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7" r:id="rId3"/>
    <p:sldId id="300" r:id="rId5"/>
    <p:sldId id="258" r:id="rId6"/>
    <p:sldId id="327" r:id="rId7"/>
    <p:sldId id="571" r:id="rId8"/>
    <p:sldId id="328" r:id="rId9"/>
    <p:sldId id="329" r:id="rId10"/>
    <p:sldId id="299" r:id="rId11"/>
    <p:sldId id="326" r:id="rId12"/>
    <p:sldId id="263" r:id="rId13"/>
    <p:sldId id="302" r:id="rId14"/>
    <p:sldId id="303" r:id="rId15"/>
    <p:sldId id="304" r:id="rId16"/>
    <p:sldId id="297" r:id="rId17"/>
    <p:sldId id="408" r:id="rId18"/>
    <p:sldId id="409" r:id="rId19"/>
    <p:sldId id="476" r:id="rId20"/>
    <p:sldId id="475" r:id="rId21"/>
    <p:sldId id="354" r:id="rId22"/>
    <p:sldId id="355" r:id="rId23"/>
    <p:sldId id="356" r:id="rId24"/>
    <p:sldId id="357" r:id="rId25"/>
    <p:sldId id="359" r:id="rId26"/>
    <p:sldId id="361" r:id="rId27"/>
    <p:sldId id="362" r:id="rId28"/>
    <p:sldId id="365" r:id="rId29"/>
    <p:sldId id="366" r:id="rId30"/>
    <p:sldId id="370" r:id="rId31"/>
    <p:sldId id="349" r:id="rId32"/>
    <p:sldId id="413" r:id="rId33"/>
    <p:sldId id="480" r:id="rId34"/>
    <p:sldId id="479" r:id="rId35"/>
    <p:sldId id="372" r:id="rId36"/>
    <p:sldId id="474" r:id="rId37"/>
    <p:sldId id="467" r:id="rId38"/>
    <p:sldId id="468" r:id="rId39"/>
    <p:sldId id="469" r:id="rId40"/>
    <p:sldId id="471" r:id="rId41"/>
    <p:sldId id="472" r:id="rId42"/>
    <p:sldId id="473" r:id="rId43"/>
    <p:sldId id="539" r:id="rId44"/>
    <p:sldId id="381" r:id="rId45"/>
    <p:sldId id="382" r:id="rId46"/>
    <p:sldId id="414" r:id="rId47"/>
    <p:sldId id="478" r:id="rId48"/>
    <p:sldId id="477" r:id="rId49"/>
    <p:sldId id="386" r:id="rId50"/>
    <p:sldId id="387" r:id="rId51"/>
    <p:sldId id="391" r:id="rId52"/>
    <p:sldId id="392" r:id="rId53"/>
    <p:sldId id="395" r:id="rId54"/>
    <p:sldId id="398" r:id="rId55"/>
    <p:sldId id="402" r:id="rId56"/>
    <p:sldId id="403" r:id="rId57"/>
    <p:sldId id="404" r:id="rId58"/>
    <p:sldId id="569" r:id="rId59"/>
    <p:sldId id="279" r:id="rId60"/>
  </p:sldIdLst>
  <p:sldSz cx="9144000" cy="5143500" type="screen16x9"/>
  <p:notesSz cx="6858000" cy="9144000"/>
  <p:embeddedFontLst>
    <p:embeddedFont>
      <p:font typeface="微软雅黑" panose="020B0503020204020204" charset="-122"/>
      <p:regular r:id="rId65"/>
    </p:embeddedFont>
    <p:embeddedFont>
      <p:font typeface="Calibri" panose="020F0502020204030204"/>
      <p:regular r:id="rId66"/>
      <p:bold r:id="rId67"/>
      <p:italic r:id="rId68"/>
      <p:boldItalic r:id="rId69"/>
    </p:embeddedFont>
    <p:embeddedFont>
      <p:font typeface="Impact" panose="020B0806030902050204" pitchFamily="34" charset="0"/>
      <p:regular r:id="rId70"/>
    </p:embeddedFont>
    <p:embeddedFont>
      <p:font typeface="华文仿宋" panose="02010600040101010101" charset="-122"/>
      <p:regular r:id="rId71"/>
    </p:embeddedFont>
    <p:embeddedFont>
      <p:font typeface="华文中宋" panose="02010600040101010101" charset="-122"/>
      <p:regular r:id="rId72"/>
    </p:embeddedFont>
  </p:embeddedFont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A784B"/>
    <a:srgbClr val="FF7200"/>
    <a:srgbClr val="F3DB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37" autoAdjust="0"/>
    <p:restoredTop sz="94660"/>
  </p:normalViewPr>
  <p:slideViewPr>
    <p:cSldViewPr snapToGrid="0">
      <p:cViewPr varScale="1">
        <p:scale>
          <a:sx n="131" d="100"/>
          <a:sy n="131" d="100"/>
        </p:scale>
        <p:origin x="106" y="115"/>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2" Type="http://schemas.openxmlformats.org/officeDocument/2006/relationships/font" Target="fonts/font8.fntdata"/><Relationship Id="rId71" Type="http://schemas.openxmlformats.org/officeDocument/2006/relationships/font" Target="fonts/font7.fntdata"/><Relationship Id="rId70" Type="http://schemas.openxmlformats.org/officeDocument/2006/relationships/font" Target="fonts/font6.fntdata"/><Relationship Id="rId7" Type="http://schemas.openxmlformats.org/officeDocument/2006/relationships/slide" Target="slides/slide4.xml"/><Relationship Id="rId69" Type="http://schemas.openxmlformats.org/officeDocument/2006/relationships/font" Target="fonts/font5.fntdata"/><Relationship Id="rId68" Type="http://schemas.openxmlformats.org/officeDocument/2006/relationships/font" Target="fonts/font4.fntdata"/><Relationship Id="rId67" Type="http://schemas.openxmlformats.org/officeDocument/2006/relationships/font" Target="fonts/font3.fntdata"/><Relationship Id="rId66" Type="http://schemas.openxmlformats.org/officeDocument/2006/relationships/font" Target="fonts/font2.fntdata"/><Relationship Id="rId65" Type="http://schemas.openxmlformats.org/officeDocument/2006/relationships/font" Target="fonts/font1.fntdata"/><Relationship Id="rId64" Type="http://schemas.openxmlformats.org/officeDocument/2006/relationships/commentAuthors" Target="commentAuthors.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3BD3A-24C3-4E76-AF16-DA586854BD4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1A756D-CF95-4EDD-9346-9CD546BA09A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1A756D-CF95-4EDD-9346-9CD546BA09A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1A756D-CF95-4EDD-9346-9CD546BA09A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1A756D-CF95-4EDD-9346-9CD546BA09A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1A756D-CF95-4EDD-9346-9CD546BA09A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1A756D-CF95-4EDD-9346-9CD546BA09A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image" Target="../media/image1.png"/><Relationship Id="rId3" Type="http://schemas.openxmlformats.org/officeDocument/2006/relationships/tags" Target="../tags/tag2.xml"/><Relationship Id="rId2" Type="http://schemas.openxmlformats.org/officeDocument/2006/relationships/tags" Target="../tags/tag1.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image" Target="../media/image2.png"/><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image" Target="../media/image1.png"/><Relationship Id="rId3" Type="http://schemas.openxmlformats.org/officeDocument/2006/relationships/tags" Target="../tags/tag68.xml"/><Relationship Id="rId2" Type="http://schemas.openxmlformats.org/officeDocument/2006/relationships/tags" Target="../tags/tag67.xml"/><Relationship Id="rId10" Type="http://schemas.openxmlformats.org/officeDocument/2006/relationships/tags" Target="../tags/tag74.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image" Target="../media/image2.png"/><Relationship Id="rId2" Type="http://schemas.openxmlformats.org/officeDocument/2006/relationships/tags" Target="../tags/tag75.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image" Target="../media/image2.png"/><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1" Type="http://schemas.openxmlformats.org/officeDocument/2006/relationships/tags" Target="../tags/tag88.xml"/><Relationship Id="rId10" Type="http://schemas.openxmlformats.org/officeDocument/2006/relationships/tags" Target="../tags/tag87.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tags" Target="../tags/tag94.xml"/><Relationship Id="rId7" Type="http://schemas.openxmlformats.org/officeDocument/2006/relationships/tags" Target="../tags/tag93.xml"/><Relationship Id="rId6" Type="http://schemas.openxmlformats.org/officeDocument/2006/relationships/tags" Target="../tags/tag92.xml"/><Relationship Id="rId5" Type="http://schemas.openxmlformats.org/officeDocument/2006/relationships/image" Target="../media/image2.png"/><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2" Type="http://schemas.openxmlformats.org/officeDocument/2006/relationships/tags" Target="../tags/tag98.xml"/><Relationship Id="rId11" Type="http://schemas.openxmlformats.org/officeDocument/2006/relationships/tags" Target="../tags/tag97.xml"/><Relationship Id="rId10" Type="http://schemas.openxmlformats.org/officeDocument/2006/relationships/tags" Target="../tags/tag96.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image" Target="../media/image2.png"/><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2" Type="http://schemas.openxmlformats.org/officeDocument/2006/relationships/tags" Target="../tags/tag108.xml"/><Relationship Id="rId11" Type="http://schemas.openxmlformats.org/officeDocument/2006/relationships/tags" Target="../tags/tag107.xml"/><Relationship Id="rId10" Type="http://schemas.openxmlformats.org/officeDocument/2006/relationships/tags" Target="../tags/tag106.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15.xml"/><Relationship Id="rId8" Type="http://schemas.openxmlformats.org/officeDocument/2006/relationships/tags" Target="../tags/tag114.xml"/><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image" Target="../media/image2.png"/><Relationship Id="rId3" Type="http://schemas.openxmlformats.org/officeDocument/2006/relationships/tags" Target="../tags/tag110.xml"/><Relationship Id="rId2" Type="http://schemas.openxmlformats.org/officeDocument/2006/relationships/tags" Target="../tags/tag109.xml"/><Relationship Id="rId10" Type="http://schemas.openxmlformats.org/officeDocument/2006/relationships/tags" Target="../tags/tag116.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24.xml"/><Relationship Id="rId8" Type="http://schemas.openxmlformats.org/officeDocument/2006/relationships/tags" Target="../tags/tag123.xml"/><Relationship Id="rId7" Type="http://schemas.openxmlformats.org/officeDocument/2006/relationships/tags" Target="../tags/tag122.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tags" Target="../tags/tag117.xml"/><Relationship Id="rId12" Type="http://schemas.openxmlformats.org/officeDocument/2006/relationships/image" Target="../media/image2.png"/><Relationship Id="rId11" Type="http://schemas.openxmlformats.org/officeDocument/2006/relationships/tags" Target="../tags/tag126.xml"/><Relationship Id="rId10" Type="http://schemas.openxmlformats.org/officeDocument/2006/relationships/tags" Target="../tags/tag125.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image" Target="../media/image1.png"/><Relationship Id="rId2" Type="http://schemas.openxmlformats.org/officeDocument/2006/relationships/tags" Target="../tags/tag127.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image" Target="../media/image2.png"/><Relationship Id="rId2" Type="http://schemas.openxmlformats.org/officeDocument/2006/relationships/tags" Target="../tags/tag9.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image" Target="../media/image1.png"/><Relationship Id="rId2" Type="http://schemas.openxmlformats.org/officeDocument/2006/relationships/tags" Target="../tags/tag15.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image" Target="../media/image2.png"/><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image" Target="../media/image2.png"/><Relationship Id="rId2" Type="http://schemas.openxmlformats.org/officeDocument/2006/relationships/tags" Target="../tags/tag29.xml"/><Relationship Id="rId11" Type="http://schemas.openxmlformats.org/officeDocument/2006/relationships/tags" Target="../tags/tag37.xml"/><Relationship Id="rId10" Type="http://schemas.openxmlformats.org/officeDocument/2006/relationships/tags" Target="../tags/tag36.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51.xml"/><Relationship Id="rId8" Type="http://schemas.openxmlformats.org/officeDocument/2006/relationships/tags" Target="../tags/tag50.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image" Target="../media/image2.png"/><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58.xml"/><Relationship Id="rId8" Type="http://schemas.openxmlformats.org/officeDocument/2006/relationships/tags" Target="../tags/tag57.xml"/><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image" Target="../media/image2.png"/><Relationship Id="rId3" Type="http://schemas.openxmlformats.org/officeDocument/2006/relationships/tags" Target="../tags/tag53.xml"/><Relationship Id="rId2" Type="http://schemas.openxmlformats.org/officeDocument/2006/relationships/tags" Target="../tags/tag52.xml"/><Relationship Id="rId10" Type="http://schemas.openxmlformats.org/officeDocument/2006/relationships/tags" Target="../tags/tag59.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sp>
        <p:nvSpPr>
          <p:cNvPr id="7" name="矩形 6"/>
          <p:cNvSpPr/>
          <p:nvPr>
            <p:custDataLst>
              <p:tags r:id="rId2"/>
            </p:custDataLst>
          </p:nvPr>
        </p:nvSpPr>
        <p:spPr>
          <a:xfrm>
            <a:off x="7003733" y="741521"/>
            <a:ext cx="1361599" cy="366045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pic>
        <p:nvPicPr>
          <p:cNvPr id="8" name="图片 7" descr="85207 [转换]"/>
          <p:cNvPicPr>
            <a:picLocks noChangeAspect="1"/>
          </p:cNvPicPr>
          <p:nvPr>
            <p:custDataLst>
              <p:tags r:id="rId3"/>
            </p:custDataLst>
          </p:nvPr>
        </p:nvPicPr>
        <p:blipFill>
          <a:blip r:embed="rId4"/>
          <a:srcRect/>
          <a:stretch>
            <a:fillRect/>
          </a:stretch>
        </p:blipFill>
        <p:spPr>
          <a:xfrm>
            <a:off x="-4762" y="4763"/>
            <a:ext cx="3601403" cy="5143500"/>
          </a:xfrm>
          <a:prstGeom prst="rect">
            <a:avLst/>
          </a:prstGeom>
        </p:spPr>
      </p:pic>
      <p:sp>
        <p:nvSpPr>
          <p:cNvPr id="2" name="标题 1"/>
          <p:cNvSpPr>
            <a:spLocks noGrp="1"/>
          </p:cNvSpPr>
          <p:nvPr>
            <p:ph type="ctrTitle" hasCustomPrompt="1"/>
            <p:custDataLst>
              <p:tags r:id="rId5"/>
            </p:custDataLst>
          </p:nvPr>
        </p:nvSpPr>
        <p:spPr>
          <a:xfrm>
            <a:off x="3485478" y="2022920"/>
            <a:ext cx="4879616" cy="680933"/>
          </a:xfrm>
        </p:spPr>
        <p:txBody>
          <a:bodyPr lIns="90000" tIns="46800" rIns="90000" bIns="46800" anchor="b" anchorCtr="0">
            <a:normAutofit/>
          </a:bodyPr>
          <a:lstStyle>
            <a:lvl1pPr algn="r">
              <a:defRPr sz="3300" spc="600" baseline="0">
                <a:solidFill>
                  <a:schemeClr val="tx1">
                    <a:lumMod val="85000"/>
                    <a:lumOff val="15000"/>
                  </a:schemeClr>
                </a:solidFill>
                <a:ea typeface="汉仪旗黑-85S" panose="00020600040101010101" pitchFamily="18"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6"/>
            </p:custDataLst>
          </p:nvPr>
        </p:nvSpPr>
        <p:spPr>
          <a:xfrm>
            <a:off x="3492585" y="2749307"/>
            <a:ext cx="4872509" cy="314941"/>
          </a:xfrm>
        </p:spPr>
        <p:txBody>
          <a:bodyPr lIns="90000" tIns="46800" rIns="90000" bIns="46800">
            <a:normAutofit/>
          </a:bodyPr>
          <a:lstStyle>
            <a:lvl1pPr marL="0" indent="0" algn="r" eaLnBrk="1" fontAlgn="auto" latinLnBrk="0" hangingPunct="1">
              <a:lnSpc>
                <a:spcPct val="100000"/>
              </a:lnSpc>
              <a:buNone/>
              <a:defRPr sz="1350" u="none" strike="noStrike" kern="1200" cap="none" spc="200" normalizeH="0" baseline="0">
                <a:solidFill>
                  <a:schemeClr val="tx1">
                    <a:lumMod val="85000"/>
                    <a:lumOff val="1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8"/>
            </p:custDataLst>
          </p:nvPr>
        </p:nvSpPr>
        <p:spPr/>
        <p:txBody>
          <a:bodyPr/>
          <a:lstStyle/>
          <a:p>
            <a:endParaRPr lang="zh-CN" altLang="en-US" dirty="0"/>
          </a:p>
        </p:txBody>
      </p:sp>
      <p:sp>
        <p:nvSpPr>
          <p:cNvPr id="18" name="灯片编号占位符 17"/>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10"/>
            </p:custDataLst>
          </p:nvPr>
        </p:nvSpPr>
        <p:spPr>
          <a:xfrm>
            <a:off x="5107193" y="3102769"/>
            <a:ext cx="3258138" cy="492919"/>
          </a:xfrm>
        </p:spPr>
        <p:txBody>
          <a:bodyPr lIns="90000" tIns="46800" rIns="90000" bIns="46800">
            <a:normAutofit/>
          </a:bodyPr>
          <a:lstStyle>
            <a:lvl1pPr marL="0" indent="0" algn="r">
              <a:buNone/>
              <a:defRPr sz="1050" baseline="0">
                <a:solidFill>
                  <a:schemeClr val="tx1">
                    <a:lumMod val="85000"/>
                    <a:lumOff val="15000"/>
                  </a:schemeClr>
                </a:solidFill>
              </a:defRPr>
            </a:lvl1pPr>
          </a:lstStyle>
          <a:p>
            <a:pPr lvl="0"/>
            <a:r>
              <a:rPr lang="zh-CN" altLang="en-US" dirty="0"/>
              <a:t>单击此处编辑文本</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8" name="组合 7"/>
          <p:cNvGrpSpPr/>
          <p:nvPr>
            <p:custDataLst>
              <p:tags r:id="rId2"/>
            </p:custDataLst>
          </p:nvPr>
        </p:nvGrpSpPr>
        <p:grpSpPr>
          <a:xfrm>
            <a:off x="1" y="-70885"/>
            <a:ext cx="9143999" cy="5214384"/>
            <a:chOff x="1" y="-94513"/>
            <a:chExt cx="12191999" cy="6952512"/>
          </a:xfrm>
        </p:grpSpPr>
        <p:pic>
          <p:nvPicPr>
            <p:cNvPr id="9" name="图片 8" descr="2"/>
            <p:cNvPicPr>
              <a:picLocks noChangeAspect="1"/>
            </p:cNvPicPr>
            <p:nvPr userDrawn="1">
              <p:custDataLst>
                <p:tags r:id="rId3"/>
              </p:custDataLst>
            </p:nvPr>
          </p:nvPicPr>
          <p:blipFill>
            <a:blip r:embed="rId4"/>
            <a:srcRect/>
            <a:stretch>
              <a:fillRect/>
            </a:stretch>
          </p:blipFill>
          <p:spPr>
            <a:xfrm rot="16200000">
              <a:off x="293258" y="-387770"/>
              <a:ext cx="1077185" cy="1663700"/>
            </a:xfrm>
            <a:prstGeom prst="rect">
              <a:avLst/>
            </a:prstGeom>
          </p:spPr>
        </p:pic>
        <p:pic>
          <p:nvPicPr>
            <p:cNvPr id="10" name="图片 9" descr="2"/>
            <p:cNvPicPr>
              <a:picLocks noChangeAspect="1"/>
            </p:cNvPicPr>
            <p:nvPr userDrawn="1">
              <p:custDataLst>
                <p:tags r:id="rId5"/>
              </p:custDataLst>
            </p:nvPr>
          </p:nvPicPr>
          <p:blipFill>
            <a:blip r:embed="rId4"/>
            <a:srcRect/>
            <a:stretch>
              <a:fillRect/>
            </a:stretch>
          </p:blipFill>
          <p:spPr>
            <a:xfrm rot="5400000">
              <a:off x="10821557" y="5487557"/>
              <a:ext cx="1077185" cy="1663700"/>
            </a:xfrm>
            <a:prstGeom prst="rect">
              <a:avLst/>
            </a:prstGeom>
          </p:spPr>
        </p:pic>
      </p:gr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9"/>
            </p:custDataLst>
          </p:nvPr>
        </p:nvSpPr>
        <p:spPr>
          <a:xfrm>
            <a:off x="502448" y="714381"/>
            <a:ext cx="8139178" cy="404168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defRPr>
            </a:lvl1pPr>
            <a:lvl2pPr>
              <a:defRPr u="none" strike="noStrike" kern="1200" cap="none" spc="150" normalizeH="0" baseline="0">
                <a:solidFill>
                  <a:schemeClr val="tx1">
                    <a:lumMod val="85000"/>
                    <a:lumOff val="15000"/>
                  </a:schemeClr>
                </a:solidFill>
                <a:uFillTx/>
                <a:latin typeface="Arial" panose="020B0604020202020204" pitchFamily="34" charset="0"/>
              </a:defRPr>
            </a:lvl2pPr>
            <a:lvl3pPr>
              <a:defRPr u="none" strike="noStrike" kern="1200" cap="none" spc="150" normalizeH="0" baseline="0">
                <a:solidFill>
                  <a:schemeClr val="tx1">
                    <a:lumMod val="85000"/>
                    <a:lumOff val="15000"/>
                  </a:schemeClr>
                </a:solidFill>
                <a:uFillTx/>
                <a:latin typeface="Arial" panose="020B0604020202020204" pitchFamily="34" charset="0"/>
              </a:defRPr>
            </a:lvl3pPr>
            <a:lvl4pPr>
              <a:defRPr u="none" strike="noStrike" kern="1200" cap="none" spc="150" normalizeH="0" baseline="0">
                <a:solidFill>
                  <a:schemeClr val="tx1">
                    <a:lumMod val="85000"/>
                    <a:lumOff val="15000"/>
                  </a:schemeClr>
                </a:solidFill>
                <a:uFillTx/>
                <a:latin typeface="Arial" panose="020B0604020202020204" pitchFamily="34" charset="0"/>
              </a:defRPr>
            </a:lvl4pPr>
            <a:lvl5pPr>
              <a:defRPr u="none" strike="noStrike" kern="1200" cap="none" spc="150" normalizeH="0" baseline="0">
                <a:solidFill>
                  <a:schemeClr val="tx1">
                    <a:lumMod val="85000"/>
                    <a:lumOff val="15000"/>
                  </a:schemeClr>
                </a:solidFill>
                <a:uFillTx/>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sp>
        <p:nvSpPr>
          <p:cNvPr id="6" name="矩形 5"/>
          <p:cNvSpPr/>
          <p:nvPr>
            <p:custDataLst>
              <p:tags r:id="rId2"/>
            </p:custDataLst>
          </p:nvPr>
        </p:nvSpPr>
        <p:spPr>
          <a:xfrm>
            <a:off x="7003733" y="741521"/>
            <a:ext cx="1361599" cy="366045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pic>
        <p:nvPicPr>
          <p:cNvPr id="7" name="图片 6" descr="85207 [转换]"/>
          <p:cNvPicPr>
            <a:picLocks noChangeAspect="1"/>
          </p:cNvPicPr>
          <p:nvPr>
            <p:custDataLst>
              <p:tags r:id="rId3"/>
            </p:custDataLst>
          </p:nvPr>
        </p:nvPicPr>
        <p:blipFill>
          <a:blip r:embed="rId4"/>
          <a:srcRect/>
          <a:stretch>
            <a:fillRect/>
          </a:stretch>
        </p:blipFill>
        <p:spPr>
          <a:xfrm>
            <a:off x="-4762" y="4763"/>
            <a:ext cx="3601403" cy="5143500"/>
          </a:xfrm>
          <a:prstGeom prst="rect">
            <a:avLst/>
          </a:prstGeom>
        </p:spPr>
      </p:pic>
      <p:sp>
        <p:nvSpPr>
          <p:cNvPr id="2" name="标题 1"/>
          <p:cNvSpPr>
            <a:spLocks noGrp="1"/>
          </p:cNvSpPr>
          <p:nvPr>
            <p:ph type="title" hasCustomPrompt="1"/>
            <p:custDataLst>
              <p:tags r:id="rId5"/>
            </p:custDataLst>
          </p:nvPr>
        </p:nvSpPr>
        <p:spPr>
          <a:xfrm>
            <a:off x="4569620" y="1676517"/>
            <a:ext cx="3790951" cy="979412"/>
          </a:xfrm>
        </p:spPr>
        <p:txBody>
          <a:bodyPr vert="horz" lIns="90000" tIns="46800" rIns="90000" bIns="46800" rtlCol="0" anchor="ctr" anchorCtr="0">
            <a:normAutofit/>
          </a:bodyPr>
          <a:lstStyle>
            <a:lvl1pPr marL="0" marR="0" algn="r" defTabSz="914400" rtl="0" eaLnBrk="1" fontAlgn="auto" latinLnBrk="0" hangingPunct="1">
              <a:lnSpc>
                <a:spcPct val="100000"/>
              </a:lnSpc>
              <a:buNone/>
              <a:defRPr kumimoji="0" lang="zh-CN" altLang="en-US" sz="54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
        <p:nvSpPr>
          <p:cNvPr id="12" name="文本占位符 11"/>
          <p:cNvSpPr>
            <a:spLocks noGrp="1"/>
          </p:cNvSpPr>
          <p:nvPr>
            <p:ph type="body" sz="quarter" idx="13" hasCustomPrompt="1"/>
            <p:custDataLst>
              <p:tags r:id="rId9"/>
            </p:custDataLst>
          </p:nvPr>
        </p:nvSpPr>
        <p:spPr>
          <a:xfrm>
            <a:off x="4569620" y="2706776"/>
            <a:ext cx="3790951" cy="333375"/>
          </a:xfrm>
        </p:spPr>
        <p:txBody>
          <a:bodyPr>
            <a:normAutofit/>
          </a:bodyPr>
          <a:lstStyle>
            <a:lvl1pPr marL="0" indent="0" algn="dist">
              <a:buNone/>
              <a:defRPr sz="1200" baseline="0">
                <a:solidFill>
                  <a:schemeClr val="tx1">
                    <a:lumMod val="85000"/>
                    <a:lumOff val="15000"/>
                  </a:schemeClr>
                </a:solidFill>
                <a:latin typeface="Arial" panose="020B0604020202020204" pitchFamily="34" charset="0"/>
              </a:defRPr>
            </a:lvl1pPr>
          </a:lstStyle>
          <a:p>
            <a:pPr lvl="0"/>
            <a:r>
              <a:rPr lang="zh-CN" altLang="en-US" dirty="0"/>
              <a:t>单击此处编辑文本</a:t>
            </a:r>
            <a:endParaRPr lang="zh-CN" altLang="en-US" dirty="0"/>
          </a:p>
        </p:txBody>
      </p:sp>
      <p:sp>
        <p:nvSpPr>
          <p:cNvPr id="14" name="文本占位符 13"/>
          <p:cNvSpPr>
            <a:spLocks noGrp="1"/>
          </p:cNvSpPr>
          <p:nvPr>
            <p:ph type="body" sz="quarter" idx="14" hasCustomPrompt="1"/>
            <p:custDataLst>
              <p:tags r:id="rId10"/>
            </p:custDataLst>
          </p:nvPr>
        </p:nvSpPr>
        <p:spPr>
          <a:xfrm>
            <a:off x="4569618" y="3086339"/>
            <a:ext cx="3790951" cy="645778"/>
          </a:xfrm>
        </p:spPr>
        <p:txBody>
          <a:bodyPr>
            <a:normAutofit/>
          </a:bodyPr>
          <a:lstStyle>
            <a:lvl1pPr marL="0" marR="0" indent="0" algn="r" defTabSz="914400" rtl="0" eaLnBrk="1" fontAlgn="auto" latinLnBrk="0" hangingPunct="1">
              <a:lnSpc>
                <a:spcPct val="130000"/>
              </a:lnSpc>
              <a:spcBef>
                <a:spcPts val="0"/>
              </a:spcBef>
              <a:spcAft>
                <a:spcPts val="1000"/>
              </a:spcAft>
              <a:buClrTx/>
              <a:buSzTx/>
              <a:buFont typeface="Arial" panose="020B0604020202020204" pitchFamily="34" charset="0"/>
              <a:buNone/>
              <a:defRPr sz="1050" baseline="0">
                <a:solidFill>
                  <a:schemeClr val="tx1">
                    <a:lumMod val="85000"/>
                    <a:lumOff val="15000"/>
                  </a:schemeClr>
                </a:solidFill>
                <a:latin typeface="Arial" panose="020B0604020202020204" pitchFamily="34" charset="0"/>
              </a:defRPr>
            </a:lvl1pPr>
          </a:lstStyle>
          <a:p>
            <a:pPr lvl="0"/>
            <a:r>
              <a:rPr lang="zh-CN" altLang="en-US" dirty="0"/>
              <a:t>单击此处编辑文本</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10" name="图片 9" descr="2"/>
          <p:cNvPicPr>
            <a:picLocks noChangeAspect="1"/>
          </p:cNvPicPr>
          <p:nvPr>
            <p:custDataLst>
              <p:tags r:id="rId2"/>
            </p:custDataLst>
          </p:nvPr>
        </p:nvPicPr>
        <p:blipFill>
          <a:blip r:embed="rId3"/>
          <a:srcRect/>
          <a:stretch>
            <a:fillRect/>
          </a:stretch>
        </p:blipFill>
        <p:spPr>
          <a:xfrm rot="5400000">
            <a:off x="8116168" y="4115668"/>
            <a:ext cx="807889" cy="1247775"/>
          </a:xfrm>
          <a:prstGeom prst="rect">
            <a:avLst/>
          </a:prstGeom>
        </p:spPr>
      </p:pic>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6" name="标题 5"/>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8" name="组合 7"/>
          <p:cNvGrpSpPr/>
          <p:nvPr>
            <p:custDataLst>
              <p:tags r:id="rId2"/>
            </p:custDataLst>
          </p:nvPr>
        </p:nvGrpSpPr>
        <p:grpSpPr>
          <a:xfrm>
            <a:off x="1" y="-70885"/>
            <a:ext cx="9143999" cy="5214384"/>
            <a:chOff x="1" y="-94513"/>
            <a:chExt cx="12191999" cy="6952512"/>
          </a:xfrm>
        </p:grpSpPr>
        <p:sp>
          <p:nvSpPr>
            <p:cNvPr id="6" name="矩形 5"/>
            <p:cNvSpPr/>
            <p:nvPr userDrawn="1">
              <p:custDataLst>
                <p:tags r:id="rId3"/>
              </p:custDataLst>
            </p:nvPr>
          </p:nvSpPr>
          <p:spPr>
            <a:xfrm>
              <a:off x="249873" y="273050"/>
              <a:ext cx="116922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dirty="0">
                <a:sym typeface="+mn-ea"/>
              </a:endParaRPr>
            </a:p>
          </p:txBody>
        </p:sp>
        <p:grpSp>
          <p:nvGrpSpPr>
            <p:cNvPr id="9" name="组合 8"/>
            <p:cNvGrpSpPr/>
            <p:nvPr userDrawn="1"/>
          </p:nvGrpSpPr>
          <p:grpSpPr>
            <a:xfrm>
              <a:off x="1" y="-94513"/>
              <a:ext cx="12191999" cy="6952512"/>
              <a:chOff x="1" y="-94513"/>
              <a:chExt cx="12191999" cy="6952512"/>
            </a:xfrm>
          </p:grpSpPr>
          <p:pic>
            <p:nvPicPr>
              <p:cNvPr id="10" name="图片 9" descr="2"/>
              <p:cNvPicPr>
                <a:picLocks noChangeAspect="1"/>
              </p:cNvPicPr>
              <p:nvPr userDrawn="1">
                <p:custDataLst>
                  <p:tags r:id="rId4"/>
                </p:custDataLst>
              </p:nvPr>
            </p:nvPicPr>
            <p:blipFill>
              <a:blip r:embed="rId5"/>
              <a:srcRect/>
              <a:stretch>
                <a:fillRect/>
              </a:stretch>
            </p:blipFill>
            <p:spPr>
              <a:xfrm rot="16200000">
                <a:off x="293258" y="-387770"/>
                <a:ext cx="1077185" cy="1663700"/>
              </a:xfrm>
              <a:prstGeom prst="rect">
                <a:avLst/>
              </a:prstGeom>
            </p:spPr>
          </p:pic>
          <p:pic>
            <p:nvPicPr>
              <p:cNvPr id="11" name="图片 10" descr="2"/>
              <p:cNvPicPr>
                <a:picLocks noChangeAspect="1"/>
              </p:cNvPicPr>
              <p:nvPr userDrawn="1">
                <p:custDataLst>
                  <p:tags r:id="rId6"/>
                </p:custDataLst>
              </p:nvPr>
            </p:nvPicPr>
            <p:blipFill>
              <a:blip r:embed="rId5"/>
              <a:srcRect/>
              <a:stretch>
                <a:fillRect/>
              </a:stretch>
            </p:blipFill>
            <p:spPr>
              <a:xfrm rot="5400000">
                <a:off x="10821557" y="5487557"/>
                <a:ext cx="1077185" cy="1663700"/>
              </a:xfrm>
              <a:prstGeom prst="rect">
                <a:avLst/>
              </a:prstGeom>
            </p:spPr>
          </p:pic>
        </p:grpSp>
      </p:grpSp>
      <p:sp>
        <p:nvSpPr>
          <p:cNvPr id="2" name="标题 1"/>
          <p:cNvSpPr>
            <a:spLocks noGrp="1"/>
          </p:cNvSpPr>
          <p:nvPr>
            <p:ph type="title" hasCustomPrompt="1"/>
            <p:custDataLst>
              <p:tags r:id="rId7"/>
            </p:custDataLst>
          </p:nvPr>
        </p:nvSpPr>
        <p:spPr>
          <a:xfrm>
            <a:off x="961200" y="936900"/>
            <a:ext cx="7219800" cy="542700"/>
          </a:xfrm>
        </p:spPr>
        <p:txBody>
          <a:bodyPr anchor="ctr"/>
          <a:lstStyle>
            <a:lvl1pPr>
              <a:defRPr sz="24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8"/>
            </p:custDataLst>
          </p:nvPr>
        </p:nvSpPr>
        <p:spPr>
          <a:xfrm>
            <a:off x="960835" y="1622700"/>
            <a:ext cx="7219950" cy="25839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3pPr>
            <a:lvl4pPr>
              <a:defRPr baseline="0">
                <a:solidFill>
                  <a:schemeClr val="tx1">
                    <a:lumMod val="85000"/>
                    <a:lumOff val="15000"/>
                  </a:schemeClr>
                </a:solidFill>
                <a:latin typeface="(使用中文字体)"/>
                <a:ea typeface="微软雅黑" panose="020B0503020204020204" charset="-122"/>
              </a:defRPr>
            </a:lvl4pPr>
            <a:lvl5pPr>
              <a:defRPr baseline="0">
                <a:solidFill>
                  <a:schemeClr val="tx1">
                    <a:lumMod val="85000"/>
                    <a:lumOff val="15000"/>
                  </a:schemeClr>
                </a:solidFill>
                <a:latin typeface="(使用中文字体)"/>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p:custDataLst>
              <p:tags r:id="rId2"/>
            </p:custDataLst>
          </p:nvPr>
        </p:nvSpPr>
        <p:spPr>
          <a:xfrm>
            <a:off x="0" y="0"/>
            <a:ext cx="3617595" cy="5149691"/>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dirty="0">
              <a:sym typeface="+mn-ea"/>
            </a:endParaRPr>
          </a:p>
        </p:txBody>
      </p:sp>
      <p:grpSp>
        <p:nvGrpSpPr>
          <p:cNvPr id="13" name="组合 12"/>
          <p:cNvGrpSpPr/>
          <p:nvPr>
            <p:custDataLst>
              <p:tags r:id="rId3"/>
            </p:custDataLst>
          </p:nvPr>
        </p:nvGrpSpPr>
        <p:grpSpPr>
          <a:xfrm>
            <a:off x="1" y="-70885"/>
            <a:ext cx="9143999" cy="5214384"/>
            <a:chOff x="1" y="-94513"/>
            <a:chExt cx="12191999" cy="6952512"/>
          </a:xfrm>
        </p:grpSpPr>
        <p:pic>
          <p:nvPicPr>
            <p:cNvPr id="14" name="图片 13" descr="2"/>
            <p:cNvPicPr>
              <a:picLocks noChangeAspect="1"/>
            </p:cNvPicPr>
            <p:nvPr userDrawn="1">
              <p:custDataLst>
                <p:tags r:id="rId4"/>
              </p:custDataLst>
            </p:nvPr>
          </p:nvPicPr>
          <p:blipFill>
            <a:blip r:embed="rId5"/>
            <a:srcRect/>
            <a:stretch>
              <a:fillRect/>
            </a:stretch>
          </p:blipFill>
          <p:spPr>
            <a:xfrm rot="16200000">
              <a:off x="293258" y="-387770"/>
              <a:ext cx="1077185" cy="1663700"/>
            </a:xfrm>
            <a:prstGeom prst="rect">
              <a:avLst/>
            </a:prstGeom>
          </p:spPr>
        </p:pic>
        <p:pic>
          <p:nvPicPr>
            <p:cNvPr id="15" name="图片 14" descr="2"/>
            <p:cNvPicPr>
              <a:picLocks noChangeAspect="1"/>
            </p:cNvPicPr>
            <p:nvPr userDrawn="1">
              <p:custDataLst>
                <p:tags r:id="rId6"/>
              </p:custDataLst>
            </p:nvPr>
          </p:nvPicPr>
          <p:blipFill>
            <a:blip r:embed="rId5"/>
            <a:srcRect/>
            <a:stretch>
              <a:fillRect/>
            </a:stretch>
          </p:blipFill>
          <p:spPr>
            <a:xfrm rot="5400000">
              <a:off x="10821557" y="5487557"/>
              <a:ext cx="1077185" cy="1663700"/>
            </a:xfrm>
            <a:prstGeom prst="rect">
              <a:avLst/>
            </a:prstGeom>
          </p:spPr>
        </p:pic>
      </p:grpSp>
      <p:sp>
        <p:nvSpPr>
          <p:cNvPr id="2" name="标题 1"/>
          <p:cNvSpPr>
            <a:spLocks noGrp="1"/>
          </p:cNvSpPr>
          <p:nvPr>
            <p:ph type="title" hasCustomPrompt="1"/>
            <p:custDataLst>
              <p:tags r:id="rId7"/>
            </p:custDataLst>
          </p:nvPr>
        </p:nvSpPr>
        <p:spPr>
          <a:xfrm>
            <a:off x="437400" y="577800"/>
            <a:ext cx="2970000" cy="661500"/>
          </a:xfrm>
        </p:spPr>
        <p:txBody>
          <a:bodyPr anchor="ctr"/>
          <a:lstStyle>
            <a:lvl1pPr>
              <a:defRPr sz="27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440100" y="1323000"/>
            <a:ext cx="2967300" cy="30699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3825900" y="577454"/>
            <a:ext cx="4860000" cy="3815953"/>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9144000" cy="199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a:sym typeface="+mn-ea"/>
            </a:endParaRPr>
          </a:p>
        </p:txBody>
      </p:sp>
      <p:grpSp>
        <p:nvGrpSpPr>
          <p:cNvPr id="11" name="组合 10"/>
          <p:cNvGrpSpPr/>
          <p:nvPr>
            <p:custDataLst>
              <p:tags r:id="rId3"/>
            </p:custDataLst>
          </p:nvPr>
        </p:nvGrpSpPr>
        <p:grpSpPr>
          <a:xfrm>
            <a:off x="1" y="-70885"/>
            <a:ext cx="9143999" cy="5214384"/>
            <a:chOff x="1" y="-94513"/>
            <a:chExt cx="12191999" cy="6952512"/>
          </a:xfrm>
        </p:grpSpPr>
        <p:pic>
          <p:nvPicPr>
            <p:cNvPr id="13" name="图片 12" descr="2"/>
            <p:cNvPicPr>
              <a:picLocks noChangeAspect="1"/>
            </p:cNvPicPr>
            <p:nvPr userDrawn="1">
              <p:custDataLst>
                <p:tags r:id="rId4"/>
              </p:custDataLst>
            </p:nvPr>
          </p:nvPicPr>
          <p:blipFill>
            <a:blip r:embed="rId5"/>
            <a:srcRect/>
            <a:stretch>
              <a:fillRect/>
            </a:stretch>
          </p:blipFill>
          <p:spPr>
            <a:xfrm rot="16200000">
              <a:off x="293258" y="-387770"/>
              <a:ext cx="1077185" cy="1663700"/>
            </a:xfrm>
            <a:prstGeom prst="rect">
              <a:avLst/>
            </a:prstGeom>
          </p:spPr>
        </p:pic>
        <p:pic>
          <p:nvPicPr>
            <p:cNvPr id="14" name="图片 13" descr="2"/>
            <p:cNvPicPr>
              <a:picLocks noChangeAspect="1"/>
            </p:cNvPicPr>
            <p:nvPr userDrawn="1">
              <p:custDataLst>
                <p:tags r:id="rId6"/>
              </p:custDataLst>
            </p:nvPr>
          </p:nvPicPr>
          <p:blipFill>
            <a:blip r:embed="rId5"/>
            <a:srcRect/>
            <a:stretch>
              <a:fillRect/>
            </a:stretch>
          </p:blipFill>
          <p:spPr>
            <a:xfrm rot="5400000">
              <a:off x="10821557" y="5487557"/>
              <a:ext cx="1077185" cy="1663700"/>
            </a:xfrm>
            <a:prstGeom prst="rect">
              <a:avLst/>
            </a:prstGeom>
          </p:spPr>
        </p:pic>
      </p:grpSp>
      <p:sp>
        <p:nvSpPr>
          <p:cNvPr id="2" name="标题 1"/>
          <p:cNvSpPr>
            <a:spLocks noGrp="1"/>
          </p:cNvSpPr>
          <p:nvPr>
            <p:ph type="title"/>
            <p:custDataLst>
              <p:tags r:id="rId7"/>
            </p:custDataLst>
          </p:nvPr>
        </p:nvSpPr>
        <p:spPr>
          <a:xfrm>
            <a:off x="459000" y="585900"/>
            <a:ext cx="8232300" cy="469800"/>
          </a:xfrm>
        </p:spPr>
        <p:txBody>
          <a:bodyPr anchor="ctr"/>
          <a:lstStyle>
            <a:lvl1pPr algn="ctr">
              <a:defRPr sz="27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459000" y="1244700"/>
            <a:ext cx="8231981" cy="621000"/>
          </a:xfrm>
        </p:spPr>
        <p:txBody>
          <a:bodyPr/>
          <a:lstStyle>
            <a:lvl1pPr algn="ct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2"/>
            </p:custDataLst>
          </p:nvPr>
        </p:nvSpPr>
        <p:spPr>
          <a:xfrm>
            <a:off x="459581" y="2106000"/>
            <a:ext cx="8224200" cy="2573100"/>
          </a:xfrm>
        </p:spPr>
        <p:txBody>
          <a:bodyPr/>
          <a:lstStyle>
            <a:lvl1pPr>
              <a:defRPr baseline="0">
                <a:solidFill>
                  <a:schemeClr val="tx1">
                    <a:lumMod val="85000"/>
                    <a:lumOff val="15000"/>
                  </a:schemeClr>
                </a:solidFill>
                <a:latin typeface="(使用中文字体)"/>
                <a:ea typeface="微软雅黑" panose="020B0503020204020204" charset="-122"/>
              </a:defRPr>
            </a:lvl1pPr>
            <a:lvl2pPr>
              <a:defRPr baseline="0">
                <a:solidFill>
                  <a:schemeClr val="tx1">
                    <a:lumMod val="85000"/>
                    <a:lumOff val="15000"/>
                  </a:schemeClr>
                </a:solidFill>
                <a:latin typeface="(使用中文字体)"/>
                <a:ea typeface="微软雅黑" panose="020B0503020204020204"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3pPr>
            <a:lvl4pPr>
              <a:defRPr baseline="0">
                <a:solidFill>
                  <a:schemeClr val="tx1">
                    <a:lumMod val="85000"/>
                    <a:lumOff val="15000"/>
                  </a:schemeClr>
                </a:solidFill>
                <a:latin typeface="(使用中文字体)"/>
                <a:ea typeface="微软雅黑" panose="020B0503020204020204" charset="-122"/>
              </a:defRPr>
            </a:lvl4pPr>
            <a:lvl5pPr>
              <a:defRPr baseline="0">
                <a:solidFill>
                  <a:schemeClr val="tx1">
                    <a:lumMod val="85000"/>
                    <a:lumOff val="15000"/>
                  </a:schemeClr>
                </a:solidFill>
                <a:latin typeface="(使用中文字体)"/>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p:custDataLst>
              <p:tags r:id="rId2"/>
            </p:custDataLst>
          </p:nvPr>
        </p:nvSpPr>
        <p:spPr>
          <a:xfrm>
            <a:off x="0" y="3771901"/>
            <a:ext cx="9144000" cy="13715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a:sym typeface="+mn-ea"/>
            </a:endParaRPr>
          </a:p>
        </p:txBody>
      </p:sp>
      <p:pic>
        <p:nvPicPr>
          <p:cNvPr id="11" name="图片 10" descr="2"/>
          <p:cNvPicPr>
            <a:picLocks noChangeAspect="1"/>
          </p:cNvPicPr>
          <p:nvPr>
            <p:custDataLst>
              <p:tags r:id="rId3"/>
            </p:custDataLst>
          </p:nvPr>
        </p:nvPicPr>
        <p:blipFill>
          <a:blip r:embed="rId4"/>
          <a:srcRect/>
          <a:stretch>
            <a:fillRect/>
          </a:stretch>
        </p:blipFill>
        <p:spPr>
          <a:xfrm rot="16200000">
            <a:off x="219944" y="-290827"/>
            <a:ext cx="807889" cy="1247775"/>
          </a:xfrm>
          <a:prstGeom prst="rect">
            <a:avLst/>
          </a:prstGeom>
        </p:spPr>
      </p:pic>
      <p:sp>
        <p:nvSpPr>
          <p:cNvPr id="2" name="标题 1"/>
          <p:cNvSpPr>
            <a:spLocks noGrp="1"/>
          </p:cNvSpPr>
          <p:nvPr>
            <p:ph type="title"/>
            <p:custDataLst>
              <p:tags r:id="rId5"/>
            </p:custDataLst>
          </p:nvPr>
        </p:nvSpPr>
        <p:spPr>
          <a:xfrm>
            <a:off x="453600" y="502200"/>
            <a:ext cx="8232300" cy="423900"/>
          </a:xfrm>
        </p:spPr>
        <p:txBody>
          <a:bodyPr anchor="ctr"/>
          <a:lstStyle>
            <a:lvl1pPr algn="ctr">
              <a:defRPr sz="24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453628" y="1260900"/>
            <a:ext cx="8243100" cy="24084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2pPr>
            <a:lvl3pPr>
              <a:defRPr baseline="0">
                <a:solidFill>
                  <a:schemeClr val="tx1">
                    <a:lumMod val="85000"/>
                    <a:lumOff val="15000"/>
                  </a:schemeClr>
                </a:solidFill>
                <a:latin typeface="(使用中文字体)"/>
                <a:ea typeface="微软雅黑" panose="020B0503020204020204" charset="-122"/>
              </a:defRPr>
            </a:lvl3pPr>
            <a:lvl4pPr>
              <a:defRPr baseline="0">
                <a:solidFill>
                  <a:schemeClr val="tx1">
                    <a:lumMod val="85000"/>
                    <a:lumOff val="15000"/>
                  </a:schemeClr>
                </a:solidFill>
                <a:latin typeface="(使用中文字体)"/>
                <a:ea typeface="微软雅黑" panose="020B0503020204020204" charset="-122"/>
              </a:defRPr>
            </a:lvl4pPr>
            <a:lvl5pPr>
              <a:defRPr baseline="0">
                <a:solidFill>
                  <a:schemeClr val="tx1">
                    <a:lumMod val="85000"/>
                    <a:lumOff val="15000"/>
                  </a:schemeClr>
                </a:solidFill>
                <a:latin typeface="(使用中文字体)"/>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0"/>
            </p:custDataLst>
          </p:nvPr>
        </p:nvSpPr>
        <p:spPr>
          <a:xfrm>
            <a:off x="445500" y="3885300"/>
            <a:ext cx="8251200" cy="758700"/>
          </a:xfrm>
        </p:spPr>
        <p:txBody>
          <a:bodyPr/>
          <a:lstStyle>
            <a:lvl1pPr marL="0" indent="0">
              <a:buNone/>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9144000" cy="685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a:sym typeface="+mn-ea"/>
            </a:endParaRPr>
          </a:p>
        </p:txBody>
      </p:sp>
      <p:sp>
        <p:nvSpPr>
          <p:cNvPr id="2" name="标题 1"/>
          <p:cNvSpPr>
            <a:spLocks noGrp="1"/>
          </p:cNvSpPr>
          <p:nvPr>
            <p:ph type="title"/>
            <p:custDataLst>
              <p:tags r:id="rId3"/>
            </p:custDataLst>
          </p:nvPr>
        </p:nvSpPr>
        <p:spPr>
          <a:xfrm>
            <a:off x="434700" y="178200"/>
            <a:ext cx="8278200" cy="331473"/>
          </a:xfrm>
        </p:spPr>
        <p:txBody>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434700" y="1247400"/>
            <a:ext cx="4006800" cy="21708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4681800" y="1247400"/>
            <a:ext cx="4025700" cy="21708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429300" y="3612600"/>
            <a:ext cx="4006800" cy="5859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4689900" y="3609900"/>
            <a:ext cx="4025700" cy="5859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pic>
        <p:nvPicPr>
          <p:cNvPr id="17" name="图片 16" descr="2"/>
          <p:cNvPicPr>
            <a:picLocks noChangeAspect="1"/>
          </p:cNvPicPr>
          <p:nvPr>
            <p:custDataLst>
              <p:tags r:id="rId11"/>
            </p:custDataLst>
          </p:nvPr>
        </p:nvPicPr>
        <p:blipFill>
          <a:blip r:embed="rId12"/>
          <a:srcRect/>
          <a:stretch>
            <a:fillRect/>
          </a:stretch>
        </p:blipFill>
        <p:spPr>
          <a:xfrm rot="5400000">
            <a:off x="8116168" y="4115668"/>
            <a:ext cx="807889" cy="1247775"/>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pic>
        <p:nvPicPr>
          <p:cNvPr id="33" name="图片 32" descr="85207 [转换]"/>
          <p:cNvPicPr>
            <a:picLocks noChangeAspect="1"/>
          </p:cNvPicPr>
          <p:nvPr>
            <p:custDataLst>
              <p:tags r:id="rId2"/>
            </p:custDataLst>
          </p:nvPr>
        </p:nvPicPr>
        <p:blipFill>
          <a:blip r:embed="rId3"/>
          <a:srcRect/>
          <a:stretch>
            <a:fillRect/>
          </a:stretch>
        </p:blipFill>
        <p:spPr>
          <a:xfrm>
            <a:off x="-4762" y="4763"/>
            <a:ext cx="3601403" cy="5143500"/>
          </a:xfrm>
          <a:prstGeom prst="rect">
            <a:avLst/>
          </a:prstGeom>
        </p:spPr>
      </p:pic>
      <p:sp>
        <p:nvSpPr>
          <p:cNvPr id="10" name="矩形 9"/>
          <p:cNvSpPr/>
          <p:nvPr>
            <p:custDataLst>
              <p:tags r:id="rId4"/>
            </p:custDataLst>
          </p:nvPr>
        </p:nvSpPr>
        <p:spPr>
          <a:xfrm>
            <a:off x="0" y="719418"/>
            <a:ext cx="9144000" cy="370466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15">
              <a:solidFill>
                <a:srgbClr val="ECECEC"/>
              </a:solidFill>
              <a:sym typeface="+mn-ea"/>
            </a:endParaRPr>
          </a:p>
        </p:txBody>
      </p:sp>
      <p:sp>
        <p:nvSpPr>
          <p:cNvPr id="2" name="标题 1"/>
          <p:cNvSpPr>
            <a:spLocks noGrp="1"/>
          </p:cNvSpPr>
          <p:nvPr>
            <p:ph type="title" hasCustomPrompt="1"/>
            <p:custDataLst>
              <p:tags r:id="rId5"/>
            </p:custDataLst>
          </p:nvPr>
        </p:nvSpPr>
        <p:spPr>
          <a:xfrm>
            <a:off x="1142100" y="1004400"/>
            <a:ext cx="6858000" cy="1790100"/>
          </a:xfrm>
        </p:spPr>
        <p:txBody>
          <a:bodyPr anchor="b"/>
          <a:lstStyle>
            <a:lvl1pPr algn="ctr">
              <a:defRPr sz="45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1141810" y="2897100"/>
            <a:ext cx="6858000" cy="1242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11" name="图片 10" descr="2"/>
          <p:cNvPicPr>
            <a:picLocks noChangeAspect="1"/>
          </p:cNvPicPr>
          <p:nvPr>
            <p:custDataLst>
              <p:tags r:id="rId2"/>
            </p:custDataLst>
          </p:nvPr>
        </p:nvPicPr>
        <p:blipFill>
          <a:blip r:embed="rId3"/>
          <a:srcRect/>
          <a:stretch>
            <a:fillRect/>
          </a:stretch>
        </p:blipFill>
        <p:spPr>
          <a:xfrm rot="5400000">
            <a:off x="8116168" y="4115668"/>
            <a:ext cx="807889" cy="1247775"/>
          </a:xfrm>
          <a:prstGeom prst="rect">
            <a:avLst/>
          </a:prstGeom>
        </p:spPr>
      </p:pic>
      <p:sp>
        <p:nvSpPr>
          <p:cNvPr id="2" name="标题 1"/>
          <p:cNvSpPr>
            <a:spLocks noGrp="1"/>
          </p:cNvSpPr>
          <p:nvPr>
            <p:ph type="title"/>
            <p:custDataLst>
              <p:tags r:id="rId4"/>
            </p:custDataLst>
          </p:nvPr>
        </p:nvSpPr>
        <p:spPr>
          <a:xfrm>
            <a:off x="502412" y="332426"/>
            <a:ext cx="8139178" cy="331473"/>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5"/>
            </p:custDataLst>
          </p:nvPr>
        </p:nvSpPr>
        <p:spPr>
          <a:xfrm>
            <a:off x="502412" y="714381"/>
            <a:ext cx="8139178" cy="4041680"/>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7" name="图片 6" descr="85207 [转换]"/>
          <p:cNvPicPr>
            <a:picLocks noChangeAspect="1"/>
          </p:cNvPicPr>
          <p:nvPr>
            <p:custDataLst>
              <p:tags r:id="rId2"/>
            </p:custDataLst>
          </p:nvPr>
        </p:nvPicPr>
        <p:blipFill>
          <a:blip r:embed="rId3"/>
          <a:srcRect/>
          <a:stretch>
            <a:fillRect/>
          </a:stretch>
        </p:blipFill>
        <p:spPr>
          <a:xfrm flipH="1">
            <a:off x="5548313" y="0"/>
            <a:ext cx="3601403" cy="5143500"/>
          </a:xfrm>
          <a:prstGeom prst="rect">
            <a:avLst/>
          </a:prstGeom>
        </p:spPr>
      </p:pic>
      <p:sp>
        <p:nvSpPr>
          <p:cNvPr id="8" name="矩形 7"/>
          <p:cNvSpPr/>
          <p:nvPr>
            <p:custDataLst>
              <p:tags r:id="rId4"/>
            </p:custDataLst>
          </p:nvPr>
        </p:nvSpPr>
        <p:spPr>
          <a:xfrm>
            <a:off x="802958" y="741521"/>
            <a:ext cx="1361599" cy="366045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 name="标题 1"/>
          <p:cNvSpPr>
            <a:spLocks noGrp="1"/>
          </p:cNvSpPr>
          <p:nvPr>
            <p:ph type="title" hasCustomPrompt="1"/>
            <p:custDataLst>
              <p:tags r:id="rId5"/>
            </p:custDataLst>
          </p:nvPr>
        </p:nvSpPr>
        <p:spPr>
          <a:xfrm>
            <a:off x="970785" y="2571750"/>
            <a:ext cx="4194329" cy="548260"/>
          </a:xfrm>
        </p:spPr>
        <p:txBody>
          <a:bodyPr lIns="90000" tIns="46800" rIns="90000" bIns="46800" anchor="b" anchorCtr="0">
            <a:normAutofit/>
          </a:bodyPr>
          <a:lstStyle>
            <a:lvl1pPr>
              <a:defRPr sz="2400"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6"/>
            </p:custDataLst>
          </p:nvPr>
        </p:nvSpPr>
        <p:spPr>
          <a:xfrm>
            <a:off x="989831" y="3178585"/>
            <a:ext cx="4194329" cy="808489"/>
          </a:xfrm>
        </p:spPr>
        <p:txBody>
          <a:bodyPr lIns="90000" tIns="46800" rIns="90000" bIns="46800">
            <a:normAutofit/>
          </a:bodyPr>
          <a:lstStyle>
            <a:lvl1pPr marL="0" indent="0" eaLnBrk="1" fontAlgn="auto" latinLnBrk="0" hangingPunct="1">
              <a:buNone/>
              <a:defRPr kumimoji="0" lang="zh-CN" altLang="en-US" sz="12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16" name="图片 15" descr="2"/>
          <p:cNvPicPr>
            <a:picLocks noChangeAspect="1"/>
          </p:cNvPicPr>
          <p:nvPr>
            <p:custDataLst>
              <p:tags r:id="rId2"/>
            </p:custDataLst>
          </p:nvPr>
        </p:nvPicPr>
        <p:blipFill>
          <a:blip r:embed="rId3"/>
          <a:srcRect/>
          <a:stretch>
            <a:fillRect/>
          </a:stretch>
        </p:blipFill>
        <p:spPr>
          <a:xfrm rot="5400000">
            <a:off x="8116168" y="4115668"/>
            <a:ext cx="807889" cy="1247775"/>
          </a:xfrm>
          <a:prstGeom prst="rect">
            <a:avLst/>
          </a:prstGeom>
        </p:spPr>
      </p:pic>
      <p:sp>
        <p:nvSpPr>
          <p:cNvPr id="2" name="标题 1"/>
          <p:cNvSpPr>
            <a:spLocks noGrp="1"/>
          </p:cNvSpPr>
          <p:nvPr>
            <p:ph type="title"/>
            <p:custDataLst>
              <p:tags r:id="rId4"/>
            </p:custDataLst>
          </p:nvPr>
        </p:nvSpPr>
        <p:spPr>
          <a:xfrm>
            <a:off x="502412" y="332426"/>
            <a:ext cx="8139178" cy="331473"/>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5"/>
            </p:custDataLst>
          </p:nvPr>
        </p:nvSpPr>
        <p:spPr>
          <a:xfrm>
            <a:off x="502448" y="714381"/>
            <a:ext cx="3962432" cy="4041680"/>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6"/>
            </p:custDataLst>
          </p:nvPr>
        </p:nvSpPr>
        <p:spPr>
          <a:xfrm>
            <a:off x="4679158" y="714381"/>
            <a:ext cx="3962432" cy="4041680"/>
          </a:xfrm>
        </p:spPr>
        <p:txBody>
          <a:bodyPr lIns="90170" tIns="46990" rIns="90170" bIns="46990">
            <a:normAutofit/>
          </a:bodyPr>
          <a:lstStyle>
            <a:lvl1pP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vl2pP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2pPr>
            <a:lvl3pP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3pPr>
            <a:lvl4pP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4pPr>
            <a:lvl5pP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8"/>
            </p:custDataLst>
          </p:nvPr>
        </p:nvSpPr>
        <p:spPr/>
        <p:txBody>
          <a:bodyPr/>
          <a:lstStyle/>
          <a:p>
            <a:endParaRPr lang="zh-CN" altLang="en-US"/>
          </a:p>
        </p:txBody>
      </p:sp>
      <p:sp>
        <p:nvSpPr>
          <p:cNvPr id="7" name="灯片编号占位符 6"/>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内容与标题">
    <p:bg>
      <p:bgPr>
        <a:solidFill>
          <a:schemeClr val="bg1">
            <a:lumMod val="95000"/>
          </a:schemeClr>
        </a:solidFill>
        <a:effectLst/>
      </p:bgPr>
    </p:bg>
    <p:spTree>
      <p:nvGrpSpPr>
        <p:cNvPr id="1" name=""/>
        <p:cNvGrpSpPr/>
        <p:nvPr/>
      </p:nvGrpSpPr>
      <p:grpSpPr>
        <a:xfrm>
          <a:off x="0" y="0"/>
          <a:ext cx="0" cy="0"/>
          <a:chOff x="0" y="0"/>
          <a:chExt cx="0" cy="0"/>
        </a:xfrm>
      </p:grpSpPr>
      <p:sp>
        <p:nvSpPr>
          <p:cNvPr id="6" name="矩形 5"/>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8" name="图片 17" descr="2"/>
          <p:cNvPicPr>
            <a:picLocks noChangeAspect="1"/>
          </p:cNvPicPr>
          <p:nvPr>
            <p:custDataLst>
              <p:tags r:id="rId2"/>
            </p:custDataLst>
          </p:nvPr>
        </p:nvPicPr>
        <p:blipFill>
          <a:blip r:embed="rId3"/>
          <a:srcRect/>
          <a:stretch>
            <a:fillRect/>
          </a:stretch>
        </p:blipFill>
        <p:spPr>
          <a:xfrm rot="5400000">
            <a:off x="8116168" y="4115668"/>
            <a:ext cx="807889" cy="1247775"/>
          </a:xfrm>
          <a:prstGeom prst="rect">
            <a:avLst/>
          </a:prstGeom>
        </p:spPr>
      </p:pic>
      <p:sp>
        <p:nvSpPr>
          <p:cNvPr id="2" name="标题 1"/>
          <p:cNvSpPr>
            <a:spLocks noGrp="1"/>
          </p:cNvSpPr>
          <p:nvPr>
            <p:ph type="title"/>
            <p:custDataLst>
              <p:tags r:id="rId4"/>
            </p:custDataLst>
          </p:nvPr>
        </p:nvSpPr>
        <p:spPr>
          <a:xfrm>
            <a:off x="502412" y="332426"/>
            <a:ext cx="8139178" cy="331473"/>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5"/>
            </p:custDataLst>
          </p:nvPr>
        </p:nvSpPr>
        <p:spPr>
          <a:xfrm>
            <a:off x="502448" y="714381"/>
            <a:ext cx="3962432" cy="285752"/>
          </a:xfrm>
        </p:spPr>
        <p:txBody>
          <a:bodyPr lIns="90170" tIns="46990" rIns="90170" bIns="46990" anchor="t"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6"/>
            </p:custDataLst>
          </p:nvPr>
        </p:nvSpPr>
        <p:spPr>
          <a:xfrm>
            <a:off x="502444" y="1054894"/>
            <a:ext cx="3962400" cy="3701064"/>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7"/>
            </p:custDataLst>
          </p:nvPr>
        </p:nvSpPr>
        <p:spPr>
          <a:xfrm>
            <a:off x="4676813" y="714381"/>
            <a:ext cx="3962432" cy="285752"/>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8"/>
            </p:custDataLst>
          </p:nvPr>
        </p:nvSpPr>
        <p:spPr>
          <a:xfrm>
            <a:off x="4676813" y="1054894"/>
            <a:ext cx="3962432" cy="3701064"/>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0"/>
            </p:custDataLst>
          </p:nvPr>
        </p:nvSpPr>
        <p:spPr/>
        <p:txBody>
          <a:bodyPr/>
          <a:lstStyle/>
          <a:p>
            <a:endParaRPr lang="zh-CN" altLang="en-US"/>
          </a:p>
        </p:txBody>
      </p:sp>
      <p:sp>
        <p:nvSpPr>
          <p:cNvPr id="9" name="灯片编号占位符 8"/>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10" name="图片 9" descr="2"/>
          <p:cNvPicPr>
            <a:picLocks noChangeAspect="1"/>
          </p:cNvPicPr>
          <p:nvPr>
            <p:custDataLst>
              <p:tags r:id="rId2"/>
            </p:custDataLst>
          </p:nvPr>
        </p:nvPicPr>
        <p:blipFill>
          <a:blip r:embed="rId3"/>
          <a:srcRect/>
          <a:stretch>
            <a:fillRect/>
          </a:stretch>
        </p:blipFill>
        <p:spPr>
          <a:xfrm rot="5400000">
            <a:off x="8116168" y="4115668"/>
            <a:ext cx="807889" cy="1247775"/>
          </a:xfrm>
          <a:prstGeom prst="rect">
            <a:avLst/>
          </a:prstGeom>
        </p:spPr>
      </p:pic>
      <p:sp>
        <p:nvSpPr>
          <p:cNvPr id="2" name="标题 1"/>
          <p:cNvSpPr>
            <a:spLocks noGrp="1"/>
          </p:cNvSpPr>
          <p:nvPr>
            <p:ph type="title"/>
            <p:custDataLst>
              <p:tags r:id="rId4"/>
            </p:custDataLst>
          </p:nvPr>
        </p:nvSpPr>
        <p:spPr>
          <a:xfrm>
            <a:off x="502448" y="332426"/>
            <a:ext cx="8139178" cy="331473"/>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5"/>
            </p:custDataLst>
          </p:nvPr>
        </p:nvSpPr>
        <p:spPr>
          <a:xfrm>
            <a:off x="502448" y="714381"/>
            <a:ext cx="3962432" cy="4041680"/>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6"/>
            </p:custDataLst>
          </p:nvPr>
        </p:nvSpPr>
        <p:spPr>
          <a:xfrm>
            <a:off x="4679194" y="714381"/>
            <a:ext cx="3962432" cy="4041680"/>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7"/>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8"/>
            </p:custDataLst>
          </p:nvPr>
        </p:nvSpPr>
        <p:spPr/>
        <p:txBody>
          <a:bodyPr/>
          <a:lstStyle/>
          <a:p>
            <a:endParaRPr lang="zh-CN" altLang="en-US" dirty="0"/>
          </a:p>
        </p:txBody>
      </p:sp>
      <p:sp>
        <p:nvSpPr>
          <p:cNvPr id="7" name="灯片编号占位符 6"/>
          <p:cNvSpPr>
            <a:spLocks noGrp="1"/>
          </p:cNvSpPr>
          <p:nvPr>
            <p:ph type="sldNum" sz="quarter" idx="12"/>
            <p:custDataLst>
              <p:tags r:id="rId9"/>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7" name="组合 6"/>
          <p:cNvGrpSpPr/>
          <p:nvPr>
            <p:custDataLst>
              <p:tags r:id="rId2"/>
            </p:custDataLst>
          </p:nvPr>
        </p:nvGrpSpPr>
        <p:grpSpPr>
          <a:xfrm>
            <a:off x="1" y="-70885"/>
            <a:ext cx="9143999" cy="5214384"/>
            <a:chOff x="1" y="-94513"/>
            <a:chExt cx="12191999" cy="6952512"/>
          </a:xfrm>
        </p:grpSpPr>
        <p:pic>
          <p:nvPicPr>
            <p:cNvPr id="26" name="图片 25" descr="2"/>
            <p:cNvPicPr>
              <a:picLocks noChangeAspect="1"/>
            </p:cNvPicPr>
            <p:nvPr userDrawn="1">
              <p:custDataLst>
                <p:tags r:id="rId3"/>
              </p:custDataLst>
            </p:nvPr>
          </p:nvPicPr>
          <p:blipFill>
            <a:blip r:embed="rId4"/>
            <a:srcRect/>
            <a:stretch>
              <a:fillRect/>
            </a:stretch>
          </p:blipFill>
          <p:spPr>
            <a:xfrm rot="16200000">
              <a:off x="293258" y="-387770"/>
              <a:ext cx="1077185" cy="1663700"/>
            </a:xfrm>
            <a:prstGeom prst="rect">
              <a:avLst/>
            </a:prstGeom>
          </p:spPr>
        </p:pic>
        <p:pic>
          <p:nvPicPr>
            <p:cNvPr id="12" name="图片 11" descr="2"/>
            <p:cNvPicPr>
              <a:picLocks noChangeAspect="1"/>
            </p:cNvPicPr>
            <p:nvPr userDrawn="1">
              <p:custDataLst>
                <p:tags r:id="rId5"/>
              </p:custDataLst>
            </p:nvPr>
          </p:nvPicPr>
          <p:blipFill>
            <a:blip r:embed="rId4"/>
            <a:srcRect/>
            <a:stretch>
              <a:fillRect/>
            </a:stretch>
          </p:blipFill>
          <p:spPr>
            <a:xfrm rot="5400000">
              <a:off x="10821557" y="5487557"/>
              <a:ext cx="1077185" cy="1663700"/>
            </a:xfrm>
            <a:prstGeom prst="rect">
              <a:avLst/>
            </a:prstGeom>
          </p:spPr>
        </p:pic>
      </p:grpSp>
      <p:sp>
        <p:nvSpPr>
          <p:cNvPr id="2" name="竖排标题 1"/>
          <p:cNvSpPr>
            <a:spLocks noGrp="1"/>
          </p:cNvSpPr>
          <p:nvPr>
            <p:ph type="title" orient="vert"/>
            <p:custDataLst>
              <p:tags r:id="rId6"/>
            </p:custDataLst>
          </p:nvPr>
        </p:nvSpPr>
        <p:spPr>
          <a:xfrm>
            <a:off x="7928351" y="714381"/>
            <a:ext cx="713238" cy="4041680"/>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竖排文字占位符 2"/>
          <p:cNvSpPr>
            <a:spLocks noGrp="1"/>
          </p:cNvSpPr>
          <p:nvPr>
            <p:ph type="body" orient="vert" idx="1"/>
            <p:custDataLst>
              <p:tags r:id="rId7"/>
            </p:custDataLst>
          </p:nvPr>
        </p:nvSpPr>
        <p:spPr>
          <a:xfrm>
            <a:off x="502444" y="714375"/>
            <a:ext cx="7371076" cy="4041680"/>
          </a:xfrm>
        </p:spPr>
        <p:txBody>
          <a:bodyPr vert="eaVert" lIns="90170" tIns="46990" rIns="90170" bIns="46990">
            <a:normAutofit/>
          </a:bodyPr>
          <a:lstStyle>
            <a:lvl1pPr indent="0" eaLnBrk="1" fontAlgn="auto" latinLnBrk="0" hangingPunct="1">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微软雅黑" panose="020B0503020204020204" charset="-122"/>
                <a:ea typeface="微软雅黑" panose="020B0503020204020204" charset="-122"/>
              </a:defRPr>
            </a:lvl2pPr>
            <a:lvl3pPr indent="0" eaLnBrk="1" fontAlgn="auto" latinLnBrk="0" hangingPunct="1">
              <a:defRPr baseline="0">
                <a:solidFill>
                  <a:schemeClr val="tx1">
                    <a:lumMod val="85000"/>
                    <a:lumOff val="15000"/>
                  </a:schemeClr>
                </a:solidFill>
                <a:latin typeface="微软雅黑" panose="020B0503020204020204" charset="-122"/>
                <a:ea typeface="微软雅黑" panose="020B0503020204020204" charset="-122"/>
              </a:defRPr>
            </a:lvl3pPr>
            <a:lvl4pPr indent="0" eaLnBrk="1" fontAlgn="auto" latinLnBrk="0" hangingPunct="1">
              <a:defRPr baseline="0">
                <a:solidFill>
                  <a:schemeClr val="tx1">
                    <a:lumMod val="85000"/>
                    <a:lumOff val="15000"/>
                  </a:schemeClr>
                </a:solidFill>
                <a:latin typeface="微软雅黑" panose="020B0503020204020204" charset="-122"/>
                <a:ea typeface="微软雅黑" panose="020B0503020204020204" charset="-122"/>
              </a:defRPr>
            </a:lvl4pPr>
            <a:lvl5pPr indent="0" eaLnBrk="1" fontAlgn="auto" latinLnBrk="0" hangingPunct="1">
              <a:defRPr baseline="0">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p>
            <a:endParaRPr lang="zh-CN" altLang="en-US"/>
          </a:p>
        </p:txBody>
      </p:sp>
      <p:sp>
        <p:nvSpPr>
          <p:cNvPr id="6" name="灯片编号占位符 5"/>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9" Type="http://schemas.openxmlformats.org/officeDocument/2006/relationships/theme" Target="../theme/theme1.xml"/><Relationship Id="rId48" Type="http://schemas.openxmlformats.org/officeDocument/2006/relationships/tags" Target="../tags/tag139.xml"/><Relationship Id="rId47" Type="http://schemas.openxmlformats.org/officeDocument/2006/relationships/tags" Target="../tags/tag138.xml"/><Relationship Id="rId46" Type="http://schemas.openxmlformats.org/officeDocument/2006/relationships/tags" Target="../tags/tag137.xml"/><Relationship Id="rId45" Type="http://schemas.openxmlformats.org/officeDocument/2006/relationships/tags" Target="../tags/tag136.xml"/><Relationship Id="rId44" Type="http://schemas.openxmlformats.org/officeDocument/2006/relationships/tags" Target="../tags/tag135.xml"/><Relationship Id="rId43" Type="http://schemas.openxmlformats.org/officeDocument/2006/relationships/tags" Target="../tags/tag134.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43"/>
            </p:custDataLst>
          </p:nvPr>
        </p:nvSpPr>
        <p:spPr>
          <a:xfrm>
            <a:off x="502412" y="332423"/>
            <a:ext cx="8139178" cy="331473"/>
          </a:xfrm>
          <a:prstGeom prst="rect">
            <a:avLst/>
          </a:prstGeom>
        </p:spPr>
        <p:txBody>
          <a:bodyPr vert="horz" lIns="90170" tIns="46990" rIns="90170" bIns="4699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44"/>
            </p:custDataLst>
          </p:nvPr>
        </p:nvSpPr>
        <p:spPr>
          <a:xfrm>
            <a:off x="502412" y="714381"/>
            <a:ext cx="8139178" cy="4041680"/>
          </a:xfrm>
          <a:prstGeom prst="rect">
            <a:avLst/>
          </a:prstGeom>
        </p:spPr>
        <p:txBody>
          <a:bodyPr vert="horz"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45"/>
            </p:custDataLst>
          </p:nvPr>
        </p:nvSpPr>
        <p:spPr>
          <a:xfrm>
            <a:off x="659807" y="4762375"/>
            <a:ext cx="2025000" cy="237600"/>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46"/>
            </p:custDataLst>
          </p:nvPr>
        </p:nvSpPr>
        <p:spPr>
          <a:xfrm>
            <a:off x="3087000" y="4762375"/>
            <a:ext cx="2970000" cy="237600"/>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47"/>
            </p:custDataLst>
          </p:nvPr>
        </p:nvSpPr>
        <p:spPr>
          <a:xfrm>
            <a:off x="6457950" y="4762375"/>
            <a:ext cx="2025000" cy="237600"/>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4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Lst>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41.xml"/><Relationship Id="rId5" Type="http://schemas.openxmlformats.org/officeDocument/2006/relationships/tags" Target="../tags/tag140.xml"/><Relationship Id="rId4" Type="http://schemas.openxmlformats.org/officeDocument/2006/relationships/image" Target="../media/image5.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9.xml"/><Relationship Id="rId2" Type="http://schemas.openxmlformats.org/officeDocument/2006/relationships/tags" Target="../tags/tag149.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8.xml"/><Relationship Id="rId3" Type="http://schemas.openxmlformats.org/officeDocument/2006/relationships/tags" Target="../tags/tag150.xml"/><Relationship Id="rId2" Type="http://schemas.openxmlformats.org/officeDocument/2006/relationships/image" Target="../media/image12.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51.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15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5.xml"/><Relationship Id="rId5" Type="http://schemas.openxmlformats.org/officeDocument/2006/relationships/tags" Target="../tags/tag153.xml"/><Relationship Id="rId4" Type="http://schemas.openxmlformats.org/officeDocument/2006/relationships/slide" Target="slide22.xml"/><Relationship Id="rId3" Type="http://schemas.openxmlformats.org/officeDocument/2006/relationships/slide" Target="slide29.xml"/><Relationship Id="rId2" Type="http://schemas.openxmlformats.org/officeDocument/2006/relationships/slide" Target="slide1.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154.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55.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tags" Target="../tags/tag156.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2.xml"/><Relationship Id="rId3" Type="http://schemas.openxmlformats.org/officeDocument/2006/relationships/tags" Target="../tags/tag157.xml"/><Relationship Id="rId2" Type="http://schemas.openxmlformats.org/officeDocument/2006/relationships/image" Target="../media/image16.png"/><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4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141.xml"/><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image" Target="../media/image19.png"/><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4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4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4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image" Target="../media/image26.png"/><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image" Target="../media/image27.png"/><Relationship Id="rId1" Type="http://schemas.openxmlformats.org/officeDocument/2006/relationships/image" Target="../media/image7.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4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7.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4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image" Target="../media/image32.png"/><Relationship Id="rId1"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58.xml"/><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7.xml"/><Relationship Id="rId2" Type="http://schemas.openxmlformats.org/officeDocument/2006/relationships/tags" Target="../tags/tag142.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59.xml"/><Relationship Id="rId1"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tags" Target="../tags/tag160.xml"/><Relationship Id="rId1" Type="http://schemas.openxmlformats.org/officeDocument/2006/relationships/image" Target="../media/image7.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30.xml"/><Relationship Id="rId3" Type="http://schemas.openxmlformats.org/officeDocument/2006/relationships/tags" Target="../tags/tag161.xml"/><Relationship Id="rId2" Type="http://schemas.openxmlformats.org/officeDocument/2006/relationships/image" Target="../media/image33.png"/><Relationship Id="rId1"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62.xml"/><Relationship Id="rId1" Type="http://schemas.openxmlformats.org/officeDocument/2006/relationships/image" Target="../media/image7.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3.xml"/><Relationship Id="rId2" Type="http://schemas.openxmlformats.org/officeDocument/2006/relationships/image" Target="../media/image34.png"/><Relationship Id="rId1" Type="http://schemas.openxmlformats.org/officeDocument/2006/relationships/image" Target="../media/image7.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4.xml"/><Relationship Id="rId2" Type="http://schemas.openxmlformats.org/officeDocument/2006/relationships/image" Target="../media/image35.png"/><Relationship Id="rId1" Type="http://schemas.openxmlformats.org/officeDocument/2006/relationships/image" Target="../media/image7.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5.xml"/><Relationship Id="rId2" Type="http://schemas.openxmlformats.org/officeDocument/2006/relationships/image" Target="../media/image36.png"/><Relationship Id="rId1" Type="http://schemas.openxmlformats.org/officeDocument/2006/relationships/image" Target="../media/image7.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6.xml"/><Relationship Id="rId2" Type="http://schemas.openxmlformats.org/officeDocument/2006/relationships/image" Target="../media/image37.png"/><Relationship Id="rId1" Type="http://schemas.openxmlformats.org/officeDocument/2006/relationships/image" Target="../media/image7.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7.xml"/><Relationship Id="rId2" Type="http://schemas.openxmlformats.org/officeDocument/2006/relationships/image" Target="../media/image38.png"/><Relationship Id="rId1" Type="http://schemas.openxmlformats.org/officeDocument/2006/relationships/image" Target="../media/image7.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8.xml"/><Relationship Id="rId2" Type="http://schemas.openxmlformats.org/officeDocument/2006/relationships/image" Target="../media/image39.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tags" Target="../tags/tag143.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9.xml"/><Relationship Id="rId2" Type="http://schemas.openxmlformats.org/officeDocument/2006/relationships/image" Target="../media/image40.png"/><Relationship Id="rId1" Type="http://schemas.openxmlformats.org/officeDocument/2006/relationships/image" Target="../media/image7.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0.xml"/><Relationship Id="rId2" Type="http://schemas.openxmlformats.org/officeDocument/2006/relationships/image" Target="../media/image41.png"/><Relationship Id="rId1"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1.xml"/><Relationship Id="rId1"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2.xml"/><Relationship Id="rId1"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73.xml"/><Relationship Id="rId1"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tags" Target="../tags/tag174.xml"/><Relationship Id="rId1" Type="http://schemas.openxmlformats.org/officeDocument/2006/relationships/image" Target="../media/image7.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31.xml"/><Relationship Id="rId3" Type="http://schemas.openxmlformats.org/officeDocument/2006/relationships/tags" Target="../tags/tag175.xml"/><Relationship Id="rId2" Type="http://schemas.openxmlformats.org/officeDocument/2006/relationships/image" Target="../media/image42.png"/><Relationship Id="rId1" Type="http://schemas.openxmlformats.org/officeDocument/2006/relationships/image" Target="../media/image7.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176.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7.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7.xml"/><Relationship Id="rId2" Type="http://schemas.openxmlformats.org/officeDocument/2006/relationships/image" Target="../media/image45.png"/><Relationship Id="rId1" Type="http://schemas.openxmlformats.org/officeDocument/2006/relationships/image" Target="../media/image7.png"/></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178.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4.xml"/><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179.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7.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0.xml"/><Relationship Id="rId2" Type="http://schemas.openxmlformats.org/officeDocument/2006/relationships/image" Target="../media/image50.png"/><Relationship Id="rId1" Type="http://schemas.openxmlformats.org/officeDocument/2006/relationships/image" Target="../media/image7.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1.xml"/><Relationship Id="rId2" Type="http://schemas.openxmlformats.org/officeDocument/2006/relationships/image" Target="../media/image51.png"/><Relationship Id="rId1" Type="http://schemas.openxmlformats.org/officeDocument/2006/relationships/image" Target="../media/image7.png"/></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182.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3.xml"/><Relationship Id="rId1"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4.xml"/><Relationship Id="rId1"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5.xml"/><Relationship Id="rId1" Type="http://schemas.openxmlformats.org/officeDocument/2006/relationships/image" Target="../media/image7.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9.xml"/><Relationship Id="rId2" Type="http://schemas.openxmlformats.org/officeDocument/2006/relationships/tags" Target="../tags/tag186.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37.xml"/><Relationship Id="rId4" Type="http://schemas.openxmlformats.org/officeDocument/2006/relationships/tags" Target="../tags/tag145.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6.xml"/><Relationship Id="rId3" Type="http://schemas.openxmlformats.org/officeDocument/2006/relationships/tags" Target="../tags/tag146.xml"/><Relationship Id="rId2" Type="http://schemas.openxmlformats.org/officeDocument/2006/relationships/image" Target="../media/image10.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tags" Target="../tags/tag147.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34.xml"/><Relationship Id="rId3" Type="http://schemas.openxmlformats.org/officeDocument/2006/relationships/tags" Target="../tags/tag148.xml"/><Relationship Id="rId2" Type="http://schemas.openxmlformats.org/officeDocument/2006/relationships/image" Target="../media/image11.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5" name="图片 344" descr="其他-(6)"/>
          <p:cNvPicPr>
            <a:picLocks noChangeAspect="1"/>
          </p:cNvPicPr>
          <p:nvPr/>
        </p:nvPicPr>
        <p:blipFill>
          <a:blip r:embed="rId1"/>
          <a:stretch>
            <a:fillRect/>
          </a:stretch>
        </p:blipFill>
        <p:spPr>
          <a:xfrm>
            <a:off x="-457200" y="-257175"/>
            <a:ext cx="10058400" cy="5657850"/>
          </a:xfrm>
          <a:prstGeom prst="rect">
            <a:avLst/>
          </a:prstGeom>
        </p:spPr>
      </p:pic>
      <p:sp>
        <p:nvSpPr>
          <p:cNvPr id="126" name="椭圆 125"/>
          <p:cNvSpPr/>
          <p:nvPr/>
        </p:nvSpPr>
        <p:spPr>
          <a:xfrm flipH="1">
            <a:off x="2993707" y="1187592"/>
            <a:ext cx="81866" cy="81866"/>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127" name="椭圆 126"/>
          <p:cNvSpPr>
            <a:spLocks noChangeAspect="1"/>
          </p:cNvSpPr>
          <p:nvPr/>
        </p:nvSpPr>
        <p:spPr>
          <a:xfrm flipH="1">
            <a:off x="1157121" y="1703879"/>
            <a:ext cx="60750" cy="6075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128" name="椭圆 127"/>
          <p:cNvSpPr>
            <a:spLocks noChangeAspect="1"/>
          </p:cNvSpPr>
          <p:nvPr/>
        </p:nvSpPr>
        <p:spPr>
          <a:xfrm flipH="1">
            <a:off x="2007725" y="3468884"/>
            <a:ext cx="81000" cy="8100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129" name="椭圆 128"/>
          <p:cNvSpPr/>
          <p:nvPr/>
        </p:nvSpPr>
        <p:spPr>
          <a:xfrm flipH="1">
            <a:off x="662518" y="1200659"/>
            <a:ext cx="81866" cy="81866"/>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130" name="椭圆 129"/>
          <p:cNvSpPr/>
          <p:nvPr/>
        </p:nvSpPr>
        <p:spPr>
          <a:xfrm flipH="1">
            <a:off x="865519" y="3673768"/>
            <a:ext cx="81866" cy="81866"/>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131" name="椭圆 130"/>
          <p:cNvSpPr>
            <a:spLocks noChangeAspect="1"/>
          </p:cNvSpPr>
          <p:nvPr/>
        </p:nvSpPr>
        <p:spPr>
          <a:xfrm flipH="1">
            <a:off x="3139147" y="3696227"/>
            <a:ext cx="81000" cy="8100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132" name="椭圆 131"/>
          <p:cNvSpPr>
            <a:spLocks noChangeAspect="1"/>
          </p:cNvSpPr>
          <p:nvPr/>
        </p:nvSpPr>
        <p:spPr>
          <a:xfrm flipH="1">
            <a:off x="2147660" y="1988301"/>
            <a:ext cx="81000" cy="8100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133" name="椭圆 132"/>
          <p:cNvSpPr/>
          <p:nvPr/>
        </p:nvSpPr>
        <p:spPr>
          <a:xfrm flipH="1">
            <a:off x="1188707" y="2470123"/>
            <a:ext cx="81866" cy="81866"/>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134" name="椭圆 133"/>
          <p:cNvSpPr>
            <a:spLocks noChangeAspect="1"/>
          </p:cNvSpPr>
          <p:nvPr/>
        </p:nvSpPr>
        <p:spPr>
          <a:xfrm flipH="1">
            <a:off x="2509804" y="4115514"/>
            <a:ext cx="61400" cy="6140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135" name="椭圆 134"/>
          <p:cNvSpPr>
            <a:spLocks noChangeAspect="1"/>
          </p:cNvSpPr>
          <p:nvPr/>
        </p:nvSpPr>
        <p:spPr>
          <a:xfrm flipH="1">
            <a:off x="533271" y="2528508"/>
            <a:ext cx="60750" cy="6075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136" name="椭圆 135"/>
          <p:cNvSpPr>
            <a:spLocks noChangeAspect="1"/>
          </p:cNvSpPr>
          <p:nvPr/>
        </p:nvSpPr>
        <p:spPr>
          <a:xfrm flipH="1">
            <a:off x="2846226" y="3169216"/>
            <a:ext cx="61400" cy="6140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137" name="椭圆 136"/>
          <p:cNvSpPr>
            <a:spLocks noChangeAspect="1"/>
          </p:cNvSpPr>
          <p:nvPr/>
        </p:nvSpPr>
        <p:spPr>
          <a:xfrm flipH="1">
            <a:off x="3104973" y="2721947"/>
            <a:ext cx="81000" cy="8100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138" name="椭圆 137"/>
          <p:cNvSpPr>
            <a:spLocks noChangeAspect="1"/>
          </p:cNvSpPr>
          <p:nvPr/>
        </p:nvSpPr>
        <p:spPr>
          <a:xfrm flipH="1">
            <a:off x="2887159" y="1548254"/>
            <a:ext cx="61400" cy="6140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cxnSp>
        <p:nvCxnSpPr>
          <p:cNvPr id="139" name="直接连接符 138"/>
          <p:cNvCxnSpPr>
            <a:stCxn id="136" idx="5"/>
            <a:endCxn id="128" idx="2"/>
          </p:cNvCxnSpPr>
          <p:nvPr/>
        </p:nvCxnSpPr>
        <p:spPr>
          <a:xfrm flipH="1">
            <a:off x="2088725" y="3221624"/>
            <a:ext cx="766493" cy="2877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a:stCxn id="128" idx="3"/>
            <a:endCxn id="134" idx="7"/>
          </p:cNvCxnSpPr>
          <p:nvPr/>
        </p:nvCxnSpPr>
        <p:spPr>
          <a:xfrm>
            <a:off x="2076863" y="3538022"/>
            <a:ext cx="441933" cy="5864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a:stCxn id="128" idx="6"/>
            <a:endCxn id="130" idx="2"/>
          </p:cNvCxnSpPr>
          <p:nvPr/>
        </p:nvCxnSpPr>
        <p:spPr>
          <a:xfrm flipH="1">
            <a:off x="947386" y="3509384"/>
            <a:ext cx="1060340" cy="20531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30" idx="0"/>
            <a:endCxn id="135" idx="3"/>
          </p:cNvCxnSpPr>
          <p:nvPr/>
        </p:nvCxnSpPr>
        <p:spPr>
          <a:xfrm flipH="1" flipV="1">
            <a:off x="585125" y="2580362"/>
            <a:ext cx="321327" cy="109340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135" idx="1"/>
            <a:endCxn id="133" idx="6"/>
          </p:cNvCxnSpPr>
          <p:nvPr/>
        </p:nvCxnSpPr>
        <p:spPr>
          <a:xfrm flipV="1">
            <a:off x="585125" y="2511057"/>
            <a:ext cx="603582" cy="263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stCxn id="133" idx="3"/>
            <a:endCxn id="137" idx="6"/>
          </p:cNvCxnSpPr>
          <p:nvPr/>
        </p:nvCxnSpPr>
        <p:spPr>
          <a:xfrm>
            <a:off x="1258584" y="2540001"/>
            <a:ext cx="1846389" cy="22244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stCxn id="133" idx="3"/>
            <a:endCxn id="128" idx="7"/>
          </p:cNvCxnSpPr>
          <p:nvPr/>
        </p:nvCxnSpPr>
        <p:spPr>
          <a:xfrm>
            <a:off x="1258585" y="2540000"/>
            <a:ext cx="761003" cy="94074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a:stCxn id="136" idx="7"/>
            <a:endCxn id="133" idx="3"/>
          </p:cNvCxnSpPr>
          <p:nvPr/>
        </p:nvCxnSpPr>
        <p:spPr>
          <a:xfrm flipH="1" flipV="1">
            <a:off x="1258584" y="2540000"/>
            <a:ext cx="1596634" cy="63820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a:stCxn id="133" idx="4"/>
            <a:endCxn id="130" idx="0"/>
          </p:cNvCxnSpPr>
          <p:nvPr/>
        </p:nvCxnSpPr>
        <p:spPr>
          <a:xfrm flipH="1">
            <a:off x="906452" y="2551989"/>
            <a:ext cx="323188" cy="112177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31" idx="6"/>
            <a:endCxn id="128" idx="3"/>
          </p:cNvCxnSpPr>
          <p:nvPr/>
        </p:nvCxnSpPr>
        <p:spPr>
          <a:xfrm flipH="1" flipV="1">
            <a:off x="2076863" y="3538022"/>
            <a:ext cx="1062284" cy="19870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a:stCxn id="133" idx="0"/>
            <a:endCxn id="127" idx="4"/>
          </p:cNvCxnSpPr>
          <p:nvPr/>
        </p:nvCxnSpPr>
        <p:spPr>
          <a:xfrm flipH="1" flipV="1">
            <a:off x="1187497" y="1764629"/>
            <a:ext cx="42143" cy="70549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a:stCxn id="133" idx="0"/>
            <a:endCxn id="129" idx="4"/>
          </p:cNvCxnSpPr>
          <p:nvPr/>
        </p:nvCxnSpPr>
        <p:spPr>
          <a:xfrm flipH="1" flipV="1">
            <a:off x="703450" y="1282525"/>
            <a:ext cx="526190" cy="118759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a:stCxn id="129" idx="5"/>
            <a:endCxn id="135" idx="0"/>
          </p:cNvCxnSpPr>
          <p:nvPr/>
        </p:nvCxnSpPr>
        <p:spPr>
          <a:xfrm flipH="1">
            <a:off x="563646" y="1270536"/>
            <a:ext cx="110860" cy="125797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a:cxnSpLocks noChangeAspect="1"/>
            <a:stCxn id="132" idx="6"/>
            <a:endCxn id="127" idx="2"/>
          </p:cNvCxnSpPr>
          <p:nvPr/>
        </p:nvCxnSpPr>
        <p:spPr>
          <a:xfrm flipH="1" flipV="1">
            <a:off x="1217871" y="1734255"/>
            <a:ext cx="929789" cy="29454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a:stCxn id="132" idx="1"/>
            <a:endCxn id="138" idx="5"/>
          </p:cNvCxnSpPr>
          <p:nvPr/>
        </p:nvCxnSpPr>
        <p:spPr>
          <a:xfrm flipV="1">
            <a:off x="2216798" y="1600662"/>
            <a:ext cx="679353" cy="39950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a:stCxn id="138" idx="1"/>
            <a:endCxn id="126" idx="4"/>
          </p:cNvCxnSpPr>
          <p:nvPr/>
        </p:nvCxnSpPr>
        <p:spPr>
          <a:xfrm flipV="1">
            <a:off x="2939567" y="1269457"/>
            <a:ext cx="95072" cy="28778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a:stCxn id="137" idx="6"/>
            <a:endCxn id="132" idx="3"/>
          </p:cNvCxnSpPr>
          <p:nvPr/>
        </p:nvCxnSpPr>
        <p:spPr>
          <a:xfrm flipH="1" flipV="1">
            <a:off x="2216797" y="2057439"/>
            <a:ext cx="888176" cy="70500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a:stCxn id="132" idx="6"/>
            <a:endCxn id="133" idx="1"/>
          </p:cNvCxnSpPr>
          <p:nvPr/>
        </p:nvCxnSpPr>
        <p:spPr>
          <a:xfrm flipH="1">
            <a:off x="1258584" y="2028801"/>
            <a:ext cx="889076" cy="45331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a:stCxn id="137" idx="4"/>
            <a:endCxn id="136" idx="1"/>
          </p:cNvCxnSpPr>
          <p:nvPr/>
        </p:nvCxnSpPr>
        <p:spPr>
          <a:xfrm flipH="1">
            <a:off x="2898634" y="2802947"/>
            <a:ext cx="246839" cy="3752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a:endCxn id="131" idx="0"/>
          </p:cNvCxnSpPr>
          <p:nvPr/>
        </p:nvCxnSpPr>
        <p:spPr>
          <a:xfrm>
            <a:off x="3156140" y="2824280"/>
            <a:ext cx="23507" cy="8719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stCxn id="131" idx="5"/>
            <a:endCxn id="134" idx="2"/>
          </p:cNvCxnSpPr>
          <p:nvPr/>
        </p:nvCxnSpPr>
        <p:spPr>
          <a:xfrm flipH="1">
            <a:off x="2571204" y="3765365"/>
            <a:ext cx="579805" cy="38084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a:stCxn id="134" idx="7"/>
            <a:endCxn id="130" idx="2"/>
          </p:cNvCxnSpPr>
          <p:nvPr/>
        </p:nvCxnSpPr>
        <p:spPr>
          <a:xfrm flipH="1" flipV="1">
            <a:off x="947386" y="3714701"/>
            <a:ext cx="1571411" cy="40980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a:stCxn id="126" idx="7"/>
            <a:endCxn id="129" idx="2"/>
          </p:cNvCxnSpPr>
          <p:nvPr/>
        </p:nvCxnSpPr>
        <p:spPr>
          <a:xfrm flipH="1">
            <a:off x="744383" y="1199580"/>
            <a:ext cx="2261312" cy="4201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stCxn id="127" idx="0"/>
            <a:endCxn id="129" idx="3"/>
          </p:cNvCxnSpPr>
          <p:nvPr/>
        </p:nvCxnSpPr>
        <p:spPr>
          <a:xfrm flipH="1" flipV="1">
            <a:off x="732394" y="1270537"/>
            <a:ext cx="455102" cy="43334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stCxn id="127" idx="1"/>
            <a:endCxn id="138" idx="6"/>
          </p:cNvCxnSpPr>
          <p:nvPr/>
        </p:nvCxnSpPr>
        <p:spPr>
          <a:xfrm flipV="1">
            <a:off x="1208975" y="1578954"/>
            <a:ext cx="1678184" cy="13382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a:stCxn id="127" idx="1"/>
            <a:endCxn id="126" idx="5"/>
          </p:cNvCxnSpPr>
          <p:nvPr/>
        </p:nvCxnSpPr>
        <p:spPr>
          <a:xfrm flipV="1">
            <a:off x="1208975" y="1257469"/>
            <a:ext cx="1796720" cy="45530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138" idx="4"/>
            <a:endCxn id="137" idx="0"/>
          </p:cNvCxnSpPr>
          <p:nvPr/>
        </p:nvCxnSpPr>
        <p:spPr>
          <a:xfrm>
            <a:off x="2917858" y="1609654"/>
            <a:ext cx="227615" cy="111229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26" idx="2"/>
          </p:cNvCxnSpPr>
          <p:nvPr/>
        </p:nvCxnSpPr>
        <p:spPr>
          <a:xfrm>
            <a:off x="3075573" y="1228525"/>
            <a:ext cx="501241" cy="38960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a:stCxn id="138" idx="2"/>
          </p:cNvCxnSpPr>
          <p:nvPr/>
        </p:nvCxnSpPr>
        <p:spPr>
          <a:xfrm>
            <a:off x="2948558" y="1578954"/>
            <a:ext cx="628254" cy="5116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stCxn id="138" idx="2"/>
          </p:cNvCxnSpPr>
          <p:nvPr/>
        </p:nvCxnSpPr>
        <p:spPr>
          <a:xfrm>
            <a:off x="2948559" y="1578955"/>
            <a:ext cx="520721" cy="22725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a:stCxn id="138" idx="2"/>
          </p:cNvCxnSpPr>
          <p:nvPr/>
        </p:nvCxnSpPr>
        <p:spPr>
          <a:xfrm>
            <a:off x="2948559" y="1578954"/>
            <a:ext cx="421517" cy="40934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a:stCxn id="126" idx="2"/>
          </p:cNvCxnSpPr>
          <p:nvPr/>
        </p:nvCxnSpPr>
        <p:spPr>
          <a:xfrm>
            <a:off x="3075573" y="1228525"/>
            <a:ext cx="687005" cy="17392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a:stCxn id="137" idx="2"/>
          </p:cNvCxnSpPr>
          <p:nvPr/>
        </p:nvCxnSpPr>
        <p:spPr>
          <a:xfrm flipV="1">
            <a:off x="3185973" y="2721947"/>
            <a:ext cx="218609" cy="405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137" idx="2"/>
          </p:cNvCxnSpPr>
          <p:nvPr/>
        </p:nvCxnSpPr>
        <p:spPr>
          <a:xfrm>
            <a:off x="3185973" y="2762446"/>
            <a:ext cx="240174" cy="10217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stCxn id="137" idx="2"/>
          </p:cNvCxnSpPr>
          <p:nvPr/>
        </p:nvCxnSpPr>
        <p:spPr>
          <a:xfrm flipV="1">
            <a:off x="3185973" y="2615855"/>
            <a:ext cx="145284" cy="14659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stCxn id="131" idx="2"/>
          </p:cNvCxnSpPr>
          <p:nvPr/>
        </p:nvCxnSpPr>
        <p:spPr>
          <a:xfrm flipV="1">
            <a:off x="3220147" y="3364957"/>
            <a:ext cx="542431" cy="37177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a:stCxn id="136" idx="2"/>
          </p:cNvCxnSpPr>
          <p:nvPr/>
        </p:nvCxnSpPr>
        <p:spPr>
          <a:xfrm flipV="1">
            <a:off x="2907626" y="2933644"/>
            <a:ext cx="596159" cy="26627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6120692" y="1187592"/>
            <a:ext cx="81866" cy="81866"/>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17" name="椭圆 16"/>
          <p:cNvSpPr>
            <a:spLocks noChangeAspect="1"/>
          </p:cNvSpPr>
          <p:nvPr/>
        </p:nvSpPr>
        <p:spPr>
          <a:xfrm>
            <a:off x="7936810" y="1703879"/>
            <a:ext cx="60750" cy="6075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20" name="椭圆 19"/>
          <p:cNvSpPr>
            <a:spLocks noChangeAspect="1"/>
          </p:cNvSpPr>
          <p:nvPr/>
        </p:nvSpPr>
        <p:spPr>
          <a:xfrm>
            <a:off x="7086206" y="3468884"/>
            <a:ext cx="81000" cy="8100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23" name="椭圆 22"/>
          <p:cNvSpPr/>
          <p:nvPr/>
        </p:nvSpPr>
        <p:spPr>
          <a:xfrm>
            <a:off x="8451881" y="1200659"/>
            <a:ext cx="81866" cy="81866"/>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26" name="椭圆 25"/>
          <p:cNvSpPr/>
          <p:nvPr/>
        </p:nvSpPr>
        <p:spPr>
          <a:xfrm>
            <a:off x="8248879" y="3673768"/>
            <a:ext cx="81866" cy="81866"/>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29" name="椭圆 28"/>
          <p:cNvSpPr>
            <a:spLocks noChangeAspect="1"/>
          </p:cNvSpPr>
          <p:nvPr/>
        </p:nvSpPr>
        <p:spPr>
          <a:xfrm>
            <a:off x="5954784" y="3696227"/>
            <a:ext cx="81000" cy="8100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32" name="椭圆 31"/>
          <p:cNvSpPr>
            <a:spLocks noChangeAspect="1"/>
          </p:cNvSpPr>
          <p:nvPr/>
        </p:nvSpPr>
        <p:spPr>
          <a:xfrm>
            <a:off x="6946271" y="1988301"/>
            <a:ext cx="81000" cy="8100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35" name="椭圆 34"/>
          <p:cNvSpPr/>
          <p:nvPr/>
        </p:nvSpPr>
        <p:spPr>
          <a:xfrm>
            <a:off x="7925692" y="2470123"/>
            <a:ext cx="81866" cy="81866"/>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38" name="椭圆 37"/>
          <p:cNvSpPr>
            <a:spLocks noChangeAspect="1"/>
          </p:cNvSpPr>
          <p:nvPr/>
        </p:nvSpPr>
        <p:spPr>
          <a:xfrm>
            <a:off x="6604599" y="4115514"/>
            <a:ext cx="61400" cy="6140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41" name="椭圆 40"/>
          <p:cNvSpPr>
            <a:spLocks noChangeAspect="1"/>
          </p:cNvSpPr>
          <p:nvPr/>
        </p:nvSpPr>
        <p:spPr>
          <a:xfrm>
            <a:off x="8560660" y="2528508"/>
            <a:ext cx="60750" cy="6075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44" name="椭圆 43"/>
          <p:cNvSpPr>
            <a:spLocks noChangeAspect="1"/>
          </p:cNvSpPr>
          <p:nvPr/>
        </p:nvSpPr>
        <p:spPr>
          <a:xfrm>
            <a:off x="6268177" y="3169216"/>
            <a:ext cx="61400" cy="6140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47" name="椭圆 46"/>
          <p:cNvSpPr>
            <a:spLocks noChangeAspect="1"/>
          </p:cNvSpPr>
          <p:nvPr/>
        </p:nvSpPr>
        <p:spPr>
          <a:xfrm>
            <a:off x="5988958" y="2721947"/>
            <a:ext cx="81000" cy="8100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50" name="椭圆 49"/>
          <p:cNvSpPr>
            <a:spLocks noChangeAspect="1"/>
          </p:cNvSpPr>
          <p:nvPr/>
        </p:nvSpPr>
        <p:spPr>
          <a:xfrm>
            <a:off x="6227245" y="1548254"/>
            <a:ext cx="61400" cy="6140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cxnSp>
        <p:nvCxnSpPr>
          <p:cNvPr id="3" name="直接连接符 2"/>
          <p:cNvCxnSpPr>
            <a:stCxn id="44" idx="5"/>
            <a:endCxn id="20" idx="2"/>
          </p:cNvCxnSpPr>
          <p:nvPr/>
        </p:nvCxnSpPr>
        <p:spPr>
          <a:xfrm>
            <a:off x="6320586" y="3221624"/>
            <a:ext cx="765620" cy="2877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a:stCxn id="20" idx="3"/>
            <a:endCxn id="38" idx="7"/>
          </p:cNvCxnSpPr>
          <p:nvPr/>
        </p:nvCxnSpPr>
        <p:spPr>
          <a:xfrm flipH="1">
            <a:off x="6657007" y="3538022"/>
            <a:ext cx="441061" cy="5864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20" idx="6"/>
            <a:endCxn id="26" idx="2"/>
          </p:cNvCxnSpPr>
          <p:nvPr/>
        </p:nvCxnSpPr>
        <p:spPr>
          <a:xfrm>
            <a:off x="7167206" y="3509384"/>
            <a:ext cx="1081673" cy="20531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26" idx="0"/>
            <a:endCxn id="41" idx="3"/>
          </p:cNvCxnSpPr>
          <p:nvPr/>
        </p:nvCxnSpPr>
        <p:spPr>
          <a:xfrm flipV="1">
            <a:off x="8289812" y="2580362"/>
            <a:ext cx="279744" cy="109340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41" idx="1"/>
            <a:endCxn id="35" idx="6"/>
          </p:cNvCxnSpPr>
          <p:nvPr/>
        </p:nvCxnSpPr>
        <p:spPr>
          <a:xfrm flipH="1" flipV="1">
            <a:off x="8007557" y="2511057"/>
            <a:ext cx="561999" cy="263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35" idx="3"/>
            <a:endCxn id="47" idx="6"/>
          </p:cNvCxnSpPr>
          <p:nvPr/>
        </p:nvCxnSpPr>
        <p:spPr>
          <a:xfrm flipH="1">
            <a:off x="6069958" y="2540001"/>
            <a:ext cx="1867722" cy="22244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35" idx="3"/>
            <a:endCxn id="20" idx="7"/>
          </p:cNvCxnSpPr>
          <p:nvPr/>
        </p:nvCxnSpPr>
        <p:spPr>
          <a:xfrm flipH="1">
            <a:off x="7155344" y="2540000"/>
            <a:ext cx="782336" cy="94074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44" idx="7"/>
            <a:endCxn id="35" idx="3"/>
          </p:cNvCxnSpPr>
          <p:nvPr/>
        </p:nvCxnSpPr>
        <p:spPr>
          <a:xfrm flipV="1">
            <a:off x="6320585" y="2540000"/>
            <a:ext cx="1617095" cy="63820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35" idx="4"/>
            <a:endCxn id="26" idx="0"/>
          </p:cNvCxnSpPr>
          <p:nvPr/>
        </p:nvCxnSpPr>
        <p:spPr>
          <a:xfrm>
            <a:off x="7966625" y="2551989"/>
            <a:ext cx="323188" cy="112177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29" idx="6"/>
            <a:endCxn id="20" idx="3"/>
          </p:cNvCxnSpPr>
          <p:nvPr/>
        </p:nvCxnSpPr>
        <p:spPr>
          <a:xfrm flipV="1">
            <a:off x="6035784" y="3538022"/>
            <a:ext cx="1062284" cy="19870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stCxn id="35" idx="0"/>
            <a:endCxn id="17" idx="4"/>
          </p:cNvCxnSpPr>
          <p:nvPr/>
        </p:nvCxnSpPr>
        <p:spPr>
          <a:xfrm flipV="1">
            <a:off x="7966625" y="1764629"/>
            <a:ext cx="560" cy="70549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35" idx="0"/>
            <a:endCxn id="23" idx="4"/>
          </p:cNvCxnSpPr>
          <p:nvPr/>
        </p:nvCxnSpPr>
        <p:spPr>
          <a:xfrm flipV="1">
            <a:off x="7966624" y="1282525"/>
            <a:ext cx="526190" cy="118759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23" idx="5"/>
            <a:endCxn id="41" idx="0"/>
          </p:cNvCxnSpPr>
          <p:nvPr/>
        </p:nvCxnSpPr>
        <p:spPr>
          <a:xfrm>
            <a:off x="8521758" y="1270536"/>
            <a:ext cx="69277" cy="125797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32" idx="6"/>
            <a:endCxn id="17" idx="2"/>
          </p:cNvCxnSpPr>
          <p:nvPr/>
        </p:nvCxnSpPr>
        <p:spPr>
          <a:xfrm flipV="1">
            <a:off x="7027271" y="1734255"/>
            <a:ext cx="909539" cy="29454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32" idx="1"/>
            <a:endCxn id="50" idx="5"/>
          </p:cNvCxnSpPr>
          <p:nvPr/>
        </p:nvCxnSpPr>
        <p:spPr>
          <a:xfrm flipH="1" flipV="1">
            <a:off x="6279653" y="1600662"/>
            <a:ext cx="678481" cy="39950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50" idx="1"/>
            <a:endCxn id="11" idx="4"/>
          </p:cNvCxnSpPr>
          <p:nvPr/>
        </p:nvCxnSpPr>
        <p:spPr>
          <a:xfrm flipH="1" flipV="1">
            <a:off x="6161625" y="1269457"/>
            <a:ext cx="74612" cy="28778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47" idx="7"/>
            <a:endCxn id="32" idx="3"/>
          </p:cNvCxnSpPr>
          <p:nvPr/>
        </p:nvCxnSpPr>
        <p:spPr>
          <a:xfrm flipV="1">
            <a:off x="6058096" y="2057439"/>
            <a:ext cx="900038" cy="676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32" idx="6"/>
            <a:endCxn id="35" idx="1"/>
          </p:cNvCxnSpPr>
          <p:nvPr/>
        </p:nvCxnSpPr>
        <p:spPr>
          <a:xfrm>
            <a:off x="7027271" y="2028801"/>
            <a:ext cx="910409" cy="45331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47" idx="4"/>
            <a:endCxn id="44" idx="1"/>
          </p:cNvCxnSpPr>
          <p:nvPr/>
        </p:nvCxnSpPr>
        <p:spPr>
          <a:xfrm>
            <a:off x="6029458" y="2802947"/>
            <a:ext cx="247712" cy="3752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a:endCxn id="29" idx="0"/>
          </p:cNvCxnSpPr>
          <p:nvPr/>
        </p:nvCxnSpPr>
        <p:spPr>
          <a:xfrm flipH="1">
            <a:off x="5995284" y="2824280"/>
            <a:ext cx="44841" cy="8719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a:stCxn id="29" idx="5"/>
            <a:endCxn id="38" idx="2"/>
          </p:cNvCxnSpPr>
          <p:nvPr/>
        </p:nvCxnSpPr>
        <p:spPr>
          <a:xfrm>
            <a:off x="6023922" y="3765365"/>
            <a:ext cx="580677" cy="38084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a:stCxn id="38" idx="7"/>
            <a:endCxn id="26" idx="2"/>
          </p:cNvCxnSpPr>
          <p:nvPr/>
        </p:nvCxnSpPr>
        <p:spPr>
          <a:xfrm flipV="1">
            <a:off x="6657007" y="3714701"/>
            <a:ext cx="1591872" cy="40980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a:stCxn id="11" idx="7"/>
            <a:endCxn id="23" idx="2"/>
          </p:cNvCxnSpPr>
          <p:nvPr/>
        </p:nvCxnSpPr>
        <p:spPr>
          <a:xfrm>
            <a:off x="6190569" y="1199580"/>
            <a:ext cx="2261312" cy="4201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17" idx="0"/>
            <a:endCxn id="23" idx="3"/>
          </p:cNvCxnSpPr>
          <p:nvPr/>
        </p:nvCxnSpPr>
        <p:spPr>
          <a:xfrm flipV="1">
            <a:off x="7967185" y="1270537"/>
            <a:ext cx="496685" cy="43334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a:stCxn id="17" idx="1"/>
            <a:endCxn id="50" idx="6"/>
          </p:cNvCxnSpPr>
          <p:nvPr/>
        </p:nvCxnSpPr>
        <p:spPr>
          <a:xfrm flipH="1" flipV="1">
            <a:off x="6288644" y="1578954"/>
            <a:ext cx="1657062" cy="13382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17" idx="1"/>
            <a:endCxn id="11" idx="5"/>
          </p:cNvCxnSpPr>
          <p:nvPr/>
        </p:nvCxnSpPr>
        <p:spPr>
          <a:xfrm flipH="1" flipV="1">
            <a:off x="6190570" y="1257469"/>
            <a:ext cx="1755137" cy="45530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a:stCxn id="50" idx="4"/>
            <a:endCxn id="47" idx="0"/>
          </p:cNvCxnSpPr>
          <p:nvPr/>
        </p:nvCxnSpPr>
        <p:spPr>
          <a:xfrm flipH="1">
            <a:off x="6029458" y="1609654"/>
            <a:ext cx="228487" cy="111229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 idx="2"/>
          </p:cNvCxnSpPr>
          <p:nvPr/>
        </p:nvCxnSpPr>
        <p:spPr>
          <a:xfrm flipH="1">
            <a:off x="5619451" y="1228525"/>
            <a:ext cx="501241" cy="38960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50" idx="2"/>
          </p:cNvCxnSpPr>
          <p:nvPr/>
        </p:nvCxnSpPr>
        <p:spPr>
          <a:xfrm flipH="1">
            <a:off x="5619455" y="1578954"/>
            <a:ext cx="607790" cy="5116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50" idx="2"/>
          </p:cNvCxnSpPr>
          <p:nvPr/>
        </p:nvCxnSpPr>
        <p:spPr>
          <a:xfrm flipH="1">
            <a:off x="5726987" y="1578955"/>
            <a:ext cx="500258" cy="22725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50" idx="2"/>
          </p:cNvCxnSpPr>
          <p:nvPr/>
        </p:nvCxnSpPr>
        <p:spPr>
          <a:xfrm flipH="1">
            <a:off x="5826191" y="1578954"/>
            <a:ext cx="401054" cy="40934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1" idx="2"/>
          </p:cNvCxnSpPr>
          <p:nvPr/>
        </p:nvCxnSpPr>
        <p:spPr>
          <a:xfrm flipH="1">
            <a:off x="5433687" y="1228525"/>
            <a:ext cx="687005" cy="17392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47" idx="2"/>
          </p:cNvCxnSpPr>
          <p:nvPr/>
        </p:nvCxnSpPr>
        <p:spPr>
          <a:xfrm flipH="1" flipV="1">
            <a:off x="5791682" y="2721947"/>
            <a:ext cx="197276" cy="405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47" idx="2"/>
          </p:cNvCxnSpPr>
          <p:nvPr/>
        </p:nvCxnSpPr>
        <p:spPr>
          <a:xfrm flipH="1">
            <a:off x="5770117" y="2762446"/>
            <a:ext cx="218841" cy="10217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flipV="1">
            <a:off x="5865007" y="2615855"/>
            <a:ext cx="123951" cy="14659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29" idx="2"/>
          </p:cNvCxnSpPr>
          <p:nvPr/>
        </p:nvCxnSpPr>
        <p:spPr>
          <a:xfrm flipH="1" flipV="1">
            <a:off x="5433687" y="3364957"/>
            <a:ext cx="521097" cy="37177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44" idx="2"/>
          </p:cNvCxnSpPr>
          <p:nvPr/>
        </p:nvCxnSpPr>
        <p:spPr>
          <a:xfrm flipH="1" flipV="1">
            <a:off x="5692482" y="2933644"/>
            <a:ext cx="575696" cy="26627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6" name="文本框 175"/>
          <p:cNvSpPr txBox="1"/>
          <p:nvPr/>
        </p:nvSpPr>
        <p:spPr>
          <a:xfrm>
            <a:off x="3604158" y="3178118"/>
            <a:ext cx="2092295" cy="207749"/>
          </a:xfrm>
          <a:prstGeom prst="rect">
            <a:avLst/>
          </a:prstGeom>
          <a:noFill/>
        </p:spPr>
        <p:txBody>
          <a:bodyPr wrap="square" rtlCol="0">
            <a:spAutoFit/>
          </a:bodyPr>
          <a:lstStyle>
            <a:defPPr>
              <a:defRPr lang="zh-CN"/>
            </a:defPPr>
            <a:lvl1pPr>
              <a:defRPr sz="900">
                <a:solidFill>
                  <a:schemeClr val="bg1"/>
                </a:solidFill>
                <a:latin typeface="方正兰亭刊黑_GBK" panose="02000000000000000000" pitchFamily="2" charset="-122"/>
                <a:ea typeface="方正兰亭刊黑_GBK" panose="02000000000000000000" pitchFamily="2" charset="-122"/>
              </a:defRPr>
            </a:lvl1pPr>
          </a:lstStyle>
          <a:p>
            <a:pPr algn="ctr">
              <a:lnSpc>
                <a:spcPts val="900"/>
              </a:lnSpc>
            </a:pPr>
            <a:r>
              <a:rPr lang="en-US" altLang="zh-CN" sz="1200" dirty="0">
                <a:solidFill>
                  <a:schemeClr val="bg1"/>
                </a:solidFill>
                <a:latin typeface="+mn-ea"/>
                <a:ea typeface="+mn-ea"/>
                <a:cs typeface="Arial" panose="020B0604020202020204" pitchFamily="34" charset="0"/>
              </a:rPr>
              <a:t>POWERPOINT TEMPLATE</a:t>
            </a:r>
            <a:endParaRPr lang="en-US" altLang="zh-CN" sz="1200" dirty="0">
              <a:solidFill>
                <a:schemeClr val="bg1"/>
              </a:solidFill>
              <a:latin typeface="+mn-ea"/>
              <a:ea typeface="+mn-ea"/>
              <a:cs typeface="Arial" panose="020B0604020202020204" pitchFamily="34" charset="0"/>
            </a:endParaRPr>
          </a:p>
        </p:txBody>
      </p:sp>
      <p:sp>
        <p:nvSpPr>
          <p:cNvPr id="177" name="文本框 176"/>
          <p:cNvSpPr txBox="1"/>
          <p:nvPr/>
        </p:nvSpPr>
        <p:spPr>
          <a:xfrm>
            <a:off x="2811435" y="2419763"/>
            <a:ext cx="3845560" cy="645160"/>
          </a:xfrm>
          <a:prstGeom prst="rect">
            <a:avLst/>
          </a:prstGeom>
          <a:noFill/>
        </p:spPr>
        <p:txBody>
          <a:bodyPr wrap="none" rtlCol="0">
            <a:spAutoFit/>
          </a:bodyPr>
          <a:lstStyle/>
          <a:p>
            <a:pPr algn="ctr"/>
            <a:r>
              <a:rPr lang="zh-CN" altLang="en-US" sz="3600" b="1">
                <a:solidFill>
                  <a:schemeClr val="bg1"/>
                </a:solidFill>
                <a:uFillTx/>
                <a:sym typeface="+mn-ea"/>
              </a:rPr>
              <a:t>信达电子商务系统</a:t>
            </a:r>
            <a:endParaRPr lang="zh-CN" altLang="en-US" sz="3600" b="1" dirty="0">
              <a:solidFill>
                <a:schemeClr val="bg1"/>
              </a:solidFill>
              <a:uFillTx/>
              <a:latin typeface="+mn-ea"/>
              <a:sym typeface="+mn-ea"/>
            </a:endParaRPr>
          </a:p>
        </p:txBody>
      </p:sp>
      <p:grpSp>
        <p:nvGrpSpPr>
          <p:cNvPr id="346" name="组合 345"/>
          <p:cNvGrpSpPr/>
          <p:nvPr/>
        </p:nvGrpSpPr>
        <p:grpSpPr>
          <a:xfrm>
            <a:off x="3053715" y="1311910"/>
            <a:ext cx="3082925" cy="1285875"/>
            <a:chOff x="504825" y="558801"/>
            <a:chExt cx="2665413" cy="1063624"/>
          </a:xfrm>
          <a:solidFill>
            <a:schemeClr val="bg1"/>
          </a:solidFill>
        </p:grpSpPr>
        <p:sp>
          <p:nvSpPr>
            <p:cNvPr id="347" name="Freeform 5"/>
            <p:cNvSpPr>
              <a:spLocks noEditPoints="1"/>
            </p:cNvSpPr>
            <p:nvPr/>
          </p:nvSpPr>
          <p:spPr bwMode="auto">
            <a:xfrm>
              <a:off x="549275" y="604838"/>
              <a:ext cx="2620963" cy="1003300"/>
            </a:xfrm>
            <a:custGeom>
              <a:avLst/>
              <a:gdLst>
                <a:gd name="T0" fmla="*/ 46 w 174"/>
                <a:gd name="T1" fmla="*/ 26 h 65"/>
                <a:gd name="T2" fmla="*/ 30 w 174"/>
                <a:gd name="T3" fmla="*/ 22 h 65"/>
                <a:gd name="T4" fmla="*/ 4 w 174"/>
                <a:gd name="T5" fmla="*/ 22 h 65"/>
                <a:gd name="T6" fmla="*/ 6 w 174"/>
                <a:gd name="T7" fmla="*/ 18 h 65"/>
                <a:gd name="T8" fmla="*/ 15 w 174"/>
                <a:gd name="T9" fmla="*/ 18 h 65"/>
                <a:gd name="T10" fmla="*/ 25 w 174"/>
                <a:gd name="T11" fmla="*/ 20 h 65"/>
                <a:gd name="T12" fmla="*/ 75 w 174"/>
                <a:gd name="T13" fmla="*/ 13 h 65"/>
                <a:gd name="T14" fmla="*/ 61 w 174"/>
                <a:gd name="T15" fmla="*/ 12 h 65"/>
                <a:gd name="T16" fmla="*/ 46 w 174"/>
                <a:gd name="T17" fmla="*/ 12 h 65"/>
                <a:gd name="T18" fmla="*/ 69 w 174"/>
                <a:gd name="T19" fmla="*/ 8 h 65"/>
                <a:gd name="T20" fmla="*/ 114 w 174"/>
                <a:gd name="T21" fmla="*/ 3 h 65"/>
                <a:gd name="T22" fmla="*/ 131 w 174"/>
                <a:gd name="T23" fmla="*/ 0 h 65"/>
                <a:gd name="T24" fmla="*/ 140 w 174"/>
                <a:gd name="T25" fmla="*/ 8 h 65"/>
                <a:gd name="T26" fmla="*/ 151 w 174"/>
                <a:gd name="T27" fmla="*/ 17 h 65"/>
                <a:gd name="T28" fmla="*/ 155 w 174"/>
                <a:gd name="T29" fmla="*/ 30 h 65"/>
                <a:gd name="T30" fmla="*/ 156 w 174"/>
                <a:gd name="T31" fmla="*/ 35 h 65"/>
                <a:gd name="T32" fmla="*/ 172 w 174"/>
                <a:gd name="T33" fmla="*/ 43 h 65"/>
                <a:gd name="T34" fmla="*/ 160 w 174"/>
                <a:gd name="T35" fmla="*/ 52 h 65"/>
                <a:gd name="T36" fmla="*/ 142 w 174"/>
                <a:gd name="T37" fmla="*/ 53 h 65"/>
                <a:gd name="T38" fmla="*/ 119 w 174"/>
                <a:gd name="T39" fmla="*/ 53 h 65"/>
                <a:gd name="T40" fmla="*/ 118 w 174"/>
                <a:gd name="T41" fmla="*/ 51 h 65"/>
                <a:gd name="T42" fmla="*/ 119 w 174"/>
                <a:gd name="T43" fmla="*/ 49 h 65"/>
                <a:gd name="T44" fmla="*/ 116 w 174"/>
                <a:gd name="T45" fmla="*/ 46 h 65"/>
                <a:gd name="T46" fmla="*/ 68 w 174"/>
                <a:gd name="T47" fmla="*/ 49 h 65"/>
                <a:gd name="T48" fmla="*/ 93 w 174"/>
                <a:gd name="T49" fmla="*/ 51 h 65"/>
                <a:gd name="T50" fmla="*/ 73 w 174"/>
                <a:gd name="T51" fmla="*/ 55 h 65"/>
                <a:gd name="T52" fmla="*/ 26 w 174"/>
                <a:gd name="T53" fmla="*/ 63 h 65"/>
                <a:gd name="T54" fmla="*/ 38 w 174"/>
                <a:gd name="T55" fmla="*/ 59 h 65"/>
                <a:gd name="T56" fmla="*/ 25 w 174"/>
                <a:gd name="T57" fmla="*/ 58 h 65"/>
                <a:gd name="T58" fmla="*/ 15 w 174"/>
                <a:gd name="T59" fmla="*/ 47 h 65"/>
                <a:gd name="T60" fmla="*/ 44 w 174"/>
                <a:gd name="T61" fmla="*/ 39 h 65"/>
                <a:gd name="T62" fmla="*/ 27 w 174"/>
                <a:gd name="T63" fmla="*/ 37 h 65"/>
                <a:gd name="T64" fmla="*/ 57 w 174"/>
                <a:gd name="T65" fmla="*/ 32 h 65"/>
                <a:gd name="T66" fmla="*/ 68 w 174"/>
                <a:gd name="T67" fmla="*/ 30 h 65"/>
                <a:gd name="T68" fmla="*/ 106 w 174"/>
                <a:gd name="T69" fmla="*/ 25 h 65"/>
                <a:gd name="T70" fmla="*/ 69 w 174"/>
                <a:gd name="T71" fmla="*/ 33 h 65"/>
                <a:gd name="T72" fmla="*/ 112 w 174"/>
                <a:gd name="T73" fmla="*/ 35 h 65"/>
                <a:gd name="T74" fmla="*/ 135 w 174"/>
                <a:gd name="T75" fmla="*/ 33 h 65"/>
                <a:gd name="T76" fmla="*/ 124 w 174"/>
                <a:gd name="T77" fmla="*/ 32 h 65"/>
                <a:gd name="T78" fmla="*/ 118 w 174"/>
                <a:gd name="T79" fmla="*/ 29 h 65"/>
                <a:gd name="T80" fmla="*/ 92 w 174"/>
                <a:gd name="T81" fmla="*/ 16 h 65"/>
                <a:gd name="T82" fmla="*/ 85 w 174"/>
                <a:gd name="T83" fmla="*/ 7 h 65"/>
                <a:gd name="T84" fmla="*/ 61 w 174"/>
                <a:gd name="T85" fmla="*/ 40 h 65"/>
                <a:gd name="T86" fmla="*/ 77 w 174"/>
                <a:gd name="T87" fmla="*/ 7 h 65"/>
                <a:gd name="T88" fmla="*/ 121 w 174"/>
                <a:gd name="T89" fmla="*/ 51 h 65"/>
                <a:gd name="T90" fmla="*/ 98 w 174"/>
                <a:gd name="T91" fmla="*/ 29 h 65"/>
                <a:gd name="T92" fmla="*/ 121 w 174"/>
                <a:gd name="T93" fmla="*/ 27 h 65"/>
                <a:gd name="T94" fmla="*/ 67 w 174"/>
                <a:gd name="T95" fmla="*/ 19 h 65"/>
                <a:gd name="T96" fmla="*/ 112 w 174"/>
                <a:gd name="T97" fmla="*/ 22 h 65"/>
                <a:gd name="T98" fmla="*/ 83 w 174"/>
                <a:gd name="T99" fmla="*/ 14 h 65"/>
                <a:gd name="T100" fmla="*/ 34 w 174"/>
                <a:gd name="T101" fmla="*/ 55 h 65"/>
                <a:gd name="T102" fmla="*/ 141 w 174"/>
                <a:gd name="T103" fmla="*/ 21 h 65"/>
                <a:gd name="T104" fmla="*/ 81 w 174"/>
                <a:gd name="T105" fmla="*/ 30 h 65"/>
                <a:gd name="T106" fmla="*/ 119 w 174"/>
                <a:gd name="T107" fmla="*/ 22 h 65"/>
                <a:gd name="T108" fmla="*/ 150 w 174"/>
                <a:gd name="T109" fmla="*/ 16 h 65"/>
                <a:gd name="T110" fmla="*/ 67 w 174"/>
                <a:gd name="T111" fmla="*/ 54 h 65"/>
                <a:gd name="T112" fmla="*/ 44 w 174"/>
                <a:gd name="T113" fmla="*/ 43 h 65"/>
                <a:gd name="T114" fmla="*/ 89 w 174"/>
                <a:gd name="T115" fmla="*/ 9 h 65"/>
                <a:gd name="T116" fmla="*/ 11 w 174"/>
                <a:gd name="T117" fmla="*/ 23 h 65"/>
                <a:gd name="T118" fmla="*/ 83 w 174"/>
                <a:gd name="T119" fmla="*/ 9 h 65"/>
                <a:gd name="T120" fmla="*/ 139 w 174"/>
                <a:gd name="T121" fmla="*/ 13 h 65"/>
                <a:gd name="T122" fmla="*/ 78 w 174"/>
                <a:gd name="T123" fmla="*/ 13 h 65"/>
                <a:gd name="T124" fmla="*/ 39 w 174"/>
                <a:gd name="T125"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65">
                  <a:moveTo>
                    <a:pt x="107" y="22"/>
                  </a:moveTo>
                  <a:cubicBezTo>
                    <a:pt x="107" y="22"/>
                    <a:pt x="106" y="22"/>
                    <a:pt x="105" y="22"/>
                  </a:cubicBezTo>
                  <a:cubicBezTo>
                    <a:pt x="105" y="23"/>
                    <a:pt x="104" y="22"/>
                    <a:pt x="103" y="22"/>
                  </a:cubicBezTo>
                  <a:cubicBezTo>
                    <a:pt x="103" y="22"/>
                    <a:pt x="102" y="22"/>
                    <a:pt x="102" y="23"/>
                  </a:cubicBezTo>
                  <a:cubicBezTo>
                    <a:pt x="101" y="23"/>
                    <a:pt x="100" y="22"/>
                    <a:pt x="99" y="22"/>
                  </a:cubicBezTo>
                  <a:cubicBezTo>
                    <a:pt x="98" y="23"/>
                    <a:pt x="98" y="22"/>
                    <a:pt x="98" y="23"/>
                  </a:cubicBezTo>
                  <a:cubicBezTo>
                    <a:pt x="96" y="23"/>
                    <a:pt x="95" y="23"/>
                    <a:pt x="93" y="23"/>
                  </a:cubicBezTo>
                  <a:cubicBezTo>
                    <a:pt x="93" y="23"/>
                    <a:pt x="92" y="23"/>
                    <a:pt x="91" y="23"/>
                  </a:cubicBezTo>
                  <a:cubicBezTo>
                    <a:pt x="91" y="23"/>
                    <a:pt x="90" y="23"/>
                    <a:pt x="90" y="23"/>
                  </a:cubicBezTo>
                  <a:cubicBezTo>
                    <a:pt x="89" y="23"/>
                    <a:pt x="87" y="24"/>
                    <a:pt x="86" y="23"/>
                  </a:cubicBezTo>
                  <a:cubicBezTo>
                    <a:pt x="85" y="23"/>
                    <a:pt x="84" y="23"/>
                    <a:pt x="84" y="23"/>
                  </a:cubicBezTo>
                  <a:cubicBezTo>
                    <a:pt x="83" y="23"/>
                    <a:pt x="83" y="23"/>
                    <a:pt x="82" y="23"/>
                  </a:cubicBezTo>
                  <a:cubicBezTo>
                    <a:pt x="82" y="23"/>
                    <a:pt x="81" y="23"/>
                    <a:pt x="80" y="23"/>
                  </a:cubicBezTo>
                  <a:cubicBezTo>
                    <a:pt x="80" y="23"/>
                    <a:pt x="79" y="23"/>
                    <a:pt x="78" y="23"/>
                  </a:cubicBezTo>
                  <a:cubicBezTo>
                    <a:pt x="77" y="23"/>
                    <a:pt x="76" y="23"/>
                    <a:pt x="75" y="23"/>
                  </a:cubicBezTo>
                  <a:cubicBezTo>
                    <a:pt x="75" y="23"/>
                    <a:pt x="74" y="23"/>
                    <a:pt x="74" y="23"/>
                  </a:cubicBezTo>
                  <a:cubicBezTo>
                    <a:pt x="73" y="23"/>
                    <a:pt x="72" y="23"/>
                    <a:pt x="72" y="23"/>
                  </a:cubicBezTo>
                  <a:cubicBezTo>
                    <a:pt x="71" y="23"/>
                    <a:pt x="71" y="23"/>
                    <a:pt x="71" y="24"/>
                  </a:cubicBezTo>
                  <a:cubicBezTo>
                    <a:pt x="69" y="24"/>
                    <a:pt x="67" y="24"/>
                    <a:pt x="65" y="24"/>
                  </a:cubicBezTo>
                  <a:cubicBezTo>
                    <a:pt x="65" y="24"/>
                    <a:pt x="64" y="24"/>
                    <a:pt x="64" y="24"/>
                  </a:cubicBezTo>
                  <a:cubicBezTo>
                    <a:pt x="63" y="24"/>
                    <a:pt x="61" y="24"/>
                    <a:pt x="59" y="25"/>
                  </a:cubicBezTo>
                  <a:cubicBezTo>
                    <a:pt x="58" y="25"/>
                    <a:pt x="57" y="25"/>
                    <a:pt x="55" y="25"/>
                  </a:cubicBezTo>
                  <a:cubicBezTo>
                    <a:pt x="54" y="26"/>
                    <a:pt x="52" y="25"/>
                    <a:pt x="50" y="26"/>
                  </a:cubicBezTo>
                  <a:cubicBezTo>
                    <a:pt x="49" y="26"/>
                    <a:pt x="48" y="26"/>
                    <a:pt x="46" y="26"/>
                  </a:cubicBezTo>
                  <a:cubicBezTo>
                    <a:pt x="46" y="26"/>
                    <a:pt x="46" y="26"/>
                    <a:pt x="46" y="26"/>
                  </a:cubicBezTo>
                  <a:cubicBezTo>
                    <a:pt x="45" y="26"/>
                    <a:pt x="44" y="26"/>
                    <a:pt x="43" y="26"/>
                  </a:cubicBezTo>
                  <a:cubicBezTo>
                    <a:pt x="42" y="26"/>
                    <a:pt x="41" y="26"/>
                    <a:pt x="40" y="26"/>
                  </a:cubicBezTo>
                  <a:cubicBezTo>
                    <a:pt x="39" y="26"/>
                    <a:pt x="38" y="26"/>
                    <a:pt x="37" y="27"/>
                  </a:cubicBezTo>
                  <a:cubicBezTo>
                    <a:pt x="36" y="27"/>
                    <a:pt x="36" y="26"/>
                    <a:pt x="35" y="26"/>
                  </a:cubicBezTo>
                  <a:cubicBezTo>
                    <a:pt x="35" y="26"/>
                    <a:pt x="34" y="26"/>
                    <a:pt x="34" y="26"/>
                  </a:cubicBezTo>
                  <a:cubicBezTo>
                    <a:pt x="34" y="26"/>
                    <a:pt x="33" y="26"/>
                    <a:pt x="33" y="26"/>
                  </a:cubicBezTo>
                  <a:cubicBezTo>
                    <a:pt x="32" y="26"/>
                    <a:pt x="31" y="26"/>
                    <a:pt x="31" y="25"/>
                  </a:cubicBezTo>
                  <a:cubicBezTo>
                    <a:pt x="30" y="25"/>
                    <a:pt x="30" y="25"/>
                    <a:pt x="30" y="24"/>
                  </a:cubicBezTo>
                  <a:cubicBezTo>
                    <a:pt x="30" y="24"/>
                    <a:pt x="30" y="24"/>
                    <a:pt x="30" y="24"/>
                  </a:cubicBezTo>
                  <a:cubicBezTo>
                    <a:pt x="31" y="24"/>
                    <a:pt x="32" y="24"/>
                    <a:pt x="33" y="24"/>
                  </a:cubicBezTo>
                  <a:cubicBezTo>
                    <a:pt x="34" y="24"/>
                    <a:pt x="35" y="24"/>
                    <a:pt x="36" y="24"/>
                  </a:cubicBezTo>
                  <a:cubicBezTo>
                    <a:pt x="37" y="24"/>
                    <a:pt x="39" y="24"/>
                    <a:pt x="41" y="23"/>
                  </a:cubicBezTo>
                  <a:cubicBezTo>
                    <a:pt x="41" y="23"/>
                    <a:pt x="42" y="23"/>
                    <a:pt x="43" y="23"/>
                  </a:cubicBezTo>
                  <a:cubicBezTo>
                    <a:pt x="43" y="23"/>
                    <a:pt x="43" y="23"/>
                    <a:pt x="43" y="23"/>
                  </a:cubicBezTo>
                  <a:cubicBezTo>
                    <a:pt x="43" y="22"/>
                    <a:pt x="43" y="23"/>
                    <a:pt x="43" y="23"/>
                  </a:cubicBezTo>
                  <a:cubicBezTo>
                    <a:pt x="41" y="23"/>
                    <a:pt x="40" y="23"/>
                    <a:pt x="38" y="23"/>
                  </a:cubicBezTo>
                  <a:cubicBezTo>
                    <a:pt x="38" y="23"/>
                    <a:pt x="38" y="23"/>
                    <a:pt x="37" y="22"/>
                  </a:cubicBezTo>
                  <a:cubicBezTo>
                    <a:pt x="37" y="22"/>
                    <a:pt x="37" y="22"/>
                    <a:pt x="37" y="22"/>
                  </a:cubicBezTo>
                  <a:cubicBezTo>
                    <a:pt x="38" y="22"/>
                    <a:pt x="38" y="22"/>
                    <a:pt x="38" y="22"/>
                  </a:cubicBezTo>
                  <a:cubicBezTo>
                    <a:pt x="38" y="22"/>
                    <a:pt x="38" y="22"/>
                    <a:pt x="37" y="22"/>
                  </a:cubicBezTo>
                  <a:cubicBezTo>
                    <a:pt x="37" y="22"/>
                    <a:pt x="37" y="22"/>
                    <a:pt x="36" y="22"/>
                  </a:cubicBezTo>
                  <a:cubicBezTo>
                    <a:pt x="36" y="22"/>
                    <a:pt x="35" y="23"/>
                    <a:pt x="35" y="22"/>
                  </a:cubicBezTo>
                  <a:cubicBezTo>
                    <a:pt x="35" y="22"/>
                    <a:pt x="35" y="22"/>
                    <a:pt x="35" y="22"/>
                  </a:cubicBezTo>
                  <a:cubicBezTo>
                    <a:pt x="34" y="22"/>
                    <a:pt x="34" y="22"/>
                    <a:pt x="33" y="22"/>
                  </a:cubicBezTo>
                  <a:cubicBezTo>
                    <a:pt x="32" y="22"/>
                    <a:pt x="31" y="22"/>
                    <a:pt x="30" y="22"/>
                  </a:cubicBezTo>
                  <a:cubicBezTo>
                    <a:pt x="29" y="22"/>
                    <a:pt x="28" y="22"/>
                    <a:pt x="27" y="22"/>
                  </a:cubicBezTo>
                  <a:cubicBezTo>
                    <a:pt x="26" y="23"/>
                    <a:pt x="26" y="23"/>
                    <a:pt x="25" y="23"/>
                  </a:cubicBezTo>
                  <a:cubicBezTo>
                    <a:pt x="24" y="23"/>
                    <a:pt x="23" y="23"/>
                    <a:pt x="22" y="23"/>
                  </a:cubicBezTo>
                  <a:cubicBezTo>
                    <a:pt x="22" y="23"/>
                    <a:pt x="21" y="23"/>
                    <a:pt x="21" y="23"/>
                  </a:cubicBezTo>
                  <a:cubicBezTo>
                    <a:pt x="19" y="23"/>
                    <a:pt x="18" y="23"/>
                    <a:pt x="16" y="24"/>
                  </a:cubicBezTo>
                  <a:cubicBezTo>
                    <a:pt x="16" y="24"/>
                    <a:pt x="15" y="24"/>
                    <a:pt x="15" y="24"/>
                  </a:cubicBezTo>
                  <a:cubicBezTo>
                    <a:pt x="14" y="25"/>
                    <a:pt x="13" y="25"/>
                    <a:pt x="12" y="26"/>
                  </a:cubicBezTo>
                  <a:cubicBezTo>
                    <a:pt x="12" y="26"/>
                    <a:pt x="11" y="26"/>
                    <a:pt x="11" y="26"/>
                  </a:cubicBezTo>
                  <a:cubicBezTo>
                    <a:pt x="10" y="27"/>
                    <a:pt x="9" y="28"/>
                    <a:pt x="8" y="29"/>
                  </a:cubicBezTo>
                  <a:cubicBezTo>
                    <a:pt x="8" y="29"/>
                    <a:pt x="8" y="29"/>
                    <a:pt x="8" y="29"/>
                  </a:cubicBezTo>
                  <a:cubicBezTo>
                    <a:pt x="8" y="29"/>
                    <a:pt x="7" y="28"/>
                    <a:pt x="7" y="28"/>
                  </a:cubicBezTo>
                  <a:cubicBezTo>
                    <a:pt x="8" y="28"/>
                    <a:pt x="8" y="28"/>
                    <a:pt x="8" y="28"/>
                  </a:cubicBezTo>
                  <a:cubicBezTo>
                    <a:pt x="8" y="28"/>
                    <a:pt x="7" y="28"/>
                    <a:pt x="7" y="28"/>
                  </a:cubicBezTo>
                  <a:cubicBezTo>
                    <a:pt x="7" y="28"/>
                    <a:pt x="7" y="28"/>
                    <a:pt x="6" y="28"/>
                  </a:cubicBezTo>
                  <a:cubicBezTo>
                    <a:pt x="6" y="28"/>
                    <a:pt x="6" y="28"/>
                    <a:pt x="5" y="29"/>
                  </a:cubicBezTo>
                  <a:cubicBezTo>
                    <a:pt x="5" y="29"/>
                    <a:pt x="5" y="29"/>
                    <a:pt x="5" y="28"/>
                  </a:cubicBezTo>
                  <a:cubicBezTo>
                    <a:pt x="5" y="28"/>
                    <a:pt x="4" y="28"/>
                    <a:pt x="4" y="28"/>
                  </a:cubicBezTo>
                  <a:cubicBezTo>
                    <a:pt x="4" y="29"/>
                    <a:pt x="4" y="28"/>
                    <a:pt x="4" y="28"/>
                  </a:cubicBezTo>
                  <a:cubicBezTo>
                    <a:pt x="4" y="27"/>
                    <a:pt x="3" y="26"/>
                    <a:pt x="4" y="26"/>
                  </a:cubicBezTo>
                  <a:cubicBezTo>
                    <a:pt x="4" y="26"/>
                    <a:pt x="4" y="26"/>
                    <a:pt x="4" y="26"/>
                  </a:cubicBezTo>
                  <a:cubicBezTo>
                    <a:pt x="5" y="25"/>
                    <a:pt x="5" y="25"/>
                    <a:pt x="5" y="25"/>
                  </a:cubicBezTo>
                  <a:cubicBezTo>
                    <a:pt x="5" y="25"/>
                    <a:pt x="5" y="24"/>
                    <a:pt x="5" y="24"/>
                  </a:cubicBezTo>
                  <a:cubicBezTo>
                    <a:pt x="5" y="24"/>
                    <a:pt x="5" y="24"/>
                    <a:pt x="5" y="24"/>
                  </a:cubicBezTo>
                  <a:cubicBezTo>
                    <a:pt x="5" y="25"/>
                    <a:pt x="4" y="24"/>
                    <a:pt x="4" y="24"/>
                  </a:cubicBezTo>
                  <a:cubicBezTo>
                    <a:pt x="4" y="23"/>
                    <a:pt x="4" y="23"/>
                    <a:pt x="4" y="22"/>
                  </a:cubicBezTo>
                  <a:cubicBezTo>
                    <a:pt x="5" y="22"/>
                    <a:pt x="5" y="22"/>
                    <a:pt x="5" y="23"/>
                  </a:cubicBezTo>
                  <a:cubicBezTo>
                    <a:pt x="5" y="23"/>
                    <a:pt x="5" y="23"/>
                    <a:pt x="5" y="23"/>
                  </a:cubicBezTo>
                  <a:cubicBezTo>
                    <a:pt x="5" y="23"/>
                    <a:pt x="6" y="23"/>
                    <a:pt x="6" y="23"/>
                  </a:cubicBezTo>
                  <a:cubicBezTo>
                    <a:pt x="6" y="23"/>
                    <a:pt x="7" y="23"/>
                    <a:pt x="7" y="23"/>
                  </a:cubicBezTo>
                  <a:cubicBezTo>
                    <a:pt x="8" y="23"/>
                    <a:pt x="9" y="23"/>
                    <a:pt x="10" y="22"/>
                  </a:cubicBezTo>
                  <a:cubicBezTo>
                    <a:pt x="10" y="22"/>
                    <a:pt x="11" y="22"/>
                    <a:pt x="11" y="22"/>
                  </a:cubicBezTo>
                  <a:cubicBezTo>
                    <a:pt x="10" y="21"/>
                    <a:pt x="10" y="21"/>
                    <a:pt x="10" y="21"/>
                  </a:cubicBezTo>
                  <a:cubicBezTo>
                    <a:pt x="10" y="21"/>
                    <a:pt x="10" y="21"/>
                    <a:pt x="10" y="21"/>
                  </a:cubicBezTo>
                  <a:cubicBezTo>
                    <a:pt x="10" y="21"/>
                    <a:pt x="10" y="21"/>
                    <a:pt x="10" y="21"/>
                  </a:cubicBezTo>
                  <a:cubicBezTo>
                    <a:pt x="10" y="21"/>
                    <a:pt x="11" y="21"/>
                    <a:pt x="11" y="21"/>
                  </a:cubicBezTo>
                  <a:cubicBezTo>
                    <a:pt x="11" y="21"/>
                    <a:pt x="11" y="21"/>
                    <a:pt x="11" y="20"/>
                  </a:cubicBezTo>
                  <a:cubicBezTo>
                    <a:pt x="12" y="20"/>
                    <a:pt x="12" y="20"/>
                    <a:pt x="12" y="20"/>
                  </a:cubicBezTo>
                  <a:cubicBezTo>
                    <a:pt x="12" y="19"/>
                    <a:pt x="11" y="20"/>
                    <a:pt x="11" y="20"/>
                  </a:cubicBezTo>
                  <a:cubicBezTo>
                    <a:pt x="10" y="20"/>
                    <a:pt x="10" y="20"/>
                    <a:pt x="9" y="21"/>
                  </a:cubicBezTo>
                  <a:cubicBezTo>
                    <a:pt x="9" y="21"/>
                    <a:pt x="9" y="21"/>
                    <a:pt x="9" y="21"/>
                  </a:cubicBezTo>
                  <a:cubicBezTo>
                    <a:pt x="8" y="20"/>
                    <a:pt x="7" y="21"/>
                    <a:pt x="7" y="20"/>
                  </a:cubicBezTo>
                  <a:cubicBezTo>
                    <a:pt x="6" y="20"/>
                    <a:pt x="5" y="20"/>
                    <a:pt x="4" y="20"/>
                  </a:cubicBezTo>
                  <a:cubicBezTo>
                    <a:pt x="3" y="20"/>
                    <a:pt x="3" y="20"/>
                    <a:pt x="2" y="20"/>
                  </a:cubicBezTo>
                  <a:cubicBezTo>
                    <a:pt x="2" y="20"/>
                    <a:pt x="1" y="20"/>
                    <a:pt x="1" y="20"/>
                  </a:cubicBezTo>
                  <a:cubicBezTo>
                    <a:pt x="1" y="20"/>
                    <a:pt x="0" y="20"/>
                    <a:pt x="0" y="20"/>
                  </a:cubicBezTo>
                  <a:cubicBezTo>
                    <a:pt x="0" y="20"/>
                    <a:pt x="0" y="20"/>
                    <a:pt x="0" y="20"/>
                  </a:cubicBezTo>
                  <a:cubicBezTo>
                    <a:pt x="1" y="20"/>
                    <a:pt x="1" y="20"/>
                    <a:pt x="2" y="19"/>
                  </a:cubicBezTo>
                  <a:cubicBezTo>
                    <a:pt x="3" y="19"/>
                    <a:pt x="4" y="19"/>
                    <a:pt x="5" y="18"/>
                  </a:cubicBezTo>
                  <a:cubicBezTo>
                    <a:pt x="6" y="18"/>
                    <a:pt x="6" y="18"/>
                    <a:pt x="6" y="18"/>
                  </a:cubicBezTo>
                  <a:cubicBezTo>
                    <a:pt x="6" y="18"/>
                    <a:pt x="6" y="18"/>
                    <a:pt x="6" y="18"/>
                  </a:cubicBezTo>
                  <a:cubicBezTo>
                    <a:pt x="6" y="17"/>
                    <a:pt x="6" y="17"/>
                    <a:pt x="6" y="17"/>
                  </a:cubicBezTo>
                  <a:cubicBezTo>
                    <a:pt x="5" y="17"/>
                    <a:pt x="5" y="18"/>
                    <a:pt x="5" y="18"/>
                  </a:cubicBezTo>
                  <a:cubicBezTo>
                    <a:pt x="4" y="18"/>
                    <a:pt x="4" y="18"/>
                    <a:pt x="4" y="17"/>
                  </a:cubicBezTo>
                  <a:cubicBezTo>
                    <a:pt x="4" y="17"/>
                    <a:pt x="4" y="17"/>
                    <a:pt x="4" y="17"/>
                  </a:cubicBezTo>
                  <a:cubicBezTo>
                    <a:pt x="5" y="17"/>
                    <a:pt x="5" y="16"/>
                    <a:pt x="6" y="16"/>
                  </a:cubicBezTo>
                  <a:cubicBezTo>
                    <a:pt x="7" y="16"/>
                    <a:pt x="8" y="16"/>
                    <a:pt x="9" y="15"/>
                  </a:cubicBezTo>
                  <a:cubicBezTo>
                    <a:pt x="9" y="15"/>
                    <a:pt x="9" y="15"/>
                    <a:pt x="10" y="15"/>
                  </a:cubicBezTo>
                  <a:cubicBezTo>
                    <a:pt x="10" y="15"/>
                    <a:pt x="11" y="15"/>
                    <a:pt x="12" y="15"/>
                  </a:cubicBezTo>
                  <a:cubicBezTo>
                    <a:pt x="12" y="15"/>
                    <a:pt x="12" y="15"/>
                    <a:pt x="12" y="15"/>
                  </a:cubicBezTo>
                  <a:cubicBezTo>
                    <a:pt x="12" y="15"/>
                    <a:pt x="12" y="16"/>
                    <a:pt x="12" y="16"/>
                  </a:cubicBezTo>
                  <a:cubicBezTo>
                    <a:pt x="11" y="16"/>
                    <a:pt x="11" y="16"/>
                    <a:pt x="11" y="16"/>
                  </a:cubicBezTo>
                  <a:cubicBezTo>
                    <a:pt x="11" y="16"/>
                    <a:pt x="11" y="16"/>
                    <a:pt x="11" y="16"/>
                  </a:cubicBezTo>
                  <a:cubicBezTo>
                    <a:pt x="11" y="16"/>
                    <a:pt x="11" y="16"/>
                    <a:pt x="11" y="16"/>
                  </a:cubicBezTo>
                  <a:cubicBezTo>
                    <a:pt x="12" y="16"/>
                    <a:pt x="12" y="16"/>
                    <a:pt x="13" y="16"/>
                  </a:cubicBezTo>
                  <a:cubicBezTo>
                    <a:pt x="14" y="16"/>
                    <a:pt x="14" y="16"/>
                    <a:pt x="15" y="15"/>
                  </a:cubicBezTo>
                  <a:cubicBezTo>
                    <a:pt x="15" y="15"/>
                    <a:pt x="15" y="15"/>
                    <a:pt x="15" y="15"/>
                  </a:cubicBezTo>
                  <a:cubicBezTo>
                    <a:pt x="16" y="16"/>
                    <a:pt x="17" y="15"/>
                    <a:pt x="19" y="15"/>
                  </a:cubicBezTo>
                  <a:cubicBezTo>
                    <a:pt x="19" y="15"/>
                    <a:pt x="19" y="15"/>
                    <a:pt x="19" y="15"/>
                  </a:cubicBezTo>
                  <a:cubicBezTo>
                    <a:pt x="19" y="15"/>
                    <a:pt x="19" y="15"/>
                    <a:pt x="19" y="15"/>
                  </a:cubicBezTo>
                  <a:cubicBezTo>
                    <a:pt x="18" y="15"/>
                    <a:pt x="18" y="15"/>
                    <a:pt x="18" y="15"/>
                  </a:cubicBezTo>
                  <a:cubicBezTo>
                    <a:pt x="17" y="15"/>
                    <a:pt x="16" y="16"/>
                    <a:pt x="15" y="16"/>
                  </a:cubicBezTo>
                  <a:cubicBezTo>
                    <a:pt x="14" y="16"/>
                    <a:pt x="14" y="16"/>
                    <a:pt x="14" y="17"/>
                  </a:cubicBezTo>
                  <a:cubicBezTo>
                    <a:pt x="14" y="17"/>
                    <a:pt x="14" y="18"/>
                    <a:pt x="15" y="18"/>
                  </a:cubicBezTo>
                  <a:cubicBezTo>
                    <a:pt x="15" y="18"/>
                    <a:pt x="15" y="18"/>
                    <a:pt x="15" y="18"/>
                  </a:cubicBezTo>
                  <a:cubicBezTo>
                    <a:pt x="15" y="18"/>
                    <a:pt x="15" y="18"/>
                    <a:pt x="15" y="18"/>
                  </a:cubicBezTo>
                  <a:cubicBezTo>
                    <a:pt x="14" y="18"/>
                    <a:pt x="13" y="19"/>
                    <a:pt x="13" y="19"/>
                  </a:cubicBezTo>
                  <a:cubicBezTo>
                    <a:pt x="13" y="19"/>
                    <a:pt x="12" y="19"/>
                    <a:pt x="12" y="20"/>
                  </a:cubicBezTo>
                  <a:cubicBezTo>
                    <a:pt x="12" y="20"/>
                    <a:pt x="13" y="20"/>
                    <a:pt x="13" y="20"/>
                  </a:cubicBezTo>
                  <a:cubicBezTo>
                    <a:pt x="14" y="20"/>
                    <a:pt x="15" y="19"/>
                    <a:pt x="16" y="19"/>
                  </a:cubicBezTo>
                  <a:cubicBezTo>
                    <a:pt x="16" y="19"/>
                    <a:pt x="16" y="19"/>
                    <a:pt x="17" y="19"/>
                  </a:cubicBezTo>
                  <a:cubicBezTo>
                    <a:pt x="17" y="19"/>
                    <a:pt x="17" y="19"/>
                    <a:pt x="17" y="19"/>
                  </a:cubicBezTo>
                  <a:cubicBezTo>
                    <a:pt x="18" y="19"/>
                    <a:pt x="20" y="18"/>
                    <a:pt x="21" y="18"/>
                  </a:cubicBezTo>
                  <a:cubicBezTo>
                    <a:pt x="21" y="18"/>
                    <a:pt x="21" y="18"/>
                    <a:pt x="21" y="18"/>
                  </a:cubicBezTo>
                  <a:cubicBezTo>
                    <a:pt x="21" y="18"/>
                    <a:pt x="21" y="18"/>
                    <a:pt x="21" y="18"/>
                  </a:cubicBezTo>
                  <a:cubicBezTo>
                    <a:pt x="21" y="18"/>
                    <a:pt x="20" y="18"/>
                    <a:pt x="20" y="18"/>
                  </a:cubicBezTo>
                  <a:cubicBezTo>
                    <a:pt x="20" y="18"/>
                    <a:pt x="20" y="18"/>
                    <a:pt x="21" y="18"/>
                  </a:cubicBezTo>
                  <a:cubicBezTo>
                    <a:pt x="21" y="18"/>
                    <a:pt x="21" y="17"/>
                    <a:pt x="22" y="18"/>
                  </a:cubicBezTo>
                  <a:cubicBezTo>
                    <a:pt x="21" y="18"/>
                    <a:pt x="21" y="18"/>
                    <a:pt x="21" y="19"/>
                  </a:cubicBezTo>
                  <a:cubicBezTo>
                    <a:pt x="20" y="19"/>
                    <a:pt x="20" y="19"/>
                    <a:pt x="20" y="19"/>
                  </a:cubicBezTo>
                  <a:cubicBezTo>
                    <a:pt x="20" y="19"/>
                    <a:pt x="19" y="19"/>
                    <a:pt x="20" y="19"/>
                  </a:cubicBezTo>
                  <a:cubicBezTo>
                    <a:pt x="20" y="20"/>
                    <a:pt x="20" y="20"/>
                    <a:pt x="20" y="20"/>
                  </a:cubicBezTo>
                  <a:cubicBezTo>
                    <a:pt x="22" y="20"/>
                    <a:pt x="23" y="19"/>
                    <a:pt x="25" y="19"/>
                  </a:cubicBezTo>
                  <a:cubicBezTo>
                    <a:pt x="25" y="19"/>
                    <a:pt x="26" y="19"/>
                    <a:pt x="27" y="19"/>
                  </a:cubicBezTo>
                  <a:cubicBezTo>
                    <a:pt x="27" y="19"/>
                    <a:pt x="27" y="19"/>
                    <a:pt x="27" y="19"/>
                  </a:cubicBezTo>
                  <a:cubicBezTo>
                    <a:pt x="27" y="19"/>
                    <a:pt x="27" y="19"/>
                    <a:pt x="27" y="19"/>
                  </a:cubicBezTo>
                  <a:cubicBezTo>
                    <a:pt x="26" y="19"/>
                    <a:pt x="25" y="19"/>
                    <a:pt x="25" y="20"/>
                  </a:cubicBezTo>
                  <a:cubicBezTo>
                    <a:pt x="24" y="19"/>
                    <a:pt x="24" y="19"/>
                    <a:pt x="24" y="19"/>
                  </a:cubicBezTo>
                  <a:cubicBezTo>
                    <a:pt x="24" y="20"/>
                    <a:pt x="24" y="20"/>
                    <a:pt x="24" y="20"/>
                  </a:cubicBezTo>
                  <a:cubicBezTo>
                    <a:pt x="24" y="20"/>
                    <a:pt x="24" y="20"/>
                    <a:pt x="24" y="20"/>
                  </a:cubicBezTo>
                  <a:cubicBezTo>
                    <a:pt x="24" y="20"/>
                    <a:pt x="25" y="20"/>
                    <a:pt x="25" y="20"/>
                  </a:cubicBezTo>
                  <a:cubicBezTo>
                    <a:pt x="25" y="20"/>
                    <a:pt x="25" y="20"/>
                    <a:pt x="25" y="20"/>
                  </a:cubicBezTo>
                  <a:cubicBezTo>
                    <a:pt x="26" y="20"/>
                    <a:pt x="26" y="19"/>
                    <a:pt x="27" y="19"/>
                  </a:cubicBezTo>
                  <a:cubicBezTo>
                    <a:pt x="27" y="19"/>
                    <a:pt x="28" y="19"/>
                    <a:pt x="27" y="19"/>
                  </a:cubicBezTo>
                  <a:cubicBezTo>
                    <a:pt x="27" y="19"/>
                    <a:pt x="28" y="19"/>
                    <a:pt x="28" y="19"/>
                  </a:cubicBezTo>
                  <a:cubicBezTo>
                    <a:pt x="28" y="19"/>
                    <a:pt x="28" y="19"/>
                    <a:pt x="28" y="19"/>
                  </a:cubicBezTo>
                  <a:cubicBezTo>
                    <a:pt x="28" y="19"/>
                    <a:pt x="29" y="19"/>
                    <a:pt x="29" y="19"/>
                  </a:cubicBezTo>
                  <a:cubicBezTo>
                    <a:pt x="30" y="18"/>
                    <a:pt x="32" y="19"/>
                    <a:pt x="33" y="18"/>
                  </a:cubicBezTo>
                  <a:cubicBezTo>
                    <a:pt x="35" y="18"/>
                    <a:pt x="36" y="18"/>
                    <a:pt x="38" y="18"/>
                  </a:cubicBezTo>
                  <a:cubicBezTo>
                    <a:pt x="40" y="17"/>
                    <a:pt x="42" y="17"/>
                    <a:pt x="43" y="17"/>
                  </a:cubicBezTo>
                  <a:cubicBezTo>
                    <a:pt x="44" y="17"/>
                    <a:pt x="45" y="17"/>
                    <a:pt x="46" y="17"/>
                  </a:cubicBezTo>
                  <a:cubicBezTo>
                    <a:pt x="47" y="17"/>
                    <a:pt x="48" y="17"/>
                    <a:pt x="49" y="16"/>
                  </a:cubicBezTo>
                  <a:cubicBezTo>
                    <a:pt x="50" y="16"/>
                    <a:pt x="51" y="16"/>
                    <a:pt x="53" y="16"/>
                  </a:cubicBezTo>
                  <a:cubicBezTo>
                    <a:pt x="54" y="16"/>
                    <a:pt x="56" y="16"/>
                    <a:pt x="57" y="15"/>
                  </a:cubicBezTo>
                  <a:cubicBezTo>
                    <a:pt x="58" y="15"/>
                    <a:pt x="58" y="15"/>
                    <a:pt x="58" y="16"/>
                  </a:cubicBezTo>
                  <a:cubicBezTo>
                    <a:pt x="59" y="16"/>
                    <a:pt x="59" y="16"/>
                    <a:pt x="59" y="16"/>
                  </a:cubicBezTo>
                  <a:cubicBezTo>
                    <a:pt x="60" y="15"/>
                    <a:pt x="61" y="15"/>
                    <a:pt x="61" y="15"/>
                  </a:cubicBezTo>
                  <a:cubicBezTo>
                    <a:pt x="62" y="15"/>
                    <a:pt x="63" y="15"/>
                    <a:pt x="63" y="15"/>
                  </a:cubicBezTo>
                  <a:cubicBezTo>
                    <a:pt x="64" y="15"/>
                    <a:pt x="64" y="15"/>
                    <a:pt x="64" y="15"/>
                  </a:cubicBezTo>
                  <a:cubicBezTo>
                    <a:pt x="65" y="14"/>
                    <a:pt x="66" y="15"/>
                    <a:pt x="67" y="14"/>
                  </a:cubicBezTo>
                  <a:cubicBezTo>
                    <a:pt x="68" y="14"/>
                    <a:pt x="69" y="14"/>
                    <a:pt x="70" y="14"/>
                  </a:cubicBezTo>
                  <a:cubicBezTo>
                    <a:pt x="71" y="14"/>
                    <a:pt x="73" y="14"/>
                    <a:pt x="75" y="14"/>
                  </a:cubicBezTo>
                  <a:cubicBezTo>
                    <a:pt x="75" y="13"/>
                    <a:pt x="76" y="13"/>
                    <a:pt x="77" y="13"/>
                  </a:cubicBezTo>
                  <a:cubicBezTo>
                    <a:pt x="77" y="13"/>
                    <a:pt x="77" y="13"/>
                    <a:pt x="77" y="13"/>
                  </a:cubicBezTo>
                  <a:cubicBezTo>
                    <a:pt x="77" y="13"/>
                    <a:pt x="77" y="13"/>
                    <a:pt x="77" y="13"/>
                  </a:cubicBezTo>
                  <a:cubicBezTo>
                    <a:pt x="76" y="13"/>
                    <a:pt x="76" y="13"/>
                    <a:pt x="75" y="13"/>
                  </a:cubicBezTo>
                  <a:cubicBezTo>
                    <a:pt x="75" y="13"/>
                    <a:pt x="75" y="13"/>
                    <a:pt x="75" y="13"/>
                  </a:cubicBezTo>
                  <a:cubicBezTo>
                    <a:pt x="74" y="12"/>
                    <a:pt x="73" y="13"/>
                    <a:pt x="72" y="12"/>
                  </a:cubicBezTo>
                  <a:cubicBezTo>
                    <a:pt x="72" y="12"/>
                    <a:pt x="72" y="12"/>
                    <a:pt x="72" y="12"/>
                  </a:cubicBezTo>
                  <a:cubicBezTo>
                    <a:pt x="72" y="12"/>
                    <a:pt x="72" y="12"/>
                    <a:pt x="72" y="12"/>
                  </a:cubicBezTo>
                  <a:cubicBezTo>
                    <a:pt x="73" y="12"/>
                    <a:pt x="73" y="12"/>
                    <a:pt x="73" y="12"/>
                  </a:cubicBezTo>
                  <a:cubicBezTo>
                    <a:pt x="73" y="11"/>
                    <a:pt x="73" y="11"/>
                    <a:pt x="72" y="11"/>
                  </a:cubicBezTo>
                  <a:cubicBezTo>
                    <a:pt x="72" y="11"/>
                    <a:pt x="72" y="11"/>
                    <a:pt x="72" y="11"/>
                  </a:cubicBezTo>
                  <a:cubicBezTo>
                    <a:pt x="72" y="11"/>
                    <a:pt x="72" y="11"/>
                    <a:pt x="72" y="11"/>
                  </a:cubicBezTo>
                  <a:cubicBezTo>
                    <a:pt x="73" y="11"/>
                    <a:pt x="73" y="11"/>
                    <a:pt x="73" y="11"/>
                  </a:cubicBezTo>
                  <a:cubicBezTo>
                    <a:pt x="73" y="11"/>
                    <a:pt x="72" y="11"/>
                    <a:pt x="72" y="11"/>
                  </a:cubicBezTo>
                  <a:cubicBezTo>
                    <a:pt x="71" y="11"/>
                    <a:pt x="70" y="11"/>
                    <a:pt x="68" y="11"/>
                  </a:cubicBezTo>
                  <a:cubicBezTo>
                    <a:pt x="68" y="11"/>
                    <a:pt x="68" y="11"/>
                    <a:pt x="68" y="12"/>
                  </a:cubicBezTo>
                  <a:cubicBezTo>
                    <a:pt x="68" y="12"/>
                    <a:pt x="68" y="12"/>
                    <a:pt x="68" y="12"/>
                  </a:cubicBezTo>
                  <a:cubicBezTo>
                    <a:pt x="68" y="12"/>
                    <a:pt x="67" y="12"/>
                    <a:pt x="67" y="12"/>
                  </a:cubicBezTo>
                  <a:cubicBezTo>
                    <a:pt x="66" y="12"/>
                    <a:pt x="66" y="12"/>
                    <a:pt x="66" y="12"/>
                  </a:cubicBezTo>
                  <a:cubicBezTo>
                    <a:pt x="66" y="12"/>
                    <a:pt x="65" y="12"/>
                    <a:pt x="65" y="12"/>
                  </a:cubicBezTo>
                  <a:cubicBezTo>
                    <a:pt x="65" y="12"/>
                    <a:pt x="64" y="12"/>
                    <a:pt x="64" y="12"/>
                  </a:cubicBezTo>
                  <a:cubicBezTo>
                    <a:pt x="64" y="13"/>
                    <a:pt x="63" y="13"/>
                    <a:pt x="63" y="13"/>
                  </a:cubicBezTo>
                  <a:cubicBezTo>
                    <a:pt x="62" y="13"/>
                    <a:pt x="62" y="13"/>
                    <a:pt x="61" y="13"/>
                  </a:cubicBezTo>
                  <a:cubicBezTo>
                    <a:pt x="61" y="13"/>
                    <a:pt x="61" y="13"/>
                    <a:pt x="61" y="13"/>
                  </a:cubicBezTo>
                  <a:cubicBezTo>
                    <a:pt x="62" y="12"/>
                    <a:pt x="62" y="12"/>
                    <a:pt x="63" y="12"/>
                  </a:cubicBezTo>
                  <a:cubicBezTo>
                    <a:pt x="63" y="12"/>
                    <a:pt x="63" y="12"/>
                    <a:pt x="63" y="12"/>
                  </a:cubicBezTo>
                  <a:cubicBezTo>
                    <a:pt x="63" y="12"/>
                    <a:pt x="63" y="12"/>
                    <a:pt x="63" y="12"/>
                  </a:cubicBezTo>
                  <a:cubicBezTo>
                    <a:pt x="62" y="12"/>
                    <a:pt x="62" y="12"/>
                    <a:pt x="61" y="12"/>
                  </a:cubicBezTo>
                  <a:cubicBezTo>
                    <a:pt x="61" y="12"/>
                    <a:pt x="61" y="12"/>
                    <a:pt x="61" y="12"/>
                  </a:cubicBezTo>
                  <a:cubicBezTo>
                    <a:pt x="61" y="13"/>
                    <a:pt x="60" y="12"/>
                    <a:pt x="60" y="13"/>
                  </a:cubicBezTo>
                  <a:cubicBezTo>
                    <a:pt x="59" y="13"/>
                    <a:pt x="59" y="12"/>
                    <a:pt x="59" y="12"/>
                  </a:cubicBezTo>
                  <a:cubicBezTo>
                    <a:pt x="60" y="12"/>
                    <a:pt x="59" y="12"/>
                    <a:pt x="59" y="12"/>
                  </a:cubicBezTo>
                  <a:cubicBezTo>
                    <a:pt x="58" y="12"/>
                    <a:pt x="57" y="12"/>
                    <a:pt x="57" y="12"/>
                  </a:cubicBezTo>
                  <a:cubicBezTo>
                    <a:pt x="56" y="12"/>
                    <a:pt x="56" y="12"/>
                    <a:pt x="55" y="12"/>
                  </a:cubicBezTo>
                  <a:cubicBezTo>
                    <a:pt x="55" y="12"/>
                    <a:pt x="55" y="12"/>
                    <a:pt x="55" y="12"/>
                  </a:cubicBezTo>
                  <a:cubicBezTo>
                    <a:pt x="55" y="12"/>
                    <a:pt x="55" y="12"/>
                    <a:pt x="55" y="12"/>
                  </a:cubicBezTo>
                  <a:cubicBezTo>
                    <a:pt x="55" y="12"/>
                    <a:pt x="55" y="12"/>
                    <a:pt x="55" y="12"/>
                  </a:cubicBezTo>
                  <a:cubicBezTo>
                    <a:pt x="55" y="12"/>
                    <a:pt x="55" y="12"/>
                    <a:pt x="55" y="12"/>
                  </a:cubicBezTo>
                  <a:cubicBezTo>
                    <a:pt x="55" y="12"/>
                    <a:pt x="56" y="12"/>
                    <a:pt x="56" y="12"/>
                  </a:cubicBezTo>
                  <a:cubicBezTo>
                    <a:pt x="56" y="12"/>
                    <a:pt x="56" y="12"/>
                    <a:pt x="56" y="12"/>
                  </a:cubicBezTo>
                  <a:cubicBezTo>
                    <a:pt x="56" y="12"/>
                    <a:pt x="56" y="12"/>
                    <a:pt x="56" y="12"/>
                  </a:cubicBezTo>
                  <a:cubicBezTo>
                    <a:pt x="56" y="12"/>
                    <a:pt x="56" y="12"/>
                    <a:pt x="56" y="11"/>
                  </a:cubicBezTo>
                  <a:cubicBezTo>
                    <a:pt x="56" y="11"/>
                    <a:pt x="56" y="11"/>
                    <a:pt x="56" y="11"/>
                  </a:cubicBezTo>
                  <a:cubicBezTo>
                    <a:pt x="56" y="11"/>
                    <a:pt x="56" y="11"/>
                    <a:pt x="56" y="11"/>
                  </a:cubicBezTo>
                  <a:cubicBezTo>
                    <a:pt x="56" y="11"/>
                    <a:pt x="56" y="11"/>
                    <a:pt x="56" y="11"/>
                  </a:cubicBezTo>
                  <a:cubicBezTo>
                    <a:pt x="56" y="11"/>
                    <a:pt x="56" y="11"/>
                    <a:pt x="56" y="11"/>
                  </a:cubicBezTo>
                  <a:cubicBezTo>
                    <a:pt x="56" y="11"/>
                    <a:pt x="56" y="12"/>
                    <a:pt x="56" y="12"/>
                  </a:cubicBezTo>
                  <a:cubicBezTo>
                    <a:pt x="56" y="12"/>
                    <a:pt x="56" y="11"/>
                    <a:pt x="56" y="12"/>
                  </a:cubicBezTo>
                  <a:cubicBezTo>
                    <a:pt x="56" y="12"/>
                    <a:pt x="56" y="12"/>
                    <a:pt x="56" y="12"/>
                  </a:cubicBezTo>
                  <a:cubicBezTo>
                    <a:pt x="56" y="12"/>
                    <a:pt x="55" y="12"/>
                    <a:pt x="55" y="12"/>
                  </a:cubicBezTo>
                  <a:cubicBezTo>
                    <a:pt x="55" y="12"/>
                    <a:pt x="55" y="12"/>
                    <a:pt x="55" y="12"/>
                  </a:cubicBezTo>
                  <a:cubicBezTo>
                    <a:pt x="55" y="11"/>
                    <a:pt x="54" y="12"/>
                    <a:pt x="54" y="12"/>
                  </a:cubicBezTo>
                  <a:cubicBezTo>
                    <a:pt x="52" y="12"/>
                    <a:pt x="50" y="12"/>
                    <a:pt x="48" y="12"/>
                  </a:cubicBezTo>
                  <a:cubicBezTo>
                    <a:pt x="48" y="12"/>
                    <a:pt x="47" y="12"/>
                    <a:pt x="46" y="12"/>
                  </a:cubicBezTo>
                  <a:cubicBezTo>
                    <a:pt x="46" y="12"/>
                    <a:pt x="45" y="13"/>
                    <a:pt x="44" y="13"/>
                  </a:cubicBezTo>
                  <a:cubicBezTo>
                    <a:pt x="42" y="13"/>
                    <a:pt x="41" y="13"/>
                    <a:pt x="39" y="13"/>
                  </a:cubicBezTo>
                  <a:cubicBezTo>
                    <a:pt x="37" y="13"/>
                    <a:pt x="36" y="13"/>
                    <a:pt x="34" y="13"/>
                  </a:cubicBezTo>
                  <a:cubicBezTo>
                    <a:pt x="34" y="14"/>
                    <a:pt x="33" y="14"/>
                    <a:pt x="32" y="13"/>
                  </a:cubicBezTo>
                  <a:cubicBezTo>
                    <a:pt x="31" y="13"/>
                    <a:pt x="31" y="13"/>
                    <a:pt x="30" y="13"/>
                  </a:cubicBezTo>
                  <a:cubicBezTo>
                    <a:pt x="29" y="13"/>
                    <a:pt x="29" y="13"/>
                    <a:pt x="29" y="13"/>
                  </a:cubicBezTo>
                  <a:cubicBezTo>
                    <a:pt x="29" y="13"/>
                    <a:pt x="28" y="13"/>
                    <a:pt x="28" y="13"/>
                  </a:cubicBezTo>
                  <a:cubicBezTo>
                    <a:pt x="27" y="14"/>
                    <a:pt x="26" y="13"/>
                    <a:pt x="26" y="14"/>
                  </a:cubicBezTo>
                  <a:cubicBezTo>
                    <a:pt x="26" y="14"/>
                    <a:pt x="26" y="14"/>
                    <a:pt x="26" y="14"/>
                  </a:cubicBezTo>
                  <a:cubicBezTo>
                    <a:pt x="26" y="14"/>
                    <a:pt x="26" y="13"/>
                    <a:pt x="26" y="13"/>
                  </a:cubicBezTo>
                  <a:cubicBezTo>
                    <a:pt x="27" y="13"/>
                    <a:pt x="27" y="13"/>
                    <a:pt x="28" y="13"/>
                  </a:cubicBezTo>
                  <a:cubicBezTo>
                    <a:pt x="28" y="13"/>
                    <a:pt x="29" y="12"/>
                    <a:pt x="29" y="12"/>
                  </a:cubicBezTo>
                  <a:cubicBezTo>
                    <a:pt x="30" y="12"/>
                    <a:pt x="32" y="12"/>
                    <a:pt x="33" y="12"/>
                  </a:cubicBezTo>
                  <a:cubicBezTo>
                    <a:pt x="34" y="12"/>
                    <a:pt x="34" y="11"/>
                    <a:pt x="35" y="11"/>
                  </a:cubicBezTo>
                  <a:cubicBezTo>
                    <a:pt x="36" y="11"/>
                    <a:pt x="36" y="11"/>
                    <a:pt x="37" y="11"/>
                  </a:cubicBezTo>
                  <a:cubicBezTo>
                    <a:pt x="38" y="10"/>
                    <a:pt x="40" y="11"/>
                    <a:pt x="42" y="10"/>
                  </a:cubicBezTo>
                  <a:cubicBezTo>
                    <a:pt x="43" y="10"/>
                    <a:pt x="45" y="10"/>
                    <a:pt x="46" y="10"/>
                  </a:cubicBezTo>
                  <a:cubicBezTo>
                    <a:pt x="47" y="10"/>
                    <a:pt x="49" y="9"/>
                    <a:pt x="50" y="9"/>
                  </a:cubicBezTo>
                  <a:cubicBezTo>
                    <a:pt x="51" y="9"/>
                    <a:pt x="53" y="9"/>
                    <a:pt x="54" y="8"/>
                  </a:cubicBezTo>
                  <a:cubicBezTo>
                    <a:pt x="56" y="8"/>
                    <a:pt x="57" y="8"/>
                    <a:pt x="59" y="8"/>
                  </a:cubicBezTo>
                  <a:cubicBezTo>
                    <a:pt x="60" y="8"/>
                    <a:pt x="60" y="8"/>
                    <a:pt x="61" y="8"/>
                  </a:cubicBezTo>
                  <a:cubicBezTo>
                    <a:pt x="63" y="8"/>
                    <a:pt x="64" y="8"/>
                    <a:pt x="65" y="8"/>
                  </a:cubicBezTo>
                  <a:cubicBezTo>
                    <a:pt x="65" y="8"/>
                    <a:pt x="65" y="8"/>
                    <a:pt x="65" y="8"/>
                  </a:cubicBezTo>
                  <a:cubicBezTo>
                    <a:pt x="65" y="8"/>
                    <a:pt x="66" y="8"/>
                    <a:pt x="66" y="8"/>
                  </a:cubicBezTo>
                  <a:cubicBezTo>
                    <a:pt x="67" y="8"/>
                    <a:pt x="68" y="8"/>
                    <a:pt x="69" y="8"/>
                  </a:cubicBezTo>
                  <a:cubicBezTo>
                    <a:pt x="70" y="8"/>
                    <a:pt x="70" y="8"/>
                    <a:pt x="70" y="8"/>
                  </a:cubicBezTo>
                  <a:cubicBezTo>
                    <a:pt x="71" y="8"/>
                    <a:pt x="72" y="8"/>
                    <a:pt x="73" y="8"/>
                  </a:cubicBezTo>
                  <a:cubicBezTo>
                    <a:pt x="73" y="8"/>
                    <a:pt x="74" y="7"/>
                    <a:pt x="74" y="7"/>
                  </a:cubicBezTo>
                  <a:cubicBezTo>
                    <a:pt x="74" y="7"/>
                    <a:pt x="75" y="6"/>
                    <a:pt x="75" y="7"/>
                  </a:cubicBezTo>
                  <a:cubicBezTo>
                    <a:pt x="76" y="7"/>
                    <a:pt x="76" y="7"/>
                    <a:pt x="76" y="7"/>
                  </a:cubicBezTo>
                  <a:cubicBezTo>
                    <a:pt x="75" y="7"/>
                    <a:pt x="76" y="7"/>
                    <a:pt x="76" y="7"/>
                  </a:cubicBezTo>
                  <a:cubicBezTo>
                    <a:pt x="76" y="7"/>
                    <a:pt x="76" y="7"/>
                    <a:pt x="77" y="7"/>
                  </a:cubicBezTo>
                  <a:cubicBezTo>
                    <a:pt x="77" y="7"/>
                    <a:pt x="77" y="7"/>
                    <a:pt x="77" y="7"/>
                  </a:cubicBezTo>
                  <a:cubicBezTo>
                    <a:pt x="77" y="6"/>
                    <a:pt x="78" y="6"/>
                    <a:pt x="78" y="6"/>
                  </a:cubicBezTo>
                  <a:cubicBezTo>
                    <a:pt x="79" y="7"/>
                    <a:pt x="79" y="6"/>
                    <a:pt x="80" y="6"/>
                  </a:cubicBezTo>
                  <a:cubicBezTo>
                    <a:pt x="80" y="6"/>
                    <a:pt x="80" y="6"/>
                    <a:pt x="80" y="6"/>
                  </a:cubicBezTo>
                  <a:cubicBezTo>
                    <a:pt x="81" y="6"/>
                    <a:pt x="81" y="6"/>
                    <a:pt x="81" y="6"/>
                  </a:cubicBezTo>
                  <a:cubicBezTo>
                    <a:pt x="81" y="5"/>
                    <a:pt x="82" y="5"/>
                    <a:pt x="82" y="5"/>
                  </a:cubicBezTo>
                  <a:cubicBezTo>
                    <a:pt x="83" y="5"/>
                    <a:pt x="85" y="6"/>
                    <a:pt x="86" y="5"/>
                  </a:cubicBezTo>
                  <a:cubicBezTo>
                    <a:pt x="86" y="5"/>
                    <a:pt x="86" y="5"/>
                    <a:pt x="86" y="5"/>
                  </a:cubicBezTo>
                  <a:cubicBezTo>
                    <a:pt x="87" y="4"/>
                    <a:pt x="88" y="5"/>
                    <a:pt x="89" y="5"/>
                  </a:cubicBezTo>
                  <a:cubicBezTo>
                    <a:pt x="90" y="5"/>
                    <a:pt x="91" y="4"/>
                    <a:pt x="93" y="4"/>
                  </a:cubicBezTo>
                  <a:cubicBezTo>
                    <a:pt x="93" y="4"/>
                    <a:pt x="93" y="4"/>
                    <a:pt x="94" y="4"/>
                  </a:cubicBezTo>
                  <a:cubicBezTo>
                    <a:pt x="94" y="4"/>
                    <a:pt x="94" y="4"/>
                    <a:pt x="94" y="4"/>
                  </a:cubicBezTo>
                  <a:cubicBezTo>
                    <a:pt x="95" y="4"/>
                    <a:pt x="96" y="4"/>
                    <a:pt x="96" y="4"/>
                  </a:cubicBezTo>
                  <a:cubicBezTo>
                    <a:pt x="97" y="4"/>
                    <a:pt x="97" y="4"/>
                    <a:pt x="97" y="4"/>
                  </a:cubicBezTo>
                  <a:cubicBezTo>
                    <a:pt x="99" y="3"/>
                    <a:pt x="100" y="4"/>
                    <a:pt x="102" y="3"/>
                  </a:cubicBezTo>
                  <a:cubicBezTo>
                    <a:pt x="103" y="3"/>
                    <a:pt x="104" y="3"/>
                    <a:pt x="105" y="3"/>
                  </a:cubicBezTo>
                  <a:cubicBezTo>
                    <a:pt x="105" y="3"/>
                    <a:pt x="106" y="3"/>
                    <a:pt x="107" y="3"/>
                  </a:cubicBezTo>
                  <a:cubicBezTo>
                    <a:pt x="109" y="3"/>
                    <a:pt x="111" y="3"/>
                    <a:pt x="114" y="3"/>
                  </a:cubicBezTo>
                  <a:cubicBezTo>
                    <a:pt x="115" y="3"/>
                    <a:pt x="115" y="2"/>
                    <a:pt x="116" y="3"/>
                  </a:cubicBezTo>
                  <a:cubicBezTo>
                    <a:pt x="116" y="3"/>
                    <a:pt x="117" y="3"/>
                    <a:pt x="117" y="3"/>
                  </a:cubicBezTo>
                  <a:cubicBezTo>
                    <a:pt x="117" y="3"/>
                    <a:pt x="117" y="3"/>
                    <a:pt x="117" y="2"/>
                  </a:cubicBezTo>
                  <a:cubicBezTo>
                    <a:pt x="117" y="2"/>
                    <a:pt x="117" y="2"/>
                    <a:pt x="117" y="2"/>
                  </a:cubicBezTo>
                  <a:cubicBezTo>
                    <a:pt x="115" y="2"/>
                    <a:pt x="114" y="2"/>
                    <a:pt x="112" y="2"/>
                  </a:cubicBezTo>
                  <a:cubicBezTo>
                    <a:pt x="112" y="2"/>
                    <a:pt x="112" y="2"/>
                    <a:pt x="112" y="2"/>
                  </a:cubicBezTo>
                  <a:cubicBezTo>
                    <a:pt x="111" y="2"/>
                    <a:pt x="110" y="2"/>
                    <a:pt x="109" y="2"/>
                  </a:cubicBezTo>
                  <a:cubicBezTo>
                    <a:pt x="109" y="2"/>
                    <a:pt x="108" y="1"/>
                    <a:pt x="108" y="1"/>
                  </a:cubicBezTo>
                  <a:cubicBezTo>
                    <a:pt x="108" y="1"/>
                    <a:pt x="108" y="1"/>
                    <a:pt x="108" y="1"/>
                  </a:cubicBezTo>
                  <a:cubicBezTo>
                    <a:pt x="108" y="1"/>
                    <a:pt x="108" y="1"/>
                    <a:pt x="108" y="1"/>
                  </a:cubicBezTo>
                  <a:cubicBezTo>
                    <a:pt x="109" y="1"/>
                    <a:pt x="109" y="1"/>
                    <a:pt x="110" y="1"/>
                  </a:cubicBezTo>
                  <a:cubicBezTo>
                    <a:pt x="111" y="1"/>
                    <a:pt x="112" y="1"/>
                    <a:pt x="113" y="1"/>
                  </a:cubicBezTo>
                  <a:cubicBezTo>
                    <a:pt x="113" y="1"/>
                    <a:pt x="114" y="1"/>
                    <a:pt x="114" y="1"/>
                  </a:cubicBezTo>
                  <a:cubicBezTo>
                    <a:pt x="115" y="1"/>
                    <a:pt x="115" y="1"/>
                    <a:pt x="116" y="1"/>
                  </a:cubicBezTo>
                  <a:cubicBezTo>
                    <a:pt x="117" y="1"/>
                    <a:pt x="118" y="1"/>
                    <a:pt x="118" y="1"/>
                  </a:cubicBezTo>
                  <a:cubicBezTo>
                    <a:pt x="119" y="1"/>
                    <a:pt x="119" y="1"/>
                    <a:pt x="119" y="1"/>
                  </a:cubicBezTo>
                  <a:cubicBezTo>
                    <a:pt x="119" y="1"/>
                    <a:pt x="119" y="1"/>
                    <a:pt x="119" y="1"/>
                  </a:cubicBezTo>
                  <a:cubicBezTo>
                    <a:pt x="119" y="1"/>
                    <a:pt x="119" y="1"/>
                    <a:pt x="120" y="1"/>
                  </a:cubicBezTo>
                  <a:cubicBezTo>
                    <a:pt x="120" y="1"/>
                    <a:pt x="120" y="1"/>
                    <a:pt x="120" y="1"/>
                  </a:cubicBezTo>
                  <a:cubicBezTo>
                    <a:pt x="122" y="1"/>
                    <a:pt x="123" y="1"/>
                    <a:pt x="124" y="1"/>
                  </a:cubicBezTo>
                  <a:cubicBezTo>
                    <a:pt x="125" y="1"/>
                    <a:pt x="125" y="1"/>
                    <a:pt x="125" y="1"/>
                  </a:cubicBezTo>
                  <a:cubicBezTo>
                    <a:pt x="126" y="0"/>
                    <a:pt x="126" y="0"/>
                    <a:pt x="126" y="0"/>
                  </a:cubicBezTo>
                  <a:cubicBezTo>
                    <a:pt x="127" y="1"/>
                    <a:pt x="127" y="1"/>
                    <a:pt x="127" y="0"/>
                  </a:cubicBezTo>
                  <a:cubicBezTo>
                    <a:pt x="127" y="0"/>
                    <a:pt x="127" y="0"/>
                    <a:pt x="127" y="0"/>
                  </a:cubicBezTo>
                  <a:cubicBezTo>
                    <a:pt x="129" y="0"/>
                    <a:pt x="130" y="0"/>
                    <a:pt x="131" y="0"/>
                  </a:cubicBezTo>
                  <a:cubicBezTo>
                    <a:pt x="132" y="0"/>
                    <a:pt x="133" y="0"/>
                    <a:pt x="134" y="1"/>
                  </a:cubicBezTo>
                  <a:cubicBezTo>
                    <a:pt x="134" y="1"/>
                    <a:pt x="134" y="1"/>
                    <a:pt x="134" y="1"/>
                  </a:cubicBezTo>
                  <a:cubicBezTo>
                    <a:pt x="135" y="0"/>
                    <a:pt x="135" y="0"/>
                    <a:pt x="136" y="0"/>
                  </a:cubicBezTo>
                  <a:cubicBezTo>
                    <a:pt x="136" y="1"/>
                    <a:pt x="136" y="1"/>
                    <a:pt x="136" y="1"/>
                  </a:cubicBezTo>
                  <a:cubicBezTo>
                    <a:pt x="136" y="1"/>
                    <a:pt x="136" y="1"/>
                    <a:pt x="136" y="1"/>
                  </a:cubicBezTo>
                  <a:cubicBezTo>
                    <a:pt x="136" y="1"/>
                    <a:pt x="136" y="1"/>
                    <a:pt x="136" y="1"/>
                  </a:cubicBezTo>
                  <a:cubicBezTo>
                    <a:pt x="136" y="1"/>
                    <a:pt x="136" y="1"/>
                    <a:pt x="137" y="1"/>
                  </a:cubicBezTo>
                  <a:cubicBezTo>
                    <a:pt x="137" y="0"/>
                    <a:pt x="137" y="0"/>
                    <a:pt x="138" y="0"/>
                  </a:cubicBezTo>
                  <a:cubicBezTo>
                    <a:pt x="138" y="1"/>
                    <a:pt x="138" y="1"/>
                    <a:pt x="139" y="1"/>
                  </a:cubicBezTo>
                  <a:cubicBezTo>
                    <a:pt x="139" y="2"/>
                    <a:pt x="138" y="2"/>
                    <a:pt x="138" y="2"/>
                  </a:cubicBezTo>
                  <a:cubicBezTo>
                    <a:pt x="138" y="2"/>
                    <a:pt x="138" y="2"/>
                    <a:pt x="138" y="2"/>
                  </a:cubicBezTo>
                  <a:cubicBezTo>
                    <a:pt x="139" y="3"/>
                    <a:pt x="139" y="3"/>
                    <a:pt x="140" y="3"/>
                  </a:cubicBezTo>
                  <a:cubicBezTo>
                    <a:pt x="140" y="3"/>
                    <a:pt x="140" y="3"/>
                    <a:pt x="140" y="3"/>
                  </a:cubicBezTo>
                  <a:cubicBezTo>
                    <a:pt x="140" y="3"/>
                    <a:pt x="140" y="4"/>
                    <a:pt x="140" y="4"/>
                  </a:cubicBezTo>
                  <a:cubicBezTo>
                    <a:pt x="140" y="4"/>
                    <a:pt x="140" y="4"/>
                    <a:pt x="139" y="4"/>
                  </a:cubicBezTo>
                  <a:cubicBezTo>
                    <a:pt x="139" y="4"/>
                    <a:pt x="139" y="4"/>
                    <a:pt x="139" y="4"/>
                  </a:cubicBezTo>
                  <a:cubicBezTo>
                    <a:pt x="139" y="3"/>
                    <a:pt x="139" y="4"/>
                    <a:pt x="139" y="4"/>
                  </a:cubicBezTo>
                  <a:cubicBezTo>
                    <a:pt x="138" y="4"/>
                    <a:pt x="139" y="4"/>
                    <a:pt x="139" y="4"/>
                  </a:cubicBezTo>
                  <a:cubicBezTo>
                    <a:pt x="139" y="4"/>
                    <a:pt x="139" y="4"/>
                    <a:pt x="139" y="4"/>
                  </a:cubicBezTo>
                  <a:cubicBezTo>
                    <a:pt x="139" y="4"/>
                    <a:pt x="140" y="4"/>
                    <a:pt x="140" y="4"/>
                  </a:cubicBezTo>
                  <a:cubicBezTo>
                    <a:pt x="140" y="5"/>
                    <a:pt x="140" y="4"/>
                    <a:pt x="139" y="4"/>
                  </a:cubicBezTo>
                  <a:cubicBezTo>
                    <a:pt x="139" y="5"/>
                    <a:pt x="139" y="5"/>
                    <a:pt x="139" y="6"/>
                  </a:cubicBezTo>
                  <a:cubicBezTo>
                    <a:pt x="139" y="6"/>
                    <a:pt x="140" y="6"/>
                    <a:pt x="140" y="6"/>
                  </a:cubicBezTo>
                  <a:cubicBezTo>
                    <a:pt x="139" y="7"/>
                    <a:pt x="140" y="7"/>
                    <a:pt x="140" y="8"/>
                  </a:cubicBezTo>
                  <a:cubicBezTo>
                    <a:pt x="140" y="8"/>
                    <a:pt x="140" y="8"/>
                    <a:pt x="140" y="8"/>
                  </a:cubicBezTo>
                  <a:cubicBezTo>
                    <a:pt x="140" y="9"/>
                    <a:pt x="141" y="9"/>
                    <a:pt x="140" y="10"/>
                  </a:cubicBezTo>
                  <a:cubicBezTo>
                    <a:pt x="140" y="10"/>
                    <a:pt x="140" y="10"/>
                    <a:pt x="140" y="10"/>
                  </a:cubicBezTo>
                  <a:cubicBezTo>
                    <a:pt x="140" y="11"/>
                    <a:pt x="141" y="11"/>
                    <a:pt x="141" y="12"/>
                  </a:cubicBezTo>
                  <a:cubicBezTo>
                    <a:pt x="142" y="12"/>
                    <a:pt x="142" y="12"/>
                    <a:pt x="142" y="12"/>
                  </a:cubicBezTo>
                  <a:cubicBezTo>
                    <a:pt x="143" y="12"/>
                    <a:pt x="143" y="12"/>
                    <a:pt x="144" y="12"/>
                  </a:cubicBezTo>
                  <a:cubicBezTo>
                    <a:pt x="144" y="12"/>
                    <a:pt x="144" y="12"/>
                    <a:pt x="144" y="12"/>
                  </a:cubicBezTo>
                  <a:cubicBezTo>
                    <a:pt x="144" y="12"/>
                    <a:pt x="144" y="12"/>
                    <a:pt x="144" y="12"/>
                  </a:cubicBezTo>
                  <a:cubicBezTo>
                    <a:pt x="144" y="13"/>
                    <a:pt x="143" y="12"/>
                    <a:pt x="143" y="13"/>
                  </a:cubicBezTo>
                  <a:cubicBezTo>
                    <a:pt x="143" y="13"/>
                    <a:pt x="143" y="12"/>
                    <a:pt x="143" y="13"/>
                  </a:cubicBezTo>
                  <a:cubicBezTo>
                    <a:pt x="143" y="13"/>
                    <a:pt x="142" y="13"/>
                    <a:pt x="142" y="13"/>
                  </a:cubicBezTo>
                  <a:cubicBezTo>
                    <a:pt x="142" y="13"/>
                    <a:pt x="142" y="13"/>
                    <a:pt x="142" y="14"/>
                  </a:cubicBezTo>
                  <a:cubicBezTo>
                    <a:pt x="142" y="14"/>
                    <a:pt x="142" y="14"/>
                    <a:pt x="142" y="14"/>
                  </a:cubicBezTo>
                  <a:cubicBezTo>
                    <a:pt x="142" y="15"/>
                    <a:pt x="142" y="15"/>
                    <a:pt x="143" y="15"/>
                  </a:cubicBezTo>
                  <a:cubicBezTo>
                    <a:pt x="143" y="15"/>
                    <a:pt x="143" y="15"/>
                    <a:pt x="144" y="16"/>
                  </a:cubicBezTo>
                  <a:cubicBezTo>
                    <a:pt x="144" y="16"/>
                    <a:pt x="144" y="16"/>
                    <a:pt x="144" y="16"/>
                  </a:cubicBezTo>
                  <a:cubicBezTo>
                    <a:pt x="144" y="16"/>
                    <a:pt x="145" y="16"/>
                    <a:pt x="145" y="16"/>
                  </a:cubicBezTo>
                  <a:cubicBezTo>
                    <a:pt x="145" y="16"/>
                    <a:pt x="146" y="16"/>
                    <a:pt x="146" y="16"/>
                  </a:cubicBezTo>
                  <a:cubicBezTo>
                    <a:pt x="147" y="16"/>
                    <a:pt x="148" y="16"/>
                    <a:pt x="149" y="16"/>
                  </a:cubicBezTo>
                  <a:cubicBezTo>
                    <a:pt x="149" y="16"/>
                    <a:pt x="150" y="16"/>
                    <a:pt x="150" y="16"/>
                  </a:cubicBezTo>
                  <a:cubicBezTo>
                    <a:pt x="150" y="15"/>
                    <a:pt x="151" y="15"/>
                    <a:pt x="151" y="15"/>
                  </a:cubicBezTo>
                  <a:cubicBezTo>
                    <a:pt x="152" y="15"/>
                    <a:pt x="152" y="16"/>
                    <a:pt x="153" y="16"/>
                  </a:cubicBezTo>
                  <a:cubicBezTo>
                    <a:pt x="152" y="17"/>
                    <a:pt x="152" y="17"/>
                    <a:pt x="152" y="17"/>
                  </a:cubicBezTo>
                  <a:cubicBezTo>
                    <a:pt x="151" y="17"/>
                    <a:pt x="151" y="17"/>
                    <a:pt x="151" y="17"/>
                  </a:cubicBezTo>
                  <a:cubicBezTo>
                    <a:pt x="151" y="17"/>
                    <a:pt x="151" y="17"/>
                    <a:pt x="151" y="17"/>
                  </a:cubicBezTo>
                  <a:cubicBezTo>
                    <a:pt x="151" y="18"/>
                    <a:pt x="151" y="17"/>
                    <a:pt x="151" y="17"/>
                  </a:cubicBezTo>
                  <a:cubicBezTo>
                    <a:pt x="151" y="17"/>
                    <a:pt x="151" y="17"/>
                    <a:pt x="152" y="17"/>
                  </a:cubicBezTo>
                  <a:cubicBezTo>
                    <a:pt x="152" y="18"/>
                    <a:pt x="153" y="18"/>
                    <a:pt x="153" y="17"/>
                  </a:cubicBezTo>
                  <a:cubicBezTo>
                    <a:pt x="153" y="17"/>
                    <a:pt x="153" y="18"/>
                    <a:pt x="153" y="18"/>
                  </a:cubicBezTo>
                  <a:cubicBezTo>
                    <a:pt x="154" y="18"/>
                    <a:pt x="154" y="19"/>
                    <a:pt x="154" y="19"/>
                  </a:cubicBezTo>
                  <a:cubicBezTo>
                    <a:pt x="154" y="20"/>
                    <a:pt x="155" y="20"/>
                    <a:pt x="154" y="20"/>
                  </a:cubicBezTo>
                  <a:cubicBezTo>
                    <a:pt x="154" y="20"/>
                    <a:pt x="154" y="20"/>
                    <a:pt x="154" y="20"/>
                  </a:cubicBezTo>
                  <a:cubicBezTo>
                    <a:pt x="155" y="21"/>
                    <a:pt x="155" y="21"/>
                    <a:pt x="154" y="22"/>
                  </a:cubicBezTo>
                  <a:cubicBezTo>
                    <a:pt x="154" y="22"/>
                    <a:pt x="153" y="22"/>
                    <a:pt x="153" y="22"/>
                  </a:cubicBezTo>
                  <a:cubicBezTo>
                    <a:pt x="153" y="22"/>
                    <a:pt x="153" y="22"/>
                    <a:pt x="153" y="23"/>
                  </a:cubicBezTo>
                  <a:cubicBezTo>
                    <a:pt x="154" y="23"/>
                    <a:pt x="155" y="23"/>
                    <a:pt x="156" y="23"/>
                  </a:cubicBezTo>
                  <a:cubicBezTo>
                    <a:pt x="156" y="24"/>
                    <a:pt x="156" y="24"/>
                    <a:pt x="156" y="25"/>
                  </a:cubicBezTo>
                  <a:cubicBezTo>
                    <a:pt x="156" y="25"/>
                    <a:pt x="156" y="25"/>
                    <a:pt x="157" y="26"/>
                  </a:cubicBezTo>
                  <a:cubicBezTo>
                    <a:pt x="157" y="26"/>
                    <a:pt x="157" y="26"/>
                    <a:pt x="156" y="27"/>
                  </a:cubicBezTo>
                  <a:cubicBezTo>
                    <a:pt x="156" y="27"/>
                    <a:pt x="156" y="27"/>
                    <a:pt x="155" y="27"/>
                  </a:cubicBezTo>
                  <a:cubicBezTo>
                    <a:pt x="155" y="26"/>
                    <a:pt x="155" y="26"/>
                    <a:pt x="154" y="27"/>
                  </a:cubicBezTo>
                  <a:cubicBezTo>
                    <a:pt x="154" y="27"/>
                    <a:pt x="153" y="27"/>
                    <a:pt x="153" y="27"/>
                  </a:cubicBezTo>
                  <a:cubicBezTo>
                    <a:pt x="153" y="28"/>
                    <a:pt x="154" y="28"/>
                    <a:pt x="154" y="28"/>
                  </a:cubicBezTo>
                  <a:cubicBezTo>
                    <a:pt x="154" y="29"/>
                    <a:pt x="155" y="29"/>
                    <a:pt x="155" y="29"/>
                  </a:cubicBezTo>
                  <a:cubicBezTo>
                    <a:pt x="155" y="28"/>
                    <a:pt x="155" y="28"/>
                    <a:pt x="155" y="29"/>
                  </a:cubicBezTo>
                  <a:cubicBezTo>
                    <a:pt x="156" y="29"/>
                    <a:pt x="155" y="29"/>
                    <a:pt x="155" y="29"/>
                  </a:cubicBezTo>
                  <a:cubicBezTo>
                    <a:pt x="155" y="30"/>
                    <a:pt x="154" y="29"/>
                    <a:pt x="154" y="29"/>
                  </a:cubicBezTo>
                  <a:cubicBezTo>
                    <a:pt x="153" y="29"/>
                    <a:pt x="153" y="29"/>
                    <a:pt x="153" y="29"/>
                  </a:cubicBezTo>
                  <a:cubicBezTo>
                    <a:pt x="153" y="29"/>
                    <a:pt x="153" y="29"/>
                    <a:pt x="153" y="29"/>
                  </a:cubicBezTo>
                  <a:cubicBezTo>
                    <a:pt x="154" y="30"/>
                    <a:pt x="154" y="30"/>
                    <a:pt x="154" y="30"/>
                  </a:cubicBezTo>
                  <a:cubicBezTo>
                    <a:pt x="154" y="30"/>
                    <a:pt x="155" y="30"/>
                    <a:pt x="155" y="30"/>
                  </a:cubicBezTo>
                  <a:cubicBezTo>
                    <a:pt x="155" y="30"/>
                    <a:pt x="155" y="30"/>
                    <a:pt x="155" y="30"/>
                  </a:cubicBezTo>
                  <a:cubicBezTo>
                    <a:pt x="154" y="30"/>
                    <a:pt x="154" y="31"/>
                    <a:pt x="154" y="30"/>
                  </a:cubicBezTo>
                  <a:cubicBezTo>
                    <a:pt x="154" y="30"/>
                    <a:pt x="153" y="30"/>
                    <a:pt x="153" y="30"/>
                  </a:cubicBezTo>
                  <a:cubicBezTo>
                    <a:pt x="153" y="31"/>
                    <a:pt x="153" y="30"/>
                    <a:pt x="153" y="31"/>
                  </a:cubicBezTo>
                  <a:cubicBezTo>
                    <a:pt x="154" y="31"/>
                    <a:pt x="154" y="31"/>
                    <a:pt x="154" y="31"/>
                  </a:cubicBezTo>
                  <a:cubicBezTo>
                    <a:pt x="154" y="31"/>
                    <a:pt x="154" y="31"/>
                    <a:pt x="153" y="31"/>
                  </a:cubicBezTo>
                  <a:cubicBezTo>
                    <a:pt x="153" y="31"/>
                    <a:pt x="152" y="31"/>
                    <a:pt x="152" y="31"/>
                  </a:cubicBezTo>
                  <a:cubicBezTo>
                    <a:pt x="151" y="31"/>
                    <a:pt x="149" y="31"/>
                    <a:pt x="148" y="31"/>
                  </a:cubicBezTo>
                  <a:cubicBezTo>
                    <a:pt x="147" y="31"/>
                    <a:pt x="147" y="31"/>
                    <a:pt x="147" y="31"/>
                  </a:cubicBezTo>
                  <a:cubicBezTo>
                    <a:pt x="146" y="31"/>
                    <a:pt x="145" y="31"/>
                    <a:pt x="145" y="31"/>
                  </a:cubicBezTo>
                  <a:cubicBezTo>
                    <a:pt x="145" y="31"/>
                    <a:pt x="145" y="31"/>
                    <a:pt x="145" y="31"/>
                  </a:cubicBezTo>
                  <a:cubicBezTo>
                    <a:pt x="145" y="31"/>
                    <a:pt x="145" y="31"/>
                    <a:pt x="145" y="31"/>
                  </a:cubicBezTo>
                  <a:cubicBezTo>
                    <a:pt x="145" y="31"/>
                    <a:pt x="146" y="31"/>
                    <a:pt x="147" y="31"/>
                  </a:cubicBezTo>
                  <a:cubicBezTo>
                    <a:pt x="148" y="32"/>
                    <a:pt x="149" y="32"/>
                    <a:pt x="151" y="32"/>
                  </a:cubicBezTo>
                  <a:cubicBezTo>
                    <a:pt x="152" y="32"/>
                    <a:pt x="152" y="33"/>
                    <a:pt x="153" y="32"/>
                  </a:cubicBezTo>
                  <a:cubicBezTo>
                    <a:pt x="153" y="32"/>
                    <a:pt x="153" y="32"/>
                    <a:pt x="153" y="32"/>
                  </a:cubicBezTo>
                  <a:cubicBezTo>
                    <a:pt x="153" y="33"/>
                    <a:pt x="153" y="33"/>
                    <a:pt x="153" y="33"/>
                  </a:cubicBezTo>
                  <a:cubicBezTo>
                    <a:pt x="153" y="33"/>
                    <a:pt x="153" y="33"/>
                    <a:pt x="153" y="34"/>
                  </a:cubicBezTo>
                  <a:cubicBezTo>
                    <a:pt x="153" y="34"/>
                    <a:pt x="152" y="34"/>
                    <a:pt x="152" y="34"/>
                  </a:cubicBezTo>
                  <a:cubicBezTo>
                    <a:pt x="151" y="34"/>
                    <a:pt x="151" y="34"/>
                    <a:pt x="150" y="34"/>
                  </a:cubicBezTo>
                  <a:cubicBezTo>
                    <a:pt x="150" y="34"/>
                    <a:pt x="150" y="34"/>
                    <a:pt x="150" y="34"/>
                  </a:cubicBezTo>
                  <a:cubicBezTo>
                    <a:pt x="150" y="34"/>
                    <a:pt x="150" y="34"/>
                    <a:pt x="150" y="34"/>
                  </a:cubicBezTo>
                  <a:cubicBezTo>
                    <a:pt x="151" y="35"/>
                    <a:pt x="151" y="35"/>
                    <a:pt x="151" y="35"/>
                  </a:cubicBezTo>
                  <a:cubicBezTo>
                    <a:pt x="152" y="35"/>
                    <a:pt x="152" y="35"/>
                    <a:pt x="152" y="35"/>
                  </a:cubicBezTo>
                  <a:cubicBezTo>
                    <a:pt x="153" y="36"/>
                    <a:pt x="154" y="35"/>
                    <a:pt x="156" y="35"/>
                  </a:cubicBezTo>
                  <a:cubicBezTo>
                    <a:pt x="156" y="35"/>
                    <a:pt x="157" y="35"/>
                    <a:pt x="158" y="35"/>
                  </a:cubicBezTo>
                  <a:cubicBezTo>
                    <a:pt x="158" y="35"/>
                    <a:pt x="158" y="35"/>
                    <a:pt x="158" y="35"/>
                  </a:cubicBezTo>
                  <a:cubicBezTo>
                    <a:pt x="159" y="35"/>
                    <a:pt x="159" y="35"/>
                    <a:pt x="160" y="36"/>
                  </a:cubicBezTo>
                  <a:cubicBezTo>
                    <a:pt x="160" y="36"/>
                    <a:pt x="160" y="36"/>
                    <a:pt x="161" y="36"/>
                  </a:cubicBezTo>
                  <a:cubicBezTo>
                    <a:pt x="161" y="35"/>
                    <a:pt x="162" y="36"/>
                    <a:pt x="162" y="36"/>
                  </a:cubicBezTo>
                  <a:cubicBezTo>
                    <a:pt x="163" y="36"/>
                    <a:pt x="164" y="36"/>
                    <a:pt x="165" y="36"/>
                  </a:cubicBezTo>
                  <a:cubicBezTo>
                    <a:pt x="165" y="36"/>
                    <a:pt x="166" y="36"/>
                    <a:pt x="166" y="36"/>
                  </a:cubicBezTo>
                  <a:cubicBezTo>
                    <a:pt x="167" y="36"/>
                    <a:pt x="167" y="36"/>
                    <a:pt x="167" y="35"/>
                  </a:cubicBezTo>
                  <a:cubicBezTo>
                    <a:pt x="167" y="35"/>
                    <a:pt x="167" y="35"/>
                    <a:pt x="168" y="35"/>
                  </a:cubicBezTo>
                  <a:cubicBezTo>
                    <a:pt x="168" y="35"/>
                    <a:pt x="168" y="35"/>
                    <a:pt x="168" y="35"/>
                  </a:cubicBezTo>
                  <a:cubicBezTo>
                    <a:pt x="168" y="35"/>
                    <a:pt x="168" y="35"/>
                    <a:pt x="168" y="35"/>
                  </a:cubicBezTo>
                  <a:cubicBezTo>
                    <a:pt x="168" y="35"/>
                    <a:pt x="168" y="35"/>
                    <a:pt x="168" y="36"/>
                  </a:cubicBezTo>
                  <a:cubicBezTo>
                    <a:pt x="168" y="36"/>
                    <a:pt x="168" y="36"/>
                    <a:pt x="168" y="36"/>
                  </a:cubicBezTo>
                  <a:cubicBezTo>
                    <a:pt x="168" y="36"/>
                    <a:pt x="168" y="36"/>
                    <a:pt x="168" y="36"/>
                  </a:cubicBezTo>
                  <a:cubicBezTo>
                    <a:pt x="168" y="36"/>
                    <a:pt x="169" y="36"/>
                    <a:pt x="169" y="36"/>
                  </a:cubicBezTo>
                  <a:cubicBezTo>
                    <a:pt x="169" y="35"/>
                    <a:pt x="170" y="35"/>
                    <a:pt x="170" y="36"/>
                  </a:cubicBezTo>
                  <a:cubicBezTo>
                    <a:pt x="170" y="36"/>
                    <a:pt x="170" y="36"/>
                    <a:pt x="170" y="37"/>
                  </a:cubicBezTo>
                  <a:cubicBezTo>
                    <a:pt x="170" y="37"/>
                    <a:pt x="169" y="37"/>
                    <a:pt x="169" y="37"/>
                  </a:cubicBezTo>
                  <a:cubicBezTo>
                    <a:pt x="169" y="37"/>
                    <a:pt x="168" y="37"/>
                    <a:pt x="168" y="37"/>
                  </a:cubicBezTo>
                  <a:cubicBezTo>
                    <a:pt x="168" y="37"/>
                    <a:pt x="168" y="38"/>
                    <a:pt x="169" y="38"/>
                  </a:cubicBezTo>
                  <a:cubicBezTo>
                    <a:pt x="169" y="38"/>
                    <a:pt x="170" y="38"/>
                    <a:pt x="170" y="38"/>
                  </a:cubicBezTo>
                  <a:cubicBezTo>
                    <a:pt x="171" y="38"/>
                    <a:pt x="171" y="38"/>
                    <a:pt x="171" y="39"/>
                  </a:cubicBezTo>
                  <a:cubicBezTo>
                    <a:pt x="171" y="40"/>
                    <a:pt x="171" y="41"/>
                    <a:pt x="171" y="42"/>
                  </a:cubicBezTo>
                  <a:cubicBezTo>
                    <a:pt x="171" y="42"/>
                    <a:pt x="171" y="42"/>
                    <a:pt x="171" y="43"/>
                  </a:cubicBezTo>
                  <a:cubicBezTo>
                    <a:pt x="171" y="43"/>
                    <a:pt x="171" y="43"/>
                    <a:pt x="172" y="43"/>
                  </a:cubicBezTo>
                  <a:cubicBezTo>
                    <a:pt x="172" y="42"/>
                    <a:pt x="172" y="43"/>
                    <a:pt x="172" y="43"/>
                  </a:cubicBezTo>
                  <a:cubicBezTo>
                    <a:pt x="172" y="43"/>
                    <a:pt x="172" y="44"/>
                    <a:pt x="172" y="44"/>
                  </a:cubicBezTo>
                  <a:cubicBezTo>
                    <a:pt x="173" y="45"/>
                    <a:pt x="172" y="45"/>
                    <a:pt x="172" y="45"/>
                  </a:cubicBezTo>
                  <a:cubicBezTo>
                    <a:pt x="171" y="45"/>
                    <a:pt x="171" y="46"/>
                    <a:pt x="170" y="46"/>
                  </a:cubicBezTo>
                  <a:cubicBezTo>
                    <a:pt x="170" y="46"/>
                    <a:pt x="169" y="45"/>
                    <a:pt x="169" y="45"/>
                  </a:cubicBezTo>
                  <a:cubicBezTo>
                    <a:pt x="169" y="45"/>
                    <a:pt x="169" y="45"/>
                    <a:pt x="169" y="46"/>
                  </a:cubicBezTo>
                  <a:cubicBezTo>
                    <a:pt x="169" y="46"/>
                    <a:pt x="169" y="46"/>
                    <a:pt x="169" y="46"/>
                  </a:cubicBezTo>
                  <a:cubicBezTo>
                    <a:pt x="169" y="46"/>
                    <a:pt x="169" y="46"/>
                    <a:pt x="169" y="46"/>
                  </a:cubicBezTo>
                  <a:cubicBezTo>
                    <a:pt x="170" y="46"/>
                    <a:pt x="170" y="46"/>
                    <a:pt x="170" y="46"/>
                  </a:cubicBezTo>
                  <a:cubicBezTo>
                    <a:pt x="170" y="47"/>
                    <a:pt x="169" y="47"/>
                    <a:pt x="169" y="47"/>
                  </a:cubicBezTo>
                  <a:cubicBezTo>
                    <a:pt x="169" y="47"/>
                    <a:pt x="169" y="47"/>
                    <a:pt x="169" y="47"/>
                  </a:cubicBezTo>
                  <a:cubicBezTo>
                    <a:pt x="169" y="47"/>
                    <a:pt x="169" y="47"/>
                    <a:pt x="169" y="47"/>
                  </a:cubicBezTo>
                  <a:cubicBezTo>
                    <a:pt x="169" y="47"/>
                    <a:pt x="169" y="47"/>
                    <a:pt x="169" y="47"/>
                  </a:cubicBezTo>
                  <a:cubicBezTo>
                    <a:pt x="170" y="47"/>
                    <a:pt x="170" y="47"/>
                    <a:pt x="171" y="48"/>
                  </a:cubicBezTo>
                  <a:cubicBezTo>
                    <a:pt x="172" y="48"/>
                    <a:pt x="172" y="48"/>
                    <a:pt x="173" y="48"/>
                  </a:cubicBezTo>
                  <a:cubicBezTo>
                    <a:pt x="173" y="48"/>
                    <a:pt x="173" y="48"/>
                    <a:pt x="173" y="48"/>
                  </a:cubicBezTo>
                  <a:cubicBezTo>
                    <a:pt x="173" y="49"/>
                    <a:pt x="174" y="50"/>
                    <a:pt x="173" y="51"/>
                  </a:cubicBezTo>
                  <a:cubicBezTo>
                    <a:pt x="173" y="51"/>
                    <a:pt x="173" y="51"/>
                    <a:pt x="173" y="51"/>
                  </a:cubicBezTo>
                  <a:cubicBezTo>
                    <a:pt x="174" y="52"/>
                    <a:pt x="174" y="52"/>
                    <a:pt x="173" y="52"/>
                  </a:cubicBezTo>
                  <a:cubicBezTo>
                    <a:pt x="172" y="52"/>
                    <a:pt x="172" y="52"/>
                    <a:pt x="172" y="52"/>
                  </a:cubicBezTo>
                  <a:cubicBezTo>
                    <a:pt x="172" y="52"/>
                    <a:pt x="171" y="52"/>
                    <a:pt x="171" y="52"/>
                  </a:cubicBezTo>
                  <a:cubicBezTo>
                    <a:pt x="170" y="52"/>
                    <a:pt x="168" y="53"/>
                    <a:pt x="167" y="53"/>
                  </a:cubicBezTo>
                  <a:cubicBezTo>
                    <a:pt x="166" y="53"/>
                    <a:pt x="165" y="53"/>
                    <a:pt x="165" y="53"/>
                  </a:cubicBezTo>
                  <a:cubicBezTo>
                    <a:pt x="164" y="53"/>
                    <a:pt x="164" y="53"/>
                    <a:pt x="163" y="53"/>
                  </a:cubicBezTo>
                  <a:cubicBezTo>
                    <a:pt x="162" y="53"/>
                    <a:pt x="161" y="53"/>
                    <a:pt x="160" y="52"/>
                  </a:cubicBezTo>
                  <a:cubicBezTo>
                    <a:pt x="160" y="52"/>
                    <a:pt x="160" y="52"/>
                    <a:pt x="160" y="53"/>
                  </a:cubicBezTo>
                  <a:cubicBezTo>
                    <a:pt x="160" y="53"/>
                    <a:pt x="160" y="53"/>
                    <a:pt x="160" y="53"/>
                  </a:cubicBezTo>
                  <a:cubicBezTo>
                    <a:pt x="162" y="53"/>
                    <a:pt x="163" y="54"/>
                    <a:pt x="164" y="54"/>
                  </a:cubicBezTo>
                  <a:cubicBezTo>
                    <a:pt x="165" y="54"/>
                    <a:pt x="167" y="54"/>
                    <a:pt x="167" y="55"/>
                  </a:cubicBezTo>
                  <a:cubicBezTo>
                    <a:pt x="168" y="55"/>
                    <a:pt x="169" y="55"/>
                    <a:pt x="170" y="56"/>
                  </a:cubicBezTo>
                  <a:cubicBezTo>
                    <a:pt x="170" y="56"/>
                    <a:pt x="170" y="56"/>
                    <a:pt x="170" y="56"/>
                  </a:cubicBezTo>
                  <a:cubicBezTo>
                    <a:pt x="170" y="57"/>
                    <a:pt x="171" y="57"/>
                    <a:pt x="171" y="57"/>
                  </a:cubicBezTo>
                  <a:cubicBezTo>
                    <a:pt x="171" y="57"/>
                    <a:pt x="171" y="57"/>
                    <a:pt x="171" y="58"/>
                  </a:cubicBezTo>
                  <a:cubicBezTo>
                    <a:pt x="171" y="58"/>
                    <a:pt x="171" y="58"/>
                    <a:pt x="171" y="58"/>
                  </a:cubicBezTo>
                  <a:cubicBezTo>
                    <a:pt x="169" y="59"/>
                    <a:pt x="168" y="59"/>
                    <a:pt x="167" y="58"/>
                  </a:cubicBezTo>
                  <a:cubicBezTo>
                    <a:pt x="166" y="58"/>
                    <a:pt x="166" y="58"/>
                    <a:pt x="166" y="58"/>
                  </a:cubicBezTo>
                  <a:cubicBezTo>
                    <a:pt x="165" y="58"/>
                    <a:pt x="165" y="58"/>
                    <a:pt x="165" y="57"/>
                  </a:cubicBezTo>
                  <a:cubicBezTo>
                    <a:pt x="165" y="57"/>
                    <a:pt x="165" y="57"/>
                    <a:pt x="164" y="57"/>
                  </a:cubicBezTo>
                  <a:cubicBezTo>
                    <a:pt x="164" y="57"/>
                    <a:pt x="163" y="56"/>
                    <a:pt x="162" y="57"/>
                  </a:cubicBezTo>
                  <a:cubicBezTo>
                    <a:pt x="162" y="57"/>
                    <a:pt x="162" y="57"/>
                    <a:pt x="162" y="57"/>
                  </a:cubicBezTo>
                  <a:cubicBezTo>
                    <a:pt x="161" y="56"/>
                    <a:pt x="159" y="56"/>
                    <a:pt x="158" y="56"/>
                  </a:cubicBezTo>
                  <a:cubicBezTo>
                    <a:pt x="158" y="56"/>
                    <a:pt x="158" y="56"/>
                    <a:pt x="158" y="56"/>
                  </a:cubicBezTo>
                  <a:cubicBezTo>
                    <a:pt x="157" y="56"/>
                    <a:pt x="157" y="56"/>
                    <a:pt x="156" y="56"/>
                  </a:cubicBezTo>
                  <a:cubicBezTo>
                    <a:pt x="155" y="55"/>
                    <a:pt x="155" y="55"/>
                    <a:pt x="154" y="54"/>
                  </a:cubicBezTo>
                  <a:cubicBezTo>
                    <a:pt x="154" y="54"/>
                    <a:pt x="154" y="54"/>
                    <a:pt x="153" y="54"/>
                  </a:cubicBezTo>
                  <a:cubicBezTo>
                    <a:pt x="153" y="54"/>
                    <a:pt x="152" y="54"/>
                    <a:pt x="152" y="54"/>
                  </a:cubicBezTo>
                  <a:cubicBezTo>
                    <a:pt x="150" y="54"/>
                    <a:pt x="149" y="54"/>
                    <a:pt x="148" y="54"/>
                  </a:cubicBezTo>
                  <a:cubicBezTo>
                    <a:pt x="147" y="54"/>
                    <a:pt x="146" y="53"/>
                    <a:pt x="145" y="53"/>
                  </a:cubicBezTo>
                  <a:cubicBezTo>
                    <a:pt x="144" y="54"/>
                    <a:pt x="143" y="53"/>
                    <a:pt x="143" y="53"/>
                  </a:cubicBezTo>
                  <a:cubicBezTo>
                    <a:pt x="143" y="53"/>
                    <a:pt x="142" y="53"/>
                    <a:pt x="142" y="53"/>
                  </a:cubicBezTo>
                  <a:cubicBezTo>
                    <a:pt x="141" y="53"/>
                    <a:pt x="141" y="53"/>
                    <a:pt x="140" y="53"/>
                  </a:cubicBezTo>
                  <a:cubicBezTo>
                    <a:pt x="140" y="53"/>
                    <a:pt x="140" y="53"/>
                    <a:pt x="140" y="53"/>
                  </a:cubicBezTo>
                  <a:cubicBezTo>
                    <a:pt x="140" y="53"/>
                    <a:pt x="139" y="53"/>
                    <a:pt x="139" y="53"/>
                  </a:cubicBezTo>
                  <a:cubicBezTo>
                    <a:pt x="139" y="53"/>
                    <a:pt x="139" y="53"/>
                    <a:pt x="138" y="53"/>
                  </a:cubicBezTo>
                  <a:cubicBezTo>
                    <a:pt x="138" y="53"/>
                    <a:pt x="139" y="53"/>
                    <a:pt x="139" y="53"/>
                  </a:cubicBezTo>
                  <a:cubicBezTo>
                    <a:pt x="139" y="52"/>
                    <a:pt x="139" y="53"/>
                    <a:pt x="140" y="53"/>
                  </a:cubicBezTo>
                  <a:cubicBezTo>
                    <a:pt x="140" y="53"/>
                    <a:pt x="140" y="53"/>
                    <a:pt x="140" y="53"/>
                  </a:cubicBezTo>
                  <a:cubicBezTo>
                    <a:pt x="140" y="52"/>
                    <a:pt x="140" y="52"/>
                    <a:pt x="140" y="52"/>
                  </a:cubicBezTo>
                  <a:cubicBezTo>
                    <a:pt x="141" y="52"/>
                    <a:pt x="141" y="52"/>
                    <a:pt x="141" y="52"/>
                  </a:cubicBezTo>
                  <a:cubicBezTo>
                    <a:pt x="142" y="52"/>
                    <a:pt x="142" y="52"/>
                    <a:pt x="143" y="52"/>
                  </a:cubicBezTo>
                  <a:cubicBezTo>
                    <a:pt x="143" y="51"/>
                    <a:pt x="143" y="51"/>
                    <a:pt x="143" y="51"/>
                  </a:cubicBezTo>
                  <a:cubicBezTo>
                    <a:pt x="143" y="51"/>
                    <a:pt x="143" y="51"/>
                    <a:pt x="143" y="51"/>
                  </a:cubicBezTo>
                  <a:cubicBezTo>
                    <a:pt x="142" y="51"/>
                    <a:pt x="141" y="51"/>
                    <a:pt x="139" y="51"/>
                  </a:cubicBezTo>
                  <a:cubicBezTo>
                    <a:pt x="138" y="51"/>
                    <a:pt x="137" y="51"/>
                    <a:pt x="136" y="51"/>
                  </a:cubicBezTo>
                  <a:cubicBezTo>
                    <a:pt x="135" y="51"/>
                    <a:pt x="134" y="51"/>
                    <a:pt x="133" y="51"/>
                  </a:cubicBezTo>
                  <a:cubicBezTo>
                    <a:pt x="132" y="51"/>
                    <a:pt x="131" y="51"/>
                    <a:pt x="131" y="51"/>
                  </a:cubicBezTo>
                  <a:cubicBezTo>
                    <a:pt x="131" y="51"/>
                    <a:pt x="130" y="51"/>
                    <a:pt x="130" y="51"/>
                  </a:cubicBezTo>
                  <a:cubicBezTo>
                    <a:pt x="130" y="51"/>
                    <a:pt x="131" y="51"/>
                    <a:pt x="131" y="51"/>
                  </a:cubicBezTo>
                  <a:cubicBezTo>
                    <a:pt x="131" y="51"/>
                    <a:pt x="131" y="51"/>
                    <a:pt x="131" y="51"/>
                  </a:cubicBezTo>
                  <a:cubicBezTo>
                    <a:pt x="131" y="51"/>
                    <a:pt x="131" y="52"/>
                    <a:pt x="131" y="52"/>
                  </a:cubicBezTo>
                  <a:cubicBezTo>
                    <a:pt x="130" y="52"/>
                    <a:pt x="129" y="52"/>
                    <a:pt x="128" y="52"/>
                  </a:cubicBezTo>
                  <a:cubicBezTo>
                    <a:pt x="127" y="52"/>
                    <a:pt x="126" y="52"/>
                    <a:pt x="125" y="52"/>
                  </a:cubicBezTo>
                  <a:cubicBezTo>
                    <a:pt x="124" y="53"/>
                    <a:pt x="124" y="53"/>
                    <a:pt x="123" y="53"/>
                  </a:cubicBezTo>
                  <a:cubicBezTo>
                    <a:pt x="122" y="53"/>
                    <a:pt x="121" y="53"/>
                    <a:pt x="121" y="53"/>
                  </a:cubicBezTo>
                  <a:cubicBezTo>
                    <a:pt x="120" y="53"/>
                    <a:pt x="120" y="53"/>
                    <a:pt x="119" y="53"/>
                  </a:cubicBezTo>
                  <a:cubicBezTo>
                    <a:pt x="119" y="53"/>
                    <a:pt x="118" y="53"/>
                    <a:pt x="118" y="53"/>
                  </a:cubicBezTo>
                  <a:cubicBezTo>
                    <a:pt x="117" y="53"/>
                    <a:pt x="116" y="53"/>
                    <a:pt x="115" y="53"/>
                  </a:cubicBezTo>
                  <a:cubicBezTo>
                    <a:pt x="114" y="53"/>
                    <a:pt x="113" y="53"/>
                    <a:pt x="111" y="53"/>
                  </a:cubicBezTo>
                  <a:cubicBezTo>
                    <a:pt x="111" y="53"/>
                    <a:pt x="110" y="53"/>
                    <a:pt x="109" y="53"/>
                  </a:cubicBezTo>
                  <a:cubicBezTo>
                    <a:pt x="109" y="53"/>
                    <a:pt x="109" y="53"/>
                    <a:pt x="108" y="53"/>
                  </a:cubicBezTo>
                  <a:cubicBezTo>
                    <a:pt x="108" y="53"/>
                    <a:pt x="107" y="53"/>
                    <a:pt x="106" y="53"/>
                  </a:cubicBezTo>
                  <a:cubicBezTo>
                    <a:pt x="106" y="53"/>
                    <a:pt x="105" y="53"/>
                    <a:pt x="105" y="53"/>
                  </a:cubicBezTo>
                  <a:cubicBezTo>
                    <a:pt x="104" y="53"/>
                    <a:pt x="103" y="53"/>
                    <a:pt x="102" y="53"/>
                  </a:cubicBezTo>
                  <a:cubicBezTo>
                    <a:pt x="102" y="53"/>
                    <a:pt x="102" y="53"/>
                    <a:pt x="102" y="53"/>
                  </a:cubicBezTo>
                  <a:cubicBezTo>
                    <a:pt x="102" y="53"/>
                    <a:pt x="101" y="53"/>
                    <a:pt x="100" y="53"/>
                  </a:cubicBezTo>
                  <a:cubicBezTo>
                    <a:pt x="100" y="53"/>
                    <a:pt x="100" y="53"/>
                    <a:pt x="100" y="53"/>
                  </a:cubicBezTo>
                  <a:cubicBezTo>
                    <a:pt x="100" y="53"/>
                    <a:pt x="100" y="53"/>
                    <a:pt x="100" y="52"/>
                  </a:cubicBezTo>
                  <a:cubicBezTo>
                    <a:pt x="101" y="52"/>
                    <a:pt x="101" y="53"/>
                    <a:pt x="101" y="52"/>
                  </a:cubicBezTo>
                  <a:cubicBezTo>
                    <a:pt x="101" y="52"/>
                    <a:pt x="101" y="52"/>
                    <a:pt x="101" y="52"/>
                  </a:cubicBezTo>
                  <a:cubicBezTo>
                    <a:pt x="102" y="52"/>
                    <a:pt x="102" y="51"/>
                    <a:pt x="103" y="51"/>
                  </a:cubicBezTo>
                  <a:cubicBezTo>
                    <a:pt x="104" y="52"/>
                    <a:pt x="105" y="52"/>
                    <a:pt x="106" y="52"/>
                  </a:cubicBezTo>
                  <a:cubicBezTo>
                    <a:pt x="107" y="52"/>
                    <a:pt x="108" y="52"/>
                    <a:pt x="110" y="52"/>
                  </a:cubicBezTo>
                  <a:cubicBezTo>
                    <a:pt x="110" y="51"/>
                    <a:pt x="112" y="51"/>
                    <a:pt x="112" y="52"/>
                  </a:cubicBezTo>
                  <a:cubicBezTo>
                    <a:pt x="113" y="52"/>
                    <a:pt x="113" y="52"/>
                    <a:pt x="113" y="51"/>
                  </a:cubicBezTo>
                  <a:cubicBezTo>
                    <a:pt x="113" y="51"/>
                    <a:pt x="114" y="51"/>
                    <a:pt x="114" y="51"/>
                  </a:cubicBezTo>
                  <a:cubicBezTo>
                    <a:pt x="115" y="51"/>
                    <a:pt x="116" y="51"/>
                    <a:pt x="117" y="51"/>
                  </a:cubicBezTo>
                  <a:cubicBezTo>
                    <a:pt x="117" y="51"/>
                    <a:pt x="117" y="52"/>
                    <a:pt x="118" y="52"/>
                  </a:cubicBezTo>
                  <a:cubicBezTo>
                    <a:pt x="118" y="52"/>
                    <a:pt x="118" y="51"/>
                    <a:pt x="118" y="51"/>
                  </a:cubicBezTo>
                  <a:cubicBezTo>
                    <a:pt x="118" y="51"/>
                    <a:pt x="118" y="51"/>
                    <a:pt x="118" y="51"/>
                  </a:cubicBezTo>
                  <a:cubicBezTo>
                    <a:pt x="118" y="51"/>
                    <a:pt x="118" y="51"/>
                    <a:pt x="118" y="51"/>
                  </a:cubicBezTo>
                  <a:cubicBezTo>
                    <a:pt x="117" y="51"/>
                    <a:pt x="116" y="51"/>
                    <a:pt x="116" y="51"/>
                  </a:cubicBezTo>
                  <a:cubicBezTo>
                    <a:pt x="115" y="50"/>
                    <a:pt x="114" y="50"/>
                    <a:pt x="113" y="51"/>
                  </a:cubicBezTo>
                  <a:cubicBezTo>
                    <a:pt x="113" y="51"/>
                    <a:pt x="112" y="51"/>
                    <a:pt x="112" y="51"/>
                  </a:cubicBezTo>
                  <a:cubicBezTo>
                    <a:pt x="111" y="50"/>
                    <a:pt x="109" y="50"/>
                    <a:pt x="108" y="50"/>
                  </a:cubicBezTo>
                  <a:cubicBezTo>
                    <a:pt x="108" y="50"/>
                    <a:pt x="108" y="50"/>
                    <a:pt x="107" y="50"/>
                  </a:cubicBezTo>
                  <a:cubicBezTo>
                    <a:pt x="107" y="50"/>
                    <a:pt x="106" y="50"/>
                    <a:pt x="105" y="50"/>
                  </a:cubicBezTo>
                  <a:cubicBezTo>
                    <a:pt x="104" y="51"/>
                    <a:pt x="104" y="51"/>
                    <a:pt x="103" y="50"/>
                  </a:cubicBezTo>
                  <a:cubicBezTo>
                    <a:pt x="103" y="50"/>
                    <a:pt x="102" y="50"/>
                    <a:pt x="102" y="50"/>
                  </a:cubicBezTo>
                  <a:cubicBezTo>
                    <a:pt x="102" y="50"/>
                    <a:pt x="102" y="51"/>
                    <a:pt x="102" y="50"/>
                  </a:cubicBezTo>
                  <a:cubicBezTo>
                    <a:pt x="101" y="50"/>
                    <a:pt x="102" y="50"/>
                    <a:pt x="102" y="50"/>
                  </a:cubicBezTo>
                  <a:cubicBezTo>
                    <a:pt x="103" y="50"/>
                    <a:pt x="105" y="49"/>
                    <a:pt x="106" y="49"/>
                  </a:cubicBezTo>
                  <a:cubicBezTo>
                    <a:pt x="106" y="49"/>
                    <a:pt x="107" y="49"/>
                    <a:pt x="107" y="49"/>
                  </a:cubicBezTo>
                  <a:cubicBezTo>
                    <a:pt x="107" y="49"/>
                    <a:pt x="108" y="50"/>
                    <a:pt x="108" y="49"/>
                  </a:cubicBezTo>
                  <a:cubicBezTo>
                    <a:pt x="108" y="49"/>
                    <a:pt x="108" y="49"/>
                    <a:pt x="108" y="49"/>
                  </a:cubicBezTo>
                  <a:cubicBezTo>
                    <a:pt x="109" y="49"/>
                    <a:pt x="109" y="49"/>
                    <a:pt x="110" y="49"/>
                  </a:cubicBezTo>
                  <a:cubicBezTo>
                    <a:pt x="110" y="49"/>
                    <a:pt x="110" y="49"/>
                    <a:pt x="110" y="49"/>
                  </a:cubicBezTo>
                  <a:cubicBezTo>
                    <a:pt x="111" y="48"/>
                    <a:pt x="111" y="48"/>
                    <a:pt x="112" y="48"/>
                  </a:cubicBezTo>
                  <a:cubicBezTo>
                    <a:pt x="112" y="48"/>
                    <a:pt x="112" y="48"/>
                    <a:pt x="112" y="48"/>
                  </a:cubicBezTo>
                  <a:cubicBezTo>
                    <a:pt x="113" y="48"/>
                    <a:pt x="113" y="48"/>
                    <a:pt x="114" y="48"/>
                  </a:cubicBezTo>
                  <a:cubicBezTo>
                    <a:pt x="115" y="48"/>
                    <a:pt x="115" y="48"/>
                    <a:pt x="116" y="48"/>
                  </a:cubicBezTo>
                  <a:cubicBezTo>
                    <a:pt x="116" y="48"/>
                    <a:pt x="116" y="48"/>
                    <a:pt x="116" y="48"/>
                  </a:cubicBezTo>
                  <a:cubicBezTo>
                    <a:pt x="116" y="49"/>
                    <a:pt x="116" y="48"/>
                    <a:pt x="116" y="48"/>
                  </a:cubicBezTo>
                  <a:cubicBezTo>
                    <a:pt x="116" y="49"/>
                    <a:pt x="115" y="48"/>
                    <a:pt x="115" y="49"/>
                  </a:cubicBezTo>
                  <a:cubicBezTo>
                    <a:pt x="115" y="49"/>
                    <a:pt x="116" y="49"/>
                    <a:pt x="116" y="49"/>
                  </a:cubicBezTo>
                  <a:cubicBezTo>
                    <a:pt x="117" y="49"/>
                    <a:pt x="118" y="49"/>
                    <a:pt x="119" y="49"/>
                  </a:cubicBezTo>
                  <a:cubicBezTo>
                    <a:pt x="119" y="49"/>
                    <a:pt x="120" y="49"/>
                    <a:pt x="121" y="49"/>
                  </a:cubicBezTo>
                  <a:cubicBezTo>
                    <a:pt x="122" y="49"/>
                    <a:pt x="124" y="49"/>
                    <a:pt x="125" y="49"/>
                  </a:cubicBezTo>
                  <a:cubicBezTo>
                    <a:pt x="126" y="49"/>
                    <a:pt x="127" y="49"/>
                    <a:pt x="128" y="49"/>
                  </a:cubicBezTo>
                  <a:cubicBezTo>
                    <a:pt x="129" y="49"/>
                    <a:pt x="129" y="49"/>
                    <a:pt x="130" y="49"/>
                  </a:cubicBezTo>
                  <a:cubicBezTo>
                    <a:pt x="130" y="49"/>
                    <a:pt x="131" y="49"/>
                    <a:pt x="131" y="49"/>
                  </a:cubicBezTo>
                  <a:cubicBezTo>
                    <a:pt x="131" y="48"/>
                    <a:pt x="131" y="49"/>
                    <a:pt x="132" y="49"/>
                  </a:cubicBezTo>
                  <a:cubicBezTo>
                    <a:pt x="133" y="49"/>
                    <a:pt x="135" y="49"/>
                    <a:pt x="136" y="49"/>
                  </a:cubicBezTo>
                  <a:cubicBezTo>
                    <a:pt x="136" y="49"/>
                    <a:pt x="136" y="49"/>
                    <a:pt x="136" y="48"/>
                  </a:cubicBezTo>
                  <a:cubicBezTo>
                    <a:pt x="136" y="48"/>
                    <a:pt x="136" y="48"/>
                    <a:pt x="136" y="48"/>
                  </a:cubicBezTo>
                  <a:cubicBezTo>
                    <a:pt x="135" y="48"/>
                    <a:pt x="134" y="48"/>
                    <a:pt x="133" y="48"/>
                  </a:cubicBezTo>
                  <a:cubicBezTo>
                    <a:pt x="133" y="48"/>
                    <a:pt x="133" y="48"/>
                    <a:pt x="133" y="48"/>
                  </a:cubicBezTo>
                  <a:cubicBezTo>
                    <a:pt x="131" y="47"/>
                    <a:pt x="130" y="47"/>
                    <a:pt x="128" y="47"/>
                  </a:cubicBezTo>
                  <a:cubicBezTo>
                    <a:pt x="128" y="47"/>
                    <a:pt x="127" y="47"/>
                    <a:pt x="126" y="47"/>
                  </a:cubicBezTo>
                  <a:cubicBezTo>
                    <a:pt x="126" y="47"/>
                    <a:pt x="126" y="47"/>
                    <a:pt x="125" y="46"/>
                  </a:cubicBezTo>
                  <a:cubicBezTo>
                    <a:pt x="124" y="46"/>
                    <a:pt x="124" y="46"/>
                    <a:pt x="123" y="46"/>
                  </a:cubicBezTo>
                  <a:cubicBezTo>
                    <a:pt x="122" y="46"/>
                    <a:pt x="121" y="47"/>
                    <a:pt x="120" y="46"/>
                  </a:cubicBezTo>
                  <a:cubicBezTo>
                    <a:pt x="120" y="46"/>
                    <a:pt x="120" y="46"/>
                    <a:pt x="120" y="46"/>
                  </a:cubicBezTo>
                  <a:cubicBezTo>
                    <a:pt x="120" y="46"/>
                    <a:pt x="120" y="46"/>
                    <a:pt x="120" y="46"/>
                  </a:cubicBezTo>
                  <a:cubicBezTo>
                    <a:pt x="121" y="46"/>
                    <a:pt x="121" y="46"/>
                    <a:pt x="122" y="46"/>
                  </a:cubicBezTo>
                  <a:cubicBezTo>
                    <a:pt x="122" y="46"/>
                    <a:pt x="122" y="46"/>
                    <a:pt x="122" y="46"/>
                  </a:cubicBezTo>
                  <a:cubicBezTo>
                    <a:pt x="122" y="45"/>
                    <a:pt x="122" y="46"/>
                    <a:pt x="122" y="46"/>
                  </a:cubicBezTo>
                  <a:cubicBezTo>
                    <a:pt x="122" y="46"/>
                    <a:pt x="121" y="46"/>
                    <a:pt x="121" y="46"/>
                  </a:cubicBezTo>
                  <a:cubicBezTo>
                    <a:pt x="121" y="46"/>
                    <a:pt x="121" y="45"/>
                    <a:pt x="121" y="46"/>
                  </a:cubicBezTo>
                  <a:cubicBezTo>
                    <a:pt x="120" y="46"/>
                    <a:pt x="119" y="46"/>
                    <a:pt x="118" y="46"/>
                  </a:cubicBezTo>
                  <a:cubicBezTo>
                    <a:pt x="118" y="46"/>
                    <a:pt x="117" y="46"/>
                    <a:pt x="116" y="46"/>
                  </a:cubicBezTo>
                  <a:cubicBezTo>
                    <a:pt x="116" y="46"/>
                    <a:pt x="116" y="46"/>
                    <a:pt x="116" y="46"/>
                  </a:cubicBezTo>
                  <a:cubicBezTo>
                    <a:pt x="115" y="46"/>
                    <a:pt x="115" y="46"/>
                    <a:pt x="114" y="46"/>
                  </a:cubicBezTo>
                  <a:cubicBezTo>
                    <a:pt x="114" y="46"/>
                    <a:pt x="113" y="46"/>
                    <a:pt x="112" y="46"/>
                  </a:cubicBezTo>
                  <a:cubicBezTo>
                    <a:pt x="112" y="45"/>
                    <a:pt x="111" y="45"/>
                    <a:pt x="110" y="45"/>
                  </a:cubicBezTo>
                  <a:cubicBezTo>
                    <a:pt x="109" y="45"/>
                    <a:pt x="108" y="45"/>
                    <a:pt x="107" y="45"/>
                  </a:cubicBezTo>
                  <a:cubicBezTo>
                    <a:pt x="105" y="45"/>
                    <a:pt x="104" y="45"/>
                    <a:pt x="103" y="45"/>
                  </a:cubicBezTo>
                  <a:cubicBezTo>
                    <a:pt x="102" y="45"/>
                    <a:pt x="101" y="46"/>
                    <a:pt x="100" y="45"/>
                  </a:cubicBezTo>
                  <a:cubicBezTo>
                    <a:pt x="100" y="45"/>
                    <a:pt x="100" y="45"/>
                    <a:pt x="100" y="45"/>
                  </a:cubicBezTo>
                  <a:cubicBezTo>
                    <a:pt x="99" y="46"/>
                    <a:pt x="99" y="46"/>
                    <a:pt x="98" y="46"/>
                  </a:cubicBezTo>
                  <a:cubicBezTo>
                    <a:pt x="97" y="45"/>
                    <a:pt x="96" y="45"/>
                    <a:pt x="96" y="45"/>
                  </a:cubicBezTo>
                  <a:cubicBezTo>
                    <a:pt x="94" y="45"/>
                    <a:pt x="92" y="45"/>
                    <a:pt x="90" y="45"/>
                  </a:cubicBezTo>
                  <a:cubicBezTo>
                    <a:pt x="89" y="45"/>
                    <a:pt x="89" y="45"/>
                    <a:pt x="88" y="46"/>
                  </a:cubicBezTo>
                  <a:cubicBezTo>
                    <a:pt x="88" y="46"/>
                    <a:pt x="87" y="46"/>
                    <a:pt x="87" y="46"/>
                  </a:cubicBezTo>
                  <a:cubicBezTo>
                    <a:pt x="85" y="46"/>
                    <a:pt x="84" y="46"/>
                    <a:pt x="82" y="46"/>
                  </a:cubicBezTo>
                  <a:cubicBezTo>
                    <a:pt x="82" y="46"/>
                    <a:pt x="81" y="46"/>
                    <a:pt x="80" y="46"/>
                  </a:cubicBezTo>
                  <a:cubicBezTo>
                    <a:pt x="80" y="46"/>
                    <a:pt x="79" y="46"/>
                    <a:pt x="79" y="46"/>
                  </a:cubicBezTo>
                  <a:cubicBezTo>
                    <a:pt x="78" y="46"/>
                    <a:pt x="77" y="46"/>
                    <a:pt x="76" y="46"/>
                  </a:cubicBezTo>
                  <a:cubicBezTo>
                    <a:pt x="75" y="46"/>
                    <a:pt x="74" y="46"/>
                    <a:pt x="74" y="47"/>
                  </a:cubicBezTo>
                  <a:cubicBezTo>
                    <a:pt x="74" y="47"/>
                    <a:pt x="74" y="47"/>
                    <a:pt x="74" y="47"/>
                  </a:cubicBezTo>
                  <a:cubicBezTo>
                    <a:pt x="73" y="47"/>
                    <a:pt x="72" y="47"/>
                    <a:pt x="72" y="47"/>
                  </a:cubicBezTo>
                  <a:cubicBezTo>
                    <a:pt x="72" y="47"/>
                    <a:pt x="71" y="47"/>
                    <a:pt x="71" y="47"/>
                  </a:cubicBezTo>
                  <a:cubicBezTo>
                    <a:pt x="71" y="47"/>
                    <a:pt x="70" y="47"/>
                    <a:pt x="70" y="48"/>
                  </a:cubicBezTo>
                  <a:cubicBezTo>
                    <a:pt x="70" y="48"/>
                    <a:pt x="70" y="48"/>
                    <a:pt x="70" y="48"/>
                  </a:cubicBezTo>
                  <a:cubicBezTo>
                    <a:pt x="69" y="48"/>
                    <a:pt x="69" y="48"/>
                    <a:pt x="68" y="48"/>
                  </a:cubicBezTo>
                  <a:cubicBezTo>
                    <a:pt x="68" y="48"/>
                    <a:pt x="68" y="49"/>
                    <a:pt x="68" y="49"/>
                  </a:cubicBezTo>
                  <a:cubicBezTo>
                    <a:pt x="68" y="49"/>
                    <a:pt x="68" y="49"/>
                    <a:pt x="68" y="49"/>
                  </a:cubicBezTo>
                  <a:cubicBezTo>
                    <a:pt x="70" y="49"/>
                    <a:pt x="71" y="49"/>
                    <a:pt x="73" y="49"/>
                  </a:cubicBezTo>
                  <a:cubicBezTo>
                    <a:pt x="73" y="49"/>
                    <a:pt x="74" y="49"/>
                    <a:pt x="74" y="49"/>
                  </a:cubicBezTo>
                  <a:cubicBezTo>
                    <a:pt x="75" y="49"/>
                    <a:pt x="76" y="48"/>
                    <a:pt x="77" y="49"/>
                  </a:cubicBezTo>
                  <a:cubicBezTo>
                    <a:pt x="77" y="49"/>
                    <a:pt x="77" y="49"/>
                    <a:pt x="77" y="49"/>
                  </a:cubicBezTo>
                  <a:cubicBezTo>
                    <a:pt x="78" y="49"/>
                    <a:pt x="79" y="49"/>
                    <a:pt x="80" y="49"/>
                  </a:cubicBezTo>
                  <a:cubicBezTo>
                    <a:pt x="81" y="49"/>
                    <a:pt x="81" y="49"/>
                    <a:pt x="82" y="49"/>
                  </a:cubicBezTo>
                  <a:cubicBezTo>
                    <a:pt x="82" y="48"/>
                    <a:pt x="82" y="48"/>
                    <a:pt x="82" y="48"/>
                  </a:cubicBezTo>
                  <a:cubicBezTo>
                    <a:pt x="82" y="48"/>
                    <a:pt x="83" y="48"/>
                    <a:pt x="83" y="48"/>
                  </a:cubicBezTo>
                  <a:cubicBezTo>
                    <a:pt x="83" y="48"/>
                    <a:pt x="84" y="48"/>
                    <a:pt x="84" y="48"/>
                  </a:cubicBezTo>
                  <a:cubicBezTo>
                    <a:pt x="85" y="49"/>
                    <a:pt x="85" y="49"/>
                    <a:pt x="86" y="48"/>
                  </a:cubicBezTo>
                  <a:cubicBezTo>
                    <a:pt x="87" y="48"/>
                    <a:pt x="88" y="48"/>
                    <a:pt x="89" y="48"/>
                  </a:cubicBezTo>
                  <a:cubicBezTo>
                    <a:pt x="89" y="49"/>
                    <a:pt x="90" y="48"/>
                    <a:pt x="90" y="48"/>
                  </a:cubicBezTo>
                  <a:cubicBezTo>
                    <a:pt x="91" y="48"/>
                    <a:pt x="92" y="49"/>
                    <a:pt x="93" y="49"/>
                  </a:cubicBezTo>
                  <a:cubicBezTo>
                    <a:pt x="94" y="48"/>
                    <a:pt x="94" y="48"/>
                    <a:pt x="95" y="48"/>
                  </a:cubicBezTo>
                  <a:cubicBezTo>
                    <a:pt x="95" y="48"/>
                    <a:pt x="95" y="48"/>
                    <a:pt x="95" y="48"/>
                  </a:cubicBezTo>
                  <a:cubicBezTo>
                    <a:pt x="95" y="48"/>
                    <a:pt x="95" y="49"/>
                    <a:pt x="95" y="49"/>
                  </a:cubicBezTo>
                  <a:cubicBezTo>
                    <a:pt x="94" y="49"/>
                    <a:pt x="94" y="49"/>
                    <a:pt x="93" y="49"/>
                  </a:cubicBezTo>
                  <a:cubicBezTo>
                    <a:pt x="93" y="49"/>
                    <a:pt x="93" y="49"/>
                    <a:pt x="93" y="50"/>
                  </a:cubicBezTo>
                  <a:cubicBezTo>
                    <a:pt x="93" y="50"/>
                    <a:pt x="93" y="50"/>
                    <a:pt x="93" y="50"/>
                  </a:cubicBezTo>
                  <a:cubicBezTo>
                    <a:pt x="94" y="50"/>
                    <a:pt x="94" y="50"/>
                    <a:pt x="94" y="50"/>
                  </a:cubicBezTo>
                  <a:cubicBezTo>
                    <a:pt x="96" y="50"/>
                    <a:pt x="97" y="50"/>
                    <a:pt x="99" y="50"/>
                  </a:cubicBezTo>
                  <a:cubicBezTo>
                    <a:pt x="99" y="50"/>
                    <a:pt x="99" y="50"/>
                    <a:pt x="99" y="50"/>
                  </a:cubicBezTo>
                  <a:cubicBezTo>
                    <a:pt x="99" y="51"/>
                    <a:pt x="99" y="50"/>
                    <a:pt x="99" y="50"/>
                  </a:cubicBezTo>
                  <a:cubicBezTo>
                    <a:pt x="97" y="50"/>
                    <a:pt x="95" y="51"/>
                    <a:pt x="93" y="51"/>
                  </a:cubicBezTo>
                  <a:cubicBezTo>
                    <a:pt x="92" y="51"/>
                    <a:pt x="91" y="51"/>
                    <a:pt x="89" y="51"/>
                  </a:cubicBezTo>
                  <a:cubicBezTo>
                    <a:pt x="89" y="51"/>
                    <a:pt x="88" y="51"/>
                    <a:pt x="87" y="51"/>
                  </a:cubicBezTo>
                  <a:cubicBezTo>
                    <a:pt x="86" y="52"/>
                    <a:pt x="85" y="52"/>
                    <a:pt x="85" y="52"/>
                  </a:cubicBezTo>
                  <a:cubicBezTo>
                    <a:pt x="83" y="51"/>
                    <a:pt x="82" y="52"/>
                    <a:pt x="80" y="52"/>
                  </a:cubicBezTo>
                  <a:cubicBezTo>
                    <a:pt x="80" y="52"/>
                    <a:pt x="79" y="52"/>
                    <a:pt x="79" y="52"/>
                  </a:cubicBezTo>
                  <a:cubicBezTo>
                    <a:pt x="78" y="52"/>
                    <a:pt x="77" y="52"/>
                    <a:pt x="76" y="52"/>
                  </a:cubicBezTo>
                  <a:cubicBezTo>
                    <a:pt x="76" y="52"/>
                    <a:pt x="76" y="52"/>
                    <a:pt x="76" y="52"/>
                  </a:cubicBezTo>
                  <a:cubicBezTo>
                    <a:pt x="75" y="53"/>
                    <a:pt x="74" y="52"/>
                    <a:pt x="74" y="52"/>
                  </a:cubicBezTo>
                  <a:cubicBezTo>
                    <a:pt x="73" y="52"/>
                    <a:pt x="72" y="52"/>
                    <a:pt x="72" y="52"/>
                  </a:cubicBezTo>
                  <a:cubicBezTo>
                    <a:pt x="72" y="52"/>
                    <a:pt x="71" y="52"/>
                    <a:pt x="71" y="52"/>
                  </a:cubicBezTo>
                  <a:cubicBezTo>
                    <a:pt x="70" y="53"/>
                    <a:pt x="69" y="53"/>
                    <a:pt x="68" y="53"/>
                  </a:cubicBezTo>
                  <a:cubicBezTo>
                    <a:pt x="67" y="53"/>
                    <a:pt x="67" y="53"/>
                    <a:pt x="67" y="53"/>
                  </a:cubicBezTo>
                  <a:cubicBezTo>
                    <a:pt x="67" y="53"/>
                    <a:pt x="67" y="53"/>
                    <a:pt x="68" y="53"/>
                  </a:cubicBezTo>
                  <a:cubicBezTo>
                    <a:pt x="68" y="53"/>
                    <a:pt x="68" y="53"/>
                    <a:pt x="69" y="53"/>
                  </a:cubicBezTo>
                  <a:cubicBezTo>
                    <a:pt x="70" y="53"/>
                    <a:pt x="71" y="53"/>
                    <a:pt x="72" y="53"/>
                  </a:cubicBezTo>
                  <a:cubicBezTo>
                    <a:pt x="72" y="53"/>
                    <a:pt x="72" y="53"/>
                    <a:pt x="73" y="53"/>
                  </a:cubicBezTo>
                  <a:cubicBezTo>
                    <a:pt x="74" y="53"/>
                    <a:pt x="76" y="53"/>
                    <a:pt x="77" y="53"/>
                  </a:cubicBezTo>
                  <a:cubicBezTo>
                    <a:pt x="78" y="53"/>
                    <a:pt x="79" y="53"/>
                    <a:pt x="80" y="53"/>
                  </a:cubicBezTo>
                  <a:cubicBezTo>
                    <a:pt x="80" y="53"/>
                    <a:pt x="80" y="53"/>
                    <a:pt x="80" y="53"/>
                  </a:cubicBezTo>
                  <a:cubicBezTo>
                    <a:pt x="80" y="53"/>
                    <a:pt x="81" y="52"/>
                    <a:pt x="81" y="53"/>
                  </a:cubicBezTo>
                  <a:cubicBezTo>
                    <a:pt x="81" y="53"/>
                    <a:pt x="80" y="53"/>
                    <a:pt x="80" y="53"/>
                  </a:cubicBezTo>
                  <a:cubicBezTo>
                    <a:pt x="80" y="53"/>
                    <a:pt x="79" y="53"/>
                    <a:pt x="79" y="53"/>
                  </a:cubicBezTo>
                  <a:cubicBezTo>
                    <a:pt x="79" y="53"/>
                    <a:pt x="79" y="54"/>
                    <a:pt x="79" y="54"/>
                  </a:cubicBezTo>
                  <a:cubicBezTo>
                    <a:pt x="78" y="54"/>
                    <a:pt x="77" y="54"/>
                    <a:pt x="76" y="54"/>
                  </a:cubicBezTo>
                  <a:cubicBezTo>
                    <a:pt x="75" y="54"/>
                    <a:pt x="74" y="55"/>
                    <a:pt x="73" y="55"/>
                  </a:cubicBezTo>
                  <a:cubicBezTo>
                    <a:pt x="72" y="55"/>
                    <a:pt x="71" y="55"/>
                    <a:pt x="71" y="55"/>
                  </a:cubicBezTo>
                  <a:cubicBezTo>
                    <a:pt x="70" y="54"/>
                    <a:pt x="69" y="55"/>
                    <a:pt x="68" y="55"/>
                  </a:cubicBezTo>
                  <a:cubicBezTo>
                    <a:pt x="66" y="55"/>
                    <a:pt x="65" y="56"/>
                    <a:pt x="63" y="55"/>
                  </a:cubicBezTo>
                  <a:cubicBezTo>
                    <a:pt x="63" y="55"/>
                    <a:pt x="62" y="56"/>
                    <a:pt x="61" y="56"/>
                  </a:cubicBezTo>
                  <a:cubicBezTo>
                    <a:pt x="60" y="56"/>
                    <a:pt x="59" y="56"/>
                    <a:pt x="59" y="57"/>
                  </a:cubicBezTo>
                  <a:cubicBezTo>
                    <a:pt x="59" y="57"/>
                    <a:pt x="59" y="57"/>
                    <a:pt x="59" y="57"/>
                  </a:cubicBezTo>
                  <a:cubicBezTo>
                    <a:pt x="56" y="57"/>
                    <a:pt x="54" y="58"/>
                    <a:pt x="52" y="58"/>
                  </a:cubicBezTo>
                  <a:cubicBezTo>
                    <a:pt x="50" y="58"/>
                    <a:pt x="49" y="58"/>
                    <a:pt x="47" y="59"/>
                  </a:cubicBezTo>
                  <a:cubicBezTo>
                    <a:pt x="46" y="59"/>
                    <a:pt x="45" y="59"/>
                    <a:pt x="44" y="58"/>
                  </a:cubicBezTo>
                  <a:cubicBezTo>
                    <a:pt x="44" y="58"/>
                    <a:pt x="43" y="58"/>
                    <a:pt x="43" y="58"/>
                  </a:cubicBezTo>
                  <a:cubicBezTo>
                    <a:pt x="42" y="58"/>
                    <a:pt x="42" y="58"/>
                    <a:pt x="42" y="58"/>
                  </a:cubicBezTo>
                  <a:cubicBezTo>
                    <a:pt x="42" y="58"/>
                    <a:pt x="43" y="58"/>
                    <a:pt x="43" y="58"/>
                  </a:cubicBezTo>
                  <a:cubicBezTo>
                    <a:pt x="43" y="58"/>
                    <a:pt x="43" y="58"/>
                    <a:pt x="43" y="59"/>
                  </a:cubicBezTo>
                  <a:cubicBezTo>
                    <a:pt x="43" y="59"/>
                    <a:pt x="43" y="59"/>
                    <a:pt x="43" y="59"/>
                  </a:cubicBezTo>
                  <a:cubicBezTo>
                    <a:pt x="42" y="59"/>
                    <a:pt x="42" y="59"/>
                    <a:pt x="42" y="60"/>
                  </a:cubicBezTo>
                  <a:cubicBezTo>
                    <a:pt x="42" y="60"/>
                    <a:pt x="41" y="60"/>
                    <a:pt x="41" y="60"/>
                  </a:cubicBezTo>
                  <a:cubicBezTo>
                    <a:pt x="40" y="60"/>
                    <a:pt x="39" y="60"/>
                    <a:pt x="38" y="60"/>
                  </a:cubicBezTo>
                  <a:cubicBezTo>
                    <a:pt x="37" y="60"/>
                    <a:pt x="36" y="60"/>
                    <a:pt x="35" y="60"/>
                  </a:cubicBezTo>
                  <a:cubicBezTo>
                    <a:pt x="35" y="60"/>
                    <a:pt x="35" y="60"/>
                    <a:pt x="35" y="60"/>
                  </a:cubicBezTo>
                  <a:cubicBezTo>
                    <a:pt x="35" y="61"/>
                    <a:pt x="34" y="61"/>
                    <a:pt x="34" y="61"/>
                  </a:cubicBezTo>
                  <a:cubicBezTo>
                    <a:pt x="33" y="61"/>
                    <a:pt x="32" y="62"/>
                    <a:pt x="31" y="62"/>
                  </a:cubicBezTo>
                  <a:cubicBezTo>
                    <a:pt x="30" y="62"/>
                    <a:pt x="30" y="62"/>
                    <a:pt x="29" y="62"/>
                  </a:cubicBezTo>
                  <a:cubicBezTo>
                    <a:pt x="29" y="62"/>
                    <a:pt x="29" y="62"/>
                    <a:pt x="28" y="63"/>
                  </a:cubicBezTo>
                  <a:cubicBezTo>
                    <a:pt x="28" y="63"/>
                    <a:pt x="28" y="63"/>
                    <a:pt x="28" y="63"/>
                  </a:cubicBezTo>
                  <a:cubicBezTo>
                    <a:pt x="27" y="63"/>
                    <a:pt x="27" y="63"/>
                    <a:pt x="26" y="63"/>
                  </a:cubicBezTo>
                  <a:cubicBezTo>
                    <a:pt x="26" y="64"/>
                    <a:pt x="25" y="64"/>
                    <a:pt x="24" y="64"/>
                  </a:cubicBezTo>
                  <a:cubicBezTo>
                    <a:pt x="23" y="64"/>
                    <a:pt x="23" y="65"/>
                    <a:pt x="22" y="65"/>
                  </a:cubicBezTo>
                  <a:cubicBezTo>
                    <a:pt x="21" y="65"/>
                    <a:pt x="21" y="65"/>
                    <a:pt x="21" y="64"/>
                  </a:cubicBezTo>
                  <a:cubicBezTo>
                    <a:pt x="21" y="63"/>
                    <a:pt x="21" y="63"/>
                    <a:pt x="20" y="63"/>
                  </a:cubicBezTo>
                  <a:cubicBezTo>
                    <a:pt x="20" y="63"/>
                    <a:pt x="20" y="63"/>
                    <a:pt x="20" y="63"/>
                  </a:cubicBezTo>
                  <a:cubicBezTo>
                    <a:pt x="20" y="63"/>
                    <a:pt x="20" y="63"/>
                    <a:pt x="20" y="63"/>
                  </a:cubicBezTo>
                  <a:cubicBezTo>
                    <a:pt x="20" y="63"/>
                    <a:pt x="21" y="62"/>
                    <a:pt x="21" y="63"/>
                  </a:cubicBezTo>
                  <a:cubicBezTo>
                    <a:pt x="21" y="63"/>
                    <a:pt x="22" y="62"/>
                    <a:pt x="22" y="62"/>
                  </a:cubicBezTo>
                  <a:cubicBezTo>
                    <a:pt x="23" y="62"/>
                    <a:pt x="24" y="61"/>
                    <a:pt x="25" y="62"/>
                  </a:cubicBezTo>
                  <a:cubicBezTo>
                    <a:pt x="25" y="62"/>
                    <a:pt x="26" y="61"/>
                    <a:pt x="26" y="61"/>
                  </a:cubicBezTo>
                  <a:cubicBezTo>
                    <a:pt x="27" y="61"/>
                    <a:pt x="27" y="61"/>
                    <a:pt x="28" y="61"/>
                  </a:cubicBezTo>
                  <a:cubicBezTo>
                    <a:pt x="28" y="61"/>
                    <a:pt x="28" y="61"/>
                    <a:pt x="28" y="61"/>
                  </a:cubicBezTo>
                  <a:cubicBezTo>
                    <a:pt x="29" y="60"/>
                    <a:pt x="29" y="61"/>
                    <a:pt x="30" y="61"/>
                  </a:cubicBezTo>
                  <a:cubicBezTo>
                    <a:pt x="30" y="61"/>
                    <a:pt x="30" y="61"/>
                    <a:pt x="31" y="61"/>
                  </a:cubicBezTo>
                  <a:cubicBezTo>
                    <a:pt x="31" y="61"/>
                    <a:pt x="32" y="61"/>
                    <a:pt x="33" y="61"/>
                  </a:cubicBezTo>
                  <a:cubicBezTo>
                    <a:pt x="33" y="61"/>
                    <a:pt x="34" y="60"/>
                    <a:pt x="34" y="61"/>
                  </a:cubicBezTo>
                  <a:cubicBezTo>
                    <a:pt x="34" y="61"/>
                    <a:pt x="34" y="60"/>
                    <a:pt x="34" y="60"/>
                  </a:cubicBezTo>
                  <a:cubicBezTo>
                    <a:pt x="34" y="60"/>
                    <a:pt x="34" y="60"/>
                    <a:pt x="34" y="60"/>
                  </a:cubicBezTo>
                  <a:cubicBezTo>
                    <a:pt x="34" y="60"/>
                    <a:pt x="33" y="60"/>
                    <a:pt x="33" y="60"/>
                  </a:cubicBezTo>
                  <a:cubicBezTo>
                    <a:pt x="33" y="60"/>
                    <a:pt x="33" y="60"/>
                    <a:pt x="33" y="60"/>
                  </a:cubicBezTo>
                  <a:cubicBezTo>
                    <a:pt x="33" y="60"/>
                    <a:pt x="33" y="60"/>
                    <a:pt x="33" y="60"/>
                  </a:cubicBezTo>
                  <a:cubicBezTo>
                    <a:pt x="34" y="59"/>
                    <a:pt x="34" y="59"/>
                    <a:pt x="35" y="59"/>
                  </a:cubicBezTo>
                  <a:cubicBezTo>
                    <a:pt x="36" y="59"/>
                    <a:pt x="37" y="59"/>
                    <a:pt x="37" y="59"/>
                  </a:cubicBezTo>
                  <a:cubicBezTo>
                    <a:pt x="37" y="59"/>
                    <a:pt x="38" y="59"/>
                    <a:pt x="38" y="59"/>
                  </a:cubicBezTo>
                  <a:cubicBezTo>
                    <a:pt x="38" y="59"/>
                    <a:pt x="38" y="59"/>
                    <a:pt x="38" y="59"/>
                  </a:cubicBezTo>
                  <a:cubicBezTo>
                    <a:pt x="38" y="59"/>
                    <a:pt x="38" y="59"/>
                    <a:pt x="38" y="59"/>
                  </a:cubicBezTo>
                  <a:cubicBezTo>
                    <a:pt x="37" y="59"/>
                    <a:pt x="37" y="59"/>
                    <a:pt x="37" y="59"/>
                  </a:cubicBezTo>
                  <a:cubicBezTo>
                    <a:pt x="36" y="59"/>
                    <a:pt x="36" y="59"/>
                    <a:pt x="36" y="58"/>
                  </a:cubicBezTo>
                  <a:cubicBezTo>
                    <a:pt x="36" y="58"/>
                    <a:pt x="36" y="58"/>
                    <a:pt x="37" y="58"/>
                  </a:cubicBezTo>
                  <a:cubicBezTo>
                    <a:pt x="37" y="58"/>
                    <a:pt x="38" y="58"/>
                    <a:pt x="38" y="57"/>
                  </a:cubicBezTo>
                  <a:cubicBezTo>
                    <a:pt x="38" y="57"/>
                    <a:pt x="38" y="57"/>
                    <a:pt x="38" y="57"/>
                  </a:cubicBezTo>
                  <a:cubicBezTo>
                    <a:pt x="38" y="57"/>
                    <a:pt x="38" y="57"/>
                    <a:pt x="38" y="57"/>
                  </a:cubicBezTo>
                  <a:cubicBezTo>
                    <a:pt x="38" y="57"/>
                    <a:pt x="37" y="57"/>
                    <a:pt x="37" y="57"/>
                  </a:cubicBezTo>
                  <a:cubicBezTo>
                    <a:pt x="35" y="57"/>
                    <a:pt x="34" y="57"/>
                    <a:pt x="33" y="58"/>
                  </a:cubicBezTo>
                  <a:cubicBezTo>
                    <a:pt x="33" y="58"/>
                    <a:pt x="33" y="58"/>
                    <a:pt x="33" y="58"/>
                  </a:cubicBezTo>
                  <a:cubicBezTo>
                    <a:pt x="32" y="57"/>
                    <a:pt x="31" y="57"/>
                    <a:pt x="31" y="57"/>
                  </a:cubicBezTo>
                  <a:cubicBezTo>
                    <a:pt x="30" y="57"/>
                    <a:pt x="30" y="57"/>
                    <a:pt x="30" y="58"/>
                  </a:cubicBezTo>
                  <a:cubicBezTo>
                    <a:pt x="30" y="59"/>
                    <a:pt x="29" y="59"/>
                    <a:pt x="28" y="59"/>
                  </a:cubicBezTo>
                  <a:cubicBezTo>
                    <a:pt x="28" y="59"/>
                    <a:pt x="27" y="60"/>
                    <a:pt x="26" y="60"/>
                  </a:cubicBezTo>
                  <a:cubicBezTo>
                    <a:pt x="25" y="60"/>
                    <a:pt x="24" y="60"/>
                    <a:pt x="23" y="61"/>
                  </a:cubicBezTo>
                  <a:cubicBezTo>
                    <a:pt x="23" y="62"/>
                    <a:pt x="22" y="61"/>
                    <a:pt x="22" y="62"/>
                  </a:cubicBezTo>
                  <a:cubicBezTo>
                    <a:pt x="21" y="62"/>
                    <a:pt x="21" y="62"/>
                    <a:pt x="21" y="62"/>
                  </a:cubicBezTo>
                  <a:cubicBezTo>
                    <a:pt x="20" y="62"/>
                    <a:pt x="20" y="62"/>
                    <a:pt x="20" y="62"/>
                  </a:cubicBezTo>
                  <a:cubicBezTo>
                    <a:pt x="20" y="61"/>
                    <a:pt x="20" y="61"/>
                    <a:pt x="20" y="60"/>
                  </a:cubicBezTo>
                  <a:cubicBezTo>
                    <a:pt x="20" y="60"/>
                    <a:pt x="20" y="59"/>
                    <a:pt x="21" y="60"/>
                  </a:cubicBezTo>
                  <a:cubicBezTo>
                    <a:pt x="22" y="60"/>
                    <a:pt x="23" y="59"/>
                    <a:pt x="24" y="59"/>
                  </a:cubicBezTo>
                  <a:cubicBezTo>
                    <a:pt x="24" y="59"/>
                    <a:pt x="25" y="59"/>
                    <a:pt x="25" y="59"/>
                  </a:cubicBezTo>
                  <a:cubicBezTo>
                    <a:pt x="25" y="59"/>
                    <a:pt x="25" y="59"/>
                    <a:pt x="26" y="59"/>
                  </a:cubicBezTo>
                  <a:cubicBezTo>
                    <a:pt x="26" y="59"/>
                    <a:pt x="26" y="58"/>
                    <a:pt x="26" y="58"/>
                  </a:cubicBezTo>
                  <a:cubicBezTo>
                    <a:pt x="26" y="58"/>
                    <a:pt x="26" y="58"/>
                    <a:pt x="25" y="58"/>
                  </a:cubicBezTo>
                  <a:cubicBezTo>
                    <a:pt x="25" y="58"/>
                    <a:pt x="24" y="58"/>
                    <a:pt x="24" y="58"/>
                  </a:cubicBezTo>
                  <a:cubicBezTo>
                    <a:pt x="24" y="58"/>
                    <a:pt x="24" y="58"/>
                    <a:pt x="23" y="58"/>
                  </a:cubicBezTo>
                  <a:cubicBezTo>
                    <a:pt x="23" y="58"/>
                    <a:pt x="21" y="58"/>
                    <a:pt x="21" y="58"/>
                  </a:cubicBezTo>
                  <a:cubicBezTo>
                    <a:pt x="20" y="58"/>
                    <a:pt x="20" y="58"/>
                    <a:pt x="19" y="58"/>
                  </a:cubicBezTo>
                  <a:cubicBezTo>
                    <a:pt x="19" y="58"/>
                    <a:pt x="19" y="58"/>
                    <a:pt x="19" y="59"/>
                  </a:cubicBezTo>
                  <a:cubicBezTo>
                    <a:pt x="19" y="59"/>
                    <a:pt x="18" y="59"/>
                    <a:pt x="18" y="59"/>
                  </a:cubicBezTo>
                  <a:cubicBezTo>
                    <a:pt x="17" y="59"/>
                    <a:pt x="17" y="59"/>
                    <a:pt x="17" y="59"/>
                  </a:cubicBezTo>
                  <a:cubicBezTo>
                    <a:pt x="16" y="59"/>
                    <a:pt x="16" y="59"/>
                    <a:pt x="16" y="58"/>
                  </a:cubicBezTo>
                  <a:cubicBezTo>
                    <a:pt x="16" y="58"/>
                    <a:pt x="16" y="57"/>
                    <a:pt x="16" y="57"/>
                  </a:cubicBezTo>
                  <a:cubicBezTo>
                    <a:pt x="16" y="56"/>
                    <a:pt x="16" y="55"/>
                    <a:pt x="17" y="55"/>
                  </a:cubicBezTo>
                  <a:cubicBezTo>
                    <a:pt x="17" y="55"/>
                    <a:pt x="17" y="55"/>
                    <a:pt x="17" y="55"/>
                  </a:cubicBezTo>
                  <a:cubicBezTo>
                    <a:pt x="18" y="55"/>
                    <a:pt x="18" y="55"/>
                    <a:pt x="18" y="55"/>
                  </a:cubicBezTo>
                  <a:cubicBezTo>
                    <a:pt x="18" y="55"/>
                    <a:pt x="17" y="55"/>
                    <a:pt x="17" y="55"/>
                  </a:cubicBezTo>
                  <a:cubicBezTo>
                    <a:pt x="17" y="55"/>
                    <a:pt x="17" y="55"/>
                    <a:pt x="16" y="54"/>
                  </a:cubicBezTo>
                  <a:cubicBezTo>
                    <a:pt x="16" y="54"/>
                    <a:pt x="16" y="54"/>
                    <a:pt x="16" y="54"/>
                  </a:cubicBezTo>
                  <a:cubicBezTo>
                    <a:pt x="16" y="54"/>
                    <a:pt x="15" y="54"/>
                    <a:pt x="16" y="53"/>
                  </a:cubicBezTo>
                  <a:cubicBezTo>
                    <a:pt x="16" y="52"/>
                    <a:pt x="16" y="52"/>
                    <a:pt x="15" y="51"/>
                  </a:cubicBezTo>
                  <a:cubicBezTo>
                    <a:pt x="14" y="51"/>
                    <a:pt x="13" y="51"/>
                    <a:pt x="12" y="50"/>
                  </a:cubicBezTo>
                  <a:cubicBezTo>
                    <a:pt x="11" y="49"/>
                    <a:pt x="10" y="49"/>
                    <a:pt x="9" y="49"/>
                  </a:cubicBezTo>
                  <a:cubicBezTo>
                    <a:pt x="9" y="49"/>
                    <a:pt x="8" y="49"/>
                    <a:pt x="8" y="49"/>
                  </a:cubicBezTo>
                  <a:cubicBezTo>
                    <a:pt x="8" y="49"/>
                    <a:pt x="8" y="49"/>
                    <a:pt x="8" y="49"/>
                  </a:cubicBezTo>
                  <a:cubicBezTo>
                    <a:pt x="8" y="49"/>
                    <a:pt x="8" y="49"/>
                    <a:pt x="8" y="49"/>
                  </a:cubicBezTo>
                  <a:cubicBezTo>
                    <a:pt x="9" y="49"/>
                    <a:pt x="10" y="49"/>
                    <a:pt x="12" y="48"/>
                  </a:cubicBezTo>
                  <a:cubicBezTo>
                    <a:pt x="13" y="48"/>
                    <a:pt x="14" y="47"/>
                    <a:pt x="15" y="47"/>
                  </a:cubicBezTo>
                  <a:cubicBezTo>
                    <a:pt x="15" y="47"/>
                    <a:pt x="15" y="47"/>
                    <a:pt x="15" y="47"/>
                  </a:cubicBezTo>
                  <a:cubicBezTo>
                    <a:pt x="16" y="46"/>
                    <a:pt x="17" y="46"/>
                    <a:pt x="18" y="46"/>
                  </a:cubicBezTo>
                  <a:cubicBezTo>
                    <a:pt x="18" y="46"/>
                    <a:pt x="19" y="46"/>
                    <a:pt x="19" y="46"/>
                  </a:cubicBezTo>
                  <a:cubicBezTo>
                    <a:pt x="19" y="45"/>
                    <a:pt x="20" y="45"/>
                    <a:pt x="21" y="45"/>
                  </a:cubicBezTo>
                  <a:cubicBezTo>
                    <a:pt x="21" y="45"/>
                    <a:pt x="21" y="45"/>
                    <a:pt x="22" y="45"/>
                  </a:cubicBezTo>
                  <a:cubicBezTo>
                    <a:pt x="22" y="45"/>
                    <a:pt x="22" y="45"/>
                    <a:pt x="22" y="45"/>
                  </a:cubicBezTo>
                  <a:cubicBezTo>
                    <a:pt x="23" y="44"/>
                    <a:pt x="22" y="44"/>
                    <a:pt x="22" y="44"/>
                  </a:cubicBezTo>
                  <a:cubicBezTo>
                    <a:pt x="22" y="44"/>
                    <a:pt x="23" y="44"/>
                    <a:pt x="23" y="44"/>
                  </a:cubicBezTo>
                  <a:cubicBezTo>
                    <a:pt x="24" y="43"/>
                    <a:pt x="24" y="43"/>
                    <a:pt x="24" y="43"/>
                  </a:cubicBezTo>
                  <a:cubicBezTo>
                    <a:pt x="24" y="43"/>
                    <a:pt x="24" y="43"/>
                    <a:pt x="23" y="43"/>
                  </a:cubicBezTo>
                  <a:cubicBezTo>
                    <a:pt x="23" y="43"/>
                    <a:pt x="23" y="43"/>
                    <a:pt x="23" y="42"/>
                  </a:cubicBezTo>
                  <a:cubicBezTo>
                    <a:pt x="24" y="42"/>
                    <a:pt x="23" y="41"/>
                    <a:pt x="24" y="41"/>
                  </a:cubicBezTo>
                  <a:cubicBezTo>
                    <a:pt x="25" y="41"/>
                    <a:pt x="25" y="41"/>
                    <a:pt x="24" y="40"/>
                  </a:cubicBezTo>
                  <a:cubicBezTo>
                    <a:pt x="24" y="40"/>
                    <a:pt x="24" y="39"/>
                    <a:pt x="25" y="39"/>
                  </a:cubicBezTo>
                  <a:cubicBezTo>
                    <a:pt x="25" y="39"/>
                    <a:pt x="26" y="39"/>
                    <a:pt x="26" y="39"/>
                  </a:cubicBezTo>
                  <a:cubicBezTo>
                    <a:pt x="27" y="40"/>
                    <a:pt x="28" y="41"/>
                    <a:pt x="29" y="40"/>
                  </a:cubicBezTo>
                  <a:cubicBezTo>
                    <a:pt x="29" y="40"/>
                    <a:pt x="30" y="40"/>
                    <a:pt x="30" y="41"/>
                  </a:cubicBezTo>
                  <a:cubicBezTo>
                    <a:pt x="30" y="41"/>
                    <a:pt x="30" y="41"/>
                    <a:pt x="30" y="41"/>
                  </a:cubicBezTo>
                  <a:cubicBezTo>
                    <a:pt x="32" y="41"/>
                    <a:pt x="33" y="41"/>
                    <a:pt x="34" y="40"/>
                  </a:cubicBezTo>
                  <a:cubicBezTo>
                    <a:pt x="34" y="40"/>
                    <a:pt x="35" y="41"/>
                    <a:pt x="35" y="41"/>
                  </a:cubicBezTo>
                  <a:cubicBezTo>
                    <a:pt x="36" y="40"/>
                    <a:pt x="37" y="41"/>
                    <a:pt x="37" y="41"/>
                  </a:cubicBezTo>
                  <a:cubicBezTo>
                    <a:pt x="38" y="41"/>
                    <a:pt x="39" y="41"/>
                    <a:pt x="40" y="41"/>
                  </a:cubicBezTo>
                  <a:cubicBezTo>
                    <a:pt x="41" y="40"/>
                    <a:pt x="43" y="40"/>
                    <a:pt x="44" y="40"/>
                  </a:cubicBezTo>
                  <a:cubicBezTo>
                    <a:pt x="44" y="40"/>
                    <a:pt x="44" y="40"/>
                    <a:pt x="45" y="40"/>
                  </a:cubicBezTo>
                  <a:cubicBezTo>
                    <a:pt x="45" y="40"/>
                    <a:pt x="45" y="40"/>
                    <a:pt x="45" y="40"/>
                  </a:cubicBezTo>
                  <a:cubicBezTo>
                    <a:pt x="45" y="39"/>
                    <a:pt x="45" y="39"/>
                    <a:pt x="44" y="39"/>
                  </a:cubicBezTo>
                  <a:cubicBezTo>
                    <a:pt x="44" y="39"/>
                    <a:pt x="43" y="39"/>
                    <a:pt x="42" y="40"/>
                  </a:cubicBezTo>
                  <a:cubicBezTo>
                    <a:pt x="41" y="40"/>
                    <a:pt x="40" y="39"/>
                    <a:pt x="41" y="38"/>
                  </a:cubicBezTo>
                  <a:cubicBezTo>
                    <a:pt x="41" y="38"/>
                    <a:pt x="41" y="38"/>
                    <a:pt x="41" y="38"/>
                  </a:cubicBezTo>
                  <a:cubicBezTo>
                    <a:pt x="42" y="38"/>
                    <a:pt x="42" y="38"/>
                    <a:pt x="43" y="38"/>
                  </a:cubicBezTo>
                  <a:cubicBezTo>
                    <a:pt x="43" y="38"/>
                    <a:pt x="43" y="38"/>
                    <a:pt x="44" y="37"/>
                  </a:cubicBezTo>
                  <a:cubicBezTo>
                    <a:pt x="45" y="37"/>
                    <a:pt x="45" y="37"/>
                    <a:pt x="46" y="37"/>
                  </a:cubicBezTo>
                  <a:cubicBezTo>
                    <a:pt x="46" y="37"/>
                    <a:pt x="46" y="37"/>
                    <a:pt x="46" y="37"/>
                  </a:cubicBezTo>
                  <a:cubicBezTo>
                    <a:pt x="46" y="37"/>
                    <a:pt x="46" y="37"/>
                    <a:pt x="46" y="37"/>
                  </a:cubicBezTo>
                  <a:cubicBezTo>
                    <a:pt x="46" y="37"/>
                    <a:pt x="46" y="37"/>
                    <a:pt x="46" y="37"/>
                  </a:cubicBezTo>
                  <a:cubicBezTo>
                    <a:pt x="45" y="36"/>
                    <a:pt x="45" y="36"/>
                    <a:pt x="44" y="37"/>
                  </a:cubicBezTo>
                  <a:cubicBezTo>
                    <a:pt x="42" y="37"/>
                    <a:pt x="41" y="37"/>
                    <a:pt x="39" y="37"/>
                  </a:cubicBezTo>
                  <a:cubicBezTo>
                    <a:pt x="38" y="37"/>
                    <a:pt x="36" y="37"/>
                    <a:pt x="35" y="37"/>
                  </a:cubicBezTo>
                  <a:cubicBezTo>
                    <a:pt x="34" y="38"/>
                    <a:pt x="33" y="38"/>
                    <a:pt x="32" y="38"/>
                  </a:cubicBezTo>
                  <a:cubicBezTo>
                    <a:pt x="32" y="38"/>
                    <a:pt x="32" y="38"/>
                    <a:pt x="32" y="38"/>
                  </a:cubicBezTo>
                  <a:cubicBezTo>
                    <a:pt x="32" y="38"/>
                    <a:pt x="32" y="38"/>
                    <a:pt x="32" y="37"/>
                  </a:cubicBezTo>
                  <a:cubicBezTo>
                    <a:pt x="33" y="37"/>
                    <a:pt x="34" y="37"/>
                    <a:pt x="35" y="37"/>
                  </a:cubicBezTo>
                  <a:cubicBezTo>
                    <a:pt x="35" y="37"/>
                    <a:pt x="35" y="37"/>
                    <a:pt x="35" y="37"/>
                  </a:cubicBezTo>
                  <a:cubicBezTo>
                    <a:pt x="35" y="37"/>
                    <a:pt x="35" y="37"/>
                    <a:pt x="35" y="36"/>
                  </a:cubicBezTo>
                  <a:cubicBezTo>
                    <a:pt x="35" y="36"/>
                    <a:pt x="35" y="36"/>
                    <a:pt x="35" y="36"/>
                  </a:cubicBezTo>
                  <a:cubicBezTo>
                    <a:pt x="34" y="37"/>
                    <a:pt x="33" y="37"/>
                    <a:pt x="31" y="37"/>
                  </a:cubicBezTo>
                  <a:cubicBezTo>
                    <a:pt x="31" y="37"/>
                    <a:pt x="31" y="37"/>
                    <a:pt x="31" y="37"/>
                  </a:cubicBezTo>
                  <a:cubicBezTo>
                    <a:pt x="31" y="37"/>
                    <a:pt x="30" y="37"/>
                    <a:pt x="30" y="37"/>
                  </a:cubicBezTo>
                  <a:cubicBezTo>
                    <a:pt x="29" y="36"/>
                    <a:pt x="29" y="37"/>
                    <a:pt x="28" y="37"/>
                  </a:cubicBezTo>
                  <a:cubicBezTo>
                    <a:pt x="28" y="37"/>
                    <a:pt x="28" y="37"/>
                    <a:pt x="27" y="37"/>
                  </a:cubicBezTo>
                  <a:cubicBezTo>
                    <a:pt x="27" y="37"/>
                    <a:pt x="27" y="37"/>
                    <a:pt x="27" y="37"/>
                  </a:cubicBezTo>
                  <a:cubicBezTo>
                    <a:pt x="27" y="37"/>
                    <a:pt x="27" y="37"/>
                    <a:pt x="27" y="37"/>
                  </a:cubicBezTo>
                  <a:cubicBezTo>
                    <a:pt x="28" y="36"/>
                    <a:pt x="29" y="36"/>
                    <a:pt x="29" y="36"/>
                  </a:cubicBezTo>
                  <a:cubicBezTo>
                    <a:pt x="30" y="36"/>
                    <a:pt x="31" y="36"/>
                    <a:pt x="31" y="36"/>
                  </a:cubicBezTo>
                  <a:cubicBezTo>
                    <a:pt x="31" y="36"/>
                    <a:pt x="31" y="36"/>
                    <a:pt x="31" y="36"/>
                  </a:cubicBezTo>
                  <a:cubicBezTo>
                    <a:pt x="32" y="36"/>
                    <a:pt x="33" y="35"/>
                    <a:pt x="33" y="35"/>
                  </a:cubicBezTo>
                  <a:cubicBezTo>
                    <a:pt x="33" y="35"/>
                    <a:pt x="33" y="35"/>
                    <a:pt x="33" y="35"/>
                  </a:cubicBezTo>
                  <a:cubicBezTo>
                    <a:pt x="33" y="35"/>
                    <a:pt x="33" y="35"/>
                    <a:pt x="33" y="36"/>
                  </a:cubicBezTo>
                  <a:cubicBezTo>
                    <a:pt x="33" y="36"/>
                    <a:pt x="33" y="36"/>
                    <a:pt x="34" y="36"/>
                  </a:cubicBezTo>
                  <a:cubicBezTo>
                    <a:pt x="34" y="35"/>
                    <a:pt x="35" y="35"/>
                    <a:pt x="36" y="35"/>
                  </a:cubicBezTo>
                  <a:cubicBezTo>
                    <a:pt x="36" y="35"/>
                    <a:pt x="36" y="35"/>
                    <a:pt x="37" y="35"/>
                  </a:cubicBezTo>
                  <a:cubicBezTo>
                    <a:pt x="38" y="35"/>
                    <a:pt x="40" y="34"/>
                    <a:pt x="42" y="34"/>
                  </a:cubicBezTo>
                  <a:cubicBezTo>
                    <a:pt x="42" y="34"/>
                    <a:pt x="42" y="34"/>
                    <a:pt x="42" y="34"/>
                  </a:cubicBezTo>
                  <a:cubicBezTo>
                    <a:pt x="42" y="34"/>
                    <a:pt x="42" y="34"/>
                    <a:pt x="42" y="34"/>
                  </a:cubicBezTo>
                  <a:cubicBezTo>
                    <a:pt x="43" y="34"/>
                    <a:pt x="43" y="33"/>
                    <a:pt x="44" y="33"/>
                  </a:cubicBezTo>
                  <a:cubicBezTo>
                    <a:pt x="45" y="33"/>
                    <a:pt x="45" y="33"/>
                    <a:pt x="46" y="33"/>
                  </a:cubicBezTo>
                  <a:cubicBezTo>
                    <a:pt x="47" y="33"/>
                    <a:pt x="47" y="32"/>
                    <a:pt x="47" y="32"/>
                  </a:cubicBezTo>
                  <a:cubicBezTo>
                    <a:pt x="47" y="32"/>
                    <a:pt x="48" y="32"/>
                    <a:pt x="48" y="33"/>
                  </a:cubicBezTo>
                  <a:cubicBezTo>
                    <a:pt x="48" y="33"/>
                    <a:pt x="48" y="33"/>
                    <a:pt x="47" y="33"/>
                  </a:cubicBezTo>
                  <a:cubicBezTo>
                    <a:pt x="47" y="33"/>
                    <a:pt x="48" y="33"/>
                    <a:pt x="48" y="33"/>
                  </a:cubicBezTo>
                  <a:cubicBezTo>
                    <a:pt x="48" y="33"/>
                    <a:pt x="48" y="33"/>
                    <a:pt x="48" y="33"/>
                  </a:cubicBezTo>
                  <a:cubicBezTo>
                    <a:pt x="49" y="33"/>
                    <a:pt x="50" y="33"/>
                    <a:pt x="51" y="33"/>
                  </a:cubicBezTo>
                  <a:cubicBezTo>
                    <a:pt x="51" y="33"/>
                    <a:pt x="52" y="32"/>
                    <a:pt x="52" y="33"/>
                  </a:cubicBezTo>
                  <a:cubicBezTo>
                    <a:pt x="53" y="33"/>
                    <a:pt x="53" y="32"/>
                    <a:pt x="53" y="32"/>
                  </a:cubicBezTo>
                  <a:cubicBezTo>
                    <a:pt x="54" y="32"/>
                    <a:pt x="54" y="32"/>
                    <a:pt x="55" y="32"/>
                  </a:cubicBezTo>
                  <a:cubicBezTo>
                    <a:pt x="55" y="33"/>
                    <a:pt x="56" y="32"/>
                    <a:pt x="57" y="32"/>
                  </a:cubicBezTo>
                  <a:cubicBezTo>
                    <a:pt x="57" y="32"/>
                    <a:pt x="57" y="32"/>
                    <a:pt x="58" y="32"/>
                  </a:cubicBezTo>
                  <a:cubicBezTo>
                    <a:pt x="58" y="32"/>
                    <a:pt x="59" y="32"/>
                    <a:pt x="59" y="32"/>
                  </a:cubicBezTo>
                  <a:cubicBezTo>
                    <a:pt x="59" y="31"/>
                    <a:pt x="59" y="31"/>
                    <a:pt x="60" y="32"/>
                  </a:cubicBezTo>
                  <a:cubicBezTo>
                    <a:pt x="60" y="33"/>
                    <a:pt x="60" y="33"/>
                    <a:pt x="61" y="33"/>
                  </a:cubicBezTo>
                  <a:cubicBezTo>
                    <a:pt x="62" y="32"/>
                    <a:pt x="62" y="32"/>
                    <a:pt x="63" y="32"/>
                  </a:cubicBezTo>
                  <a:cubicBezTo>
                    <a:pt x="63" y="32"/>
                    <a:pt x="64" y="32"/>
                    <a:pt x="65" y="32"/>
                  </a:cubicBezTo>
                  <a:cubicBezTo>
                    <a:pt x="65" y="32"/>
                    <a:pt x="66" y="32"/>
                    <a:pt x="67" y="32"/>
                  </a:cubicBezTo>
                  <a:cubicBezTo>
                    <a:pt x="67" y="32"/>
                    <a:pt x="68" y="31"/>
                    <a:pt x="69" y="32"/>
                  </a:cubicBezTo>
                  <a:cubicBezTo>
                    <a:pt x="69" y="32"/>
                    <a:pt x="69" y="32"/>
                    <a:pt x="69" y="32"/>
                  </a:cubicBezTo>
                  <a:cubicBezTo>
                    <a:pt x="70" y="31"/>
                    <a:pt x="71" y="31"/>
                    <a:pt x="72" y="31"/>
                  </a:cubicBezTo>
                  <a:cubicBezTo>
                    <a:pt x="72" y="31"/>
                    <a:pt x="73" y="31"/>
                    <a:pt x="73" y="31"/>
                  </a:cubicBezTo>
                  <a:cubicBezTo>
                    <a:pt x="75" y="31"/>
                    <a:pt x="76" y="31"/>
                    <a:pt x="77" y="30"/>
                  </a:cubicBezTo>
                  <a:cubicBezTo>
                    <a:pt x="78" y="30"/>
                    <a:pt x="79" y="30"/>
                    <a:pt x="80" y="30"/>
                  </a:cubicBezTo>
                  <a:cubicBezTo>
                    <a:pt x="80" y="30"/>
                    <a:pt x="80" y="30"/>
                    <a:pt x="81" y="30"/>
                  </a:cubicBezTo>
                  <a:cubicBezTo>
                    <a:pt x="81" y="30"/>
                    <a:pt x="81" y="30"/>
                    <a:pt x="81" y="30"/>
                  </a:cubicBezTo>
                  <a:cubicBezTo>
                    <a:pt x="81" y="30"/>
                    <a:pt x="81" y="30"/>
                    <a:pt x="81" y="30"/>
                  </a:cubicBezTo>
                  <a:cubicBezTo>
                    <a:pt x="79" y="30"/>
                    <a:pt x="78" y="30"/>
                    <a:pt x="77" y="30"/>
                  </a:cubicBezTo>
                  <a:cubicBezTo>
                    <a:pt x="76" y="30"/>
                    <a:pt x="75" y="30"/>
                    <a:pt x="73" y="30"/>
                  </a:cubicBezTo>
                  <a:cubicBezTo>
                    <a:pt x="73" y="30"/>
                    <a:pt x="72" y="30"/>
                    <a:pt x="72" y="30"/>
                  </a:cubicBezTo>
                  <a:cubicBezTo>
                    <a:pt x="71" y="30"/>
                    <a:pt x="69" y="30"/>
                    <a:pt x="68" y="31"/>
                  </a:cubicBezTo>
                  <a:cubicBezTo>
                    <a:pt x="68" y="31"/>
                    <a:pt x="67" y="31"/>
                    <a:pt x="66" y="31"/>
                  </a:cubicBezTo>
                  <a:cubicBezTo>
                    <a:pt x="66" y="31"/>
                    <a:pt x="66" y="31"/>
                    <a:pt x="66" y="31"/>
                  </a:cubicBezTo>
                  <a:cubicBezTo>
                    <a:pt x="66" y="31"/>
                    <a:pt x="66" y="31"/>
                    <a:pt x="66" y="31"/>
                  </a:cubicBezTo>
                  <a:cubicBezTo>
                    <a:pt x="66" y="30"/>
                    <a:pt x="66" y="31"/>
                    <a:pt x="66" y="31"/>
                  </a:cubicBezTo>
                  <a:cubicBezTo>
                    <a:pt x="67" y="30"/>
                    <a:pt x="67" y="30"/>
                    <a:pt x="68" y="30"/>
                  </a:cubicBezTo>
                  <a:cubicBezTo>
                    <a:pt x="68" y="30"/>
                    <a:pt x="68" y="30"/>
                    <a:pt x="68" y="30"/>
                  </a:cubicBezTo>
                  <a:cubicBezTo>
                    <a:pt x="68" y="30"/>
                    <a:pt x="68" y="30"/>
                    <a:pt x="68" y="30"/>
                  </a:cubicBezTo>
                  <a:cubicBezTo>
                    <a:pt x="67" y="30"/>
                    <a:pt x="66" y="30"/>
                    <a:pt x="64" y="30"/>
                  </a:cubicBezTo>
                  <a:cubicBezTo>
                    <a:pt x="64" y="30"/>
                    <a:pt x="63" y="30"/>
                    <a:pt x="63" y="30"/>
                  </a:cubicBezTo>
                  <a:cubicBezTo>
                    <a:pt x="63" y="30"/>
                    <a:pt x="64" y="30"/>
                    <a:pt x="64" y="30"/>
                  </a:cubicBezTo>
                  <a:cubicBezTo>
                    <a:pt x="66" y="29"/>
                    <a:pt x="68" y="29"/>
                    <a:pt x="69" y="29"/>
                  </a:cubicBezTo>
                  <a:cubicBezTo>
                    <a:pt x="70" y="29"/>
                    <a:pt x="70" y="29"/>
                    <a:pt x="70" y="29"/>
                  </a:cubicBezTo>
                  <a:cubicBezTo>
                    <a:pt x="71" y="29"/>
                    <a:pt x="72" y="29"/>
                    <a:pt x="73" y="29"/>
                  </a:cubicBezTo>
                  <a:cubicBezTo>
                    <a:pt x="73" y="29"/>
                    <a:pt x="74" y="29"/>
                    <a:pt x="74" y="28"/>
                  </a:cubicBezTo>
                  <a:cubicBezTo>
                    <a:pt x="74" y="28"/>
                    <a:pt x="74" y="28"/>
                    <a:pt x="75" y="28"/>
                  </a:cubicBezTo>
                  <a:cubicBezTo>
                    <a:pt x="75" y="28"/>
                    <a:pt x="76" y="28"/>
                    <a:pt x="76" y="27"/>
                  </a:cubicBezTo>
                  <a:cubicBezTo>
                    <a:pt x="77" y="27"/>
                    <a:pt x="78" y="27"/>
                    <a:pt x="80" y="27"/>
                  </a:cubicBezTo>
                  <a:cubicBezTo>
                    <a:pt x="81" y="27"/>
                    <a:pt x="82" y="27"/>
                    <a:pt x="83" y="27"/>
                  </a:cubicBezTo>
                  <a:cubicBezTo>
                    <a:pt x="83" y="27"/>
                    <a:pt x="83" y="27"/>
                    <a:pt x="83" y="27"/>
                  </a:cubicBezTo>
                  <a:cubicBezTo>
                    <a:pt x="84" y="27"/>
                    <a:pt x="84" y="27"/>
                    <a:pt x="85" y="27"/>
                  </a:cubicBezTo>
                  <a:cubicBezTo>
                    <a:pt x="87" y="26"/>
                    <a:pt x="88" y="26"/>
                    <a:pt x="90" y="26"/>
                  </a:cubicBezTo>
                  <a:cubicBezTo>
                    <a:pt x="90" y="26"/>
                    <a:pt x="91" y="26"/>
                    <a:pt x="92" y="26"/>
                  </a:cubicBezTo>
                  <a:cubicBezTo>
                    <a:pt x="93" y="25"/>
                    <a:pt x="93" y="26"/>
                    <a:pt x="94" y="26"/>
                  </a:cubicBezTo>
                  <a:cubicBezTo>
                    <a:pt x="94" y="26"/>
                    <a:pt x="94" y="26"/>
                    <a:pt x="95" y="25"/>
                  </a:cubicBezTo>
                  <a:cubicBezTo>
                    <a:pt x="95" y="25"/>
                    <a:pt x="95" y="25"/>
                    <a:pt x="95" y="25"/>
                  </a:cubicBezTo>
                  <a:cubicBezTo>
                    <a:pt x="96" y="26"/>
                    <a:pt x="97" y="25"/>
                    <a:pt x="97" y="25"/>
                  </a:cubicBezTo>
                  <a:cubicBezTo>
                    <a:pt x="98" y="26"/>
                    <a:pt x="99" y="26"/>
                    <a:pt x="100" y="25"/>
                  </a:cubicBezTo>
                  <a:cubicBezTo>
                    <a:pt x="100" y="25"/>
                    <a:pt x="101" y="25"/>
                    <a:pt x="101" y="25"/>
                  </a:cubicBezTo>
                  <a:cubicBezTo>
                    <a:pt x="102" y="25"/>
                    <a:pt x="103" y="25"/>
                    <a:pt x="104" y="25"/>
                  </a:cubicBezTo>
                  <a:cubicBezTo>
                    <a:pt x="105" y="25"/>
                    <a:pt x="105" y="25"/>
                    <a:pt x="106" y="25"/>
                  </a:cubicBezTo>
                  <a:cubicBezTo>
                    <a:pt x="106" y="25"/>
                    <a:pt x="107" y="25"/>
                    <a:pt x="107" y="25"/>
                  </a:cubicBezTo>
                  <a:cubicBezTo>
                    <a:pt x="107" y="24"/>
                    <a:pt x="108" y="25"/>
                    <a:pt x="109" y="25"/>
                  </a:cubicBezTo>
                  <a:cubicBezTo>
                    <a:pt x="109" y="25"/>
                    <a:pt x="110" y="25"/>
                    <a:pt x="111" y="25"/>
                  </a:cubicBezTo>
                  <a:cubicBezTo>
                    <a:pt x="111" y="25"/>
                    <a:pt x="111" y="24"/>
                    <a:pt x="111" y="24"/>
                  </a:cubicBezTo>
                  <a:cubicBezTo>
                    <a:pt x="111" y="24"/>
                    <a:pt x="111" y="24"/>
                    <a:pt x="111" y="24"/>
                  </a:cubicBezTo>
                  <a:cubicBezTo>
                    <a:pt x="110" y="24"/>
                    <a:pt x="109" y="24"/>
                    <a:pt x="108" y="24"/>
                  </a:cubicBezTo>
                  <a:cubicBezTo>
                    <a:pt x="108" y="24"/>
                    <a:pt x="108" y="24"/>
                    <a:pt x="108" y="24"/>
                  </a:cubicBezTo>
                  <a:cubicBezTo>
                    <a:pt x="107" y="23"/>
                    <a:pt x="107" y="23"/>
                    <a:pt x="107" y="24"/>
                  </a:cubicBezTo>
                  <a:cubicBezTo>
                    <a:pt x="107" y="24"/>
                    <a:pt x="107" y="24"/>
                    <a:pt x="107" y="24"/>
                  </a:cubicBezTo>
                  <a:cubicBezTo>
                    <a:pt x="106" y="24"/>
                    <a:pt x="106" y="24"/>
                    <a:pt x="106" y="23"/>
                  </a:cubicBezTo>
                  <a:cubicBezTo>
                    <a:pt x="106" y="22"/>
                    <a:pt x="106" y="23"/>
                    <a:pt x="107" y="23"/>
                  </a:cubicBezTo>
                  <a:cubicBezTo>
                    <a:pt x="107" y="23"/>
                    <a:pt x="107" y="23"/>
                    <a:pt x="107" y="22"/>
                  </a:cubicBezTo>
                  <a:cubicBezTo>
                    <a:pt x="107" y="22"/>
                    <a:pt x="107" y="23"/>
                    <a:pt x="108" y="23"/>
                  </a:cubicBezTo>
                  <a:cubicBezTo>
                    <a:pt x="108" y="23"/>
                    <a:pt x="108" y="23"/>
                    <a:pt x="109" y="22"/>
                  </a:cubicBezTo>
                  <a:cubicBezTo>
                    <a:pt x="109" y="22"/>
                    <a:pt x="109" y="22"/>
                    <a:pt x="109" y="22"/>
                  </a:cubicBezTo>
                  <a:cubicBezTo>
                    <a:pt x="108" y="22"/>
                    <a:pt x="108" y="22"/>
                    <a:pt x="108" y="22"/>
                  </a:cubicBezTo>
                  <a:cubicBezTo>
                    <a:pt x="108" y="22"/>
                    <a:pt x="107" y="22"/>
                    <a:pt x="107" y="22"/>
                  </a:cubicBezTo>
                  <a:close/>
                  <a:moveTo>
                    <a:pt x="69" y="33"/>
                  </a:moveTo>
                  <a:cubicBezTo>
                    <a:pt x="68" y="33"/>
                    <a:pt x="68" y="33"/>
                    <a:pt x="68" y="33"/>
                  </a:cubicBezTo>
                  <a:cubicBezTo>
                    <a:pt x="68" y="32"/>
                    <a:pt x="68" y="33"/>
                    <a:pt x="67" y="33"/>
                  </a:cubicBezTo>
                  <a:cubicBezTo>
                    <a:pt x="67" y="33"/>
                    <a:pt x="67" y="33"/>
                    <a:pt x="67" y="33"/>
                  </a:cubicBezTo>
                  <a:cubicBezTo>
                    <a:pt x="67" y="33"/>
                    <a:pt x="67" y="33"/>
                    <a:pt x="67" y="33"/>
                  </a:cubicBezTo>
                  <a:cubicBezTo>
                    <a:pt x="68" y="33"/>
                    <a:pt x="68" y="33"/>
                    <a:pt x="68" y="33"/>
                  </a:cubicBezTo>
                  <a:cubicBezTo>
                    <a:pt x="68" y="33"/>
                    <a:pt x="69" y="33"/>
                    <a:pt x="69" y="33"/>
                  </a:cubicBezTo>
                  <a:cubicBezTo>
                    <a:pt x="69" y="33"/>
                    <a:pt x="69" y="33"/>
                    <a:pt x="69" y="33"/>
                  </a:cubicBezTo>
                  <a:cubicBezTo>
                    <a:pt x="69" y="33"/>
                    <a:pt x="69" y="33"/>
                    <a:pt x="69" y="33"/>
                  </a:cubicBezTo>
                  <a:cubicBezTo>
                    <a:pt x="70" y="33"/>
                    <a:pt x="70" y="33"/>
                    <a:pt x="70" y="33"/>
                  </a:cubicBezTo>
                  <a:cubicBezTo>
                    <a:pt x="71" y="33"/>
                    <a:pt x="72" y="33"/>
                    <a:pt x="73" y="33"/>
                  </a:cubicBezTo>
                  <a:cubicBezTo>
                    <a:pt x="73" y="33"/>
                    <a:pt x="74" y="33"/>
                    <a:pt x="74" y="34"/>
                  </a:cubicBezTo>
                  <a:cubicBezTo>
                    <a:pt x="75" y="34"/>
                    <a:pt x="75" y="34"/>
                    <a:pt x="75" y="34"/>
                  </a:cubicBezTo>
                  <a:cubicBezTo>
                    <a:pt x="77" y="34"/>
                    <a:pt x="79" y="34"/>
                    <a:pt x="80" y="34"/>
                  </a:cubicBezTo>
                  <a:cubicBezTo>
                    <a:pt x="81" y="34"/>
                    <a:pt x="81" y="34"/>
                    <a:pt x="81" y="34"/>
                  </a:cubicBezTo>
                  <a:cubicBezTo>
                    <a:pt x="83" y="34"/>
                    <a:pt x="84" y="34"/>
                    <a:pt x="86" y="34"/>
                  </a:cubicBezTo>
                  <a:cubicBezTo>
                    <a:pt x="87" y="34"/>
                    <a:pt x="87" y="33"/>
                    <a:pt x="88" y="33"/>
                  </a:cubicBezTo>
                  <a:cubicBezTo>
                    <a:pt x="88" y="34"/>
                    <a:pt x="89" y="34"/>
                    <a:pt x="90" y="34"/>
                  </a:cubicBezTo>
                  <a:cubicBezTo>
                    <a:pt x="92" y="34"/>
                    <a:pt x="95" y="34"/>
                    <a:pt x="97" y="33"/>
                  </a:cubicBezTo>
                  <a:cubicBezTo>
                    <a:pt x="98" y="33"/>
                    <a:pt x="99" y="33"/>
                    <a:pt x="100" y="33"/>
                  </a:cubicBezTo>
                  <a:cubicBezTo>
                    <a:pt x="102" y="33"/>
                    <a:pt x="104" y="33"/>
                    <a:pt x="106" y="33"/>
                  </a:cubicBezTo>
                  <a:cubicBezTo>
                    <a:pt x="107" y="33"/>
                    <a:pt x="108" y="33"/>
                    <a:pt x="110" y="33"/>
                  </a:cubicBezTo>
                  <a:cubicBezTo>
                    <a:pt x="110" y="33"/>
                    <a:pt x="110" y="33"/>
                    <a:pt x="110" y="33"/>
                  </a:cubicBezTo>
                  <a:cubicBezTo>
                    <a:pt x="110" y="34"/>
                    <a:pt x="110" y="34"/>
                    <a:pt x="110" y="34"/>
                  </a:cubicBezTo>
                  <a:cubicBezTo>
                    <a:pt x="108" y="33"/>
                    <a:pt x="106" y="34"/>
                    <a:pt x="105" y="34"/>
                  </a:cubicBezTo>
                  <a:cubicBezTo>
                    <a:pt x="104" y="34"/>
                    <a:pt x="104" y="34"/>
                    <a:pt x="104" y="34"/>
                  </a:cubicBezTo>
                  <a:cubicBezTo>
                    <a:pt x="102" y="34"/>
                    <a:pt x="101" y="34"/>
                    <a:pt x="100" y="34"/>
                  </a:cubicBezTo>
                  <a:cubicBezTo>
                    <a:pt x="99" y="34"/>
                    <a:pt x="98" y="34"/>
                    <a:pt x="97" y="35"/>
                  </a:cubicBezTo>
                  <a:cubicBezTo>
                    <a:pt x="97" y="35"/>
                    <a:pt x="97" y="34"/>
                    <a:pt x="97" y="35"/>
                  </a:cubicBezTo>
                  <a:cubicBezTo>
                    <a:pt x="97" y="35"/>
                    <a:pt x="97" y="35"/>
                    <a:pt x="97" y="35"/>
                  </a:cubicBezTo>
                  <a:cubicBezTo>
                    <a:pt x="99" y="35"/>
                    <a:pt x="101" y="35"/>
                    <a:pt x="103" y="35"/>
                  </a:cubicBezTo>
                  <a:cubicBezTo>
                    <a:pt x="104" y="35"/>
                    <a:pt x="106" y="35"/>
                    <a:pt x="107" y="35"/>
                  </a:cubicBezTo>
                  <a:cubicBezTo>
                    <a:pt x="109" y="34"/>
                    <a:pt x="111" y="35"/>
                    <a:pt x="112" y="35"/>
                  </a:cubicBezTo>
                  <a:cubicBezTo>
                    <a:pt x="113" y="34"/>
                    <a:pt x="114" y="35"/>
                    <a:pt x="114" y="35"/>
                  </a:cubicBezTo>
                  <a:cubicBezTo>
                    <a:pt x="115" y="34"/>
                    <a:pt x="116" y="35"/>
                    <a:pt x="117" y="34"/>
                  </a:cubicBezTo>
                  <a:cubicBezTo>
                    <a:pt x="117" y="34"/>
                    <a:pt x="118" y="35"/>
                    <a:pt x="118" y="35"/>
                  </a:cubicBezTo>
                  <a:cubicBezTo>
                    <a:pt x="120" y="35"/>
                    <a:pt x="121" y="34"/>
                    <a:pt x="122" y="35"/>
                  </a:cubicBezTo>
                  <a:cubicBezTo>
                    <a:pt x="123" y="35"/>
                    <a:pt x="123" y="34"/>
                    <a:pt x="124" y="35"/>
                  </a:cubicBezTo>
                  <a:cubicBezTo>
                    <a:pt x="125" y="35"/>
                    <a:pt x="126" y="35"/>
                    <a:pt x="127" y="35"/>
                  </a:cubicBezTo>
                  <a:cubicBezTo>
                    <a:pt x="128" y="35"/>
                    <a:pt x="128" y="35"/>
                    <a:pt x="128" y="35"/>
                  </a:cubicBezTo>
                  <a:cubicBezTo>
                    <a:pt x="129" y="34"/>
                    <a:pt x="129" y="34"/>
                    <a:pt x="129" y="34"/>
                  </a:cubicBezTo>
                  <a:cubicBezTo>
                    <a:pt x="130" y="35"/>
                    <a:pt x="131" y="35"/>
                    <a:pt x="132" y="34"/>
                  </a:cubicBezTo>
                  <a:cubicBezTo>
                    <a:pt x="133" y="34"/>
                    <a:pt x="133" y="34"/>
                    <a:pt x="133" y="34"/>
                  </a:cubicBezTo>
                  <a:cubicBezTo>
                    <a:pt x="134" y="34"/>
                    <a:pt x="135" y="35"/>
                    <a:pt x="135" y="34"/>
                  </a:cubicBezTo>
                  <a:cubicBezTo>
                    <a:pt x="135" y="34"/>
                    <a:pt x="135" y="34"/>
                    <a:pt x="135" y="34"/>
                  </a:cubicBezTo>
                  <a:cubicBezTo>
                    <a:pt x="135" y="35"/>
                    <a:pt x="136" y="34"/>
                    <a:pt x="136" y="35"/>
                  </a:cubicBezTo>
                  <a:cubicBezTo>
                    <a:pt x="136" y="35"/>
                    <a:pt x="137" y="35"/>
                    <a:pt x="137" y="34"/>
                  </a:cubicBezTo>
                  <a:cubicBezTo>
                    <a:pt x="137" y="34"/>
                    <a:pt x="137" y="34"/>
                    <a:pt x="137" y="34"/>
                  </a:cubicBezTo>
                  <a:cubicBezTo>
                    <a:pt x="137" y="34"/>
                    <a:pt x="138" y="34"/>
                    <a:pt x="139" y="34"/>
                  </a:cubicBezTo>
                  <a:cubicBezTo>
                    <a:pt x="139" y="34"/>
                    <a:pt x="139" y="34"/>
                    <a:pt x="139" y="34"/>
                  </a:cubicBezTo>
                  <a:cubicBezTo>
                    <a:pt x="140" y="34"/>
                    <a:pt x="141" y="34"/>
                    <a:pt x="142" y="34"/>
                  </a:cubicBezTo>
                  <a:cubicBezTo>
                    <a:pt x="142" y="34"/>
                    <a:pt x="143" y="34"/>
                    <a:pt x="143" y="34"/>
                  </a:cubicBezTo>
                  <a:cubicBezTo>
                    <a:pt x="143" y="34"/>
                    <a:pt x="143" y="34"/>
                    <a:pt x="143" y="34"/>
                  </a:cubicBezTo>
                  <a:cubicBezTo>
                    <a:pt x="143" y="34"/>
                    <a:pt x="143" y="34"/>
                    <a:pt x="143" y="34"/>
                  </a:cubicBezTo>
                  <a:cubicBezTo>
                    <a:pt x="142" y="34"/>
                    <a:pt x="142" y="33"/>
                    <a:pt x="141" y="33"/>
                  </a:cubicBezTo>
                  <a:cubicBezTo>
                    <a:pt x="140" y="33"/>
                    <a:pt x="139" y="34"/>
                    <a:pt x="138" y="33"/>
                  </a:cubicBezTo>
                  <a:cubicBezTo>
                    <a:pt x="138" y="33"/>
                    <a:pt x="138" y="33"/>
                    <a:pt x="138" y="33"/>
                  </a:cubicBezTo>
                  <a:cubicBezTo>
                    <a:pt x="137" y="33"/>
                    <a:pt x="136" y="33"/>
                    <a:pt x="135" y="33"/>
                  </a:cubicBezTo>
                  <a:cubicBezTo>
                    <a:pt x="135" y="33"/>
                    <a:pt x="135" y="33"/>
                    <a:pt x="135" y="33"/>
                  </a:cubicBezTo>
                  <a:cubicBezTo>
                    <a:pt x="134" y="33"/>
                    <a:pt x="133" y="33"/>
                    <a:pt x="133" y="33"/>
                  </a:cubicBezTo>
                  <a:cubicBezTo>
                    <a:pt x="132" y="33"/>
                    <a:pt x="132" y="33"/>
                    <a:pt x="131" y="33"/>
                  </a:cubicBezTo>
                  <a:cubicBezTo>
                    <a:pt x="131" y="32"/>
                    <a:pt x="130" y="32"/>
                    <a:pt x="130" y="32"/>
                  </a:cubicBezTo>
                  <a:cubicBezTo>
                    <a:pt x="128" y="32"/>
                    <a:pt x="126" y="32"/>
                    <a:pt x="125" y="32"/>
                  </a:cubicBezTo>
                  <a:cubicBezTo>
                    <a:pt x="124" y="32"/>
                    <a:pt x="123" y="32"/>
                    <a:pt x="122" y="32"/>
                  </a:cubicBezTo>
                  <a:cubicBezTo>
                    <a:pt x="121" y="32"/>
                    <a:pt x="120" y="32"/>
                    <a:pt x="119" y="32"/>
                  </a:cubicBezTo>
                  <a:cubicBezTo>
                    <a:pt x="117" y="32"/>
                    <a:pt x="116" y="32"/>
                    <a:pt x="114" y="32"/>
                  </a:cubicBezTo>
                  <a:cubicBezTo>
                    <a:pt x="113" y="32"/>
                    <a:pt x="112" y="32"/>
                    <a:pt x="111" y="32"/>
                  </a:cubicBezTo>
                  <a:cubicBezTo>
                    <a:pt x="110" y="32"/>
                    <a:pt x="109" y="32"/>
                    <a:pt x="108" y="32"/>
                  </a:cubicBezTo>
                  <a:cubicBezTo>
                    <a:pt x="108" y="32"/>
                    <a:pt x="107" y="32"/>
                    <a:pt x="107" y="32"/>
                  </a:cubicBezTo>
                  <a:cubicBezTo>
                    <a:pt x="106" y="32"/>
                    <a:pt x="104" y="32"/>
                    <a:pt x="103" y="32"/>
                  </a:cubicBezTo>
                  <a:cubicBezTo>
                    <a:pt x="102" y="32"/>
                    <a:pt x="101" y="32"/>
                    <a:pt x="100" y="32"/>
                  </a:cubicBezTo>
                  <a:cubicBezTo>
                    <a:pt x="99" y="32"/>
                    <a:pt x="99" y="32"/>
                    <a:pt x="98" y="32"/>
                  </a:cubicBezTo>
                  <a:cubicBezTo>
                    <a:pt x="98" y="32"/>
                    <a:pt x="98" y="32"/>
                    <a:pt x="98" y="32"/>
                  </a:cubicBezTo>
                  <a:cubicBezTo>
                    <a:pt x="98" y="32"/>
                    <a:pt x="98" y="32"/>
                    <a:pt x="98" y="32"/>
                  </a:cubicBezTo>
                  <a:cubicBezTo>
                    <a:pt x="98" y="32"/>
                    <a:pt x="99" y="32"/>
                    <a:pt x="100" y="32"/>
                  </a:cubicBezTo>
                  <a:cubicBezTo>
                    <a:pt x="100" y="32"/>
                    <a:pt x="101" y="32"/>
                    <a:pt x="101" y="32"/>
                  </a:cubicBezTo>
                  <a:cubicBezTo>
                    <a:pt x="103" y="31"/>
                    <a:pt x="105" y="32"/>
                    <a:pt x="106" y="31"/>
                  </a:cubicBezTo>
                  <a:cubicBezTo>
                    <a:pt x="108" y="31"/>
                    <a:pt x="109" y="32"/>
                    <a:pt x="110" y="31"/>
                  </a:cubicBezTo>
                  <a:cubicBezTo>
                    <a:pt x="111" y="31"/>
                    <a:pt x="112" y="32"/>
                    <a:pt x="113" y="32"/>
                  </a:cubicBezTo>
                  <a:cubicBezTo>
                    <a:pt x="114" y="32"/>
                    <a:pt x="115" y="31"/>
                    <a:pt x="116" y="32"/>
                  </a:cubicBezTo>
                  <a:cubicBezTo>
                    <a:pt x="117" y="32"/>
                    <a:pt x="118" y="32"/>
                    <a:pt x="119" y="32"/>
                  </a:cubicBezTo>
                  <a:cubicBezTo>
                    <a:pt x="120" y="32"/>
                    <a:pt x="121" y="32"/>
                    <a:pt x="122" y="32"/>
                  </a:cubicBezTo>
                  <a:cubicBezTo>
                    <a:pt x="123" y="31"/>
                    <a:pt x="123" y="32"/>
                    <a:pt x="124" y="32"/>
                  </a:cubicBezTo>
                  <a:cubicBezTo>
                    <a:pt x="125" y="32"/>
                    <a:pt x="126" y="32"/>
                    <a:pt x="127" y="32"/>
                  </a:cubicBezTo>
                  <a:cubicBezTo>
                    <a:pt x="127" y="32"/>
                    <a:pt x="127" y="32"/>
                    <a:pt x="127" y="32"/>
                  </a:cubicBezTo>
                  <a:cubicBezTo>
                    <a:pt x="128" y="32"/>
                    <a:pt x="129" y="32"/>
                    <a:pt x="131" y="32"/>
                  </a:cubicBezTo>
                  <a:cubicBezTo>
                    <a:pt x="131" y="32"/>
                    <a:pt x="131" y="32"/>
                    <a:pt x="131" y="32"/>
                  </a:cubicBezTo>
                  <a:cubicBezTo>
                    <a:pt x="133" y="32"/>
                    <a:pt x="135" y="32"/>
                    <a:pt x="136" y="32"/>
                  </a:cubicBezTo>
                  <a:cubicBezTo>
                    <a:pt x="137" y="32"/>
                    <a:pt x="138" y="32"/>
                    <a:pt x="138" y="32"/>
                  </a:cubicBezTo>
                  <a:cubicBezTo>
                    <a:pt x="139" y="32"/>
                    <a:pt x="141" y="32"/>
                    <a:pt x="142" y="32"/>
                  </a:cubicBezTo>
                  <a:cubicBezTo>
                    <a:pt x="142" y="32"/>
                    <a:pt x="143" y="32"/>
                    <a:pt x="143" y="32"/>
                  </a:cubicBezTo>
                  <a:cubicBezTo>
                    <a:pt x="143" y="32"/>
                    <a:pt x="144" y="32"/>
                    <a:pt x="144" y="32"/>
                  </a:cubicBezTo>
                  <a:cubicBezTo>
                    <a:pt x="144" y="32"/>
                    <a:pt x="144" y="32"/>
                    <a:pt x="144" y="32"/>
                  </a:cubicBezTo>
                  <a:cubicBezTo>
                    <a:pt x="143" y="32"/>
                    <a:pt x="143" y="31"/>
                    <a:pt x="143" y="31"/>
                  </a:cubicBezTo>
                  <a:cubicBezTo>
                    <a:pt x="143" y="31"/>
                    <a:pt x="144" y="31"/>
                    <a:pt x="144" y="31"/>
                  </a:cubicBezTo>
                  <a:cubicBezTo>
                    <a:pt x="144" y="31"/>
                    <a:pt x="144" y="31"/>
                    <a:pt x="144" y="31"/>
                  </a:cubicBezTo>
                  <a:cubicBezTo>
                    <a:pt x="144" y="31"/>
                    <a:pt x="144" y="31"/>
                    <a:pt x="144" y="31"/>
                  </a:cubicBezTo>
                  <a:cubicBezTo>
                    <a:pt x="144" y="31"/>
                    <a:pt x="143" y="31"/>
                    <a:pt x="143" y="31"/>
                  </a:cubicBezTo>
                  <a:cubicBezTo>
                    <a:pt x="143" y="31"/>
                    <a:pt x="143" y="30"/>
                    <a:pt x="142" y="30"/>
                  </a:cubicBezTo>
                  <a:cubicBezTo>
                    <a:pt x="142" y="30"/>
                    <a:pt x="142" y="29"/>
                    <a:pt x="141" y="30"/>
                  </a:cubicBezTo>
                  <a:cubicBezTo>
                    <a:pt x="141" y="30"/>
                    <a:pt x="140" y="30"/>
                    <a:pt x="140" y="30"/>
                  </a:cubicBezTo>
                  <a:cubicBezTo>
                    <a:pt x="139" y="29"/>
                    <a:pt x="138" y="29"/>
                    <a:pt x="137" y="29"/>
                  </a:cubicBezTo>
                  <a:cubicBezTo>
                    <a:pt x="137" y="29"/>
                    <a:pt x="136" y="30"/>
                    <a:pt x="136" y="29"/>
                  </a:cubicBezTo>
                  <a:cubicBezTo>
                    <a:pt x="136" y="29"/>
                    <a:pt x="135" y="29"/>
                    <a:pt x="135" y="29"/>
                  </a:cubicBezTo>
                  <a:cubicBezTo>
                    <a:pt x="134" y="29"/>
                    <a:pt x="133" y="29"/>
                    <a:pt x="132" y="29"/>
                  </a:cubicBezTo>
                  <a:cubicBezTo>
                    <a:pt x="131" y="29"/>
                    <a:pt x="129" y="29"/>
                    <a:pt x="128" y="29"/>
                  </a:cubicBezTo>
                  <a:cubicBezTo>
                    <a:pt x="126" y="29"/>
                    <a:pt x="124" y="29"/>
                    <a:pt x="123" y="29"/>
                  </a:cubicBezTo>
                  <a:cubicBezTo>
                    <a:pt x="121" y="29"/>
                    <a:pt x="120" y="29"/>
                    <a:pt x="118" y="29"/>
                  </a:cubicBezTo>
                  <a:cubicBezTo>
                    <a:pt x="118" y="29"/>
                    <a:pt x="118" y="29"/>
                    <a:pt x="117" y="29"/>
                  </a:cubicBezTo>
                  <a:cubicBezTo>
                    <a:pt x="116" y="29"/>
                    <a:pt x="115" y="29"/>
                    <a:pt x="115" y="29"/>
                  </a:cubicBezTo>
                  <a:cubicBezTo>
                    <a:pt x="114" y="29"/>
                    <a:pt x="113" y="30"/>
                    <a:pt x="113" y="29"/>
                  </a:cubicBezTo>
                  <a:cubicBezTo>
                    <a:pt x="113" y="29"/>
                    <a:pt x="113" y="29"/>
                    <a:pt x="113" y="29"/>
                  </a:cubicBezTo>
                  <a:cubicBezTo>
                    <a:pt x="113" y="29"/>
                    <a:pt x="112" y="29"/>
                    <a:pt x="112" y="29"/>
                  </a:cubicBezTo>
                  <a:cubicBezTo>
                    <a:pt x="111" y="29"/>
                    <a:pt x="110" y="29"/>
                    <a:pt x="109" y="29"/>
                  </a:cubicBezTo>
                  <a:cubicBezTo>
                    <a:pt x="108" y="29"/>
                    <a:pt x="107" y="29"/>
                    <a:pt x="106" y="29"/>
                  </a:cubicBezTo>
                  <a:cubicBezTo>
                    <a:pt x="106" y="29"/>
                    <a:pt x="105" y="29"/>
                    <a:pt x="104" y="29"/>
                  </a:cubicBezTo>
                  <a:cubicBezTo>
                    <a:pt x="103" y="29"/>
                    <a:pt x="103" y="29"/>
                    <a:pt x="102" y="29"/>
                  </a:cubicBezTo>
                  <a:cubicBezTo>
                    <a:pt x="101" y="29"/>
                    <a:pt x="101" y="30"/>
                    <a:pt x="100" y="30"/>
                  </a:cubicBezTo>
                  <a:cubicBezTo>
                    <a:pt x="98" y="30"/>
                    <a:pt x="97" y="30"/>
                    <a:pt x="96" y="30"/>
                  </a:cubicBezTo>
                  <a:cubicBezTo>
                    <a:pt x="95" y="30"/>
                    <a:pt x="95" y="30"/>
                    <a:pt x="94" y="30"/>
                  </a:cubicBezTo>
                  <a:cubicBezTo>
                    <a:pt x="93" y="30"/>
                    <a:pt x="92" y="30"/>
                    <a:pt x="91" y="30"/>
                  </a:cubicBezTo>
                  <a:cubicBezTo>
                    <a:pt x="90" y="30"/>
                    <a:pt x="90" y="30"/>
                    <a:pt x="89" y="30"/>
                  </a:cubicBezTo>
                  <a:cubicBezTo>
                    <a:pt x="88" y="30"/>
                    <a:pt x="86" y="30"/>
                    <a:pt x="85" y="31"/>
                  </a:cubicBezTo>
                  <a:cubicBezTo>
                    <a:pt x="84" y="31"/>
                    <a:pt x="83" y="31"/>
                    <a:pt x="81" y="31"/>
                  </a:cubicBezTo>
                  <a:cubicBezTo>
                    <a:pt x="81" y="31"/>
                    <a:pt x="80" y="31"/>
                    <a:pt x="79" y="31"/>
                  </a:cubicBezTo>
                  <a:cubicBezTo>
                    <a:pt x="77" y="31"/>
                    <a:pt x="75" y="32"/>
                    <a:pt x="74" y="32"/>
                  </a:cubicBezTo>
                  <a:cubicBezTo>
                    <a:pt x="73" y="32"/>
                    <a:pt x="73" y="32"/>
                    <a:pt x="73" y="32"/>
                  </a:cubicBezTo>
                  <a:cubicBezTo>
                    <a:pt x="73" y="33"/>
                    <a:pt x="73" y="33"/>
                    <a:pt x="73" y="33"/>
                  </a:cubicBezTo>
                  <a:cubicBezTo>
                    <a:pt x="73" y="32"/>
                    <a:pt x="72" y="32"/>
                    <a:pt x="72" y="32"/>
                  </a:cubicBezTo>
                  <a:cubicBezTo>
                    <a:pt x="71" y="32"/>
                    <a:pt x="70" y="32"/>
                    <a:pt x="69" y="33"/>
                  </a:cubicBezTo>
                  <a:cubicBezTo>
                    <a:pt x="69" y="33"/>
                    <a:pt x="69" y="33"/>
                    <a:pt x="69" y="33"/>
                  </a:cubicBezTo>
                  <a:close/>
                  <a:moveTo>
                    <a:pt x="92" y="17"/>
                  </a:moveTo>
                  <a:cubicBezTo>
                    <a:pt x="92" y="16"/>
                    <a:pt x="92" y="16"/>
                    <a:pt x="92" y="16"/>
                  </a:cubicBezTo>
                  <a:cubicBezTo>
                    <a:pt x="92" y="16"/>
                    <a:pt x="91" y="16"/>
                    <a:pt x="91" y="16"/>
                  </a:cubicBezTo>
                  <a:cubicBezTo>
                    <a:pt x="91" y="17"/>
                    <a:pt x="92" y="16"/>
                    <a:pt x="92" y="17"/>
                  </a:cubicBezTo>
                  <a:cubicBezTo>
                    <a:pt x="92" y="16"/>
                    <a:pt x="92" y="17"/>
                    <a:pt x="92" y="16"/>
                  </a:cubicBezTo>
                  <a:cubicBezTo>
                    <a:pt x="92" y="16"/>
                    <a:pt x="92" y="16"/>
                    <a:pt x="92" y="16"/>
                  </a:cubicBezTo>
                  <a:cubicBezTo>
                    <a:pt x="92" y="16"/>
                    <a:pt x="92" y="16"/>
                    <a:pt x="92" y="17"/>
                  </a:cubicBezTo>
                  <a:close/>
                  <a:moveTo>
                    <a:pt x="95" y="6"/>
                  </a:moveTo>
                  <a:cubicBezTo>
                    <a:pt x="95" y="6"/>
                    <a:pt x="95" y="6"/>
                    <a:pt x="95" y="6"/>
                  </a:cubicBezTo>
                  <a:cubicBezTo>
                    <a:pt x="95" y="6"/>
                    <a:pt x="95" y="6"/>
                    <a:pt x="95" y="6"/>
                  </a:cubicBezTo>
                  <a:cubicBezTo>
                    <a:pt x="95" y="6"/>
                    <a:pt x="95" y="6"/>
                    <a:pt x="95" y="6"/>
                  </a:cubicBezTo>
                  <a:cubicBezTo>
                    <a:pt x="95" y="6"/>
                    <a:pt x="95" y="6"/>
                    <a:pt x="94" y="6"/>
                  </a:cubicBezTo>
                  <a:cubicBezTo>
                    <a:pt x="94" y="6"/>
                    <a:pt x="94" y="6"/>
                    <a:pt x="94" y="6"/>
                  </a:cubicBezTo>
                  <a:cubicBezTo>
                    <a:pt x="95" y="6"/>
                    <a:pt x="95" y="6"/>
                    <a:pt x="95" y="6"/>
                  </a:cubicBezTo>
                  <a:cubicBezTo>
                    <a:pt x="95" y="6"/>
                    <a:pt x="95" y="6"/>
                    <a:pt x="95" y="6"/>
                  </a:cubicBezTo>
                  <a:close/>
                  <a:moveTo>
                    <a:pt x="13" y="21"/>
                  </a:moveTo>
                  <a:cubicBezTo>
                    <a:pt x="14" y="21"/>
                    <a:pt x="14" y="21"/>
                    <a:pt x="14" y="21"/>
                  </a:cubicBezTo>
                  <a:cubicBezTo>
                    <a:pt x="15" y="21"/>
                    <a:pt x="15" y="21"/>
                    <a:pt x="16" y="21"/>
                  </a:cubicBezTo>
                  <a:cubicBezTo>
                    <a:pt x="16" y="20"/>
                    <a:pt x="17" y="20"/>
                    <a:pt x="16" y="20"/>
                  </a:cubicBezTo>
                  <a:cubicBezTo>
                    <a:pt x="16" y="20"/>
                    <a:pt x="16" y="20"/>
                    <a:pt x="16" y="20"/>
                  </a:cubicBezTo>
                  <a:cubicBezTo>
                    <a:pt x="15" y="20"/>
                    <a:pt x="14" y="20"/>
                    <a:pt x="14" y="21"/>
                  </a:cubicBezTo>
                  <a:cubicBezTo>
                    <a:pt x="14" y="21"/>
                    <a:pt x="14" y="21"/>
                    <a:pt x="13" y="21"/>
                  </a:cubicBezTo>
                  <a:cubicBezTo>
                    <a:pt x="13" y="21"/>
                    <a:pt x="13" y="21"/>
                    <a:pt x="13" y="21"/>
                  </a:cubicBezTo>
                  <a:cubicBezTo>
                    <a:pt x="13" y="21"/>
                    <a:pt x="13" y="21"/>
                    <a:pt x="13" y="21"/>
                  </a:cubicBezTo>
                  <a:cubicBezTo>
                    <a:pt x="13" y="21"/>
                    <a:pt x="13" y="21"/>
                    <a:pt x="13" y="21"/>
                  </a:cubicBezTo>
                  <a:cubicBezTo>
                    <a:pt x="13" y="21"/>
                    <a:pt x="13" y="21"/>
                    <a:pt x="13" y="21"/>
                  </a:cubicBezTo>
                  <a:close/>
                  <a:moveTo>
                    <a:pt x="85" y="7"/>
                  </a:moveTo>
                  <a:cubicBezTo>
                    <a:pt x="85" y="7"/>
                    <a:pt x="85" y="7"/>
                    <a:pt x="85" y="7"/>
                  </a:cubicBezTo>
                  <a:cubicBezTo>
                    <a:pt x="85" y="7"/>
                    <a:pt x="85" y="7"/>
                    <a:pt x="85" y="7"/>
                  </a:cubicBezTo>
                  <a:cubicBezTo>
                    <a:pt x="85" y="7"/>
                    <a:pt x="85" y="7"/>
                    <a:pt x="85" y="7"/>
                  </a:cubicBezTo>
                  <a:cubicBezTo>
                    <a:pt x="86" y="7"/>
                    <a:pt x="86" y="7"/>
                    <a:pt x="86" y="7"/>
                  </a:cubicBezTo>
                  <a:cubicBezTo>
                    <a:pt x="86" y="7"/>
                    <a:pt x="86" y="7"/>
                    <a:pt x="86" y="7"/>
                  </a:cubicBezTo>
                  <a:cubicBezTo>
                    <a:pt x="87" y="7"/>
                    <a:pt x="88" y="7"/>
                    <a:pt x="89" y="7"/>
                  </a:cubicBezTo>
                  <a:cubicBezTo>
                    <a:pt x="89" y="7"/>
                    <a:pt x="90" y="7"/>
                    <a:pt x="91" y="7"/>
                  </a:cubicBezTo>
                  <a:cubicBezTo>
                    <a:pt x="91" y="7"/>
                    <a:pt x="91" y="7"/>
                    <a:pt x="91" y="7"/>
                  </a:cubicBezTo>
                  <a:cubicBezTo>
                    <a:pt x="92" y="7"/>
                    <a:pt x="92" y="6"/>
                    <a:pt x="93" y="6"/>
                  </a:cubicBezTo>
                  <a:cubicBezTo>
                    <a:pt x="93" y="6"/>
                    <a:pt x="93" y="6"/>
                    <a:pt x="93" y="6"/>
                  </a:cubicBezTo>
                  <a:cubicBezTo>
                    <a:pt x="93" y="6"/>
                    <a:pt x="93" y="6"/>
                    <a:pt x="93" y="6"/>
                  </a:cubicBezTo>
                  <a:cubicBezTo>
                    <a:pt x="93" y="6"/>
                    <a:pt x="92" y="6"/>
                    <a:pt x="92" y="6"/>
                  </a:cubicBezTo>
                  <a:cubicBezTo>
                    <a:pt x="92" y="6"/>
                    <a:pt x="91" y="6"/>
                    <a:pt x="91" y="7"/>
                  </a:cubicBezTo>
                  <a:cubicBezTo>
                    <a:pt x="90" y="6"/>
                    <a:pt x="90" y="6"/>
                    <a:pt x="89" y="6"/>
                  </a:cubicBezTo>
                  <a:cubicBezTo>
                    <a:pt x="88" y="6"/>
                    <a:pt x="87" y="6"/>
                    <a:pt x="86" y="7"/>
                  </a:cubicBezTo>
                  <a:cubicBezTo>
                    <a:pt x="86" y="7"/>
                    <a:pt x="86" y="7"/>
                    <a:pt x="85" y="7"/>
                  </a:cubicBezTo>
                  <a:close/>
                  <a:moveTo>
                    <a:pt x="48" y="42"/>
                  </a:moveTo>
                  <a:cubicBezTo>
                    <a:pt x="48" y="42"/>
                    <a:pt x="48" y="42"/>
                    <a:pt x="48" y="42"/>
                  </a:cubicBezTo>
                  <a:cubicBezTo>
                    <a:pt x="49" y="42"/>
                    <a:pt x="49" y="41"/>
                    <a:pt x="50" y="41"/>
                  </a:cubicBezTo>
                  <a:cubicBezTo>
                    <a:pt x="51" y="42"/>
                    <a:pt x="52" y="41"/>
                    <a:pt x="53" y="41"/>
                  </a:cubicBezTo>
                  <a:cubicBezTo>
                    <a:pt x="54" y="41"/>
                    <a:pt x="56" y="41"/>
                    <a:pt x="57" y="41"/>
                  </a:cubicBezTo>
                  <a:cubicBezTo>
                    <a:pt x="57" y="40"/>
                    <a:pt x="58" y="40"/>
                    <a:pt x="59" y="40"/>
                  </a:cubicBezTo>
                  <a:cubicBezTo>
                    <a:pt x="59" y="40"/>
                    <a:pt x="59" y="40"/>
                    <a:pt x="60" y="40"/>
                  </a:cubicBezTo>
                  <a:cubicBezTo>
                    <a:pt x="60" y="40"/>
                    <a:pt x="61" y="40"/>
                    <a:pt x="61" y="40"/>
                  </a:cubicBezTo>
                  <a:cubicBezTo>
                    <a:pt x="61" y="40"/>
                    <a:pt x="61" y="40"/>
                    <a:pt x="61" y="40"/>
                  </a:cubicBezTo>
                  <a:cubicBezTo>
                    <a:pt x="61" y="40"/>
                    <a:pt x="61" y="40"/>
                    <a:pt x="61" y="40"/>
                  </a:cubicBezTo>
                  <a:cubicBezTo>
                    <a:pt x="60" y="40"/>
                    <a:pt x="59" y="40"/>
                    <a:pt x="58" y="40"/>
                  </a:cubicBezTo>
                  <a:cubicBezTo>
                    <a:pt x="58" y="40"/>
                    <a:pt x="57" y="40"/>
                    <a:pt x="57" y="40"/>
                  </a:cubicBezTo>
                  <a:cubicBezTo>
                    <a:pt x="57" y="40"/>
                    <a:pt x="56" y="40"/>
                    <a:pt x="56" y="40"/>
                  </a:cubicBezTo>
                  <a:cubicBezTo>
                    <a:pt x="55" y="41"/>
                    <a:pt x="55" y="40"/>
                    <a:pt x="55" y="40"/>
                  </a:cubicBezTo>
                  <a:cubicBezTo>
                    <a:pt x="55" y="40"/>
                    <a:pt x="54" y="40"/>
                    <a:pt x="54" y="40"/>
                  </a:cubicBezTo>
                  <a:cubicBezTo>
                    <a:pt x="54" y="40"/>
                    <a:pt x="54" y="40"/>
                    <a:pt x="54" y="40"/>
                  </a:cubicBezTo>
                  <a:cubicBezTo>
                    <a:pt x="53" y="40"/>
                    <a:pt x="52" y="40"/>
                    <a:pt x="52" y="41"/>
                  </a:cubicBezTo>
                  <a:cubicBezTo>
                    <a:pt x="52" y="41"/>
                    <a:pt x="51" y="41"/>
                    <a:pt x="51" y="41"/>
                  </a:cubicBezTo>
                  <a:cubicBezTo>
                    <a:pt x="51" y="41"/>
                    <a:pt x="51" y="41"/>
                    <a:pt x="51" y="41"/>
                  </a:cubicBezTo>
                  <a:cubicBezTo>
                    <a:pt x="50" y="41"/>
                    <a:pt x="49" y="42"/>
                    <a:pt x="48" y="42"/>
                  </a:cubicBezTo>
                  <a:cubicBezTo>
                    <a:pt x="48" y="42"/>
                    <a:pt x="48" y="42"/>
                    <a:pt x="48" y="42"/>
                  </a:cubicBezTo>
                  <a:cubicBezTo>
                    <a:pt x="48" y="42"/>
                    <a:pt x="48" y="42"/>
                    <a:pt x="48" y="42"/>
                  </a:cubicBezTo>
                  <a:cubicBezTo>
                    <a:pt x="48" y="42"/>
                    <a:pt x="47" y="42"/>
                    <a:pt x="47" y="42"/>
                  </a:cubicBezTo>
                  <a:cubicBezTo>
                    <a:pt x="47" y="42"/>
                    <a:pt x="47" y="42"/>
                    <a:pt x="47" y="42"/>
                  </a:cubicBezTo>
                  <a:cubicBezTo>
                    <a:pt x="47" y="42"/>
                    <a:pt x="48" y="42"/>
                    <a:pt x="48" y="42"/>
                  </a:cubicBezTo>
                  <a:cubicBezTo>
                    <a:pt x="48" y="42"/>
                    <a:pt x="48" y="42"/>
                    <a:pt x="48" y="42"/>
                  </a:cubicBezTo>
                  <a:close/>
                  <a:moveTo>
                    <a:pt x="84" y="7"/>
                  </a:moveTo>
                  <a:cubicBezTo>
                    <a:pt x="84" y="7"/>
                    <a:pt x="84" y="7"/>
                    <a:pt x="84" y="7"/>
                  </a:cubicBezTo>
                  <a:cubicBezTo>
                    <a:pt x="84" y="7"/>
                    <a:pt x="84" y="7"/>
                    <a:pt x="84" y="7"/>
                  </a:cubicBezTo>
                  <a:cubicBezTo>
                    <a:pt x="84" y="7"/>
                    <a:pt x="84" y="7"/>
                    <a:pt x="84" y="7"/>
                  </a:cubicBezTo>
                  <a:cubicBezTo>
                    <a:pt x="84" y="7"/>
                    <a:pt x="83" y="7"/>
                    <a:pt x="83" y="7"/>
                  </a:cubicBezTo>
                  <a:cubicBezTo>
                    <a:pt x="82" y="7"/>
                    <a:pt x="82" y="7"/>
                    <a:pt x="81" y="7"/>
                  </a:cubicBezTo>
                  <a:cubicBezTo>
                    <a:pt x="80" y="7"/>
                    <a:pt x="79" y="7"/>
                    <a:pt x="78" y="7"/>
                  </a:cubicBezTo>
                  <a:cubicBezTo>
                    <a:pt x="78" y="7"/>
                    <a:pt x="78" y="7"/>
                    <a:pt x="77" y="7"/>
                  </a:cubicBezTo>
                  <a:cubicBezTo>
                    <a:pt x="77" y="7"/>
                    <a:pt x="77" y="7"/>
                    <a:pt x="77" y="7"/>
                  </a:cubicBezTo>
                  <a:cubicBezTo>
                    <a:pt x="77" y="7"/>
                    <a:pt x="77" y="7"/>
                    <a:pt x="77" y="7"/>
                  </a:cubicBezTo>
                  <a:cubicBezTo>
                    <a:pt x="77" y="8"/>
                    <a:pt x="77" y="8"/>
                    <a:pt x="77" y="8"/>
                  </a:cubicBezTo>
                  <a:cubicBezTo>
                    <a:pt x="77" y="8"/>
                    <a:pt x="77" y="8"/>
                    <a:pt x="77" y="8"/>
                  </a:cubicBezTo>
                  <a:cubicBezTo>
                    <a:pt x="78" y="7"/>
                    <a:pt x="79" y="8"/>
                    <a:pt x="80" y="8"/>
                  </a:cubicBezTo>
                  <a:cubicBezTo>
                    <a:pt x="81" y="7"/>
                    <a:pt x="82" y="7"/>
                    <a:pt x="83" y="7"/>
                  </a:cubicBezTo>
                  <a:cubicBezTo>
                    <a:pt x="83" y="7"/>
                    <a:pt x="84" y="7"/>
                    <a:pt x="84" y="7"/>
                  </a:cubicBezTo>
                  <a:close/>
                  <a:moveTo>
                    <a:pt x="82" y="28"/>
                  </a:moveTo>
                  <a:cubicBezTo>
                    <a:pt x="82" y="28"/>
                    <a:pt x="82" y="28"/>
                    <a:pt x="82" y="28"/>
                  </a:cubicBezTo>
                  <a:cubicBezTo>
                    <a:pt x="82" y="28"/>
                    <a:pt x="82" y="28"/>
                    <a:pt x="82" y="28"/>
                  </a:cubicBezTo>
                  <a:cubicBezTo>
                    <a:pt x="82" y="28"/>
                    <a:pt x="82" y="28"/>
                    <a:pt x="83" y="28"/>
                  </a:cubicBezTo>
                  <a:cubicBezTo>
                    <a:pt x="83" y="28"/>
                    <a:pt x="83" y="28"/>
                    <a:pt x="83" y="28"/>
                  </a:cubicBezTo>
                  <a:cubicBezTo>
                    <a:pt x="83" y="28"/>
                    <a:pt x="83" y="28"/>
                    <a:pt x="83" y="28"/>
                  </a:cubicBezTo>
                  <a:cubicBezTo>
                    <a:pt x="83" y="28"/>
                    <a:pt x="82" y="28"/>
                    <a:pt x="82" y="28"/>
                  </a:cubicBezTo>
                  <a:close/>
                  <a:moveTo>
                    <a:pt x="135" y="27"/>
                  </a:moveTo>
                  <a:cubicBezTo>
                    <a:pt x="136" y="28"/>
                    <a:pt x="136" y="28"/>
                    <a:pt x="136" y="27"/>
                  </a:cubicBezTo>
                  <a:cubicBezTo>
                    <a:pt x="136" y="27"/>
                    <a:pt x="136" y="27"/>
                    <a:pt x="136" y="27"/>
                  </a:cubicBezTo>
                  <a:cubicBezTo>
                    <a:pt x="136" y="27"/>
                    <a:pt x="136" y="27"/>
                    <a:pt x="135" y="27"/>
                  </a:cubicBezTo>
                  <a:cubicBezTo>
                    <a:pt x="135" y="27"/>
                    <a:pt x="135" y="27"/>
                    <a:pt x="135" y="27"/>
                  </a:cubicBezTo>
                  <a:cubicBezTo>
                    <a:pt x="135" y="27"/>
                    <a:pt x="134" y="27"/>
                    <a:pt x="134" y="27"/>
                  </a:cubicBezTo>
                  <a:cubicBezTo>
                    <a:pt x="134" y="27"/>
                    <a:pt x="134" y="28"/>
                    <a:pt x="134" y="28"/>
                  </a:cubicBezTo>
                  <a:cubicBezTo>
                    <a:pt x="134" y="28"/>
                    <a:pt x="135" y="28"/>
                    <a:pt x="135" y="28"/>
                  </a:cubicBezTo>
                  <a:cubicBezTo>
                    <a:pt x="135" y="28"/>
                    <a:pt x="135" y="28"/>
                    <a:pt x="135" y="27"/>
                  </a:cubicBezTo>
                  <a:close/>
                  <a:moveTo>
                    <a:pt x="122" y="51"/>
                  </a:moveTo>
                  <a:cubicBezTo>
                    <a:pt x="121" y="51"/>
                    <a:pt x="121" y="51"/>
                    <a:pt x="121" y="51"/>
                  </a:cubicBezTo>
                  <a:cubicBezTo>
                    <a:pt x="121" y="51"/>
                    <a:pt x="120" y="51"/>
                    <a:pt x="120" y="51"/>
                  </a:cubicBezTo>
                  <a:cubicBezTo>
                    <a:pt x="119" y="51"/>
                    <a:pt x="119" y="51"/>
                    <a:pt x="119" y="51"/>
                  </a:cubicBezTo>
                  <a:cubicBezTo>
                    <a:pt x="119" y="51"/>
                    <a:pt x="119" y="51"/>
                    <a:pt x="119" y="51"/>
                  </a:cubicBezTo>
                  <a:cubicBezTo>
                    <a:pt x="119" y="51"/>
                    <a:pt x="119" y="51"/>
                    <a:pt x="119" y="51"/>
                  </a:cubicBezTo>
                  <a:cubicBezTo>
                    <a:pt x="120" y="51"/>
                    <a:pt x="121" y="51"/>
                    <a:pt x="122" y="51"/>
                  </a:cubicBezTo>
                  <a:cubicBezTo>
                    <a:pt x="122" y="51"/>
                    <a:pt x="123" y="51"/>
                    <a:pt x="124" y="51"/>
                  </a:cubicBezTo>
                  <a:cubicBezTo>
                    <a:pt x="124" y="51"/>
                    <a:pt x="124" y="51"/>
                    <a:pt x="124" y="51"/>
                  </a:cubicBezTo>
                  <a:cubicBezTo>
                    <a:pt x="124" y="51"/>
                    <a:pt x="124" y="51"/>
                    <a:pt x="124" y="51"/>
                  </a:cubicBezTo>
                  <a:cubicBezTo>
                    <a:pt x="123" y="51"/>
                    <a:pt x="122" y="51"/>
                    <a:pt x="122" y="51"/>
                  </a:cubicBezTo>
                  <a:cubicBezTo>
                    <a:pt x="122" y="51"/>
                    <a:pt x="122" y="51"/>
                    <a:pt x="122" y="51"/>
                  </a:cubicBezTo>
                  <a:close/>
                  <a:moveTo>
                    <a:pt x="95" y="28"/>
                  </a:moveTo>
                  <a:cubicBezTo>
                    <a:pt x="95" y="27"/>
                    <a:pt x="95" y="27"/>
                    <a:pt x="94" y="27"/>
                  </a:cubicBezTo>
                  <a:cubicBezTo>
                    <a:pt x="93" y="27"/>
                    <a:pt x="93" y="27"/>
                    <a:pt x="92" y="27"/>
                  </a:cubicBezTo>
                  <a:cubicBezTo>
                    <a:pt x="92" y="27"/>
                    <a:pt x="91" y="27"/>
                    <a:pt x="91" y="28"/>
                  </a:cubicBezTo>
                  <a:cubicBezTo>
                    <a:pt x="91" y="28"/>
                    <a:pt x="92" y="28"/>
                    <a:pt x="92" y="28"/>
                  </a:cubicBezTo>
                  <a:cubicBezTo>
                    <a:pt x="93" y="28"/>
                    <a:pt x="94" y="28"/>
                    <a:pt x="95" y="28"/>
                  </a:cubicBezTo>
                  <a:cubicBezTo>
                    <a:pt x="96" y="28"/>
                    <a:pt x="96" y="28"/>
                    <a:pt x="96" y="28"/>
                  </a:cubicBezTo>
                  <a:cubicBezTo>
                    <a:pt x="96" y="28"/>
                    <a:pt x="96" y="28"/>
                    <a:pt x="97" y="28"/>
                  </a:cubicBezTo>
                  <a:cubicBezTo>
                    <a:pt x="97" y="28"/>
                    <a:pt x="97" y="28"/>
                    <a:pt x="97" y="28"/>
                  </a:cubicBezTo>
                  <a:cubicBezTo>
                    <a:pt x="97" y="28"/>
                    <a:pt x="97" y="28"/>
                    <a:pt x="97" y="28"/>
                  </a:cubicBezTo>
                  <a:cubicBezTo>
                    <a:pt x="97" y="29"/>
                    <a:pt x="97" y="29"/>
                    <a:pt x="97" y="29"/>
                  </a:cubicBezTo>
                  <a:cubicBezTo>
                    <a:pt x="96" y="29"/>
                    <a:pt x="96" y="29"/>
                    <a:pt x="96" y="29"/>
                  </a:cubicBezTo>
                  <a:cubicBezTo>
                    <a:pt x="96" y="29"/>
                    <a:pt x="96" y="29"/>
                    <a:pt x="97" y="29"/>
                  </a:cubicBezTo>
                  <a:cubicBezTo>
                    <a:pt x="97" y="29"/>
                    <a:pt x="97" y="29"/>
                    <a:pt x="97" y="29"/>
                  </a:cubicBezTo>
                  <a:cubicBezTo>
                    <a:pt x="97" y="29"/>
                    <a:pt x="98" y="29"/>
                    <a:pt x="98" y="29"/>
                  </a:cubicBezTo>
                  <a:cubicBezTo>
                    <a:pt x="100" y="29"/>
                    <a:pt x="102" y="29"/>
                    <a:pt x="104" y="29"/>
                  </a:cubicBezTo>
                  <a:cubicBezTo>
                    <a:pt x="105" y="29"/>
                    <a:pt x="106" y="29"/>
                    <a:pt x="107" y="28"/>
                  </a:cubicBezTo>
                  <a:cubicBezTo>
                    <a:pt x="107" y="28"/>
                    <a:pt x="107" y="28"/>
                    <a:pt x="107" y="29"/>
                  </a:cubicBezTo>
                  <a:cubicBezTo>
                    <a:pt x="107" y="29"/>
                    <a:pt x="107" y="29"/>
                    <a:pt x="107" y="29"/>
                  </a:cubicBezTo>
                  <a:cubicBezTo>
                    <a:pt x="108" y="29"/>
                    <a:pt x="108" y="29"/>
                    <a:pt x="109" y="28"/>
                  </a:cubicBezTo>
                  <a:cubicBezTo>
                    <a:pt x="109" y="28"/>
                    <a:pt x="110" y="28"/>
                    <a:pt x="110" y="28"/>
                  </a:cubicBezTo>
                  <a:cubicBezTo>
                    <a:pt x="110" y="28"/>
                    <a:pt x="111" y="28"/>
                    <a:pt x="111" y="28"/>
                  </a:cubicBezTo>
                  <a:cubicBezTo>
                    <a:pt x="111" y="29"/>
                    <a:pt x="111" y="29"/>
                    <a:pt x="111" y="28"/>
                  </a:cubicBezTo>
                  <a:cubicBezTo>
                    <a:pt x="111" y="28"/>
                    <a:pt x="112" y="28"/>
                    <a:pt x="112" y="28"/>
                  </a:cubicBezTo>
                  <a:cubicBezTo>
                    <a:pt x="112" y="29"/>
                    <a:pt x="112" y="29"/>
                    <a:pt x="112" y="29"/>
                  </a:cubicBezTo>
                  <a:cubicBezTo>
                    <a:pt x="113" y="29"/>
                    <a:pt x="114" y="29"/>
                    <a:pt x="115" y="29"/>
                  </a:cubicBezTo>
                  <a:cubicBezTo>
                    <a:pt x="116" y="28"/>
                    <a:pt x="117" y="28"/>
                    <a:pt x="117" y="29"/>
                  </a:cubicBezTo>
                  <a:cubicBezTo>
                    <a:pt x="118" y="29"/>
                    <a:pt x="119" y="28"/>
                    <a:pt x="120" y="28"/>
                  </a:cubicBezTo>
                  <a:cubicBezTo>
                    <a:pt x="120" y="28"/>
                    <a:pt x="120" y="28"/>
                    <a:pt x="120" y="28"/>
                  </a:cubicBezTo>
                  <a:cubicBezTo>
                    <a:pt x="120" y="28"/>
                    <a:pt x="121" y="28"/>
                    <a:pt x="121" y="28"/>
                  </a:cubicBezTo>
                  <a:cubicBezTo>
                    <a:pt x="122" y="28"/>
                    <a:pt x="122" y="28"/>
                    <a:pt x="122" y="28"/>
                  </a:cubicBezTo>
                  <a:cubicBezTo>
                    <a:pt x="123" y="28"/>
                    <a:pt x="123" y="28"/>
                    <a:pt x="123" y="28"/>
                  </a:cubicBezTo>
                  <a:cubicBezTo>
                    <a:pt x="123" y="28"/>
                    <a:pt x="124" y="28"/>
                    <a:pt x="124" y="28"/>
                  </a:cubicBezTo>
                  <a:cubicBezTo>
                    <a:pt x="125" y="28"/>
                    <a:pt x="126" y="28"/>
                    <a:pt x="126" y="28"/>
                  </a:cubicBezTo>
                  <a:cubicBezTo>
                    <a:pt x="127" y="28"/>
                    <a:pt x="128" y="28"/>
                    <a:pt x="128" y="28"/>
                  </a:cubicBezTo>
                  <a:cubicBezTo>
                    <a:pt x="128" y="28"/>
                    <a:pt x="128" y="27"/>
                    <a:pt x="128" y="27"/>
                  </a:cubicBezTo>
                  <a:cubicBezTo>
                    <a:pt x="128" y="27"/>
                    <a:pt x="128" y="27"/>
                    <a:pt x="127" y="27"/>
                  </a:cubicBezTo>
                  <a:cubicBezTo>
                    <a:pt x="127" y="27"/>
                    <a:pt x="127" y="27"/>
                    <a:pt x="127" y="27"/>
                  </a:cubicBezTo>
                  <a:cubicBezTo>
                    <a:pt x="125" y="27"/>
                    <a:pt x="124" y="27"/>
                    <a:pt x="122" y="27"/>
                  </a:cubicBezTo>
                  <a:cubicBezTo>
                    <a:pt x="122" y="27"/>
                    <a:pt x="122" y="27"/>
                    <a:pt x="121" y="27"/>
                  </a:cubicBezTo>
                  <a:cubicBezTo>
                    <a:pt x="120" y="27"/>
                    <a:pt x="119" y="27"/>
                    <a:pt x="118" y="27"/>
                  </a:cubicBezTo>
                  <a:cubicBezTo>
                    <a:pt x="116" y="27"/>
                    <a:pt x="115" y="27"/>
                    <a:pt x="114" y="28"/>
                  </a:cubicBezTo>
                  <a:cubicBezTo>
                    <a:pt x="113" y="28"/>
                    <a:pt x="113" y="27"/>
                    <a:pt x="112" y="27"/>
                  </a:cubicBezTo>
                  <a:cubicBezTo>
                    <a:pt x="110" y="27"/>
                    <a:pt x="109" y="27"/>
                    <a:pt x="108" y="27"/>
                  </a:cubicBezTo>
                  <a:cubicBezTo>
                    <a:pt x="107" y="27"/>
                    <a:pt x="106" y="27"/>
                    <a:pt x="105" y="27"/>
                  </a:cubicBezTo>
                  <a:cubicBezTo>
                    <a:pt x="105" y="27"/>
                    <a:pt x="104" y="27"/>
                    <a:pt x="103" y="27"/>
                  </a:cubicBezTo>
                  <a:cubicBezTo>
                    <a:pt x="102" y="27"/>
                    <a:pt x="102" y="27"/>
                    <a:pt x="101" y="27"/>
                  </a:cubicBezTo>
                  <a:cubicBezTo>
                    <a:pt x="100" y="27"/>
                    <a:pt x="99" y="27"/>
                    <a:pt x="98" y="27"/>
                  </a:cubicBezTo>
                  <a:cubicBezTo>
                    <a:pt x="97" y="27"/>
                    <a:pt x="96" y="27"/>
                    <a:pt x="96" y="27"/>
                  </a:cubicBezTo>
                  <a:cubicBezTo>
                    <a:pt x="96" y="27"/>
                    <a:pt x="95" y="27"/>
                    <a:pt x="95" y="28"/>
                  </a:cubicBezTo>
                  <a:close/>
                  <a:moveTo>
                    <a:pt x="89" y="16"/>
                  </a:moveTo>
                  <a:cubicBezTo>
                    <a:pt x="88" y="16"/>
                    <a:pt x="88" y="16"/>
                    <a:pt x="87" y="16"/>
                  </a:cubicBezTo>
                  <a:cubicBezTo>
                    <a:pt x="87" y="17"/>
                    <a:pt x="86" y="17"/>
                    <a:pt x="86" y="16"/>
                  </a:cubicBezTo>
                  <a:cubicBezTo>
                    <a:pt x="85" y="16"/>
                    <a:pt x="85" y="16"/>
                    <a:pt x="84" y="16"/>
                  </a:cubicBezTo>
                  <a:cubicBezTo>
                    <a:pt x="84" y="16"/>
                    <a:pt x="84" y="17"/>
                    <a:pt x="84" y="17"/>
                  </a:cubicBezTo>
                  <a:cubicBezTo>
                    <a:pt x="83" y="16"/>
                    <a:pt x="83" y="16"/>
                    <a:pt x="82" y="17"/>
                  </a:cubicBezTo>
                  <a:cubicBezTo>
                    <a:pt x="81" y="17"/>
                    <a:pt x="80" y="17"/>
                    <a:pt x="79" y="17"/>
                  </a:cubicBezTo>
                  <a:cubicBezTo>
                    <a:pt x="78" y="17"/>
                    <a:pt x="77" y="17"/>
                    <a:pt x="76" y="17"/>
                  </a:cubicBezTo>
                  <a:cubicBezTo>
                    <a:pt x="75" y="17"/>
                    <a:pt x="74" y="17"/>
                    <a:pt x="73" y="17"/>
                  </a:cubicBezTo>
                  <a:cubicBezTo>
                    <a:pt x="72" y="17"/>
                    <a:pt x="72" y="18"/>
                    <a:pt x="72" y="18"/>
                  </a:cubicBezTo>
                  <a:cubicBezTo>
                    <a:pt x="71" y="17"/>
                    <a:pt x="71" y="18"/>
                    <a:pt x="70" y="18"/>
                  </a:cubicBezTo>
                  <a:cubicBezTo>
                    <a:pt x="70" y="18"/>
                    <a:pt x="69" y="18"/>
                    <a:pt x="69" y="18"/>
                  </a:cubicBezTo>
                  <a:cubicBezTo>
                    <a:pt x="68" y="18"/>
                    <a:pt x="68" y="18"/>
                    <a:pt x="68" y="18"/>
                  </a:cubicBezTo>
                  <a:cubicBezTo>
                    <a:pt x="68" y="18"/>
                    <a:pt x="67" y="18"/>
                    <a:pt x="67" y="19"/>
                  </a:cubicBezTo>
                  <a:cubicBezTo>
                    <a:pt x="67" y="19"/>
                    <a:pt x="67" y="19"/>
                    <a:pt x="67" y="19"/>
                  </a:cubicBezTo>
                  <a:cubicBezTo>
                    <a:pt x="67" y="19"/>
                    <a:pt x="67" y="19"/>
                    <a:pt x="67" y="19"/>
                  </a:cubicBezTo>
                  <a:cubicBezTo>
                    <a:pt x="67" y="19"/>
                    <a:pt x="67" y="19"/>
                    <a:pt x="68" y="19"/>
                  </a:cubicBezTo>
                  <a:cubicBezTo>
                    <a:pt x="68" y="19"/>
                    <a:pt x="68" y="19"/>
                    <a:pt x="69" y="19"/>
                  </a:cubicBezTo>
                  <a:cubicBezTo>
                    <a:pt x="69" y="19"/>
                    <a:pt x="70" y="19"/>
                    <a:pt x="70" y="19"/>
                  </a:cubicBezTo>
                  <a:cubicBezTo>
                    <a:pt x="71" y="19"/>
                    <a:pt x="72" y="19"/>
                    <a:pt x="73" y="19"/>
                  </a:cubicBezTo>
                  <a:cubicBezTo>
                    <a:pt x="74" y="19"/>
                    <a:pt x="75" y="19"/>
                    <a:pt x="75" y="18"/>
                  </a:cubicBezTo>
                  <a:cubicBezTo>
                    <a:pt x="77" y="18"/>
                    <a:pt x="78" y="18"/>
                    <a:pt x="79" y="18"/>
                  </a:cubicBezTo>
                  <a:cubicBezTo>
                    <a:pt x="80" y="19"/>
                    <a:pt x="81" y="18"/>
                    <a:pt x="82" y="18"/>
                  </a:cubicBezTo>
                  <a:cubicBezTo>
                    <a:pt x="82" y="18"/>
                    <a:pt x="82" y="18"/>
                    <a:pt x="82" y="18"/>
                  </a:cubicBezTo>
                  <a:cubicBezTo>
                    <a:pt x="83" y="19"/>
                    <a:pt x="84" y="19"/>
                    <a:pt x="84" y="19"/>
                  </a:cubicBezTo>
                  <a:cubicBezTo>
                    <a:pt x="85" y="18"/>
                    <a:pt x="86" y="18"/>
                    <a:pt x="86" y="18"/>
                  </a:cubicBezTo>
                  <a:cubicBezTo>
                    <a:pt x="87" y="18"/>
                    <a:pt x="87" y="18"/>
                    <a:pt x="87" y="18"/>
                  </a:cubicBezTo>
                  <a:cubicBezTo>
                    <a:pt x="88" y="18"/>
                    <a:pt x="88" y="18"/>
                    <a:pt x="89" y="18"/>
                  </a:cubicBezTo>
                  <a:cubicBezTo>
                    <a:pt x="89" y="18"/>
                    <a:pt x="89" y="16"/>
                    <a:pt x="89" y="16"/>
                  </a:cubicBezTo>
                  <a:close/>
                  <a:moveTo>
                    <a:pt x="109" y="22"/>
                  </a:moveTo>
                  <a:cubicBezTo>
                    <a:pt x="109" y="22"/>
                    <a:pt x="109" y="22"/>
                    <a:pt x="109" y="23"/>
                  </a:cubicBezTo>
                  <a:cubicBezTo>
                    <a:pt x="109" y="23"/>
                    <a:pt x="109" y="23"/>
                    <a:pt x="110" y="23"/>
                  </a:cubicBezTo>
                  <a:cubicBezTo>
                    <a:pt x="111" y="23"/>
                    <a:pt x="112" y="22"/>
                    <a:pt x="113" y="23"/>
                  </a:cubicBezTo>
                  <a:cubicBezTo>
                    <a:pt x="115" y="23"/>
                    <a:pt x="116" y="22"/>
                    <a:pt x="118" y="23"/>
                  </a:cubicBezTo>
                  <a:cubicBezTo>
                    <a:pt x="118" y="23"/>
                    <a:pt x="118" y="23"/>
                    <a:pt x="119" y="23"/>
                  </a:cubicBezTo>
                  <a:cubicBezTo>
                    <a:pt x="119" y="23"/>
                    <a:pt x="119" y="22"/>
                    <a:pt x="119" y="22"/>
                  </a:cubicBezTo>
                  <a:cubicBezTo>
                    <a:pt x="119" y="22"/>
                    <a:pt x="119" y="22"/>
                    <a:pt x="119" y="22"/>
                  </a:cubicBezTo>
                  <a:cubicBezTo>
                    <a:pt x="118" y="22"/>
                    <a:pt x="117" y="22"/>
                    <a:pt x="116" y="22"/>
                  </a:cubicBezTo>
                  <a:cubicBezTo>
                    <a:pt x="116" y="22"/>
                    <a:pt x="115" y="22"/>
                    <a:pt x="115" y="22"/>
                  </a:cubicBezTo>
                  <a:cubicBezTo>
                    <a:pt x="114" y="22"/>
                    <a:pt x="113" y="22"/>
                    <a:pt x="112" y="22"/>
                  </a:cubicBezTo>
                  <a:cubicBezTo>
                    <a:pt x="111" y="22"/>
                    <a:pt x="110" y="22"/>
                    <a:pt x="109" y="22"/>
                  </a:cubicBezTo>
                  <a:cubicBezTo>
                    <a:pt x="109" y="22"/>
                    <a:pt x="109" y="22"/>
                    <a:pt x="109" y="22"/>
                  </a:cubicBezTo>
                  <a:close/>
                  <a:moveTo>
                    <a:pt x="93" y="16"/>
                  </a:moveTo>
                  <a:cubicBezTo>
                    <a:pt x="93" y="16"/>
                    <a:pt x="93" y="16"/>
                    <a:pt x="93" y="16"/>
                  </a:cubicBezTo>
                  <a:cubicBezTo>
                    <a:pt x="94" y="17"/>
                    <a:pt x="96" y="16"/>
                    <a:pt x="97" y="16"/>
                  </a:cubicBezTo>
                  <a:cubicBezTo>
                    <a:pt x="98" y="16"/>
                    <a:pt x="99" y="16"/>
                    <a:pt x="100" y="16"/>
                  </a:cubicBezTo>
                  <a:cubicBezTo>
                    <a:pt x="100" y="15"/>
                    <a:pt x="100" y="15"/>
                    <a:pt x="101" y="16"/>
                  </a:cubicBezTo>
                  <a:cubicBezTo>
                    <a:pt x="102" y="16"/>
                    <a:pt x="102" y="16"/>
                    <a:pt x="103" y="16"/>
                  </a:cubicBezTo>
                  <a:cubicBezTo>
                    <a:pt x="103" y="15"/>
                    <a:pt x="103" y="15"/>
                    <a:pt x="103" y="15"/>
                  </a:cubicBezTo>
                  <a:cubicBezTo>
                    <a:pt x="103" y="15"/>
                    <a:pt x="103" y="15"/>
                    <a:pt x="103" y="15"/>
                  </a:cubicBezTo>
                  <a:cubicBezTo>
                    <a:pt x="102" y="15"/>
                    <a:pt x="102" y="15"/>
                    <a:pt x="101" y="15"/>
                  </a:cubicBezTo>
                  <a:cubicBezTo>
                    <a:pt x="100" y="15"/>
                    <a:pt x="99" y="15"/>
                    <a:pt x="99" y="15"/>
                  </a:cubicBezTo>
                  <a:cubicBezTo>
                    <a:pt x="97" y="16"/>
                    <a:pt x="95" y="16"/>
                    <a:pt x="94" y="16"/>
                  </a:cubicBezTo>
                  <a:cubicBezTo>
                    <a:pt x="94" y="16"/>
                    <a:pt x="93" y="16"/>
                    <a:pt x="93" y="16"/>
                  </a:cubicBezTo>
                  <a:close/>
                  <a:moveTo>
                    <a:pt x="108" y="6"/>
                  </a:moveTo>
                  <a:cubicBezTo>
                    <a:pt x="108" y="6"/>
                    <a:pt x="108" y="6"/>
                    <a:pt x="108" y="6"/>
                  </a:cubicBezTo>
                  <a:cubicBezTo>
                    <a:pt x="106" y="5"/>
                    <a:pt x="105" y="6"/>
                    <a:pt x="104" y="6"/>
                  </a:cubicBezTo>
                  <a:cubicBezTo>
                    <a:pt x="104" y="6"/>
                    <a:pt x="103" y="6"/>
                    <a:pt x="103" y="7"/>
                  </a:cubicBezTo>
                  <a:cubicBezTo>
                    <a:pt x="104" y="7"/>
                    <a:pt x="104" y="7"/>
                    <a:pt x="104" y="7"/>
                  </a:cubicBezTo>
                  <a:cubicBezTo>
                    <a:pt x="105" y="6"/>
                    <a:pt x="107" y="7"/>
                    <a:pt x="108" y="6"/>
                  </a:cubicBezTo>
                  <a:cubicBezTo>
                    <a:pt x="108" y="6"/>
                    <a:pt x="108" y="7"/>
                    <a:pt x="108" y="6"/>
                  </a:cubicBezTo>
                  <a:cubicBezTo>
                    <a:pt x="108" y="6"/>
                    <a:pt x="108" y="6"/>
                    <a:pt x="108" y="6"/>
                  </a:cubicBezTo>
                  <a:close/>
                  <a:moveTo>
                    <a:pt x="81" y="13"/>
                  </a:moveTo>
                  <a:cubicBezTo>
                    <a:pt x="81" y="13"/>
                    <a:pt x="81" y="14"/>
                    <a:pt x="81" y="14"/>
                  </a:cubicBezTo>
                  <a:cubicBezTo>
                    <a:pt x="82" y="14"/>
                    <a:pt x="82" y="14"/>
                    <a:pt x="83" y="14"/>
                  </a:cubicBezTo>
                  <a:cubicBezTo>
                    <a:pt x="84" y="14"/>
                    <a:pt x="86" y="13"/>
                    <a:pt x="87" y="14"/>
                  </a:cubicBezTo>
                  <a:cubicBezTo>
                    <a:pt x="87" y="14"/>
                    <a:pt x="88" y="14"/>
                    <a:pt x="88" y="13"/>
                  </a:cubicBezTo>
                  <a:cubicBezTo>
                    <a:pt x="88" y="13"/>
                    <a:pt x="88" y="13"/>
                    <a:pt x="88" y="13"/>
                  </a:cubicBezTo>
                  <a:cubicBezTo>
                    <a:pt x="88" y="13"/>
                    <a:pt x="87" y="13"/>
                    <a:pt x="87" y="13"/>
                  </a:cubicBezTo>
                  <a:cubicBezTo>
                    <a:pt x="87" y="13"/>
                    <a:pt x="87" y="13"/>
                    <a:pt x="86" y="13"/>
                  </a:cubicBezTo>
                  <a:cubicBezTo>
                    <a:pt x="86" y="13"/>
                    <a:pt x="85" y="13"/>
                    <a:pt x="84" y="13"/>
                  </a:cubicBezTo>
                  <a:cubicBezTo>
                    <a:pt x="83" y="13"/>
                    <a:pt x="83" y="13"/>
                    <a:pt x="81" y="13"/>
                  </a:cubicBezTo>
                  <a:cubicBezTo>
                    <a:pt x="81" y="13"/>
                    <a:pt x="81" y="13"/>
                    <a:pt x="81" y="13"/>
                  </a:cubicBezTo>
                  <a:close/>
                  <a:moveTo>
                    <a:pt x="103" y="6"/>
                  </a:moveTo>
                  <a:cubicBezTo>
                    <a:pt x="103" y="6"/>
                    <a:pt x="103" y="6"/>
                    <a:pt x="103" y="6"/>
                  </a:cubicBezTo>
                  <a:cubicBezTo>
                    <a:pt x="102" y="6"/>
                    <a:pt x="102" y="6"/>
                    <a:pt x="101" y="6"/>
                  </a:cubicBezTo>
                  <a:cubicBezTo>
                    <a:pt x="101" y="6"/>
                    <a:pt x="100" y="6"/>
                    <a:pt x="100" y="6"/>
                  </a:cubicBezTo>
                  <a:cubicBezTo>
                    <a:pt x="101" y="6"/>
                    <a:pt x="100" y="6"/>
                    <a:pt x="100" y="7"/>
                  </a:cubicBezTo>
                  <a:cubicBezTo>
                    <a:pt x="100" y="7"/>
                    <a:pt x="100" y="7"/>
                    <a:pt x="100" y="7"/>
                  </a:cubicBezTo>
                  <a:cubicBezTo>
                    <a:pt x="100" y="7"/>
                    <a:pt x="100" y="7"/>
                    <a:pt x="100" y="7"/>
                  </a:cubicBezTo>
                  <a:cubicBezTo>
                    <a:pt x="100" y="7"/>
                    <a:pt x="100" y="7"/>
                    <a:pt x="101" y="7"/>
                  </a:cubicBezTo>
                  <a:cubicBezTo>
                    <a:pt x="101" y="7"/>
                    <a:pt x="101" y="7"/>
                    <a:pt x="102" y="7"/>
                  </a:cubicBezTo>
                  <a:cubicBezTo>
                    <a:pt x="102" y="7"/>
                    <a:pt x="103" y="7"/>
                    <a:pt x="103" y="6"/>
                  </a:cubicBezTo>
                  <a:close/>
                  <a:moveTo>
                    <a:pt x="38" y="55"/>
                  </a:moveTo>
                  <a:cubicBezTo>
                    <a:pt x="38" y="55"/>
                    <a:pt x="38" y="55"/>
                    <a:pt x="38" y="54"/>
                  </a:cubicBezTo>
                  <a:cubicBezTo>
                    <a:pt x="38" y="54"/>
                    <a:pt x="38" y="54"/>
                    <a:pt x="37" y="54"/>
                  </a:cubicBezTo>
                  <a:cubicBezTo>
                    <a:pt x="37" y="55"/>
                    <a:pt x="36" y="55"/>
                    <a:pt x="35" y="55"/>
                  </a:cubicBezTo>
                  <a:cubicBezTo>
                    <a:pt x="34" y="55"/>
                    <a:pt x="34" y="55"/>
                    <a:pt x="34" y="55"/>
                  </a:cubicBezTo>
                  <a:cubicBezTo>
                    <a:pt x="34" y="55"/>
                    <a:pt x="33" y="55"/>
                    <a:pt x="34" y="55"/>
                  </a:cubicBezTo>
                  <a:cubicBezTo>
                    <a:pt x="34" y="55"/>
                    <a:pt x="34" y="55"/>
                    <a:pt x="34" y="55"/>
                  </a:cubicBezTo>
                  <a:cubicBezTo>
                    <a:pt x="35" y="55"/>
                    <a:pt x="36" y="55"/>
                    <a:pt x="36" y="55"/>
                  </a:cubicBezTo>
                  <a:cubicBezTo>
                    <a:pt x="37" y="55"/>
                    <a:pt x="37" y="55"/>
                    <a:pt x="38" y="55"/>
                  </a:cubicBezTo>
                  <a:close/>
                  <a:moveTo>
                    <a:pt x="130" y="51"/>
                  </a:moveTo>
                  <a:cubicBezTo>
                    <a:pt x="129" y="51"/>
                    <a:pt x="129" y="51"/>
                    <a:pt x="128" y="51"/>
                  </a:cubicBezTo>
                  <a:cubicBezTo>
                    <a:pt x="127" y="51"/>
                    <a:pt x="126" y="51"/>
                    <a:pt x="125" y="51"/>
                  </a:cubicBezTo>
                  <a:cubicBezTo>
                    <a:pt x="125" y="51"/>
                    <a:pt x="125" y="51"/>
                    <a:pt x="125" y="51"/>
                  </a:cubicBezTo>
                  <a:cubicBezTo>
                    <a:pt x="125" y="51"/>
                    <a:pt x="125" y="51"/>
                    <a:pt x="125" y="51"/>
                  </a:cubicBezTo>
                  <a:cubicBezTo>
                    <a:pt x="127" y="51"/>
                    <a:pt x="128" y="52"/>
                    <a:pt x="129" y="51"/>
                  </a:cubicBezTo>
                  <a:cubicBezTo>
                    <a:pt x="129" y="51"/>
                    <a:pt x="129" y="52"/>
                    <a:pt x="130" y="51"/>
                  </a:cubicBezTo>
                  <a:cubicBezTo>
                    <a:pt x="130" y="51"/>
                    <a:pt x="130" y="51"/>
                    <a:pt x="130" y="51"/>
                  </a:cubicBezTo>
                  <a:cubicBezTo>
                    <a:pt x="130" y="51"/>
                    <a:pt x="130" y="51"/>
                    <a:pt x="130" y="51"/>
                  </a:cubicBezTo>
                  <a:close/>
                  <a:moveTo>
                    <a:pt x="76" y="14"/>
                  </a:moveTo>
                  <a:cubicBezTo>
                    <a:pt x="76" y="14"/>
                    <a:pt x="76" y="14"/>
                    <a:pt x="76" y="14"/>
                  </a:cubicBezTo>
                  <a:cubicBezTo>
                    <a:pt x="76" y="14"/>
                    <a:pt x="76" y="14"/>
                    <a:pt x="76" y="14"/>
                  </a:cubicBezTo>
                  <a:cubicBezTo>
                    <a:pt x="77" y="14"/>
                    <a:pt x="77" y="14"/>
                    <a:pt x="78" y="14"/>
                  </a:cubicBezTo>
                  <a:cubicBezTo>
                    <a:pt x="78" y="14"/>
                    <a:pt x="78" y="14"/>
                    <a:pt x="78" y="14"/>
                  </a:cubicBezTo>
                  <a:cubicBezTo>
                    <a:pt x="79" y="14"/>
                    <a:pt x="79" y="14"/>
                    <a:pt x="78" y="13"/>
                  </a:cubicBezTo>
                  <a:cubicBezTo>
                    <a:pt x="78" y="13"/>
                    <a:pt x="78" y="13"/>
                    <a:pt x="78" y="13"/>
                  </a:cubicBezTo>
                  <a:cubicBezTo>
                    <a:pt x="78" y="13"/>
                    <a:pt x="77" y="14"/>
                    <a:pt x="77" y="14"/>
                  </a:cubicBezTo>
                  <a:cubicBezTo>
                    <a:pt x="76" y="14"/>
                    <a:pt x="76" y="14"/>
                    <a:pt x="76" y="14"/>
                  </a:cubicBezTo>
                  <a:close/>
                  <a:moveTo>
                    <a:pt x="145" y="21"/>
                  </a:moveTo>
                  <a:cubicBezTo>
                    <a:pt x="145" y="21"/>
                    <a:pt x="145" y="21"/>
                    <a:pt x="145" y="21"/>
                  </a:cubicBezTo>
                  <a:cubicBezTo>
                    <a:pt x="144" y="21"/>
                    <a:pt x="143" y="21"/>
                    <a:pt x="142" y="21"/>
                  </a:cubicBezTo>
                  <a:cubicBezTo>
                    <a:pt x="142" y="21"/>
                    <a:pt x="142" y="21"/>
                    <a:pt x="141" y="21"/>
                  </a:cubicBezTo>
                  <a:cubicBezTo>
                    <a:pt x="141" y="21"/>
                    <a:pt x="141" y="21"/>
                    <a:pt x="141" y="21"/>
                  </a:cubicBezTo>
                  <a:cubicBezTo>
                    <a:pt x="141" y="21"/>
                    <a:pt x="141" y="21"/>
                    <a:pt x="141" y="21"/>
                  </a:cubicBezTo>
                  <a:cubicBezTo>
                    <a:pt x="142" y="21"/>
                    <a:pt x="142" y="21"/>
                    <a:pt x="142" y="21"/>
                  </a:cubicBezTo>
                  <a:cubicBezTo>
                    <a:pt x="143" y="21"/>
                    <a:pt x="144" y="21"/>
                    <a:pt x="145" y="21"/>
                  </a:cubicBezTo>
                  <a:cubicBezTo>
                    <a:pt x="145" y="21"/>
                    <a:pt x="145" y="21"/>
                    <a:pt x="145" y="21"/>
                  </a:cubicBezTo>
                  <a:cubicBezTo>
                    <a:pt x="145" y="21"/>
                    <a:pt x="145" y="21"/>
                    <a:pt x="145" y="21"/>
                  </a:cubicBezTo>
                  <a:close/>
                  <a:moveTo>
                    <a:pt x="42" y="57"/>
                  </a:moveTo>
                  <a:cubicBezTo>
                    <a:pt x="42" y="57"/>
                    <a:pt x="42" y="57"/>
                    <a:pt x="42" y="57"/>
                  </a:cubicBezTo>
                  <a:cubicBezTo>
                    <a:pt x="41" y="57"/>
                    <a:pt x="40" y="57"/>
                    <a:pt x="40" y="57"/>
                  </a:cubicBezTo>
                  <a:cubicBezTo>
                    <a:pt x="40" y="57"/>
                    <a:pt x="39" y="57"/>
                    <a:pt x="39" y="57"/>
                  </a:cubicBezTo>
                  <a:cubicBezTo>
                    <a:pt x="40" y="57"/>
                    <a:pt x="40" y="58"/>
                    <a:pt x="40" y="58"/>
                  </a:cubicBezTo>
                  <a:cubicBezTo>
                    <a:pt x="40" y="58"/>
                    <a:pt x="41" y="58"/>
                    <a:pt x="42" y="57"/>
                  </a:cubicBezTo>
                  <a:cubicBezTo>
                    <a:pt x="42" y="57"/>
                    <a:pt x="42" y="57"/>
                    <a:pt x="42" y="57"/>
                  </a:cubicBezTo>
                  <a:cubicBezTo>
                    <a:pt x="42" y="57"/>
                    <a:pt x="42" y="57"/>
                    <a:pt x="42" y="57"/>
                  </a:cubicBezTo>
                  <a:close/>
                  <a:moveTo>
                    <a:pt x="81" y="10"/>
                  </a:moveTo>
                  <a:cubicBezTo>
                    <a:pt x="81" y="10"/>
                    <a:pt x="81" y="10"/>
                    <a:pt x="81" y="10"/>
                  </a:cubicBezTo>
                  <a:cubicBezTo>
                    <a:pt x="80" y="10"/>
                    <a:pt x="79" y="10"/>
                    <a:pt x="78" y="10"/>
                  </a:cubicBezTo>
                  <a:cubicBezTo>
                    <a:pt x="78" y="10"/>
                    <a:pt x="78" y="11"/>
                    <a:pt x="78" y="11"/>
                  </a:cubicBezTo>
                  <a:cubicBezTo>
                    <a:pt x="78" y="11"/>
                    <a:pt x="78" y="11"/>
                    <a:pt x="78" y="11"/>
                  </a:cubicBezTo>
                  <a:cubicBezTo>
                    <a:pt x="79" y="10"/>
                    <a:pt x="80" y="11"/>
                    <a:pt x="80" y="10"/>
                  </a:cubicBezTo>
                  <a:cubicBezTo>
                    <a:pt x="80" y="10"/>
                    <a:pt x="81" y="10"/>
                    <a:pt x="81" y="10"/>
                  </a:cubicBezTo>
                  <a:cubicBezTo>
                    <a:pt x="81" y="10"/>
                    <a:pt x="81" y="10"/>
                    <a:pt x="81" y="10"/>
                  </a:cubicBezTo>
                  <a:close/>
                  <a:moveTo>
                    <a:pt x="82" y="30"/>
                  </a:moveTo>
                  <a:cubicBezTo>
                    <a:pt x="82" y="31"/>
                    <a:pt x="82" y="30"/>
                    <a:pt x="83" y="30"/>
                  </a:cubicBezTo>
                  <a:cubicBezTo>
                    <a:pt x="83" y="30"/>
                    <a:pt x="83" y="30"/>
                    <a:pt x="83" y="30"/>
                  </a:cubicBezTo>
                  <a:cubicBezTo>
                    <a:pt x="82" y="30"/>
                    <a:pt x="82" y="29"/>
                    <a:pt x="81" y="30"/>
                  </a:cubicBezTo>
                  <a:cubicBezTo>
                    <a:pt x="81" y="30"/>
                    <a:pt x="81" y="30"/>
                    <a:pt x="82" y="30"/>
                  </a:cubicBezTo>
                  <a:close/>
                  <a:moveTo>
                    <a:pt x="76" y="11"/>
                  </a:moveTo>
                  <a:cubicBezTo>
                    <a:pt x="76" y="11"/>
                    <a:pt x="75" y="11"/>
                    <a:pt x="75" y="11"/>
                  </a:cubicBezTo>
                  <a:cubicBezTo>
                    <a:pt x="75" y="11"/>
                    <a:pt x="75" y="11"/>
                    <a:pt x="75" y="11"/>
                  </a:cubicBezTo>
                  <a:cubicBezTo>
                    <a:pt x="75" y="12"/>
                    <a:pt x="76" y="12"/>
                    <a:pt x="76" y="11"/>
                  </a:cubicBezTo>
                  <a:cubicBezTo>
                    <a:pt x="76" y="11"/>
                    <a:pt x="76" y="11"/>
                    <a:pt x="76" y="11"/>
                  </a:cubicBezTo>
                  <a:close/>
                  <a:moveTo>
                    <a:pt x="113" y="49"/>
                  </a:moveTo>
                  <a:cubicBezTo>
                    <a:pt x="113" y="49"/>
                    <a:pt x="113" y="49"/>
                    <a:pt x="113" y="49"/>
                  </a:cubicBezTo>
                  <a:cubicBezTo>
                    <a:pt x="112" y="49"/>
                    <a:pt x="112" y="49"/>
                    <a:pt x="111" y="49"/>
                  </a:cubicBezTo>
                  <a:cubicBezTo>
                    <a:pt x="111" y="49"/>
                    <a:pt x="111" y="49"/>
                    <a:pt x="111" y="49"/>
                  </a:cubicBezTo>
                  <a:cubicBezTo>
                    <a:pt x="111" y="49"/>
                    <a:pt x="111" y="49"/>
                    <a:pt x="111" y="49"/>
                  </a:cubicBezTo>
                  <a:cubicBezTo>
                    <a:pt x="112" y="49"/>
                    <a:pt x="112" y="49"/>
                    <a:pt x="113" y="49"/>
                  </a:cubicBezTo>
                  <a:cubicBezTo>
                    <a:pt x="113" y="49"/>
                    <a:pt x="113" y="49"/>
                    <a:pt x="113" y="49"/>
                  </a:cubicBezTo>
                  <a:cubicBezTo>
                    <a:pt x="113" y="49"/>
                    <a:pt x="113" y="49"/>
                    <a:pt x="113" y="49"/>
                  </a:cubicBezTo>
                  <a:close/>
                  <a:moveTo>
                    <a:pt x="94" y="35"/>
                  </a:moveTo>
                  <a:cubicBezTo>
                    <a:pt x="94" y="35"/>
                    <a:pt x="94" y="35"/>
                    <a:pt x="94" y="35"/>
                  </a:cubicBezTo>
                  <a:cubicBezTo>
                    <a:pt x="94" y="35"/>
                    <a:pt x="94" y="35"/>
                    <a:pt x="94" y="35"/>
                  </a:cubicBezTo>
                  <a:cubicBezTo>
                    <a:pt x="94" y="35"/>
                    <a:pt x="94" y="35"/>
                    <a:pt x="95" y="35"/>
                  </a:cubicBezTo>
                  <a:cubicBezTo>
                    <a:pt x="95" y="35"/>
                    <a:pt x="96" y="35"/>
                    <a:pt x="96" y="35"/>
                  </a:cubicBezTo>
                  <a:cubicBezTo>
                    <a:pt x="97" y="35"/>
                    <a:pt x="96" y="35"/>
                    <a:pt x="96" y="35"/>
                  </a:cubicBezTo>
                  <a:cubicBezTo>
                    <a:pt x="96" y="35"/>
                    <a:pt x="95" y="35"/>
                    <a:pt x="94" y="35"/>
                  </a:cubicBezTo>
                  <a:close/>
                  <a:moveTo>
                    <a:pt x="121" y="22"/>
                  </a:moveTo>
                  <a:cubicBezTo>
                    <a:pt x="121" y="22"/>
                    <a:pt x="121" y="22"/>
                    <a:pt x="121" y="22"/>
                  </a:cubicBezTo>
                  <a:cubicBezTo>
                    <a:pt x="121" y="22"/>
                    <a:pt x="120" y="22"/>
                    <a:pt x="120" y="22"/>
                  </a:cubicBezTo>
                  <a:cubicBezTo>
                    <a:pt x="120" y="22"/>
                    <a:pt x="119" y="22"/>
                    <a:pt x="119" y="22"/>
                  </a:cubicBezTo>
                  <a:cubicBezTo>
                    <a:pt x="119" y="22"/>
                    <a:pt x="120" y="22"/>
                    <a:pt x="120" y="22"/>
                  </a:cubicBezTo>
                  <a:cubicBezTo>
                    <a:pt x="120" y="22"/>
                    <a:pt x="121" y="22"/>
                    <a:pt x="121" y="22"/>
                  </a:cubicBezTo>
                  <a:cubicBezTo>
                    <a:pt x="121" y="22"/>
                    <a:pt x="121" y="22"/>
                    <a:pt x="121" y="22"/>
                  </a:cubicBezTo>
                  <a:close/>
                  <a:moveTo>
                    <a:pt x="164" y="55"/>
                  </a:moveTo>
                  <a:cubicBezTo>
                    <a:pt x="164" y="55"/>
                    <a:pt x="163" y="55"/>
                    <a:pt x="163" y="55"/>
                  </a:cubicBezTo>
                  <a:cubicBezTo>
                    <a:pt x="163" y="55"/>
                    <a:pt x="163" y="55"/>
                    <a:pt x="163" y="55"/>
                  </a:cubicBezTo>
                  <a:cubicBezTo>
                    <a:pt x="164" y="56"/>
                    <a:pt x="164" y="56"/>
                    <a:pt x="164" y="56"/>
                  </a:cubicBezTo>
                  <a:cubicBezTo>
                    <a:pt x="164" y="55"/>
                    <a:pt x="164" y="55"/>
                    <a:pt x="164" y="55"/>
                  </a:cubicBezTo>
                  <a:close/>
                  <a:moveTo>
                    <a:pt x="169" y="57"/>
                  </a:moveTo>
                  <a:cubicBezTo>
                    <a:pt x="169" y="57"/>
                    <a:pt x="168" y="57"/>
                    <a:pt x="169" y="57"/>
                  </a:cubicBezTo>
                  <a:cubicBezTo>
                    <a:pt x="169" y="57"/>
                    <a:pt x="169" y="58"/>
                    <a:pt x="169" y="57"/>
                  </a:cubicBezTo>
                  <a:cubicBezTo>
                    <a:pt x="169" y="57"/>
                    <a:pt x="170" y="57"/>
                    <a:pt x="169" y="57"/>
                  </a:cubicBezTo>
                  <a:cubicBezTo>
                    <a:pt x="169" y="57"/>
                    <a:pt x="169" y="57"/>
                    <a:pt x="169" y="57"/>
                  </a:cubicBezTo>
                  <a:close/>
                  <a:moveTo>
                    <a:pt x="99" y="8"/>
                  </a:moveTo>
                  <a:cubicBezTo>
                    <a:pt x="99" y="8"/>
                    <a:pt x="98" y="7"/>
                    <a:pt x="98" y="8"/>
                  </a:cubicBezTo>
                  <a:cubicBezTo>
                    <a:pt x="98" y="8"/>
                    <a:pt x="98" y="8"/>
                    <a:pt x="98" y="8"/>
                  </a:cubicBezTo>
                  <a:cubicBezTo>
                    <a:pt x="98" y="8"/>
                    <a:pt x="99" y="8"/>
                    <a:pt x="99" y="8"/>
                  </a:cubicBezTo>
                  <a:cubicBezTo>
                    <a:pt x="99" y="8"/>
                    <a:pt x="99" y="8"/>
                    <a:pt x="99" y="8"/>
                  </a:cubicBezTo>
                  <a:close/>
                  <a:moveTo>
                    <a:pt x="150" y="16"/>
                  </a:moveTo>
                  <a:cubicBezTo>
                    <a:pt x="150" y="16"/>
                    <a:pt x="150" y="16"/>
                    <a:pt x="150" y="16"/>
                  </a:cubicBezTo>
                  <a:cubicBezTo>
                    <a:pt x="150" y="16"/>
                    <a:pt x="150" y="16"/>
                    <a:pt x="150" y="16"/>
                  </a:cubicBezTo>
                  <a:cubicBezTo>
                    <a:pt x="151" y="16"/>
                    <a:pt x="151" y="16"/>
                    <a:pt x="151" y="16"/>
                  </a:cubicBezTo>
                  <a:cubicBezTo>
                    <a:pt x="151" y="16"/>
                    <a:pt x="151" y="16"/>
                    <a:pt x="152" y="16"/>
                  </a:cubicBezTo>
                  <a:cubicBezTo>
                    <a:pt x="152" y="16"/>
                    <a:pt x="151" y="16"/>
                    <a:pt x="151" y="16"/>
                  </a:cubicBezTo>
                  <a:cubicBezTo>
                    <a:pt x="151" y="16"/>
                    <a:pt x="150" y="16"/>
                    <a:pt x="150" y="16"/>
                  </a:cubicBezTo>
                  <a:close/>
                  <a:moveTo>
                    <a:pt x="86" y="28"/>
                  </a:moveTo>
                  <a:cubicBezTo>
                    <a:pt x="85" y="28"/>
                    <a:pt x="85" y="28"/>
                    <a:pt x="85" y="28"/>
                  </a:cubicBezTo>
                  <a:cubicBezTo>
                    <a:pt x="84" y="28"/>
                    <a:pt x="84" y="28"/>
                    <a:pt x="85" y="28"/>
                  </a:cubicBezTo>
                  <a:cubicBezTo>
                    <a:pt x="85" y="28"/>
                    <a:pt x="85" y="28"/>
                    <a:pt x="86" y="28"/>
                  </a:cubicBezTo>
                  <a:cubicBezTo>
                    <a:pt x="86" y="28"/>
                    <a:pt x="86" y="28"/>
                    <a:pt x="86" y="28"/>
                  </a:cubicBezTo>
                  <a:close/>
                  <a:moveTo>
                    <a:pt x="94" y="5"/>
                  </a:moveTo>
                  <a:cubicBezTo>
                    <a:pt x="93" y="5"/>
                    <a:pt x="93" y="5"/>
                    <a:pt x="92" y="5"/>
                  </a:cubicBezTo>
                  <a:cubicBezTo>
                    <a:pt x="92" y="5"/>
                    <a:pt x="92" y="5"/>
                    <a:pt x="92" y="5"/>
                  </a:cubicBezTo>
                  <a:cubicBezTo>
                    <a:pt x="93" y="5"/>
                    <a:pt x="93" y="5"/>
                    <a:pt x="93" y="5"/>
                  </a:cubicBezTo>
                  <a:cubicBezTo>
                    <a:pt x="93" y="5"/>
                    <a:pt x="93" y="5"/>
                    <a:pt x="93" y="5"/>
                  </a:cubicBezTo>
                  <a:cubicBezTo>
                    <a:pt x="94" y="5"/>
                    <a:pt x="94" y="5"/>
                    <a:pt x="94" y="5"/>
                  </a:cubicBezTo>
                  <a:cubicBezTo>
                    <a:pt x="94" y="5"/>
                    <a:pt x="94" y="5"/>
                    <a:pt x="94" y="5"/>
                  </a:cubicBezTo>
                  <a:close/>
                  <a:moveTo>
                    <a:pt x="91" y="29"/>
                  </a:moveTo>
                  <a:cubicBezTo>
                    <a:pt x="90" y="29"/>
                    <a:pt x="90" y="29"/>
                    <a:pt x="91" y="29"/>
                  </a:cubicBezTo>
                  <a:cubicBezTo>
                    <a:pt x="91" y="30"/>
                    <a:pt x="91" y="30"/>
                    <a:pt x="91" y="29"/>
                  </a:cubicBezTo>
                  <a:cubicBezTo>
                    <a:pt x="91" y="29"/>
                    <a:pt x="92" y="29"/>
                    <a:pt x="91" y="29"/>
                  </a:cubicBezTo>
                  <a:cubicBezTo>
                    <a:pt x="91" y="29"/>
                    <a:pt x="91" y="29"/>
                    <a:pt x="91" y="29"/>
                  </a:cubicBezTo>
                  <a:close/>
                  <a:moveTo>
                    <a:pt x="66" y="19"/>
                  </a:moveTo>
                  <a:cubicBezTo>
                    <a:pt x="66" y="19"/>
                    <a:pt x="67" y="19"/>
                    <a:pt x="67" y="18"/>
                  </a:cubicBezTo>
                  <a:cubicBezTo>
                    <a:pt x="67" y="18"/>
                    <a:pt x="66" y="18"/>
                    <a:pt x="66" y="18"/>
                  </a:cubicBezTo>
                  <a:cubicBezTo>
                    <a:pt x="66" y="19"/>
                    <a:pt x="66" y="19"/>
                    <a:pt x="66" y="19"/>
                  </a:cubicBezTo>
                  <a:cubicBezTo>
                    <a:pt x="65" y="19"/>
                    <a:pt x="65" y="19"/>
                    <a:pt x="65" y="19"/>
                  </a:cubicBezTo>
                  <a:cubicBezTo>
                    <a:pt x="65" y="19"/>
                    <a:pt x="65" y="19"/>
                    <a:pt x="66" y="19"/>
                  </a:cubicBezTo>
                  <a:cubicBezTo>
                    <a:pt x="66" y="19"/>
                    <a:pt x="66" y="19"/>
                    <a:pt x="66" y="19"/>
                  </a:cubicBezTo>
                  <a:close/>
                  <a:moveTo>
                    <a:pt x="67" y="54"/>
                  </a:moveTo>
                  <a:cubicBezTo>
                    <a:pt x="67" y="54"/>
                    <a:pt x="67" y="54"/>
                    <a:pt x="67" y="54"/>
                  </a:cubicBezTo>
                  <a:cubicBezTo>
                    <a:pt x="67" y="54"/>
                    <a:pt x="66" y="54"/>
                    <a:pt x="66" y="54"/>
                  </a:cubicBezTo>
                  <a:cubicBezTo>
                    <a:pt x="66" y="54"/>
                    <a:pt x="66" y="54"/>
                    <a:pt x="66" y="54"/>
                  </a:cubicBezTo>
                  <a:cubicBezTo>
                    <a:pt x="66" y="54"/>
                    <a:pt x="66" y="54"/>
                    <a:pt x="66" y="54"/>
                  </a:cubicBezTo>
                  <a:cubicBezTo>
                    <a:pt x="66" y="54"/>
                    <a:pt x="66" y="54"/>
                    <a:pt x="67" y="54"/>
                  </a:cubicBezTo>
                  <a:close/>
                  <a:moveTo>
                    <a:pt x="10" y="16"/>
                  </a:moveTo>
                  <a:cubicBezTo>
                    <a:pt x="10" y="16"/>
                    <a:pt x="10" y="16"/>
                    <a:pt x="10" y="16"/>
                  </a:cubicBezTo>
                  <a:cubicBezTo>
                    <a:pt x="10" y="16"/>
                    <a:pt x="10" y="16"/>
                    <a:pt x="10" y="17"/>
                  </a:cubicBezTo>
                  <a:cubicBezTo>
                    <a:pt x="10" y="17"/>
                    <a:pt x="10" y="17"/>
                    <a:pt x="10" y="16"/>
                  </a:cubicBezTo>
                  <a:cubicBezTo>
                    <a:pt x="10" y="16"/>
                    <a:pt x="10" y="16"/>
                    <a:pt x="10" y="16"/>
                  </a:cubicBezTo>
                  <a:close/>
                  <a:moveTo>
                    <a:pt x="79" y="14"/>
                  </a:moveTo>
                  <a:cubicBezTo>
                    <a:pt x="79" y="14"/>
                    <a:pt x="79" y="14"/>
                    <a:pt x="79" y="14"/>
                  </a:cubicBezTo>
                  <a:cubicBezTo>
                    <a:pt x="80" y="14"/>
                    <a:pt x="80" y="14"/>
                    <a:pt x="80" y="14"/>
                  </a:cubicBezTo>
                  <a:cubicBezTo>
                    <a:pt x="80" y="14"/>
                    <a:pt x="80" y="14"/>
                    <a:pt x="80" y="14"/>
                  </a:cubicBezTo>
                  <a:cubicBezTo>
                    <a:pt x="80" y="14"/>
                    <a:pt x="80" y="14"/>
                    <a:pt x="80" y="14"/>
                  </a:cubicBezTo>
                  <a:cubicBezTo>
                    <a:pt x="80" y="14"/>
                    <a:pt x="79" y="13"/>
                    <a:pt x="79" y="14"/>
                  </a:cubicBezTo>
                  <a:close/>
                  <a:moveTo>
                    <a:pt x="91" y="16"/>
                  </a:moveTo>
                  <a:cubicBezTo>
                    <a:pt x="91" y="16"/>
                    <a:pt x="91" y="16"/>
                    <a:pt x="90" y="16"/>
                  </a:cubicBezTo>
                  <a:cubicBezTo>
                    <a:pt x="90" y="16"/>
                    <a:pt x="90" y="16"/>
                    <a:pt x="90" y="17"/>
                  </a:cubicBezTo>
                  <a:cubicBezTo>
                    <a:pt x="90" y="17"/>
                    <a:pt x="91" y="17"/>
                    <a:pt x="91" y="17"/>
                  </a:cubicBezTo>
                  <a:cubicBezTo>
                    <a:pt x="91" y="16"/>
                    <a:pt x="91" y="16"/>
                    <a:pt x="91" y="16"/>
                  </a:cubicBezTo>
                  <a:close/>
                  <a:moveTo>
                    <a:pt x="43" y="43"/>
                  </a:moveTo>
                  <a:cubicBezTo>
                    <a:pt x="43" y="43"/>
                    <a:pt x="43" y="43"/>
                    <a:pt x="43" y="43"/>
                  </a:cubicBezTo>
                  <a:cubicBezTo>
                    <a:pt x="43" y="43"/>
                    <a:pt x="44" y="43"/>
                    <a:pt x="44" y="43"/>
                  </a:cubicBezTo>
                  <a:cubicBezTo>
                    <a:pt x="44" y="43"/>
                    <a:pt x="44" y="43"/>
                    <a:pt x="44" y="43"/>
                  </a:cubicBezTo>
                  <a:cubicBezTo>
                    <a:pt x="44" y="42"/>
                    <a:pt x="43" y="42"/>
                    <a:pt x="43" y="43"/>
                  </a:cubicBezTo>
                  <a:close/>
                  <a:moveTo>
                    <a:pt x="166" y="55"/>
                  </a:moveTo>
                  <a:cubicBezTo>
                    <a:pt x="166" y="55"/>
                    <a:pt x="166" y="55"/>
                    <a:pt x="166" y="55"/>
                  </a:cubicBezTo>
                  <a:cubicBezTo>
                    <a:pt x="165" y="56"/>
                    <a:pt x="165" y="56"/>
                    <a:pt x="165" y="56"/>
                  </a:cubicBezTo>
                  <a:cubicBezTo>
                    <a:pt x="166" y="56"/>
                    <a:pt x="166" y="56"/>
                    <a:pt x="166" y="56"/>
                  </a:cubicBezTo>
                  <a:cubicBezTo>
                    <a:pt x="166" y="56"/>
                    <a:pt x="166" y="56"/>
                    <a:pt x="166" y="55"/>
                  </a:cubicBezTo>
                  <a:close/>
                  <a:moveTo>
                    <a:pt x="64" y="54"/>
                  </a:moveTo>
                  <a:cubicBezTo>
                    <a:pt x="64" y="54"/>
                    <a:pt x="64" y="54"/>
                    <a:pt x="64" y="54"/>
                  </a:cubicBezTo>
                  <a:cubicBezTo>
                    <a:pt x="63" y="54"/>
                    <a:pt x="63" y="54"/>
                    <a:pt x="63" y="54"/>
                  </a:cubicBezTo>
                  <a:cubicBezTo>
                    <a:pt x="64" y="55"/>
                    <a:pt x="64" y="54"/>
                    <a:pt x="64" y="54"/>
                  </a:cubicBezTo>
                  <a:cubicBezTo>
                    <a:pt x="64" y="54"/>
                    <a:pt x="64" y="54"/>
                    <a:pt x="64" y="54"/>
                  </a:cubicBezTo>
                  <a:close/>
                  <a:moveTo>
                    <a:pt x="79" y="13"/>
                  </a:moveTo>
                  <a:cubicBezTo>
                    <a:pt x="79" y="13"/>
                    <a:pt x="79" y="13"/>
                    <a:pt x="78" y="13"/>
                  </a:cubicBezTo>
                  <a:cubicBezTo>
                    <a:pt x="78" y="13"/>
                    <a:pt x="78" y="13"/>
                    <a:pt x="78" y="13"/>
                  </a:cubicBezTo>
                  <a:cubicBezTo>
                    <a:pt x="78" y="13"/>
                    <a:pt x="78" y="13"/>
                    <a:pt x="78" y="13"/>
                  </a:cubicBezTo>
                  <a:cubicBezTo>
                    <a:pt x="79" y="13"/>
                    <a:pt x="79" y="13"/>
                    <a:pt x="79" y="13"/>
                  </a:cubicBezTo>
                  <a:cubicBezTo>
                    <a:pt x="79" y="13"/>
                    <a:pt x="79" y="13"/>
                    <a:pt x="79" y="13"/>
                  </a:cubicBezTo>
                  <a:cubicBezTo>
                    <a:pt x="80" y="13"/>
                    <a:pt x="79" y="13"/>
                    <a:pt x="79" y="13"/>
                  </a:cubicBezTo>
                  <a:close/>
                  <a:moveTo>
                    <a:pt x="92" y="8"/>
                  </a:moveTo>
                  <a:cubicBezTo>
                    <a:pt x="91" y="8"/>
                    <a:pt x="91" y="8"/>
                    <a:pt x="91" y="8"/>
                  </a:cubicBezTo>
                  <a:cubicBezTo>
                    <a:pt x="91" y="8"/>
                    <a:pt x="91" y="8"/>
                    <a:pt x="91" y="8"/>
                  </a:cubicBezTo>
                  <a:cubicBezTo>
                    <a:pt x="91" y="9"/>
                    <a:pt x="91" y="8"/>
                    <a:pt x="92" y="8"/>
                  </a:cubicBezTo>
                  <a:cubicBezTo>
                    <a:pt x="92" y="8"/>
                    <a:pt x="92" y="8"/>
                    <a:pt x="92" y="8"/>
                  </a:cubicBezTo>
                  <a:close/>
                  <a:moveTo>
                    <a:pt x="89" y="9"/>
                  </a:moveTo>
                  <a:cubicBezTo>
                    <a:pt x="89" y="9"/>
                    <a:pt x="89" y="9"/>
                    <a:pt x="89" y="9"/>
                  </a:cubicBezTo>
                  <a:cubicBezTo>
                    <a:pt x="89" y="9"/>
                    <a:pt x="89" y="9"/>
                    <a:pt x="89" y="9"/>
                  </a:cubicBezTo>
                  <a:cubicBezTo>
                    <a:pt x="89" y="9"/>
                    <a:pt x="89" y="9"/>
                    <a:pt x="89" y="9"/>
                  </a:cubicBezTo>
                  <a:cubicBezTo>
                    <a:pt x="89" y="9"/>
                    <a:pt x="89" y="9"/>
                    <a:pt x="89" y="9"/>
                  </a:cubicBezTo>
                  <a:close/>
                  <a:moveTo>
                    <a:pt x="90" y="16"/>
                  </a:moveTo>
                  <a:cubicBezTo>
                    <a:pt x="90" y="16"/>
                    <a:pt x="89" y="16"/>
                    <a:pt x="89" y="16"/>
                  </a:cubicBezTo>
                  <a:cubicBezTo>
                    <a:pt x="89" y="16"/>
                    <a:pt x="89" y="17"/>
                    <a:pt x="89" y="17"/>
                  </a:cubicBezTo>
                  <a:cubicBezTo>
                    <a:pt x="89" y="17"/>
                    <a:pt x="90" y="17"/>
                    <a:pt x="90" y="17"/>
                  </a:cubicBezTo>
                  <a:cubicBezTo>
                    <a:pt x="90" y="17"/>
                    <a:pt x="90" y="16"/>
                    <a:pt x="90" y="16"/>
                  </a:cubicBezTo>
                  <a:close/>
                  <a:moveTo>
                    <a:pt x="170" y="42"/>
                  </a:moveTo>
                  <a:cubicBezTo>
                    <a:pt x="171" y="42"/>
                    <a:pt x="170" y="42"/>
                    <a:pt x="170" y="42"/>
                  </a:cubicBezTo>
                  <a:cubicBezTo>
                    <a:pt x="170" y="41"/>
                    <a:pt x="170" y="41"/>
                    <a:pt x="170" y="42"/>
                  </a:cubicBezTo>
                  <a:cubicBezTo>
                    <a:pt x="170" y="42"/>
                    <a:pt x="170" y="42"/>
                    <a:pt x="170" y="42"/>
                  </a:cubicBezTo>
                  <a:cubicBezTo>
                    <a:pt x="170" y="42"/>
                    <a:pt x="170" y="42"/>
                    <a:pt x="170" y="42"/>
                  </a:cubicBezTo>
                  <a:close/>
                  <a:moveTo>
                    <a:pt x="61" y="11"/>
                  </a:moveTo>
                  <a:cubicBezTo>
                    <a:pt x="60" y="11"/>
                    <a:pt x="60" y="11"/>
                    <a:pt x="60" y="11"/>
                  </a:cubicBezTo>
                  <a:cubicBezTo>
                    <a:pt x="60" y="11"/>
                    <a:pt x="60" y="11"/>
                    <a:pt x="60" y="11"/>
                  </a:cubicBezTo>
                  <a:cubicBezTo>
                    <a:pt x="60" y="11"/>
                    <a:pt x="60" y="11"/>
                    <a:pt x="60" y="11"/>
                  </a:cubicBezTo>
                  <a:cubicBezTo>
                    <a:pt x="60" y="11"/>
                    <a:pt x="60" y="11"/>
                    <a:pt x="61" y="11"/>
                  </a:cubicBezTo>
                  <a:close/>
                  <a:moveTo>
                    <a:pt x="46" y="42"/>
                  </a:moveTo>
                  <a:cubicBezTo>
                    <a:pt x="46" y="42"/>
                    <a:pt x="46" y="42"/>
                    <a:pt x="46" y="42"/>
                  </a:cubicBezTo>
                  <a:cubicBezTo>
                    <a:pt x="46" y="42"/>
                    <a:pt x="46" y="42"/>
                    <a:pt x="46" y="42"/>
                  </a:cubicBezTo>
                  <a:cubicBezTo>
                    <a:pt x="46" y="42"/>
                    <a:pt x="46" y="42"/>
                    <a:pt x="46" y="42"/>
                  </a:cubicBezTo>
                  <a:cubicBezTo>
                    <a:pt x="46" y="42"/>
                    <a:pt x="46" y="42"/>
                    <a:pt x="46" y="42"/>
                  </a:cubicBezTo>
                  <a:close/>
                  <a:moveTo>
                    <a:pt x="11" y="23"/>
                  </a:moveTo>
                  <a:cubicBezTo>
                    <a:pt x="11" y="23"/>
                    <a:pt x="11" y="23"/>
                    <a:pt x="11" y="23"/>
                  </a:cubicBezTo>
                  <a:cubicBezTo>
                    <a:pt x="11" y="23"/>
                    <a:pt x="10" y="23"/>
                    <a:pt x="10" y="23"/>
                  </a:cubicBezTo>
                  <a:cubicBezTo>
                    <a:pt x="10" y="23"/>
                    <a:pt x="10" y="23"/>
                    <a:pt x="10" y="23"/>
                  </a:cubicBezTo>
                  <a:cubicBezTo>
                    <a:pt x="11" y="23"/>
                    <a:pt x="11" y="23"/>
                    <a:pt x="11" y="23"/>
                  </a:cubicBezTo>
                  <a:close/>
                  <a:moveTo>
                    <a:pt x="12" y="21"/>
                  </a:moveTo>
                  <a:cubicBezTo>
                    <a:pt x="12" y="21"/>
                    <a:pt x="12" y="21"/>
                    <a:pt x="11" y="21"/>
                  </a:cubicBezTo>
                  <a:cubicBezTo>
                    <a:pt x="11" y="21"/>
                    <a:pt x="11" y="22"/>
                    <a:pt x="11" y="22"/>
                  </a:cubicBezTo>
                  <a:cubicBezTo>
                    <a:pt x="12" y="22"/>
                    <a:pt x="12" y="22"/>
                    <a:pt x="12" y="21"/>
                  </a:cubicBezTo>
                  <a:cubicBezTo>
                    <a:pt x="12" y="21"/>
                    <a:pt x="12" y="21"/>
                    <a:pt x="12" y="21"/>
                  </a:cubicBezTo>
                  <a:close/>
                  <a:moveTo>
                    <a:pt x="158" y="53"/>
                  </a:moveTo>
                  <a:cubicBezTo>
                    <a:pt x="158" y="52"/>
                    <a:pt x="158" y="52"/>
                    <a:pt x="158" y="53"/>
                  </a:cubicBezTo>
                  <a:cubicBezTo>
                    <a:pt x="158" y="53"/>
                    <a:pt x="158" y="53"/>
                    <a:pt x="158" y="53"/>
                  </a:cubicBezTo>
                  <a:cubicBezTo>
                    <a:pt x="158" y="53"/>
                    <a:pt x="158" y="53"/>
                    <a:pt x="158" y="53"/>
                  </a:cubicBezTo>
                  <a:cubicBezTo>
                    <a:pt x="158" y="53"/>
                    <a:pt x="158" y="53"/>
                    <a:pt x="158" y="53"/>
                  </a:cubicBezTo>
                  <a:close/>
                  <a:moveTo>
                    <a:pt x="126" y="22"/>
                  </a:moveTo>
                  <a:cubicBezTo>
                    <a:pt x="126" y="22"/>
                    <a:pt x="126" y="22"/>
                    <a:pt x="126" y="22"/>
                  </a:cubicBezTo>
                  <a:cubicBezTo>
                    <a:pt x="126" y="22"/>
                    <a:pt x="126" y="23"/>
                    <a:pt x="126" y="22"/>
                  </a:cubicBezTo>
                  <a:cubicBezTo>
                    <a:pt x="126" y="22"/>
                    <a:pt x="126" y="22"/>
                    <a:pt x="126" y="22"/>
                  </a:cubicBezTo>
                  <a:cubicBezTo>
                    <a:pt x="126" y="22"/>
                    <a:pt x="126" y="22"/>
                    <a:pt x="126" y="22"/>
                  </a:cubicBezTo>
                  <a:close/>
                  <a:moveTo>
                    <a:pt x="83" y="28"/>
                  </a:moveTo>
                  <a:cubicBezTo>
                    <a:pt x="83" y="28"/>
                    <a:pt x="83" y="28"/>
                    <a:pt x="83" y="28"/>
                  </a:cubicBezTo>
                  <a:cubicBezTo>
                    <a:pt x="83" y="28"/>
                    <a:pt x="83" y="28"/>
                    <a:pt x="83" y="28"/>
                  </a:cubicBezTo>
                  <a:cubicBezTo>
                    <a:pt x="83" y="28"/>
                    <a:pt x="83" y="28"/>
                    <a:pt x="84" y="28"/>
                  </a:cubicBezTo>
                  <a:cubicBezTo>
                    <a:pt x="84" y="28"/>
                    <a:pt x="84" y="28"/>
                    <a:pt x="83" y="28"/>
                  </a:cubicBezTo>
                  <a:close/>
                  <a:moveTo>
                    <a:pt x="84" y="9"/>
                  </a:moveTo>
                  <a:cubicBezTo>
                    <a:pt x="84" y="9"/>
                    <a:pt x="84" y="9"/>
                    <a:pt x="83" y="9"/>
                  </a:cubicBezTo>
                  <a:cubicBezTo>
                    <a:pt x="83" y="9"/>
                    <a:pt x="83" y="9"/>
                    <a:pt x="84" y="9"/>
                  </a:cubicBezTo>
                  <a:cubicBezTo>
                    <a:pt x="84" y="9"/>
                    <a:pt x="84" y="9"/>
                    <a:pt x="84" y="9"/>
                  </a:cubicBezTo>
                  <a:cubicBezTo>
                    <a:pt x="84" y="9"/>
                    <a:pt x="84" y="9"/>
                    <a:pt x="84" y="9"/>
                  </a:cubicBezTo>
                  <a:close/>
                  <a:moveTo>
                    <a:pt x="81" y="13"/>
                  </a:moveTo>
                  <a:cubicBezTo>
                    <a:pt x="81" y="13"/>
                    <a:pt x="80" y="13"/>
                    <a:pt x="80" y="13"/>
                  </a:cubicBezTo>
                  <a:cubicBezTo>
                    <a:pt x="80" y="13"/>
                    <a:pt x="80" y="13"/>
                    <a:pt x="80" y="13"/>
                  </a:cubicBezTo>
                  <a:cubicBezTo>
                    <a:pt x="80" y="13"/>
                    <a:pt x="81" y="13"/>
                    <a:pt x="81" y="13"/>
                  </a:cubicBezTo>
                  <a:cubicBezTo>
                    <a:pt x="81" y="13"/>
                    <a:pt x="81" y="13"/>
                    <a:pt x="81" y="13"/>
                  </a:cubicBezTo>
                  <a:close/>
                  <a:moveTo>
                    <a:pt x="133" y="27"/>
                  </a:moveTo>
                  <a:cubicBezTo>
                    <a:pt x="133" y="27"/>
                    <a:pt x="133" y="27"/>
                    <a:pt x="133" y="27"/>
                  </a:cubicBezTo>
                  <a:cubicBezTo>
                    <a:pt x="133" y="27"/>
                    <a:pt x="133" y="27"/>
                    <a:pt x="133" y="27"/>
                  </a:cubicBezTo>
                  <a:cubicBezTo>
                    <a:pt x="133" y="28"/>
                    <a:pt x="133" y="28"/>
                    <a:pt x="134" y="27"/>
                  </a:cubicBezTo>
                  <a:cubicBezTo>
                    <a:pt x="134" y="27"/>
                    <a:pt x="134" y="27"/>
                    <a:pt x="133" y="27"/>
                  </a:cubicBezTo>
                  <a:close/>
                  <a:moveTo>
                    <a:pt x="67" y="53"/>
                  </a:moveTo>
                  <a:cubicBezTo>
                    <a:pt x="67" y="53"/>
                    <a:pt x="67" y="53"/>
                    <a:pt x="67" y="53"/>
                  </a:cubicBezTo>
                  <a:cubicBezTo>
                    <a:pt x="67" y="53"/>
                    <a:pt x="67" y="53"/>
                    <a:pt x="67" y="53"/>
                  </a:cubicBezTo>
                  <a:cubicBezTo>
                    <a:pt x="67" y="53"/>
                    <a:pt x="67" y="53"/>
                    <a:pt x="67" y="53"/>
                  </a:cubicBezTo>
                  <a:cubicBezTo>
                    <a:pt x="67" y="53"/>
                    <a:pt x="67" y="53"/>
                    <a:pt x="67" y="53"/>
                  </a:cubicBezTo>
                  <a:close/>
                  <a:moveTo>
                    <a:pt x="77" y="11"/>
                  </a:moveTo>
                  <a:cubicBezTo>
                    <a:pt x="77" y="11"/>
                    <a:pt x="77" y="11"/>
                    <a:pt x="77" y="11"/>
                  </a:cubicBezTo>
                  <a:cubicBezTo>
                    <a:pt x="77" y="11"/>
                    <a:pt x="77" y="11"/>
                    <a:pt x="77" y="11"/>
                  </a:cubicBezTo>
                  <a:cubicBezTo>
                    <a:pt x="77" y="11"/>
                    <a:pt x="77" y="11"/>
                    <a:pt x="77" y="11"/>
                  </a:cubicBezTo>
                  <a:cubicBezTo>
                    <a:pt x="77" y="11"/>
                    <a:pt x="77" y="11"/>
                    <a:pt x="77" y="11"/>
                  </a:cubicBezTo>
                  <a:close/>
                  <a:moveTo>
                    <a:pt x="139" y="13"/>
                  </a:moveTo>
                  <a:cubicBezTo>
                    <a:pt x="139" y="13"/>
                    <a:pt x="139" y="13"/>
                    <a:pt x="139" y="13"/>
                  </a:cubicBezTo>
                  <a:cubicBezTo>
                    <a:pt x="139" y="13"/>
                    <a:pt x="139" y="13"/>
                    <a:pt x="139" y="13"/>
                  </a:cubicBezTo>
                  <a:cubicBezTo>
                    <a:pt x="139" y="13"/>
                    <a:pt x="139" y="13"/>
                    <a:pt x="139" y="13"/>
                  </a:cubicBezTo>
                  <a:cubicBezTo>
                    <a:pt x="139" y="13"/>
                    <a:pt x="139" y="13"/>
                    <a:pt x="139" y="13"/>
                  </a:cubicBezTo>
                  <a:close/>
                  <a:moveTo>
                    <a:pt x="109" y="6"/>
                  </a:moveTo>
                  <a:cubicBezTo>
                    <a:pt x="109" y="6"/>
                    <a:pt x="109" y="7"/>
                    <a:pt x="109" y="7"/>
                  </a:cubicBezTo>
                  <a:cubicBezTo>
                    <a:pt x="109" y="7"/>
                    <a:pt x="109" y="7"/>
                    <a:pt x="109" y="6"/>
                  </a:cubicBezTo>
                  <a:cubicBezTo>
                    <a:pt x="109" y="6"/>
                    <a:pt x="109" y="6"/>
                    <a:pt x="109" y="6"/>
                  </a:cubicBezTo>
                  <a:cubicBezTo>
                    <a:pt x="109" y="6"/>
                    <a:pt x="109" y="6"/>
                    <a:pt x="109" y="6"/>
                  </a:cubicBezTo>
                  <a:close/>
                  <a:moveTo>
                    <a:pt x="14" y="20"/>
                  </a:moveTo>
                  <a:cubicBezTo>
                    <a:pt x="14" y="20"/>
                    <a:pt x="14" y="20"/>
                    <a:pt x="14" y="20"/>
                  </a:cubicBezTo>
                  <a:cubicBezTo>
                    <a:pt x="14" y="20"/>
                    <a:pt x="14" y="20"/>
                    <a:pt x="14" y="20"/>
                  </a:cubicBezTo>
                  <a:cubicBezTo>
                    <a:pt x="14" y="20"/>
                    <a:pt x="14" y="20"/>
                    <a:pt x="14" y="20"/>
                  </a:cubicBezTo>
                  <a:close/>
                  <a:moveTo>
                    <a:pt x="87" y="28"/>
                  </a:moveTo>
                  <a:cubicBezTo>
                    <a:pt x="87" y="28"/>
                    <a:pt x="87" y="28"/>
                    <a:pt x="87" y="28"/>
                  </a:cubicBezTo>
                  <a:cubicBezTo>
                    <a:pt x="87" y="28"/>
                    <a:pt x="87" y="28"/>
                    <a:pt x="87" y="28"/>
                  </a:cubicBezTo>
                  <a:cubicBezTo>
                    <a:pt x="87" y="28"/>
                    <a:pt x="87" y="28"/>
                    <a:pt x="87" y="28"/>
                  </a:cubicBezTo>
                  <a:cubicBezTo>
                    <a:pt x="87" y="28"/>
                    <a:pt x="87" y="28"/>
                    <a:pt x="87" y="28"/>
                  </a:cubicBezTo>
                  <a:close/>
                  <a:moveTo>
                    <a:pt x="121" y="1"/>
                  </a:moveTo>
                  <a:cubicBezTo>
                    <a:pt x="121" y="1"/>
                    <a:pt x="121" y="1"/>
                    <a:pt x="121" y="1"/>
                  </a:cubicBezTo>
                  <a:cubicBezTo>
                    <a:pt x="121" y="1"/>
                    <a:pt x="121" y="1"/>
                    <a:pt x="121" y="1"/>
                  </a:cubicBezTo>
                  <a:close/>
                  <a:moveTo>
                    <a:pt x="78" y="13"/>
                  </a:moveTo>
                  <a:cubicBezTo>
                    <a:pt x="78" y="13"/>
                    <a:pt x="78" y="13"/>
                    <a:pt x="78" y="13"/>
                  </a:cubicBezTo>
                  <a:cubicBezTo>
                    <a:pt x="78" y="13"/>
                    <a:pt x="78" y="13"/>
                    <a:pt x="78" y="13"/>
                  </a:cubicBezTo>
                  <a:cubicBezTo>
                    <a:pt x="78" y="13"/>
                    <a:pt x="78" y="13"/>
                    <a:pt x="78" y="13"/>
                  </a:cubicBezTo>
                  <a:cubicBezTo>
                    <a:pt x="78" y="13"/>
                    <a:pt x="78" y="13"/>
                    <a:pt x="78" y="13"/>
                  </a:cubicBezTo>
                  <a:close/>
                  <a:moveTo>
                    <a:pt x="67" y="18"/>
                  </a:moveTo>
                  <a:cubicBezTo>
                    <a:pt x="67" y="18"/>
                    <a:pt x="67" y="18"/>
                    <a:pt x="67" y="18"/>
                  </a:cubicBezTo>
                  <a:cubicBezTo>
                    <a:pt x="67" y="18"/>
                    <a:pt x="67" y="18"/>
                    <a:pt x="67" y="18"/>
                  </a:cubicBezTo>
                  <a:cubicBezTo>
                    <a:pt x="67" y="18"/>
                    <a:pt x="67" y="18"/>
                    <a:pt x="67" y="18"/>
                  </a:cubicBezTo>
                  <a:cubicBezTo>
                    <a:pt x="67" y="18"/>
                    <a:pt x="67" y="18"/>
                    <a:pt x="67" y="18"/>
                  </a:cubicBezTo>
                  <a:close/>
                  <a:moveTo>
                    <a:pt x="9" y="23"/>
                  </a:moveTo>
                  <a:cubicBezTo>
                    <a:pt x="9" y="23"/>
                    <a:pt x="9" y="23"/>
                    <a:pt x="9" y="24"/>
                  </a:cubicBezTo>
                  <a:cubicBezTo>
                    <a:pt x="9" y="24"/>
                    <a:pt x="9" y="24"/>
                    <a:pt x="9" y="24"/>
                  </a:cubicBezTo>
                  <a:cubicBezTo>
                    <a:pt x="9" y="24"/>
                    <a:pt x="9" y="24"/>
                    <a:pt x="9" y="24"/>
                  </a:cubicBezTo>
                  <a:cubicBezTo>
                    <a:pt x="9" y="24"/>
                    <a:pt x="9" y="23"/>
                    <a:pt x="9" y="23"/>
                  </a:cubicBezTo>
                  <a:close/>
                  <a:moveTo>
                    <a:pt x="28" y="62"/>
                  </a:moveTo>
                  <a:cubicBezTo>
                    <a:pt x="28" y="62"/>
                    <a:pt x="28" y="62"/>
                    <a:pt x="28" y="62"/>
                  </a:cubicBezTo>
                  <a:cubicBezTo>
                    <a:pt x="28" y="62"/>
                    <a:pt x="28" y="62"/>
                    <a:pt x="28" y="62"/>
                  </a:cubicBezTo>
                  <a:cubicBezTo>
                    <a:pt x="28" y="62"/>
                    <a:pt x="28" y="62"/>
                    <a:pt x="28" y="62"/>
                  </a:cubicBezTo>
                  <a:cubicBezTo>
                    <a:pt x="28" y="62"/>
                    <a:pt x="28" y="62"/>
                    <a:pt x="28" y="62"/>
                  </a:cubicBezTo>
                  <a:close/>
                  <a:moveTo>
                    <a:pt x="141" y="21"/>
                  </a:moveTo>
                  <a:cubicBezTo>
                    <a:pt x="141" y="21"/>
                    <a:pt x="141" y="21"/>
                    <a:pt x="141" y="21"/>
                  </a:cubicBezTo>
                  <a:cubicBezTo>
                    <a:pt x="141" y="21"/>
                    <a:pt x="141" y="21"/>
                    <a:pt x="141" y="21"/>
                  </a:cubicBezTo>
                  <a:cubicBezTo>
                    <a:pt x="141" y="21"/>
                    <a:pt x="141" y="21"/>
                    <a:pt x="141" y="21"/>
                  </a:cubicBezTo>
                  <a:cubicBezTo>
                    <a:pt x="141" y="21"/>
                    <a:pt x="141" y="21"/>
                    <a:pt x="141" y="21"/>
                  </a:cubicBezTo>
                  <a:close/>
                  <a:moveTo>
                    <a:pt x="65" y="9"/>
                  </a:moveTo>
                  <a:cubicBezTo>
                    <a:pt x="65" y="9"/>
                    <a:pt x="65" y="9"/>
                    <a:pt x="65" y="9"/>
                  </a:cubicBezTo>
                  <a:cubicBezTo>
                    <a:pt x="65" y="9"/>
                    <a:pt x="65" y="9"/>
                    <a:pt x="65" y="9"/>
                  </a:cubicBezTo>
                  <a:close/>
                  <a:moveTo>
                    <a:pt x="39" y="22"/>
                  </a:moveTo>
                  <a:cubicBezTo>
                    <a:pt x="39" y="22"/>
                    <a:pt x="39" y="22"/>
                    <a:pt x="39" y="22"/>
                  </a:cubicBezTo>
                  <a:cubicBezTo>
                    <a:pt x="39" y="22"/>
                    <a:pt x="39" y="22"/>
                    <a:pt x="3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48" name="Freeform 6"/>
            <p:cNvSpPr>
              <a:spLocks noEditPoints="1"/>
            </p:cNvSpPr>
            <p:nvPr/>
          </p:nvSpPr>
          <p:spPr bwMode="auto">
            <a:xfrm>
              <a:off x="504825" y="1082675"/>
              <a:ext cx="708025" cy="215900"/>
            </a:xfrm>
            <a:custGeom>
              <a:avLst/>
              <a:gdLst>
                <a:gd name="T0" fmla="*/ 15 w 47"/>
                <a:gd name="T1" fmla="*/ 6 h 14"/>
                <a:gd name="T2" fmla="*/ 13 w 47"/>
                <a:gd name="T3" fmla="*/ 6 h 14"/>
                <a:gd name="T4" fmla="*/ 10 w 47"/>
                <a:gd name="T5" fmla="*/ 8 h 14"/>
                <a:gd name="T6" fmla="*/ 6 w 47"/>
                <a:gd name="T7" fmla="*/ 10 h 14"/>
                <a:gd name="T8" fmla="*/ 5 w 47"/>
                <a:gd name="T9" fmla="*/ 12 h 14"/>
                <a:gd name="T10" fmla="*/ 8 w 47"/>
                <a:gd name="T11" fmla="*/ 12 h 14"/>
                <a:gd name="T12" fmla="*/ 8 w 47"/>
                <a:gd name="T13" fmla="*/ 12 h 14"/>
                <a:gd name="T14" fmla="*/ 4 w 47"/>
                <a:gd name="T15" fmla="*/ 14 h 14"/>
                <a:gd name="T16" fmla="*/ 4 w 47"/>
                <a:gd name="T17" fmla="*/ 14 h 14"/>
                <a:gd name="T18" fmla="*/ 1 w 47"/>
                <a:gd name="T19" fmla="*/ 13 h 14"/>
                <a:gd name="T20" fmla="*/ 0 w 47"/>
                <a:gd name="T21" fmla="*/ 11 h 14"/>
                <a:gd name="T22" fmla="*/ 1 w 47"/>
                <a:gd name="T23" fmla="*/ 8 h 14"/>
                <a:gd name="T24" fmla="*/ 5 w 47"/>
                <a:gd name="T25" fmla="*/ 7 h 14"/>
                <a:gd name="T26" fmla="*/ 5 w 47"/>
                <a:gd name="T27" fmla="*/ 7 h 14"/>
                <a:gd name="T28" fmla="*/ 4 w 47"/>
                <a:gd name="T29" fmla="*/ 8 h 14"/>
                <a:gd name="T30" fmla="*/ 7 w 47"/>
                <a:gd name="T31" fmla="*/ 8 h 14"/>
                <a:gd name="T32" fmla="*/ 9 w 47"/>
                <a:gd name="T33" fmla="*/ 7 h 14"/>
                <a:gd name="T34" fmla="*/ 12 w 47"/>
                <a:gd name="T35" fmla="*/ 6 h 14"/>
                <a:gd name="T36" fmla="*/ 9 w 47"/>
                <a:gd name="T37" fmla="*/ 6 h 14"/>
                <a:gd name="T38" fmla="*/ 9 w 47"/>
                <a:gd name="T39" fmla="*/ 5 h 14"/>
                <a:gd name="T40" fmla="*/ 9 w 47"/>
                <a:gd name="T41" fmla="*/ 4 h 14"/>
                <a:gd name="T42" fmla="*/ 7 w 47"/>
                <a:gd name="T43" fmla="*/ 4 h 14"/>
                <a:gd name="T44" fmla="*/ 9 w 47"/>
                <a:gd name="T45" fmla="*/ 3 h 14"/>
                <a:gd name="T46" fmla="*/ 14 w 47"/>
                <a:gd name="T47" fmla="*/ 3 h 14"/>
                <a:gd name="T48" fmla="*/ 13 w 47"/>
                <a:gd name="T49" fmla="*/ 3 h 14"/>
                <a:gd name="T50" fmla="*/ 12 w 47"/>
                <a:gd name="T51" fmla="*/ 3 h 14"/>
                <a:gd name="T52" fmla="*/ 13 w 47"/>
                <a:gd name="T53" fmla="*/ 3 h 14"/>
                <a:gd name="T54" fmla="*/ 14 w 47"/>
                <a:gd name="T55" fmla="*/ 3 h 14"/>
                <a:gd name="T56" fmla="*/ 17 w 47"/>
                <a:gd name="T57" fmla="*/ 3 h 14"/>
                <a:gd name="T58" fmla="*/ 22 w 47"/>
                <a:gd name="T59" fmla="*/ 2 h 14"/>
                <a:gd name="T60" fmla="*/ 26 w 47"/>
                <a:gd name="T61" fmla="*/ 2 h 14"/>
                <a:gd name="T62" fmla="*/ 32 w 47"/>
                <a:gd name="T63" fmla="*/ 2 h 14"/>
                <a:gd name="T64" fmla="*/ 35 w 47"/>
                <a:gd name="T65" fmla="*/ 2 h 14"/>
                <a:gd name="T66" fmla="*/ 41 w 47"/>
                <a:gd name="T67" fmla="*/ 1 h 14"/>
                <a:gd name="T68" fmla="*/ 45 w 47"/>
                <a:gd name="T69" fmla="*/ 1 h 14"/>
                <a:gd name="T70" fmla="*/ 47 w 47"/>
                <a:gd name="T71" fmla="*/ 0 h 14"/>
                <a:gd name="T72" fmla="*/ 47 w 47"/>
                <a:gd name="T73" fmla="*/ 1 h 14"/>
                <a:gd name="T74" fmla="*/ 44 w 47"/>
                <a:gd name="T75" fmla="*/ 2 h 14"/>
                <a:gd name="T76" fmla="*/ 42 w 47"/>
                <a:gd name="T77" fmla="*/ 2 h 14"/>
                <a:gd name="T78" fmla="*/ 43 w 47"/>
                <a:gd name="T79" fmla="*/ 3 h 14"/>
                <a:gd name="T80" fmla="*/ 37 w 47"/>
                <a:gd name="T81" fmla="*/ 4 h 14"/>
                <a:gd name="T82" fmla="*/ 36 w 47"/>
                <a:gd name="T83" fmla="*/ 4 h 14"/>
                <a:gd name="T84" fmla="*/ 32 w 47"/>
                <a:gd name="T85" fmla="*/ 5 h 14"/>
                <a:gd name="T86" fmla="*/ 30 w 47"/>
                <a:gd name="T87" fmla="*/ 5 h 14"/>
                <a:gd name="T88" fmla="*/ 26 w 47"/>
                <a:gd name="T89" fmla="*/ 6 h 14"/>
                <a:gd name="T90" fmla="*/ 19 w 47"/>
                <a:gd name="T91" fmla="*/ 6 h 14"/>
                <a:gd name="T92" fmla="*/ 16 w 47"/>
                <a:gd name="T93" fmla="*/ 7 h 14"/>
                <a:gd name="T94" fmla="*/ 15 w 47"/>
                <a:gd name="T95" fmla="*/ 7 h 14"/>
                <a:gd name="T96" fmla="*/ 16 w 47"/>
                <a:gd name="T97" fmla="*/ 6 h 14"/>
                <a:gd name="T98" fmla="*/ 16 w 47"/>
                <a:gd name="T99" fmla="*/ 6 h 14"/>
                <a:gd name="T100" fmla="*/ 23 w 47"/>
                <a:gd name="T101" fmla="*/ 2 h 14"/>
                <a:gd name="T102" fmla="*/ 23 w 47"/>
                <a:gd name="T10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 h="14">
                  <a:moveTo>
                    <a:pt x="16" y="6"/>
                  </a:moveTo>
                  <a:cubicBezTo>
                    <a:pt x="15" y="6"/>
                    <a:pt x="15" y="6"/>
                    <a:pt x="15" y="6"/>
                  </a:cubicBezTo>
                  <a:cubicBezTo>
                    <a:pt x="14" y="6"/>
                    <a:pt x="14" y="7"/>
                    <a:pt x="13" y="6"/>
                  </a:cubicBezTo>
                  <a:cubicBezTo>
                    <a:pt x="13" y="6"/>
                    <a:pt x="13" y="6"/>
                    <a:pt x="13" y="6"/>
                  </a:cubicBezTo>
                  <a:cubicBezTo>
                    <a:pt x="12" y="7"/>
                    <a:pt x="12" y="7"/>
                    <a:pt x="11" y="7"/>
                  </a:cubicBezTo>
                  <a:cubicBezTo>
                    <a:pt x="11" y="8"/>
                    <a:pt x="11" y="8"/>
                    <a:pt x="10" y="8"/>
                  </a:cubicBezTo>
                  <a:cubicBezTo>
                    <a:pt x="9" y="8"/>
                    <a:pt x="8" y="9"/>
                    <a:pt x="8" y="9"/>
                  </a:cubicBezTo>
                  <a:cubicBezTo>
                    <a:pt x="7" y="10"/>
                    <a:pt x="7" y="10"/>
                    <a:pt x="6" y="10"/>
                  </a:cubicBezTo>
                  <a:cubicBezTo>
                    <a:pt x="6" y="11"/>
                    <a:pt x="6" y="11"/>
                    <a:pt x="5" y="12"/>
                  </a:cubicBezTo>
                  <a:cubicBezTo>
                    <a:pt x="5" y="12"/>
                    <a:pt x="5" y="12"/>
                    <a:pt x="5" y="12"/>
                  </a:cubicBezTo>
                  <a:cubicBezTo>
                    <a:pt x="5" y="12"/>
                    <a:pt x="6" y="12"/>
                    <a:pt x="6" y="12"/>
                  </a:cubicBezTo>
                  <a:cubicBezTo>
                    <a:pt x="7" y="11"/>
                    <a:pt x="7" y="12"/>
                    <a:pt x="8" y="12"/>
                  </a:cubicBezTo>
                  <a:cubicBezTo>
                    <a:pt x="8" y="12"/>
                    <a:pt x="8" y="12"/>
                    <a:pt x="8" y="12"/>
                  </a:cubicBezTo>
                  <a:cubicBezTo>
                    <a:pt x="8" y="12"/>
                    <a:pt x="8" y="12"/>
                    <a:pt x="8" y="12"/>
                  </a:cubicBezTo>
                  <a:cubicBezTo>
                    <a:pt x="7" y="13"/>
                    <a:pt x="6" y="13"/>
                    <a:pt x="5" y="13"/>
                  </a:cubicBezTo>
                  <a:cubicBezTo>
                    <a:pt x="5" y="13"/>
                    <a:pt x="4" y="13"/>
                    <a:pt x="4" y="14"/>
                  </a:cubicBezTo>
                  <a:cubicBezTo>
                    <a:pt x="4" y="14"/>
                    <a:pt x="4" y="14"/>
                    <a:pt x="4" y="14"/>
                  </a:cubicBezTo>
                  <a:cubicBezTo>
                    <a:pt x="4" y="14"/>
                    <a:pt x="4" y="14"/>
                    <a:pt x="4" y="14"/>
                  </a:cubicBezTo>
                  <a:cubicBezTo>
                    <a:pt x="4" y="13"/>
                    <a:pt x="3" y="13"/>
                    <a:pt x="3" y="13"/>
                  </a:cubicBezTo>
                  <a:cubicBezTo>
                    <a:pt x="2" y="13"/>
                    <a:pt x="1" y="13"/>
                    <a:pt x="1" y="13"/>
                  </a:cubicBezTo>
                  <a:cubicBezTo>
                    <a:pt x="0" y="13"/>
                    <a:pt x="0" y="12"/>
                    <a:pt x="0" y="12"/>
                  </a:cubicBezTo>
                  <a:cubicBezTo>
                    <a:pt x="1" y="12"/>
                    <a:pt x="0" y="11"/>
                    <a:pt x="0" y="11"/>
                  </a:cubicBezTo>
                  <a:cubicBezTo>
                    <a:pt x="1" y="10"/>
                    <a:pt x="1" y="10"/>
                    <a:pt x="0" y="9"/>
                  </a:cubicBezTo>
                  <a:cubicBezTo>
                    <a:pt x="0" y="9"/>
                    <a:pt x="1" y="9"/>
                    <a:pt x="1" y="8"/>
                  </a:cubicBezTo>
                  <a:cubicBezTo>
                    <a:pt x="2" y="8"/>
                    <a:pt x="2" y="8"/>
                    <a:pt x="3" y="8"/>
                  </a:cubicBezTo>
                  <a:cubicBezTo>
                    <a:pt x="4" y="8"/>
                    <a:pt x="4" y="7"/>
                    <a:pt x="5" y="7"/>
                  </a:cubicBezTo>
                  <a:cubicBezTo>
                    <a:pt x="5" y="7"/>
                    <a:pt x="5" y="7"/>
                    <a:pt x="5" y="7"/>
                  </a:cubicBezTo>
                  <a:cubicBezTo>
                    <a:pt x="5" y="7"/>
                    <a:pt x="5" y="7"/>
                    <a:pt x="5" y="7"/>
                  </a:cubicBezTo>
                  <a:cubicBezTo>
                    <a:pt x="5" y="8"/>
                    <a:pt x="4" y="8"/>
                    <a:pt x="4" y="8"/>
                  </a:cubicBezTo>
                  <a:cubicBezTo>
                    <a:pt x="4" y="8"/>
                    <a:pt x="3" y="8"/>
                    <a:pt x="4" y="8"/>
                  </a:cubicBezTo>
                  <a:cubicBezTo>
                    <a:pt x="4" y="9"/>
                    <a:pt x="4" y="9"/>
                    <a:pt x="4" y="9"/>
                  </a:cubicBezTo>
                  <a:cubicBezTo>
                    <a:pt x="5" y="8"/>
                    <a:pt x="6" y="8"/>
                    <a:pt x="7" y="8"/>
                  </a:cubicBezTo>
                  <a:cubicBezTo>
                    <a:pt x="7" y="7"/>
                    <a:pt x="8" y="7"/>
                    <a:pt x="8" y="7"/>
                  </a:cubicBezTo>
                  <a:cubicBezTo>
                    <a:pt x="9" y="8"/>
                    <a:pt x="9" y="7"/>
                    <a:pt x="9" y="7"/>
                  </a:cubicBezTo>
                  <a:cubicBezTo>
                    <a:pt x="10" y="7"/>
                    <a:pt x="11" y="7"/>
                    <a:pt x="11" y="7"/>
                  </a:cubicBezTo>
                  <a:cubicBezTo>
                    <a:pt x="12" y="7"/>
                    <a:pt x="12" y="7"/>
                    <a:pt x="12" y="6"/>
                  </a:cubicBezTo>
                  <a:cubicBezTo>
                    <a:pt x="12" y="6"/>
                    <a:pt x="12" y="6"/>
                    <a:pt x="11" y="6"/>
                  </a:cubicBezTo>
                  <a:cubicBezTo>
                    <a:pt x="11" y="6"/>
                    <a:pt x="10" y="6"/>
                    <a:pt x="9" y="6"/>
                  </a:cubicBezTo>
                  <a:cubicBezTo>
                    <a:pt x="9" y="6"/>
                    <a:pt x="9" y="5"/>
                    <a:pt x="9" y="5"/>
                  </a:cubicBezTo>
                  <a:cubicBezTo>
                    <a:pt x="9" y="5"/>
                    <a:pt x="9" y="5"/>
                    <a:pt x="9" y="5"/>
                  </a:cubicBezTo>
                  <a:cubicBezTo>
                    <a:pt x="10" y="5"/>
                    <a:pt x="10" y="4"/>
                    <a:pt x="10" y="4"/>
                  </a:cubicBezTo>
                  <a:cubicBezTo>
                    <a:pt x="10" y="3"/>
                    <a:pt x="9" y="4"/>
                    <a:pt x="9" y="4"/>
                  </a:cubicBezTo>
                  <a:cubicBezTo>
                    <a:pt x="9" y="4"/>
                    <a:pt x="8" y="4"/>
                    <a:pt x="8" y="4"/>
                  </a:cubicBezTo>
                  <a:cubicBezTo>
                    <a:pt x="8" y="4"/>
                    <a:pt x="7" y="4"/>
                    <a:pt x="7" y="4"/>
                  </a:cubicBezTo>
                  <a:cubicBezTo>
                    <a:pt x="7" y="3"/>
                    <a:pt x="8" y="3"/>
                    <a:pt x="8" y="3"/>
                  </a:cubicBezTo>
                  <a:cubicBezTo>
                    <a:pt x="8" y="3"/>
                    <a:pt x="9" y="3"/>
                    <a:pt x="9" y="3"/>
                  </a:cubicBezTo>
                  <a:cubicBezTo>
                    <a:pt x="10" y="3"/>
                    <a:pt x="11" y="3"/>
                    <a:pt x="11" y="3"/>
                  </a:cubicBezTo>
                  <a:cubicBezTo>
                    <a:pt x="12" y="3"/>
                    <a:pt x="13" y="2"/>
                    <a:pt x="14" y="3"/>
                  </a:cubicBezTo>
                  <a:cubicBezTo>
                    <a:pt x="13" y="3"/>
                    <a:pt x="13" y="3"/>
                    <a:pt x="13" y="3"/>
                  </a:cubicBezTo>
                  <a:cubicBezTo>
                    <a:pt x="13" y="3"/>
                    <a:pt x="13" y="3"/>
                    <a:pt x="13" y="3"/>
                  </a:cubicBezTo>
                  <a:cubicBezTo>
                    <a:pt x="13" y="3"/>
                    <a:pt x="13" y="3"/>
                    <a:pt x="13" y="3"/>
                  </a:cubicBezTo>
                  <a:cubicBezTo>
                    <a:pt x="13" y="3"/>
                    <a:pt x="12" y="3"/>
                    <a:pt x="12" y="3"/>
                  </a:cubicBezTo>
                  <a:cubicBezTo>
                    <a:pt x="12" y="3"/>
                    <a:pt x="13" y="3"/>
                    <a:pt x="13" y="3"/>
                  </a:cubicBezTo>
                  <a:cubicBezTo>
                    <a:pt x="13" y="3"/>
                    <a:pt x="13" y="3"/>
                    <a:pt x="13" y="3"/>
                  </a:cubicBezTo>
                  <a:cubicBezTo>
                    <a:pt x="13" y="3"/>
                    <a:pt x="13" y="3"/>
                    <a:pt x="13" y="3"/>
                  </a:cubicBezTo>
                  <a:cubicBezTo>
                    <a:pt x="14" y="3"/>
                    <a:pt x="14" y="3"/>
                    <a:pt x="14" y="3"/>
                  </a:cubicBezTo>
                  <a:cubicBezTo>
                    <a:pt x="15" y="3"/>
                    <a:pt x="15" y="3"/>
                    <a:pt x="15" y="3"/>
                  </a:cubicBezTo>
                  <a:cubicBezTo>
                    <a:pt x="16" y="3"/>
                    <a:pt x="17" y="3"/>
                    <a:pt x="17" y="3"/>
                  </a:cubicBezTo>
                  <a:cubicBezTo>
                    <a:pt x="18" y="3"/>
                    <a:pt x="18" y="3"/>
                    <a:pt x="18" y="3"/>
                  </a:cubicBezTo>
                  <a:cubicBezTo>
                    <a:pt x="20" y="2"/>
                    <a:pt x="21" y="3"/>
                    <a:pt x="22" y="2"/>
                  </a:cubicBezTo>
                  <a:cubicBezTo>
                    <a:pt x="23" y="2"/>
                    <a:pt x="23" y="2"/>
                    <a:pt x="24" y="2"/>
                  </a:cubicBezTo>
                  <a:cubicBezTo>
                    <a:pt x="24" y="3"/>
                    <a:pt x="25" y="3"/>
                    <a:pt x="26" y="2"/>
                  </a:cubicBezTo>
                  <a:cubicBezTo>
                    <a:pt x="27" y="2"/>
                    <a:pt x="28" y="2"/>
                    <a:pt x="29" y="2"/>
                  </a:cubicBezTo>
                  <a:cubicBezTo>
                    <a:pt x="30" y="2"/>
                    <a:pt x="31" y="2"/>
                    <a:pt x="32" y="2"/>
                  </a:cubicBezTo>
                  <a:cubicBezTo>
                    <a:pt x="33" y="2"/>
                    <a:pt x="34" y="2"/>
                    <a:pt x="34" y="2"/>
                  </a:cubicBezTo>
                  <a:cubicBezTo>
                    <a:pt x="35" y="2"/>
                    <a:pt x="35" y="2"/>
                    <a:pt x="35" y="2"/>
                  </a:cubicBezTo>
                  <a:cubicBezTo>
                    <a:pt x="36" y="2"/>
                    <a:pt x="37" y="2"/>
                    <a:pt x="38" y="1"/>
                  </a:cubicBezTo>
                  <a:cubicBezTo>
                    <a:pt x="39" y="1"/>
                    <a:pt x="40" y="1"/>
                    <a:pt x="41" y="1"/>
                  </a:cubicBezTo>
                  <a:cubicBezTo>
                    <a:pt x="42" y="1"/>
                    <a:pt x="43" y="1"/>
                    <a:pt x="44" y="1"/>
                  </a:cubicBezTo>
                  <a:cubicBezTo>
                    <a:pt x="45" y="0"/>
                    <a:pt x="45" y="0"/>
                    <a:pt x="45" y="1"/>
                  </a:cubicBezTo>
                  <a:cubicBezTo>
                    <a:pt x="46" y="1"/>
                    <a:pt x="46" y="1"/>
                    <a:pt x="47" y="0"/>
                  </a:cubicBezTo>
                  <a:cubicBezTo>
                    <a:pt x="47" y="0"/>
                    <a:pt x="47" y="0"/>
                    <a:pt x="47" y="0"/>
                  </a:cubicBezTo>
                  <a:cubicBezTo>
                    <a:pt x="47" y="0"/>
                    <a:pt x="47" y="0"/>
                    <a:pt x="47" y="1"/>
                  </a:cubicBezTo>
                  <a:cubicBezTo>
                    <a:pt x="47" y="1"/>
                    <a:pt x="47" y="1"/>
                    <a:pt x="47" y="1"/>
                  </a:cubicBezTo>
                  <a:cubicBezTo>
                    <a:pt x="47" y="1"/>
                    <a:pt x="46" y="1"/>
                    <a:pt x="46" y="1"/>
                  </a:cubicBezTo>
                  <a:cubicBezTo>
                    <a:pt x="46" y="2"/>
                    <a:pt x="45" y="2"/>
                    <a:pt x="44" y="2"/>
                  </a:cubicBezTo>
                  <a:cubicBezTo>
                    <a:pt x="44" y="2"/>
                    <a:pt x="43" y="2"/>
                    <a:pt x="43" y="2"/>
                  </a:cubicBezTo>
                  <a:cubicBezTo>
                    <a:pt x="42" y="2"/>
                    <a:pt x="42" y="2"/>
                    <a:pt x="42" y="2"/>
                  </a:cubicBezTo>
                  <a:cubicBezTo>
                    <a:pt x="42" y="2"/>
                    <a:pt x="42" y="2"/>
                    <a:pt x="43" y="2"/>
                  </a:cubicBezTo>
                  <a:cubicBezTo>
                    <a:pt x="43" y="2"/>
                    <a:pt x="43" y="3"/>
                    <a:pt x="43" y="3"/>
                  </a:cubicBezTo>
                  <a:cubicBezTo>
                    <a:pt x="42" y="3"/>
                    <a:pt x="41" y="3"/>
                    <a:pt x="40" y="3"/>
                  </a:cubicBezTo>
                  <a:cubicBezTo>
                    <a:pt x="39" y="3"/>
                    <a:pt x="38" y="3"/>
                    <a:pt x="37" y="4"/>
                  </a:cubicBezTo>
                  <a:cubicBezTo>
                    <a:pt x="37" y="4"/>
                    <a:pt x="36" y="4"/>
                    <a:pt x="36" y="4"/>
                  </a:cubicBezTo>
                  <a:cubicBezTo>
                    <a:pt x="36" y="4"/>
                    <a:pt x="36" y="4"/>
                    <a:pt x="36" y="4"/>
                  </a:cubicBezTo>
                  <a:cubicBezTo>
                    <a:pt x="35" y="4"/>
                    <a:pt x="35" y="4"/>
                    <a:pt x="34" y="4"/>
                  </a:cubicBezTo>
                  <a:cubicBezTo>
                    <a:pt x="34" y="4"/>
                    <a:pt x="33" y="5"/>
                    <a:pt x="32" y="5"/>
                  </a:cubicBezTo>
                  <a:cubicBezTo>
                    <a:pt x="32" y="5"/>
                    <a:pt x="32" y="5"/>
                    <a:pt x="31" y="5"/>
                  </a:cubicBezTo>
                  <a:cubicBezTo>
                    <a:pt x="31" y="5"/>
                    <a:pt x="30" y="5"/>
                    <a:pt x="30" y="5"/>
                  </a:cubicBezTo>
                  <a:cubicBezTo>
                    <a:pt x="29" y="5"/>
                    <a:pt x="28" y="5"/>
                    <a:pt x="27" y="6"/>
                  </a:cubicBezTo>
                  <a:cubicBezTo>
                    <a:pt x="26" y="6"/>
                    <a:pt x="26" y="6"/>
                    <a:pt x="26" y="6"/>
                  </a:cubicBezTo>
                  <a:cubicBezTo>
                    <a:pt x="25" y="5"/>
                    <a:pt x="24" y="6"/>
                    <a:pt x="23" y="6"/>
                  </a:cubicBezTo>
                  <a:cubicBezTo>
                    <a:pt x="21" y="6"/>
                    <a:pt x="20" y="6"/>
                    <a:pt x="19" y="6"/>
                  </a:cubicBezTo>
                  <a:cubicBezTo>
                    <a:pt x="18" y="6"/>
                    <a:pt x="17" y="6"/>
                    <a:pt x="16" y="6"/>
                  </a:cubicBezTo>
                  <a:cubicBezTo>
                    <a:pt x="16" y="6"/>
                    <a:pt x="16" y="6"/>
                    <a:pt x="16" y="7"/>
                  </a:cubicBezTo>
                  <a:cubicBezTo>
                    <a:pt x="16" y="7"/>
                    <a:pt x="15" y="7"/>
                    <a:pt x="15" y="7"/>
                  </a:cubicBezTo>
                  <a:cubicBezTo>
                    <a:pt x="15" y="7"/>
                    <a:pt x="15" y="7"/>
                    <a:pt x="15" y="7"/>
                  </a:cubicBezTo>
                  <a:cubicBezTo>
                    <a:pt x="15" y="6"/>
                    <a:pt x="15" y="6"/>
                    <a:pt x="16" y="6"/>
                  </a:cubicBezTo>
                  <a:cubicBezTo>
                    <a:pt x="16" y="6"/>
                    <a:pt x="16" y="6"/>
                    <a:pt x="16" y="6"/>
                  </a:cubicBezTo>
                  <a:cubicBezTo>
                    <a:pt x="16" y="6"/>
                    <a:pt x="16" y="6"/>
                    <a:pt x="16" y="6"/>
                  </a:cubicBezTo>
                  <a:cubicBezTo>
                    <a:pt x="16" y="6"/>
                    <a:pt x="16" y="6"/>
                    <a:pt x="16" y="6"/>
                  </a:cubicBezTo>
                  <a:close/>
                  <a:moveTo>
                    <a:pt x="23" y="2"/>
                  </a:moveTo>
                  <a:cubicBezTo>
                    <a:pt x="23" y="2"/>
                    <a:pt x="23" y="2"/>
                    <a:pt x="23" y="2"/>
                  </a:cubicBezTo>
                  <a:cubicBezTo>
                    <a:pt x="23" y="2"/>
                    <a:pt x="23" y="2"/>
                    <a:pt x="23" y="2"/>
                  </a:cubicBezTo>
                  <a:cubicBezTo>
                    <a:pt x="23" y="2"/>
                    <a:pt x="23" y="2"/>
                    <a:pt x="23" y="2"/>
                  </a:cubicBezTo>
                  <a:cubicBezTo>
                    <a:pt x="23" y="2"/>
                    <a:pt x="23" y="2"/>
                    <a:pt x="2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49" name="Freeform 7"/>
            <p:cNvSpPr>
              <a:spLocks noEditPoints="1"/>
            </p:cNvSpPr>
            <p:nvPr/>
          </p:nvSpPr>
          <p:spPr bwMode="auto">
            <a:xfrm>
              <a:off x="2100263" y="1422400"/>
              <a:ext cx="452438" cy="46037"/>
            </a:xfrm>
            <a:custGeom>
              <a:avLst/>
              <a:gdLst>
                <a:gd name="T0" fmla="*/ 11 w 30"/>
                <a:gd name="T1" fmla="*/ 2 h 3"/>
                <a:gd name="T2" fmla="*/ 10 w 30"/>
                <a:gd name="T3" fmla="*/ 3 h 3"/>
                <a:gd name="T4" fmla="*/ 9 w 30"/>
                <a:gd name="T5" fmla="*/ 2 h 3"/>
                <a:gd name="T6" fmla="*/ 9 w 30"/>
                <a:gd name="T7" fmla="*/ 2 h 3"/>
                <a:gd name="T8" fmla="*/ 4 w 30"/>
                <a:gd name="T9" fmla="*/ 3 h 3"/>
                <a:gd name="T10" fmla="*/ 0 w 30"/>
                <a:gd name="T11" fmla="*/ 3 h 3"/>
                <a:gd name="T12" fmla="*/ 0 w 30"/>
                <a:gd name="T13" fmla="*/ 3 h 3"/>
                <a:gd name="T14" fmla="*/ 0 w 30"/>
                <a:gd name="T15" fmla="*/ 2 h 3"/>
                <a:gd name="T16" fmla="*/ 0 w 30"/>
                <a:gd name="T17" fmla="*/ 2 h 3"/>
                <a:gd name="T18" fmla="*/ 2 w 30"/>
                <a:gd name="T19" fmla="*/ 2 h 3"/>
                <a:gd name="T20" fmla="*/ 3 w 30"/>
                <a:gd name="T21" fmla="*/ 2 h 3"/>
                <a:gd name="T22" fmla="*/ 4 w 30"/>
                <a:gd name="T23" fmla="*/ 2 h 3"/>
                <a:gd name="T24" fmla="*/ 5 w 30"/>
                <a:gd name="T25" fmla="*/ 2 h 3"/>
                <a:gd name="T26" fmla="*/ 5 w 30"/>
                <a:gd name="T27" fmla="*/ 1 h 3"/>
                <a:gd name="T28" fmla="*/ 2 w 30"/>
                <a:gd name="T29" fmla="*/ 1 h 3"/>
                <a:gd name="T30" fmla="*/ 1 w 30"/>
                <a:gd name="T31" fmla="*/ 1 h 3"/>
                <a:gd name="T32" fmla="*/ 2 w 30"/>
                <a:gd name="T33" fmla="*/ 1 h 3"/>
                <a:gd name="T34" fmla="*/ 6 w 30"/>
                <a:gd name="T35" fmla="*/ 1 h 3"/>
                <a:gd name="T36" fmla="*/ 7 w 30"/>
                <a:gd name="T37" fmla="*/ 1 h 3"/>
                <a:gd name="T38" fmla="*/ 10 w 30"/>
                <a:gd name="T39" fmla="*/ 1 h 3"/>
                <a:gd name="T40" fmla="*/ 12 w 30"/>
                <a:gd name="T41" fmla="*/ 1 h 3"/>
                <a:gd name="T42" fmla="*/ 13 w 30"/>
                <a:gd name="T43" fmla="*/ 1 h 3"/>
                <a:gd name="T44" fmla="*/ 13 w 30"/>
                <a:gd name="T45" fmla="*/ 1 h 3"/>
                <a:gd name="T46" fmla="*/ 15 w 30"/>
                <a:gd name="T47" fmla="*/ 1 h 3"/>
                <a:gd name="T48" fmla="*/ 17 w 30"/>
                <a:gd name="T49" fmla="*/ 1 h 3"/>
                <a:gd name="T50" fmla="*/ 18 w 30"/>
                <a:gd name="T51" fmla="*/ 1 h 3"/>
                <a:gd name="T52" fmla="*/ 19 w 30"/>
                <a:gd name="T53" fmla="*/ 1 h 3"/>
                <a:gd name="T54" fmla="*/ 21 w 30"/>
                <a:gd name="T55" fmla="*/ 1 h 3"/>
                <a:gd name="T56" fmla="*/ 23 w 30"/>
                <a:gd name="T57" fmla="*/ 1 h 3"/>
                <a:gd name="T58" fmla="*/ 24 w 30"/>
                <a:gd name="T59" fmla="*/ 1 h 3"/>
                <a:gd name="T60" fmla="*/ 24 w 30"/>
                <a:gd name="T61" fmla="*/ 1 h 3"/>
                <a:gd name="T62" fmla="*/ 27 w 30"/>
                <a:gd name="T63" fmla="*/ 1 h 3"/>
                <a:gd name="T64" fmla="*/ 28 w 30"/>
                <a:gd name="T65" fmla="*/ 1 h 3"/>
                <a:gd name="T66" fmla="*/ 30 w 30"/>
                <a:gd name="T67" fmla="*/ 1 h 3"/>
                <a:gd name="T68" fmla="*/ 29 w 30"/>
                <a:gd name="T69" fmla="*/ 2 h 3"/>
                <a:gd name="T70" fmla="*/ 26 w 30"/>
                <a:gd name="T71" fmla="*/ 2 h 3"/>
                <a:gd name="T72" fmla="*/ 23 w 30"/>
                <a:gd name="T73" fmla="*/ 2 h 3"/>
                <a:gd name="T74" fmla="*/ 21 w 30"/>
                <a:gd name="T75" fmla="*/ 2 h 3"/>
                <a:gd name="T76" fmla="*/ 20 w 30"/>
                <a:gd name="T77" fmla="*/ 2 h 3"/>
                <a:gd name="T78" fmla="*/ 19 w 30"/>
                <a:gd name="T79" fmla="*/ 2 h 3"/>
                <a:gd name="T80" fmla="*/ 18 w 30"/>
                <a:gd name="T81" fmla="*/ 2 h 3"/>
                <a:gd name="T82" fmla="*/ 15 w 30"/>
                <a:gd name="T83" fmla="*/ 2 h 3"/>
                <a:gd name="T84" fmla="*/ 14 w 30"/>
                <a:gd name="T85" fmla="*/ 2 h 3"/>
                <a:gd name="T86" fmla="*/ 12 w 30"/>
                <a:gd name="T87" fmla="*/ 2 h 3"/>
                <a:gd name="T88" fmla="*/ 12 w 30"/>
                <a:gd name="T89" fmla="*/ 2 h 3"/>
                <a:gd name="T90" fmla="*/ 11 w 30"/>
                <a:gd name="T91" fmla="*/ 2 h 3"/>
                <a:gd name="T92" fmla="*/ 11 w 30"/>
                <a:gd name="T93" fmla="*/ 2 h 3"/>
                <a:gd name="T94" fmla="*/ 6 w 30"/>
                <a:gd name="T95" fmla="*/ 2 h 3"/>
                <a:gd name="T96" fmla="*/ 5 w 30"/>
                <a:gd name="T97" fmla="*/ 2 h 3"/>
                <a:gd name="T98" fmla="*/ 5 w 30"/>
                <a:gd name="T99" fmla="*/ 2 h 3"/>
                <a:gd name="T100" fmla="*/ 6 w 30"/>
                <a:gd name="T101" fmla="*/ 2 h 3"/>
                <a:gd name="T102" fmla="*/ 6 w 30"/>
                <a:gd name="T10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 h="3">
                  <a:moveTo>
                    <a:pt x="11" y="2"/>
                  </a:moveTo>
                  <a:cubicBezTo>
                    <a:pt x="11" y="2"/>
                    <a:pt x="10" y="2"/>
                    <a:pt x="10" y="3"/>
                  </a:cubicBezTo>
                  <a:cubicBezTo>
                    <a:pt x="10" y="3"/>
                    <a:pt x="9" y="3"/>
                    <a:pt x="9" y="2"/>
                  </a:cubicBezTo>
                  <a:cubicBezTo>
                    <a:pt x="9" y="2"/>
                    <a:pt x="9" y="2"/>
                    <a:pt x="9" y="2"/>
                  </a:cubicBezTo>
                  <a:cubicBezTo>
                    <a:pt x="7" y="3"/>
                    <a:pt x="5" y="3"/>
                    <a:pt x="4" y="3"/>
                  </a:cubicBezTo>
                  <a:cubicBezTo>
                    <a:pt x="2" y="3"/>
                    <a:pt x="1" y="3"/>
                    <a:pt x="0" y="3"/>
                  </a:cubicBezTo>
                  <a:cubicBezTo>
                    <a:pt x="0" y="3"/>
                    <a:pt x="0" y="3"/>
                    <a:pt x="0" y="3"/>
                  </a:cubicBezTo>
                  <a:cubicBezTo>
                    <a:pt x="0" y="3"/>
                    <a:pt x="0" y="3"/>
                    <a:pt x="0" y="2"/>
                  </a:cubicBezTo>
                  <a:cubicBezTo>
                    <a:pt x="0" y="2"/>
                    <a:pt x="0" y="2"/>
                    <a:pt x="0" y="2"/>
                  </a:cubicBezTo>
                  <a:cubicBezTo>
                    <a:pt x="1" y="3"/>
                    <a:pt x="1" y="2"/>
                    <a:pt x="2" y="2"/>
                  </a:cubicBezTo>
                  <a:cubicBezTo>
                    <a:pt x="2" y="2"/>
                    <a:pt x="2" y="2"/>
                    <a:pt x="3" y="2"/>
                  </a:cubicBezTo>
                  <a:cubicBezTo>
                    <a:pt x="3" y="2"/>
                    <a:pt x="4" y="2"/>
                    <a:pt x="4" y="2"/>
                  </a:cubicBezTo>
                  <a:cubicBezTo>
                    <a:pt x="5" y="2"/>
                    <a:pt x="5" y="2"/>
                    <a:pt x="5" y="2"/>
                  </a:cubicBezTo>
                  <a:cubicBezTo>
                    <a:pt x="5" y="2"/>
                    <a:pt x="5" y="2"/>
                    <a:pt x="5" y="1"/>
                  </a:cubicBezTo>
                  <a:cubicBezTo>
                    <a:pt x="4" y="1"/>
                    <a:pt x="3" y="1"/>
                    <a:pt x="2" y="1"/>
                  </a:cubicBezTo>
                  <a:cubicBezTo>
                    <a:pt x="2" y="1"/>
                    <a:pt x="1" y="1"/>
                    <a:pt x="1" y="1"/>
                  </a:cubicBezTo>
                  <a:cubicBezTo>
                    <a:pt x="1" y="1"/>
                    <a:pt x="2" y="1"/>
                    <a:pt x="2" y="1"/>
                  </a:cubicBezTo>
                  <a:cubicBezTo>
                    <a:pt x="3" y="1"/>
                    <a:pt x="4" y="1"/>
                    <a:pt x="6" y="1"/>
                  </a:cubicBezTo>
                  <a:cubicBezTo>
                    <a:pt x="6" y="1"/>
                    <a:pt x="7" y="1"/>
                    <a:pt x="7" y="1"/>
                  </a:cubicBezTo>
                  <a:cubicBezTo>
                    <a:pt x="8" y="1"/>
                    <a:pt x="9" y="1"/>
                    <a:pt x="10" y="1"/>
                  </a:cubicBezTo>
                  <a:cubicBezTo>
                    <a:pt x="10" y="1"/>
                    <a:pt x="11" y="1"/>
                    <a:pt x="12" y="1"/>
                  </a:cubicBezTo>
                  <a:cubicBezTo>
                    <a:pt x="12" y="1"/>
                    <a:pt x="12" y="1"/>
                    <a:pt x="13" y="1"/>
                  </a:cubicBezTo>
                  <a:cubicBezTo>
                    <a:pt x="13" y="1"/>
                    <a:pt x="13" y="1"/>
                    <a:pt x="13" y="1"/>
                  </a:cubicBezTo>
                  <a:cubicBezTo>
                    <a:pt x="14" y="1"/>
                    <a:pt x="15" y="0"/>
                    <a:pt x="15" y="1"/>
                  </a:cubicBezTo>
                  <a:cubicBezTo>
                    <a:pt x="16" y="1"/>
                    <a:pt x="17" y="1"/>
                    <a:pt x="17" y="1"/>
                  </a:cubicBezTo>
                  <a:cubicBezTo>
                    <a:pt x="18" y="1"/>
                    <a:pt x="18" y="1"/>
                    <a:pt x="18" y="1"/>
                  </a:cubicBezTo>
                  <a:cubicBezTo>
                    <a:pt x="19" y="0"/>
                    <a:pt x="19" y="0"/>
                    <a:pt x="19" y="1"/>
                  </a:cubicBezTo>
                  <a:cubicBezTo>
                    <a:pt x="20" y="1"/>
                    <a:pt x="20" y="1"/>
                    <a:pt x="21" y="1"/>
                  </a:cubicBezTo>
                  <a:cubicBezTo>
                    <a:pt x="21" y="0"/>
                    <a:pt x="22" y="1"/>
                    <a:pt x="23" y="1"/>
                  </a:cubicBezTo>
                  <a:cubicBezTo>
                    <a:pt x="23" y="1"/>
                    <a:pt x="23" y="1"/>
                    <a:pt x="24" y="1"/>
                  </a:cubicBezTo>
                  <a:cubicBezTo>
                    <a:pt x="24" y="0"/>
                    <a:pt x="24" y="1"/>
                    <a:pt x="24" y="1"/>
                  </a:cubicBezTo>
                  <a:cubicBezTo>
                    <a:pt x="25" y="1"/>
                    <a:pt x="26" y="1"/>
                    <a:pt x="27" y="1"/>
                  </a:cubicBezTo>
                  <a:cubicBezTo>
                    <a:pt x="27" y="1"/>
                    <a:pt x="27" y="1"/>
                    <a:pt x="28" y="1"/>
                  </a:cubicBezTo>
                  <a:cubicBezTo>
                    <a:pt x="28" y="1"/>
                    <a:pt x="29" y="1"/>
                    <a:pt x="30" y="1"/>
                  </a:cubicBezTo>
                  <a:cubicBezTo>
                    <a:pt x="30" y="2"/>
                    <a:pt x="30" y="2"/>
                    <a:pt x="29" y="2"/>
                  </a:cubicBezTo>
                  <a:cubicBezTo>
                    <a:pt x="28" y="2"/>
                    <a:pt x="27" y="2"/>
                    <a:pt x="26" y="2"/>
                  </a:cubicBezTo>
                  <a:cubicBezTo>
                    <a:pt x="25" y="2"/>
                    <a:pt x="24" y="2"/>
                    <a:pt x="23" y="2"/>
                  </a:cubicBezTo>
                  <a:cubicBezTo>
                    <a:pt x="23" y="2"/>
                    <a:pt x="22" y="2"/>
                    <a:pt x="21" y="2"/>
                  </a:cubicBezTo>
                  <a:cubicBezTo>
                    <a:pt x="21" y="2"/>
                    <a:pt x="21" y="2"/>
                    <a:pt x="20" y="2"/>
                  </a:cubicBezTo>
                  <a:cubicBezTo>
                    <a:pt x="20" y="2"/>
                    <a:pt x="19" y="1"/>
                    <a:pt x="19" y="2"/>
                  </a:cubicBezTo>
                  <a:cubicBezTo>
                    <a:pt x="19" y="2"/>
                    <a:pt x="18" y="2"/>
                    <a:pt x="18" y="2"/>
                  </a:cubicBezTo>
                  <a:cubicBezTo>
                    <a:pt x="17" y="2"/>
                    <a:pt x="16" y="2"/>
                    <a:pt x="15" y="2"/>
                  </a:cubicBezTo>
                  <a:cubicBezTo>
                    <a:pt x="14" y="2"/>
                    <a:pt x="14" y="2"/>
                    <a:pt x="14" y="2"/>
                  </a:cubicBezTo>
                  <a:cubicBezTo>
                    <a:pt x="13" y="2"/>
                    <a:pt x="13" y="2"/>
                    <a:pt x="12" y="2"/>
                  </a:cubicBezTo>
                  <a:cubicBezTo>
                    <a:pt x="12" y="2"/>
                    <a:pt x="12" y="2"/>
                    <a:pt x="12" y="2"/>
                  </a:cubicBezTo>
                  <a:cubicBezTo>
                    <a:pt x="12" y="2"/>
                    <a:pt x="11" y="2"/>
                    <a:pt x="11" y="2"/>
                  </a:cubicBezTo>
                  <a:cubicBezTo>
                    <a:pt x="11" y="2"/>
                    <a:pt x="11" y="2"/>
                    <a:pt x="11" y="2"/>
                  </a:cubicBezTo>
                  <a:close/>
                  <a:moveTo>
                    <a:pt x="6" y="2"/>
                  </a:moveTo>
                  <a:cubicBezTo>
                    <a:pt x="6" y="2"/>
                    <a:pt x="5" y="2"/>
                    <a:pt x="5" y="2"/>
                  </a:cubicBezTo>
                  <a:cubicBezTo>
                    <a:pt x="5" y="2"/>
                    <a:pt x="5" y="2"/>
                    <a:pt x="5" y="2"/>
                  </a:cubicBezTo>
                  <a:cubicBezTo>
                    <a:pt x="5" y="2"/>
                    <a:pt x="6" y="2"/>
                    <a:pt x="6" y="2"/>
                  </a:cubicBezTo>
                  <a:cubicBezTo>
                    <a:pt x="6" y="2"/>
                    <a:pt x="6" y="2"/>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50" name="Freeform 8"/>
            <p:cNvSpPr/>
            <p:nvPr/>
          </p:nvSpPr>
          <p:spPr bwMode="auto">
            <a:xfrm>
              <a:off x="579438" y="1036638"/>
              <a:ext cx="227013" cy="76200"/>
            </a:xfrm>
            <a:custGeom>
              <a:avLst/>
              <a:gdLst>
                <a:gd name="T0" fmla="*/ 13 w 15"/>
                <a:gd name="T1" fmla="*/ 1 h 5"/>
                <a:gd name="T2" fmla="*/ 10 w 15"/>
                <a:gd name="T3" fmla="*/ 2 h 5"/>
                <a:gd name="T4" fmla="*/ 8 w 15"/>
                <a:gd name="T5" fmla="*/ 3 h 5"/>
                <a:gd name="T6" fmla="*/ 8 w 15"/>
                <a:gd name="T7" fmla="*/ 3 h 5"/>
                <a:gd name="T8" fmla="*/ 9 w 15"/>
                <a:gd name="T9" fmla="*/ 4 h 5"/>
                <a:gd name="T10" fmla="*/ 9 w 15"/>
                <a:gd name="T11" fmla="*/ 4 h 5"/>
                <a:gd name="T12" fmla="*/ 11 w 15"/>
                <a:gd name="T13" fmla="*/ 3 h 5"/>
                <a:gd name="T14" fmla="*/ 14 w 15"/>
                <a:gd name="T15" fmla="*/ 2 h 5"/>
                <a:gd name="T16" fmla="*/ 15 w 15"/>
                <a:gd name="T17" fmla="*/ 2 h 5"/>
                <a:gd name="T18" fmla="*/ 14 w 15"/>
                <a:gd name="T19" fmla="*/ 2 h 5"/>
                <a:gd name="T20" fmla="*/ 14 w 15"/>
                <a:gd name="T21" fmla="*/ 3 h 5"/>
                <a:gd name="T22" fmla="*/ 11 w 15"/>
                <a:gd name="T23" fmla="*/ 3 h 5"/>
                <a:gd name="T24" fmla="*/ 10 w 15"/>
                <a:gd name="T25" fmla="*/ 4 h 5"/>
                <a:gd name="T26" fmla="*/ 8 w 15"/>
                <a:gd name="T27" fmla="*/ 5 h 5"/>
                <a:gd name="T28" fmla="*/ 7 w 15"/>
                <a:gd name="T29" fmla="*/ 4 h 5"/>
                <a:gd name="T30" fmla="*/ 6 w 15"/>
                <a:gd name="T31" fmla="*/ 4 h 5"/>
                <a:gd name="T32" fmla="*/ 0 w 15"/>
                <a:gd name="T33" fmla="*/ 5 h 5"/>
                <a:gd name="T34" fmla="*/ 0 w 15"/>
                <a:gd name="T35" fmla="*/ 5 h 5"/>
                <a:gd name="T36" fmla="*/ 0 w 15"/>
                <a:gd name="T37" fmla="*/ 5 h 5"/>
                <a:gd name="T38" fmla="*/ 0 w 15"/>
                <a:gd name="T39" fmla="*/ 5 h 5"/>
                <a:gd name="T40" fmla="*/ 2 w 15"/>
                <a:gd name="T41" fmla="*/ 5 h 5"/>
                <a:gd name="T42" fmla="*/ 3 w 15"/>
                <a:gd name="T43" fmla="*/ 4 h 5"/>
                <a:gd name="T44" fmla="*/ 5 w 15"/>
                <a:gd name="T45" fmla="*/ 4 h 5"/>
                <a:gd name="T46" fmla="*/ 6 w 15"/>
                <a:gd name="T47" fmla="*/ 3 h 5"/>
                <a:gd name="T48" fmla="*/ 5 w 15"/>
                <a:gd name="T49" fmla="*/ 3 h 5"/>
                <a:gd name="T50" fmla="*/ 4 w 15"/>
                <a:gd name="T51" fmla="*/ 3 h 5"/>
                <a:gd name="T52" fmla="*/ 5 w 15"/>
                <a:gd name="T53" fmla="*/ 2 h 5"/>
                <a:gd name="T54" fmla="*/ 6 w 15"/>
                <a:gd name="T55" fmla="*/ 1 h 5"/>
                <a:gd name="T56" fmla="*/ 6 w 15"/>
                <a:gd name="T57" fmla="*/ 2 h 5"/>
                <a:gd name="T58" fmla="*/ 7 w 15"/>
                <a:gd name="T59" fmla="*/ 2 h 5"/>
                <a:gd name="T60" fmla="*/ 8 w 15"/>
                <a:gd name="T61" fmla="*/ 1 h 5"/>
                <a:gd name="T62" fmla="*/ 9 w 15"/>
                <a:gd name="T63" fmla="*/ 1 h 5"/>
                <a:gd name="T64" fmla="*/ 9 w 15"/>
                <a:gd name="T65" fmla="*/ 2 h 5"/>
                <a:gd name="T66" fmla="*/ 10 w 15"/>
                <a:gd name="T67" fmla="*/ 1 h 5"/>
                <a:gd name="T68" fmla="*/ 13 w 15"/>
                <a:gd name="T6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 h="5">
                  <a:moveTo>
                    <a:pt x="13" y="1"/>
                  </a:moveTo>
                  <a:cubicBezTo>
                    <a:pt x="12" y="1"/>
                    <a:pt x="11" y="1"/>
                    <a:pt x="10" y="2"/>
                  </a:cubicBezTo>
                  <a:cubicBezTo>
                    <a:pt x="10" y="2"/>
                    <a:pt x="9" y="3"/>
                    <a:pt x="8" y="3"/>
                  </a:cubicBezTo>
                  <a:cubicBezTo>
                    <a:pt x="8" y="3"/>
                    <a:pt x="8" y="3"/>
                    <a:pt x="8" y="3"/>
                  </a:cubicBezTo>
                  <a:cubicBezTo>
                    <a:pt x="9" y="3"/>
                    <a:pt x="9" y="4"/>
                    <a:pt x="9" y="4"/>
                  </a:cubicBezTo>
                  <a:cubicBezTo>
                    <a:pt x="9" y="4"/>
                    <a:pt x="9" y="4"/>
                    <a:pt x="9" y="4"/>
                  </a:cubicBezTo>
                  <a:cubicBezTo>
                    <a:pt x="10" y="4"/>
                    <a:pt x="11" y="3"/>
                    <a:pt x="11" y="3"/>
                  </a:cubicBezTo>
                  <a:cubicBezTo>
                    <a:pt x="12" y="2"/>
                    <a:pt x="13" y="2"/>
                    <a:pt x="14" y="2"/>
                  </a:cubicBezTo>
                  <a:cubicBezTo>
                    <a:pt x="14" y="2"/>
                    <a:pt x="15" y="2"/>
                    <a:pt x="15" y="2"/>
                  </a:cubicBezTo>
                  <a:cubicBezTo>
                    <a:pt x="15" y="2"/>
                    <a:pt x="14" y="2"/>
                    <a:pt x="14" y="2"/>
                  </a:cubicBezTo>
                  <a:cubicBezTo>
                    <a:pt x="14" y="3"/>
                    <a:pt x="14" y="3"/>
                    <a:pt x="14" y="3"/>
                  </a:cubicBezTo>
                  <a:cubicBezTo>
                    <a:pt x="13" y="2"/>
                    <a:pt x="12" y="2"/>
                    <a:pt x="11" y="3"/>
                  </a:cubicBezTo>
                  <a:cubicBezTo>
                    <a:pt x="11" y="4"/>
                    <a:pt x="10" y="4"/>
                    <a:pt x="10" y="4"/>
                  </a:cubicBezTo>
                  <a:cubicBezTo>
                    <a:pt x="9" y="4"/>
                    <a:pt x="9" y="4"/>
                    <a:pt x="8" y="5"/>
                  </a:cubicBezTo>
                  <a:cubicBezTo>
                    <a:pt x="8" y="5"/>
                    <a:pt x="7" y="5"/>
                    <a:pt x="7" y="4"/>
                  </a:cubicBezTo>
                  <a:cubicBezTo>
                    <a:pt x="7" y="4"/>
                    <a:pt x="6" y="4"/>
                    <a:pt x="6" y="4"/>
                  </a:cubicBezTo>
                  <a:cubicBezTo>
                    <a:pt x="4" y="4"/>
                    <a:pt x="2" y="5"/>
                    <a:pt x="0" y="5"/>
                  </a:cubicBezTo>
                  <a:cubicBezTo>
                    <a:pt x="0" y="5"/>
                    <a:pt x="0" y="5"/>
                    <a:pt x="0" y="5"/>
                  </a:cubicBezTo>
                  <a:cubicBezTo>
                    <a:pt x="0" y="5"/>
                    <a:pt x="0" y="5"/>
                    <a:pt x="0" y="5"/>
                  </a:cubicBezTo>
                  <a:cubicBezTo>
                    <a:pt x="0" y="5"/>
                    <a:pt x="0" y="5"/>
                    <a:pt x="0" y="5"/>
                  </a:cubicBezTo>
                  <a:cubicBezTo>
                    <a:pt x="0" y="5"/>
                    <a:pt x="1" y="5"/>
                    <a:pt x="2" y="5"/>
                  </a:cubicBezTo>
                  <a:cubicBezTo>
                    <a:pt x="2" y="4"/>
                    <a:pt x="3" y="4"/>
                    <a:pt x="3" y="4"/>
                  </a:cubicBezTo>
                  <a:cubicBezTo>
                    <a:pt x="4" y="4"/>
                    <a:pt x="4" y="4"/>
                    <a:pt x="5" y="4"/>
                  </a:cubicBezTo>
                  <a:cubicBezTo>
                    <a:pt x="5" y="4"/>
                    <a:pt x="6" y="4"/>
                    <a:pt x="6" y="3"/>
                  </a:cubicBezTo>
                  <a:cubicBezTo>
                    <a:pt x="6" y="3"/>
                    <a:pt x="5" y="3"/>
                    <a:pt x="5" y="3"/>
                  </a:cubicBezTo>
                  <a:cubicBezTo>
                    <a:pt x="5" y="3"/>
                    <a:pt x="4" y="3"/>
                    <a:pt x="4" y="3"/>
                  </a:cubicBezTo>
                  <a:cubicBezTo>
                    <a:pt x="4" y="2"/>
                    <a:pt x="5" y="2"/>
                    <a:pt x="5" y="2"/>
                  </a:cubicBezTo>
                  <a:cubicBezTo>
                    <a:pt x="5" y="2"/>
                    <a:pt x="5" y="2"/>
                    <a:pt x="6" y="1"/>
                  </a:cubicBezTo>
                  <a:cubicBezTo>
                    <a:pt x="6" y="1"/>
                    <a:pt x="6" y="1"/>
                    <a:pt x="6" y="2"/>
                  </a:cubicBezTo>
                  <a:cubicBezTo>
                    <a:pt x="6" y="2"/>
                    <a:pt x="7" y="2"/>
                    <a:pt x="7" y="2"/>
                  </a:cubicBezTo>
                  <a:cubicBezTo>
                    <a:pt x="7" y="2"/>
                    <a:pt x="8" y="2"/>
                    <a:pt x="8" y="1"/>
                  </a:cubicBezTo>
                  <a:cubicBezTo>
                    <a:pt x="8" y="1"/>
                    <a:pt x="9" y="1"/>
                    <a:pt x="9" y="1"/>
                  </a:cubicBezTo>
                  <a:cubicBezTo>
                    <a:pt x="9" y="2"/>
                    <a:pt x="9" y="2"/>
                    <a:pt x="9" y="2"/>
                  </a:cubicBezTo>
                  <a:cubicBezTo>
                    <a:pt x="10" y="2"/>
                    <a:pt x="10" y="1"/>
                    <a:pt x="10" y="1"/>
                  </a:cubicBezTo>
                  <a:cubicBezTo>
                    <a:pt x="11" y="0"/>
                    <a:pt x="12" y="1"/>
                    <a:pt x="1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51" name="Freeform 9"/>
            <p:cNvSpPr/>
            <p:nvPr/>
          </p:nvSpPr>
          <p:spPr bwMode="auto">
            <a:xfrm>
              <a:off x="2898775" y="1484313"/>
              <a:ext cx="106363" cy="61912"/>
            </a:xfrm>
            <a:custGeom>
              <a:avLst/>
              <a:gdLst>
                <a:gd name="T0" fmla="*/ 4 w 7"/>
                <a:gd name="T1" fmla="*/ 1 h 4"/>
                <a:gd name="T2" fmla="*/ 5 w 7"/>
                <a:gd name="T3" fmla="*/ 2 h 4"/>
                <a:gd name="T4" fmla="*/ 5 w 7"/>
                <a:gd name="T5" fmla="*/ 2 h 4"/>
                <a:gd name="T6" fmla="*/ 6 w 7"/>
                <a:gd name="T7" fmla="*/ 3 h 4"/>
                <a:gd name="T8" fmla="*/ 5 w 7"/>
                <a:gd name="T9" fmla="*/ 3 h 4"/>
                <a:gd name="T10" fmla="*/ 4 w 7"/>
                <a:gd name="T11" fmla="*/ 3 h 4"/>
                <a:gd name="T12" fmla="*/ 4 w 7"/>
                <a:gd name="T13" fmla="*/ 3 h 4"/>
                <a:gd name="T14" fmla="*/ 2 w 7"/>
                <a:gd name="T15" fmla="*/ 3 h 4"/>
                <a:gd name="T16" fmla="*/ 1 w 7"/>
                <a:gd name="T17" fmla="*/ 3 h 4"/>
                <a:gd name="T18" fmla="*/ 0 w 7"/>
                <a:gd name="T19" fmla="*/ 3 h 4"/>
                <a:gd name="T20" fmla="*/ 0 w 7"/>
                <a:gd name="T21" fmla="*/ 2 h 4"/>
                <a:gd name="T22" fmla="*/ 0 w 7"/>
                <a:gd name="T23" fmla="*/ 2 h 4"/>
                <a:gd name="T24" fmla="*/ 3 w 7"/>
                <a:gd name="T25" fmla="*/ 2 h 4"/>
                <a:gd name="T26" fmla="*/ 3 w 7"/>
                <a:gd name="T27" fmla="*/ 2 h 4"/>
                <a:gd name="T28" fmla="*/ 3 w 7"/>
                <a:gd name="T29" fmla="*/ 1 h 4"/>
                <a:gd name="T30" fmla="*/ 3 w 7"/>
                <a:gd name="T31" fmla="*/ 1 h 4"/>
                <a:gd name="T32" fmla="*/ 5 w 7"/>
                <a:gd name="T33" fmla="*/ 1 h 4"/>
                <a:gd name="T34" fmla="*/ 6 w 7"/>
                <a:gd name="T35" fmla="*/ 1 h 4"/>
                <a:gd name="T36" fmla="*/ 6 w 7"/>
                <a:gd name="T37" fmla="*/ 2 h 4"/>
                <a:gd name="T38" fmla="*/ 6 w 7"/>
                <a:gd name="T39" fmla="*/ 2 h 4"/>
                <a:gd name="T40" fmla="*/ 5 w 7"/>
                <a:gd name="T41" fmla="*/ 1 h 4"/>
                <a:gd name="T42" fmla="*/ 4 w 7"/>
                <a:gd name="T4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4">
                  <a:moveTo>
                    <a:pt x="4" y="1"/>
                  </a:moveTo>
                  <a:cubicBezTo>
                    <a:pt x="4" y="1"/>
                    <a:pt x="4" y="2"/>
                    <a:pt x="5" y="2"/>
                  </a:cubicBezTo>
                  <a:cubicBezTo>
                    <a:pt x="5" y="2"/>
                    <a:pt x="5" y="2"/>
                    <a:pt x="5" y="2"/>
                  </a:cubicBezTo>
                  <a:cubicBezTo>
                    <a:pt x="6" y="2"/>
                    <a:pt x="6" y="3"/>
                    <a:pt x="6" y="3"/>
                  </a:cubicBezTo>
                  <a:cubicBezTo>
                    <a:pt x="6" y="3"/>
                    <a:pt x="6" y="3"/>
                    <a:pt x="5" y="3"/>
                  </a:cubicBezTo>
                  <a:cubicBezTo>
                    <a:pt x="5" y="3"/>
                    <a:pt x="5" y="3"/>
                    <a:pt x="4" y="3"/>
                  </a:cubicBezTo>
                  <a:cubicBezTo>
                    <a:pt x="4" y="3"/>
                    <a:pt x="4" y="3"/>
                    <a:pt x="4" y="3"/>
                  </a:cubicBezTo>
                  <a:cubicBezTo>
                    <a:pt x="3" y="4"/>
                    <a:pt x="3" y="3"/>
                    <a:pt x="2" y="3"/>
                  </a:cubicBezTo>
                  <a:cubicBezTo>
                    <a:pt x="2" y="3"/>
                    <a:pt x="2" y="3"/>
                    <a:pt x="1" y="3"/>
                  </a:cubicBezTo>
                  <a:cubicBezTo>
                    <a:pt x="1" y="3"/>
                    <a:pt x="0" y="3"/>
                    <a:pt x="0" y="3"/>
                  </a:cubicBezTo>
                  <a:cubicBezTo>
                    <a:pt x="0" y="2"/>
                    <a:pt x="0" y="2"/>
                    <a:pt x="0" y="2"/>
                  </a:cubicBezTo>
                  <a:cubicBezTo>
                    <a:pt x="0" y="2"/>
                    <a:pt x="0" y="2"/>
                    <a:pt x="0" y="2"/>
                  </a:cubicBezTo>
                  <a:cubicBezTo>
                    <a:pt x="1" y="2"/>
                    <a:pt x="2" y="2"/>
                    <a:pt x="3" y="2"/>
                  </a:cubicBezTo>
                  <a:cubicBezTo>
                    <a:pt x="3" y="2"/>
                    <a:pt x="3" y="2"/>
                    <a:pt x="3" y="2"/>
                  </a:cubicBezTo>
                  <a:cubicBezTo>
                    <a:pt x="4" y="1"/>
                    <a:pt x="3" y="1"/>
                    <a:pt x="3" y="1"/>
                  </a:cubicBezTo>
                  <a:cubicBezTo>
                    <a:pt x="3" y="1"/>
                    <a:pt x="3" y="1"/>
                    <a:pt x="3" y="1"/>
                  </a:cubicBezTo>
                  <a:cubicBezTo>
                    <a:pt x="4" y="0"/>
                    <a:pt x="4" y="0"/>
                    <a:pt x="5" y="1"/>
                  </a:cubicBezTo>
                  <a:cubicBezTo>
                    <a:pt x="6" y="1"/>
                    <a:pt x="6" y="1"/>
                    <a:pt x="6" y="1"/>
                  </a:cubicBezTo>
                  <a:cubicBezTo>
                    <a:pt x="6" y="1"/>
                    <a:pt x="7" y="2"/>
                    <a:pt x="6" y="2"/>
                  </a:cubicBezTo>
                  <a:cubicBezTo>
                    <a:pt x="6" y="2"/>
                    <a:pt x="6" y="2"/>
                    <a:pt x="6" y="2"/>
                  </a:cubicBezTo>
                  <a:cubicBezTo>
                    <a:pt x="5" y="2"/>
                    <a:pt x="5" y="2"/>
                    <a:pt x="5" y="1"/>
                  </a:cubicBezTo>
                  <a:cubicBezTo>
                    <a:pt x="4" y="1"/>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52" name="Freeform 10"/>
            <p:cNvSpPr/>
            <p:nvPr/>
          </p:nvSpPr>
          <p:spPr bwMode="auto">
            <a:xfrm>
              <a:off x="881063" y="1592263"/>
              <a:ext cx="120650" cy="30162"/>
            </a:xfrm>
            <a:custGeom>
              <a:avLst/>
              <a:gdLst>
                <a:gd name="T0" fmla="*/ 0 w 8"/>
                <a:gd name="T1" fmla="*/ 2 h 2"/>
                <a:gd name="T2" fmla="*/ 2 w 8"/>
                <a:gd name="T3" fmla="*/ 1 h 2"/>
                <a:gd name="T4" fmla="*/ 7 w 8"/>
                <a:gd name="T5" fmla="*/ 0 h 2"/>
                <a:gd name="T6" fmla="*/ 8 w 8"/>
                <a:gd name="T7" fmla="*/ 0 h 2"/>
                <a:gd name="T8" fmla="*/ 7 w 8"/>
                <a:gd name="T9" fmla="*/ 1 h 2"/>
                <a:gd name="T10" fmla="*/ 6 w 8"/>
                <a:gd name="T11" fmla="*/ 1 h 2"/>
                <a:gd name="T12" fmla="*/ 4 w 8"/>
                <a:gd name="T13" fmla="*/ 2 h 2"/>
                <a:gd name="T14" fmla="*/ 4 w 8"/>
                <a:gd name="T15" fmla="*/ 2 h 2"/>
                <a:gd name="T16" fmla="*/ 3 w 8"/>
                <a:gd name="T17" fmla="*/ 2 h 2"/>
                <a:gd name="T18" fmla="*/ 0 w 8"/>
                <a:gd name="T19" fmla="*/ 2 h 2"/>
                <a:gd name="T20" fmla="*/ 0 w 8"/>
                <a:gd name="T21" fmla="*/ 2 h 2"/>
                <a:gd name="T22" fmla="*/ 0 w 8"/>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
                  <a:moveTo>
                    <a:pt x="0" y="2"/>
                  </a:moveTo>
                  <a:cubicBezTo>
                    <a:pt x="1" y="1"/>
                    <a:pt x="1" y="1"/>
                    <a:pt x="2" y="1"/>
                  </a:cubicBezTo>
                  <a:cubicBezTo>
                    <a:pt x="3" y="1"/>
                    <a:pt x="5" y="1"/>
                    <a:pt x="7" y="0"/>
                  </a:cubicBezTo>
                  <a:cubicBezTo>
                    <a:pt x="7" y="0"/>
                    <a:pt x="8" y="0"/>
                    <a:pt x="8" y="0"/>
                  </a:cubicBezTo>
                  <a:cubicBezTo>
                    <a:pt x="8" y="0"/>
                    <a:pt x="8" y="0"/>
                    <a:pt x="7" y="1"/>
                  </a:cubicBezTo>
                  <a:cubicBezTo>
                    <a:pt x="7" y="1"/>
                    <a:pt x="6" y="1"/>
                    <a:pt x="6" y="1"/>
                  </a:cubicBezTo>
                  <a:cubicBezTo>
                    <a:pt x="5" y="1"/>
                    <a:pt x="5" y="2"/>
                    <a:pt x="4" y="2"/>
                  </a:cubicBezTo>
                  <a:cubicBezTo>
                    <a:pt x="4" y="2"/>
                    <a:pt x="4" y="2"/>
                    <a:pt x="4" y="2"/>
                  </a:cubicBezTo>
                  <a:cubicBezTo>
                    <a:pt x="3" y="2"/>
                    <a:pt x="3" y="2"/>
                    <a:pt x="3" y="2"/>
                  </a:cubicBezTo>
                  <a:cubicBezTo>
                    <a:pt x="2" y="2"/>
                    <a:pt x="1"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53" name="Freeform 11"/>
            <p:cNvSpPr/>
            <p:nvPr/>
          </p:nvSpPr>
          <p:spPr bwMode="auto">
            <a:xfrm>
              <a:off x="850900" y="774700"/>
              <a:ext cx="166688" cy="30162"/>
            </a:xfrm>
            <a:custGeom>
              <a:avLst/>
              <a:gdLst>
                <a:gd name="T0" fmla="*/ 0 w 11"/>
                <a:gd name="T1" fmla="*/ 2 h 2"/>
                <a:gd name="T2" fmla="*/ 2 w 11"/>
                <a:gd name="T3" fmla="*/ 2 h 2"/>
                <a:gd name="T4" fmla="*/ 8 w 11"/>
                <a:gd name="T5" fmla="*/ 1 h 2"/>
                <a:gd name="T6" fmla="*/ 10 w 11"/>
                <a:gd name="T7" fmla="*/ 0 h 2"/>
                <a:gd name="T8" fmla="*/ 11 w 11"/>
                <a:gd name="T9" fmla="*/ 1 h 2"/>
                <a:gd name="T10" fmla="*/ 10 w 11"/>
                <a:gd name="T11" fmla="*/ 1 h 2"/>
                <a:gd name="T12" fmla="*/ 7 w 11"/>
                <a:gd name="T13" fmla="*/ 1 h 2"/>
                <a:gd name="T14" fmla="*/ 6 w 11"/>
                <a:gd name="T15" fmla="*/ 2 h 2"/>
                <a:gd name="T16" fmla="*/ 4 w 11"/>
                <a:gd name="T17" fmla="*/ 2 h 2"/>
                <a:gd name="T18" fmla="*/ 2 w 11"/>
                <a:gd name="T19" fmla="*/ 2 h 2"/>
                <a:gd name="T20" fmla="*/ 0 w 11"/>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
                  <a:moveTo>
                    <a:pt x="0" y="2"/>
                  </a:moveTo>
                  <a:cubicBezTo>
                    <a:pt x="1" y="2"/>
                    <a:pt x="1" y="2"/>
                    <a:pt x="2" y="2"/>
                  </a:cubicBezTo>
                  <a:cubicBezTo>
                    <a:pt x="4" y="1"/>
                    <a:pt x="6" y="1"/>
                    <a:pt x="8" y="1"/>
                  </a:cubicBezTo>
                  <a:cubicBezTo>
                    <a:pt x="9" y="0"/>
                    <a:pt x="10" y="0"/>
                    <a:pt x="10" y="0"/>
                  </a:cubicBezTo>
                  <a:cubicBezTo>
                    <a:pt x="10" y="0"/>
                    <a:pt x="10" y="1"/>
                    <a:pt x="11" y="1"/>
                  </a:cubicBezTo>
                  <a:cubicBezTo>
                    <a:pt x="11" y="1"/>
                    <a:pt x="10" y="1"/>
                    <a:pt x="10" y="1"/>
                  </a:cubicBezTo>
                  <a:cubicBezTo>
                    <a:pt x="9" y="1"/>
                    <a:pt x="8" y="1"/>
                    <a:pt x="7" y="1"/>
                  </a:cubicBezTo>
                  <a:cubicBezTo>
                    <a:pt x="7" y="1"/>
                    <a:pt x="6" y="2"/>
                    <a:pt x="6" y="2"/>
                  </a:cubicBezTo>
                  <a:cubicBezTo>
                    <a:pt x="5" y="1"/>
                    <a:pt x="5" y="2"/>
                    <a:pt x="4" y="2"/>
                  </a:cubicBezTo>
                  <a:cubicBezTo>
                    <a:pt x="4" y="2"/>
                    <a:pt x="3" y="2"/>
                    <a:pt x="2" y="2"/>
                  </a:cubicBezTo>
                  <a:cubicBezTo>
                    <a:pt x="2"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54" name="Freeform 12"/>
            <p:cNvSpPr/>
            <p:nvPr/>
          </p:nvSpPr>
          <p:spPr bwMode="auto">
            <a:xfrm>
              <a:off x="2552700" y="558801"/>
              <a:ext cx="74613" cy="30162"/>
            </a:xfrm>
            <a:custGeom>
              <a:avLst/>
              <a:gdLst>
                <a:gd name="T0" fmla="*/ 3 w 5"/>
                <a:gd name="T1" fmla="*/ 1 h 2"/>
                <a:gd name="T2" fmla="*/ 2 w 5"/>
                <a:gd name="T3" fmla="*/ 1 h 2"/>
                <a:gd name="T4" fmla="*/ 0 w 5"/>
                <a:gd name="T5" fmla="*/ 1 h 2"/>
                <a:gd name="T6" fmla="*/ 0 w 5"/>
                <a:gd name="T7" fmla="*/ 1 h 2"/>
                <a:gd name="T8" fmla="*/ 0 w 5"/>
                <a:gd name="T9" fmla="*/ 0 h 2"/>
                <a:gd name="T10" fmla="*/ 3 w 5"/>
                <a:gd name="T11" fmla="*/ 0 h 2"/>
                <a:gd name="T12" fmla="*/ 5 w 5"/>
                <a:gd name="T13" fmla="*/ 1 h 2"/>
                <a:gd name="T14" fmla="*/ 5 w 5"/>
                <a:gd name="T15" fmla="*/ 1 h 2"/>
                <a:gd name="T16" fmla="*/ 4 w 5"/>
                <a:gd name="T17" fmla="*/ 2 h 2"/>
                <a:gd name="T18" fmla="*/ 4 w 5"/>
                <a:gd name="T19" fmla="*/ 2 h 2"/>
                <a:gd name="T20" fmla="*/ 3 w 5"/>
                <a:gd name="T21" fmla="*/ 2 h 2"/>
                <a:gd name="T22" fmla="*/ 3 w 5"/>
                <a:gd name="T23" fmla="*/ 2 h 2"/>
                <a:gd name="T24" fmla="*/ 3 w 5"/>
                <a:gd name="T25" fmla="*/ 1 h 2"/>
                <a:gd name="T26" fmla="*/ 3 w 5"/>
                <a:gd name="T27" fmla="*/ 1 h 2"/>
                <a:gd name="T28" fmla="*/ 3 w 5"/>
                <a:gd name="T2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2">
                  <a:moveTo>
                    <a:pt x="3" y="1"/>
                  </a:moveTo>
                  <a:cubicBezTo>
                    <a:pt x="3" y="1"/>
                    <a:pt x="3" y="1"/>
                    <a:pt x="2" y="1"/>
                  </a:cubicBezTo>
                  <a:cubicBezTo>
                    <a:pt x="2" y="1"/>
                    <a:pt x="1" y="1"/>
                    <a:pt x="0" y="1"/>
                  </a:cubicBezTo>
                  <a:cubicBezTo>
                    <a:pt x="0" y="1"/>
                    <a:pt x="0" y="1"/>
                    <a:pt x="0" y="1"/>
                  </a:cubicBezTo>
                  <a:cubicBezTo>
                    <a:pt x="0" y="0"/>
                    <a:pt x="0" y="0"/>
                    <a:pt x="0" y="0"/>
                  </a:cubicBezTo>
                  <a:cubicBezTo>
                    <a:pt x="1" y="0"/>
                    <a:pt x="2" y="1"/>
                    <a:pt x="3" y="0"/>
                  </a:cubicBezTo>
                  <a:cubicBezTo>
                    <a:pt x="4" y="0"/>
                    <a:pt x="4" y="0"/>
                    <a:pt x="5" y="1"/>
                  </a:cubicBezTo>
                  <a:cubicBezTo>
                    <a:pt x="5" y="1"/>
                    <a:pt x="5" y="1"/>
                    <a:pt x="5" y="1"/>
                  </a:cubicBezTo>
                  <a:cubicBezTo>
                    <a:pt x="5" y="1"/>
                    <a:pt x="5" y="2"/>
                    <a:pt x="4" y="2"/>
                  </a:cubicBezTo>
                  <a:cubicBezTo>
                    <a:pt x="4" y="2"/>
                    <a:pt x="4" y="2"/>
                    <a:pt x="4" y="2"/>
                  </a:cubicBezTo>
                  <a:cubicBezTo>
                    <a:pt x="4" y="2"/>
                    <a:pt x="4" y="2"/>
                    <a:pt x="3" y="2"/>
                  </a:cubicBezTo>
                  <a:cubicBezTo>
                    <a:pt x="3" y="2"/>
                    <a:pt x="3" y="2"/>
                    <a:pt x="3" y="2"/>
                  </a:cubicBezTo>
                  <a:cubicBezTo>
                    <a:pt x="3" y="2"/>
                    <a:pt x="3" y="2"/>
                    <a:pt x="3" y="1"/>
                  </a:cubicBezTo>
                  <a:cubicBezTo>
                    <a:pt x="3" y="1"/>
                    <a:pt x="3" y="1"/>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55" name="Freeform 13"/>
            <p:cNvSpPr/>
            <p:nvPr/>
          </p:nvSpPr>
          <p:spPr bwMode="auto">
            <a:xfrm>
              <a:off x="1814513" y="1500188"/>
              <a:ext cx="120650" cy="14287"/>
            </a:xfrm>
            <a:custGeom>
              <a:avLst/>
              <a:gdLst>
                <a:gd name="T0" fmla="*/ 0 w 8"/>
                <a:gd name="T1" fmla="*/ 0 h 1"/>
                <a:gd name="T2" fmla="*/ 2 w 8"/>
                <a:gd name="T3" fmla="*/ 0 h 1"/>
                <a:gd name="T4" fmla="*/ 8 w 8"/>
                <a:gd name="T5" fmla="*/ 0 h 1"/>
                <a:gd name="T6" fmla="*/ 8 w 8"/>
                <a:gd name="T7" fmla="*/ 0 h 1"/>
                <a:gd name="T8" fmla="*/ 8 w 8"/>
                <a:gd name="T9" fmla="*/ 1 h 1"/>
                <a:gd name="T10" fmla="*/ 5 w 8"/>
                <a:gd name="T11" fmla="*/ 1 h 1"/>
                <a:gd name="T12" fmla="*/ 1 w 8"/>
                <a:gd name="T13" fmla="*/ 1 h 1"/>
                <a:gd name="T14" fmla="*/ 0 w 8"/>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
                  <a:moveTo>
                    <a:pt x="0" y="0"/>
                  </a:moveTo>
                  <a:cubicBezTo>
                    <a:pt x="1" y="0"/>
                    <a:pt x="1" y="0"/>
                    <a:pt x="2" y="0"/>
                  </a:cubicBezTo>
                  <a:cubicBezTo>
                    <a:pt x="4" y="0"/>
                    <a:pt x="6" y="0"/>
                    <a:pt x="8" y="0"/>
                  </a:cubicBezTo>
                  <a:cubicBezTo>
                    <a:pt x="8" y="0"/>
                    <a:pt x="8" y="0"/>
                    <a:pt x="8" y="0"/>
                  </a:cubicBezTo>
                  <a:cubicBezTo>
                    <a:pt x="8" y="1"/>
                    <a:pt x="8" y="1"/>
                    <a:pt x="8" y="1"/>
                  </a:cubicBezTo>
                  <a:cubicBezTo>
                    <a:pt x="7" y="1"/>
                    <a:pt x="6" y="1"/>
                    <a:pt x="5" y="1"/>
                  </a:cubicBezTo>
                  <a:cubicBezTo>
                    <a:pt x="3" y="1"/>
                    <a:pt x="2"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56" name="Freeform 14"/>
            <p:cNvSpPr/>
            <p:nvPr/>
          </p:nvSpPr>
          <p:spPr bwMode="auto">
            <a:xfrm>
              <a:off x="2763838" y="788988"/>
              <a:ext cx="74613" cy="15875"/>
            </a:xfrm>
            <a:custGeom>
              <a:avLst/>
              <a:gdLst>
                <a:gd name="T0" fmla="*/ 5 w 5"/>
                <a:gd name="T1" fmla="*/ 1 h 1"/>
                <a:gd name="T2" fmla="*/ 4 w 5"/>
                <a:gd name="T3" fmla="*/ 1 h 1"/>
                <a:gd name="T4" fmla="*/ 4 w 5"/>
                <a:gd name="T5" fmla="*/ 1 h 1"/>
                <a:gd name="T6" fmla="*/ 3 w 5"/>
                <a:gd name="T7" fmla="*/ 1 h 1"/>
                <a:gd name="T8" fmla="*/ 0 w 5"/>
                <a:gd name="T9" fmla="*/ 1 h 1"/>
                <a:gd name="T10" fmla="*/ 0 w 5"/>
                <a:gd name="T11" fmla="*/ 0 h 1"/>
                <a:gd name="T12" fmla="*/ 1 w 5"/>
                <a:gd name="T13" fmla="*/ 0 h 1"/>
                <a:gd name="T14" fmla="*/ 2 w 5"/>
                <a:gd name="T15" fmla="*/ 0 h 1"/>
                <a:gd name="T16" fmla="*/ 4 w 5"/>
                <a:gd name="T17" fmla="*/ 0 h 1"/>
                <a:gd name="T18" fmla="*/ 5 w 5"/>
                <a:gd name="T19" fmla="*/ 0 h 1"/>
                <a:gd name="T20" fmla="*/ 5 w 5"/>
                <a:gd name="T21" fmla="*/ 0 h 1"/>
                <a:gd name="T22" fmla="*/ 5 w 5"/>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
                  <a:moveTo>
                    <a:pt x="5" y="1"/>
                  </a:moveTo>
                  <a:cubicBezTo>
                    <a:pt x="5" y="1"/>
                    <a:pt x="5" y="1"/>
                    <a:pt x="4" y="1"/>
                  </a:cubicBezTo>
                  <a:cubicBezTo>
                    <a:pt x="4" y="1"/>
                    <a:pt x="4" y="1"/>
                    <a:pt x="4" y="1"/>
                  </a:cubicBezTo>
                  <a:cubicBezTo>
                    <a:pt x="4" y="1"/>
                    <a:pt x="3" y="1"/>
                    <a:pt x="3" y="1"/>
                  </a:cubicBezTo>
                  <a:cubicBezTo>
                    <a:pt x="2" y="0"/>
                    <a:pt x="1" y="1"/>
                    <a:pt x="0" y="1"/>
                  </a:cubicBezTo>
                  <a:cubicBezTo>
                    <a:pt x="0" y="1"/>
                    <a:pt x="0" y="1"/>
                    <a:pt x="0" y="0"/>
                  </a:cubicBezTo>
                  <a:cubicBezTo>
                    <a:pt x="0" y="0"/>
                    <a:pt x="0" y="0"/>
                    <a:pt x="1" y="0"/>
                  </a:cubicBezTo>
                  <a:cubicBezTo>
                    <a:pt x="1" y="0"/>
                    <a:pt x="2" y="0"/>
                    <a:pt x="2" y="0"/>
                  </a:cubicBezTo>
                  <a:cubicBezTo>
                    <a:pt x="3" y="0"/>
                    <a:pt x="3" y="0"/>
                    <a:pt x="4" y="0"/>
                  </a:cubicBezTo>
                  <a:cubicBezTo>
                    <a:pt x="4" y="0"/>
                    <a:pt x="4" y="0"/>
                    <a:pt x="5" y="0"/>
                  </a:cubicBezTo>
                  <a:cubicBezTo>
                    <a:pt x="5" y="0"/>
                    <a:pt x="5" y="0"/>
                    <a:pt x="5" y="0"/>
                  </a:cubicBezTo>
                  <a:cubicBezTo>
                    <a:pt x="5" y="1"/>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57" name="Freeform 15"/>
            <p:cNvSpPr/>
            <p:nvPr/>
          </p:nvSpPr>
          <p:spPr bwMode="auto">
            <a:xfrm>
              <a:off x="2190750" y="1468438"/>
              <a:ext cx="136525" cy="15875"/>
            </a:xfrm>
            <a:custGeom>
              <a:avLst/>
              <a:gdLst>
                <a:gd name="T0" fmla="*/ 9 w 9"/>
                <a:gd name="T1" fmla="*/ 0 h 1"/>
                <a:gd name="T2" fmla="*/ 9 w 9"/>
                <a:gd name="T3" fmla="*/ 0 h 1"/>
                <a:gd name="T4" fmla="*/ 9 w 9"/>
                <a:gd name="T5" fmla="*/ 0 h 1"/>
                <a:gd name="T6" fmla="*/ 7 w 9"/>
                <a:gd name="T7" fmla="*/ 1 h 1"/>
                <a:gd name="T8" fmla="*/ 3 w 9"/>
                <a:gd name="T9" fmla="*/ 1 h 1"/>
                <a:gd name="T10" fmla="*/ 3 w 9"/>
                <a:gd name="T11" fmla="*/ 1 h 1"/>
                <a:gd name="T12" fmla="*/ 1 w 9"/>
                <a:gd name="T13" fmla="*/ 1 h 1"/>
                <a:gd name="T14" fmla="*/ 0 w 9"/>
                <a:gd name="T15" fmla="*/ 1 h 1"/>
                <a:gd name="T16" fmla="*/ 0 w 9"/>
                <a:gd name="T17" fmla="*/ 0 h 1"/>
                <a:gd name="T18" fmla="*/ 0 w 9"/>
                <a:gd name="T19" fmla="*/ 0 h 1"/>
                <a:gd name="T20" fmla="*/ 1 w 9"/>
                <a:gd name="T21" fmla="*/ 0 h 1"/>
                <a:gd name="T22" fmla="*/ 5 w 9"/>
                <a:gd name="T23" fmla="*/ 0 h 1"/>
                <a:gd name="T24" fmla="*/ 9 w 9"/>
                <a:gd name="T25" fmla="*/ 0 h 1"/>
                <a:gd name="T26" fmla="*/ 9 w 9"/>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
                  <a:moveTo>
                    <a:pt x="9" y="0"/>
                  </a:moveTo>
                  <a:cubicBezTo>
                    <a:pt x="9" y="0"/>
                    <a:pt x="9" y="0"/>
                    <a:pt x="9" y="0"/>
                  </a:cubicBezTo>
                  <a:cubicBezTo>
                    <a:pt x="9" y="0"/>
                    <a:pt x="9" y="0"/>
                    <a:pt x="9" y="0"/>
                  </a:cubicBezTo>
                  <a:cubicBezTo>
                    <a:pt x="8" y="0"/>
                    <a:pt x="8" y="1"/>
                    <a:pt x="7" y="1"/>
                  </a:cubicBezTo>
                  <a:cubicBezTo>
                    <a:pt x="6" y="0"/>
                    <a:pt x="5" y="1"/>
                    <a:pt x="3" y="1"/>
                  </a:cubicBezTo>
                  <a:cubicBezTo>
                    <a:pt x="3" y="1"/>
                    <a:pt x="3" y="1"/>
                    <a:pt x="3" y="1"/>
                  </a:cubicBezTo>
                  <a:cubicBezTo>
                    <a:pt x="2" y="0"/>
                    <a:pt x="2" y="1"/>
                    <a:pt x="1" y="1"/>
                  </a:cubicBezTo>
                  <a:cubicBezTo>
                    <a:pt x="1" y="1"/>
                    <a:pt x="0" y="1"/>
                    <a:pt x="0" y="1"/>
                  </a:cubicBezTo>
                  <a:cubicBezTo>
                    <a:pt x="0" y="1"/>
                    <a:pt x="0" y="1"/>
                    <a:pt x="0" y="0"/>
                  </a:cubicBezTo>
                  <a:cubicBezTo>
                    <a:pt x="0" y="0"/>
                    <a:pt x="0" y="0"/>
                    <a:pt x="0" y="0"/>
                  </a:cubicBezTo>
                  <a:cubicBezTo>
                    <a:pt x="1" y="0"/>
                    <a:pt x="1" y="0"/>
                    <a:pt x="1" y="0"/>
                  </a:cubicBezTo>
                  <a:cubicBezTo>
                    <a:pt x="3" y="0"/>
                    <a:pt x="4" y="0"/>
                    <a:pt x="5" y="0"/>
                  </a:cubicBezTo>
                  <a:cubicBezTo>
                    <a:pt x="7" y="0"/>
                    <a:pt x="8" y="0"/>
                    <a:pt x="9" y="0"/>
                  </a:cubicBezTo>
                  <a:cubicBezTo>
                    <a:pt x="9"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58" name="Freeform 16"/>
            <p:cNvSpPr/>
            <p:nvPr/>
          </p:nvSpPr>
          <p:spPr bwMode="auto">
            <a:xfrm>
              <a:off x="504825" y="1036638"/>
              <a:ext cx="60325" cy="30162"/>
            </a:xfrm>
            <a:custGeom>
              <a:avLst/>
              <a:gdLst>
                <a:gd name="T0" fmla="*/ 0 w 4"/>
                <a:gd name="T1" fmla="*/ 0 h 2"/>
                <a:gd name="T2" fmla="*/ 1 w 4"/>
                <a:gd name="T3" fmla="*/ 0 h 2"/>
                <a:gd name="T4" fmla="*/ 3 w 4"/>
                <a:gd name="T5" fmla="*/ 0 h 2"/>
                <a:gd name="T6" fmla="*/ 3 w 4"/>
                <a:gd name="T7" fmla="*/ 0 h 2"/>
                <a:gd name="T8" fmla="*/ 4 w 4"/>
                <a:gd name="T9" fmla="*/ 1 h 2"/>
                <a:gd name="T10" fmla="*/ 4 w 4"/>
                <a:gd name="T11" fmla="*/ 1 h 2"/>
                <a:gd name="T12" fmla="*/ 4 w 4"/>
                <a:gd name="T13" fmla="*/ 1 h 2"/>
                <a:gd name="T14" fmla="*/ 3 w 4"/>
                <a:gd name="T15" fmla="*/ 1 h 2"/>
                <a:gd name="T16" fmla="*/ 3 w 4"/>
                <a:gd name="T17" fmla="*/ 1 h 2"/>
                <a:gd name="T18" fmla="*/ 0 w 4"/>
                <a:gd name="T19" fmla="*/ 1 h 2"/>
                <a:gd name="T20" fmla="*/ 0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0" y="0"/>
                  </a:moveTo>
                  <a:cubicBezTo>
                    <a:pt x="0" y="0"/>
                    <a:pt x="0" y="0"/>
                    <a:pt x="1" y="0"/>
                  </a:cubicBezTo>
                  <a:cubicBezTo>
                    <a:pt x="1" y="0"/>
                    <a:pt x="2" y="0"/>
                    <a:pt x="3" y="0"/>
                  </a:cubicBezTo>
                  <a:cubicBezTo>
                    <a:pt x="3" y="0"/>
                    <a:pt x="4" y="0"/>
                    <a:pt x="3" y="0"/>
                  </a:cubicBezTo>
                  <a:cubicBezTo>
                    <a:pt x="3" y="1"/>
                    <a:pt x="3" y="1"/>
                    <a:pt x="4" y="1"/>
                  </a:cubicBezTo>
                  <a:cubicBezTo>
                    <a:pt x="4" y="1"/>
                    <a:pt x="4" y="0"/>
                    <a:pt x="4" y="1"/>
                  </a:cubicBezTo>
                  <a:cubicBezTo>
                    <a:pt x="4" y="1"/>
                    <a:pt x="4" y="1"/>
                    <a:pt x="4" y="1"/>
                  </a:cubicBezTo>
                  <a:cubicBezTo>
                    <a:pt x="4" y="1"/>
                    <a:pt x="4" y="2"/>
                    <a:pt x="3" y="1"/>
                  </a:cubicBezTo>
                  <a:cubicBezTo>
                    <a:pt x="3" y="1"/>
                    <a:pt x="3" y="1"/>
                    <a:pt x="3" y="1"/>
                  </a:cubicBezTo>
                  <a:cubicBezTo>
                    <a:pt x="2"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59" name="Freeform 17"/>
            <p:cNvSpPr/>
            <p:nvPr/>
          </p:nvSpPr>
          <p:spPr bwMode="auto">
            <a:xfrm>
              <a:off x="2854325" y="1484313"/>
              <a:ext cx="90488" cy="15875"/>
            </a:xfrm>
            <a:custGeom>
              <a:avLst/>
              <a:gdLst>
                <a:gd name="T0" fmla="*/ 5 w 6"/>
                <a:gd name="T1" fmla="*/ 0 h 1"/>
                <a:gd name="T2" fmla="*/ 5 w 6"/>
                <a:gd name="T3" fmla="*/ 1 h 1"/>
                <a:gd name="T4" fmla="*/ 4 w 6"/>
                <a:gd name="T5" fmla="*/ 1 h 1"/>
                <a:gd name="T6" fmla="*/ 3 w 6"/>
                <a:gd name="T7" fmla="*/ 1 h 1"/>
                <a:gd name="T8" fmla="*/ 3 w 6"/>
                <a:gd name="T9" fmla="*/ 1 h 1"/>
                <a:gd name="T10" fmla="*/ 1 w 6"/>
                <a:gd name="T11" fmla="*/ 0 h 1"/>
                <a:gd name="T12" fmla="*/ 0 w 6"/>
                <a:gd name="T13" fmla="*/ 0 h 1"/>
                <a:gd name="T14" fmla="*/ 0 w 6"/>
                <a:gd name="T15" fmla="*/ 0 h 1"/>
                <a:gd name="T16" fmla="*/ 0 w 6"/>
                <a:gd name="T17" fmla="*/ 0 h 1"/>
                <a:gd name="T18" fmla="*/ 2 w 6"/>
                <a:gd name="T19" fmla="*/ 0 h 1"/>
                <a:gd name="T20" fmla="*/ 3 w 6"/>
                <a:gd name="T21" fmla="*/ 0 h 1"/>
                <a:gd name="T22" fmla="*/ 3 w 6"/>
                <a:gd name="T23" fmla="*/ 0 h 1"/>
                <a:gd name="T24" fmla="*/ 5 w 6"/>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
                  <a:moveTo>
                    <a:pt x="5" y="0"/>
                  </a:moveTo>
                  <a:cubicBezTo>
                    <a:pt x="6" y="0"/>
                    <a:pt x="6" y="1"/>
                    <a:pt x="5" y="1"/>
                  </a:cubicBezTo>
                  <a:cubicBezTo>
                    <a:pt x="5" y="1"/>
                    <a:pt x="4" y="1"/>
                    <a:pt x="4" y="1"/>
                  </a:cubicBezTo>
                  <a:cubicBezTo>
                    <a:pt x="4" y="1"/>
                    <a:pt x="3" y="1"/>
                    <a:pt x="3" y="1"/>
                  </a:cubicBezTo>
                  <a:cubicBezTo>
                    <a:pt x="3" y="1"/>
                    <a:pt x="3" y="1"/>
                    <a:pt x="3" y="1"/>
                  </a:cubicBezTo>
                  <a:cubicBezTo>
                    <a:pt x="2" y="1"/>
                    <a:pt x="2" y="1"/>
                    <a:pt x="1" y="0"/>
                  </a:cubicBezTo>
                  <a:cubicBezTo>
                    <a:pt x="1" y="0"/>
                    <a:pt x="1" y="0"/>
                    <a:pt x="0" y="0"/>
                  </a:cubicBezTo>
                  <a:cubicBezTo>
                    <a:pt x="0" y="0"/>
                    <a:pt x="0" y="0"/>
                    <a:pt x="0" y="0"/>
                  </a:cubicBezTo>
                  <a:cubicBezTo>
                    <a:pt x="0" y="0"/>
                    <a:pt x="0" y="0"/>
                    <a:pt x="0" y="0"/>
                  </a:cubicBezTo>
                  <a:cubicBezTo>
                    <a:pt x="1" y="0"/>
                    <a:pt x="1" y="0"/>
                    <a:pt x="2" y="0"/>
                  </a:cubicBezTo>
                  <a:cubicBezTo>
                    <a:pt x="2" y="1"/>
                    <a:pt x="3" y="0"/>
                    <a:pt x="3" y="0"/>
                  </a:cubicBezTo>
                  <a:cubicBezTo>
                    <a:pt x="3" y="0"/>
                    <a:pt x="3" y="0"/>
                    <a:pt x="3" y="0"/>
                  </a:cubicBezTo>
                  <a:cubicBezTo>
                    <a:pt x="4"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60" name="Freeform 18"/>
            <p:cNvSpPr/>
            <p:nvPr/>
          </p:nvSpPr>
          <p:spPr bwMode="auto">
            <a:xfrm>
              <a:off x="2100263" y="1500188"/>
              <a:ext cx="76200" cy="0"/>
            </a:xfrm>
            <a:custGeom>
              <a:avLst/>
              <a:gdLst>
                <a:gd name="T0" fmla="*/ 0 w 5"/>
                <a:gd name="T1" fmla="*/ 1 w 5"/>
                <a:gd name="T2" fmla="*/ 3 w 5"/>
                <a:gd name="T3" fmla="*/ 5 w 5"/>
                <a:gd name="T4" fmla="*/ 5 w 5"/>
                <a:gd name="T5" fmla="*/ 5 w 5"/>
                <a:gd name="T6" fmla="*/ 2 w 5"/>
                <a:gd name="T7" fmla="*/ 0 w 5"/>
                <a:gd name="T8" fmla="*/ 0 w 5"/>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5">
                  <a:moveTo>
                    <a:pt x="0" y="0"/>
                  </a:moveTo>
                  <a:cubicBezTo>
                    <a:pt x="0" y="0"/>
                    <a:pt x="1" y="0"/>
                    <a:pt x="1" y="0"/>
                  </a:cubicBezTo>
                  <a:cubicBezTo>
                    <a:pt x="1" y="0"/>
                    <a:pt x="2" y="0"/>
                    <a:pt x="3" y="0"/>
                  </a:cubicBezTo>
                  <a:cubicBezTo>
                    <a:pt x="4" y="0"/>
                    <a:pt x="4" y="0"/>
                    <a:pt x="5" y="0"/>
                  </a:cubicBezTo>
                  <a:cubicBezTo>
                    <a:pt x="5" y="0"/>
                    <a:pt x="5" y="0"/>
                    <a:pt x="5" y="0"/>
                  </a:cubicBezTo>
                  <a:cubicBezTo>
                    <a:pt x="5" y="0"/>
                    <a:pt x="5" y="0"/>
                    <a:pt x="5" y="0"/>
                  </a:cubicBezTo>
                  <a:cubicBezTo>
                    <a:pt x="4" y="0"/>
                    <a:pt x="3" y="0"/>
                    <a:pt x="2" y="0"/>
                  </a:cubicBezTo>
                  <a:cubicBezTo>
                    <a:pt x="2"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61" name="Freeform 19"/>
            <p:cNvSpPr/>
            <p:nvPr/>
          </p:nvSpPr>
          <p:spPr bwMode="auto">
            <a:xfrm>
              <a:off x="2085975" y="1330325"/>
              <a:ext cx="74613" cy="14287"/>
            </a:xfrm>
            <a:custGeom>
              <a:avLst/>
              <a:gdLst>
                <a:gd name="T0" fmla="*/ 5 w 5"/>
                <a:gd name="T1" fmla="*/ 0 h 1"/>
                <a:gd name="T2" fmla="*/ 5 w 5"/>
                <a:gd name="T3" fmla="*/ 0 h 1"/>
                <a:gd name="T4" fmla="*/ 5 w 5"/>
                <a:gd name="T5" fmla="*/ 1 h 1"/>
                <a:gd name="T6" fmla="*/ 2 w 5"/>
                <a:gd name="T7" fmla="*/ 1 h 1"/>
                <a:gd name="T8" fmla="*/ 0 w 5"/>
                <a:gd name="T9" fmla="*/ 1 h 1"/>
                <a:gd name="T10" fmla="*/ 0 w 5"/>
                <a:gd name="T11" fmla="*/ 1 h 1"/>
                <a:gd name="T12" fmla="*/ 0 w 5"/>
                <a:gd name="T13" fmla="*/ 0 h 1"/>
                <a:gd name="T14" fmla="*/ 2 w 5"/>
                <a:gd name="T15" fmla="*/ 0 h 1"/>
                <a:gd name="T16" fmla="*/ 3 w 5"/>
                <a:gd name="T17" fmla="*/ 0 h 1"/>
                <a:gd name="T18" fmla="*/ 5 w 5"/>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
                  <a:moveTo>
                    <a:pt x="5" y="0"/>
                  </a:moveTo>
                  <a:cubicBezTo>
                    <a:pt x="5" y="0"/>
                    <a:pt x="5" y="0"/>
                    <a:pt x="5" y="0"/>
                  </a:cubicBezTo>
                  <a:cubicBezTo>
                    <a:pt x="5" y="0"/>
                    <a:pt x="5" y="0"/>
                    <a:pt x="5" y="1"/>
                  </a:cubicBezTo>
                  <a:cubicBezTo>
                    <a:pt x="4" y="1"/>
                    <a:pt x="3" y="1"/>
                    <a:pt x="2" y="1"/>
                  </a:cubicBezTo>
                  <a:cubicBezTo>
                    <a:pt x="1" y="1"/>
                    <a:pt x="1" y="1"/>
                    <a:pt x="0" y="1"/>
                  </a:cubicBezTo>
                  <a:cubicBezTo>
                    <a:pt x="0" y="1"/>
                    <a:pt x="0" y="1"/>
                    <a:pt x="0" y="1"/>
                  </a:cubicBezTo>
                  <a:cubicBezTo>
                    <a:pt x="0" y="0"/>
                    <a:pt x="0" y="0"/>
                    <a:pt x="0" y="0"/>
                  </a:cubicBezTo>
                  <a:cubicBezTo>
                    <a:pt x="1" y="0"/>
                    <a:pt x="1" y="0"/>
                    <a:pt x="2" y="0"/>
                  </a:cubicBezTo>
                  <a:cubicBezTo>
                    <a:pt x="2" y="1"/>
                    <a:pt x="3" y="0"/>
                    <a:pt x="3" y="0"/>
                  </a:cubicBezTo>
                  <a:cubicBezTo>
                    <a:pt x="4" y="0"/>
                    <a:pt x="4"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62" name="Freeform 20"/>
            <p:cNvSpPr/>
            <p:nvPr/>
          </p:nvSpPr>
          <p:spPr bwMode="auto">
            <a:xfrm>
              <a:off x="760413" y="804863"/>
              <a:ext cx="46038" cy="31750"/>
            </a:xfrm>
            <a:custGeom>
              <a:avLst/>
              <a:gdLst>
                <a:gd name="T0" fmla="*/ 3 w 3"/>
                <a:gd name="T1" fmla="*/ 1 h 2"/>
                <a:gd name="T2" fmla="*/ 3 w 3"/>
                <a:gd name="T3" fmla="*/ 1 h 2"/>
                <a:gd name="T4" fmla="*/ 2 w 3"/>
                <a:gd name="T5" fmla="*/ 2 h 2"/>
                <a:gd name="T6" fmla="*/ 0 w 3"/>
                <a:gd name="T7" fmla="*/ 2 h 2"/>
                <a:gd name="T8" fmla="*/ 0 w 3"/>
                <a:gd name="T9" fmla="*/ 2 h 2"/>
                <a:gd name="T10" fmla="*/ 0 w 3"/>
                <a:gd name="T11" fmla="*/ 2 h 2"/>
                <a:gd name="T12" fmla="*/ 3 w 3"/>
                <a:gd name="T13" fmla="*/ 1 h 2"/>
                <a:gd name="T14" fmla="*/ 3 w 3"/>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1"/>
                  </a:moveTo>
                  <a:cubicBezTo>
                    <a:pt x="3" y="1"/>
                    <a:pt x="3" y="1"/>
                    <a:pt x="3" y="1"/>
                  </a:cubicBezTo>
                  <a:cubicBezTo>
                    <a:pt x="3" y="1"/>
                    <a:pt x="2" y="2"/>
                    <a:pt x="2" y="2"/>
                  </a:cubicBezTo>
                  <a:cubicBezTo>
                    <a:pt x="1" y="2"/>
                    <a:pt x="0" y="2"/>
                    <a:pt x="0" y="2"/>
                  </a:cubicBezTo>
                  <a:cubicBezTo>
                    <a:pt x="0" y="2"/>
                    <a:pt x="0" y="2"/>
                    <a:pt x="0" y="2"/>
                  </a:cubicBezTo>
                  <a:cubicBezTo>
                    <a:pt x="0" y="2"/>
                    <a:pt x="0" y="2"/>
                    <a:pt x="0" y="2"/>
                  </a:cubicBezTo>
                  <a:cubicBezTo>
                    <a:pt x="1" y="1"/>
                    <a:pt x="2" y="0"/>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63" name="Freeform 21"/>
            <p:cNvSpPr/>
            <p:nvPr/>
          </p:nvSpPr>
          <p:spPr bwMode="auto">
            <a:xfrm>
              <a:off x="2220913" y="1500188"/>
              <a:ext cx="76200" cy="0"/>
            </a:xfrm>
            <a:custGeom>
              <a:avLst/>
              <a:gdLst>
                <a:gd name="T0" fmla="*/ 5 w 5"/>
                <a:gd name="T1" fmla="*/ 5 w 5"/>
                <a:gd name="T2" fmla="*/ 5 w 5"/>
                <a:gd name="T3" fmla="*/ 2 w 5"/>
                <a:gd name="T4" fmla="*/ 0 w 5"/>
                <a:gd name="T5" fmla="*/ 0 w 5"/>
                <a:gd name="T6" fmla="*/ 0 w 5"/>
                <a:gd name="T7" fmla="*/ 5 w 5"/>
                <a:gd name="T8" fmla="*/ 5 w 5"/>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5">
                  <a:moveTo>
                    <a:pt x="5" y="0"/>
                  </a:moveTo>
                  <a:cubicBezTo>
                    <a:pt x="5" y="0"/>
                    <a:pt x="5" y="0"/>
                    <a:pt x="5" y="0"/>
                  </a:cubicBezTo>
                  <a:cubicBezTo>
                    <a:pt x="5" y="0"/>
                    <a:pt x="5" y="0"/>
                    <a:pt x="5" y="0"/>
                  </a:cubicBezTo>
                  <a:cubicBezTo>
                    <a:pt x="4" y="0"/>
                    <a:pt x="3" y="0"/>
                    <a:pt x="2" y="0"/>
                  </a:cubicBezTo>
                  <a:cubicBezTo>
                    <a:pt x="1" y="0"/>
                    <a:pt x="1" y="0"/>
                    <a:pt x="0" y="0"/>
                  </a:cubicBezTo>
                  <a:cubicBezTo>
                    <a:pt x="0" y="0"/>
                    <a:pt x="0" y="0"/>
                    <a:pt x="0" y="0"/>
                  </a:cubicBezTo>
                  <a:cubicBezTo>
                    <a:pt x="0" y="0"/>
                    <a:pt x="0" y="0"/>
                    <a:pt x="0" y="0"/>
                  </a:cubicBezTo>
                  <a:cubicBezTo>
                    <a:pt x="2" y="0"/>
                    <a:pt x="3" y="0"/>
                    <a:pt x="5" y="0"/>
                  </a:cubicBezTo>
                  <a:cubicBezTo>
                    <a:pt x="5"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64" name="Freeform 22"/>
            <p:cNvSpPr/>
            <p:nvPr/>
          </p:nvSpPr>
          <p:spPr bwMode="auto">
            <a:xfrm>
              <a:off x="3065463" y="1082675"/>
              <a:ext cx="30163" cy="30162"/>
            </a:xfrm>
            <a:custGeom>
              <a:avLst/>
              <a:gdLst>
                <a:gd name="T0" fmla="*/ 0 w 2"/>
                <a:gd name="T1" fmla="*/ 1 h 2"/>
                <a:gd name="T2" fmla="*/ 2 w 2"/>
                <a:gd name="T3" fmla="*/ 1 h 2"/>
                <a:gd name="T4" fmla="*/ 2 w 2"/>
                <a:gd name="T5" fmla="*/ 1 h 2"/>
                <a:gd name="T6" fmla="*/ 1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1" y="0"/>
                    <a:pt x="1" y="0"/>
                    <a:pt x="2" y="1"/>
                  </a:cubicBezTo>
                  <a:cubicBezTo>
                    <a:pt x="2" y="1"/>
                    <a:pt x="2" y="1"/>
                    <a:pt x="2" y="1"/>
                  </a:cubicBezTo>
                  <a:cubicBezTo>
                    <a:pt x="1" y="1"/>
                    <a:pt x="1" y="2"/>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65" name="Freeform 23"/>
            <p:cNvSpPr/>
            <p:nvPr/>
          </p:nvSpPr>
          <p:spPr bwMode="auto">
            <a:xfrm>
              <a:off x="1152525" y="1112838"/>
              <a:ext cx="44450" cy="15875"/>
            </a:xfrm>
            <a:custGeom>
              <a:avLst/>
              <a:gdLst>
                <a:gd name="T0" fmla="*/ 3 w 3"/>
                <a:gd name="T1" fmla="*/ 0 h 1"/>
                <a:gd name="T2" fmla="*/ 2 w 3"/>
                <a:gd name="T3" fmla="*/ 1 h 1"/>
                <a:gd name="T4" fmla="*/ 2 w 3"/>
                <a:gd name="T5" fmla="*/ 1 h 1"/>
                <a:gd name="T6" fmla="*/ 1 w 3"/>
                <a:gd name="T7" fmla="*/ 1 h 1"/>
                <a:gd name="T8" fmla="*/ 0 w 3"/>
                <a:gd name="T9" fmla="*/ 0 h 1"/>
                <a:gd name="T10" fmla="*/ 1 w 3"/>
                <a:gd name="T11" fmla="*/ 0 h 1"/>
                <a:gd name="T12" fmla="*/ 3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3" y="0"/>
                  </a:moveTo>
                  <a:cubicBezTo>
                    <a:pt x="3" y="0"/>
                    <a:pt x="2" y="0"/>
                    <a:pt x="2" y="1"/>
                  </a:cubicBezTo>
                  <a:cubicBezTo>
                    <a:pt x="2" y="1"/>
                    <a:pt x="2" y="1"/>
                    <a:pt x="2" y="1"/>
                  </a:cubicBezTo>
                  <a:cubicBezTo>
                    <a:pt x="2" y="0"/>
                    <a:pt x="1" y="1"/>
                    <a:pt x="1" y="1"/>
                  </a:cubicBezTo>
                  <a:cubicBezTo>
                    <a:pt x="1" y="0"/>
                    <a:pt x="1" y="0"/>
                    <a:pt x="0" y="0"/>
                  </a:cubicBezTo>
                  <a:cubicBezTo>
                    <a:pt x="1" y="0"/>
                    <a:pt x="1" y="0"/>
                    <a:pt x="1" y="0"/>
                  </a:cubicBezTo>
                  <a:cubicBezTo>
                    <a:pt x="2"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66" name="Freeform 24"/>
            <p:cNvSpPr/>
            <p:nvPr/>
          </p:nvSpPr>
          <p:spPr bwMode="auto">
            <a:xfrm>
              <a:off x="2041525" y="1314450"/>
              <a:ext cx="30163" cy="15875"/>
            </a:xfrm>
            <a:custGeom>
              <a:avLst/>
              <a:gdLst>
                <a:gd name="T0" fmla="*/ 2 w 2"/>
                <a:gd name="T1" fmla="*/ 0 h 1"/>
                <a:gd name="T2" fmla="*/ 2 w 2"/>
                <a:gd name="T3" fmla="*/ 0 h 1"/>
                <a:gd name="T4" fmla="*/ 2 w 2"/>
                <a:gd name="T5" fmla="*/ 0 h 1"/>
                <a:gd name="T6" fmla="*/ 0 w 2"/>
                <a:gd name="T7" fmla="*/ 0 h 1"/>
                <a:gd name="T8" fmla="*/ 0 w 2"/>
                <a:gd name="T9" fmla="*/ 0 h 1"/>
                <a:gd name="T10" fmla="*/ 2 w 2"/>
                <a:gd name="T11" fmla="*/ 0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0"/>
                  </a:moveTo>
                  <a:cubicBezTo>
                    <a:pt x="2" y="0"/>
                    <a:pt x="2" y="0"/>
                    <a:pt x="2" y="0"/>
                  </a:cubicBezTo>
                  <a:cubicBezTo>
                    <a:pt x="2" y="0"/>
                    <a:pt x="2" y="0"/>
                    <a:pt x="2" y="0"/>
                  </a:cubicBezTo>
                  <a:cubicBezTo>
                    <a:pt x="1" y="1"/>
                    <a:pt x="1" y="1"/>
                    <a:pt x="0" y="0"/>
                  </a:cubicBezTo>
                  <a:cubicBezTo>
                    <a:pt x="0" y="0"/>
                    <a:pt x="0" y="0"/>
                    <a:pt x="0" y="0"/>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67" name="Freeform 25"/>
            <p:cNvSpPr/>
            <p:nvPr/>
          </p:nvSpPr>
          <p:spPr bwMode="auto">
            <a:xfrm>
              <a:off x="1017588" y="774700"/>
              <a:ext cx="14288" cy="14287"/>
            </a:xfrm>
            <a:custGeom>
              <a:avLst/>
              <a:gdLst>
                <a:gd name="T0" fmla="*/ 1 w 1"/>
                <a:gd name="T1" fmla="*/ 0 h 1"/>
                <a:gd name="T2" fmla="*/ 0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1"/>
                    <a:pt x="0" y="1"/>
                  </a:cubicBezTo>
                  <a:cubicBezTo>
                    <a:pt x="0" y="1"/>
                    <a:pt x="0"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68" name="Freeform 26"/>
            <p:cNvSpPr/>
            <p:nvPr/>
          </p:nvSpPr>
          <p:spPr bwMode="auto">
            <a:xfrm>
              <a:off x="2116138" y="1314450"/>
              <a:ext cx="30163" cy="0"/>
            </a:xfrm>
            <a:custGeom>
              <a:avLst/>
              <a:gdLst>
                <a:gd name="T0" fmla="*/ 0 w 2"/>
                <a:gd name="T1" fmla="*/ 1 w 2"/>
                <a:gd name="T2" fmla="*/ 2 w 2"/>
                <a:gd name="T3" fmla="*/ 2 w 2"/>
                <a:gd name="T4" fmla="*/ 2 w 2"/>
                <a:gd name="T5" fmla="*/ 1 w 2"/>
                <a:gd name="T6" fmla="*/ 0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cubicBezTo>
                    <a:pt x="0" y="0"/>
                    <a:pt x="1" y="0"/>
                    <a:pt x="1" y="0"/>
                  </a:cubicBezTo>
                  <a:cubicBezTo>
                    <a:pt x="1" y="0"/>
                    <a:pt x="1" y="0"/>
                    <a:pt x="2" y="0"/>
                  </a:cubicBezTo>
                  <a:cubicBezTo>
                    <a:pt x="2" y="0"/>
                    <a:pt x="2" y="0"/>
                    <a:pt x="2" y="0"/>
                  </a:cubicBezTo>
                  <a:cubicBezTo>
                    <a:pt x="2" y="0"/>
                    <a:pt x="2" y="0"/>
                    <a:pt x="2" y="0"/>
                  </a:cubicBezTo>
                  <a:cubicBezTo>
                    <a:pt x="1" y="0"/>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69" name="Freeform 27"/>
            <p:cNvSpPr/>
            <p:nvPr/>
          </p:nvSpPr>
          <p:spPr bwMode="auto">
            <a:xfrm>
              <a:off x="1619250" y="696913"/>
              <a:ext cx="30163" cy="15875"/>
            </a:xfrm>
            <a:custGeom>
              <a:avLst/>
              <a:gdLst>
                <a:gd name="T0" fmla="*/ 2 w 2"/>
                <a:gd name="T1" fmla="*/ 1 h 1"/>
                <a:gd name="T2" fmla="*/ 2 w 2"/>
                <a:gd name="T3" fmla="*/ 1 h 1"/>
                <a:gd name="T4" fmla="*/ 1 w 2"/>
                <a:gd name="T5" fmla="*/ 1 h 1"/>
                <a:gd name="T6" fmla="*/ 0 w 2"/>
                <a:gd name="T7" fmla="*/ 1 h 1"/>
                <a:gd name="T8" fmla="*/ 0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2" y="1"/>
                    <a:pt x="2" y="1"/>
                    <a:pt x="2" y="1"/>
                  </a:cubicBezTo>
                  <a:cubicBezTo>
                    <a:pt x="1" y="1"/>
                    <a:pt x="1" y="1"/>
                    <a:pt x="1" y="1"/>
                  </a:cubicBezTo>
                  <a:cubicBezTo>
                    <a:pt x="1" y="1"/>
                    <a:pt x="0" y="1"/>
                    <a:pt x="0" y="1"/>
                  </a:cubicBezTo>
                  <a:cubicBezTo>
                    <a:pt x="0" y="1"/>
                    <a:pt x="0" y="1"/>
                    <a:pt x="0" y="1"/>
                  </a:cubicBezTo>
                  <a:cubicBezTo>
                    <a:pt x="1" y="1"/>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70" name="Freeform 28"/>
            <p:cNvSpPr/>
            <p:nvPr/>
          </p:nvSpPr>
          <p:spPr bwMode="auto">
            <a:xfrm>
              <a:off x="3035300" y="1128713"/>
              <a:ext cx="14288" cy="15875"/>
            </a:xfrm>
            <a:custGeom>
              <a:avLst/>
              <a:gdLst>
                <a:gd name="T0" fmla="*/ 1 w 1"/>
                <a:gd name="T1" fmla="*/ 1 h 1"/>
                <a:gd name="T2" fmla="*/ 0 w 1"/>
                <a:gd name="T3" fmla="*/ 1 h 1"/>
                <a:gd name="T4" fmla="*/ 0 w 1"/>
                <a:gd name="T5" fmla="*/ 1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1"/>
                    <a:pt x="0" y="1"/>
                    <a:pt x="0" y="1"/>
                  </a:cubicBezTo>
                  <a:cubicBezTo>
                    <a:pt x="0" y="1"/>
                    <a:pt x="0" y="1"/>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71" name="Freeform 29"/>
            <p:cNvSpPr/>
            <p:nvPr/>
          </p:nvSpPr>
          <p:spPr bwMode="auto">
            <a:xfrm>
              <a:off x="2763838" y="804863"/>
              <a:ext cx="30163" cy="15875"/>
            </a:xfrm>
            <a:custGeom>
              <a:avLst/>
              <a:gdLst>
                <a:gd name="T0" fmla="*/ 2 w 2"/>
                <a:gd name="T1" fmla="*/ 0 h 1"/>
                <a:gd name="T2" fmla="*/ 0 w 2"/>
                <a:gd name="T3" fmla="*/ 0 h 1"/>
                <a:gd name="T4" fmla="*/ 0 w 2"/>
                <a:gd name="T5" fmla="*/ 0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0"/>
                  </a:cubicBezTo>
                  <a:cubicBezTo>
                    <a:pt x="0" y="0"/>
                    <a:pt x="0" y="0"/>
                    <a:pt x="0" y="0"/>
                  </a:cubicBezTo>
                  <a:cubicBezTo>
                    <a:pt x="0" y="0"/>
                    <a:pt x="0"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72" name="Freeform 30"/>
            <p:cNvSpPr/>
            <p:nvPr/>
          </p:nvSpPr>
          <p:spPr bwMode="auto">
            <a:xfrm>
              <a:off x="2011363" y="619125"/>
              <a:ext cx="30163" cy="15875"/>
            </a:xfrm>
            <a:custGeom>
              <a:avLst/>
              <a:gdLst>
                <a:gd name="T0" fmla="*/ 0 w 2"/>
                <a:gd name="T1" fmla="*/ 0 h 1"/>
                <a:gd name="T2" fmla="*/ 2 w 2"/>
                <a:gd name="T3" fmla="*/ 0 h 1"/>
                <a:gd name="T4" fmla="*/ 2 w 2"/>
                <a:gd name="T5" fmla="*/ 1 h 1"/>
                <a:gd name="T6" fmla="*/ 0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1" y="0"/>
                    <a:pt x="1" y="0"/>
                    <a:pt x="2" y="0"/>
                  </a:cubicBezTo>
                  <a:cubicBezTo>
                    <a:pt x="2" y="0"/>
                    <a:pt x="2" y="1"/>
                    <a:pt x="2" y="1"/>
                  </a:cubicBezTo>
                  <a:cubicBezTo>
                    <a:pt x="2"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73" name="Freeform 31"/>
            <p:cNvSpPr/>
            <p:nvPr/>
          </p:nvSpPr>
          <p:spPr bwMode="auto">
            <a:xfrm>
              <a:off x="1951038" y="1452563"/>
              <a:ext cx="44450" cy="0"/>
            </a:xfrm>
            <a:custGeom>
              <a:avLst/>
              <a:gdLst>
                <a:gd name="T0" fmla="*/ 2 w 3"/>
                <a:gd name="T1" fmla="*/ 2 w 3"/>
                <a:gd name="T2" fmla="*/ 1 w 3"/>
                <a:gd name="T3" fmla="*/ 0 w 3"/>
                <a:gd name="T4" fmla="*/ 1 w 3"/>
                <a:gd name="T5" fmla="*/ 2 w 3"/>
                <a:gd name="T6" fmla="*/ 2 w 3"/>
              </a:gdLst>
              <a:ahLst/>
              <a:cxnLst>
                <a:cxn ang="0">
                  <a:pos x="T0" y="0"/>
                </a:cxn>
                <a:cxn ang="0">
                  <a:pos x="T1" y="0"/>
                </a:cxn>
                <a:cxn ang="0">
                  <a:pos x="T2" y="0"/>
                </a:cxn>
                <a:cxn ang="0">
                  <a:pos x="T3" y="0"/>
                </a:cxn>
                <a:cxn ang="0">
                  <a:pos x="T4" y="0"/>
                </a:cxn>
                <a:cxn ang="0">
                  <a:pos x="T5" y="0"/>
                </a:cxn>
                <a:cxn ang="0">
                  <a:pos x="T6" y="0"/>
                </a:cxn>
              </a:cxnLst>
              <a:rect l="0" t="0" r="r" b="b"/>
              <a:pathLst>
                <a:path w="3">
                  <a:moveTo>
                    <a:pt x="2" y="0"/>
                  </a:moveTo>
                  <a:cubicBezTo>
                    <a:pt x="2" y="0"/>
                    <a:pt x="2" y="0"/>
                    <a:pt x="2" y="0"/>
                  </a:cubicBezTo>
                  <a:cubicBezTo>
                    <a:pt x="2" y="0"/>
                    <a:pt x="1" y="0"/>
                    <a:pt x="1" y="0"/>
                  </a:cubicBezTo>
                  <a:cubicBezTo>
                    <a:pt x="1" y="0"/>
                    <a:pt x="0" y="0"/>
                    <a:pt x="0" y="0"/>
                  </a:cubicBezTo>
                  <a:cubicBezTo>
                    <a:pt x="0" y="0"/>
                    <a:pt x="1" y="0"/>
                    <a:pt x="1" y="0"/>
                  </a:cubicBezTo>
                  <a:cubicBezTo>
                    <a:pt x="1" y="0"/>
                    <a:pt x="2" y="0"/>
                    <a:pt x="2" y="0"/>
                  </a:cubicBezTo>
                  <a:cubicBezTo>
                    <a:pt x="3" y="0"/>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74" name="Freeform 32"/>
            <p:cNvSpPr/>
            <p:nvPr/>
          </p:nvSpPr>
          <p:spPr bwMode="auto">
            <a:xfrm>
              <a:off x="1995488" y="1452563"/>
              <a:ext cx="30163" cy="0"/>
            </a:xfrm>
            <a:custGeom>
              <a:avLst/>
              <a:gdLst>
                <a:gd name="T0" fmla="*/ 2 w 2"/>
                <a:gd name="T1" fmla="*/ 2 w 2"/>
                <a:gd name="T2" fmla="*/ 2 w 2"/>
                <a:gd name="T3" fmla="*/ 1 w 2"/>
                <a:gd name="T4" fmla="*/ 0 w 2"/>
                <a:gd name="T5" fmla="*/ 1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cubicBezTo>
                    <a:pt x="2" y="0"/>
                    <a:pt x="2" y="0"/>
                    <a:pt x="2" y="0"/>
                  </a:cubicBezTo>
                  <a:cubicBezTo>
                    <a:pt x="2" y="0"/>
                    <a:pt x="2" y="0"/>
                    <a:pt x="2" y="0"/>
                  </a:cubicBezTo>
                  <a:cubicBezTo>
                    <a:pt x="1" y="0"/>
                    <a:pt x="1" y="0"/>
                    <a:pt x="1" y="0"/>
                  </a:cubicBezTo>
                  <a:cubicBezTo>
                    <a:pt x="1" y="0"/>
                    <a:pt x="1" y="0"/>
                    <a:pt x="0" y="0"/>
                  </a:cubicBezTo>
                  <a:cubicBezTo>
                    <a:pt x="1" y="0"/>
                    <a:pt x="1" y="0"/>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75" name="Freeform 33"/>
            <p:cNvSpPr/>
            <p:nvPr/>
          </p:nvSpPr>
          <p:spPr bwMode="auto">
            <a:xfrm>
              <a:off x="565150" y="1052513"/>
              <a:ext cx="30163" cy="0"/>
            </a:xfrm>
            <a:custGeom>
              <a:avLst/>
              <a:gdLst>
                <a:gd name="T0" fmla="*/ 0 w 2"/>
                <a:gd name="T1" fmla="*/ 2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1" y="0"/>
                    <a:pt x="1" y="0"/>
                    <a:pt x="2" y="0"/>
                  </a:cubicBezTo>
                  <a:cubicBezTo>
                    <a:pt x="2" y="0"/>
                    <a:pt x="2" y="0"/>
                    <a:pt x="2" y="0"/>
                  </a:cubicBezTo>
                  <a:cubicBezTo>
                    <a:pt x="2" y="0"/>
                    <a:pt x="2"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76" name="Freeform 34"/>
            <p:cNvSpPr/>
            <p:nvPr/>
          </p:nvSpPr>
          <p:spPr bwMode="auto">
            <a:xfrm>
              <a:off x="565150" y="1298575"/>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77" name="Freeform 35"/>
            <p:cNvSpPr/>
            <p:nvPr/>
          </p:nvSpPr>
          <p:spPr bwMode="auto">
            <a:xfrm>
              <a:off x="2868613" y="1020763"/>
              <a:ext cx="15875"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1" y="1"/>
                    <a:pt x="1"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78" name="Freeform 36"/>
            <p:cNvSpPr/>
            <p:nvPr/>
          </p:nvSpPr>
          <p:spPr bwMode="auto">
            <a:xfrm>
              <a:off x="2071688" y="1500188"/>
              <a:ext cx="28575" cy="0"/>
            </a:xfrm>
            <a:custGeom>
              <a:avLst/>
              <a:gdLst>
                <a:gd name="T0" fmla="*/ 2 w 2"/>
                <a:gd name="T1" fmla="*/ 0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1" y="0"/>
                    <a:pt x="0" y="0"/>
                  </a:cubicBezTo>
                  <a:cubicBezTo>
                    <a:pt x="0" y="0"/>
                    <a:pt x="0" y="0"/>
                    <a:pt x="0" y="0"/>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79" name="Freeform 37"/>
            <p:cNvSpPr/>
            <p:nvPr/>
          </p:nvSpPr>
          <p:spPr bwMode="auto">
            <a:xfrm>
              <a:off x="1573213" y="774700"/>
              <a:ext cx="30163" cy="14287"/>
            </a:xfrm>
            <a:custGeom>
              <a:avLst/>
              <a:gdLst>
                <a:gd name="T0" fmla="*/ 0 w 2"/>
                <a:gd name="T1" fmla="*/ 1 h 1"/>
                <a:gd name="T2" fmla="*/ 1 w 2"/>
                <a:gd name="T3" fmla="*/ 1 h 1"/>
                <a:gd name="T4" fmla="*/ 2 w 2"/>
                <a:gd name="T5" fmla="*/ 1 h 1"/>
                <a:gd name="T6" fmla="*/ 2 w 2"/>
                <a:gd name="T7" fmla="*/ 1 h 1"/>
                <a:gd name="T8" fmla="*/ 1 w 2"/>
                <a:gd name="T9" fmla="*/ 1 h 1"/>
                <a:gd name="T10" fmla="*/ 0 w 2"/>
                <a:gd name="T11" fmla="*/ 1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cubicBezTo>
                    <a:pt x="1" y="1"/>
                    <a:pt x="1" y="1"/>
                    <a:pt x="1" y="1"/>
                  </a:cubicBezTo>
                  <a:cubicBezTo>
                    <a:pt x="1" y="0"/>
                    <a:pt x="1" y="1"/>
                    <a:pt x="2" y="1"/>
                  </a:cubicBezTo>
                  <a:cubicBezTo>
                    <a:pt x="2" y="1"/>
                    <a:pt x="2" y="1"/>
                    <a:pt x="2" y="1"/>
                  </a:cubicBezTo>
                  <a:cubicBezTo>
                    <a:pt x="1" y="1"/>
                    <a:pt x="1" y="1"/>
                    <a:pt x="1" y="1"/>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80" name="Freeform 38"/>
            <p:cNvSpPr/>
            <p:nvPr/>
          </p:nvSpPr>
          <p:spPr bwMode="auto">
            <a:xfrm>
              <a:off x="2717800" y="788988"/>
              <a:ext cx="30163" cy="15875"/>
            </a:xfrm>
            <a:custGeom>
              <a:avLst/>
              <a:gdLst>
                <a:gd name="T0" fmla="*/ 1 w 2"/>
                <a:gd name="T1" fmla="*/ 0 h 1"/>
                <a:gd name="T2" fmla="*/ 1 w 2"/>
                <a:gd name="T3" fmla="*/ 0 h 1"/>
                <a:gd name="T4" fmla="*/ 1 w 2"/>
                <a:gd name="T5" fmla="*/ 0 h 1"/>
                <a:gd name="T6" fmla="*/ 1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2" y="0"/>
                    <a:pt x="1" y="0"/>
                    <a:pt x="1" y="0"/>
                  </a:cubicBezTo>
                  <a:cubicBezTo>
                    <a:pt x="1" y="1"/>
                    <a:pt x="1" y="1"/>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81" name="Freeform 39"/>
            <p:cNvSpPr/>
            <p:nvPr/>
          </p:nvSpPr>
          <p:spPr bwMode="auto">
            <a:xfrm>
              <a:off x="1603375" y="712788"/>
              <a:ext cx="15875" cy="14287"/>
            </a:xfrm>
            <a:custGeom>
              <a:avLst/>
              <a:gdLst>
                <a:gd name="T0" fmla="*/ 0 w 1"/>
                <a:gd name="T1" fmla="*/ 0 h 1"/>
                <a:gd name="T2" fmla="*/ 1 w 1"/>
                <a:gd name="T3" fmla="*/ 0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1" y="0"/>
                  </a:cubicBezTo>
                  <a:cubicBezTo>
                    <a:pt x="1" y="0"/>
                    <a:pt x="1" y="1"/>
                    <a:pt x="1" y="1"/>
                  </a:cubicBezTo>
                  <a:cubicBezTo>
                    <a:pt x="1" y="1"/>
                    <a:pt x="1"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82" name="Freeform 40"/>
            <p:cNvSpPr/>
            <p:nvPr/>
          </p:nvSpPr>
          <p:spPr bwMode="auto">
            <a:xfrm>
              <a:off x="896938" y="1098550"/>
              <a:ext cx="14288" cy="14287"/>
            </a:xfrm>
            <a:custGeom>
              <a:avLst/>
              <a:gdLst>
                <a:gd name="T0" fmla="*/ 1 w 1"/>
                <a:gd name="T1" fmla="*/ 1 h 1"/>
                <a:gd name="T2" fmla="*/ 0 w 1"/>
                <a:gd name="T3" fmla="*/ 1 h 1"/>
                <a:gd name="T4" fmla="*/ 1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0"/>
                    <a:pt x="0" y="0"/>
                    <a:pt x="1" y="0"/>
                  </a:cubicBezTo>
                  <a:cubicBezTo>
                    <a:pt x="1" y="0"/>
                    <a:pt x="1" y="0"/>
                    <a:pt x="1"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83" name="Freeform 41"/>
            <p:cNvSpPr/>
            <p:nvPr/>
          </p:nvSpPr>
          <p:spPr bwMode="auto">
            <a:xfrm>
              <a:off x="3124200" y="1500188"/>
              <a:ext cx="15875" cy="14287"/>
            </a:xfrm>
            <a:custGeom>
              <a:avLst/>
              <a:gdLst>
                <a:gd name="T0" fmla="*/ 0 w 1"/>
                <a:gd name="T1" fmla="*/ 0 h 1"/>
                <a:gd name="T2" fmla="*/ 1 w 1"/>
                <a:gd name="T3" fmla="*/ 1 h 1"/>
                <a:gd name="T4" fmla="*/ 1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1" y="0"/>
                    <a:pt x="1" y="0"/>
                    <a:pt x="1" y="1"/>
                  </a:cubicBezTo>
                  <a:cubicBezTo>
                    <a:pt x="1" y="1"/>
                    <a:pt x="1" y="1"/>
                    <a:pt x="1" y="1"/>
                  </a:cubicBezTo>
                  <a:cubicBezTo>
                    <a:pt x="1" y="1"/>
                    <a:pt x="1" y="1"/>
                    <a:pt x="0" y="1"/>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84" name="Freeform 42"/>
            <p:cNvSpPr/>
            <p:nvPr/>
          </p:nvSpPr>
          <p:spPr bwMode="auto">
            <a:xfrm>
              <a:off x="2794000" y="804863"/>
              <a:ext cx="14288" cy="15875"/>
            </a:xfrm>
            <a:custGeom>
              <a:avLst/>
              <a:gdLst>
                <a:gd name="T0" fmla="*/ 0 w 1"/>
                <a:gd name="T1" fmla="*/ 0 h 1"/>
                <a:gd name="T2" fmla="*/ 1 w 1"/>
                <a:gd name="T3" fmla="*/ 0 h 1"/>
                <a:gd name="T4" fmla="*/ 1 w 1"/>
                <a:gd name="T5" fmla="*/ 0 h 1"/>
                <a:gd name="T6" fmla="*/ 1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1" y="0"/>
                  </a:cubicBezTo>
                  <a:cubicBezTo>
                    <a:pt x="1" y="0"/>
                    <a:pt x="1" y="0"/>
                    <a:pt x="1" y="0"/>
                  </a:cubicBezTo>
                  <a:cubicBezTo>
                    <a:pt x="1" y="1"/>
                    <a:pt x="1" y="1"/>
                    <a:pt x="1" y="1"/>
                  </a:cubicBezTo>
                  <a:cubicBezTo>
                    <a:pt x="0" y="0"/>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85" name="Freeform 43"/>
            <p:cNvSpPr/>
            <p:nvPr/>
          </p:nvSpPr>
          <p:spPr bwMode="auto">
            <a:xfrm>
              <a:off x="2417763" y="558801"/>
              <a:ext cx="14288" cy="14287"/>
            </a:xfrm>
            <a:custGeom>
              <a:avLst/>
              <a:gdLst>
                <a:gd name="T0" fmla="*/ 0 w 1"/>
                <a:gd name="T1" fmla="*/ 0 h 1"/>
                <a:gd name="T2" fmla="*/ 0 w 1"/>
                <a:gd name="T3" fmla="*/ 0 h 1"/>
                <a:gd name="T4" fmla="*/ 1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1" y="0"/>
                    <a:pt x="1" y="0"/>
                    <a:pt x="1" y="0"/>
                  </a:cubicBezTo>
                  <a:cubicBezTo>
                    <a:pt x="1" y="1"/>
                    <a:pt x="1"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86" name="Freeform 44"/>
            <p:cNvSpPr/>
            <p:nvPr/>
          </p:nvSpPr>
          <p:spPr bwMode="auto">
            <a:xfrm>
              <a:off x="1484313" y="1082675"/>
              <a:ext cx="14288" cy="158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1"/>
                    <a:pt x="0" y="1"/>
                  </a:cubicBezTo>
                  <a:cubicBezTo>
                    <a:pt x="0" y="1"/>
                    <a:pt x="1"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87" name="Freeform 45"/>
            <p:cNvSpPr/>
            <p:nvPr/>
          </p:nvSpPr>
          <p:spPr bwMode="auto">
            <a:xfrm>
              <a:off x="820738" y="804863"/>
              <a:ext cx="15875" cy="15875"/>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1" y="0"/>
                    <a:pt x="1" y="0"/>
                  </a:cubicBezTo>
                  <a:cubicBezTo>
                    <a:pt x="1" y="0"/>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88" name="Freeform 46"/>
            <p:cNvSpPr/>
            <p:nvPr/>
          </p:nvSpPr>
          <p:spPr bwMode="auto">
            <a:xfrm>
              <a:off x="2538413" y="588963"/>
              <a:ext cx="30163" cy="0"/>
            </a:xfrm>
            <a:custGeom>
              <a:avLst/>
              <a:gdLst>
                <a:gd name="T0" fmla="*/ 2 w 2"/>
                <a:gd name="T1" fmla="*/ 2 w 2"/>
                <a:gd name="T2" fmla="*/ 1 w 2"/>
                <a:gd name="T3" fmla="*/ 0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2" y="0"/>
                    <a:pt x="2" y="0"/>
                  </a:cubicBezTo>
                  <a:cubicBezTo>
                    <a:pt x="1" y="0"/>
                    <a:pt x="1" y="0"/>
                    <a:pt x="1" y="0"/>
                  </a:cubicBezTo>
                  <a:cubicBezTo>
                    <a:pt x="0" y="0"/>
                    <a:pt x="0"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89" name="Freeform 47"/>
            <p:cNvSpPr/>
            <p:nvPr/>
          </p:nvSpPr>
          <p:spPr bwMode="auto">
            <a:xfrm>
              <a:off x="2824163" y="1438275"/>
              <a:ext cx="14288" cy="14287"/>
            </a:xfrm>
            <a:custGeom>
              <a:avLst/>
              <a:gdLst>
                <a:gd name="T0" fmla="*/ 0 w 1"/>
                <a:gd name="T1" fmla="*/ 0 h 1"/>
                <a:gd name="T2" fmla="*/ 0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1" y="1"/>
                    <a:pt x="0" y="1"/>
                  </a:cubicBez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90" name="Freeform 48"/>
            <p:cNvSpPr/>
            <p:nvPr/>
          </p:nvSpPr>
          <p:spPr bwMode="auto">
            <a:xfrm>
              <a:off x="2041525" y="1406525"/>
              <a:ext cx="14288" cy="15875"/>
            </a:xfrm>
            <a:custGeom>
              <a:avLst/>
              <a:gdLst>
                <a:gd name="T0" fmla="*/ 0 w 1"/>
                <a:gd name="T1" fmla="*/ 1 h 1"/>
                <a:gd name="T2" fmla="*/ 0 w 1"/>
                <a:gd name="T3" fmla="*/ 0 h 1"/>
                <a:gd name="T4" fmla="*/ 1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0" y="0"/>
                    <a:pt x="0" y="0"/>
                  </a:cubicBezTo>
                  <a:cubicBezTo>
                    <a:pt x="1" y="0"/>
                    <a:pt x="1" y="1"/>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91" name="Freeform 49"/>
            <p:cNvSpPr/>
            <p:nvPr/>
          </p:nvSpPr>
          <p:spPr bwMode="auto">
            <a:xfrm>
              <a:off x="1920875" y="635000"/>
              <a:ext cx="14288"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92" name="Freeform 50"/>
            <p:cNvSpPr/>
            <p:nvPr/>
          </p:nvSpPr>
          <p:spPr bwMode="auto">
            <a:xfrm>
              <a:off x="2055813" y="1500188"/>
              <a:ext cx="15875" cy="14287"/>
            </a:xfrm>
            <a:custGeom>
              <a:avLst/>
              <a:gdLst>
                <a:gd name="T0" fmla="*/ 0 w 1"/>
                <a:gd name="T1" fmla="*/ 0 h 1"/>
                <a:gd name="T2" fmla="*/ 0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0"/>
                    <a:pt x="0" y="0"/>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93" name="Freeform 51"/>
            <p:cNvSpPr/>
            <p:nvPr/>
          </p:nvSpPr>
          <p:spPr bwMode="auto">
            <a:xfrm>
              <a:off x="2025650" y="1314450"/>
              <a:ext cx="15875"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0" y="1"/>
                    <a:pt x="0" y="1"/>
                    <a:pt x="0" y="1"/>
                  </a:cubicBezTo>
                  <a:cubicBezTo>
                    <a:pt x="0" y="1"/>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94" name="Freeform 52"/>
            <p:cNvSpPr/>
            <p:nvPr/>
          </p:nvSpPr>
          <p:spPr bwMode="auto">
            <a:xfrm>
              <a:off x="1031875" y="774700"/>
              <a:ext cx="15875" cy="0"/>
            </a:xfrm>
            <a:custGeom>
              <a:avLst/>
              <a:gdLst>
                <a:gd name="T0" fmla="*/ 0 w 1"/>
                <a:gd name="T1" fmla="*/ 0 w 1"/>
                <a:gd name="T2" fmla="*/ 1 w 1"/>
                <a:gd name="T3" fmla="*/ 1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95" name="Freeform 53"/>
            <p:cNvSpPr/>
            <p:nvPr/>
          </p:nvSpPr>
          <p:spPr bwMode="auto">
            <a:xfrm>
              <a:off x="715963" y="1112838"/>
              <a:ext cx="0" cy="15875"/>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0"/>
                  </a:cubicBez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96" name="Oval 54"/>
            <p:cNvSpPr>
              <a:spLocks noChangeArrowheads="1"/>
            </p:cNvSpPr>
            <p:nvPr/>
          </p:nvSpPr>
          <p:spPr bwMode="auto">
            <a:xfrm>
              <a:off x="2190750" y="558801"/>
              <a:ext cx="1588" cy="142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97" name="Freeform 55"/>
            <p:cNvSpPr/>
            <p:nvPr/>
          </p:nvSpPr>
          <p:spPr bwMode="auto">
            <a:xfrm>
              <a:off x="911225" y="1098550"/>
              <a:ext cx="15875" cy="0"/>
            </a:xfrm>
            <a:custGeom>
              <a:avLst/>
              <a:gdLst>
                <a:gd name="T0" fmla="*/ 1 w 1"/>
                <a:gd name="T1" fmla="*/ 1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98" name="Freeform 56"/>
            <p:cNvSpPr/>
            <p:nvPr/>
          </p:nvSpPr>
          <p:spPr bwMode="auto">
            <a:xfrm>
              <a:off x="520700" y="1004888"/>
              <a:ext cx="14288"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99" name="Freeform 57"/>
            <p:cNvSpPr/>
            <p:nvPr/>
          </p:nvSpPr>
          <p:spPr bwMode="auto">
            <a:xfrm>
              <a:off x="2071688" y="619125"/>
              <a:ext cx="14288" cy="15875"/>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1"/>
                    <a:pt x="0"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00" name="Freeform 58"/>
            <p:cNvSpPr/>
            <p:nvPr/>
          </p:nvSpPr>
          <p:spPr bwMode="auto">
            <a:xfrm>
              <a:off x="2146300" y="1468438"/>
              <a:ext cx="14288"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1"/>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01" name="Freeform 59"/>
            <p:cNvSpPr/>
            <p:nvPr/>
          </p:nvSpPr>
          <p:spPr bwMode="auto">
            <a:xfrm>
              <a:off x="1047750" y="774700"/>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02" name="Freeform 60"/>
            <p:cNvSpPr/>
            <p:nvPr/>
          </p:nvSpPr>
          <p:spPr bwMode="auto">
            <a:xfrm>
              <a:off x="2055813" y="619125"/>
              <a:ext cx="0" cy="15875"/>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03" name="Freeform 61"/>
            <p:cNvSpPr/>
            <p:nvPr/>
          </p:nvSpPr>
          <p:spPr bwMode="auto">
            <a:xfrm>
              <a:off x="911225" y="1004888"/>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04" name="Oval 62"/>
            <p:cNvSpPr>
              <a:spLocks noChangeArrowheads="1"/>
            </p:cNvSpPr>
            <p:nvPr/>
          </p:nvSpPr>
          <p:spPr bwMode="auto">
            <a:xfrm>
              <a:off x="609600" y="12985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05" name="Freeform 63"/>
            <p:cNvSpPr/>
            <p:nvPr/>
          </p:nvSpPr>
          <p:spPr bwMode="auto">
            <a:xfrm>
              <a:off x="2357438" y="558801"/>
              <a:ext cx="0" cy="142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06" name="Oval 64"/>
            <p:cNvSpPr>
              <a:spLocks noChangeArrowheads="1"/>
            </p:cNvSpPr>
            <p:nvPr/>
          </p:nvSpPr>
          <p:spPr bwMode="auto">
            <a:xfrm>
              <a:off x="2176463" y="131445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07" name="Freeform 65"/>
            <p:cNvSpPr/>
            <p:nvPr/>
          </p:nvSpPr>
          <p:spPr bwMode="auto">
            <a:xfrm>
              <a:off x="2447925" y="558801"/>
              <a:ext cx="14288" cy="14287"/>
            </a:xfrm>
            <a:custGeom>
              <a:avLst/>
              <a:gdLst>
                <a:gd name="T0" fmla="*/ 0 w 1"/>
                <a:gd name="T1" fmla="*/ 0 h 1"/>
                <a:gd name="T2" fmla="*/ 1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1" y="1"/>
                    <a:pt x="1"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08" name="Oval 66"/>
            <p:cNvSpPr>
              <a:spLocks noChangeArrowheads="1"/>
            </p:cNvSpPr>
            <p:nvPr/>
          </p:nvSpPr>
          <p:spPr bwMode="auto">
            <a:xfrm>
              <a:off x="896938" y="10048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09" name="Freeform 67"/>
            <p:cNvSpPr/>
            <p:nvPr/>
          </p:nvSpPr>
          <p:spPr bwMode="auto">
            <a:xfrm>
              <a:off x="866775" y="1282700"/>
              <a:ext cx="14288" cy="15875"/>
            </a:xfrm>
            <a:custGeom>
              <a:avLst/>
              <a:gdLst>
                <a:gd name="T0" fmla="*/ 1 w 1"/>
                <a:gd name="T1" fmla="*/ 0 h 1"/>
                <a:gd name="T2" fmla="*/ 1 w 1"/>
                <a:gd name="T3" fmla="*/ 0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0"/>
                    <a:pt x="1" y="1"/>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10" name="Oval 68"/>
            <p:cNvSpPr>
              <a:spLocks noChangeArrowheads="1"/>
            </p:cNvSpPr>
            <p:nvPr/>
          </p:nvSpPr>
          <p:spPr bwMode="auto">
            <a:xfrm>
              <a:off x="1784350" y="1514475"/>
              <a:ext cx="15875"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11" name="Oval 69"/>
            <p:cNvSpPr>
              <a:spLocks noChangeArrowheads="1"/>
            </p:cNvSpPr>
            <p:nvPr/>
          </p:nvSpPr>
          <p:spPr bwMode="auto">
            <a:xfrm>
              <a:off x="1589088" y="8207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12" name="Freeform 70"/>
            <p:cNvSpPr/>
            <p:nvPr/>
          </p:nvSpPr>
          <p:spPr bwMode="auto">
            <a:xfrm>
              <a:off x="927100" y="8207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13" name="Oval 71"/>
            <p:cNvSpPr>
              <a:spLocks noChangeArrowheads="1"/>
            </p:cNvSpPr>
            <p:nvPr/>
          </p:nvSpPr>
          <p:spPr bwMode="auto">
            <a:xfrm>
              <a:off x="760413" y="1112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14" name="Oval 72"/>
            <p:cNvSpPr>
              <a:spLocks noChangeArrowheads="1"/>
            </p:cNvSpPr>
            <p:nvPr/>
          </p:nvSpPr>
          <p:spPr bwMode="auto">
            <a:xfrm>
              <a:off x="820738" y="10668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15" name="Freeform 73"/>
            <p:cNvSpPr/>
            <p:nvPr/>
          </p:nvSpPr>
          <p:spPr bwMode="auto">
            <a:xfrm>
              <a:off x="2733675" y="836613"/>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16" name="Freeform 74"/>
            <p:cNvSpPr/>
            <p:nvPr/>
          </p:nvSpPr>
          <p:spPr bwMode="auto">
            <a:xfrm>
              <a:off x="820738" y="8207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17" name="Freeform 75"/>
            <p:cNvSpPr/>
            <p:nvPr/>
          </p:nvSpPr>
          <p:spPr bwMode="auto">
            <a:xfrm>
              <a:off x="730250" y="836613"/>
              <a:ext cx="15875" cy="0"/>
            </a:xfrm>
            <a:custGeom>
              <a:avLst/>
              <a:gdLst>
                <a:gd name="T0" fmla="*/ 1 w 1"/>
                <a:gd name="T1" fmla="*/ 1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18" name="Freeform 76"/>
            <p:cNvSpPr/>
            <p:nvPr/>
          </p:nvSpPr>
          <p:spPr bwMode="auto">
            <a:xfrm>
              <a:off x="836613" y="804863"/>
              <a:ext cx="14288" cy="15875"/>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0"/>
                    <a:pt x="1" y="0"/>
                    <a:pt x="1" y="0"/>
                  </a:cubicBez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19" name="Oval 77"/>
            <p:cNvSpPr>
              <a:spLocks noChangeArrowheads="1"/>
            </p:cNvSpPr>
            <p:nvPr/>
          </p:nvSpPr>
          <p:spPr bwMode="auto">
            <a:xfrm>
              <a:off x="2130425" y="14843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20" name="Freeform 78"/>
            <p:cNvSpPr/>
            <p:nvPr/>
          </p:nvSpPr>
          <p:spPr bwMode="auto">
            <a:xfrm>
              <a:off x="1106488" y="944563"/>
              <a:ext cx="0" cy="14287"/>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1"/>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21" name="Freeform 79"/>
            <p:cNvSpPr/>
            <p:nvPr/>
          </p:nvSpPr>
          <p:spPr bwMode="auto">
            <a:xfrm>
              <a:off x="1603375" y="774700"/>
              <a:ext cx="0" cy="14287"/>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22" name="Freeform 80"/>
            <p:cNvSpPr/>
            <p:nvPr/>
          </p:nvSpPr>
          <p:spPr bwMode="auto">
            <a:xfrm>
              <a:off x="2703513" y="804863"/>
              <a:ext cx="142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23" name="Oval 81"/>
            <p:cNvSpPr>
              <a:spLocks noChangeArrowheads="1"/>
            </p:cNvSpPr>
            <p:nvPr/>
          </p:nvSpPr>
          <p:spPr bwMode="auto">
            <a:xfrm>
              <a:off x="1844675" y="14382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24" name="Oval 82"/>
            <p:cNvSpPr>
              <a:spLocks noChangeArrowheads="1"/>
            </p:cNvSpPr>
            <p:nvPr/>
          </p:nvSpPr>
          <p:spPr bwMode="auto">
            <a:xfrm>
              <a:off x="850900" y="10668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25" name="Oval 83"/>
            <p:cNvSpPr>
              <a:spLocks noChangeArrowheads="1"/>
            </p:cNvSpPr>
            <p:nvPr/>
          </p:nvSpPr>
          <p:spPr bwMode="auto">
            <a:xfrm>
              <a:off x="1814513" y="6350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26" name="Freeform 84"/>
            <p:cNvSpPr/>
            <p:nvPr/>
          </p:nvSpPr>
          <p:spPr bwMode="auto">
            <a:xfrm>
              <a:off x="1408113" y="1500188"/>
              <a:ext cx="0" cy="142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27" name="Freeform 85"/>
            <p:cNvSpPr/>
            <p:nvPr/>
          </p:nvSpPr>
          <p:spPr bwMode="auto">
            <a:xfrm>
              <a:off x="2130425" y="974725"/>
              <a:ext cx="15875"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28" name="Freeform 86"/>
            <p:cNvSpPr/>
            <p:nvPr/>
          </p:nvSpPr>
          <p:spPr bwMode="auto">
            <a:xfrm>
              <a:off x="2176463" y="1468438"/>
              <a:ext cx="0" cy="15875"/>
            </a:xfrm>
            <a:custGeom>
              <a:avLst/>
              <a:gdLst>
                <a:gd name="T0" fmla="*/ 0 h 1"/>
                <a:gd name="T1" fmla="*/ 0 h 1"/>
                <a:gd name="T2" fmla="*/ 0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0"/>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29" name="Oval 87"/>
            <p:cNvSpPr>
              <a:spLocks noChangeArrowheads="1"/>
            </p:cNvSpPr>
            <p:nvPr/>
          </p:nvSpPr>
          <p:spPr bwMode="auto">
            <a:xfrm>
              <a:off x="2747963" y="7889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30" name="Oval 88"/>
            <p:cNvSpPr>
              <a:spLocks noChangeArrowheads="1"/>
            </p:cNvSpPr>
            <p:nvPr/>
          </p:nvSpPr>
          <p:spPr bwMode="auto">
            <a:xfrm>
              <a:off x="595313" y="10366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31" name="Freeform 89"/>
            <p:cNvSpPr/>
            <p:nvPr/>
          </p:nvSpPr>
          <p:spPr bwMode="auto">
            <a:xfrm>
              <a:off x="911225" y="820738"/>
              <a:ext cx="158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32" name="Freeform 90"/>
            <p:cNvSpPr/>
            <p:nvPr/>
          </p:nvSpPr>
          <p:spPr bwMode="auto">
            <a:xfrm>
              <a:off x="1001713" y="882650"/>
              <a:ext cx="0" cy="14287"/>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33" name="Oval 91"/>
            <p:cNvSpPr>
              <a:spLocks noChangeArrowheads="1"/>
            </p:cNvSpPr>
            <p:nvPr/>
          </p:nvSpPr>
          <p:spPr bwMode="auto">
            <a:xfrm>
              <a:off x="987425" y="9906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34" name="Oval 92"/>
            <p:cNvSpPr>
              <a:spLocks noChangeArrowheads="1"/>
            </p:cNvSpPr>
            <p:nvPr/>
          </p:nvSpPr>
          <p:spPr bwMode="auto">
            <a:xfrm>
              <a:off x="1017588" y="10048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35" name="Oval 93"/>
            <p:cNvSpPr>
              <a:spLocks noChangeArrowheads="1"/>
            </p:cNvSpPr>
            <p:nvPr/>
          </p:nvSpPr>
          <p:spPr bwMode="auto">
            <a:xfrm>
              <a:off x="2206625" y="604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36" name="Freeform 94"/>
            <p:cNvSpPr/>
            <p:nvPr/>
          </p:nvSpPr>
          <p:spPr bwMode="auto">
            <a:xfrm>
              <a:off x="1693863" y="102076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37" name="Freeform 95"/>
            <p:cNvSpPr/>
            <p:nvPr/>
          </p:nvSpPr>
          <p:spPr bwMode="auto">
            <a:xfrm>
              <a:off x="2432050" y="604838"/>
              <a:ext cx="158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38" name="Freeform 96"/>
            <p:cNvSpPr/>
            <p:nvPr/>
          </p:nvSpPr>
          <p:spPr bwMode="auto">
            <a:xfrm>
              <a:off x="836613" y="804863"/>
              <a:ext cx="0" cy="1587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39" name="Freeform 97"/>
            <p:cNvSpPr/>
            <p:nvPr/>
          </p:nvSpPr>
          <p:spPr bwMode="auto">
            <a:xfrm>
              <a:off x="2447925" y="604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40" name="Oval 98"/>
            <p:cNvSpPr>
              <a:spLocks noChangeArrowheads="1"/>
            </p:cNvSpPr>
            <p:nvPr/>
          </p:nvSpPr>
          <p:spPr bwMode="auto">
            <a:xfrm>
              <a:off x="1273175" y="8509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41" name="Oval 99"/>
            <p:cNvSpPr>
              <a:spLocks noChangeArrowheads="1"/>
            </p:cNvSpPr>
            <p:nvPr/>
          </p:nvSpPr>
          <p:spPr bwMode="auto">
            <a:xfrm>
              <a:off x="2327275" y="6191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42" name="Oval 100"/>
            <p:cNvSpPr>
              <a:spLocks noChangeArrowheads="1"/>
            </p:cNvSpPr>
            <p:nvPr/>
          </p:nvSpPr>
          <p:spPr bwMode="auto">
            <a:xfrm>
              <a:off x="2160588" y="131445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43" name="Oval 101"/>
            <p:cNvSpPr>
              <a:spLocks noChangeArrowheads="1"/>
            </p:cNvSpPr>
            <p:nvPr/>
          </p:nvSpPr>
          <p:spPr bwMode="auto">
            <a:xfrm>
              <a:off x="1377950" y="8366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44" name="Freeform 102"/>
            <p:cNvSpPr/>
            <p:nvPr/>
          </p:nvSpPr>
          <p:spPr bwMode="auto">
            <a:xfrm>
              <a:off x="2854325" y="85090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45" name="Oval 103"/>
            <p:cNvSpPr>
              <a:spLocks noChangeArrowheads="1"/>
            </p:cNvSpPr>
            <p:nvPr/>
          </p:nvSpPr>
          <p:spPr bwMode="auto">
            <a:xfrm>
              <a:off x="2492375" y="14065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46" name="Freeform 104"/>
            <p:cNvSpPr/>
            <p:nvPr/>
          </p:nvSpPr>
          <p:spPr bwMode="auto">
            <a:xfrm>
              <a:off x="1498600" y="1082675"/>
              <a:ext cx="0" cy="15875"/>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47" name="Oval 105"/>
            <p:cNvSpPr>
              <a:spLocks noChangeArrowheads="1"/>
            </p:cNvSpPr>
            <p:nvPr/>
          </p:nvSpPr>
          <p:spPr bwMode="auto">
            <a:xfrm>
              <a:off x="2854325" y="145256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48" name="Oval 106"/>
            <p:cNvSpPr>
              <a:spLocks noChangeArrowheads="1"/>
            </p:cNvSpPr>
            <p:nvPr/>
          </p:nvSpPr>
          <p:spPr bwMode="auto">
            <a:xfrm>
              <a:off x="866775" y="8366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49" name="Freeform 107"/>
            <p:cNvSpPr/>
            <p:nvPr/>
          </p:nvSpPr>
          <p:spPr bwMode="auto">
            <a:xfrm>
              <a:off x="1603375" y="774700"/>
              <a:ext cx="15875" cy="14287"/>
            </a:xfrm>
            <a:custGeom>
              <a:avLst/>
              <a:gdLst>
                <a:gd name="T0" fmla="*/ 0 w 1"/>
                <a:gd name="T1" fmla="*/ 0 h 1"/>
                <a:gd name="T2" fmla="*/ 1 w 1"/>
                <a:gd name="T3" fmla="*/ 1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1" y="1"/>
                    <a:pt x="1" y="1"/>
                  </a:cubicBezTo>
                  <a:cubicBezTo>
                    <a:pt x="1" y="1"/>
                    <a:pt x="1" y="1"/>
                    <a:pt x="1"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50" name="Freeform 108"/>
            <p:cNvSpPr/>
            <p:nvPr/>
          </p:nvSpPr>
          <p:spPr bwMode="auto">
            <a:xfrm>
              <a:off x="1196975"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51" name="Oval 109"/>
            <p:cNvSpPr>
              <a:spLocks noChangeArrowheads="1"/>
            </p:cNvSpPr>
            <p:nvPr/>
          </p:nvSpPr>
          <p:spPr bwMode="auto">
            <a:xfrm>
              <a:off x="2116138" y="14843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52" name="Freeform 110"/>
            <p:cNvSpPr/>
            <p:nvPr/>
          </p:nvSpPr>
          <p:spPr bwMode="auto">
            <a:xfrm>
              <a:off x="1814513" y="1500188"/>
              <a:ext cx="0" cy="14287"/>
            </a:xfrm>
            <a:custGeom>
              <a:avLst/>
              <a:gdLst>
                <a:gd name="T0" fmla="*/ 0 h 1"/>
                <a:gd name="T1" fmla="*/ 0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53" name="Oval 111"/>
            <p:cNvSpPr>
              <a:spLocks noChangeArrowheads="1"/>
            </p:cNvSpPr>
            <p:nvPr/>
          </p:nvSpPr>
          <p:spPr bwMode="auto">
            <a:xfrm>
              <a:off x="1136650"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54" name="Freeform 112"/>
            <p:cNvSpPr/>
            <p:nvPr/>
          </p:nvSpPr>
          <p:spPr bwMode="auto">
            <a:xfrm>
              <a:off x="2176463" y="14684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55" name="Rectangle 113"/>
            <p:cNvSpPr>
              <a:spLocks noChangeArrowheads="1"/>
            </p:cNvSpPr>
            <p:nvPr/>
          </p:nvSpPr>
          <p:spPr bwMode="auto">
            <a:xfrm>
              <a:off x="625475" y="117475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56" name="Oval 114"/>
            <p:cNvSpPr>
              <a:spLocks noChangeArrowheads="1"/>
            </p:cNvSpPr>
            <p:nvPr/>
          </p:nvSpPr>
          <p:spPr bwMode="auto">
            <a:xfrm>
              <a:off x="2100263" y="6350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57" name="Freeform 115"/>
            <p:cNvSpPr/>
            <p:nvPr/>
          </p:nvSpPr>
          <p:spPr bwMode="auto">
            <a:xfrm>
              <a:off x="850900" y="8366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58" name="Freeform 116"/>
            <p:cNvSpPr/>
            <p:nvPr/>
          </p:nvSpPr>
          <p:spPr bwMode="auto">
            <a:xfrm>
              <a:off x="2552700" y="14382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59" name="Freeform 117"/>
            <p:cNvSpPr/>
            <p:nvPr/>
          </p:nvSpPr>
          <p:spPr bwMode="auto">
            <a:xfrm>
              <a:off x="1106488" y="75882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60" name="Freeform 118"/>
            <p:cNvSpPr/>
            <p:nvPr/>
          </p:nvSpPr>
          <p:spPr bwMode="auto">
            <a:xfrm>
              <a:off x="2914650" y="1500188"/>
              <a:ext cx="0" cy="14287"/>
            </a:xfrm>
            <a:custGeom>
              <a:avLst/>
              <a:gdLst>
                <a:gd name="T0" fmla="*/ 0 h 1"/>
                <a:gd name="T1" fmla="*/ 0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61" name="Freeform 119"/>
            <p:cNvSpPr/>
            <p:nvPr/>
          </p:nvSpPr>
          <p:spPr bwMode="auto">
            <a:xfrm>
              <a:off x="1468438" y="1098550"/>
              <a:ext cx="158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62" name="Oval 120"/>
            <p:cNvSpPr>
              <a:spLocks noChangeArrowheads="1"/>
            </p:cNvSpPr>
            <p:nvPr/>
          </p:nvSpPr>
          <p:spPr bwMode="auto">
            <a:xfrm>
              <a:off x="1438275" y="9906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63" name="Oval 121"/>
            <p:cNvSpPr>
              <a:spLocks noChangeArrowheads="1"/>
            </p:cNvSpPr>
            <p:nvPr/>
          </p:nvSpPr>
          <p:spPr bwMode="auto">
            <a:xfrm>
              <a:off x="2838450" y="15144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64" name="Oval 122"/>
            <p:cNvSpPr>
              <a:spLocks noChangeArrowheads="1"/>
            </p:cNvSpPr>
            <p:nvPr/>
          </p:nvSpPr>
          <p:spPr bwMode="auto">
            <a:xfrm>
              <a:off x="1152525"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65" name="Oval 123"/>
            <p:cNvSpPr>
              <a:spLocks noChangeArrowheads="1"/>
            </p:cNvSpPr>
            <p:nvPr/>
          </p:nvSpPr>
          <p:spPr bwMode="auto">
            <a:xfrm>
              <a:off x="1136650"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66" name="Rectangle 124"/>
            <p:cNvSpPr>
              <a:spLocks noChangeArrowheads="1"/>
            </p:cNvSpPr>
            <p:nvPr/>
          </p:nvSpPr>
          <p:spPr bwMode="auto">
            <a:xfrm>
              <a:off x="911225" y="1004888"/>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67" name="Freeform 125"/>
            <p:cNvSpPr/>
            <p:nvPr/>
          </p:nvSpPr>
          <p:spPr bwMode="auto">
            <a:xfrm>
              <a:off x="2116138" y="14843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68" name="Freeform 126"/>
            <p:cNvSpPr/>
            <p:nvPr/>
          </p:nvSpPr>
          <p:spPr bwMode="auto">
            <a:xfrm>
              <a:off x="1062038" y="77470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69" name="Freeform 127"/>
            <p:cNvSpPr/>
            <p:nvPr/>
          </p:nvSpPr>
          <p:spPr bwMode="auto">
            <a:xfrm>
              <a:off x="2130425" y="1468438"/>
              <a:ext cx="0" cy="1587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70" name="Freeform 128"/>
            <p:cNvSpPr/>
            <p:nvPr/>
          </p:nvSpPr>
          <p:spPr bwMode="auto">
            <a:xfrm>
              <a:off x="2130425" y="1484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71" name="Rectangle 129"/>
            <p:cNvSpPr>
              <a:spLocks noChangeArrowheads="1"/>
            </p:cNvSpPr>
            <p:nvPr/>
          </p:nvSpPr>
          <p:spPr bwMode="auto">
            <a:xfrm>
              <a:off x="776288" y="1052513"/>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72" name="Rectangle 130"/>
            <p:cNvSpPr>
              <a:spLocks noChangeArrowheads="1"/>
            </p:cNvSpPr>
            <p:nvPr/>
          </p:nvSpPr>
          <p:spPr bwMode="auto">
            <a:xfrm>
              <a:off x="2717800" y="804863"/>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73" name="Freeform 131"/>
            <p:cNvSpPr/>
            <p:nvPr/>
          </p:nvSpPr>
          <p:spPr bwMode="auto">
            <a:xfrm>
              <a:off x="1212850" y="1098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74" name="Freeform 132"/>
            <p:cNvSpPr/>
            <p:nvPr/>
          </p:nvSpPr>
          <p:spPr bwMode="auto">
            <a:xfrm>
              <a:off x="850900" y="8366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75" name="Freeform 133"/>
            <p:cNvSpPr/>
            <p:nvPr/>
          </p:nvSpPr>
          <p:spPr bwMode="auto">
            <a:xfrm>
              <a:off x="1212850" y="1098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76" name="Rectangle 134"/>
            <p:cNvSpPr>
              <a:spLocks noChangeArrowheads="1"/>
            </p:cNvSpPr>
            <p:nvPr/>
          </p:nvSpPr>
          <p:spPr bwMode="auto">
            <a:xfrm>
              <a:off x="2417763" y="558801"/>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77" name="Oval 135"/>
            <p:cNvSpPr>
              <a:spLocks noChangeArrowheads="1"/>
            </p:cNvSpPr>
            <p:nvPr/>
          </p:nvSpPr>
          <p:spPr bwMode="auto">
            <a:xfrm>
              <a:off x="2266950" y="145256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78" name="Freeform 136"/>
            <p:cNvSpPr/>
            <p:nvPr/>
          </p:nvSpPr>
          <p:spPr bwMode="auto">
            <a:xfrm>
              <a:off x="2447925" y="604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79" name="Freeform 137"/>
            <p:cNvSpPr/>
            <p:nvPr/>
          </p:nvSpPr>
          <p:spPr bwMode="auto">
            <a:xfrm>
              <a:off x="565150" y="10525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80" name="Rectangle 138"/>
            <p:cNvSpPr>
              <a:spLocks noChangeArrowheads="1"/>
            </p:cNvSpPr>
            <p:nvPr/>
          </p:nvSpPr>
          <p:spPr bwMode="auto">
            <a:xfrm>
              <a:off x="3049588" y="1144588"/>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81" name="Freeform 139"/>
            <p:cNvSpPr/>
            <p:nvPr/>
          </p:nvSpPr>
          <p:spPr bwMode="auto">
            <a:xfrm>
              <a:off x="1800225" y="15144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82" name="Freeform 140"/>
            <p:cNvSpPr/>
            <p:nvPr/>
          </p:nvSpPr>
          <p:spPr bwMode="auto">
            <a:xfrm>
              <a:off x="1106488" y="9588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83" name="Freeform 141"/>
            <p:cNvSpPr/>
            <p:nvPr/>
          </p:nvSpPr>
          <p:spPr bwMode="auto">
            <a:xfrm>
              <a:off x="1649413" y="7127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84" name="Oval 142"/>
            <p:cNvSpPr>
              <a:spLocks noChangeArrowheads="1"/>
            </p:cNvSpPr>
            <p:nvPr/>
          </p:nvSpPr>
          <p:spPr bwMode="auto">
            <a:xfrm>
              <a:off x="2417763" y="1112838"/>
              <a:ext cx="14288"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85" name="Freeform 143"/>
            <p:cNvSpPr/>
            <p:nvPr/>
          </p:nvSpPr>
          <p:spPr bwMode="auto">
            <a:xfrm>
              <a:off x="1995488" y="1098550"/>
              <a:ext cx="15875" cy="14287"/>
            </a:xfrm>
            <a:custGeom>
              <a:avLst/>
              <a:gdLst>
                <a:gd name="T0" fmla="*/ 0 w 1"/>
                <a:gd name="T1" fmla="*/ 0 h 1"/>
                <a:gd name="T2" fmla="*/ 0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0" y="0"/>
                  </a:cubicBezTo>
                  <a:cubicBezTo>
                    <a:pt x="0" y="0"/>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86" name="Freeform 144"/>
            <p:cNvSpPr/>
            <p:nvPr/>
          </p:nvSpPr>
          <p:spPr bwMode="auto">
            <a:xfrm>
              <a:off x="2552700" y="1066800"/>
              <a:ext cx="15875" cy="15875"/>
            </a:xfrm>
            <a:custGeom>
              <a:avLst/>
              <a:gdLst>
                <a:gd name="T0" fmla="*/ 0 w 1"/>
                <a:gd name="T1" fmla="*/ 1 h 1"/>
                <a:gd name="T2" fmla="*/ 0 w 1"/>
                <a:gd name="T3" fmla="*/ 1 h 1"/>
                <a:gd name="T4" fmla="*/ 0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1"/>
                    <a:pt x="0" y="0"/>
                    <a:pt x="0" y="1"/>
                  </a:cubicBezTo>
                  <a:cubicBezTo>
                    <a:pt x="0"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87" name="Freeform 145"/>
            <p:cNvSpPr/>
            <p:nvPr/>
          </p:nvSpPr>
          <p:spPr bwMode="auto">
            <a:xfrm>
              <a:off x="1860550" y="1112838"/>
              <a:ext cx="142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88" name="Oval 146"/>
            <p:cNvSpPr>
              <a:spLocks noChangeArrowheads="1"/>
            </p:cNvSpPr>
            <p:nvPr/>
          </p:nvSpPr>
          <p:spPr bwMode="auto">
            <a:xfrm>
              <a:off x="2220913" y="1112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89" name="Freeform 147"/>
            <p:cNvSpPr/>
            <p:nvPr/>
          </p:nvSpPr>
          <p:spPr bwMode="auto">
            <a:xfrm>
              <a:off x="2478088" y="1112838"/>
              <a:ext cx="0" cy="15875"/>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90" name="Freeform 148"/>
            <p:cNvSpPr/>
            <p:nvPr/>
          </p:nvSpPr>
          <p:spPr bwMode="auto">
            <a:xfrm>
              <a:off x="1754188"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91" name="Freeform 149"/>
            <p:cNvSpPr/>
            <p:nvPr/>
          </p:nvSpPr>
          <p:spPr bwMode="auto">
            <a:xfrm>
              <a:off x="1754188"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92" name="Freeform 150"/>
            <p:cNvSpPr/>
            <p:nvPr/>
          </p:nvSpPr>
          <p:spPr bwMode="auto">
            <a:xfrm>
              <a:off x="2432050" y="11128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93" name="Freeform 151"/>
            <p:cNvSpPr/>
            <p:nvPr/>
          </p:nvSpPr>
          <p:spPr bwMode="auto">
            <a:xfrm>
              <a:off x="1649413" y="109855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94" name="Freeform 152"/>
            <p:cNvSpPr/>
            <p:nvPr/>
          </p:nvSpPr>
          <p:spPr bwMode="auto">
            <a:xfrm>
              <a:off x="2071688" y="1036638"/>
              <a:ext cx="14288" cy="15875"/>
            </a:xfrm>
            <a:custGeom>
              <a:avLst/>
              <a:gdLst>
                <a:gd name="T0" fmla="*/ 1 w 1"/>
                <a:gd name="T1" fmla="*/ 0 h 1"/>
                <a:gd name="T2" fmla="*/ 1 w 1"/>
                <a:gd name="T3" fmla="*/ 0 h 1"/>
                <a:gd name="T4" fmla="*/ 0 w 1"/>
                <a:gd name="T5" fmla="*/ 0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1"/>
                    <a:pt x="1"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95" name="Oval 153"/>
            <p:cNvSpPr>
              <a:spLocks noChangeArrowheads="1"/>
            </p:cNvSpPr>
            <p:nvPr/>
          </p:nvSpPr>
          <p:spPr bwMode="auto">
            <a:xfrm>
              <a:off x="2071688" y="10366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96" name="Freeform 154"/>
            <p:cNvSpPr/>
            <p:nvPr/>
          </p:nvSpPr>
          <p:spPr bwMode="auto">
            <a:xfrm>
              <a:off x="2236788" y="10366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97" name="Freeform 155"/>
            <p:cNvSpPr/>
            <p:nvPr/>
          </p:nvSpPr>
          <p:spPr bwMode="auto">
            <a:xfrm>
              <a:off x="1814513" y="866775"/>
              <a:ext cx="60325" cy="15875"/>
            </a:xfrm>
            <a:custGeom>
              <a:avLst/>
              <a:gdLst>
                <a:gd name="T0" fmla="*/ 0 w 4"/>
                <a:gd name="T1" fmla="*/ 1 h 1"/>
                <a:gd name="T2" fmla="*/ 0 w 4"/>
                <a:gd name="T3" fmla="*/ 0 h 1"/>
                <a:gd name="T4" fmla="*/ 3 w 4"/>
                <a:gd name="T5" fmla="*/ 0 h 1"/>
                <a:gd name="T6" fmla="*/ 4 w 4"/>
                <a:gd name="T7" fmla="*/ 0 h 1"/>
                <a:gd name="T8" fmla="*/ 3 w 4"/>
                <a:gd name="T9" fmla="*/ 0 h 1"/>
                <a:gd name="T10" fmla="*/ 1 w 4"/>
                <a:gd name="T11" fmla="*/ 1 h 1"/>
                <a:gd name="T12" fmla="*/ 0 w 4"/>
                <a:gd name="T13" fmla="*/ 1 h 1"/>
                <a:gd name="T14" fmla="*/ 0 w 4"/>
                <a:gd name="T15" fmla="*/ 1 h 1"/>
                <a:gd name="T16" fmla="*/ 0 w 4"/>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0" y="1"/>
                  </a:moveTo>
                  <a:cubicBezTo>
                    <a:pt x="0" y="1"/>
                    <a:pt x="0" y="0"/>
                    <a:pt x="0" y="0"/>
                  </a:cubicBezTo>
                  <a:cubicBezTo>
                    <a:pt x="1" y="1"/>
                    <a:pt x="2" y="0"/>
                    <a:pt x="3" y="0"/>
                  </a:cubicBezTo>
                  <a:cubicBezTo>
                    <a:pt x="3" y="0"/>
                    <a:pt x="4" y="0"/>
                    <a:pt x="4" y="0"/>
                  </a:cubicBezTo>
                  <a:cubicBezTo>
                    <a:pt x="4" y="0"/>
                    <a:pt x="3" y="0"/>
                    <a:pt x="3" y="0"/>
                  </a:cubicBezTo>
                  <a:cubicBezTo>
                    <a:pt x="2" y="0"/>
                    <a:pt x="2" y="0"/>
                    <a:pt x="1" y="1"/>
                  </a:cubicBezTo>
                  <a:cubicBezTo>
                    <a:pt x="1" y="1"/>
                    <a:pt x="1"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98" name="Oval 156"/>
            <p:cNvSpPr>
              <a:spLocks noChangeArrowheads="1"/>
            </p:cNvSpPr>
            <p:nvPr/>
          </p:nvSpPr>
          <p:spPr bwMode="auto">
            <a:xfrm>
              <a:off x="1874838" y="8667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grpSp>
      <p:sp>
        <p:nvSpPr>
          <p:cNvPr id="178" name="文本框 177"/>
          <p:cNvSpPr txBox="1"/>
          <p:nvPr/>
        </p:nvSpPr>
        <p:spPr>
          <a:xfrm>
            <a:off x="3651310" y="1329592"/>
            <a:ext cx="1975485" cy="119888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pPr algn="ctr"/>
            <a:r>
              <a:rPr lang="en-US" altLang="zh-CN" sz="7200" dirty="0">
                <a:solidFill>
                  <a:srgbClr val="DA784B"/>
                </a:solidFill>
                <a:effectLst/>
                <a:latin typeface="Impact" panose="020B0806030902050204" pitchFamily="34" charset="0"/>
                <a:ea typeface="方正兰亭刊黑_GBK" panose="02000000000000000000" pitchFamily="2" charset="-122"/>
              </a:rPr>
              <a:t>2019</a:t>
            </a:r>
            <a:endParaRPr lang="en-US" altLang="zh-CN" sz="7200" dirty="0">
              <a:solidFill>
                <a:srgbClr val="DA784B"/>
              </a:solidFill>
              <a:effectLst/>
              <a:latin typeface="Impact" panose="020B0806030902050204" pitchFamily="34" charset="0"/>
              <a:ea typeface="方正兰亭刊黑_GBK" panose="02000000000000000000" pitchFamily="2" charset="-122"/>
            </a:endParaRPr>
          </a:p>
        </p:txBody>
      </p:sp>
      <p:pic>
        <p:nvPicPr>
          <p:cNvPr id="187" name="Of Monsters and Men-Dirty Paws">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4022766" y="-765216"/>
            <a:ext cx="457200" cy="457200"/>
          </a:xfrm>
          <a:prstGeom prst="rect">
            <a:avLst/>
          </a:prstGeom>
        </p:spPr>
      </p:pic>
      <p:sp>
        <p:nvSpPr>
          <p:cNvPr id="2" name="文本框 1"/>
          <p:cNvSpPr txBox="1"/>
          <p:nvPr/>
        </p:nvSpPr>
        <p:spPr>
          <a:xfrm>
            <a:off x="6957695" y="3777615"/>
            <a:ext cx="2165985" cy="1129665"/>
          </a:xfrm>
          <a:prstGeom prst="rect">
            <a:avLst/>
          </a:prstGeom>
          <a:noFill/>
        </p:spPr>
        <p:txBody>
          <a:bodyPr wrap="square" rtlCol="0">
            <a:spAutoFit/>
          </a:bodyPr>
          <a:lstStyle/>
          <a:p>
            <a:pPr algn="r"/>
            <a:r>
              <a:rPr lang="zh-CN" altLang="en-US">
                <a:solidFill>
                  <a:schemeClr val="bg1"/>
                </a:solidFill>
                <a:sym typeface="+mn-ea"/>
              </a:rPr>
              <a:t>组长：李佳治</a:t>
            </a:r>
            <a:endParaRPr lang="zh-CN" altLang="en-US">
              <a:solidFill>
                <a:schemeClr val="bg1"/>
              </a:solidFill>
            </a:endParaRPr>
          </a:p>
          <a:p>
            <a:pPr algn="r"/>
            <a:r>
              <a:rPr lang="zh-CN" altLang="en-US">
                <a:solidFill>
                  <a:schemeClr val="bg1"/>
                </a:solidFill>
                <a:sym typeface="+mn-ea"/>
              </a:rPr>
              <a:t>组员：刘思宇</a:t>
            </a:r>
            <a:endParaRPr lang="zh-CN" altLang="en-US">
              <a:solidFill>
                <a:schemeClr val="bg1"/>
              </a:solidFill>
            </a:endParaRPr>
          </a:p>
          <a:p>
            <a:pPr algn="r"/>
            <a:r>
              <a:rPr lang="zh-CN" altLang="en-US">
                <a:solidFill>
                  <a:schemeClr val="bg1"/>
                </a:solidFill>
                <a:sym typeface="+mn-ea"/>
              </a:rPr>
              <a:t>         吕可鑫</a:t>
            </a:r>
            <a:endParaRPr lang="zh-CN" altLang="en-US">
              <a:solidFill>
                <a:schemeClr val="bg1"/>
              </a:solidFill>
            </a:endParaRPr>
          </a:p>
          <a:p>
            <a:pPr algn="r"/>
            <a:r>
              <a:rPr lang="zh-CN" altLang="en-US">
                <a:solidFill>
                  <a:schemeClr val="bg1"/>
                </a:solidFill>
                <a:sym typeface="+mn-ea"/>
              </a:rPr>
              <a:t>         姜云腾</a:t>
            </a:r>
            <a:endParaRPr lang="zh-CN" altLang="en-US">
              <a:solidFill>
                <a:schemeClr val="bg1"/>
              </a:solidFill>
            </a:endParaRPr>
          </a:p>
          <a:p>
            <a:pPr algn="r"/>
            <a:r>
              <a:rPr lang="zh-CN" altLang="en-US">
                <a:solidFill>
                  <a:schemeClr val="bg1"/>
                </a:solidFill>
                <a:sym typeface="+mn-ea"/>
              </a:rPr>
              <a:t>         徐家珺</a:t>
            </a:r>
            <a:endParaRPr lang="zh-CN" altLang="en-US">
              <a:solidFill>
                <a:schemeClr val="bg1"/>
              </a:solidFill>
              <a:sym typeface="+mn-ea"/>
            </a:endParaRPr>
          </a:p>
        </p:txBody>
      </p:sp>
    </p:spTree>
    <p:custDataLst>
      <p:tags r:id="rId5"/>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drap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8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750"/>
                                        <p:tgtEl>
                                          <p:spTgt spid="1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750"/>
                                        <p:tgtEl>
                                          <p:spTgt spid="1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75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75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75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750"/>
                                        <p:tgtEl>
                                          <p:spTgt spid="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75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75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750"/>
                                        <p:tgtEl>
                                          <p:spTgt spid="3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750"/>
                                        <p:tgtEl>
                                          <p:spTgt spid="4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750"/>
                                        <p:tgtEl>
                                          <p:spTgt spid="4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750"/>
                                        <p:tgtEl>
                                          <p:spTgt spid="4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750"/>
                                        <p:tgtEl>
                                          <p:spTgt spid="5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6"/>
                                        </p:tgtEl>
                                        <p:attrNameLst>
                                          <p:attrName>style.visibility</p:attrName>
                                        </p:attrNameLst>
                                      </p:cBhvr>
                                      <p:to>
                                        <p:strVal val="visible"/>
                                      </p:to>
                                    </p:set>
                                    <p:animEffect transition="in" filter="fade">
                                      <p:cBhvr>
                                        <p:cTn id="50" dur="500"/>
                                        <p:tgtEl>
                                          <p:spTgt spid="1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7"/>
                                        </p:tgtEl>
                                        <p:attrNameLst>
                                          <p:attrName>style.visibility</p:attrName>
                                        </p:attrNameLst>
                                      </p:cBhvr>
                                      <p:to>
                                        <p:strVal val="visible"/>
                                      </p:to>
                                    </p:set>
                                    <p:animEffect transition="in" filter="fade">
                                      <p:cBhvr>
                                        <p:cTn id="53" dur="500"/>
                                        <p:tgtEl>
                                          <p:spTgt spid="12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8"/>
                                        </p:tgtEl>
                                        <p:attrNameLst>
                                          <p:attrName>style.visibility</p:attrName>
                                        </p:attrNameLst>
                                      </p:cBhvr>
                                      <p:to>
                                        <p:strVal val="visible"/>
                                      </p:to>
                                    </p:set>
                                    <p:animEffect transition="in" filter="fade">
                                      <p:cBhvr>
                                        <p:cTn id="56" dur="500"/>
                                        <p:tgtEl>
                                          <p:spTgt spid="12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29"/>
                                        </p:tgtEl>
                                        <p:attrNameLst>
                                          <p:attrName>style.visibility</p:attrName>
                                        </p:attrNameLst>
                                      </p:cBhvr>
                                      <p:to>
                                        <p:strVal val="visible"/>
                                      </p:to>
                                    </p:set>
                                    <p:animEffect transition="in" filter="fade">
                                      <p:cBhvr>
                                        <p:cTn id="59" dur="500"/>
                                        <p:tgtEl>
                                          <p:spTgt spid="1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30"/>
                                        </p:tgtEl>
                                        <p:attrNameLst>
                                          <p:attrName>style.visibility</p:attrName>
                                        </p:attrNameLst>
                                      </p:cBhvr>
                                      <p:to>
                                        <p:strVal val="visible"/>
                                      </p:to>
                                    </p:set>
                                    <p:animEffect transition="in" filter="fade">
                                      <p:cBhvr>
                                        <p:cTn id="62" dur="500"/>
                                        <p:tgtEl>
                                          <p:spTgt spid="1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31"/>
                                        </p:tgtEl>
                                        <p:attrNameLst>
                                          <p:attrName>style.visibility</p:attrName>
                                        </p:attrNameLst>
                                      </p:cBhvr>
                                      <p:to>
                                        <p:strVal val="visible"/>
                                      </p:to>
                                    </p:set>
                                    <p:animEffect transition="in" filter="fade">
                                      <p:cBhvr>
                                        <p:cTn id="65" dur="500"/>
                                        <p:tgtEl>
                                          <p:spTgt spid="13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32"/>
                                        </p:tgtEl>
                                        <p:attrNameLst>
                                          <p:attrName>style.visibility</p:attrName>
                                        </p:attrNameLst>
                                      </p:cBhvr>
                                      <p:to>
                                        <p:strVal val="visible"/>
                                      </p:to>
                                    </p:set>
                                    <p:animEffect transition="in" filter="fade">
                                      <p:cBhvr>
                                        <p:cTn id="68" dur="500"/>
                                        <p:tgtEl>
                                          <p:spTgt spid="13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33"/>
                                        </p:tgtEl>
                                        <p:attrNameLst>
                                          <p:attrName>style.visibility</p:attrName>
                                        </p:attrNameLst>
                                      </p:cBhvr>
                                      <p:to>
                                        <p:strVal val="visible"/>
                                      </p:to>
                                    </p:set>
                                    <p:animEffect transition="in" filter="fade">
                                      <p:cBhvr>
                                        <p:cTn id="71" dur="500"/>
                                        <p:tgtEl>
                                          <p:spTgt spid="13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4"/>
                                        </p:tgtEl>
                                        <p:attrNameLst>
                                          <p:attrName>style.visibility</p:attrName>
                                        </p:attrNameLst>
                                      </p:cBhvr>
                                      <p:to>
                                        <p:strVal val="visible"/>
                                      </p:to>
                                    </p:set>
                                    <p:animEffect transition="in" filter="fade">
                                      <p:cBhvr>
                                        <p:cTn id="74" dur="500"/>
                                        <p:tgtEl>
                                          <p:spTgt spid="13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5"/>
                                        </p:tgtEl>
                                        <p:attrNameLst>
                                          <p:attrName>style.visibility</p:attrName>
                                        </p:attrNameLst>
                                      </p:cBhvr>
                                      <p:to>
                                        <p:strVal val="visible"/>
                                      </p:to>
                                    </p:set>
                                    <p:animEffect transition="in" filter="fade">
                                      <p:cBhvr>
                                        <p:cTn id="77" dur="500"/>
                                        <p:tgtEl>
                                          <p:spTgt spid="13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36"/>
                                        </p:tgtEl>
                                        <p:attrNameLst>
                                          <p:attrName>style.visibility</p:attrName>
                                        </p:attrNameLst>
                                      </p:cBhvr>
                                      <p:to>
                                        <p:strVal val="visible"/>
                                      </p:to>
                                    </p:set>
                                    <p:animEffect transition="in" filter="fade">
                                      <p:cBhvr>
                                        <p:cTn id="80" dur="500"/>
                                        <p:tgtEl>
                                          <p:spTgt spid="13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37"/>
                                        </p:tgtEl>
                                        <p:attrNameLst>
                                          <p:attrName>style.visibility</p:attrName>
                                        </p:attrNameLst>
                                      </p:cBhvr>
                                      <p:to>
                                        <p:strVal val="visible"/>
                                      </p:to>
                                    </p:set>
                                    <p:animEffect transition="in" filter="fade">
                                      <p:cBhvr>
                                        <p:cTn id="83" dur="500"/>
                                        <p:tgtEl>
                                          <p:spTgt spid="13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38"/>
                                        </p:tgtEl>
                                        <p:attrNameLst>
                                          <p:attrName>style.visibility</p:attrName>
                                        </p:attrNameLst>
                                      </p:cBhvr>
                                      <p:to>
                                        <p:strVal val="visible"/>
                                      </p:to>
                                    </p:set>
                                    <p:animEffect transition="in" filter="fade">
                                      <p:cBhvr>
                                        <p:cTn id="86" dur="500"/>
                                        <p:tgtEl>
                                          <p:spTgt spid="138"/>
                                        </p:tgtEl>
                                      </p:cBhvr>
                                    </p:animEffect>
                                  </p:childTnLst>
                                </p:cTn>
                              </p:par>
                            </p:childTnLst>
                          </p:cTn>
                        </p:par>
                        <p:par>
                          <p:cTn id="87" fill="hold">
                            <p:stCondLst>
                              <p:cond delay="1000"/>
                            </p:stCondLst>
                            <p:childTnLst>
                              <p:par>
                                <p:cTn id="88" presetID="16" presetClass="entr" presetSubtype="21" fill="hold" nodeType="afterEffect">
                                  <p:stCondLst>
                                    <p:cond delay="0"/>
                                  </p:stCondLst>
                                  <p:childTnLst>
                                    <p:set>
                                      <p:cBhvr>
                                        <p:cTn id="89" dur="1" fill="hold">
                                          <p:stCondLst>
                                            <p:cond delay="0"/>
                                          </p:stCondLst>
                                        </p:cTn>
                                        <p:tgtEl>
                                          <p:spTgt spid="3"/>
                                        </p:tgtEl>
                                        <p:attrNameLst>
                                          <p:attrName>style.visibility</p:attrName>
                                        </p:attrNameLst>
                                      </p:cBhvr>
                                      <p:to>
                                        <p:strVal val="visible"/>
                                      </p:to>
                                    </p:set>
                                    <p:animEffect transition="in" filter="barn(inVertical)">
                                      <p:cBhvr>
                                        <p:cTn id="90" dur="750"/>
                                        <p:tgtEl>
                                          <p:spTgt spid="3"/>
                                        </p:tgtEl>
                                      </p:cBhvr>
                                    </p:animEffect>
                                  </p:childTnLst>
                                </p:cTn>
                              </p:par>
                              <p:par>
                                <p:cTn id="91" presetID="16" presetClass="entr" presetSubtype="21" fill="hold" nodeType="with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barn(inVertical)">
                                      <p:cBhvr>
                                        <p:cTn id="93" dur="750"/>
                                        <p:tgtEl>
                                          <p:spTgt spid="5"/>
                                        </p:tgtEl>
                                      </p:cBhvr>
                                    </p:animEffect>
                                  </p:childTnLst>
                                </p:cTn>
                              </p:par>
                              <p:par>
                                <p:cTn id="94" presetID="16" presetClass="entr" presetSubtype="21" fill="hold" nodeType="with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barn(inVertical)">
                                      <p:cBhvr>
                                        <p:cTn id="96" dur="750"/>
                                        <p:tgtEl>
                                          <p:spTgt spid="15"/>
                                        </p:tgtEl>
                                      </p:cBhvr>
                                    </p:animEffect>
                                  </p:childTnLst>
                                </p:cTn>
                              </p:par>
                              <p:par>
                                <p:cTn id="97" presetID="16" presetClass="entr" presetSubtype="21" fill="hold" nodeType="with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barn(inVertical)">
                                      <p:cBhvr>
                                        <p:cTn id="99" dur="750"/>
                                        <p:tgtEl>
                                          <p:spTgt spid="53"/>
                                        </p:tgtEl>
                                      </p:cBhvr>
                                    </p:animEffect>
                                  </p:childTnLst>
                                </p:cTn>
                              </p:par>
                              <p:par>
                                <p:cTn id="100" presetID="16" presetClass="entr" presetSubtype="21" fill="hold" nodeType="with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barn(inVertical)">
                                      <p:cBhvr>
                                        <p:cTn id="102" dur="750"/>
                                        <p:tgtEl>
                                          <p:spTgt spid="55"/>
                                        </p:tgtEl>
                                      </p:cBhvr>
                                    </p:animEffect>
                                  </p:childTnLst>
                                </p:cTn>
                              </p:par>
                              <p:par>
                                <p:cTn id="103" presetID="16" presetClass="entr" presetSubtype="21" fill="hold" nodeType="withEffect">
                                  <p:stCondLst>
                                    <p:cond delay="0"/>
                                  </p:stCondLst>
                                  <p:childTnLst>
                                    <p:set>
                                      <p:cBhvr>
                                        <p:cTn id="104" dur="1" fill="hold">
                                          <p:stCondLst>
                                            <p:cond delay="0"/>
                                          </p:stCondLst>
                                        </p:cTn>
                                        <p:tgtEl>
                                          <p:spTgt spid="57"/>
                                        </p:tgtEl>
                                        <p:attrNameLst>
                                          <p:attrName>style.visibility</p:attrName>
                                        </p:attrNameLst>
                                      </p:cBhvr>
                                      <p:to>
                                        <p:strVal val="visible"/>
                                      </p:to>
                                    </p:set>
                                    <p:animEffect transition="in" filter="barn(inVertical)">
                                      <p:cBhvr>
                                        <p:cTn id="105" dur="750"/>
                                        <p:tgtEl>
                                          <p:spTgt spid="57"/>
                                        </p:tgtEl>
                                      </p:cBhvr>
                                    </p:animEffect>
                                  </p:childTnLst>
                                </p:cTn>
                              </p:par>
                              <p:par>
                                <p:cTn id="106" presetID="16" presetClass="entr" presetSubtype="21" fill="hold" nodeType="with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barn(inVertical)">
                                      <p:cBhvr>
                                        <p:cTn id="108" dur="750"/>
                                        <p:tgtEl>
                                          <p:spTgt spid="59"/>
                                        </p:tgtEl>
                                      </p:cBhvr>
                                    </p:animEffect>
                                  </p:childTnLst>
                                </p:cTn>
                              </p:par>
                              <p:par>
                                <p:cTn id="109" presetID="16" presetClass="entr" presetSubtype="21" fill="hold" nodeType="withEffect">
                                  <p:stCondLst>
                                    <p:cond delay="0"/>
                                  </p:stCondLst>
                                  <p:childTnLst>
                                    <p:set>
                                      <p:cBhvr>
                                        <p:cTn id="110" dur="1" fill="hold">
                                          <p:stCondLst>
                                            <p:cond delay="0"/>
                                          </p:stCondLst>
                                        </p:cTn>
                                        <p:tgtEl>
                                          <p:spTgt spid="61"/>
                                        </p:tgtEl>
                                        <p:attrNameLst>
                                          <p:attrName>style.visibility</p:attrName>
                                        </p:attrNameLst>
                                      </p:cBhvr>
                                      <p:to>
                                        <p:strVal val="visible"/>
                                      </p:to>
                                    </p:set>
                                    <p:animEffect transition="in" filter="barn(inVertical)">
                                      <p:cBhvr>
                                        <p:cTn id="111" dur="750"/>
                                        <p:tgtEl>
                                          <p:spTgt spid="61"/>
                                        </p:tgtEl>
                                      </p:cBhvr>
                                    </p:animEffect>
                                  </p:childTnLst>
                                </p:cTn>
                              </p:par>
                              <p:par>
                                <p:cTn id="112" presetID="16" presetClass="entr" presetSubtype="21" fill="hold" nodeType="withEffect">
                                  <p:stCondLst>
                                    <p:cond delay="0"/>
                                  </p:stCondLst>
                                  <p:childTnLst>
                                    <p:set>
                                      <p:cBhvr>
                                        <p:cTn id="113" dur="1" fill="hold">
                                          <p:stCondLst>
                                            <p:cond delay="0"/>
                                          </p:stCondLst>
                                        </p:cTn>
                                        <p:tgtEl>
                                          <p:spTgt spid="63"/>
                                        </p:tgtEl>
                                        <p:attrNameLst>
                                          <p:attrName>style.visibility</p:attrName>
                                        </p:attrNameLst>
                                      </p:cBhvr>
                                      <p:to>
                                        <p:strVal val="visible"/>
                                      </p:to>
                                    </p:set>
                                    <p:animEffect transition="in" filter="barn(inVertical)">
                                      <p:cBhvr>
                                        <p:cTn id="114" dur="750"/>
                                        <p:tgtEl>
                                          <p:spTgt spid="63"/>
                                        </p:tgtEl>
                                      </p:cBhvr>
                                    </p:animEffect>
                                  </p:childTnLst>
                                </p:cTn>
                              </p:par>
                              <p:par>
                                <p:cTn id="115" presetID="16" presetClass="entr" presetSubtype="21" fill="hold" nodeType="withEffect">
                                  <p:stCondLst>
                                    <p:cond delay="0"/>
                                  </p:stCondLst>
                                  <p:childTnLst>
                                    <p:set>
                                      <p:cBhvr>
                                        <p:cTn id="116" dur="1" fill="hold">
                                          <p:stCondLst>
                                            <p:cond delay="0"/>
                                          </p:stCondLst>
                                        </p:cTn>
                                        <p:tgtEl>
                                          <p:spTgt spid="65"/>
                                        </p:tgtEl>
                                        <p:attrNameLst>
                                          <p:attrName>style.visibility</p:attrName>
                                        </p:attrNameLst>
                                      </p:cBhvr>
                                      <p:to>
                                        <p:strVal val="visible"/>
                                      </p:to>
                                    </p:set>
                                    <p:animEffect transition="in" filter="barn(inVertical)">
                                      <p:cBhvr>
                                        <p:cTn id="117" dur="750"/>
                                        <p:tgtEl>
                                          <p:spTgt spid="65"/>
                                        </p:tgtEl>
                                      </p:cBhvr>
                                    </p:animEffect>
                                  </p:childTnLst>
                                </p:cTn>
                              </p:par>
                              <p:par>
                                <p:cTn id="118" presetID="16" presetClass="entr" presetSubtype="21" fill="hold" nodeType="withEffect">
                                  <p:stCondLst>
                                    <p:cond delay="0"/>
                                  </p:stCondLst>
                                  <p:childTnLst>
                                    <p:set>
                                      <p:cBhvr>
                                        <p:cTn id="119" dur="1" fill="hold">
                                          <p:stCondLst>
                                            <p:cond delay="0"/>
                                          </p:stCondLst>
                                        </p:cTn>
                                        <p:tgtEl>
                                          <p:spTgt spid="67"/>
                                        </p:tgtEl>
                                        <p:attrNameLst>
                                          <p:attrName>style.visibility</p:attrName>
                                        </p:attrNameLst>
                                      </p:cBhvr>
                                      <p:to>
                                        <p:strVal val="visible"/>
                                      </p:to>
                                    </p:set>
                                    <p:animEffect transition="in" filter="barn(inVertical)">
                                      <p:cBhvr>
                                        <p:cTn id="120" dur="750"/>
                                        <p:tgtEl>
                                          <p:spTgt spid="67"/>
                                        </p:tgtEl>
                                      </p:cBhvr>
                                    </p:animEffect>
                                  </p:childTnLst>
                                </p:cTn>
                              </p:par>
                              <p:par>
                                <p:cTn id="121" presetID="16" presetClass="entr" presetSubtype="21" fill="hold" nodeType="withEffect">
                                  <p:stCondLst>
                                    <p:cond delay="0"/>
                                  </p:stCondLst>
                                  <p:childTnLst>
                                    <p:set>
                                      <p:cBhvr>
                                        <p:cTn id="122" dur="1" fill="hold">
                                          <p:stCondLst>
                                            <p:cond delay="0"/>
                                          </p:stCondLst>
                                        </p:cTn>
                                        <p:tgtEl>
                                          <p:spTgt spid="69"/>
                                        </p:tgtEl>
                                        <p:attrNameLst>
                                          <p:attrName>style.visibility</p:attrName>
                                        </p:attrNameLst>
                                      </p:cBhvr>
                                      <p:to>
                                        <p:strVal val="visible"/>
                                      </p:to>
                                    </p:set>
                                    <p:animEffect transition="in" filter="barn(inVertical)">
                                      <p:cBhvr>
                                        <p:cTn id="123" dur="750"/>
                                        <p:tgtEl>
                                          <p:spTgt spid="69"/>
                                        </p:tgtEl>
                                      </p:cBhvr>
                                    </p:animEffect>
                                  </p:childTnLst>
                                </p:cTn>
                              </p:par>
                              <p:par>
                                <p:cTn id="124" presetID="16" presetClass="entr" presetSubtype="21" fill="hold" nodeType="withEffect">
                                  <p:stCondLst>
                                    <p:cond delay="0"/>
                                  </p:stCondLst>
                                  <p:childTnLst>
                                    <p:set>
                                      <p:cBhvr>
                                        <p:cTn id="125" dur="1" fill="hold">
                                          <p:stCondLst>
                                            <p:cond delay="0"/>
                                          </p:stCondLst>
                                        </p:cTn>
                                        <p:tgtEl>
                                          <p:spTgt spid="71"/>
                                        </p:tgtEl>
                                        <p:attrNameLst>
                                          <p:attrName>style.visibility</p:attrName>
                                        </p:attrNameLst>
                                      </p:cBhvr>
                                      <p:to>
                                        <p:strVal val="visible"/>
                                      </p:to>
                                    </p:set>
                                    <p:animEffect transition="in" filter="barn(inVertical)">
                                      <p:cBhvr>
                                        <p:cTn id="126" dur="750"/>
                                        <p:tgtEl>
                                          <p:spTgt spid="71"/>
                                        </p:tgtEl>
                                      </p:cBhvr>
                                    </p:animEffect>
                                  </p:childTnLst>
                                </p:cTn>
                              </p:par>
                              <p:par>
                                <p:cTn id="127" presetID="16" presetClass="entr" presetSubtype="21" fill="hold" nodeType="withEffect">
                                  <p:stCondLst>
                                    <p:cond delay="0"/>
                                  </p:stCondLst>
                                  <p:childTnLst>
                                    <p:set>
                                      <p:cBhvr>
                                        <p:cTn id="128" dur="1" fill="hold">
                                          <p:stCondLst>
                                            <p:cond delay="0"/>
                                          </p:stCondLst>
                                        </p:cTn>
                                        <p:tgtEl>
                                          <p:spTgt spid="73"/>
                                        </p:tgtEl>
                                        <p:attrNameLst>
                                          <p:attrName>style.visibility</p:attrName>
                                        </p:attrNameLst>
                                      </p:cBhvr>
                                      <p:to>
                                        <p:strVal val="visible"/>
                                      </p:to>
                                    </p:set>
                                    <p:animEffect transition="in" filter="barn(inVertical)">
                                      <p:cBhvr>
                                        <p:cTn id="129" dur="750"/>
                                        <p:tgtEl>
                                          <p:spTgt spid="73"/>
                                        </p:tgtEl>
                                      </p:cBhvr>
                                    </p:animEffect>
                                  </p:childTnLst>
                                </p:cTn>
                              </p:par>
                              <p:par>
                                <p:cTn id="130" presetID="16" presetClass="entr" presetSubtype="21" fill="hold" nodeType="withEffect">
                                  <p:stCondLst>
                                    <p:cond delay="0"/>
                                  </p:stCondLst>
                                  <p:childTnLst>
                                    <p:set>
                                      <p:cBhvr>
                                        <p:cTn id="131" dur="1" fill="hold">
                                          <p:stCondLst>
                                            <p:cond delay="0"/>
                                          </p:stCondLst>
                                        </p:cTn>
                                        <p:tgtEl>
                                          <p:spTgt spid="75"/>
                                        </p:tgtEl>
                                        <p:attrNameLst>
                                          <p:attrName>style.visibility</p:attrName>
                                        </p:attrNameLst>
                                      </p:cBhvr>
                                      <p:to>
                                        <p:strVal val="visible"/>
                                      </p:to>
                                    </p:set>
                                    <p:animEffect transition="in" filter="barn(inVertical)">
                                      <p:cBhvr>
                                        <p:cTn id="132" dur="750"/>
                                        <p:tgtEl>
                                          <p:spTgt spid="75"/>
                                        </p:tgtEl>
                                      </p:cBhvr>
                                    </p:animEffect>
                                  </p:childTnLst>
                                </p:cTn>
                              </p:par>
                              <p:par>
                                <p:cTn id="133" presetID="16" presetClass="entr" presetSubtype="21"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inVertical)">
                                      <p:cBhvr>
                                        <p:cTn id="135" dur="750"/>
                                        <p:tgtEl>
                                          <p:spTgt spid="77"/>
                                        </p:tgtEl>
                                      </p:cBhvr>
                                    </p:animEffect>
                                  </p:childTnLst>
                                </p:cTn>
                              </p:par>
                              <p:par>
                                <p:cTn id="136" presetID="16" presetClass="entr" presetSubtype="21" fill="hold" nodeType="withEffect">
                                  <p:stCondLst>
                                    <p:cond delay="0"/>
                                  </p:stCondLst>
                                  <p:childTnLst>
                                    <p:set>
                                      <p:cBhvr>
                                        <p:cTn id="137" dur="1" fill="hold">
                                          <p:stCondLst>
                                            <p:cond delay="0"/>
                                          </p:stCondLst>
                                        </p:cTn>
                                        <p:tgtEl>
                                          <p:spTgt spid="79"/>
                                        </p:tgtEl>
                                        <p:attrNameLst>
                                          <p:attrName>style.visibility</p:attrName>
                                        </p:attrNameLst>
                                      </p:cBhvr>
                                      <p:to>
                                        <p:strVal val="visible"/>
                                      </p:to>
                                    </p:set>
                                    <p:animEffect transition="in" filter="barn(inVertical)">
                                      <p:cBhvr>
                                        <p:cTn id="138" dur="750"/>
                                        <p:tgtEl>
                                          <p:spTgt spid="79"/>
                                        </p:tgtEl>
                                      </p:cBhvr>
                                    </p:animEffect>
                                  </p:childTnLst>
                                </p:cTn>
                              </p:par>
                              <p:par>
                                <p:cTn id="139" presetID="16" presetClass="entr" presetSubtype="21" fill="hold" nodeType="withEffect">
                                  <p:stCondLst>
                                    <p:cond delay="0"/>
                                  </p:stCondLst>
                                  <p:childTnLst>
                                    <p:set>
                                      <p:cBhvr>
                                        <p:cTn id="140" dur="1" fill="hold">
                                          <p:stCondLst>
                                            <p:cond delay="0"/>
                                          </p:stCondLst>
                                        </p:cTn>
                                        <p:tgtEl>
                                          <p:spTgt spid="81"/>
                                        </p:tgtEl>
                                        <p:attrNameLst>
                                          <p:attrName>style.visibility</p:attrName>
                                        </p:attrNameLst>
                                      </p:cBhvr>
                                      <p:to>
                                        <p:strVal val="visible"/>
                                      </p:to>
                                    </p:set>
                                    <p:animEffect transition="in" filter="barn(inVertical)">
                                      <p:cBhvr>
                                        <p:cTn id="141" dur="750"/>
                                        <p:tgtEl>
                                          <p:spTgt spid="81"/>
                                        </p:tgtEl>
                                      </p:cBhvr>
                                    </p:animEffect>
                                  </p:childTnLst>
                                </p:cTn>
                              </p:par>
                              <p:par>
                                <p:cTn id="142" presetID="16" presetClass="entr" presetSubtype="21" fill="hold" nodeType="withEffect">
                                  <p:stCondLst>
                                    <p:cond delay="0"/>
                                  </p:stCondLst>
                                  <p:childTnLst>
                                    <p:set>
                                      <p:cBhvr>
                                        <p:cTn id="143" dur="1" fill="hold">
                                          <p:stCondLst>
                                            <p:cond delay="0"/>
                                          </p:stCondLst>
                                        </p:cTn>
                                        <p:tgtEl>
                                          <p:spTgt spid="83"/>
                                        </p:tgtEl>
                                        <p:attrNameLst>
                                          <p:attrName>style.visibility</p:attrName>
                                        </p:attrNameLst>
                                      </p:cBhvr>
                                      <p:to>
                                        <p:strVal val="visible"/>
                                      </p:to>
                                    </p:set>
                                    <p:animEffect transition="in" filter="barn(inVertical)">
                                      <p:cBhvr>
                                        <p:cTn id="144" dur="750"/>
                                        <p:tgtEl>
                                          <p:spTgt spid="83"/>
                                        </p:tgtEl>
                                      </p:cBhvr>
                                    </p:animEffect>
                                  </p:childTnLst>
                                </p:cTn>
                              </p:par>
                              <p:par>
                                <p:cTn id="145" presetID="16" presetClass="entr" presetSubtype="21" fill="hold" nodeType="withEffect">
                                  <p:stCondLst>
                                    <p:cond delay="0"/>
                                  </p:stCondLst>
                                  <p:childTnLst>
                                    <p:set>
                                      <p:cBhvr>
                                        <p:cTn id="146" dur="1" fill="hold">
                                          <p:stCondLst>
                                            <p:cond delay="0"/>
                                          </p:stCondLst>
                                        </p:cTn>
                                        <p:tgtEl>
                                          <p:spTgt spid="85"/>
                                        </p:tgtEl>
                                        <p:attrNameLst>
                                          <p:attrName>style.visibility</p:attrName>
                                        </p:attrNameLst>
                                      </p:cBhvr>
                                      <p:to>
                                        <p:strVal val="visible"/>
                                      </p:to>
                                    </p:set>
                                    <p:animEffect transition="in" filter="barn(inVertical)">
                                      <p:cBhvr>
                                        <p:cTn id="147" dur="750"/>
                                        <p:tgtEl>
                                          <p:spTgt spid="85"/>
                                        </p:tgtEl>
                                      </p:cBhvr>
                                    </p:animEffect>
                                  </p:childTnLst>
                                </p:cTn>
                              </p:par>
                              <p:par>
                                <p:cTn id="148" presetID="16" presetClass="entr" presetSubtype="21" fill="hold" nodeType="withEffect">
                                  <p:stCondLst>
                                    <p:cond delay="0"/>
                                  </p:stCondLst>
                                  <p:childTnLst>
                                    <p:set>
                                      <p:cBhvr>
                                        <p:cTn id="149" dur="1" fill="hold">
                                          <p:stCondLst>
                                            <p:cond delay="0"/>
                                          </p:stCondLst>
                                        </p:cTn>
                                        <p:tgtEl>
                                          <p:spTgt spid="88"/>
                                        </p:tgtEl>
                                        <p:attrNameLst>
                                          <p:attrName>style.visibility</p:attrName>
                                        </p:attrNameLst>
                                      </p:cBhvr>
                                      <p:to>
                                        <p:strVal val="visible"/>
                                      </p:to>
                                    </p:set>
                                    <p:animEffect transition="in" filter="barn(inVertical)">
                                      <p:cBhvr>
                                        <p:cTn id="150" dur="750"/>
                                        <p:tgtEl>
                                          <p:spTgt spid="88"/>
                                        </p:tgtEl>
                                      </p:cBhvr>
                                    </p:animEffect>
                                  </p:childTnLst>
                                </p:cTn>
                              </p:par>
                              <p:par>
                                <p:cTn id="151" presetID="16" presetClass="entr" presetSubtype="21" fill="hold" nodeType="withEffect">
                                  <p:stCondLst>
                                    <p:cond delay="0"/>
                                  </p:stCondLst>
                                  <p:childTnLst>
                                    <p:set>
                                      <p:cBhvr>
                                        <p:cTn id="152" dur="1" fill="hold">
                                          <p:stCondLst>
                                            <p:cond delay="0"/>
                                          </p:stCondLst>
                                        </p:cTn>
                                        <p:tgtEl>
                                          <p:spTgt spid="90"/>
                                        </p:tgtEl>
                                        <p:attrNameLst>
                                          <p:attrName>style.visibility</p:attrName>
                                        </p:attrNameLst>
                                      </p:cBhvr>
                                      <p:to>
                                        <p:strVal val="visible"/>
                                      </p:to>
                                    </p:set>
                                    <p:animEffect transition="in" filter="barn(inVertical)">
                                      <p:cBhvr>
                                        <p:cTn id="153" dur="750"/>
                                        <p:tgtEl>
                                          <p:spTgt spid="90"/>
                                        </p:tgtEl>
                                      </p:cBhvr>
                                    </p:animEffect>
                                  </p:childTnLst>
                                </p:cTn>
                              </p:par>
                              <p:par>
                                <p:cTn id="154" presetID="16" presetClass="entr" presetSubtype="21" fill="hold" nodeType="withEffect">
                                  <p:stCondLst>
                                    <p:cond delay="0"/>
                                  </p:stCondLst>
                                  <p:childTnLst>
                                    <p:set>
                                      <p:cBhvr>
                                        <p:cTn id="155" dur="1" fill="hold">
                                          <p:stCondLst>
                                            <p:cond delay="0"/>
                                          </p:stCondLst>
                                        </p:cTn>
                                        <p:tgtEl>
                                          <p:spTgt spid="92"/>
                                        </p:tgtEl>
                                        <p:attrNameLst>
                                          <p:attrName>style.visibility</p:attrName>
                                        </p:attrNameLst>
                                      </p:cBhvr>
                                      <p:to>
                                        <p:strVal val="visible"/>
                                      </p:to>
                                    </p:set>
                                    <p:animEffect transition="in" filter="barn(inVertical)">
                                      <p:cBhvr>
                                        <p:cTn id="156" dur="750"/>
                                        <p:tgtEl>
                                          <p:spTgt spid="92"/>
                                        </p:tgtEl>
                                      </p:cBhvr>
                                    </p:animEffect>
                                  </p:childTnLst>
                                </p:cTn>
                              </p:par>
                              <p:par>
                                <p:cTn id="157" presetID="16" presetClass="entr" presetSubtype="21" fill="hold" nodeType="withEffect">
                                  <p:stCondLst>
                                    <p:cond delay="0"/>
                                  </p:stCondLst>
                                  <p:childTnLst>
                                    <p:set>
                                      <p:cBhvr>
                                        <p:cTn id="158" dur="1" fill="hold">
                                          <p:stCondLst>
                                            <p:cond delay="0"/>
                                          </p:stCondLst>
                                        </p:cTn>
                                        <p:tgtEl>
                                          <p:spTgt spid="94"/>
                                        </p:tgtEl>
                                        <p:attrNameLst>
                                          <p:attrName>style.visibility</p:attrName>
                                        </p:attrNameLst>
                                      </p:cBhvr>
                                      <p:to>
                                        <p:strVal val="visible"/>
                                      </p:to>
                                    </p:set>
                                    <p:animEffect transition="in" filter="barn(inVertical)">
                                      <p:cBhvr>
                                        <p:cTn id="159" dur="750"/>
                                        <p:tgtEl>
                                          <p:spTgt spid="94"/>
                                        </p:tgtEl>
                                      </p:cBhvr>
                                    </p:animEffect>
                                  </p:childTnLst>
                                </p:cTn>
                              </p:par>
                              <p:par>
                                <p:cTn id="160" presetID="16" presetClass="entr" presetSubtype="21" fill="hold" nodeType="withEffect">
                                  <p:stCondLst>
                                    <p:cond delay="0"/>
                                  </p:stCondLst>
                                  <p:childTnLst>
                                    <p:set>
                                      <p:cBhvr>
                                        <p:cTn id="161" dur="1" fill="hold">
                                          <p:stCondLst>
                                            <p:cond delay="0"/>
                                          </p:stCondLst>
                                        </p:cTn>
                                        <p:tgtEl>
                                          <p:spTgt spid="96"/>
                                        </p:tgtEl>
                                        <p:attrNameLst>
                                          <p:attrName>style.visibility</p:attrName>
                                        </p:attrNameLst>
                                      </p:cBhvr>
                                      <p:to>
                                        <p:strVal val="visible"/>
                                      </p:to>
                                    </p:set>
                                    <p:animEffect transition="in" filter="barn(inVertical)">
                                      <p:cBhvr>
                                        <p:cTn id="162" dur="750"/>
                                        <p:tgtEl>
                                          <p:spTgt spid="96"/>
                                        </p:tgtEl>
                                      </p:cBhvr>
                                    </p:animEffect>
                                  </p:childTnLst>
                                </p:cTn>
                              </p:par>
                              <p:par>
                                <p:cTn id="163" presetID="16" presetClass="entr" presetSubtype="21" fill="hold" nodeType="withEffect">
                                  <p:stCondLst>
                                    <p:cond delay="0"/>
                                  </p:stCondLst>
                                  <p:childTnLst>
                                    <p:set>
                                      <p:cBhvr>
                                        <p:cTn id="164" dur="1" fill="hold">
                                          <p:stCondLst>
                                            <p:cond delay="0"/>
                                          </p:stCondLst>
                                        </p:cTn>
                                        <p:tgtEl>
                                          <p:spTgt spid="98"/>
                                        </p:tgtEl>
                                        <p:attrNameLst>
                                          <p:attrName>style.visibility</p:attrName>
                                        </p:attrNameLst>
                                      </p:cBhvr>
                                      <p:to>
                                        <p:strVal val="visible"/>
                                      </p:to>
                                    </p:set>
                                    <p:animEffect transition="in" filter="barn(inVertical)">
                                      <p:cBhvr>
                                        <p:cTn id="165" dur="750"/>
                                        <p:tgtEl>
                                          <p:spTgt spid="98"/>
                                        </p:tgtEl>
                                      </p:cBhvr>
                                    </p:animEffect>
                                  </p:childTnLst>
                                </p:cTn>
                              </p:par>
                              <p:par>
                                <p:cTn id="166" presetID="16" presetClass="entr" presetSubtype="21" fill="hold" nodeType="withEffect">
                                  <p:stCondLst>
                                    <p:cond delay="0"/>
                                  </p:stCondLst>
                                  <p:childTnLst>
                                    <p:set>
                                      <p:cBhvr>
                                        <p:cTn id="167" dur="1" fill="hold">
                                          <p:stCondLst>
                                            <p:cond delay="0"/>
                                          </p:stCondLst>
                                        </p:cTn>
                                        <p:tgtEl>
                                          <p:spTgt spid="100"/>
                                        </p:tgtEl>
                                        <p:attrNameLst>
                                          <p:attrName>style.visibility</p:attrName>
                                        </p:attrNameLst>
                                      </p:cBhvr>
                                      <p:to>
                                        <p:strVal val="visible"/>
                                      </p:to>
                                    </p:set>
                                    <p:animEffect transition="in" filter="barn(inVertical)">
                                      <p:cBhvr>
                                        <p:cTn id="168" dur="750"/>
                                        <p:tgtEl>
                                          <p:spTgt spid="100"/>
                                        </p:tgtEl>
                                      </p:cBhvr>
                                    </p:animEffect>
                                  </p:childTnLst>
                                </p:cTn>
                              </p:par>
                              <p:par>
                                <p:cTn id="169" presetID="16" presetClass="entr" presetSubtype="21" fill="hold" nodeType="withEffect">
                                  <p:stCondLst>
                                    <p:cond delay="0"/>
                                  </p:stCondLst>
                                  <p:childTnLst>
                                    <p:set>
                                      <p:cBhvr>
                                        <p:cTn id="170" dur="1" fill="hold">
                                          <p:stCondLst>
                                            <p:cond delay="0"/>
                                          </p:stCondLst>
                                        </p:cTn>
                                        <p:tgtEl>
                                          <p:spTgt spid="102"/>
                                        </p:tgtEl>
                                        <p:attrNameLst>
                                          <p:attrName>style.visibility</p:attrName>
                                        </p:attrNameLst>
                                      </p:cBhvr>
                                      <p:to>
                                        <p:strVal val="visible"/>
                                      </p:to>
                                    </p:set>
                                    <p:animEffect transition="in" filter="barn(inVertical)">
                                      <p:cBhvr>
                                        <p:cTn id="171" dur="750"/>
                                        <p:tgtEl>
                                          <p:spTgt spid="102"/>
                                        </p:tgtEl>
                                      </p:cBhvr>
                                    </p:animEffect>
                                  </p:childTnLst>
                                </p:cTn>
                              </p:par>
                              <p:par>
                                <p:cTn id="172" presetID="16" presetClass="entr" presetSubtype="21" fill="hold" nodeType="withEffect">
                                  <p:stCondLst>
                                    <p:cond delay="0"/>
                                  </p:stCondLst>
                                  <p:childTnLst>
                                    <p:set>
                                      <p:cBhvr>
                                        <p:cTn id="173" dur="1" fill="hold">
                                          <p:stCondLst>
                                            <p:cond delay="0"/>
                                          </p:stCondLst>
                                        </p:cTn>
                                        <p:tgtEl>
                                          <p:spTgt spid="104"/>
                                        </p:tgtEl>
                                        <p:attrNameLst>
                                          <p:attrName>style.visibility</p:attrName>
                                        </p:attrNameLst>
                                      </p:cBhvr>
                                      <p:to>
                                        <p:strVal val="visible"/>
                                      </p:to>
                                    </p:set>
                                    <p:animEffect transition="in" filter="barn(inVertical)">
                                      <p:cBhvr>
                                        <p:cTn id="174" dur="750"/>
                                        <p:tgtEl>
                                          <p:spTgt spid="104"/>
                                        </p:tgtEl>
                                      </p:cBhvr>
                                    </p:animEffect>
                                  </p:childTnLst>
                                </p:cTn>
                              </p:par>
                              <p:par>
                                <p:cTn id="175" presetID="16" presetClass="entr" presetSubtype="21" fill="hold" nodeType="withEffect">
                                  <p:stCondLst>
                                    <p:cond delay="0"/>
                                  </p:stCondLst>
                                  <p:childTnLst>
                                    <p:set>
                                      <p:cBhvr>
                                        <p:cTn id="176" dur="1" fill="hold">
                                          <p:stCondLst>
                                            <p:cond delay="0"/>
                                          </p:stCondLst>
                                        </p:cTn>
                                        <p:tgtEl>
                                          <p:spTgt spid="109"/>
                                        </p:tgtEl>
                                        <p:attrNameLst>
                                          <p:attrName>style.visibility</p:attrName>
                                        </p:attrNameLst>
                                      </p:cBhvr>
                                      <p:to>
                                        <p:strVal val="visible"/>
                                      </p:to>
                                    </p:set>
                                    <p:animEffect transition="in" filter="barn(inVertical)">
                                      <p:cBhvr>
                                        <p:cTn id="177" dur="750"/>
                                        <p:tgtEl>
                                          <p:spTgt spid="109"/>
                                        </p:tgtEl>
                                      </p:cBhvr>
                                    </p:animEffect>
                                  </p:childTnLst>
                                </p:cTn>
                              </p:par>
                              <p:par>
                                <p:cTn id="178" presetID="16" presetClass="entr" presetSubtype="21" fill="hold" nodeType="withEffect">
                                  <p:stCondLst>
                                    <p:cond delay="0"/>
                                  </p:stCondLst>
                                  <p:childTnLst>
                                    <p:set>
                                      <p:cBhvr>
                                        <p:cTn id="179" dur="1" fill="hold">
                                          <p:stCondLst>
                                            <p:cond delay="0"/>
                                          </p:stCondLst>
                                        </p:cTn>
                                        <p:tgtEl>
                                          <p:spTgt spid="111"/>
                                        </p:tgtEl>
                                        <p:attrNameLst>
                                          <p:attrName>style.visibility</p:attrName>
                                        </p:attrNameLst>
                                      </p:cBhvr>
                                      <p:to>
                                        <p:strVal val="visible"/>
                                      </p:to>
                                    </p:set>
                                    <p:animEffect transition="in" filter="barn(inVertical)">
                                      <p:cBhvr>
                                        <p:cTn id="180" dur="750"/>
                                        <p:tgtEl>
                                          <p:spTgt spid="111"/>
                                        </p:tgtEl>
                                      </p:cBhvr>
                                    </p:animEffect>
                                  </p:childTnLst>
                                </p:cTn>
                              </p:par>
                              <p:par>
                                <p:cTn id="181" presetID="16" presetClass="entr" presetSubtype="21" fill="hold" nodeType="withEffect">
                                  <p:stCondLst>
                                    <p:cond delay="0"/>
                                  </p:stCondLst>
                                  <p:childTnLst>
                                    <p:set>
                                      <p:cBhvr>
                                        <p:cTn id="182" dur="1" fill="hold">
                                          <p:stCondLst>
                                            <p:cond delay="0"/>
                                          </p:stCondLst>
                                        </p:cTn>
                                        <p:tgtEl>
                                          <p:spTgt spid="113"/>
                                        </p:tgtEl>
                                        <p:attrNameLst>
                                          <p:attrName>style.visibility</p:attrName>
                                        </p:attrNameLst>
                                      </p:cBhvr>
                                      <p:to>
                                        <p:strVal val="visible"/>
                                      </p:to>
                                    </p:set>
                                    <p:animEffect transition="in" filter="barn(inVertical)">
                                      <p:cBhvr>
                                        <p:cTn id="183" dur="750"/>
                                        <p:tgtEl>
                                          <p:spTgt spid="113"/>
                                        </p:tgtEl>
                                      </p:cBhvr>
                                    </p:animEffect>
                                  </p:childTnLst>
                                </p:cTn>
                              </p:par>
                              <p:par>
                                <p:cTn id="184" presetID="16" presetClass="entr" presetSubtype="21" fill="hold" nodeType="withEffect">
                                  <p:stCondLst>
                                    <p:cond delay="0"/>
                                  </p:stCondLst>
                                  <p:childTnLst>
                                    <p:set>
                                      <p:cBhvr>
                                        <p:cTn id="185" dur="1" fill="hold">
                                          <p:stCondLst>
                                            <p:cond delay="0"/>
                                          </p:stCondLst>
                                        </p:cTn>
                                        <p:tgtEl>
                                          <p:spTgt spid="115"/>
                                        </p:tgtEl>
                                        <p:attrNameLst>
                                          <p:attrName>style.visibility</p:attrName>
                                        </p:attrNameLst>
                                      </p:cBhvr>
                                      <p:to>
                                        <p:strVal val="visible"/>
                                      </p:to>
                                    </p:set>
                                    <p:animEffect transition="in" filter="barn(inVertical)">
                                      <p:cBhvr>
                                        <p:cTn id="186" dur="750"/>
                                        <p:tgtEl>
                                          <p:spTgt spid="115"/>
                                        </p:tgtEl>
                                      </p:cBhvr>
                                    </p:animEffect>
                                  </p:childTnLst>
                                </p:cTn>
                              </p:par>
                              <p:par>
                                <p:cTn id="187" presetID="16" presetClass="entr" presetSubtype="21" fill="hold" nodeType="withEffect">
                                  <p:stCondLst>
                                    <p:cond delay="0"/>
                                  </p:stCondLst>
                                  <p:childTnLst>
                                    <p:set>
                                      <p:cBhvr>
                                        <p:cTn id="188" dur="1" fill="hold">
                                          <p:stCondLst>
                                            <p:cond delay="0"/>
                                          </p:stCondLst>
                                        </p:cTn>
                                        <p:tgtEl>
                                          <p:spTgt spid="117"/>
                                        </p:tgtEl>
                                        <p:attrNameLst>
                                          <p:attrName>style.visibility</p:attrName>
                                        </p:attrNameLst>
                                      </p:cBhvr>
                                      <p:to>
                                        <p:strVal val="visible"/>
                                      </p:to>
                                    </p:set>
                                    <p:animEffect transition="in" filter="barn(inVertical)">
                                      <p:cBhvr>
                                        <p:cTn id="189" dur="750"/>
                                        <p:tgtEl>
                                          <p:spTgt spid="117"/>
                                        </p:tgtEl>
                                      </p:cBhvr>
                                    </p:animEffect>
                                  </p:childTnLst>
                                </p:cTn>
                              </p:par>
                              <p:par>
                                <p:cTn id="190" presetID="16" presetClass="entr" presetSubtype="21" fill="hold" nodeType="withEffect">
                                  <p:stCondLst>
                                    <p:cond delay="0"/>
                                  </p:stCondLst>
                                  <p:childTnLst>
                                    <p:set>
                                      <p:cBhvr>
                                        <p:cTn id="191" dur="1" fill="hold">
                                          <p:stCondLst>
                                            <p:cond delay="0"/>
                                          </p:stCondLst>
                                        </p:cTn>
                                        <p:tgtEl>
                                          <p:spTgt spid="119"/>
                                        </p:tgtEl>
                                        <p:attrNameLst>
                                          <p:attrName>style.visibility</p:attrName>
                                        </p:attrNameLst>
                                      </p:cBhvr>
                                      <p:to>
                                        <p:strVal val="visible"/>
                                      </p:to>
                                    </p:set>
                                    <p:animEffect transition="in" filter="barn(inVertical)">
                                      <p:cBhvr>
                                        <p:cTn id="192" dur="750"/>
                                        <p:tgtEl>
                                          <p:spTgt spid="119"/>
                                        </p:tgtEl>
                                      </p:cBhvr>
                                    </p:animEffect>
                                  </p:childTnLst>
                                </p:cTn>
                              </p:par>
                              <p:par>
                                <p:cTn id="193" presetID="16" presetClass="entr" presetSubtype="21" fill="hold" nodeType="withEffect">
                                  <p:stCondLst>
                                    <p:cond delay="0"/>
                                  </p:stCondLst>
                                  <p:childTnLst>
                                    <p:set>
                                      <p:cBhvr>
                                        <p:cTn id="194" dur="1" fill="hold">
                                          <p:stCondLst>
                                            <p:cond delay="0"/>
                                          </p:stCondLst>
                                        </p:cTn>
                                        <p:tgtEl>
                                          <p:spTgt spid="121"/>
                                        </p:tgtEl>
                                        <p:attrNameLst>
                                          <p:attrName>style.visibility</p:attrName>
                                        </p:attrNameLst>
                                      </p:cBhvr>
                                      <p:to>
                                        <p:strVal val="visible"/>
                                      </p:to>
                                    </p:set>
                                    <p:animEffect transition="in" filter="barn(inVertical)">
                                      <p:cBhvr>
                                        <p:cTn id="195" dur="750"/>
                                        <p:tgtEl>
                                          <p:spTgt spid="121"/>
                                        </p:tgtEl>
                                      </p:cBhvr>
                                    </p:animEffect>
                                  </p:childTnLst>
                                </p:cTn>
                              </p:par>
                              <p:par>
                                <p:cTn id="196" presetID="16" presetClass="entr" presetSubtype="21" fill="hold" nodeType="withEffect">
                                  <p:stCondLst>
                                    <p:cond delay="0"/>
                                  </p:stCondLst>
                                  <p:childTnLst>
                                    <p:set>
                                      <p:cBhvr>
                                        <p:cTn id="197" dur="1" fill="hold">
                                          <p:stCondLst>
                                            <p:cond delay="0"/>
                                          </p:stCondLst>
                                        </p:cTn>
                                        <p:tgtEl>
                                          <p:spTgt spid="123"/>
                                        </p:tgtEl>
                                        <p:attrNameLst>
                                          <p:attrName>style.visibility</p:attrName>
                                        </p:attrNameLst>
                                      </p:cBhvr>
                                      <p:to>
                                        <p:strVal val="visible"/>
                                      </p:to>
                                    </p:set>
                                    <p:animEffect transition="in" filter="barn(inVertical)">
                                      <p:cBhvr>
                                        <p:cTn id="198" dur="750"/>
                                        <p:tgtEl>
                                          <p:spTgt spid="123"/>
                                        </p:tgtEl>
                                      </p:cBhvr>
                                    </p:animEffect>
                                  </p:childTnLst>
                                </p:cTn>
                              </p:par>
                              <p:par>
                                <p:cTn id="199" presetID="22" presetClass="entr" presetSubtype="4" fill="hold" nodeType="withEffect">
                                  <p:stCondLst>
                                    <p:cond delay="0"/>
                                  </p:stCondLst>
                                  <p:childTnLst>
                                    <p:set>
                                      <p:cBhvr>
                                        <p:cTn id="200" dur="1" fill="hold">
                                          <p:stCondLst>
                                            <p:cond delay="0"/>
                                          </p:stCondLst>
                                        </p:cTn>
                                        <p:tgtEl>
                                          <p:spTgt spid="139"/>
                                        </p:tgtEl>
                                        <p:attrNameLst>
                                          <p:attrName>style.visibility</p:attrName>
                                        </p:attrNameLst>
                                      </p:cBhvr>
                                      <p:to>
                                        <p:strVal val="visible"/>
                                      </p:to>
                                    </p:set>
                                    <p:animEffect transition="in" filter="wipe(down)">
                                      <p:cBhvr>
                                        <p:cTn id="201" dur="750"/>
                                        <p:tgtEl>
                                          <p:spTgt spid="139"/>
                                        </p:tgtEl>
                                      </p:cBhvr>
                                    </p:animEffect>
                                  </p:childTnLst>
                                </p:cTn>
                              </p:par>
                              <p:par>
                                <p:cTn id="202" presetID="22" presetClass="entr" presetSubtype="4" fill="hold" nodeType="withEffect">
                                  <p:stCondLst>
                                    <p:cond delay="0"/>
                                  </p:stCondLst>
                                  <p:childTnLst>
                                    <p:set>
                                      <p:cBhvr>
                                        <p:cTn id="203" dur="1" fill="hold">
                                          <p:stCondLst>
                                            <p:cond delay="0"/>
                                          </p:stCondLst>
                                        </p:cTn>
                                        <p:tgtEl>
                                          <p:spTgt spid="140"/>
                                        </p:tgtEl>
                                        <p:attrNameLst>
                                          <p:attrName>style.visibility</p:attrName>
                                        </p:attrNameLst>
                                      </p:cBhvr>
                                      <p:to>
                                        <p:strVal val="visible"/>
                                      </p:to>
                                    </p:set>
                                    <p:animEffect transition="in" filter="wipe(down)">
                                      <p:cBhvr>
                                        <p:cTn id="204" dur="750"/>
                                        <p:tgtEl>
                                          <p:spTgt spid="140"/>
                                        </p:tgtEl>
                                      </p:cBhvr>
                                    </p:animEffect>
                                  </p:childTnLst>
                                </p:cTn>
                              </p:par>
                              <p:par>
                                <p:cTn id="205" presetID="22" presetClass="entr" presetSubtype="4" fill="hold" nodeType="withEffect">
                                  <p:stCondLst>
                                    <p:cond delay="0"/>
                                  </p:stCondLst>
                                  <p:childTnLst>
                                    <p:set>
                                      <p:cBhvr>
                                        <p:cTn id="206" dur="1" fill="hold">
                                          <p:stCondLst>
                                            <p:cond delay="0"/>
                                          </p:stCondLst>
                                        </p:cTn>
                                        <p:tgtEl>
                                          <p:spTgt spid="141"/>
                                        </p:tgtEl>
                                        <p:attrNameLst>
                                          <p:attrName>style.visibility</p:attrName>
                                        </p:attrNameLst>
                                      </p:cBhvr>
                                      <p:to>
                                        <p:strVal val="visible"/>
                                      </p:to>
                                    </p:set>
                                    <p:animEffect transition="in" filter="wipe(down)">
                                      <p:cBhvr>
                                        <p:cTn id="207" dur="750"/>
                                        <p:tgtEl>
                                          <p:spTgt spid="141"/>
                                        </p:tgtEl>
                                      </p:cBhvr>
                                    </p:animEffect>
                                  </p:childTnLst>
                                </p:cTn>
                              </p:par>
                              <p:par>
                                <p:cTn id="208" presetID="22" presetClass="entr" presetSubtype="4" fill="hold" nodeType="withEffect">
                                  <p:stCondLst>
                                    <p:cond delay="0"/>
                                  </p:stCondLst>
                                  <p:childTnLst>
                                    <p:set>
                                      <p:cBhvr>
                                        <p:cTn id="209" dur="1" fill="hold">
                                          <p:stCondLst>
                                            <p:cond delay="0"/>
                                          </p:stCondLst>
                                        </p:cTn>
                                        <p:tgtEl>
                                          <p:spTgt spid="142"/>
                                        </p:tgtEl>
                                        <p:attrNameLst>
                                          <p:attrName>style.visibility</p:attrName>
                                        </p:attrNameLst>
                                      </p:cBhvr>
                                      <p:to>
                                        <p:strVal val="visible"/>
                                      </p:to>
                                    </p:set>
                                    <p:animEffect transition="in" filter="wipe(down)">
                                      <p:cBhvr>
                                        <p:cTn id="210" dur="750"/>
                                        <p:tgtEl>
                                          <p:spTgt spid="142"/>
                                        </p:tgtEl>
                                      </p:cBhvr>
                                    </p:animEffect>
                                  </p:childTnLst>
                                </p:cTn>
                              </p:par>
                              <p:par>
                                <p:cTn id="211" presetID="22" presetClass="entr" presetSubtype="4" fill="hold" nodeType="withEffect">
                                  <p:stCondLst>
                                    <p:cond delay="0"/>
                                  </p:stCondLst>
                                  <p:childTnLst>
                                    <p:set>
                                      <p:cBhvr>
                                        <p:cTn id="212" dur="1" fill="hold">
                                          <p:stCondLst>
                                            <p:cond delay="0"/>
                                          </p:stCondLst>
                                        </p:cTn>
                                        <p:tgtEl>
                                          <p:spTgt spid="143"/>
                                        </p:tgtEl>
                                        <p:attrNameLst>
                                          <p:attrName>style.visibility</p:attrName>
                                        </p:attrNameLst>
                                      </p:cBhvr>
                                      <p:to>
                                        <p:strVal val="visible"/>
                                      </p:to>
                                    </p:set>
                                    <p:animEffect transition="in" filter="wipe(down)">
                                      <p:cBhvr>
                                        <p:cTn id="213" dur="750"/>
                                        <p:tgtEl>
                                          <p:spTgt spid="143"/>
                                        </p:tgtEl>
                                      </p:cBhvr>
                                    </p:animEffect>
                                  </p:childTnLst>
                                </p:cTn>
                              </p:par>
                              <p:par>
                                <p:cTn id="214" presetID="22" presetClass="entr" presetSubtype="4" fill="hold" nodeType="withEffect">
                                  <p:stCondLst>
                                    <p:cond delay="0"/>
                                  </p:stCondLst>
                                  <p:childTnLst>
                                    <p:set>
                                      <p:cBhvr>
                                        <p:cTn id="215" dur="1" fill="hold">
                                          <p:stCondLst>
                                            <p:cond delay="0"/>
                                          </p:stCondLst>
                                        </p:cTn>
                                        <p:tgtEl>
                                          <p:spTgt spid="144"/>
                                        </p:tgtEl>
                                        <p:attrNameLst>
                                          <p:attrName>style.visibility</p:attrName>
                                        </p:attrNameLst>
                                      </p:cBhvr>
                                      <p:to>
                                        <p:strVal val="visible"/>
                                      </p:to>
                                    </p:set>
                                    <p:animEffect transition="in" filter="wipe(down)">
                                      <p:cBhvr>
                                        <p:cTn id="216" dur="750"/>
                                        <p:tgtEl>
                                          <p:spTgt spid="144"/>
                                        </p:tgtEl>
                                      </p:cBhvr>
                                    </p:animEffect>
                                  </p:childTnLst>
                                </p:cTn>
                              </p:par>
                              <p:par>
                                <p:cTn id="217" presetID="22" presetClass="entr" presetSubtype="4" fill="hold" nodeType="withEffect">
                                  <p:stCondLst>
                                    <p:cond delay="0"/>
                                  </p:stCondLst>
                                  <p:childTnLst>
                                    <p:set>
                                      <p:cBhvr>
                                        <p:cTn id="218" dur="1" fill="hold">
                                          <p:stCondLst>
                                            <p:cond delay="0"/>
                                          </p:stCondLst>
                                        </p:cTn>
                                        <p:tgtEl>
                                          <p:spTgt spid="145"/>
                                        </p:tgtEl>
                                        <p:attrNameLst>
                                          <p:attrName>style.visibility</p:attrName>
                                        </p:attrNameLst>
                                      </p:cBhvr>
                                      <p:to>
                                        <p:strVal val="visible"/>
                                      </p:to>
                                    </p:set>
                                    <p:animEffect transition="in" filter="wipe(down)">
                                      <p:cBhvr>
                                        <p:cTn id="219" dur="750"/>
                                        <p:tgtEl>
                                          <p:spTgt spid="145"/>
                                        </p:tgtEl>
                                      </p:cBhvr>
                                    </p:animEffect>
                                  </p:childTnLst>
                                </p:cTn>
                              </p:par>
                              <p:par>
                                <p:cTn id="220" presetID="22" presetClass="entr" presetSubtype="4" fill="hold" nodeType="withEffect">
                                  <p:stCondLst>
                                    <p:cond delay="0"/>
                                  </p:stCondLst>
                                  <p:childTnLst>
                                    <p:set>
                                      <p:cBhvr>
                                        <p:cTn id="221" dur="1" fill="hold">
                                          <p:stCondLst>
                                            <p:cond delay="0"/>
                                          </p:stCondLst>
                                        </p:cTn>
                                        <p:tgtEl>
                                          <p:spTgt spid="146"/>
                                        </p:tgtEl>
                                        <p:attrNameLst>
                                          <p:attrName>style.visibility</p:attrName>
                                        </p:attrNameLst>
                                      </p:cBhvr>
                                      <p:to>
                                        <p:strVal val="visible"/>
                                      </p:to>
                                    </p:set>
                                    <p:animEffect transition="in" filter="wipe(down)">
                                      <p:cBhvr>
                                        <p:cTn id="222" dur="750"/>
                                        <p:tgtEl>
                                          <p:spTgt spid="146"/>
                                        </p:tgtEl>
                                      </p:cBhvr>
                                    </p:animEffect>
                                  </p:childTnLst>
                                </p:cTn>
                              </p:par>
                              <p:par>
                                <p:cTn id="223" presetID="22" presetClass="entr" presetSubtype="4" fill="hold" nodeType="withEffect">
                                  <p:stCondLst>
                                    <p:cond delay="0"/>
                                  </p:stCondLst>
                                  <p:childTnLst>
                                    <p:set>
                                      <p:cBhvr>
                                        <p:cTn id="224" dur="1" fill="hold">
                                          <p:stCondLst>
                                            <p:cond delay="0"/>
                                          </p:stCondLst>
                                        </p:cTn>
                                        <p:tgtEl>
                                          <p:spTgt spid="147"/>
                                        </p:tgtEl>
                                        <p:attrNameLst>
                                          <p:attrName>style.visibility</p:attrName>
                                        </p:attrNameLst>
                                      </p:cBhvr>
                                      <p:to>
                                        <p:strVal val="visible"/>
                                      </p:to>
                                    </p:set>
                                    <p:animEffect transition="in" filter="wipe(down)">
                                      <p:cBhvr>
                                        <p:cTn id="225" dur="750"/>
                                        <p:tgtEl>
                                          <p:spTgt spid="147"/>
                                        </p:tgtEl>
                                      </p:cBhvr>
                                    </p:animEffect>
                                  </p:childTnLst>
                                </p:cTn>
                              </p:par>
                              <p:par>
                                <p:cTn id="226" presetID="22" presetClass="entr" presetSubtype="4" fill="hold" nodeType="withEffect">
                                  <p:stCondLst>
                                    <p:cond delay="0"/>
                                  </p:stCondLst>
                                  <p:childTnLst>
                                    <p:set>
                                      <p:cBhvr>
                                        <p:cTn id="227" dur="1" fill="hold">
                                          <p:stCondLst>
                                            <p:cond delay="0"/>
                                          </p:stCondLst>
                                        </p:cTn>
                                        <p:tgtEl>
                                          <p:spTgt spid="148"/>
                                        </p:tgtEl>
                                        <p:attrNameLst>
                                          <p:attrName>style.visibility</p:attrName>
                                        </p:attrNameLst>
                                      </p:cBhvr>
                                      <p:to>
                                        <p:strVal val="visible"/>
                                      </p:to>
                                    </p:set>
                                    <p:animEffect transition="in" filter="wipe(down)">
                                      <p:cBhvr>
                                        <p:cTn id="228" dur="750"/>
                                        <p:tgtEl>
                                          <p:spTgt spid="148"/>
                                        </p:tgtEl>
                                      </p:cBhvr>
                                    </p:animEffect>
                                  </p:childTnLst>
                                </p:cTn>
                              </p:par>
                              <p:par>
                                <p:cTn id="229" presetID="22" presetClass="entr" presetSubtype="4" fill="hold" nodeType="withEffect">
                                  <p:stCondLst>
                                    <p:cond delay="0"/>
                                  </p:stCondLst>
                                  <p:childTnLst>
                                    <p:set>
                                      <p:cBhvr>
                                        <p:cTn id="230" dur="1" fill="hold">
                                          <p:stCondLst>
                                            <p:cond delay="0"/>
                                          </p:stCondLst>
                                        </p:cTn>
                                        <p:tgtEl>
                                          <p:spTgt spid="149"/>
                                        </p:tgtEl>
                                        <p:attrNameLst>
                                          <p:attrName>style.visibility</p:attrName>
                                        </p:attrNameLst>
                                      </p:cBhvr>
                                      <p:to>
                                        <p:strVal val="visible"/>
                                      </p:to>
                                    </p:set>
                                    <p:animEffect transition="in" filter="wipe(down)">
                                      <p:cBhvr>
                                        <p:cTn id="231" dur="750"/>
                                        <p:tgtEl>
                                          <p:spTgt spid="149"/>
                                        </p:tgtEl>
                                      </p:cBhvr>
                                    </p:animEffect>
                                  </p:childTnLst>
                                </p:cTn>
                              </p:par>
                              <p:par>
                                <p:cTn id="232" presetID="22" presetClass="entr" presetSubtype="4" fill="hold" nodeType="withEffect">
                                  <p:stCondLst>
                                    <p:cond delay="0"/>
                                  </p:stCondLst>
                                  <p:childTnLst>
                                    <p:set>
                                      <p:cBhvr>
                                        <p:cTn id="233" dur="1" fill="hold">
                                          <p:stCondLst>
                                            <p:cond delay="0"/>
                                          </p:stCondLst>
                                        </p:cTn>
                                        <p:tgtEl>
                                          <p:spTgt spid="150"/>
                                        </p:tgtEl>
                                        <p:attrNameLst>
                                          <p:attrName>style.visibility</p:attrName>
                                        </p:attrNameLst>
                                      </p:cBhvr>
                                      <p:to>
                                        <p:strVal val="visible"/>
                                      </p:to>
                                    </p:set>
                                    <p:animEffect transition="in" filter="wipe(down)">
                                      <p:cBhvr>
                                        <p:cTn id="234" dur="750"/>
                                        <p:tgtEl>
                                          <p:spTgt spid="150"/>
                                        </p:tgtEl>
                                      </p:cBhvr>
                                    </p:animEffect>
                                  </p:childTnLst>
                                </p:cTn>
                              </p:par>
                              <p:par>
                                <p:cTn id="235" presetID="22" presetClass="entr" presetSubtype="4" fill="hold" nodeType="withEffect">
                                  <p:stCondLst>
                                    <p:cond delay="0"/>
                                  </p:stCondLst>
                                  <p:childTnLst>
                                    <p:set>
                                      <p:cBhvr>
                                        <p:cTn id="236" dur="1" fill="hold">
                                          <p:stCondLst>
                                            <p:cond delay="0"/>
                                          </p:stCondLst>
                                        </p:cTn>
                                        <p:tgtEl>
                                          <p:spTgt spid="151"/>
                                        </p:tgtEl>
                                        <p:attrNameLst>
                                          <p:attrName>style.visibility</p:attrName>
                                        </p:attrNameLst>
                                      </p:cBhvr>
                                      <p:to>
                                        <p:strVal val="visible"/>
                                      </p:to>
                                    </p:set>
                                    <p:animEffect transition="in" filter="wipe(down)">
                                      <p:cBhvr>
                                        <p:cTn id="237" dur="750"/>
                                        <p:tgtEl>
                                          <p:spTgt spid="151"/>
                                        </p:tgtEl>
                                      </p:cBhvr>
                                    </p:animEffect>
                                  </p:childTnLst>
                                </p:cTn>
                              </p:par>
                              <p:par>
                                <p:cTn id="238" presetID="22" presetClass="entr" presetSubtype="4" fill="hold" nodeType="withEffect">
                                  <p:stCondLst>
                                    <p:cond delay="0"/>
                                  </p:stCondLst>
                                  <p:childTnLst>
                                    <p:set>
                                      <p:cBhvr>
                                        <p:cTn id="239" dur="1" fill="hold">
                                          <p:stCondLst>
                                            <p:cond delay="0"/>
                                          </p:stCondLst>
                                        </p:cTn>
                                        <p:tgtEl>
                                          <p:spTgt spid="152"/>
                                        </p:tgtEl>
                                        <p:attrNameLst>
                                          <p:attrName>style.visibility</p:attrName>
                                        </p:attrNameLst>
                                      </p:cBhvr>
                                      <p:to>
                                        <p:strVal val="visible"/>
                                      </p:to>
                                    </p:set>
                                    <p:animEffect transition="in" filter="wipe(down)">
                                      <p:cBhvr>
                                        <p:cTn id="240" dur="750"/>
                                        <p:tgtEl>
                                          <p:spTgt spid="152"/>
                                        </p:tgtEl>
                                      </p:cBhvr>
                                    </p:animEffect>
                                  </p:childTnLst>
                                </p:cTn>
                              </p:par>
                              <p:par>
                                <p:cTn id="241" presetID="22" presetClass="entr" presetSubtype="4" fill="hold" nodeType="withEffect">
                                  <p:stCondLst>
                                    <p:cond delay="0"/>
                                  </p:stCondLst>
                                  <p:childTnLst>
                                    <p:set>
                                      <p:cBhvr>
                                        <p:cTn id="242" dur="1" fill="hold">
                                          <p:stCondLst>
                                            <p:cond delay="0"/>
                                          </p:stCondLst>
                                        </p:cTn>
                                        <p:tgtEl>
                                          <p:spTgt spid="153"/>
                                        </p:tgtEl>
                                        <p:attrNameLst>
                                          <p:attrName>style.visibility</p:attrName>
                                        </p:attrNameLst>
                                      </p:cBhvr>
                                      <p:to>
                                        <p:strVal val="visible"/>
                                      </p:to>
                                    </p:set>
                                    <p:animEffect transition="in" filter="wipe(down)">
                                      <p:cBhvr>
                                        <p:cTn id="243" dur="750"/>
                                        <p:tgtEl>
                                          <p:spTgt spid="153"/>
                                        </p:tgtEl>
                                      </p:cBhvr>
                                    </p:animEffect>
                                  </p:childTnLst>
                                </p:cTn>
                              </p:par>
                              <p:par>
                                <p:cTn id="244" presetID="22" presetClass="entr" presetSubtype="4" fill="hold" nodeType="withEffect">
                                  <p:stCondLst>
                                    <p:cond delay="0"/>
                                  </p:stCondLst>
                                  <p:childTnLst>
                                    <p:set>
                                      <p:cBhvr>
                                        <p:cTn id="245" dur="1" fill="hold">
                                          <p:stCondLst>
                                            <p:cond delay="0"/>
                                          </p:stCondLst>
                                        </p:cTn>
                                        <p:tgtEl>
                                          <p:spTgt spid="154"/>
                                        </p:tgtEl>
                                        <p:attrNameLst>
                                          <p:attrName>style.visibility</p:attrName>
                                        </p:attrNameLst>
                                      </p:cBhvr>
                                      <p:to>
                                        <p:strVal val="visible"/>
                                      </p:to>
                                    </p:set>
                                    <p:animEffect transition="in" filter="wipe(down)">
                                      <p:cBhvr>
                                        <p:cTn id="246" dur="750"/>
                                        <p:tgtEl>
                                          <p:spTgt spid="154"/>
                                        </p:tgtEl>
                                      </p:cBhvr>
                                    </p:animEffect>
                                  </p:childTnLst>
                                </p:cTn>
                              </p:par>
                              <p:par>
                                <p:cTn id="247" presetID="22" presetClass="entr" presetSubtype="4" fill="hold" nodeType="withEffect">
                                  <p:stCondLst>
                                    <p:cond delay="0"/>
                                  </p:stCondLst>
                                  <p:childTnLst>
                                    <p:set>
                                      <p:cBhvr>
                                        <p:cTn id="248" dur="1" fill="hold">
                                          <p:stCondLst>
                                            <p:cond delay="0"/>
                                          </p:stCondLst>
                                        </p:cTn>
                                        <p:tgtEl>
                                          <p:spTgt spid="155"/>
                                        </p:tgtEl>
                                        <p:attrNameLst>
                                          <p:attrName>style.visibility</p:attrName>
                                        </p:attrNameLst>
                                      </p:cBhvr>
                                      <p:to>
                                        <p:strVal val="visible"/>
                                      </p:to>
                                    </p:set>
                                    <p:animEffect transition="in" filter="wipe(down)">
                                      <p:cBhvr>
                                        <p:cTn id="249" dur="750"/>
                                        <p:tgtEl>
                                          <p:spTgt spid="155"/>
                                        </p:tgtEl>
                                      </p:cBhvr>
                                    </p:animEffect>
                                  </p:childTnLst>
                                </p:cTn>
                              </p:par>
                              <p:par>
                                <p:cTn id="250" presetID="22" presetClass="entr" presetSubtype="4" fill="hold" nodeType="withEffect">
                                  <p:stCondLst>
                                    <p:cond delay="0"/>
                                  </p:stCondLst>
                                  <p:childTnLst>
                                    <p:set>
                                      <p:cBhvr>
                                        <p:cTn id="251" dur="1" fill="hold">
                                          <p:stCondLst>
                                            <p:cond delay="0"/>
                                          </p:stCondLst>
                                        </p:cTn>
                                        <p:tgtEl>
                                          <p:spTgt spid="156"/>
                                        </p:tgtEl>
                                        <p:attrNameLst>
                                          <p:attrName>style.visibility</p:attrName>
                                        </p:attrNameLst>
                                      </p:cBhvr>
                                      <p:to>
                                        <p:strVal val="visible"/>
                                      </p:to>
                                    </p:set>
                                    <p:animEffect transition="in" filter="wipe(down)">
                                      <p:cBhvr>
                                        <p:cTn id="252" dur="750"/>
                                        <p:tgtEl>
                                          <p:spTgt spid="156"/>
                                        </p:tgtEl>
                                      </p:cBhvr>
                                    </p:animEffect>
                                  </p:childTnLst>
                                </p:cTn>
                              </p:par>
                              <p:par>
                                <p:cTn id="253" presetID="22" presetClass="entr" presetSubtype="4" fill="hold" nodeType="withEffect">
                                  <p:stCondLst>
                                    <p:cond delay="0"/>
                                  </p:stCondLst>
                                  <p:childTnLst>
                                    <p:set>
                                      <p:cBhvr>
                                        <p:cTn id="254" dur="1" fill="hold">
                                          <p:stCondLst>
                                            <p:cond delay="0"/>
                                          </p:stCondLst>
                                        </p:cTn>
                                        <p:tgtEl>
                                          <p:spTgt spid="157"/>
                                        </p:tgtEl>
                                        <p:attrNameLst>
                                          <p:attrName>style.visibility</p:attrName>
                                        </p:attrNameLst>
                                      </p:cBhvr>
                                      <p:to>
                                        <p:strVal val="visible"/>
                                      </p:to>
                                    </p:set>
                                    <p:animEffect transition="in" filter="wipe(down)">
                                      <p:cBhvr>
                                        <p:cTn id="255" dur="750"/>
                                        <p:tgtEl>
                                          <p:spTgt spid="157"/>
                                        </p:tgtEl>
                                      </p:cBhvr>
                                    </p:animEffect>
                                  </p:childTnLst>
                                </p:cTn>
                              </p:par>
                              <p:par>
                                <p:cTn id="256" presetID="22" presetClass="entr" presetSubtype="4" fill="hold" nodeType="withEffect">
                                  <p:stCondLst>
                                    <p:cond delay="0"/>
                                  </p:stCondLst>
                                  <p:childTnLst>
                                    <p:set>
                                      <p:cBhvr>
                                        <p:cTn id="257" dur="1" fill="hold">
                                          <p:stCondLst>
                                            <p:cond delay="0"/>
                                          </p:stCondLst>
                                        </p:cTn>
                                        <p:tgtEl>
                                          <p:spTgt spid="158"/>
                                        </p:tgtEl>
                                        <p:attrNameLst>
                                          <p:attrName>style.visibility</p:attrName>
                                        </p:attrNameLst>
                                      </p:cBhvr>
                                      <p:to>
                                        <p:strVal val="visible"/>
                                      </p:to>
                                    </p:set>
                                    <p:animEffect transition="in" filter="wipe(down)">
                                      <p:cBhvr>
                                        <p:cTn id="258" dur="750"/>
                                        <p:tgtEl>
                                          <p:spTgt spid="158"/>
                                        </p:tgtEl>
                                      </p:cBhvr>
                                    </p:animEffect>
                                  </p:childTnLst>
                                </p:cTn>
                              </p:par>
                              <p:par>
                                <p:cTn id="259" presetID="22" presetClass="entr" presetSubtype="4" fill="hold" nodeType="withEffect">
                                  <p:stCondLst>
                                    <p:cond delay="0"/>
                                  </p:stCondLst>
                                  <p:childTnLst>
                                    <p:set>
                                      <p:cBhvr>
                                        <p:cTn id="260" dur="1" fill="hold">
                                          <p:stCondLst>
                                            <p:cond delay="0"/>
                                          </p:stCondLst>
                                        </p:cTn>
                                        <p:tgtEl>
                                          <p:spTgt spid="159"/>
                                        </p:tgtEl>
                                        <p:attrNameLst>
                                          <p:attrName>style.visibility</p:attrName>
                                        </p:attrNameLst>
                                      </p:cBhvr>
                                      <p:to>
                                        <p:strVal val="visible"/>
                                      </p:to>
                                    </p:set>
                                    <p:animEffect transition="in" filter="wipe(down)">
                                      <p:cBhvr>
                                        <p:cTn id="261" dur="750"/>
                                        <p:tgtEl>
                                          <p:spTgt spid="159"/>
                                        </p:tgtEl>
                                      </p:cBhvr>
                                    </p:animEffect>
                                  </p:childTnLst>
                                </p:cTn>
                              </p:par>
                              <p:par>
                                <p:cTn id="262" presetID="22" presetClass="entr" presetSubtype="4" fill="hold" nodeType="withEffect">
                                  <p:stCondLst>
                                    <p:cond delay="0"/>
                                  </p:stCondLst>
                                  <p:childTnLst>
                                    <p:set>
                                      <p:cBhvr>
                                        <p:cTn id="263" dur="1" fill="hold">
                                          <p:stCondLst>
                                            <p:cond delay="0"/>
                                          </p:stCondLst>
                                        </p:cTn>
                                        <p:tgtEl>
                                          <p:spTgt spid="160"/>
                                        </p:tgtEl>
                                        <p:attrNameLst>
                                          <p:attrName>style.visibility</p:attrName>
                                        </p:attrNameLst>
                                      </p:cBhvr>
                                      <p:to>
                                        <p:strVal val="visible"/>
                                      </p:to>
                                    </p:set>
                                    <p:animEffect transition="in" filter="wipe(down)">
                                      <p:cBhvr>
                                        <p:cTn id="264" dur="750"/>
                                        <p:tgtEl>
                                          <p:spTgt spid="160"/>
                                        </p:tgtEl>
                                      </p:cBhvr>
                                    </p:animEffect>
                                  </p:childTnLst>
                                </p:cTn>
                              </p:par>
                              <p:par>
                                <p:cTn id="265" presetID="22" presetClass="entr" presetSubtype="4" fill="hold" nodeType="withEffect">
                                  <p:stCondLst>
                                    <p:cond delay="0"/>
                                  </p:stCondLst>
                                  <p:childTnLst>
                                    <p:set>
                                      <p:cBhvr>
                                        <p:cTn id="266" dur="1" fill="hold">
                                          <p:stCondLst>
                                            <p:cond delay="0"/>
                                          </p:stCondLst>
                                        </p:cTn>
                                        <p:tgtEl>
                                          <p:spTgt spid="161"/>
                                        </p:tgtEl>
                                        <p:attrNameLst>
                                          <p:attrName>style.visibility</p:attrName>
                                        </p:attrNameLst>
                                      </p:cBhvr>
                                      <p:to>
                                        <p:strVal val="visible"/>
                                      </p:to>
                                    </p:set>
                                    <p:animEffect transition="in" filter="wipe(down)">
                                      <p:cBhvr>
                                        <p:cTn id="267" dur="750"/>
                                        <p:tgtEl>
                                          <p:spTgt spid="161"/>
                                        </p:tgtEl>
                                      </p:cBhvr>
                                    </p:animEffect>
                                  </p:childTnLst>
                                </p:cTn>
                              </p:par>
                              <p:par>
                                <p:cTn id="268" presetID="22" presetClass="entr" presetSubtype="4" fill="hold" nodeType="withEffect">
                                  <p:stCondLst>
                                    <p:cond delay="0"/>
                                  </p:stCondLst>
                                  <p:childTnLst>
                                    <p:set>
                                      <p:cBhvr>
                                        <p:cTn id="269" dur="1" fill="hold">
                                          <p:stCondLst>
                                            <p:cond delay="0"/>
                                          </p:stCondLst>
                                        </p:cTn>
                                        <p:tgtEl>
                                          <p:spTgt spid="162"/>
                                        </p:tgtEl>
                                        <p:attrNameLst>
                                          <p:attrName>style.visibility</p:attrName>
                                        </p:attrNameLst>
                                      </p:cBhvr>
                                      <p:to>
                                        <p:strVal val="visible"/>
                                      </p:to>
                                    </p:set>
                                    <p:animEffect transition="in" filter="wipe(down)">
                                      <p:cBhvr>
                                        <p:cTn id="270" dur="750"/>
                                        <p:tgtEl>
                                          <p:spTgt spid="162"/>
                                        </p:tgtEl>
                                      </p:cBhvr>
                                    </p:animEffect>
                                  </p:childTnLst>
                                </p:cTn>
                              </p:par>
                              <p:par>
                                <p:cTn id="271" presetID="22" presetClass="entr" presetSubtype="4" fill="hold" nodeType="withEffect">
                                  <p:stCondLst>
                                    <p:cond delay="0"/>
                                  </p:stCondLst>
                                  <p:childTnLst>
                                    <p:set>
                                      <p:cBhvr>
                                        <p:cTn id="272" dur="1" fill="hold">
                                          <p:stCondLst>
                                            <p:cond delay="0"/>
                                          </p:stCondLst>
                                        </p:cTn>
                                        <p:tgtEl>
                                          <p:spTgt spid="163"/>
                                        </p:tgtEl>
                                        <p:attrNameLst>
                                          <p:attrName>style.visibility</p:attrName>
                                        </p:attrNameLst>
                                      </p:cBhvr>
                                      <p:to>
                                        <p:strVal val="visible"/>
                                      </p:to>
                                    </p:set>
                                    <p:animEffect transition="in" filter="wipe(down)">
                                      <p:cBhvr>
                                        <p:cTn id="273" dur="750"/>
                                        <p:tgtEl>
                                          <p:spTgt spid="163"/>
                                        </p:tgtEl>
                                      </p:cBhvr>
                                    </p:animEffect>
                                  </p:childTnLst>
                                </p:cTn>
                              </p:par>
                              <p:par>
                                <p:cTn id="274" presetID="22" presetClass="entr" presetSubtype="4" fill="hold" nodeType="withEffect">
                                  <p:stCondLst>
                                    <p:cond delay="0"/>
                                  </p:stCondLst>
                                  <p:childTnLst>
                                    <p:set>
                                      <p:cBhvr>
                                        <p:cTn id="275" dur="1" fill="hold">
                                          <p:stCondLst>
                                            <p:cond delay="0"/>
                                          </p:stCondLst>
                                        </p:cTn>
                                        <p:tgtEl>
                                          <p:spTgt spid="164"/>
                                        </p:tgtEl>
                                        <p:attrNameLst>
                                          <p:attrName>style.visibility</p:attrName>
                                        </p:attrNameLst>
                                      </p:cBhvr>
                                      <p:to>
                                        <p:strVal val="visible"/>
                                      </p:to>
                                    </p:set>
                                    <p:animEffect transition="in" filter="wipe(down)">
                                      <p:cBhvr>
                                        <p:cTn id="276" dur="750"/>
                                        <p:tgtEl>
                                          <p:spTgt spid="164"/>
                                        </p:tgtEl>
                                      </p:cBhvr>
                                    </p:animEffect>
                                  </p:childTnLst>
                                </p:cTn>
                              </p:par>
                              <p:par>
                                <p:cTn id="277" presetID="22" presetClass="entr" presetSubtype="4" fill="hold" nodeType="withEffect">
                                  <p:stCondLst>
                                    <p:cond delay="0"/>
                                  </p:stCondLst>
                                  <p:childTnLst>
                                    <p:set>
                                      <p:cBhvr>
                                        <p:cTn id="278" dur="1" fill="hold">
                                          <p:stCondLst>
                                            <p:cond delay="0"/>
                                          </p:stCondLst>
                                        </p:cTn>
                                        <p:tgtEl>
                                          <p:spTgt spid="165"/>
                                        </p:tgtEl>
                                        <p:attrNameLst>
                                          <p:attrName>style.visibility</p:attrName>
                                        </p:attrNameLst>
                                      </p:cBhvr>
                                      <p:to>
                                        <p:strVal val="visible"/>
                                      </p:to>
                                    </p:set>
                                    <p:animEffect transition="in" filter="wipe(down)">
                                      <p:cBhvr>
                                        <p:cTn id="279" dur="750"/>
                                        <p:tgtEl>
                                          <p:spTgt spid="165"/>
                                        </p:tgtEl>
                                      </p:cBhvr>
                                    </p:animEffect>
                                  </p:childTnLst>
                                </p:cTn>
                              </p:par>
                              <p:par>
                                <p:cTn id="280" presetID="22" presetClass="entr" presetSubtype="4" fill="hold" nodeType="withEffect">
                                  <p:stCondLst>
                                    <p:cond delay="0"/>
                                  </p:stCondLst>
                                  <p:childTnLst>
                                    <p:set>
                                      <p:cBhvr>
                                        <p:cTn id="281" dur="1" fill="hold">
                                          <p:stCondLst>
                                            <p:cond delay="0"/>
                                          </p:stCondLst>
                                        </p:cTn>
                                        <p:tgtEl>
                                          <p:spTgt spid="166"/>
                                        </p:tgtEl>
                                        <p:attrNameLst>
                                          <p:attrName>style.visibility</p:attrName>
                                        </p:attrNameLst>
                                      </p:cBhvr>
                                      <p:to>
                                        <p:strVal val="visible"/>
                                      </p:to>
                                    </p:set>
                                    <p:animEffect transition="in" filter="wipe(down)">
                                      <p:cBhvr>
                                        <p:cTn id="282" dur="750"/>
                                        <p:tgtEl>
                                          <p:spTgt spid="166"/>
                                        </p:tgtEl>
                                      </p:cBhvr>
                                    </p:animEffect>
                                  </p:childTnLst>
                                </p:cTn>
                              </p:par>
                              <p:par>
                                <p:cTn id="283" presetID="22" presetClass="entr" presetSubtype="4" fill="hold" nodeType="withEffect">
                                  <p:stCondLst>
                                    <p:cond delay="0"/>
                                  </p:stCondLst>
                                  <p:childTnLst>
                                    <p:set>
                                      <p:cBhvr>
                                        <p:cTn id="284" dur="1" fill="hold">
                                          <p:stCondLst>
                                            <p:cond delay="0"/>
                                          </p:stCondLst>
                                        </p:cTn>
                                        <p:tgtEl>
                                          <p:spTgt spid="167"/>
                                        </p:tgtEl>
                                        <p:attrNameLst>
                                          <p:attrName>style.visibility</p:attrName>
                                        </p:attrNameLst>
                                      </p:cBhvr>
                                      <p:to>
                                        <p:strVal val="visible"/>
                                      </p:to>
                                    </p:set>
                                    <p:animEffect transition="in" filter="wipe(down)">
                                      <p:cBhvr>
                                        <p:cTn id="285" dur="750"/>
                                        <p:tgtEl>
                                          <p:spTgt spid="167"/>
                                        </p:tgtEl>
                                      </p:cBhvr>
                                    </p:animEffect>
                                  </p:childTnLst>
                                </p:cTn>
                              </p:par>
                              <p:par>
                                <p:cTn id="286" presetID="22" presetClass="entr" presetSubtype="4" fill="hold" nodeType="withEffect">
                                  <p:stCondLst>
                                    <p:cond delay="0"/>
                                  </p:stCondLst>
                                  <p:childTnLst>
                                    <p:set>
                                      <p:cBhvr>
                                        <p:cTn id="287" dur="1" fill="hold">
                                          <p:stCondLst>
                                            <p:cond delay="0"/>
                                          </p:stCondLst>
                                        </p:cTn>
                                        <p:tgtEl>
                                          <p:spTgt spid="168"/>
                                        </p:tgtEl>
                                        <p:attrNameLst>
                                          <p:attrName>style.visibility</p:attrName>
                                        </p:attrNameLst>
                                      </p:cBhvr>
                                      <p:to>
                                        <p:strVal val="visible"/>
                                      </p:to>
                                    </p:set>
                                    <p:animEffect transition="in" filter="wipe(down)">
                                      <p:cBhvr>
                                        <p:cTn id="288" dur="750"/>
                                        <p:tgtEl>
                                          <p:spTgt spid="168"/>
                                        </p:tgtEl>
                                      </p:cBhvr>
                                    </p:animEffect>
                                  </p:childTnLst>
                                </p:cTn>
                              </p:par>
                              <p:par>
                                <p:cTn id="289" presetID="22" presetClass="entr" presetSubtype="4" fill="hold" nodeType="withEffect">
                                  <p:stCondLst>
                                    <p:cond delay="0"/>
                                  </p:stCondLst>
                                  <p:childTnLst>
                                    <p:set>
                                      <p:cBhvr>
                                        <p:cTn id="290" dur="1" fill="hold">
                                          <p:stCondLst>
                                            <p:cond delay="0"/>
                                          </p:stCondLst>
                                        </p:cTn>
                                        <p:tgtEl>
                                          <p:spTgt spid="169"/>
                                        </p:tgtEl>
                                        <p:attrNameLst>
                                          <p:attrName>style.visibility</p:attrName>
                                        </p:attrNameLst>
                                      </p:cBhvr>
                                      <p:to>
                                        <p:strVal val="visible"/>
                                      </p:to>
                                    </p:set>
                                    <p:animEffect transition="in" filter="wipe(down)">
                                      <p:cBhvr>
                                        <p:cTn id="291" dur="750"/>
                                        <p:tgtEl>
                                          <p:spTgt spid="169"/>
                                        </p:tgtEl>
                                      </p:cBhvr>
                                    </p:animEffect>
                                  </p:childTnLst>
                                </p:cTn>
                              </p:par>
                              <p:par>
                                <p:cTn id="292" presetID="22" presetClass="entr" presetSubtype="4" fill="hold" nodeType="withEffect">
                                  <p:stCondLst>
                                    <p:cond delay="0"/>
                                  </p:stCondLst>
                                  <p:childTnLst>
                                    <p:set>
                                      <p:cBhvr>
                                        <p:cTn id="293" dur="1" fill="hold">
                                          <p:stCondLst>
                                            <p:cond delay="0"/>
                                          </p:stCondLst>
                                        </p:cTn>
                                        <p:tgtEl>
                                          <p:spTgt spid="170"/>
                                        </p:tgtEl>
                                        <p:attrNameLst>
                                          <p:attrName>style.visibility</p:attrName>
                                        </p:attrNameLst>
                                      </p:cBhvr>
                                      <p:to>
                                        <p:strVal val="visible"/>
                                      </p:to>
                                    </p:set>
                                    <p:animEffect transition="in" filter="wipe(down)">
                                      <p:cBhvr>
                                        <p:cTn id="294" dur="750"/>
                                        <p:tgtEl>
                                          <p:spTgt spid="170"/>
                                        </p:tgtEl>
                                      </p:cBhvr>
                                    </p:animEffect>
                                  </p:childTnLst>
                                </p:cTn>
                              </p:par>
                              <p:par>
                                <p:cTn id="295" presetID="22" presetClass="entr" presetSubtype="4" fill="hold" nodeType="withEffect">
                                  <p:stCondLst>
                                    <p:cond delay="0"/>
                                  </p:stCondLst>
                                  <p:childTnLst>
                                    <p:set>
                                      <p:cBhvr>
                                        <p:cTn id="296" dur="1" fill="hold">
                                          <p:stCondLst>
                                            <p:cond delay="0"/>
                                          </p:stCondLst>
                                        </p:cTn>
                                        <p:tgtEl>
                                          <p:spTgt spid="171"/>
                                        </p:tgtEl>
                                        <p:attrNameLst>
                                          <p:attrName>style.visibility</p:attrName>
                                        </p:attrNameLst>
                                      </p:cBhvr>
                                      <p:to>
                                        <p:strVal val="visible"/>
                                      </p:to>
                                    </p:set>
                                    <p:animEffect transition="in" filter="wipe(down)">
                                      <p:cBhvr>
                                        <p:cTn id="297" dur="750"/>
                                        <p:tgtEl>
                                          <p:spTgt spid="171"/>
                                        </p:tgtEl>
                                      </p:cBhvr>
                                    </p:animEffect>
                                  </p:childTnLst>
                                </p:cTn>
                              </p:par>
                              <p:par>
                                <p:cTn id="298" presetID="22" presetClass="entr" presetSubtype="4" fill="hold" nodeType="withEffect">
                                  <p:stCondLst>
                                    <p:cond delay="0"/>
                                  </p:stCondLst>
                                  <p:childTnLst>
                                    <p:set>
                                      <p:cBhvr>
                                        <p:cTn id="299" dur="1" fill="hold">
                                          <p:stCondLst>
                                            <p:cond delay="0"/>
                                          </p:stCondLst>
                                        </p:cTn>
                                        <p:tgtEl>
                                          <p:spTgt spid="172"/>
                                        </p:tgtEl>
                                        <p:attrNameLst>
                                          <p:attrName>style.visibility</p:attrName>
                                        </p:attrNameLst>
                                      </p:cBhvr>
                                      <p:to>
                                        <p:strVal val="visible"/>
                                      </p:to>
                                    </p:set>
                                    <p:animEffect transition="in" filter="wipe(down)">
                                      <p:cBhvr>
                                        <p:cTn id="300" dur="750"/>
                                        <p:tgtEl>
                                          <p:spTgt spid="172"/>
                                        </p:tgtEl>
                                      </p:cBhvr>
                                    </p:animEffect>
                                  </p:childTnLst>
                                </p:cTn>
                              </p:par>
                              <p:par>
                                <p:cTn id="301" presetID="22" presetClass="entr" presetSubtype="4" fill="hold" nodeType="withEffect">
                                  <p:stCondLst>
                                    <p:cond delay="0"/>
                                  </p:stCondLst>
                                  <p:childTnLst>
                                    <p:set>
                                      <p:cBhvr>
                                        <p:cTn id="302" dur="1" fill="hold">
                                          <p:stCondLst>
                                            <p:cond delay="0"/>
                                          </p:stCondLst>
                                        </p:cTn>
                                        <p:tgtEl>
                                          <p:spTgt spid="173"/>
                                        </p:tgtEl>
                                        <p:attrNameLst>
                                          <p:attrName>style.visibility</p:attrName>
                                        </p:attrNameLst>
                                      </p:cBhvr>
                                      <p:to>
                                        <p:strVal val="visible"/>
                                      </p:to>
                                    </p:set>
                                    <p:animEffect transition="in" filter="wipe(down)">
                                      <p:cBhvr>
                                        <p:cTn id="303" dur="750"/>
                                        <p:tgtEl>
                                          <p:spTgt spid="173"/>
                                        </p:tgtEl>
                                      </p:cBhvr>
                                    </p:animEffect>
                                  </p:childTnLst>
                                </p:cTn>
                              </p:par>
                              <p:par>
                                <p:cTn id="304" presetID="22" presetClass="entr" presetSubtype="4" fill="hold" nodeType="withEffect">
                                  <p:stCondLst>
                                    <p:cond delay="0"/>
                                  </p:stCondLst>
                                  <p:childTnLst>
                                    <p:set>
                                      <p:cBhvr>
                                        <p:cTn id="305" dur="1" fill="hold">
                                          <p:stCondLst>
                                            <p:cond delay="0"/>
                                          </p:stCondLst>
                                        </p:cTn>
                                        <p:tgtEl>
                                          <p:spTgt spid="174"/>
                                        </p:tgtEl>
                                        <p:attrNameLst>
                                          <p:attrName>style.visibility</p:attrName>
                                        </p:attrNameLst>
                                      </p:cBhvr>
                                      <p:to>
                                        <p:strVal val="visible"/>
                                      </p:to>
                                    </p:set>
                                    <p:animEffect transition="in" filter="wipe(down)">
                                      <p:cBhvr>
                                        <p:cTn id="306" dur="750"/>
                                        <p:tgtEl>
                                          <p:spTgt spid="174"/>
                                        </p:tgtEl>
                                      </p:cBhvr>
                                    </p:animEffect>
                                  </p:childTnLst>
                                </p:cTn>
                              </p:par>
                              <p:par>
                                <p:cTn id="307" presetID="22" presetClass="entr" presetSubtype="4" fill="hold" nodeType="withEffect">
                                  <p:stCondLst>
                                    <p:cond delay="0"/>
                                  </p:stCondLst>
                                  <p:childTnLst>
                                    <p:set>
                                      <p:cBhvr>
                                        <p:cTn id="308" dur="1" fill="hold">
                                          <p:stCondLst>
                                            <p:cond delay="0"/>
                                          </p:stCondLst>
                                        </p:cTn>
                                        <p:tgtEl>
                                          <p:spTgt spid="175"/>
                                        </p:tgtEl>
                                        <p:attrNameLst>
                                          <p:attrName>style.visibility</p:attrName>
                                        </p:attrNameLst>
                                      </p:cBhvr>
                                      <p:to>
                                        <p:strVal val="visible"/>
                                      </p:to>
                                    </p:set>
                                    <p:animEffect transition="in" filter="wipe(down)">
                                      <p:cBhvr>
                                        <p:cTn id="309" dur="750"/>
                                        <p:tgtEl>
                                          <p:spTgt spid="175"/>
                                        </p:tgtEl>
                                      </p:cBhvr>
                                    </p:animEffect>
                                  </p:childTnLst>
                                </p:cTn>
                              </p:par>
                            </p:childTnLst>
                          </p:cTn>
                        </p:par>
                        <p:par>
                          <p:cTn id="310" fill="hold">
                            <p:stCondLst>
                              <p:cond delay="2000"/>
                            </p:stCondLst>
                            <p:childTnLst>
                              <p:par>
                                <p:cTn id="311" presetID="12" presetClass="entr" presetSubtype="1" fill="hold" grpId="0" nodeType="afterEffect">
                                  <p:stCondLst>
                                    <p:cond delay="0"/>
                                  </p:stCondLst>
                                  <p:iterate type="lt">
                                    <p:tmPct val="15000"/>
                                  </p:iterate>
                                  <p:childTnLst>
                                    <p:set>
                                      <p:cBhvr>
                                        <p:cTn id="312" dur="1" fill="hold">
                                          <p:stCondLst>
                                            <p:cond delay="0"/>
                                          </p:stCondLst>
                                        </p:cTn>
                                        <p:tgtEl>
                                          <p:spTgt spid="178"/>
                                        </p:tgtEl>
                                        <p:attrNameLst>
                                          <p:attrName>style.visibility</p:attrName>
                                        </p:attrNameLst>
                                      </p:cBhvr>
                                      <p:to>
                                        <p:strVal val="visible"/>
                                      </p:to>
                                    </p:set>
                                    <p:anim calcmode="lin" valueType="num">
                                      <p:cBhvr additive="base">
                                        <p:cTn id="313" dur="500"/>
                                        <p:tgtEl>
                                          <p:spTgt spid="178"/>
                                        </p:tgtEl>
                                        <p:attrNameLst>
                                          <p:attrName>ppt_y</p:attrName>
                                        </p:attrNameLst>
                                      </p:cBhvr>
                                      <p:tavLst>
                                        <p:tav tm="0">
                                          <p:val>
                                            <p:strVal val="#ppt_y-#ppt_h*1.125000"/>
                                          </p:val>
                                        </p:tav>
                                        <p:tav tm="100000">
                                          <p:val>
                                            <p:strVal val="#ppt_y"/>
                                          </p:val>
                                        </p:tav>
                                      </p:tavLst>
                                    </p:anim>
                                    <p:animEffect transition="in" filter="wipe(down)">
                                      <p:cBhvr>
                                        <p:cTn id="314" dur="500"/>
                                        <p:tgtEl>
                                          <p:spTgt spid="178"/>
                                        </p:tgtEl>
                                      </p:cBhvr>
                                    </p:animEffect>
                                  </p:childTnLst>
                                </p:cTn>
                              </p:par>
                            </p:childTnLst>
                          </p:cTn>
                        </p:par>
                      </p:childTnLst>
                    </p:cTn>
                  </p:par>
                  <p:par>
                    <p:cTn id="315" fill="hold">
                      <p:stCondLst>
                        <p:cond delay="indefinite"/>
                      </p:stCondLst>
                      <p:childTnLst>
                        <p:par>
                          <p:cTn id="316" fill="hold">
                            <p:stCondLst>
                              <p:cond delay="0"/>
                            </p:stCondLst>
                            <p:childTnLst>
                              <p:par>
                                <p:cTn id="317" presetID="23" presetClass="entr" presetSubtype="528" fill="hold" grpId="0" nodeType="clickEffect">
                                  <p:stCondLst>
                                    <p:cond delay="0"/>
                                  </p:stCondLst>
                                  <p:iterate type="lt">
                                    <p:tmPct val="15000"/>
                                  </p:iterate>
                                  <p:childTnLst>
                                    <p:set>
                                      <p:cBhvr>
                                        <p:cTn id="318" dur="1" fill="hold">
                                          <p:stCondLst>
                                            <p:cond delay="0"/>
                                          </p:stCondLst>
                                        </p:cTn>
                                        <p:tgtEl>
                                          <p:spTgt spid="177"/>
                                        </p:tgtEl>
                                        <p:attrNameLst>
                                          <p:attrName>style.visibility</p:attrName>
                                        </p:attrNameLst>
                                      </p:cBhvr>
                                      <p:to>
                                        <p:strVal val="visible"/>
                                      </p:to>
                                    </p:set>
                                    <p:anim calcmode="lin" valueType="num">
                                      <p:cBhvr>
                                        <p:cTn id="319" dur="400" fill="hold"/>
                                        <p:tgtEl>
                                          <p:spTgt spid="177"/>
                                        </p:tgtEl>
                                        <p:attrNameLst>
                                          <p:attrName>ppt_w</p:attrName>
                                        </p:attrNameLst>
                                      </p:cBhvr>
                                      <p:tavLst>
                                        <p:tav tm="0">
                                          <p:val>
                                            <p:fltVal val="0"/>
                                          </p:val>
                                        </p:tav>
                                        <p:tav tm="100000">
                                          <p:val>
                                            <p:strVal val="#ppt_w"/>
                                          </p:val>
                                        </p:tav>
                                      </p:tavLst>
                                    </p:anim>
                                    <p:anim calcmode="lin" valueType="num">
                                      <p:cBhvr>
                                        <p:cTn id="320" dur="400" fill="hold"/>
                                        <p:tgtEl>
                                          <p:spTgt spid="177"/>
                                        </p:tgtEl>
                                        <p:attrNameLst>
                                          <p:attrName>ppt_h</p:attrName>
                                        </p:attrNameLst>
                                      </p:cBhvr>
                                      <p:tavLst>
                                        <p:tav tm="0">
                                          <p:val>
                                            <p:fltVal val="0"/>
                                          </p:val>
                                        </p:tav>
                                        <p:tav tm="100000">
                                          <p:val>
                                            <p:strVal val="#ppt_h"/>
                                          </p:val>
                                        </p:tav>
                                      </p:tavLst>
                                    </p:anim>
                                    <p:anim calcmode="lin" valueType="num">
                                      <p:cBhvr>
                                        <p:cTn id="321" dur="400" fill="hold"/>
                                        <p:tgtEl>
                                          <p:spTgt spid="177"/>
                                        </p:tgtEl>
                                        <p:attrNameLst>
                                          <p:attrName>ppt_x</p:attrName>
                                        </p:attrNameLst>
                                      </p:cBhvr>
                                      <p:tavLst>
                                        <p:tav tm="0">
                                          <p:val>
                                            <p:fltVal val="0.5"/>
                                          </p:val>
                                        </p:tav>
                                        <p:tav tm="100000">
                                          <p:val>
                                            <p:strVal val="#ppt_x"/>
                                          </p:val>
                                        </p:tav>
                                      </p:tavLst>
                                    </p:anim>
                                    <p:anim calcmode="lin" valueType="num">
                                      <p:cBhvr>
                                        <p:cTn id="322" dur="400" fill="hold"/>
                                        <p:tgtEl>
                                          <p:spTgt spid="177"/>
                                        </p:tgtEl>
                                        <p:attrNameLst>
                                          <p:attrName>ppt_y</p:attrName>
                                        </p:attrNameLst>
                                      </p:cBhvr>
                                      <p:tavLst>
                                        <p:tav tm="0">
                                          <p:val>
                                            <p:fltVal val="0.5"/>
                                          </p:val>
                                        </p:tav>
                                        <p:tav tm="100000">
                                          <p:val>
                                            <p:strVal val="#ppt_y"/>
                                          </p:val>
                                        </p:tav>
                                      </p:tavLst>
                                    </p:anim>
                                  </p:childTnLst>
                                </p:cTn>
                              </p:par>
                            </p:childTnLst>
                          </p:cTn>
                        </p:par>
                        <p:par>
                          <p:cTn id="323" fill="hold">
                            <p:stCondLst>
                              <p:cond delay="819"/>
                            </p:stCondLst>
                            <p:childTnLst>
                              <p:par>
                                <p:cTn id="324" presetID="22" presetClass="entr" presetSubtype="8" fill="hold" grpId="0" nodeType="afterEffect">
                                  <p:stCondLst>
                                    <p:cond delay="0"/>
                                  </p:stCondLst>
                                  <p:childTnLst>
                                    <p:set>
                                      <p:cBhvr>
                                        <p:cTn id="325" dur="1" fill="hold">
                                          <p:stCondLst>
                                            <p:cond delay="0"/>
                                          </p:stCondLst>
                                        </p:cTn>
                                        <p:tgtEl>
                                          <p:spTgt spid="176"/>
                                        </p:tgtEl>
                                        <p:attrNameLst>
                                          <p:attrName>style.visibility</p:attrName>
                                        </p:attrNameLst>
                                      </p:cBhvr>
                                      <p:to>
                                        <p:strVal val="visible"/>
                                      </p:to>
                                    </p:set>
                                    <p:animEffect transition="in" filter="wipe(left)">
                                      <p:cBhvr>
                                        <p:cTn id="326" dur="750"/>
                                        <p:tgtEl>
                                          <p:spTgt spid="176"/>
                                        </p:tgtEl>
                                      </p:cBhvr>
                                    </p:animEffect>
                                  </p:childTnLst>
                                </p:cTn>
                              </p:par>
                            </p:childTnLst>
                          </p:cTn>
                        </p:par>
                      </p:childTnLst>
                    </p:cTn>
                  </p:par>
                  <p:par>
                    <p:cTn id="327" fill="hold">
                      <p:stCondLst>
                        <p:cond delay="indefinite"/>
                      </p:stCondLst>
                      <p:childTnLst>
                        <p:par>
                          <p:cTn id="328" fill="hold">
                            <p:stCondLst>
                              <p:cond delay="0"/>
                            </p:stCondLst>
                            <p:childTnLst>
                              <p:par>
                                <p:cTn id="329" presetID="1" presetClass="entr" presetSubtype="0" fill="hold" nodeType="clickEffect">
                                  <p:stCondLst>
                                    <p:cond delay="0"/>
                                  </p:stCondLst>
                                  <p:childTnLst>
                                    <p:set>
                                      <p:cBhvr>
                                        <p:cTn id="330" dur="1" fill="hold">
                                          <p:stCondLst>
                                            <p:cond delay="0"/>
                                          </p:stCondLst>
                                        </p:cTn>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331" repeatCount="indefinite" fill="hold" display="0">
                  <p:stCondLst>
                    <p:cond delay="indefinite"/>
                  </p:stCondLst>
                  <p:endCondLst>
                    <p:cond evt="onStopAudio" delay="0">
                      <p:tgtEl>
                        <p:sldTgt/>
                      </p:tgtEl>
                    </p:cond>
                  </p:endCondLst>
                </p:cTn>
                <p:tgtEl>
                  <p:spTgt spid="187"/>
                </p:tgtEl>
              </p:cMediaNode>
            </p:audio>
          </p:childTnLst>
        </p:cTn>
      </p:par>
    </p:tnLst>
    <p:bldLst>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1" grpId="0" animBg="1"/>
      <p:bldP spid="17" grpId="0" animBg="1"/>
      <p:bldP spid="20" grpId="0" animBg="1"/>
      <p:bldP spid="23" grpId="0" animBg="1"/>
      <p:bldP spid="26" grpId="0" animBg="1"/>
      <p:bldP spid="29" grpId="0" animBg="1"/>
      <p:bldP spid="32" grpId="0" animBg="1"/>
      <p:bldP spid="35" grpId="0" animBg="1"/>
      <p:bldP spid="38" grpId="0" animBg="1"/>
      <p:bldP spid="41" grpId="0" animBg="1"/>
      <p:bldP spid="44" grpId="0" animBg="1"/>
      <p:bldP spid="47" grpId="0" animBg="1"/>
      <p:bldP spid="50" grpId="0" animBg="1"/>
      <p:bldP spid="176" grpId="0"/>
      <p:bldP spid="177" grpId="0"/>
      <p:bldP spid="17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图片 156" descr="1"/>
          <p:cNvPicPr>
            <a:picLocks noChangeAspect="1"/>
          </p:cNvPicPr>
          <p:nvPr/>
        </p:nvPicPr>
        <p:blipFill>
          <a:blip r:embed="rId1"/>
          <a:stretch>
            <a:fillRect/>
          </a:stretch>
        </p:blipFill>
        <p:spPr>
          <a:xfrm>
            <a:off x="-457200" y="-252095"/>
            <a:ext cx="10058400" cy="5657850"/>
          </a:xfrm>
          <a:prstGeom prst="rect">
            <a:avLst/>
          </a:prstGeom>
        </p:spPr>
      </p:pic>
      <p:grpSp>
        <p:nvGrpSpPr>
          <p:cNvPr id="4" name="组合 3"/>
          <p:cNvGrpSpPr/>
          <p:nvPr/>
        </p:nvGrpSpPr>
        <p:grpSpPr>
          <a:xfrm>
            <a:off x="2356485" y="1276350"/>
            <a:ext cx="4358640" cy="2048510"/>
            <a:chOff x="504825" y="558801"/>
            <a:chExt cx="2665413" cy="1063624"/>
          </a:xfrm>
          <a:solidFill>
            <a:srgbClr val="DA784B"/>
          </a:solidFill>
        </p:grpSpPr>
        <p:sp>
          <p:nvSpPr>
            <p:cNvPr id="5" name="Freeform 5"/>
            <p:cNvSpPr>
              <a:spLocks noEditPoints="1"/>
            </p:cNvSpPr>
            <p:nvPr/>
          </p:nvSpPr>
          <p:spPr bwMode="auto">
            <a:xfrm>
              <a:off x="549275" y="604838"/>
              <a:ext cx="2620963" cy="1003300"/>
            </a:xfrm>
            <a:custGeom>
              <a:avLst/>
              <a:gdLst>
                <a:gd name="T0" fmla="*/ 46 w 174"/>
                <a:gd name="T1" fmla="*/ 26 h 65"/>
                <a:gd name="T2" fmla="*/ 30 w 174"/>
                <a:gd name="T3" fmla="*/ 22 h 65"/>
                <a:gd name="T4" fmla="*/ 4 w 174"/>
                <a:gd name="T5" fmla="*/ 22 h 65"/>
                <a:gd name="T6" fmla="*/ 6 w 174"/>
                <a:gd name="T7" fmla="*/ 18 h 65"/>
                <a:gd name="T8" fmla="*/ 15 w 174"/>
                <a:gd name="T9" fmla="*/ 18 h 65"/>
                <a:gd name="T10" fmla="*/ 25 w 174"/>
                <a:gd name="T11" fmla="*/ 20 h 65"/>
                <a:gd name="T12" fmla="*/ 75 w 174"/>
                <a:gd name="T13" fmla="*/ 13 h 65"/>
                <a:gd name="T14" fmla="*/ 61 w 174"/>
                <a:gd name="T15" fmla="*/ 12 h 65"/>
                <a:gd name="T16" fmla="*/ 46 w 174"/>
                <a:gd name="T17" fmla="*/ 12 h 65"/>
                <a:gd name="T18" fmla="*/ 69 w 174"/>
                <a:gd name="T19" fmla="*/ 8 h 65"/>
                <a:gd name="T20" fmla="*/ 114 w 174"/>
                <a:gd name="T21" fmla="*/ 3 h 65"/>
                <a:gd name="T22" fmla="*/ 131 w 174"/>
                <a:gd name="T23" fmla="*/ 0 h 65"/>
                <a:gd name="T24" fmla="*/ 140 w 174"/>
                <a:gd name="T25" fmla="*/ 8 h 65"/>
                <a:gd name="T26" fmla="*/ 151 w 174"/>
                <a:gd name="T27" fmla="*/ 17 h 65"/>
                <a:gd name="T28" fmla="*/ 155 w 174"/>
                <a:gd name="T29" fmla="*/ 30 h 65"/>
                <a:gd name="T30" fmla="*/ 156 w 174"/>
                <a:gd name="T31" fmla="*/ 35 h 65"/>
                <a:gd name="T32" fmla="*/ 172 w 174"/>
                <a:gd name="T33" fmla="*/ 43 h 65"/>
                <a:gd name="T34" fmla="*/ 160 w 174"/>
                <a:gd name="T35" fmla="*/ 52 h 65"/>
                <a:gd name="T36" fmla="*/ 142 w 174"/>
                <a:gd name="T37" fmla="*/ 53 h 65"/>
                <a:gd name="T38" fmla="*/ 119 w 174"/>
                <a:gd name="T39" fmla="*/ 53 h 65"/>
                <a:gd name="T40" fmla="*/ 118 w 174"/>
                <a:gd name="T41" fmla="*/ 51 h 65"/>
                <a:gd name="T42" fmla="*/ 119 w 174"/>
                <a:gd name="T43" fmla="*/ 49 h 65"/>
                <a:gd name="T44" fmla="*/ 116 w 174"/>
                <a:gd name="T45" fmla="*/ 46 h 65"/>
                <a:gd name="T46" fmla="*/ 68 w 174"/>
                <a:gd name="T47" fmla="*/ 49 h 65"/>
                <a:gd name="T48" fmla="*/ 93 w 174"/>
                <a:gd name="T49" fmla="*/ 51 h 65"/>
                <a:gd name="T50" fmla="*/ 73 w 174"/>
                <a:gd name="T51" fmla="*/ 55 h 65"/>
                <a:gd name="T52" fmla="*/ 26 w 174"/>
                <a:gd name="T53" fmla="*/ 63 h 65"/>
                <a:gd name="T54" fmla="*/ 38 w 174"/>
                <a:gd name="T55" fmla="*/ 59 h 65"/>
                <a:gd name="T56" fmla="*/ 25 w 174"/>
                <a:gd name="T57" fmla="*/ 58 h 65"/>
                <a:gd name="T58" fmla="*/ 15 w 174"/>
                <a:gd name="T59" fmla="*/ 47 h 65"/>
                <a:gd name="T60" fmla="*/ 44 w 174"/>
                <a:gd name="T61" fmla="*/ 39 h 65"/>
                <a:gd name="T62" fmla="*/ 27 w 174"/>
                <a:gd name="T63" fmla="*/ 37 h 65"/>
                <a:gd name="T64" fmla="*/ 57 w 174"/>
                <a:gd name="T65" fmla="*/ 32 h 65"/>
                <a:gd name="T66" fmla="*/ 68 w 174"/>
                <a:gd name="T67" fmla="*/ 30 h 65"/>
                <a:gd name="T68" fmla="*/ 106 w 174"/>
                <a:gd name="T69" fmla="*/ 25 h 65"/>
                <a:gd name="T70" fmla="*/ 69 w 174"/>
                <a:gd name="T71" fmla="*/ 33 h 65"/>
                <a:gd name="T72" fmla="*/ 112 w 174"/>
                <a:gd name="T73" fmla="*/ 35 h 65"/>
                <a:gd name="T74" fmla="*/ 135 w 174"/>
                <a:gd name="T75" fmla="*/ 33 h 65"/>
                <a:gd name="T76" fmla="*/ 124 w 174"/>
                <a:gd name="T77" fmla="*/ 32 h 65"/>
                <a:gd name="T78" fmla="*/ 118 w 174"/>
                <a:gd name="T79" fmla="*/ 29 h 65"/>
                <a:gd name="T80" fmla="*/ 92 w 174"/>
                <a:gd name="T81" fmla="*/ 16 h 65"/>
                <a:gd name="T82" fmla="*/ 85 w 174"/>
                <a:gd name="T83" fmla="*/ 7 h 65"/>
                <a:gd name="T84" fmla="*/ 61 w 174"/>
                <a:gd name="T85" fmla="*/ 40 h 65"/>
                <a:gd name="T86" fmla="*/ 77 w 174"/>
                <a:gd name="T87" fmla="*/ 7 h 65"/>
                <a:gd name="T88" fmla="*/ 121 w 174"/>
                <a:gd name="T89" fmla="*/ 51 h 65"/>
                <a:gd name="T90" fmla="*/ 98 w 174"/>
                <a:gd name="T91" fmla="*/ 29 h 65"/>
                <a:gd name="T92" fmla="*/ 121 w 174"/>
                <a:gd name="T93" fmla="*/ 27 h 65"/>
                <a:gd name="T94" fmla="*/ 67 w 174"/>
                <a:gd name="T95" fmla="*/ 19 h 65"/>
                <a:gd name="T96" fmla="*/ 112 w 174"/>
                <a:gd name="T97" fmla="*/ 22 h 65"/>
                <a:gd name="T98" fmla="*/ 83 w 174"/>
                <a:gd name="T99" fmla="*/ 14 h 65"/>
                <a:gd name="T100" fmla="*/ 34 w 174"/>
                <a:gd name="T101" fmla="*/ 55 h 65"/>
                <a:gd name="T102" fmla="*/ 141 w 174"/>
                <a:gd name="T103" fmla="*/ 21 h 65"/>
                <a:gd name="T104" fmla="*/ 81 w 174"/>
                <a:gd name="T105" fmla="*/ 30 h 65"/>
                <a:gd name="T106" fmla="*/ 119 w 174"/>
                <a:gd name="T107" fmla="*/ 22 h 65"/>
                <a:gd name="T108" fmla="*/ 150 w 174"/>
                <a:gd name="T109" fmla="*/ 16 h 65"/>
                <a:gd name="T110" fmla="*/ 67 w 174"/>
                <a:gd name="T111" fmla="*/ 54 h 65"/>
                <a:gd name="T112" fmla="*/ 44 w 174"/>
                <a:gd name="T113" fmla="*/ 43 h 65"/>
                <a:gd name="T114" fmla="*/ 89 w 174"/>
                <a:gd name="T115" fmla="*/ 9 h 65"/>
                <a:gd name="T116" fmla="*/ 11 w 174"/>
                <a:gd name="T117" fmla="*/ 23 h 65"/>
                <a:gd name="T118" fmla="*/ 83 w 174"/>
                <a:gd name="T119" fmla="*/ 9 h 65"/>
                <a:gd name="T120" fmla="*/ 139 w 174"/>
                <a:gd name="T121" fmla="*/ 13 h 65"/>
                <a:gd name="T122" fmla="*/ 78 w 174"/>
                <a:gd name="T123" fmla="*/ 13 h 65"/>
                <a:gd name="T124" fmla="*/ 39 w 174"/>
                <a:gd name="T125"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65">
                  <a:moveTo>
                    <a:pt x="107" y="22"/>
                  </a:moveTo>
                  <a:cubicBezTo>
                    <a:pt x="107" y="22"/>
                    <a:pt x="106" y="22"/>
                    <a:pt x="105" y="22"/>
                  </a:cubicBezTo>
                  <a:cubicBezTo>
                    <a:pt x="105" y="23"/>
                    <a:pt x="104" y="22"/>
                    <a:pt x="103" y="22"/>
                  </a:cubicBezTo>
                  <a:cubicBezTo>
                    <a:pt x="103" y="22"/>
                    <a:pt x="102" y="22"/>
                    <a:pt x="102" y="23"/>
                  </a:cubicBezTo>
                  <a:cubicBezTo>
                    <a:pt x="101" y="23"/>
                    <a:pt x="100" y="22"/>
                    <a:pt x="99" y="22"/>
                  </a:cubicBezTo>
                  <a:cubicBezTo>
                    <a:pt x="98" y="23"/>
                    <a:pt x="98" y="22"/>
                    <a:pt x="98" y="23"/>
                  </a:cubicBezTo>
                  <a:cubicBezTo>
                    <a:pt x="96" y="23"/>
                    <a:pt x="95" y="23"/>
                    <a:pt x="93" y="23"/>
                  </a:cubicBezTo>
                  <a:cubicBezTo>
                    <a:pt x="93" y="23"/>
                    <a:pt x="92" y="23"/>
                    <a:pt x="91" y="23"/>
                  </a:cubicBezTo>
                  <a:cubicBezTo>
                    <a:pt x="91" y="23"/>
                    <a:pt x="90" y="23"/>
                    <a:pt x="90" y="23"/>
                  </a:cubicBezTo>
                  <a:cubicBezTo>
                    <a:pt x="89" y="23"/>
                    <a:pt x="87" y="24"/>
                    <a:pt x="86" y="23"/>
                  </a:cubicBezTo>
                  <a:cubicBezTo>
                    <a:pt x="85" y="23"/>
                    <a:pt x="84" y="23"/>
                    <a:pt x="84" y="23"/>
                  </a:cubicBezTo>
                  <a:cubicBezTo>
                    <a:pt x="83" y="23"/>
                    <a:pt x="83" y="23"/>
                    <a:pt x="82" y="23"/>
                  </a:cubicBezTo>
                  <a:cubicBezTo>
                    <a:pt x="82" y="23"/>
                    <a:pt x="81" y="23"/>
                    <a:pt x="80" y="23"/>
                  </a:cubicBezTo>
                  <a:cubicBezTo>
                    <a:pt x="80" y="23"/>
                    <a:pt x="79" y="23"/>
                    <a:pt x="78" y="23"/>
                  </a:cubicBezTo>
                  <a:cubicBezTo>
                    <a:pt x="77" y="23"/>
                    <a:pt x="76" y="23"/>
                    <a:pt x="75" y="23"/>
                  </a:cubicBezTo>
                  <a:cubicBezTo>
                    <a:pt x="75" y="23"/>
                    <a:pt x="74" y="23"/>
                    <a:pt x="74" y="23"/>
                  </a:cubicBezTo>
                  <a:cubicBezTo>
                    <a:pt x="73" y="23"/>
                    <a:pt x="72" y="23"/>
                    <a:pt x="72" y="23"/>
                  </a:cubicBezTo>
                  <a:cubicBezTo>
                    <a:pt x="71" y="23"/>
                    <a:pt x="71" y="23"/>
                    <a:pt x="71" y="24"/>
                  </a:cubicBezTo>
                  <a:cubicBezTo>
                    <a:pt x="69" y="24"/>
                    <a:pt x="67" y="24"/>
                    <a:pt x="65" y="24"/>
                  </a:cubicBezTo>
                  <a:cubicBezTo>
                    <a:pt x="65" y="24"/>
                    <a:pt x="64" y="24"/>
                    <a:pt x="64" y="24"/>
                  </a:cubicBezTo>
                  <a:cubicBezTo>
                    <a:pt x="63" y="24"/>
                    <a:pt x="61" y="24"/>
                    <a:pt x="59" y="25"/>
                  </a:cubicBezTo>
                  <a:cubicBezTo>
                    <a:pt x="58" y="25"/>
                    <a:pt x="57" y="25"/>
                    <a:pt x="55" y="25"/>
                  </a:cubicBezTo>
                  <a:cubicBezTo>
                    <a:pt x="54" y="26"/>
                    <a:pt x="52" y="25"/>
                    <a:pt x="50" y="26"/>
                  </a:cubicBezTo>
                  <a:cubicBezTo>
                    <a:pt x="49" y="26"/>
                    <a:pt x="48" y="26"/>
                    <a:pt x="46" y="26"/>
                  </a:cubicBezTo>
                  <a:cubicBezTo>
                    <a:pt x="46" y="26"/>
                    <a:pt x="46" y="26"/>
                    <a:pt x="46" y="26"/>
                  </a:cubicBezTo>
                  <a:cubicBezTo>
                    <a:pt x="45" y="26"/>
                    <a:pt x="44" y="26"/>
                    <a:pt x="43" y="26"/>
                  </a:cubicBezTo>
                  <a:cubicBezTo>
                    <a:pt x="42" y="26"/>
                    <a:pt x="41" y="26"/>
                    <a:pt x="40" y="26"/>
                  </a:cubicBezTo>
                  <a:cubicBezTo>
                    <a:pt x="39" y="26"/>
                    <a:pt x="38" y="26"/>
                    <a:pt x="37" y="27"/>
                  </a:cubicBezTo>
                  <a:cubicBezTo>
                    <a:pt x="36" y="27"/>
                    <a:pt x="36" y="26"/>
                    <a:pt x="35" y="26"/>
                  </a:cubicBezTo>
                  <a:cubicBezTo>
                    <a:pt x="35" y="26"/>
                    <a:pt x="34" y="26"/>
                    <a:pt x="34" y="26"/>
                  </a:cubicBezTo>
                  <a:cubicBezTo>
                    <a:pt x="34" y="26"/>
                    <a:pt x="33" y="26"/>
                    <a:pt x="33" y="26"/>
                  </a:cubicBezTo>
                  <a:cubicBezTo>
                    <a:pt x="32" y="26"/>
                    <a:pt x="31" y="26"/>
                    <a:pt x="31" y="25"/>
                  </a:cubicBezTo>
                  <a:cubicBezTo>
                    <a:pt x="30" y="25"/>
                    <a:pt x="30" y="25"/>
                    <a:pt x="30" y="24"/>
                  </a:cubicBezTo>
                  <a:cubicBezTo>
                    <a:pt x="30" y="24"/>
                    <a:pt x="30" y="24"/>
                    <a:pt x="30" y="24"/>
                  </a:cubicBezTo>
                  <a:cubicBezTo>
                    <a:pt x="31" y="24"/>
                    <a:pt x="32" y="24"/>
                    <a:pt x="33" y="24"/>
                  </a:cubicBezTo>
                  <a:cubicBezTo>
                    <a:pt x="34" y="24"/>
                    <a:pt x="35" y="24"/>
                    <a:pt x="36" y="24"/>
                  </a:cubicBezTo>
                  <a:cubicBezTo>
                    <a:pt x="37" y="24"/>
                    <a:pt x="39" y="24"/>
                    <a:pt x="41" y="23"/>
                  </a:cubicBezTo>
                  <a:cubicBezTo>
                    <a:pt x="41" y="23"/>
                    <a:pt x="42" y="23"/>
                    <a:pt x="43" y="23"/>
                  </a:cubicBezTo>
                  <a:cubicBezTo>
                    <a:pt x="43" y="23"/>
                    <a:pt x="43" y="23"/>
                    <a:pt x="43" y="23"/>
                  </a:cubicBezTo>
                  <a:cubicBezTo>
                    <a:pt x="43" y="22"/>
                    <a:pt x="43" y="23"/>
                    <a:pt x="43" y="23"/>
                  </a:cubicBezTo>
                  <a:cubicBezTo>
                    <a:pt x="41" y="23"/>
                    <a:pt x="40" y="23"/>
                    <a:pt x="38" y="23"/>
                  </a:cubicBezTo>
                  <a:cubicBezTo>
                    <a:pt x="38" y="23"/>
                    <a:pt x="38" y="23"/>
                    <a:pt x="37" y="22"/>
                  </a:cubicBezTo>
                  <a:cubicBezTo>
                    <a:pt x="37" y="22"/>
                    <a:pt x="37" y="22"/>
                    <a:pt x="37" y="22"/>
                  </a:cubicBezTo>
                  <a:cubicBezTo>
                    <a:pt x="38" y="22"/>
                    <a:pt x="38" y="22"/>
                    <a:pt x="38" y="22"/>
                  </a:cubicBezTo>
                  <a:cubicBezTo>
                    <a:pt x="38" y="22"/>
                    <a:pt x="38" y="22"/>
                    <a:pt x="37" y="22"/>
                  </a:cubicBezTo>
                  <a:cubicBezTo>
                    <a:pt x="37" y="22"/>
                    <a:pt x="37" y="22"/>
                    <a:pt x="36" y="22"/>
                  </a:cubicBezTo>
                  <a:cubicBezTo>
                    <a:pt x="36" y="22"/>
                    <a:pt x="35" y="23"/>
                    <a:pt x="35" y="22"/>
                  </a:cubicBezTo>
                  <a:cubicBezTo>
                    <a:pt x="35" y="22"/>
                    <a:pt x="35" y="22"/>
                    <a:pt x="35" y="22"/>
                  </a:cubicBezTo>
                  <a:cubicBezTo>
                    <a:pt x="34" y="22"/>
                    <a:pt x="34" y="22"/>
                    <a:pt x="33" y="22"/>
                  </a:cubicBezTo>
                  <a:cubicBezTo>
                    <a:pt x="32" y="22"/>
                    <a:pt x="31" y="22"/>
                    <a:pt x="30" y="22"/>
                  </a:cubicBezTo>
                  <a:cubicBezTo>
                    <a:pt x="29" y="22"/>
                    <a:pt x="28" y="22"/>
                    <a:pt x="27" y="22"/>
                  </a:cubicBezTo>
                  <a:cubicBezTo>
                    <a:pt x="26" y="23"/>
                    <a:pt x="26" y="23"/>
                    <a:pt x="25" y="23"/>
                  </a:cubicBezTo>
                  <a:cubicBezTo>
                    <a:pt x="24" y="23"/>
                    <a:pt x="23" y="23"/>
                    <a:pt x="22" y="23"/>
                  </a:cubicBezTo>
                  <a:cubicBezTo>
                    <a:pt x="22" y="23"/>
                    <a:pt x="21" y="23"/>
                    <a:pt x="21" y="23"/>
                  </a:cubicBezTo>
                  <a:cubicBezTo>
                    <a:pt x="19" y="23"/>
                    <a:pt x="18" y="23"/>
                    <a:pt x="16" y="24"/>
                  </a:cubicBezTo>
                  <a:cubicBezTo>
                    <a:pt x="16" y="24"/>
                    <a:pt x="15" y="24"/>
                    <a:pt x="15" y="24"/>
                  </a:cubicBezTo>
                  <a:cubicBezTo>
                    <a:pt x="14" y="25"/>
                    <a:pt x="13" y="25"/>
                    <a:pt x="12" y="26"/>
                  </a:cubicBezTo>
                  <a:cubicBezTo>
                    <a:pt x="12" y="26"/>
                    <a:pt x="11" y="26"/>
                    <a:pt x="11" y="26"/>
                  </a:cubicBezTo>
                  <a:cubicBezTo>
                    <a:pt x="10" y="27"/>
                    <a:pt x="9" y="28"/>
                    <a:pt x="8" y="29"/>
                  </a:cubicBezTo>
                  <a:cubicBezTo>
                    <a:pt x="8" y="29"/>
                    <a:pt x="8" y="29"/>
                    <a:pt x="8" y="29"/>
                  </a:cubicBezTo>
                  <a:cubicBezTo>
                    <a:pt x="8" y="29"/>
                    <a:pt x="7" y="28"/>
                    <a:pt x="7" y="28"/>
                  </a:cubicBezTo>
                  <a:cubicBezTo>
                    <a:pt x="8" y="28"/>
                    <a:pt x="8" y="28"/>
                    <a:pt x="8" y="28"/>
                  </a:cubicBezTo>
                  <a:cubicBezTo>
                    <a:pt x="8" y="28"/>
                    <a:pt x="7" y="28"/>
                    <a:pt x="7" y="28"/>
                  </a:cubicBezTo>
                  <a:cubicBezTo>
                    <a:pt x="7" y="28"/>
                    <a:pt x="7" y="28"/>
                    <a:pt x="6" y="28"/>
                  </a:cubicBezTo>
                  <a:cubicBezTo>
                    <a:pt x="6" y="28"/>
                    <a:pt x="6" y="28"/>
                    <a:pt x="5" y="29"/>
                  </a:cubicBezTo>
                  <a:cubicBezTo>
                    <a:pt x="5" y="29"/>
                    <a:pt x="5" y="29"/>
                    <a:pt x="5" y="28"/>
                  </a:cubicBezTo>
                  <a:cubicBezTo>
                    <a:pt x="5" y="28"/>
                    <a:pt x="4" y="28"/>
                    <a:pt x="4" y="28"/>
                  </a:cubicBezTo>
                  <a:cubicBezTo>
                    <a:pt x="4" y="29"/>
                    <a:pt x="4" y="28"/>
                    <a:pt x="4" y="28"/>
                  </a:cubicBezTo>
                  <a:cubicBezTo>
                    <a:pt x="4" y="27"/>
                    <a:pt x="3" y="26"/>
                    <a:pt x="4" y="26"/>
                  </a:cubicBezTo>
                  <a:cubicBezTo>
                    <a:pt x="4" y="26"/>
                    <a:pt x="4" y="26"/>
                    <a:pt x="4" y="26"/>
                  </a:cubicBezTo>
                  <a:cubicBezTo>
                    <a:pt x="5" y="25"/>
                    <a:pt x="5" y="25"/>
                    <a:pt x="5" y="25"/>
                  </a:cubicBezTo>
                  <a:cubicBezTo>
                    <a:pt x="5" y="25"/>
                    <a:pt x="5" y="24"/>
                    <a:pt x="5" y="24"/>
                  </a:cubicBezTo>
                  <a:cubicBezTo>
                    <a:pt x="5" y="24"/>
                    <a:pt x="5" y="24"/>
                    <a:pt x="5" y="24"/>
                  </a:cubicBezTo>
                  <a:cubicBezTo>
                    <a:pt x="5" y="25"/>
                    <a:pt x="4" y="24"/>
                    <a:pt x="4" y="24"/>
                  </a:cubicBezTo>
                  <a:cubicBezTo>
                    <a:pt x="4" y="23"/>
                    <a:pt x="4" y="23"/>
                    <a:pt x="4" y="22"/>
                  </a:cubicBezTo>
                  <a:cubicBezTo>
                    <a:pt x="5" y="22"/>
                    <a:pt x="5" y="22"/>
                    <a:pt x="5" y="23"/>
                  </a:cubicBezTo>
                  <a:cubicBezTo>
                    <a:pt x="5" y="23"/>
                    <a:pt x="5" y="23"/>
                    <a:pt x="5" y="23"/>
                  </a:cubicBezTo>
                  <a:cubicBezTo>
                    <a:pt x="5" y="23"/>
                    <a:pt x="6" y="23"/>
                    <a:pt x="6" y="23"/>
                  </a:cubicBezTo>
                  <a:cubicBezTo>
                    <a:pt x="6" y="23"/>
                    <a:pt x="7" y="23"/>
                    <a:pt x="7" y="23"/>
                  </a:cubicBezTo>
                  <a:cubicBezTo>
                    <a:pt x="8" y="23"/>
                    <a:pt x="9" y="23"/>
                    <a:pt x="10" y="22"/>
                  </a:cubicBezTo>
                  <a:cubicBezTo>
                    <a:pt x="10" y="22"/>
                    <a:pt x="11" y="22"/>
                    <a:pt x="11" y="22"/>
                  </a:cubicBezTo>
                  <a:cubicBezTo>
                    <a:pt x="10" y="21"/>
                    <a:pt x="10" y="21"/>
                    <a:pt x="10" y="21"/>
                  </a:cubicBezTo>
                  <a:cubicBezTo>
                    <a:pt x="10" y="21"/>
                    <a:pt x="10" y="21"/>
                    <a:pt x="10" y="21"/>
                  </a:cubicBezTo>
                  <a:cubicBezTo>
                    <a:pt x="10" y="21"/>
                    <a:pt x="10" y="21"/>
                    <a:pt x="10" y="21"/>
                  </a:cubicBezTo>
                  <a:cubicBezTo>
                    <a:pt x="10" y="21"/>
                    <a:pt x="11" y="21"/>
                    <a:pt x="11" y="21"/>
                  </a:cubicBezTo>
                  <a:cubicBezTo>
                    <a:pt x="11" y="21"/>
                    <a:pt x="11" y="21"/>
                    <a:pt x="11" y="20"/>
                  </a:cubicBezTo>
                  <a:cubicBezTo>
                    <a:pt x="12" y="20"/>
                    <a:pt x="12" y="20"/>
                    <a:pt x="12" y="20"/>
                  </a:cubicBezTo>
                  <a:cubicBezTo>
                    <a:pt x="12" y="19"/>
                    <a:pt x="11" y="20"/>
                    <a:pt x="11" y="20"/>
                  </a:cubicBezTo>
                  <a:cubicBezTo>
                    <a:pt x="10" y="20"/>
                    <a:pt x="10" y="20"/>
                    <a:pt x="9" y="21"/>
                  </a:cubicBezTo>
                  <a:cubicBezTo>
                    <a:pt x="9" y="21"/>
                    <a:pt x="9" y="21"/>
                    <a:pt x="9" y="21"/>
                  </a:cubicBezTo>
                  <a:cubicBezTo>
                    <a:pt x="8" y="20"/>
                    <a:pt x="7" y="21"/>
                    <a:pt x="7" y="20"/>
                  </a:cubicBezTo>
                  <a:cubicBezTo>
                    <a:pt x="6" y="20"/>
                    <a:pt x="5" y="20"/>
                    <a:pt x="4" y="20"/>
                  </a:cubicBezTo>
                  <a:cubicBezTo>
                    <a:pt x="3" y="20"/>
                    <a:pt x="3" y="20"/>
                    <a:pt x="2" y="20"/>
                  </a:cubicBezTo>
                  <a:cubicBezTo>
                    <a:pt x="2" y="20"/>
                    <a:pt x="1" y="20"/>
                    <a:pt x="1" y="20"/>
                  </a:cubicBezTo>
                  <a:cubicBezTo>
                    <a:pt x="1" y="20"/>
                    <a:pt x="0" y="20"/>
                    <a:pt x="0" y="20"/>
                  </a:cubicBezTo>
                  <a:cubicBezTo>
                    <a:pt x="0" y="20"/>
                    <a:pt x="0" y="20"/>
                    <a:pt x="0" y="20"/>
                  </a:cubicBezTo>
                  <a:cubicBezTo>
                    <a:pt x="1" y="20"/>
                    <a:pt x="1" y="20"/>
                    <a:pt x="2" y="19"/>
                  </a:cubicBezTo>
                  <a:cubicBezTo>
                    <a:pt x="3" y="19"/>
                    <a:pt x="4" y="19"/>
                    <a:pt x="5" y="18"/>
                  </a:cubicBezTo>
                  <a:cubicBezTo>
                    <a:pt x="6" y="18"/>
                    <a:pt x="6" y="18"/>
                    <a:pt x="6" y="18"/>
                  </a:cubicBezTo>
                  <a:cubicBezTo>
                    <a:pt x="6" y="18"/>
                    <a:pt x="6" y="18"/>
                    <a:pt x="6" y="18"/>
                  </a:cubicBezTo>
                  <a:cubicBezTo>
                    <a:pt x="6" y="17"/>
                    <a:pt x="6" y="17"/>
                    <a:pt x="6" y="17"/>
                  </a:cubicBezTo>
                  <a:cubicBezTo>
                    <a:pt x="5" y="17"/>
                    <a:pt x="5" y="18"/>
                    <a:pt x="5" y="18"/>
                  </a:cubicBezTo>
                  <a:cubicBezTo>
                    <a:pt x="4" y="18"/>
                    <a:pt x="4" y="18"/>
                    <a:pt x="4" y="17"/>
                  </a:cubicBezTo>
                  <a:cubicBezTo>
                    <a:pt x="4" y="17"/>
                    <a:pt x="4" y="17"/>
                    <a:pt x="4" y="17"/>
                  </a:cubicBezTo>
                  <a:cubicBezTo>
                    <a:pt x="5" y="17"/>
                    <a:pt x="5" y="16"/>
                    <a:pt x="6" y="16"/>
                  </a:cubicBezTo>
                  <a:cubicBezTo>
                    <a:pt x="7" y="16"/>
                    <a:pt x="8" y="16"/>
                    <a:pt x="9" y="15"/>
                  </a:cubicBezTo>
                  <a:cubicBezTo>
                    <a:pt x="9" y="15"/>
                    <a:pt x="9" y="15"/>
                    <a:pt x="10" y="15"/>
                  </a:cubicBezTo>
                  <a:cubicBezTo>
                    <a:pt x="10" y="15"/>
                    <a:pt x="11" y="15"/>
                    <a:pt x="12" y="15"/>
                  </a:cubicBezTo>
                  <a:cubicBezTo>
                    <a:pt x="12" y="15"/>
                    <a:pt x="12" y="15"/>
                    <a:pt x="12" y="15"/>
                  </a:cubicBezTo>
                  <a:cubicBezTo>
                    <a:pt x="12" y="15"/>
                    <a:pt x="12" y="16"/>
                    <a:pt x="12" y="16"/>
                  </a:cubicBezTo>
                  <a:cubicBezTo>
                    <a:pt x="11" y="16"/>
                    <a:pt x="11" y="16"/>
                    <a:pt x="11" y="16"/>
                  </a:cubicBezTo>
                  <a:cubicBezTo>
                    <a:pt x="11" y="16"/>
                    <a:pt x="11" y="16"/>
                    <a:pt x="11" y="16"/>
                  </a:cubicBezTo>
                  <a:cubicBezTo>
                    <a:pt x="11" y="16"/>
                    <a:pt x="11" y="16"/>
                    <a:pt x="11" y="16"/>
                  </a:cubicBezTo>
                  <a:cubicBezTo>
                    <a:pt x="12" y="16"/>
                    <a:pt x="12" y="16"/>
                    <a:pt x="13" y="16"/>
                  </a:cubicBezTo>
                  <a:cubicBezTo>
                    <a:pt x="14" y="16"/>
                    <a:pt x="14" y="16"/>
                    <a:pt x="15" y="15"/>
                  </a:cubicBezTo>
                  <a:cubicBezTo>
                    <a:pt x="15" y="15"/>
                    <a:pt x="15" y="15"/>
                    <a:pt x="15" y="15"/>
                  </a:cubicBezTo>
                  <a:cubicBezTo>
                    <a:pt x="16" y="16"/>
                    <a:pt x="17" y="15"/>
                    <a:pt x="19" y="15"/>
                  </a:cubicBezTo>
                  <a:cubicBezTo>
                    <a:pt x="19" y="15"/>
                    <a:pt x="19" y="15"/>
                    <a:pt x="19" y="15"/>
                  </a:cubicBezTo>
                  <a:cubicBezTo>
                    <a:pt x="19" y="15"/>
                    <a:pt x="19" y="15"/>
                    <a:pt x="19" y="15"/>
                  </a:cubicBezTo>
                  <a:cubicBezTo>
                    <a:pt x="18" y="15"/>
                    <a:pt x="18" y="15"/>
                    <a:pt x="18" y="15"/>
                  </a:cubicBezTo>
                  <a:cubicBezTo>
                    <a:pt x="17" y="15"/>
                    <a:pt x="16" y="16"/>
                    <a:pt x="15" y="16"/>
                  </a:cubicBezTo>
                  <a:cubicBezTo>
                    <a:pt x="14" y="16"/>
                    <a:pt x="14" y="16"/>
                    <a:pt x="14" y="17"/>
                  </a:cubicBezTo>
                  <a:cubicBezTo>
                    <a:pt x="14" y="17"/>
                    <a:pt x="14" y="18"/>
                    <a:pt x="15" y="18"/>
                  </a:cubicBezTo>
                  <a:cubicBezTo>
                    <a:pt x="15" y="18"/>
                    <a:pt x="15" y="18"/>
                    <a:pt x="15" y="18"/>
                  </a:cubicBezTo>
                  <a:cubicBezTo>
                    <a:pt x="15" y="18"/>
                    <a:pt x="15" y="18"/>
                    <a:pt x="15" y="18"/>
                  </a:cubicBezTo>
                  <a:cubicBezTo>
                    <a:pt x="14" y="18"/>
                    <a:pt x="13" y="19"/>
                    <a:pt x="13" y="19"/>
                  </a:cubicBezTo>
                  <a:cubicBezTo>
                    <a:pt x="13" y="19"/>
                    <a:pt x="12" y="19"/>
                    <a:pt x="12" y="20"/>
                  </a:cubicBezTo>
                  <a:cubicBezTo>
                    <a:pt x="12" y="20"/>
                    <a:pt x="13" y="20"/>
                    <a:pt x="13" y="20"/>
                  </a:cubicBezTo>
                  <a:cubicBezTo>
                    <a:pt x="14" y="20"/>
                    <a:pt x="15" y="19"/>
                    <a:pt x="16" y="19"/>
                  </a:cubicBezTo>
                  <a:cubicBezTo>
                    <a:pt x="16" y="19"/>
                    <a:pt x="16" y="19"/>
                    <a:pt x="17" y="19"/>
                  </a:cubicBezTo>
                  <a:cubicBezTo>
                    <a:pt x="17" y="19"/>
                    <a:pt x="17" y="19"/>
                    <a:pt x="17" y="19"/>
                  </a:cubicBezTo>
                  <a:cubicBezTo>
                    <a:pt x="18" y="19"/>
                    <a:pt x="20" y="18"/>
                    <a:pt x="21" y="18"/>
                  </a:cubicBezTo>
                  <a:cubicBezTo>
                    <a:pt x="21" y="18"/>
                    <a:pt x="21" y="18"/>
                    <a:pt x="21" y="18"/>
                  </a:cubicBezTo>
                  <a:cubicBezTo>
                    <a:pt x="21" y="18"/>
                    <a:pt x="21" y="18"/>
                    <a:pt x="21" y="18"/>
                  </a:cubicBezTo>
                  <a:cubicBezTo>
                    <a:pt x="21" y="18"/>
                    <a:pt x="20" y="18"/>
                    <a:pt x="20" y="18"/>
                  </a:cubicBezTo>
                  <a:cubicBezTo>
                    <a:pt x="20" y="18"/>
                    <a:pt x="20" y="18"/>
                    <a:pt x="21" y="18"/>
                  </a:cubicBezTo>
                  <a:cubicBezTo>
                    <a:pt x="21" y="18"/>
                    <a:pt x="21" y="17"/>
                    <a:pt x="22" y="18"/>
                  </a:cubicBezTo>
                  <a:cubicBezTo>
                    <a:pt x="21" y="18"/>
                    <a:pt x="21" y="18"/>
                    <a:pt x="21" y="19"/>
                  </a:cubicBezTo>
                  <a:cubicBezTo>
                    <a:pt x="20" y="19"/>
                    <a:pt x="20" y="19"/>
                    <a:pt x="20" y="19"/>
                  </a:cubicBezTo>
                  <a:cubicBezTo>
                    <a:pt x="20" y="19"/>
                    <a:pt x="19" y="19"/>
                    <a:pt x="20" y="19"/>
                  </a:cubicBezTo>
                  <a:cubicBezTo>
                    <a:pt x="20" y="20"/>
                    <a:pt x="20" y="20"/>
                    <a:pt x="20" y="20"/>
                  </a:cubicBezTo>
                  <a:cubicBezTo>
                    <a:pt x="22" y="20"/>
                    <a:pt x="23" y="19"/>
                    <a:pt x="25" y="19"/>
                  </a:cubicBezTo>
                  <a:cubicBezTo>
                    <a:pt x="25" y="19"/>
                    <a:pt x="26" y="19"/>
                    <a:pt x="27" y="19"/>
                  </a:cubicBezTo>
                  <a:cubicBezTo>
                    <a:pt x="27" y="19"/>
                    <a:pt x="27" y="19"/>
                    <a:pt x="27" y="19"/>
                  </a:cubicBezTo>
                  <a:cubicBezTo>
                    <a:pt x="27" y="19"/>
                    <a:pt x="27" y="19"/>
                    <a:pt x="27" y="19"/>
                  </a:cubicBezTo>
                  <a:cubicBezTo>
                    <a:pt x="26" y="19"/>
                    <a:pt x="25" y="19"/>
                    <a:pt x="25" y="20"/>
                  </a:cubicBezTo>
                  <a:cubicBezTo>
                    <a:pt x="24" y="19"/>
                    <a:pt x="24" y="19"/>
                    <a:pt x="24" y="19"/>
                  </a:cubicBezTo>
                  <a:cubicBezTo>
                    <a:pt x="24" y="20"/>
                    <a:pt x="24" y="20"/>
                    <a:pt x="24" y="20"/>
                  </a:cubicBezTo>
                  <a:cubicBezTo>
                    <a:pt x="24" y="20"/>
                    <a:pt x="24" y="20"/>
                    <a:pt x="24" y="20"/>
                  </a:cubicBezTo>
                  <a:cubicBezTo>
                    <a:pt x="24" y="20"/>
                    <a:pt x="25" y="20"/>
                    <a:pt x="25" y="20"/>
                  </a:cubicBezTo>
                  <a:cubicBezTo>
                    <a:pt x="25" y="20"/>
                    <a:pt x="25" y="20"/>
                    <a:pt x="25" y="20"/>
                  </a:cubicBezTo>
                  <a:cubicBezTo>
                    <a:pt x="26" y="20"/>
                    <a:pt x="26" y="19"/>
                    <a:pt x="27" y="19"/>
                  </a:cubicBezTo>
                  <a:cubicBezTo>
                    <a:pt x="27" y="19"/>
                    <a:pt x="28" y="19"/>
                    <a:pt x="27" y="19"/>
                  </a:cubicBezTo>
                  <a:cubicBezTo>
                    <a:pt x="27" y="19"/>
                    <a:pt x="28" y="19"/>
                    <a:pt x="28" y="19"/>
                  </a:cubicBezTo>
                  <a:cubicBezTo>
                    <a:pt x="28" y="19"/>
                    <a:pt x="28" y="19"/>
                    <a:pt x="28" y="19"/>
                  </a:cubicBezTo>
                  <a:cubicBezTo>
                    <a:pt x="28" y="19"/>
                    <a:pt x="29" y="19"/>
                    <a:pt x="29" y="19"/>
                  </a:cubicBezTo>
                  <a:cubicBezTo>
                    <a:pt x="30" y="18"/>
                    <a:pt x="32" y="19"/>
                    <a:pt x="33" y="18"/>
                  </a:cubicBezTo>
                  <a:cubicBezTo>
                    <a:pt x="35" y="18"/>
                    <a:pt x="36" y="18"/>
                    <a:pt x="38" y="18"/>
                  </a:cubicBezTo>
                  <a:cubicBezTo>
                    <a:pt x="40" y="17"/>
                    <a:pt x="42" y="17"/>
                    <a:pt x="43" y="17"/>
                  </a:cubicBezTo>
                  <a:cubicBezTo>
                    <a:pt x="44" y="17"/>
                    <a:pt x="45" y="17"/>
                    <a:pt x="46" y="17"/>
                  </a:cubicBezTo>
                  <a:cubicBezTo>
                    <a:pt x="47" y="17"/>
                    <a:pt x="48" y="17"/>
                    <a:pt x="49" y="16"/>
                  </a:cubicBezTo>
                  <a:cubicBezTo>
                    <a:pt x="50" y="16"/>
                    <a:pt x="51" y="16"/>
                    <a:pt x="53" y="16"/>
                  </a:cubicBezTo>
                  <a:cubicBezTo>
                    <a:pt x="54" y="16"/>
                    <a:pt x="56" y="16"/>
                    <a:pt x="57" y="15"/>
                  </a:cubicBezTo>
                  <a:cubicBezTo>
                    <a:pt x="58" y="15"/>
                    <a:pt x="58" y="15"/>
                    <a:pt x="58" y="16"/>
                  </a:cubicBezTo>
                  <a:cubicBezTo>
                    <a:pt x="59" y="16"/>
                    <a:pt x="59" y="16"/>
                    <a:pt x="59" y="16"/>
                  </a:cubicBezTo>
                  <a:cubicBezTo>
                    <a:pt x="60" y="15"/>
                    <a:pt x="61" y="15"/>
                    <a:pt x="61" y="15"/>
                  </a:cubicBezTo>
                  <a:cubicBezTo>
                    <a:pt x="62" y="15"/>
                    <a:pt x="63" y="15"/>
                    <a:pt x="63" y="15"/>
                  </a:cubicBezTo>
                  <a:cubicBezTo>
                    <a:pt x="64" y="15"/>
                    <a:pt x="64" y="15"/>
                    <a:pt x="64" y="15"/>
                  </a:cubicBezTo>
                  <a:cubicBezTo>
                    <a:pt x="65" y="14"/>
                    <a:pt x="66" y="15"/>
                    <a:pt x="67" y="14"/>
                  </a:cubicBezTo>
                  <a:cubicBezTo>
                    <a:pt x="68" y="14"/>
                    <a:pt x="69" y="14"/>
                    <a:pt x="70" y="14"/>
                  </a:cubicBezTo>
                  <a:cubicBezTo>
                    <a:pt x="71" y="14"/>
                    <a:pt x="73" y="14"/>
                    <a:pt x="75" y="14"/>
                  </a:cubicBezTo>
                  <a:cubicBezTo>
                    <a:pt x="75" y="13"/>
                    <a:pt x="76" y="13"/>
                    <a:pt x="77" y="13"/>
                  </a:cubicBezTo>
                  <a:cubicBezTo>
                    <a:pt x="77" y="13"/>
                    <a:pt x="77" y="13"/>
                    <a:pt x="77" y="13"/>
                  </a:cubicBezTo>
                  <a:cubicBezTo>
                    <a:pt x="77" y="13"/>
                    <a:pt x="77" y="13"/>
                    <a:pt x="77" y="13"/>
                  </a:cubicBezTo>
                  <a:cubicBezTo>
                    <a:pt x="76" y="13"/>
                    <a:pt x="76" y="13"/>
                    <a:pt x="75" y="13"/>
                  </a:cubicBezTo>
                  <a:cubicBezTo>
                    <a:pt x="75" y="13"/>
                    <a:pt x="75" y="13"/>
                    <a:pt x="75" y="13"/>
                  </a:cubicBezTo>
                  <a:cubicBezTo>
                    <a:pt x="74" y="12"/>
                    <a:pt x="73" y="13"/>
                    <a:pt x="72" y="12"/>
                  </a:cubicBezTo>
                  <a:cubicBezTo>
                    <a:pt x="72" y="12"/>
                    <a:pt x="72" y="12"/>
                    <a:pt x="72" y="12"/>
                  </a:cubicBezTo>
                  <a:cubicBezTo>
                    <a:pt x="72" y="12"/>
                    <a:pt x="72" y="12"/>
                    <a:pt x="72" y="12"/>
                  </a:cubicBezTo>
                  <a:cubicBezTo>
                    <a:pt x="73" y="12"/>
                    <a:pt x="73" y="12"/>
                    <a:pt x="73" y="12"/>
                  </a:cubicBezTo>
                  <a:cubicBezTo>
                    <a:pt x="73" y="11"/>
                    <a:pt x="73" y="11"/>
                    <a:pt x="72" y="11"/>
                  </a:cubicBezTo>
                  <a:cubicBezTo>
                    <a:pt x="72" y="11"/>
                    <a:pt x="72" y="11"/>
                    <a:pt x="72" y="11"/>
                  </a:cubicBezTo>
                  <a:cubicBezTo>
                    <a:pt x="72" y="11"/>
                    <a:pt x="72" y="11"/>
                    <a:pt x="72" y="11"/>
                  </a:cubicBezTo>
                  <a:cubicBezTo>
                    <a:pt x="73" y="11"/>
                    <a:pt x="73" y="11"/>
                    <a:pt x="73" y="11"/>
                  </a:cubicBezTo>
                  <a:cubicBezTo>
                    <a:pt x="73" y="11"/>
                    <a:pt x="72" y="11"/>
                    <a:pt x="72" y="11"/>
                  </a:cubicBezTo>
                  <a:cubicBezTo>
                    <a:pt x="71" y="11"/>
                    <a:pt x="70" y="11"/>
                    <a:pt x="68" y="11"/>
                  </a:cubicBezTo>
                  <a:cubicBezTo>
                    <a:pt x="68" y="11"/>
                    <a:pt x="68" y="11"/>
                    <a:pt x="68" y="12"/>
                  </a:cubicBezTo>
                  <a:cubicBezTo>
                    <a:pt x="68" y="12"/>
                    <a:pt x="68" y="12"/>
                    <a:pt x="68" y="12"/>
                  </a:cubicBezTo>
                  <a:cubicBezTo>
                    <a:pt x="68" y="12"/>
                    <a:pt x="67" y="12"/>
                    <a:pt x="67" y="12"/>
                  </a:cubicBezTo>
                  <a:cubicBezTo>
                    <a:pt x="66" y="12"/>
                    <a:pt x="66" y="12"/>
                    <a:pt x="66" y="12"/>
                  </a:cubicBezTo>
                  <a:cubicBezTo>
                    <a:pt x="66" y="12"/>
                    <a:pt x="65" y="12"/>
                    <a:pt x="65" y="12"/>
                  </a:cubicBezTo>
                  <a:cubicBezTo>
                    <a:pt x="65" y="12"/>
                    <a:pt x="64" y="12"/>
                    <a:pt x="64" y="12"/>
                  </a:cubicBezTo>
                  <a:cubicBezTo>
                    <a:pt x="64" y="13"/>
                    <a:pt x="63" y="13"/>
                    <a:pt x="63" y="13"/>
                  </a:cubicBezTo>
                  <a:cubicBezTo>
                    <a:pt x="62" y="13"/>
                    <a:pt x="62" y="13"/>
                    <a:pt x="61" y="13"/>
                  </a:cubicBezTo>
                  <a:cubicBezTo>
                    <a:pt x="61" y="13"/>
                    <a:pt x="61" y="13"/>
                    <a:pt x="61" y="13"/>
                  </a:cubicBezTo>
                  <a:cubicBezTo>
                    <a:pt x="62" y="12"/>
                    <a:pt x="62" y="12"/>
                    <a:pt x="63" y="12"/>
                  </a:cubicBezTo>
                  <a:cubicBezTo>
                    <a:pt x="63" y="12"/>
                    <a:pt x="63" y="12"/>
                    <a:pt x="63" y="12"/>
                  </a:cubicBezTo>
                  <a:cubicBezTo>
                    <a:pt x="63" y="12"/>
                    <a:pt x="63" y="12"/>
                    <a:pt x="63" y="12"/>
                  </a:cubicBezTo>
                  <a:cubicBezTo>
                    <a:pt x="62" y="12"/>
                    <a:pt x="62" y="12"/>
                    <a:pt x="61" y="12"/>
                  </a:cubicBezTo>
                  <a:cubicBezTo>
                    <a:pt x="61" y="12"/>
                    <a:pt x="61" y="12"/>
                    <a:pt x="61" y="12"/>
                  </a:cubicBezTo>
                  <a:cubicBezTo>
                    <a:pt x="61" y="13"/>
                    <a:pt x="60" y="12"/>
                    <a:pt x="60" y="13"/>
                  </a:cubicBezTo>
                  <a:cubicBezTo>
                    <a:pt x="59" y="13"/>
                    <a:pt x="59" y="12"/>
                    <a:pt x="59" y="12"/>
                  </a:cubicBezTo>
                  <a:cubicBezTo>
                    <a:pt x="60" y="12"/>
                    <a:pt x="59" y="12"/>
                    <a:pt x="59" y="12"/>
                  </a:cubicBezTo>
                  <a:cubicBezTo>
                    <a:pt x="58" y="12"/>
                    <a:pt x="57" y="12"/>
                    <a:pt x="57" y="12"/>
                  </a:cubicBezTo>
                  <a:cubicBezTo>
                    <a:pt x="56" y="12"/>
                    <a:pt x="56" y="12"/>
                    <a:pt x="55" y="12"/>
                  </a:cubicBezTo>
                  <a:cubicBezTo>
                    <a:pt x="55" y="12"/>
                    <a:pt x="55" y="12"/>
                    <a:pt x="55" y="12"/>
                  </a:cubicBezTo>
                  <a:cubicBezTo>
                    <a:pt x="55" y="12"/>
                    <a:pt x="55" y="12"/>
                    <a:pt x="55" y="12"/>
                  </a:cubicBezTo>
                  <a:cubicBezTo>
                    <a:pt x="55" y="12"/>
                    <a:pt x="55" y="12"/>
                    <a:pt x="55" y="12"/>
                  </a:cubicBezTo>
                  <a:cubicBezTo>
                    <a:pt x="55" y="12"/>
                    <a:pt x="55" y="12"/>
                    <a:pt x="55" y="12"/>
                  </a:cubicBezTo>
                  <a:cubicBezTo>
                    <a:pt x="55" y="12"/>
                    <a:pt x="56" y="12"/>
                    <a:pt x="56" y="12"/>
                  </a:cubicBezTo>
                  <a:cubicBezTo>
                    <a:pt x="56" y="12"/>
                    <a:pt x="56" y="12"/>
                    <a:pt x="56" y="12"/>
                  </a:cubicBezTo>
                  <a:cubicBezTo>
                    <a:pt x="56" y="12"/>
                    <a:pt x="56" y="12"/>
                    <a:pt x="56" y="12"/>
                  </a:cubicBezTo>
                  <a:cubicBezTo>
                    <a:pt x="56" y="12"/>
                    <a:pt x="56" y="12"/>
                    <a:pt x="56" y="11"/>
                  </a:cubicBezTo>
                  <a:cubicBezTo>
                    <a:pt x="56" y="11"/>
                    <a:pt x="56" y="11"/>
                    <a:pt x="56" y="11"/>
                  </a:cubicBezTo>
                  <a:cubicBezTo>
                    <a:pt x="56" y="11"/>
                    <a:pt x="56" y="11"/>
                    <a:pt x="56" y="11"/>
                  </a:cubicBezTo>
                  <a:cubicBezTo>
                    <a:pt x="56" y="11"/>
                    <a:pt x="56" y="11"/>
                    <a:pt x="56" y="11"/>
                  </a:cubicBezTo>
                  <a:cubicBezTo>
                    <a:pt x="56" y="11"/>
                    <a:pt x="56" y="11"/>
                    <a:pt x="56" y="11"/>
                  </a:cubicBezTo>
                  <a:cubicBezTo>
                    <a:pt x="56" y="11"/>
                    <a:pt x="56" y="12"/>
                    <a:pt x="56" y="12"/>
                  </a:cubicBezTo>
                  <a:cubicBezTo>
                    <a:pt x="56" y="12"/>
                    <a:pt x="56" y="11"/>
                    <a:pt x="56" y="12"/>
                  </a:cubicBezTo>
                  <a:cubicBezTo>
                    <a:pt x="56" y="12"/>
                    <a:pt x="56" y="12"/>
                    <a:pt x="56" y="12"/>
                  </a:cubicBezTo>
                  <a:cubicBezTo>
                    <a:pt x="56" y="12"/>
                    <a:pt x="55" y="12"/>
                    <a:pt x="55" y="12"/>
                  </a:cubicBezTo>
                  <a:cubicBezTo>
                    <a:pt x="55" y="12"/>
                    <a:pt x="55" y="12"/>
                    <a:pt x="55" y="12"/>
                  </a:cubicBezTo>
                  <a:cubicBezTo>
                    <a:pt x="55" y="11"/>
                    <a:pt x="54" y="12"/>
                    <a:pt x="54" y="12"/>
                  </a:cubicBezTo>
                  <a:cubicBezTo>
                    <a:pt x="52" y="12"/>
                    <a:pt x="50" y="12"/>
                    <a:pt x="48" y="12"/>
                  </a:cubicBezTo>
                  <a:cubicBezTo>
                    <a:pt x="48" y="12"/>
                    <a:pt x="47" y="12"/>
                    <a:pt x="46" y="12"/>
                  </a:cubicBezTo>
                  <a:cubicBezTo>
                    <a:pt x="46" y="12"/>
                    <a:pt x="45" y="13"/>
                    <a:pt x="44" y="13"/>
                  </a:cubicBezTo>
                  <a:cubicBezTo>
                    <a:pt x="42" y="13"/>
                    <a:pt x="41" y="13"/>
                    <a:pt x="39" y="13"/>
                  </a:cubicBezTo>
                  <a:cubicBezTo>
                    <a:pt x="37" y="13"/>
                    <a:pt x="36" y="13"/>
                    <a:pt x="34" y="13"/>
                  </a:cubicBezTo>
                  <a:cubicBezTo>
                    <a:pt x="34" y="14"/>
                    <a:pt x="33" y="14"/>
                    <a:pt x="32" y="13"/>
                  </a:cubicBezTo>
                  <a:cubicBezTo>
                    <a:pt x="31" y="13"/>
                    <a:pt x="31" y="13"/>
                    <a:pt x="30" y="13"/>
                  </a:cubicBezTo>
                  <a:cubicBezTo>
                    <a:pt x="29" y="13"/>
                    <a:pt x="29" y="13"/>
                    <a:pt x="29" y="13"/>
                  </a:cubicBezTo>
                  <a:cubicBezTo>
                    <a:pt x="29" y="13"/>
                    <a:pt x="28" y="13"/>
                    <a:pt x="28" y="13"/>
                  </a:cubicBezTo>
                  <a:cubicBezTo>
                    <a:pt x="27" y="14"/>
                    <a:pt x="26" y="13"/>
                    <a:pt x="26" y="14"/>
                  </a:cubicBezTo>
                  <a:cubicBezTo>
                    <a:pt x="26" y="14"/>
                    <a:pt x="26" y="14"/>
                    <a:pt x="26" y="14"/>
                  </a:cubicBezTo>
                  <a:cubicBezTo>
                    <a:pt x="26" y="14"/>
                    <a:pt x="26" y="13"/>
                    <a:pt x="26" y="13"/>
                  </a:cubicBezTo>
                  <a:cubicBezTo>
                    <a:pt x="27" y="13"/>
                    <a:pt x="27" y="13"/>
                    <a:pt x="28" y="13"/>
                  </a:cubicBezTo>
                  <a:cubicBezTo>
                    <a:pt x="28" y="13"/>
                    <a:pt x="29" y="12"/>
                    <a:pt x="29" y="12"/>
                  </a:cubicBezTo>
                  <a:cubicBezTo>
                    <a:pt x="30" y="12"/>
                    <a:pt x="32" y="12"/>
                    <a:pt x="33" y="12"/>
                  </a:cubicBezTo>
                  <a:cubicBezTo>
                    <a:pt x="34" y="12"/>
                    <a:pt x="34" y="11"/>
                    <a:pt x="35" y="11"/>
                  </a:cubicBezTo>
                  <a:cubicBezTo>
                    <a:pt x="36" y="11"/>
                    <a:pt x="36" y="11"/>
                    <a:pt x="37" y="11"/>
                  </a:cubicBezTo>
                  <a:cubicBezTo>
                    <a:pt x="38" y="10"/>
                    <a:pt x="40" y="11"/>
                    <a:pt x="42" y="10"/>
                  </a:cubicBezTo>
                  <a:cubicBezTo>
                    <a:pt x="43" y="10"/>
                    <a:pt x="45" y="10"/>
                    <a:pt x="46" y="10"/>
                  </a:cubicBezTo>
                  <a:cubicBezTo>
                    <a:pt x="47" y="10"/>
                    <a:pt x="49" y="9"/>
                    <a:pt x="50" y="9"/>
                  </a:cubicBezTo>
                  <a:cubicBezTo>
                    <a:pt x="51" y="9"/>
                    <a:pt x="53" y="9"/>
                    <a:pt x="54" y="8"/>
                  </a:cubicBezTo>
                  <a:cubicBezTo>
                    <a:pt x="56" y="8"/>
                    <a:pt x="57" y="8"/>
                    <a:pt x="59" y="8"/>
                  </a:cubicBezTo>
                  <a:cubicBezTo>
                    <a:pt x="60" y="8"/>
                    <a:pt x="60" y="8"/>
                    <a:pt x="61" y="8"/>
                  </a:cubicBezTo>
                  <a:cubicBezTo>
                    <a:pt x="63" y="8"/>
                    <a:pt x="64" y="8"/>
                    <a:pt x="65" y="8"/>
                  </a:cubicBezTo>
                  <a:cubicBezTo>
                    <a:pt x="65" y="8"/>
                    <a:pt x="65" y="8"/>
                    <a:pt x="65" y="8"/>
                  </a:cubicBezTo>
                  <a:cubicBezTo>
                    <a:pt x="65" y="8"/>
                    <a:pt x="66" y="8"/>
                    <a:pt x="66" y="8"/>
                  </a:cubicBezTo>
                  <a:cubicBezTo>
                    <a:pt x="67" y="8"/>
                    <a:pt x="68" y="8"/>
                    <a:pt x="69" y="8"/>
                  </a:cubicBezTo>
                  <a:cubicBezTo>
                    <a:pt x="70" y="8"/>
                    <a:pt x="70" y="8"/>
                    <a:pt x="70" y="8"/>
                  </a:cubicBezTo>
                  <a:cubicBezTo>
                    <a:pt x="71" y="8"/>
                    <a:pt x="72" y="8"/>
                    <a:pt x="73" y="8"/>
                  </a:cubicBezTo>
                  <a:cubicBezTo>
                    <a:pt x="73" y="8"/>
                    <a:pt x="74" y="7"/>
                    <a:pt x="74" y="7"/>
                  </a:cubicBezTo>
                  <a:cubicBezTo>
                    <a:pt x="74" y="7"/>
                    <a:pt x="75" y="6"/>
                    <a:pt x="75" y="7"/>
                  </a:cubicBezTo>
                  <a:cubicBezTo>
                    <a:pt x="76" y="7"/>
                    <a:pt x="76" y="7"/>
                    <a:pt x="76" y="7"/>
                  </a:cubicBezTo>
                  <a:cubicBezTo>
                    <a:pt x="75" y="7"/>
                    <a:pt x="76" y="7"/>
                    <a:pt x="76" y="7"/>
                  </a:cubicBezTo>
                  <a:cubicBezTo>
                    <a:pt x="76" y="7"/>
                    <a:pt x="76" y="7"/>
                    <a:pt x="77" y="7"/>
                  </a:cubicBezTo>
                  <a:cubicBezTo>
                    <a:pt x="77" y="7"/>
                    <a:pt x="77" y="7"/>
                    <a:pt x="77" y="7"/>
                  </a:cubicBezTo>
                  <a:cubicBezTo>
                    <a:pt x="77" y="6"/>
                    <a:pt x="78" y="6"/>
                    <a:pt x="78" y="6"/>
                  </a:cubicBezTo>
                  <a:cubicBezTo>
                    <a:pt x="79" y="7"/>
                    <a:pt x="79" y="6"/>
                    <a:pt x="80" y="6"/>
                  </a:cubicBezTo>
                  <a:cubicBezTo>
                    <a:pt x="80" y="6"/>
                    <a:pt x="80" y="6"/>
                    <a:pt x="80" y="6"/>
                  </a:cubicBezTo>
                  <a:cubicBezTo>
                    <a:pt x="81" y="6"/>
                    <a:pt x="81" y="6"/>
                    <a:pt x="81" y="6"/>
                  </a:cubicBezTo>
                  <a:cubicBezTo>
                    <a:pt x="81" y="5"/>
                    <a:pt x="82" y="5"/>
                    <a:pt x="82" y="5"/>
                  </a:cubicBezTo>
                  <a:cubicBezTo>
                    <a:pt x="83" y="5"/>
                    <a:pt x="85" y="6"/>
                    <a:pt x="86" y="5"/>
                  </a:cubicBezTo>
                  <a:cubicBezTo>
                    <a:pt x="86" y="5"/>
                    <a:pt x="86" y="5"/>
                    <a:pt x="86" y="5"/>
                  </a:cubicBezTo>
                  <a:cubicBezTo>
                    <a:pt x="87" y="4"/>
                    <a:pt x="88" y="5"/>
                    <a:pt x="89" y="5"/>
                  </a:cubicBezTo>
                  <a:cubicBezTo>
                    <a:pt x="90" y="5"/>
                    <a:pt x="91" y="4"/>
                    <a:pt x="93" y="4"/>
                  </a:cubicBezTo>
                  <a:cubicBezTo>
                    <a:pt x="93" y="4"/>
                    <a:pt x="93" y="4"/>
                    <a:pt x="94" y="4"/>
                  </a:cubicBezTo>
                  <a:cubicBezTo>
                    <a:pt x="94" y="4"/>
                    <a:pt x="94" y="4"/>
                    <a:pt x="94" y="4"/>
                  </a:cubicBezTo>
                  <a:cubicBezTo>
                    <a:pt x="95" y="4"/>
                    <a:pt x="96" y="4"/>
                    <a:pt x="96" y="4"/>
                  </a:cubicBezTo>
                  <a:cubicBezTo>
                    <a:pt x="97" y="4"/>
                    <a:pt x="97" y="4"/>
                    <a:pt x="97" y="4"/>
                  </a:cubicBezTo>
                  <a:cubicBezTo>
                    <a:pt x="99" y="3"/>
                    <a:pt x="100" y="4"/>
                    <a:pt x="102" y="3"/>
                  </a:cubicBezTo>
                  <a:cubicBezTo>
                    <a:pt x="103" y="3"/>
                    <a:pt x="104" y="3"/>
                    <a:pt x="105" y="3"/>
                  </a:cubicBezTo>
                  <a:cubicBezTo>
                    <a:pt x="105" y="3"/>
                    <a:pt x="106" y="3"/>
                    <a:pt x="107" y="3"/>
                  </a:cubicBezTo>
                  <a:cubicBezTo>
                    <a:pt x="109" y="3"/>
                    <a:pt x="111" y="3"/>
                    <a:pt x="114" y="3"/>
                  </a:cubicBezTo>
                  <a:cubicBezTo>
                    <a:pt x="115" y="3"/>
                    <a:pt x="115" y="2"/>
                    <a:pt x="116" y="3"/>
                  </a:cubicBezTo>
                  <a:cubicBezTo>
                    <a:pt x="116" y="3"/>
                    <a:pt x="117" y="3"/>
                    <a:pt x="117" y="3"/>
                  </a:cubicBezTo>
                  <a:cubicBezTo>
                    <a:pt x="117" y="3"/>
                    <a:pt x="117" y="3"/>
                    <a:pt x="117" y="2"/>
                  </a:cubicBezTo>
                  <a:cubicBezTo>
                    <a:pt x="117" y="2"/>
                    <a:pt x="117" y="2"/>
                    <a:pt x="117" y="2"/>
                  </a:cubicBezTo>
                  <a:cubicBezTo>
                    <a:pt x="115" y="2"/>
                    <a:pt x="114" y="2"/>
                    <a:pt x="112" y="2"/>
                  </a:cubicBezTo>
                  <a:cubicBezTo>
                    <a:pt x="112" y="2"/>
                    <a:pt x="112" y="2"/>
                    <a:pt x="112" y="2"/>
                  </a:cubicBezTo>
                  <a:cubicBezTo>
                    <a:pt x="111" y="2"/>
                    <a:pt x="110" y="2"/>
                    <a:pt x="109" y="2"/>
                  </a:cubicBezTo>
                  <a:cubicBezTo>
                    <a:pt x="109" y="2"/>
                    <a:pt x="108" y="1"/>
                    <a:pt x="108" y="1"/>
                  </a:cubicBezTo>
                  <a:cubicBezTo>
                    <a:pt x="108" y="1"/>
                    <a:pt x="108" y="1"/>
                    <a:pt x="108" y="1"/>
                  </a:cubicBezTo>
                  <a:cubicBezTo>
                    <a:pt x="108" y="1"/>
                    <a:pt x="108" y="1"/>
                    <a:pt x="108" y="1"/>
                  </a:cubicBezTo>
                  <a:cubicBezTo>
                    <a:pt x="109" y="1"/>
                    <a:pt x="109" y="1"/>
                    <a:pt x="110" y="1"/>
                  </a:cubicBezTo>
                  <a:cubicBezTo>
                    <a:pt x="111" y="1"/>
                    <a:pt x="112" y="1"/>
                    <a:pt x="113" y="1"/>
                  </a:cubicBezTo>
                  <a:cubicBezTo>
                    <a:pt x="113" y="1"/>
                    <a:pt x="114" y="1"/>
                    <a:pt x="114" y="1"/>
                  </a:cubicBezTo>
                  <a:cubicBezTo>
                    <a:pt x="115" y="1"/>
                    <a:pt x="115" y="1"/>
                    <a:pt x="116" y="1"/>
                  </a:cubicBezTo>
                  <a:cubicBezTo>
                    <a:pt x="117" y="1"/>
                    <a:pt x="118" y="1"/>
                    <a:pt x="118" y="1"/>
                  </a:cubicBezTo>
                  <a:cubicBezTo>
                    <a:pt x="119" y="1"/>
                    <a:pt x="119" y="1"/>
                    <a:pt x="119" y="1"/>
                  </a:cubicBezTo>
                  <a:cubicBezTo>
                    <a:pt x="119" y="1"/>
                    <a:pt x="119" y="1"/>
                    <a:pt x="119" y="1"/>
                  </a:cubicBezTo>
                  <a:cubicBezTo>
                    <a:pt x="119" y="1"/>
                    <a:pt x="119" y="1"/>
                    <a:pt x="120" y="1"/>
                  </a:cubicBezTo>
                  <a:cubicBezTo>
                    <a:pt x="120" y="1"/>
                    <a:pt x="120" y="1"/>
                    <a:pt x="120" y="1"/>
                  </a:cubicBezTo>
                  <a:cubicBezTo>
                    <a:pt x="122" y="1"/>
                    <a:pt x="123" y="1"/>
                    <a:pt x="124" y="1"/>
                  </a:cubicBezTo>
                  <a:cubicBezTo>
                    <a:pt x="125" y="1"/>
                    <a:pt x="125" y="1"/>
                    <a:pt x="125" y="1"/>
                  </a:cubicBezTo>
                  <a:cubicBezTo>
                    <a:pt x="126" y="0"/>
                    <a:pt x="126" y="0"/>
                    <a:pt x="126" y="0"/>
                  </a:cubicBezTo>
                  <a:cubicBezTo>
                    <a:pt x="127" y="1"/>
                    <a:pt x="127" y="1"/>
                    <a:pt x="127" y="0"/>
                  </a:cubicBezTo>
                  <a:cubicBezTo>
                    <a:pt x="127" y="0"/>
                    <a:pt x="127" y="0"/>
                    <a:pt x="127" y="0"/>
                  </a:cubicBezTo>
                  <a:cubicBezTo>
                    <a:pt x="129" y="0"/>
                    <a:pt x="130" y="0"/>
                    <a:pt x="131" y="0"/>
                  </a:cubicBezTo>
                  <a:cubicBezTo>
                    <a:pt x="132" y="0"/>
                    <a:pt x="133" y="0"/>
                    <a:pt x="134" y="1"/>
                  </a:cubicBezTo>
                  <a:cubicBezTo>
                    <a:pt x="134" y="1"/>
                    <a:pt x="134" y="1"/>
                    <a:pt x="134" y="1"/>
                  </a:cubicBezTo>
                  <a:cubicBezTo>
                    <a:pt x="135" y="0"/>
                    <a:pt x="135" y="0"/>
                    <a:pt x="136" y="0"/>
                  </a:cubicBezTo>
                  <a:cubicBezTo>
                    <a:pt x="136" y="1"/>
                    <a:pt x="136" y="1"/>
                    <a:pt x="136" y="1"/>
                  </a:cubicBezTo>
                  <a:cubicBezTo>
                    <a:pt x="136" y="1"/>
                    <a:pt x="136" y="1"/>
                    <a:pt x="136" y="1"/>
                  </a:cubicBezTo>
                  <a:cubicBezTo>
                    <a:pt x="136" y="1"/>
                    <a:pt x="136" y="1"/>
                    <a:pt x="136" y="1"/>
                  </a:cubicBezTo>
                  <a:cubicBezTo>
                    <a:pt x="136" y="1"/>
                    <a:pt x="136" y="1"/>
                    <a:pt x="137" y="1"/>
                  </a:cubicBezTo>
                  <a:cubicBezTo>
                    <a:pt x="137" y="0"/>
                    <a:pt x="137" y="0"/>
                    <a:pt x="138" y="0"/>
                  </a:cubicBezTo>
                  <a:cubicBezTo>
                    <a:pt x="138" y="1"/>
                    <a:pt x="138" y="1"/>
                    <a:pt x="139" y="1"/>
                  </a:cubicBezTo>
                  <a:cubicBezTo>
                    <a:pt x="139" y="2"/>
                    <a:pt x="138" y="2"/>
                    <a:pt x="138" y="2"/>
                  </a:cubicBezTo>
                  <a:cubicBezTo>
                    <a:pt x="138" y="2"/>
                    <a:pt x="138" y="2"/>
                    <a:pt x="138" y="2"/>
                  </a:cubicBezTo>
                  <a:cubicBezTo>
                    <a:pt x="139" y="3"/>
                    <a:pt x="139" y="3"/>
                    <a:pt x="140" y="3"/>
                  </a:cubicBezTo>
                  <a:cubicBezTo>
                    <a:pt x="140" y="3"/>
                    <a:pt x="140" y="3"/>
                    <a:pt x="140" y="3"/>
                  </a:cubicBezTo>
                  <a:cubicBezTo>
                    <a:pt x="140" y="3"/>
                    <a:pt x="140" y="4"/>
                    <a:pt x="140" y="4"/>
                  </a:cubicBezTo>
                  <a:cubicBezTo>
                    <a:pt x="140" y="4"/>
                    <a:pt x="140" y="4"/>
                    <a:pt x="139" y="4"/>
                  </a:cubicBezTo>
                  <a:cubicBezTo>
                    <a:pt x="139" y="4"/>
                    <a:pt x="139" y="4"/>
                    <a:pt x="139" y="4"/>
                  </a:cubicBezTo>
                  <a:cubicBezTo>
                    <a:pt x="139" y="3"/>
                    <a:pt x="139" y="4"/>
                    <a:pt x="139" y="4"/>
                  </a:cubicBezTo>
                  <a:cubicBezTo>
                    <a:pt x="138" y="4"/>
                    <a:pt x="139" y="4"/>
                    <a:pt x="139" y="4"/>
                  </a:cubicBezTo>
                  <a:cubicBezTo>
                    <a:pt x="139" y="4"/>
                    <a:pt x="139" y="4"/>
                    <a:pt x="139" y="4"/>
                  </a:cubicBezTo>
                  <a:cubicBezTo>
                    <a:pt x="139" y="4"/>
                    <a:pt x="140" y="4"/>
                    <a:pt x="140" y="4"/>
                  </a:cubicBezTo>
                  <a:cubicBezTo>
                    <a:pt x="140" y="5"/>
                    <a:pt x="140" y="4"/>
                    <a:pt x="139" y="4"/>
                  </a:cubicBezTo>
                  <a:cubicBezTo>
                    <a:pt x="139" y="5"/>
                    <a:pt x="139" y="5"/>
                    <a:pt x="139" y="6"/>
                  </a:cubicBezTo>
                  <a:cubicBezTo>
                    <a:pt x="139" y="6"/>
                    <a:pt x="140" y="6"/>
                    <a:pt x="140" y="6"/>
                  </a:cubicBezTo>
                  <a:cubicBezTo>
                    <a:pt x="139" y="7"/>
                    <a:pt x="140" y="7"/>
                    <a:pt x="140" y="8"/>
                  </a:cubicBezTo>
                  <a:cubicBezTo>
                    <a:pt x="140" y="8"/>
                    <a:pt x="140" y="8"/>
                    <a:pt x="140" y="8"/>
                  </a:cubicBezTo>
                  <a:cubicBezTo>
                    <a:pt x="140" y="9"/>
                    <a:pt x="141" y="9"/>
                    <a:pt x="140" y="10"/>
                  </a:cubicBezTo>
                  <a:cubicBezTo>
                    <a:pt x="140" y="10"/>
                    <a:pt x="140" y="10"/>
                    <a:pt x="140" y="10"/>
                  </a:cubicBezTo>
                  <a:cubicBezTo>
                    <a:pt x="140" y="11"/>
                    <a:pt x="141" y="11"/>
                    <a:pt x="141" y="12"/>
                  </a:cubicBezTo>
                  <a:cubicBezTo>
                    <a:pt x="142" y="12"/>
                    <a:pt x="142" y="12"/>
                    <a:pt x="142" y="12"/>
                  </a:cubicBezTo>
                  <a:cubicBezTo>
                    <a:pt x="143" y="12"/>
                    <a:pt x="143" y="12"/>
                    <a:pt x="144" y="12"/>
                  </a:cubicBezTo>
                  <a:cubicBezTo>
                    <a:pt x="144" y="12"/>
                    <a:pt x="144" y="12"/>
                    <a:pt x="144" y="12"/>
                  </a:cubicBezTo>
                  <a:cubicBezTo>
                    <a:pt x="144" y="12"/>
                    <a:pt x="144" y="12"/>
                    <a:pt x="144" y="12"/>
                  </a:cubicBezTo>
                  <a:cubicBezTo>
                    <a:pt x="144" y="13"/>
                    <a:pt x="143" y="12"/>
                    <a:pt x="143" y="13"/>
                  </a:cubicBezTo>
                  <a:cubicBezTo>
                    <a:pt x="143" y="13"/>
                    <a:pt x="143" y="12"/>
                    <a:pt x="143" y="13"/>
                  </a:cubicBezTo>
                  <a:cubicBezTo>
                    <a:pt x="143" y="13"/>
                    <a:pt x="142" y="13"/>
                    <a:pt x="142" y="13"/>
                  </a:cubicBezTo>
                  <a:cubicBezTo>
                    <a:pt x="142" y="13"/>
                    <a:pt x="142" y="13"/>
                    <a:pt x="142" y="14"/>
                  </a:cubicBezTo>
                  <a:cubicBezTo>
                    <a:pt x="142" y="14"/>
                    <a:pt x="142" y="14"/>
                    <a:pt x="142" y="14"/>
                  </a:cubicBezTo>
                  <a:cubicBezTo>
                    <a:pt x="142" y="15"/>
                    <a:pt x="142" y="15"/>
                    <a:pt x="143" y="15"/>
                  </a:cubicBezTo>
                  <a:cubicBezTo>
                    <a:pt x="143" y="15"/>
                    <a:pt x="143" y="15"/>
                    <a:pt x="144" y="16"/>
                  </a:cubicBezTo>
                  <a:cubicBezTo>
                    <a:pt x="144" y="16"/>
                    <a:pt x="144" y="16"/>
                    <a:pt x="144" y="16"/>
                  </a:cubicBezTo>
                  <a:cubicBezTo>
                    <a:pt x="144" y="16"/>
                    <a:pt x="145" y="16"/>
                    <a:pt x="145" y="16"/>
                  </a:cubicBezTo>
                  <a:cubicBezTo>
                    <a:pt x="145" y="16"/>
                    <a:pt x="146" y="16"/>
                    <a:pt x="146" y="16"/>
                  </a:cubicBezTo>
                  <a:cubicBezTo>
                    <a:pt x="147" y="16"/>
                    <a:pt x="148" y="16"/>
                    <a:pt x="149" y="16"/>
                  </a:cubicBezTo>
                  <a:cubicBezTo>
                    <a:pt x="149" y="16"/>
                    <a:pt x="150" y="16"/>
                    <a:pt x="150" y="16"/>
                  </a:cubicBezTo>
                  <a:cubicBezTo>
                    <a:pt x="150" y="15"/>
                    <a:pt x="151" y="15"/>
                    <a:pt x="151" y="15"/>
                  </a:cubicBezTo>
                  <a:cubicBezTo>
                    <a:pt x="152" y="15"/>
                    <a:pt x="152" y="16"/>
                    <a:pt x="153" y="16"/>
                  </a:cubicBezTo>
                  <a:cubicBezTo>
                    <a:pt x="152" y="17"/>
                    <a:pt x="152" y="17"/>
                    <a:pt x="152" y="17"/>
                  </a:cubicBezTo>
                  <a:cubicBezTo>
                    <a:pt x="151" y="17"/>
                    <a:pt x="151" y="17"/>
                    <a:pt x="151" y="17"/>
                  </a:cubicBezTo>
                  <a:cubicBezTo>
                    <a:pt x="151" y="17"/>
                    <a:pt x="151" y="17"/>
                    <a:pt x="151" y="17"/>
                  </a:cubicBezTo>
                  <a:cubicBezTo>
                    <a:pt x="151" y="18"/>
                    <a:pt x="151" y="17"/>
                    <a:pt x="151" y="17"/>
                  </a:cubicBezTo>
                  <a:cubicBezTo>
                    <a:pt x="151" y="17"/>
                    <a:pt x="151" y="17"/>
                    <a:pt x="152" y="17"/>
                  </a:cubicBezTo>
                  <a:cubicBezTo>
                    <a:pt x="152" y="18"/>
                    <a:pt x="153" y="18"/>
                    <a:pt x="153" y="17"/>
                  </a:cubicBezTo>
                  <a:cubicBezTo>
                    <a:pt x="153" y="17"/>
                    <a:pt x="153" y="18"/>
                    <a:pt x="153" y="18"/>
                  </a:cubicBezTo>
                  <a:cubicBezTo>
                    <a:pt x="154" y="18"/>
                    <a:pt x="154" y="19"/>
                    <a:pt x="154" y="19"/>
                  </a:cubicBezTo>
                  <a:cubicBezTo>
                    <a:pt x="154" y="20"/>
                    <a:pt x="155" y="20"/>
                    <a:pt x="154" y="20"/>
                  </a:cubicBezTo>
                  <a:cubicBezTo>
                    <a:pt x="154" y="20"/>
                    <a:pt x="154" y="20"/>
                    <a:pt x="154" y="20"/>
                  </a:cubicBezTo>
                  <a:cubicBezTo>
                    <a:pt x="155" y="21"/>
                    <a:pt x="155" y="21"/>
                    <a:pt x="154" y="22"/>
                  </a:cubicBezTo>
                  <a:cubicBezTo>
                    <a:pt x="154" y="22"/>
                    <a:pt x="153" y="22"/>
                    <a:pt x="153" y="22"/>
                  </a:cubicBezTo>
                  <a:cubicBezTo>
                    <a:pt x="153" y="22"/>
                    <a:pt x="153" y="22"/>
                    <a:pt x="153" y="23"/>
                  </a:cubicBezTo>
                  <a:cubicBezTo>
                    <a:pt x="154" y="23"/>
                    <a:pt x="155" y="23"/>
                    <a:pt x="156" y="23"/>
                  </a:cubicBezTo>
                  <a:cubicBezTo>
                    <a:pt x="156" y="24"/>
                    <a:pt x="156" y="24"/>
                    <a:pt x="156" y="25"/>
                  </a:cubicBezTo>
                  <a:cubicBezTo>
                    <a:pt x="156" y="25"/>
                    <a:pt x="156" y="25"/>
                    <a:pt x="157" y="26"/>
                  </a:cubicBezTo>
                  <a:cubicBezTo>
                    <a:pt x="157" y="26"/>
                    <a:pt x="157" y="26"/>
                    <a:pt x="156" y="27"/>
                  </a:cubicBezTo>
                  <a:cubicBezTo>
                    <a:pt x="156" y="27"/>
                    <a:pt x="156" y="27"/>
                    <a:pt x="155" y="27"/>
                  </a:cubicBezTo>
                  <a:cubicBezTo>
                    <a:pt x="155" y="26"/>
                    <a:pt x="155" y="26"/>
                    <a:pt x="154" y="27"/>
                  </a:cubicBezTo>
                  <a:cubicBezTo>
                    <a:pt x="154" y="27"/>
                    <a:pt x="153" y="27"/>
                    <a:pt x="153" y="27"/>
                  </a:cubicBezTo>
                  <a:cubicBezTo>
                    <a:pt x="153" y="28"/>
                    <a:pt x="154" y="28"/>
                    <a:pt x="154" y="28"/>
                  </a:cubicBezTo>
                  <a:cubicBezTo>
                    <a:pt x="154" y="29"/>
                    <a:pt x="155" y="29"/>
                    <a:pt x="155" y="29"/>
                  </a:cubicBezTo>
                  <a:cubicBezTo>
                    <a:pt x="155" y="28"/>
                    <a:pt x="155" y="28"/>
                    <a:pt x="155" y="29"/>
                  </a:cubicBezTo>
                  <a:cubicBezTo>
                    <a:pt x="156" y="29"/>
                    <a:pt x="155" y="29"/>
                    <a:pt x="155" y="29"/>
                  </a:cubicBezTo>
                  <a:cubicBezTo>
                    <a:pt x="155" y="30"/>
                    <a:pt x="154" y="29"/>
                    <a:pt x="154" y="29"/>
                  </a:cubicBezTo>
                  <a:cubicBezTo>
                    <a:pt x="153" y="29"/>
                    <a:pt x="153" y="29"/>
                    <a:pt x="153" y="29"/>
                  </a:cubicBezTo>
                  <a:cubicBezTo>
                    <a:pt x="153" y="29"/>
                    <a:pt x="153" y="29"/>
                    <a:pt x="153" y="29"/>
                  </a:cubicBezTo>
                  <a:cubicBezTo>
                    <a:pt x="154" y="30"/>
                    <a:pt x="154" y="30"/>
                    <a:pt x="154" y="30"/>
                  </a:cubicBezTo>
                  <a:cubicBezTo>
                    <a:pt x="154" y="30"/>
                    <a:pt x="155" y="30"/>
                    <a:pt x="155" y="30"/>
                  </a:cubicBezTo>
                  <a:cubicBezTo>
                    <a:pt x="155" y="30"/>
                    <a:pt x="155" y="30"/>
                    <a:pt x="155" y="30"/>
                  </a:cubicBezTo>
                  <a:cubicBezTo>
                    <a:pt x="154" y="30"/>
                    <a:pt x="154" y="31"/>
                    <a:pt x="154" y="30"/>
                  </a:cubicBezTo>
                  <a:cubicBezTo>
                    <a:pt x="154" y="30"/>
                    <a:pt x="153" y="30"/>
                    <a:pt x="153" y="30"/>
                  </a:cubicBezTo>
                  <a:cubicBezTo>
                    <a:pt x="153" y="31"/>
                    <a:pt x="153" y="30"/>
                    <a:pt x="153" y="31"/>
                  </a:cubicBezTo>
                  <a:cubicBezTo>
                    <a:pt x="154" y="31"/>
                    <a:pt x="154" y="31"/>
                    <a:pt x="154" y="31"/>
                  </a:cubicBezTo>
                  <a:cubicBezTo>
                    <a:pt x="154" y="31"/>
                    <a:pt x="154" y="31"/>
                    <a:pt x="153" y="31"/>
                  </a:cubicBezTo>
                  <a:cubicBezTo>
                    <a:pt x="153" y="31"/>
                    <a:pt x="152" y="31"/>
                    <a:pt x="152" y="31"/>
                  </a:cubicBezTo>
                  <a:cubicBezTo>
                    <a:pt x="151" y="31"/>
                    <a:pt x="149" y="31"/>
                    <a:pt x="148" y="31"/>
                  </a:cubicBezTo>
                  <a:cubicBezTo>
                    <a:pt x="147" y="31"/>
                    <a:pt x="147" y="31"/>
                    <a:pt x="147" y="31"/>
                  </a:cubicBezTo>
                  <a:cubicBezTo>
                    <a:pt x="146" y="31"/>
                    <a:pt x="145" y="31"/>
                    <a:pt x="145" y="31"/>
                  </a:cubicBezTo>
                  <a:cubicBezTo>
                    <a:pt x="145" y="31"/>
                    <a:pt x="145" y="31"/>
                    <a:pt x="145" y="31"/>
                  </a:cubicBezTo>
                  <a:cubicBezTo>
                    <a:pt x="145" y="31"/>
                    <a:pt x="145" y="31"/>
                    <a:pt x="145" y="31"/>
                  </a:cubicBezTo>
                  <a:cubicBezTo>
                    <a:pt x="145" y="31"/>
                    <a:pt x="146" y="31"/>
                    <a:pt x="147" y="31"/>
                  </a:cubicBezTo>
                  <a:cubicBezTo>
                    <a:pt x="148" y="32"/>
                    <a:pt x="149" y="32"/>
                    <a:pt x="151" y="32"/>
                  </a:cubicBezTo>
                  <a:cubicBezTo>
                    <a:pt x="152" y="32"/>
                    <a:pt x="152" y="33"/>
                    <a:pt x="153" y="32"/>
                  </a:cubicBezTo>
                  <a:cubicBezTo>
                    <a:pt x="153" y="32"/>
                    <a:pt x="153" y="32"/>
                    <a:pt x="153" y="32"/>
                  </a:cubicBezTo>
                  <a:cubicBezTo>
                    <a:pt x="153" y="33"/>
                    <a:pt x="153" y="33"/>
                    <a:pt x="153" y="33"/>
                  </a:cubicBezTo>
                  <a:cubicBezTo>
                    <a:pt x="153" y="33"/>
                    <a:pt x="153" y="33"/>
                    <a:pt x="153" y="34"/>
                  </a:cubicBezTo>
                  <a:cubicBezTo>
                    <a:pt x="153" y="34"/>
                    <a:pt x="152" y="34"/>
                    <a:pt x="152" y="34"/>
                  </a:cubicBezTo>
                  <a:cubicBezTo>
                    <a:pt x="151" y="34"/>
                    <a:pt x="151" y="34"/>
                    <a:pt x="150" y="34"/>
                  </a:cubicBezTo>
                  <a:cubicBezTo>
                    <a:pt x="150" y="34"/>
                    <a:pt x="150" y="34"/>
                    <a:pt x="150" y="34"/>
                  </a:cubicBezTo>
                  <a:cubicBezTo>
                    <a:pt x="150" y="34"/>
                    <a:pt x="150" y="34"/>
                    <a:pt x="150" y="34"/>
                  </a:cubicBezTo>
                  <a:cubicBezTo>
                    <a:pt x="151" y="35"/>
                    <a:pt x="151" y="35"/>
                    <a:pt x="151" y="35"/>
                  </a:cubicBezTo>
                  <a:cubicBezTo>
                    <a:pt x="152" y="35"/>
                    <a:pt x="152" y="35"/>
                    <a:pt x="152" y="35"/>
                  </a:cubicBezTo>
                  <a:cubicBezTo>
                    <a:pt x="153" y="36"/>
                    <a:pt x="154" y="35"/>
                    <a:pt x="156" y="35"/>
                  </a:cubicBezTo>
                  <a:cubicBezTo>
                    <a:pt x="156" y="35"/>
                    <a:pt x="157" y="35"/>
                    <a:pt x="158" y="35"/>
                  </a:cubicBezTo>
                  <a:cubicBezTo>
                    <a:pt x="158" y="35"/>
                    <a:pt x="158" y="35"/>
                    <a:pt x="158" y="35"/>
                  </a:cubicBezTo>
                  <a:cubicBezTo>
                    <a:pt x="159" y="35"/>
                    <a:pt x="159" y="35"/>
                    <a:pt x="160" y="36"/>
                  </a:cubicBezTo>
                  <a:cubicBezTo>
                    <a:pt x="160" y="36"/>
                    <a:pt x="160" y="36"/>
                    <a:pt x="161" y="36"/>
                  </a:cubicBezTo>
                  <a:cubicBezTo>
                    <a:pt x="161" y="35"/>
                    <a:pt x="162" y="36"/>
                    <a:pt x="162" y="36"/>
                  </a:cubicBezTo>
                  <a:cubicBezTo>
                    <a:pt x="163" y="36"/>
                    <a:pt x="164" y="36"/>
                    <a:pt x="165" y="36"/>
                  </a:cubicBezTo>
                  <a:cubicBezTo>
                    <a:pt x="165" y="36"/>
                    <a:pt x="166" y="36"/>
                    <a:pt x="166" y="36"/>
                  </a:cubicBezTo>
                  <a:cubicBezTo>
                    <a:pt x="167" y="36"/>
                    <a:pt x="167" y="36"/>
                    <a:pt x="167" y="35"/>
                  </a:cubicBezTo>
                  <a:cubicBezTo>
                    <a:pt x="167" y="35"/>
                    <a:pt x="167" y="35"/>
                    <a:pt x="168" y="35"/>
                  </a:cubicBezTo>
                  <a:cubicBezTo>
                    <a:pt x="168" y="35"/>
                    <a:pt x="168" y="35"/>
                    <a:pt x="168" y="35"/>
                  </a:cubicBezTo>
                  <a:cubicBezTo>
                    <a:pt x="168" y="35"/>
                    <a:pt x="168" y="35"/>
                    <a:pt x="168" y="35"/>
                  </a:cubicBezTo>
                  <a:cubicBezTo>
                    <a:pt x="168" y="35"/>
                    <a:pt x="168" y="35"/>
                    <a:pt x="168" y="36"/>
                  </a:cubicBezTo>
                  <a:cubicBezTo>
                    <a:pt x="168" y="36"/>
                    <a:pt x="168" y="36"/>
                    <a:pt x="168" y="36"/>
                  </a:cubicBezTo>
                  <a:cubicBezTo>
                    <a:pt x="168" y="36"/>
                    <a:pt x="168" y="36"/>
                    <a:pt x="168" y="36"/>
                  </a:cubicBezTo>
                  <a:cubicBezTo>
                    <a:pt x="168" y="36"/>
                    <a:pt x="169" y="36"/>
                    <a:pt x="169" y="36"/>
                  </a:cubicBezTo>
                  <a:cubicBezTo>
                    <a:pt x="169" y="35"/>
                    <a:pt x="170" y="35"/>
                    <a:pt x="170" y="36"/>
                  </a:cubicBezTo>
                  <a:cubicBezTo>
                    <a:pt x="170" y="36"/>
                    <a:pt x="170" y="36"/>
                    <a:pt x="170" y="37"/>
                  </a:cubicBezTo>
                  <a:cubicBezTo>
                    <a:pt x="170" y="37"/>
                    <a:pt x="169" y="37"/>
                    <a:pt x="169" y="37"/>
                  </a:cubicBezTo>
                  <a:cubicBezTo>
                    <a:pt x="169" y="37"/>
                    <a:pt x="168" y="37"/>
                    <a:pt x="168" y="37"/>
                  </a:cubicBezTo>
                  <a:cubicBezTo>
                    <a:pt x="168" y="37"/>
                    <a:pt x="168" y="38"/>
                    <a:pt x="169" y="38"/>
                  </a:cubicBezTo>
                  <a:cubicBezTo>
                    <a:pt x="169" y="38"/>
                    <a:pt x="170" y="38"/>
                    <a:pt x="170" y="38"/>
                  </a:cubicBezTo>
                  <a:cubicBezTo>
                    <a:pt x="171" y="38"/>
                    <a:pt x="171" y="38"/>
                    <a:pt x="171" y="39"/>
                  </a:cubicBezTo>
                  <a:cubicBezTo>
                    <a:pt x="171" y="40"/>
                    <a:pt x="171" y="41"/>
                    <a:pt x="171" y="42"/>
                  </a:cubicBezTo>
                  <a:cubicBezTo>
                    <a:pt x="171" y="42"/>
                    <a:pt x="171" y="42"/>
                    <a:pt x="171" y="43"/>
                  </a:cubicBezTo>
                  <a:cubicBezTo>
                    <a:pt x="171" y="43"/>
                    <a:pt x="171" y="43"/>
                    <a:pt x="172" y="43"/>
                  </a:cubicBezTo>
                  <a:cubicBezTo>
                    <a:pt x="172" y="42"/>
                    <a:pt x="172" y="43"/>
                    <a:pt x="172" y="43"/>
                  </a:cubicBezTo>
                  <a:cubicBezTo>
                    <a:pt x="172" y="43"/>
                    <a:pt x="172" y="44"/>
                    <a:pt x="172" y="44"/>
                  </a:cubicBezTo>
                  <a:cubicBezTo>
                    <a:pt x="173" y="45"/>
                    <a:pt x="172" y="45"/>
                    <a:pt x="172" y="45"/>
                  </a:cubicBezTo>
                  <a:cubicBezTo>
                    <a:pt x="171" y="45"/>
                    <a:pt x="171" y="46"/>
                    <a:pt x="170" y="46"/>
                  </a:cubicBezTo>
                  <a:cubicBezTo>
                    <a:pt x="170" y="46"/>
                    <a:pt x="169" y="45"/>
                    <a:pt x="169" y="45"/>
                  </a:cubicBezTo>
                  <a:cubicBezTo>
                    <a:pt x="169" y="45"/>
                    <a:pt x="169" y="45"/>
                    <a:pt x="169" y="46"/>
                  </a:cubicBezTo>
                  <a:cubicBezTo>
                    <a:pt x="169" y="46"/>
                    <a:pt x="169" y="46"/>
                    <a:pt x="169" y="46"/>
                  </a:cubicBezTo>
                  <a:cubicBezTo>
                    <a:pt x="169" y="46"/>
                    <a:pt x="169" y="46"/>
                    <a:pt x="169" y="46"/>
                  </a:cubicBezTo>
                  <a:cubicBezTo>
                    <a:pt x="170" y="46"/>
                    <a:pt x="170" y="46"/>
                    <a:pt x="170" y="46"/>
                  </a:cubicBezTo>
                  <a:cubicBezTo>
                    <a:pt x="170" y="47"/>
                    <a:pt x="169" y="47"/>
                    <a:pt x="169" y="47"/>
                  </a:cubicBezTo>
                  <a:cubicBezTo>
                    <a:pt x="169" y="47"/>
                    <a:pt x="169" y="47"/>
                    <a:pt x="169" y="47"/>
                  </a:cubicBezTo>
                  <a:cubicBezTo>
                    <a:pt x="169" y="47"/>
                    <a:pt x="169" y="47"/>
                    <a:pt x="169" y="47"/>
                  </a:cubicBezTo>
                  <a:cubicBezTo>
                    <a:pt x="169" y="47"/>
                    <a:pt x="169" y="47"/>
                    <a:pt x="169" y="47"/>
                  </a:cubicBezTo>
                  <a:cubicBezTo>
                    <a:pt x="170" y="47"/>
                    <a:pt x="170" y="47"/>
                    <a:pt x="171" y="48"/>
                  </a:cubicBezTo>
                  <a:cubicBezTo>
                    <a:pt x="172" y="48"/>
                    <a:pt x="172" y="48"/>
                    <a:pt x="173" y="48"/>
                  </a:cubicBezTo>
                  <a:cubicBezTo>
                    <a:pt x="173" y="48"/>
                    <a:pt x="173" y="48"/>
                    <a:pt x="173" y="48"/>
                  </a:cubicBezTo>
                  <a:cubicBezTo>
                    <a:pt x="173" y="49"/>
                    <a:pt x="174" y="50"/>
                    <a:pt x="173" y="51"/>
                  </a:cubicBezTo>
                  <a:cubicBezTo>
                    <a:pt x="173" y="51"/>
                    <a:pt x="173" y="51"/>
                    <a:pt x="173" y="51"/>
                  </a:cubicBezTo>
                  <a:cubicBezTo>
                    <a:pt x="174" y="52"/>
                    <a:pt x="174" y="52"/>
                    <a:pt x="173" y="52"/>
                  </a:cubicBezTo>
                  <a:cubicBezTo>
                    <a:pt x="172" y="52"/>
                    <a:pt x="172" y="52"/>
                    <a:pt x="172" y="52"/>
                  </a:cubicBezTo>
                  <a:cubicBezTo>
                    <a:pt x="172" y="52"/>
                    <a:pt x="171" y="52"/>
                    <a:pt x="171" y="52"/>
                  </a:cubicBezTo>
                  <a:cubicBezTo>
                    <a:pt x="170" y="52"/>
                    <a:pt x="168" y="53"/>
                    <a:pt x="167" y="53"/>
                  </a:cubicBezTo>
                  <a:cubicBezTo>
                    <a:pt x="166" y="53"/>
                    <a:pt x="165" y="53"/>
                    <a:pt x="165" y="53"/>
                  </a:cubicBezTo>
                  <a:cubicBezTo>
                    <a:pt x="164" y="53"/>
                    <a:pt x="164" y="53"/>
                    <a:pt x="163" y="53"/>
                  </a:cubicBezTo>
                  <a:cubicBezTo>
                    <a:pt x="162" y="53"/>
                    <a:pt x="161" y="53"/>
                    <a:pt x="160" y="52"/>
                  </a:cubicBezTo>
                  <a:cubicBezTo>
                    <a:pt x="160" y="52"/>
                    <a:pt x="160" y="52"/>
                    <a:pt x="160" y="53"/>
                  </a:cubicBezTo>
                  <a:cubicBezTo>
                    <a:pt x="160" y="53"/>
                    <a:pt x="160" y="53"/>
                    <a:pt x="160" y="53"/>
                  </a:cubicBezTo>
                  <a:cubicBezTo>
                    <a:pt x="162" y="53"/>
                    <a:pt x="163" y="54"/>
                    <a:pt x="164" y="54"/>
                  </a:cubicBezTo>
                  <a:cubicBezTo>
                    <a:pt x="165" y="54"/>
                    <a:pt x="167" y="54"/>
                    <a:pt x="167" y="55"/>
                  </a:cubicBezTo>
                  <a:cubicBezTo>
                    <a:pt x="168" y="55"/>
                    <a:pt x="169" y="55"/>
                    <a:pt x="170" y="56"/>
                  </a:cubicBezTo>
                  <a:cubicBezTo>
                    <a:pt x="170" y="56"/>
                    <a:pt x="170" y="56"/>
                    <a:pt x="170" y="56"/>
                  </a:cubicBezTo>
                  <a:cubicBezTo>
                    <a:pt x="170" y="57"/>
                    <a:pt x="171" y="57"/>
                    <a:pt x="171" y="57"/>
                  </a:cubicBezTo>
                  <a:cubicBezTo>
                    <a:pt x="171" y="57"/>
                    <a:pt x="171" y="57"/>
                    <a:pt x="171" y="58"/>
                  </a:cubicBezTo>
                  <a:cubicBezTo>
                    <a:pt x="171" y="58"/>
                    <a:pt x="171" y="58"/>
                    <a:pt x="171" y="58"/>
                  </a:cubicBezTo>
                  <a:cubicBezTo>
                    <a:pt x="169" y="59"/>
                    <a:pt x="168" y="59"/>
                    <a:pt x="167" y="58"/>
                  </a:cubicBezTo>
                  <a:cubicBezTo>
                    <a:pt x="166" y="58"/>
                    <a:pt x="166" y="58"/>
                    <a:pt x="166" y="58"/>
                  </a:cubicBezTo>
                  <a:cubicBezTo>
                    <a:pt x="165" y="58"/>
                    <a:pt x="165" y="58"/>
                    <a:pt x="165" y="57"/>
                  </a:cubicBezTo>
                  <a:cubicBezTo>
                    <a:pt x="165" y="57"/>
                    <a:pt x="165" y="57"/>
                    <a:pt x="164" y="57"/>
                  </a:cubicBezTo>
                  <a:cubicBezTo>
                    <a:pt x="164" y="57"/>
                    <a:pt x="163" y="56"/>
                    <a:pt x="162" y="57"/>
                  </a:cubicBezTo>
                  <a:cubicBezTo>
                    <a:pt x="162" y="57"/>
                    <a:pt x="162" y="57"/>
                    <a:pt x="162" y="57"/>
                  </a:cubicBezTo>
                  <a:cubicBezTo>
                    <a:pt x="161" y="56"/>
                    <a:pt x="159" y="56"/>
                    <a:pt x="158" y="56"/>
                  </a:cubicBezTo>
                  <a:cubicBezTo>
                    <a:pt x="158" y="56"/>
                    <a:pt x="158" y="56"/>
                    <a:pt x="158" y="56"/>
                  </a:cubicBezTo>
                  <a:cubicBezTo>
                    <a:pt x="157" y="56"/>
                    <a:pt x="157" y="56"/>
                    <a:pt x="156" y="56"/>
                  </a:cubicBezTo>
                  <a:cubicBezTo>
                    <a:pt x="155" y="55"/>
                    <a:pt x="155" y="55"/>
                    <a:pt x="154" y="54"/>
                  </a:cubicBezTo>
                  <a:cubicBezTo>
                    <a:pt x="154" y="54"/>
                    <a:pt x="154" y="54"/>
                    <a:pt x="153" y="54"/>
                  </a:cubicBezTo>
                  <a:cubicBezTo>
                    <a:pt x="153" y="54"/>
                    <a:pt x="152" y="54"/>
                    <a:pt x="152" y="54"/>
                  </a:cubicBezTo>
                  <a:cubicBezTo>
                    <a:pt x="150" y="54"/>
                    <a:pt x="149" y="54"/>
                    <a:pt x="148" y="54"/>
                  </a:cubicBezTo>
                  <a:cubicBezTo>
                    <a:pt x="147" y="54"/>
                    <a:pt x="146" y="53"/>
                    <a:pt x="145" y="53"/>
                  </a:cubicBezTo>
                  <a:cubicBezTo>
                    <a:pt x="144" y="54"/>
                    <a:pt x="143" y="53"/>
                    <a:pt x="143" y="53"/>
                  </a:cubicBezTo>
                  <a:cubicBezTo>
                    <a:pt x="143" y="53"/>
                    <a:pt x="142" y="53"/>
                    <a:pt x="142" y="53"/>
                  </a:cubicBezTo>
                  <a:cubicBezTo>
                    <a:pt x="141" y="53"/>
                    <a:pt x="141" y="53"/>
                    <a:pt x="140" y="53"/>
                  </a:cubicBezTo>
                  <a:cubicBezTo>
                    <a:pt x="140" y="53"/>
                    <a:pt x="140" y="53"/>
                    <a:pt x="140" y="53"/>
                  </a:cubicBezTo>
                  <a:cubicBezTo>
                    <a:pt x="140" y="53"/>
                    <a:pt x="139" y="53"/>
                    <a:pt x="139" y="53"/>
                  </a:cubicBezTo>
                  <a:cubicBezTo>
                    <a:pt x="139" y="53"/>
                    <a:pt x="139" y="53"/>
                    <a:pt x="138" y="53"/>
                  </a:cubicBezTo>
                  <a:cubicBezTo>
                    <a:pt x="138" y="53"/>
                    <a:pt x="139" y="53"/>
                    <a:pt x="139" y="53"/>
                  </a:cubicBezTo>
                  <a:cubicBezTo>
                    <a:pt x="139" y="52"/>
                    <a:pt x="139" y="53"/>
                    <a:pt x="140" y="53"/>
                  </a:cubicBezTo>
                  <a:cubicBezTo>
                    <a:pt x="140" y="53"/>
                    <a:pt x="140" y="53"/>
                    <a:pt x="140" y="53"/>
                  </a:cubicBezTo>
                  <a:cubicBezTo>
                    <a:pt x="140" y="52"/>
                    <a:pt x="140" y="52"/>
                    <a:pt x="140" y="52"/>
                  </a:cubicBezTo>
                  <a:cubicBezTo>
                    <a:pt x="141" y="52"/>
                    <a:pt x="141" y="52"/>
                    <a:pt x="141" y="52"/>
                  </a:cubicBezTo>
                  <a:cubicBezTo>
                    <a:pt x="142" y="52"/>
                    <a:pt x="142" y="52"/>
                    <a:pt x="143" y="52"/>
                  </a:cubicBezTo>
                  <a:cubicBezTo>
                    <a:pt x="143" y="51"/>
                    <a:pt x="143" y="51"/>
                    <a:pt x="143" y="51"/>
                  </a:cubicBezTo>
                  <a:cubicBezTo>
                    <a:pt x="143" y="51"/>
                    <a:pt x="143" y="51"/>
                    <a:pt x="143" y="51"/>
                  </a:cubicBezTo>
                  <a:cubicBezTo>
                    <a:pt x="142" y="51"/>
                    <a:pt x="141" y="51"/>
                    <a:pt x="139" y="51"/>
                  </a:cubicBezTo>
                  <a:cubicBezTo>
                    <a:pt x="138" y="51"/>
                    <a:pt x="137" y="51"/>
                    <a:pt x="136" y="51"/>
                  </a:cubicBezTo>
                  <a:cubicBezTo>
                    <a:pt x="135" y="51"/>
                    <a:pt x="134" y="51"/>
                    <a:pt x="133" y="51"/>
                  </a:cubicBezTo>
                  <a:cubicBezTo>
                    <a:pt x="132" y="51"/>
                    <a:pt x="131" y="51"/>
                    <a:pt x="131" y="51"/>
                  </a:cubicBezTo>
                  <a:cubicBezTo>
                    <a:pt x="131" y="51"/>
                    <a:pt x="130" y="51"/>
                    <a:pt x="130" y="51"/>
                  </a:cubicBezTo>
                  <a:cubicBezTo>
                    <a:pt x="130" y="51"/>
                    <a:pt x="131" y="51"/>
                    <a:pt x="131" y="51"/>
                  </a:cubicBezTo>
                  <a:cubicBezTo>
                    <a:pt x="131" y="51"/>
                    <a:pt x="131" y="51"/>
                    <a:pt x="131" y="51"/>
                  </a:cubicBezTo>
                  <a:cubicBezTo>
                    <a:pt x="131" y="51"/>
                    <a:pt x="131" y="52"/>
                    <a:pt x="131" y="52"/>
                  </a:cubicBezTo>
                  <a:cubicBezTo>
                    <a:pt x="130" y="52"/>
                    <a:pt x="129" y="52"/>
                    <a:pt x="128" y="52"/>
                  </a:cubicBezTo>
                  <a:cubicBezTo>
                    <a:pt x="127" y="52"/>
                    <a:pt x="126" y="52"/>
                    <a:pt x="125" y="52"/>
                  </a:cubicBezTo>
                  <a:cubicBezTo>
                    <a:pt x="124" y="53"/>
                    <a:pt x="124" y="53"/>
                    <a:pt x="123" y="53"/>
                  </a:cubicBezTo>
                  <a:cubicBezTo>
                    <a:pt x="122" y="53"/>
                    <a:pt x="121" y="53"/>
                    <a:pt x="121" y="53"/>
                  </a:cubicBezTo>
                  <a:cubicBezTo>
                    <a:pt x="120" y="53"/>
                    <a:pt x="120" y="53"/>
                    <a:pt x="119" y="53"/>
                  </a:cubicBezTo>
                  <a:cubicBezTo>
                    <a:pt x="119" y="53"/>
                    <a:pt x="118" y="53"/>
                    <a:pt x="118" y="53"/>
                  </a:cubicBezTo>
                  <a:cubicBezTo>
                    <a:pt x="117" y="53"/>
                    <a:pt x="116" y="53"/>
                    <a:pt x="115" y="53"/>
                  </a:cubicBezTo>
                  <a:cubicBezTo>
                    <a:pt x="114" y="53"/>
                    <a:pt x="113" y="53"/>
                    <a:pt x="111" y="53"/>
                  </a:cubicBezTo>
                  <a:cubicBezTo>
                    <a:pt x="111" y="53"/>
                    <a:pt x="110" y="53"/>
                    <a:pt x="109" y="53"/>
                  </a:cubicBezTo>
                  <a:cubicBezTo>
                    <a:pt x="109" y="53"/>
                    <a:pt x="109" y="53"/>
                    <a:pt x="108" y="53"/>
                  </a:cubicBezTo>
                  <a:cubicBezTo>
                    <a:pt x="108" y="53"/>
                    <a:pt x="107" y="53"/>
                    <a:pt x="106" y="53"/>
                  </a:cubicBezTo>
                  <a:cubicBezTo>
                    <a:pt x="106" y="53"/>
                    <a:pt x="105" y="53"/>
                    <a:pt x="105" y="53"/>
                  </a:cubicBezTo>
                  <a:cubicBezTo>
                    <a:pt x="104" y="53"/>
                    <a:pt x="103" y="53"/>
                    <a:pt x="102" y="53"/>
                  </a:cubicBezTo>
                  <a:cubicBezTo>
                    <a:pt x="102" y="53"/>
                    <a:pt x="102" y="53"/>
                    <a:pt x="102" y="53"/>
                  </a:cubicBezTo>
                  <a:cubicBezTo>
                    <a:pt x="102" y="53"/>
                    <a:pt x="101" y="53"/>
                    <a:pt x="100" y="53"/>
                  </a:cubicBezTo>
                  <a:cubicBezTo>
                    <a:pt x="100" y="53"/>
                    <a:pt x="100" y="53"/>
                    <a:pt x="100" y="53"/>
                  </a:cubicBezTo>
                  <a:cubicBezTo>
                    <a:pt x="100" y="53"/>
                    <a:pt x="100" y="53"/>
                    <a:pt x="100" y="52"/>
                  </a:cubicBezTo>
                  <a:cubicBezTo>
                    <a:pt x="101" y="52"/>
                    <a:pt x="101" y="53"/>
                    <a:pt x="101" y="52"/>
                  </a:cubicBezTo>
                  <a:cubicBezTo>
                    <a:pt x="101" y="52"/>
                    <a:pt x="101" y="52"/>
                    <a:pt x="101" y="52"/>
                  </a:cubicBezTo>
                  <a:cubicBezTo>
                    <a:pt x="102" y="52"/>
                    <a:pt x="102" y="51"/>
                    <a:pt x="103" y="51"/>
                  </a:cubicBezTo>
                  <a:cubicBezTo>
                    <a:pt x="104" y="52"/>
                    <a:pt x="105" y="52"/>
                    <a:pt x="106" y="52"/>
                  </a:cubicBezTo>
                  <a:cubicBezTo>
                    <a:pt x="107" y="52"/>
                    <a:pt x="108" y="52"/>
                    <a:pt x="110" y="52"/>
                  </a:cubicBezTo>
                  <a:cubicBezTo>
                    <a:pt x="110" y="51"/>
                    <a:pt x="112" y="51"/>
                    <a:pt x="112" y="52"/>
                  </a:cubicBezTo>
                  <a:cubicBezTo>
                    <a:pt x="113" y="52"/>
                    <a:pt x="113" y="52"/>
                    <a:pt x="113" y="51"/>
                  </a:cubicBezTo>
                  <a:cubicBezTo>
                    <a:pt x="113" y="51"/>
                    <a:pt x="114" y="51"/>
                    <a:pt x="114" y="51"/>
                  </a:cubicBezTo>
                  <a:cubicBezTo>
                    <a:pt x="115" y="51"/>
                    <a:pt x="116" y="51"/>
                    <a:pt x="117" y="51"/>
                  </a:cubicBezTo>
                  <a:cubicBezTo>
                    <a:pt x="117" y="51"/>
                    <a:pt x="117" y="52"/>
                    <a:pt x="118" y="52"/>
                  </a:cubicBezTo>
                  <a:cubicBezTo>
                    <a:pt x="118" y="52"/>
                    <a:pt x="118" y="51"/>
                    <a:pt x="118" y="51"/>
                  </a:cubicBezTo>
                  <a:cubicBezTo>
                    <a:pt x="118" y="51"/>
                    <a:pt x="118" y="51"/>
                    <a:pt x="118" y="51"/>
                  </a:cubicBezTo>
                  <a:cubicBezTo>
                    <a:pt x="118" y="51"/>
                    <a:pt x="118" y="51"/>
                    <a:pt x="118" y="51"/>
                  </a:cubicBezTo>
                  <a:cubicBezTo>
                    <a:pt x="117" y="51"/>
                    <a:pt x="116" y="51"/>
                    <a:pt x="116" y="51"/>
                  </a:cubicBezTo>
                  <a:cubicBezTo>
                    <a:pt x="115" y="50"/>
                    <a:pt x="114" y="50"/>
                    <a:pt x="113" y="51"/>
                  </a:cubicBezTo>
                  <a:cubicBezTo>
                    <a:pt x="113" y="51"/>
                    <a:pt x="112" y="51"/>
                    <a:pt x="112" y="51"/>
                  </a:cubicBezTo>
                  <a:cubicBezTo>
                    <a:pt x="111" y="50"/>
                    <a:pt x="109" y="50"/>
                    <a:pt x="108" y="50"/>
                  </a:cubicBezTo>
                  <a:cubicBezTo>
                    <a:pt x="108" y="50"/>
                    <a:pt x="108" y="50"/>
                    <a:pt x="107" y="50"/>
                  </a:cubicBezTo>
                  <a:cubicBezTo>
                    <a:pt x="107" y="50"/>
                    <a:pt x="106" y="50"/>
                    <a:pt x="105" y="50"/>
                  </a:cubicBezTo>
                  <a:cubicBezTo>
                    <a:pt x="104" y="51"/>
                    <a:pt x="104" y="51"/>
                    <a:pt x="103" y="50"/>
                  </a:cubicBezTo>
                  <a:cubicBezTo>
                    <a:pt x="103" y="50"/>
                    <a:pt x="102" y="50"/>
                    <a:pt x="102" y="50"/>
                  </a:cubicBezTo>
                  <a:cubicBezTo>
                    <a:pt x="102" y="50"/>
                    <a:pt x="102" y="51"/>
                    <a:pt x="102" y="50"/>
                  </a:cubicBezTo>
                  <a:cubicBezTo>
                    <a:pt x="101" y="50"/>
                    <a:pt x="102" y="50"/>
                    <a:pt x="102" y="50"/>
                  </a:cubicBezTo>
                  <a:cubicBezTo>
                    <a:pt x="103" y="50"/>
                    <a:pt x="105" y="49"/>
                    <a:pt x="106" y="49"/>
                  </a:cubicBezTo>
                  <a:cubicBezTo>
                    <a:pt x="106" y="49"/>
                    <a:pt x="107" y="49"/>
                    <a:pt x="107" y="49"/>
                  </a:cubicBezTo>
                  <a:cubicBezTo>
                    <a:pt x="107" y="49"/>
                    <a:pt x="108" y="50"/>
                    <a:pt x="108" y="49"/>
                  </a:cubicBezTo>
                  <a:cubicBezTo>
                    <a:pt x="108" y="49"/>
                    <a:pt x="108" y="49"/>
                    <a:pt x="108" y="49"/>
                  </a:cubicBezTo>
                  <a:cubicBezTo>
                    <a:pt x="109" y="49"/>
                    <a:pt x="109" y="49"/>
                    <a:pt x="110" y="49"/>
                  </a:cubicBezTo>
                  <a:cubicBezTo>
                    <a:pt x="110" y="49"/>
                    <a:pt x="110" y="49"/>
                    <a:pt x="110" y="49"/>
                  </a:cubicBezTo>
                  <a:cubicBezTo>
                    <a:pt x="111" y="48"/>
                    <a:pt x="111" y="48"/>
                    <a:pt x="112" y="48"/>
                  </a:cubicBezTo>
                  <a:cubicBezTo>
                    <a:pt x="112" y="48"/>
                    <a:pt x="112" y="48"/>
                    <a:pt x="112" y="48"/>
                  </a:cubicBezTo>
                  <a:cubicBezTo>
                    <a:pt x="113" y="48"/>
                    <a:pt x="113" y="48"/>
                    <a:pt x="114" y="48"/>
                  </a:cubicBezTo>
                  <a:cubicBezTo>
                    <a:pt x="115" y="48"/>
                    <a:pt x="115" y="48"/>
                    <a:pt x="116" y="48"/>
                  </a:cubicBezTo>
                  <a:cubicBezTo>
                    <a:pt x="116" y="48"/>
                    <a:pt x="116" y="48"/>
                    <a:pt x="116" y="48"/>
                  </a:cubicBezTo>
                  <a:cubicBezTo>
                    <a:pt x="116" y="49"/>
                    <a:pt x="116" y="48"/>
                    <a:pt x="116" y="48"/>
                  </a:cubicBezTo>
                  <a:cubicBezTo>
                    <a:pt x="116" y="49"/>
                    <a:pt x="115" y="48"/>
                    <a:pt x="115" y="49"/>
                  </a:cubicBezTo>
                  <a:cubicBezTo>
                    <a:pt x="115" y="49"/>
                    <a:pt x="116" y="49"/>
                    <a:pt x="116" y="49"/>
                  </a:cubicBezTo>
                  <a:cubicBezTo>
                    <a:pt x="117" y="49"/>
                    <a:pt x="118" y="49"/>
                    <a:pt x="119" y="49"/>
                  </a:cubicBezTo>
                  <a:cubicBezTo>
                    <a:pt x="119" y="49"/>
                    <a:pt x="120" y="49"/>
                    <a:pt x="121" y="49"/>
                  </a:cubicBezTo>
                  <a:cubicBezTo>
                    <a:pt x="122" y="49"/>
                    <a:pt x="124" y="49"/>
                    <a:pt x="125" y="49"/>
                  </a:cubicBezTo>
                  <a:cubicBezTo>
                    <a:pt x="126" y="49"/>
                    <a:pt x="127" y="49"/>
                    <a:pt x="128" y="49"/>
                  </a:cubicBezTo>
                  <a:cubicBezTo>
                    <a:pt x="129" y="49"/>
                    <a:pt x="129" y="49"/>
                    <a:pt x="130" y="49"/>
                  </a:cubicBezTo>
                  <a:cubicBezTo>
                    <a:pt x="130" y="49"/>
                    <a:pt x="131" y="49"/>
                    <a:pt x="131" y="49"/>
                  </a:cubicBezTo>
                  <a:cubicBezTo>
                    <a:pt x="131" y="48"/>
                    <a:pt x="131" y="49"/>
                    <a:pt x="132" y="49"/>
                  </a:cubicBezTo>
                  <a:cubicBezTo>
                    <a:pt x="133" y="49"/>
                    <a:pt x="135" y="49"/>
                    <a:pt x="136" y="49"/>
                  </a:cubicBezTo>
                  <a:cubicBezTo>
                    <a:pt x="136" y="49"/>
                    <a:pt x="136" y="49"/>
                    <a:pt x="136" y="48"/>
                  </a:cubicBezTo>
                  <a:cubicBezTo>
                    <a:pt x="136" y="48"/>
                    <a:pt x="136" y="48"/>
                    <a:pt x="136" y="48"/>
                  </a:cubicBezTo>
                  <a:cubicBezTo>
                    <a:pt x="135" y="48"/>
                    <a:pt x="134" y="48"/>
                    <a:pt x="133" y="48"/>
                  </a:cubicBezTo>
                  <a:cubicBezTo>
                    <a:pt x="133" y="48"/>
                    <a:pt x="133" y="48"/>
                    <a:pt x="133" y="48"/>
                  </a:cubicBezTo>
                  <a:cubicBezTo>
                    <a:pt x="131" y="47"/>
                    <a:pt x="130" y="47"/>
                    <a:pt x="128" y="47"/>
                  </a:cubicBezTo>
                  <a:cubicBezTo>
                    <a:pt x="128" y="47"/>
                    <a:pt x="127" y="47"/>
                    <a:pt x="126" y="47"/>
                  </a:cubicBezTo>
                  <a:cubicBezTo>
                    <a:pt x="126" y="47"/>
                    <a:pt x="126" y="47"/>
                    <a:pt x="125" y="46"/>
                  </a:cubicBezTo>
                  <a:cubicBezTo>
                    <a:pt x="124" y="46"/>
                    <a:pt x="124" y="46"/>
                    <a:pt x="123" y="46"/>
                  </a:cubicBezTo>
                  <a:cubicBezTo>
                    <a:pt x="122" y="46"/>
                    <a:pt x="121" y="47"/>
                    <a:pt x="120" y="46"/>
                  </a:cubicBezTo>
                  <a:cubicBezTo>
                    <a:pt x="120" y="46"/>
                    <a:pt x="120" y="46"/>
                    <a:pt x="120" y="46"/>
                  </a:cubicBezTo>
                  <a:cubicBezTo>
                    <a:pt x="120" y="46"/>
                    <a:pt x="120" y="46"/>
                    <a:pt x="120" y="46"/>
                  </a:cubicBezTo>
                  <a:cubicBezTo>
                    <a:pt x="121" y="46"/>
                    <a:pt x="121" y="46"/>
                    <a:pt x="122" y="46"/>
                  </a:cubicBezTo>
                  <a:cubicBezTo>
                    <a:pt x="122" y="46"/>
                    <a:pt x="122" y="46"/>
                    <a:pt x="122" y="46"/>
                  </a:cubicBezTo>
                  <a:cubicBezTo>
                    <a:pt x="122" y="45"/>
                    <a:pt x="122" y="46"/>
                    <a:pt x="122" y="46"/>
                  </a:cubicBezTo>
                  <a:cubicBezTo>
                    <a:pt x="122" y="46"/>
                    <a:pt x="121" y="46"/>
                    <a:pt x="121" y="46"/>
                  </a:cubicBezTo>
                  <a:cubicBezTo>
                    <a:pt x="121" y="46"/>
                    <a:pt x="121" y="45"/>
                    <a:pt x="121" y="46"/>
                  </a:cubicBezTo>
                  <a:cubicBezTo>
                    <a:pt x="120" y="46"/>
                    <a:pt x="119" y="46"/>
                    <a:pt x="118" y="46"/>
                  </a:cubicBezTo>
                  <a:cubicBezTo>
                    <a:pt x="118" y="46"/>
                    <a:pt x="117" y="46"/>
                    <a:pt x="116" y="46"/>
                  </a:cubicBezTo>
                  <a:cubicBezTo>
                    <a:pt x="116" y="46"/>
                    <a:pt x="116" y="46"/>
                    <a:pt x="116" y="46"/>
                  </a:cubicBezTo>
                  <a:cubicBezTo>
                    <a:pt x="115" y="46"/>
                    <a:pt x="115" y="46"/>
                    <a:pt x="114" y="46"/>
                  </a:cubicBezTo>
                  <a:cubicBezTo>
                    <a:pt x="114" y="46"/>
                    <a:pt x="113" y="46"/>
                    <a:pt x="112" y="46"/>
                  </a:cubicBezTo>
                  <a:cubicBezTo>
                    <a:pt x="112" y="45"/>
                    <a:pt x="111" y="45"/>
                    <a:pt x="110" y="45"/>
                  </a:cubicBezTo>
                  <a:cubicBezTo>
                    <a:pt x="109" y="45"/>
                    <a:pt x="108" y="45"/>
                    <a:pt x="107" y="45"/>
                  </a:cubicBezTo>
                  <a:cubicBezTo>
                    <a:pt x="105" y="45"/>
                    <a:pt x="104" y="45"/>
                    <a:pt x="103" y="45"/>
                  </a:cubicBezTo>
                  <a:cubicBezTo>
                    <a:pt x="102" y="45"/>
                    <a:pt x="101" y="46"/>
                    <a:pt x="100" y="45"/>
                  </a:cubicBezTo>
                  <a:cubicBezTo>
                    <a:pt x="100" y="45"/>
                    <a:pt x="100" y="45"/>
                    <a:pt x="100" y="45"/>
                  </a:cubicBezTo>
                  <a:cubicBezTo>
                    <a:pt x="99" y="46"/>
                    <a:pt x="99" y="46"/>
                    <a:pt x="98" y="46"/>
                  </a:cubicBezTo>
                  <a:cubicBezTo>
                    <a:pt x="97" y="45"/>
                    <a:pt x="96" y="45"/>
                    <a:pt x="96" y="45"/>
                  </a:cubicBezTo>
                  <a:cubicBezTo>
                    <a:pt x="94" y="45"/>
                    <a:pt x="92" y="45"/>
                    <a:pt x="90" y="45"/>
                  </a:cubicBezTo>
                  <a:cubicBezTo>
                    <a:pt x="89" y="45"/>
                    <a:pt x="89" y="45"/>
                    <a:pt x="88" y="46"/>
                  </a:cubicBezTo>
                  <a:cubicBezTo>
                    <a:pt x="88" y="46"/>
                    <a:pt x="87" y="46"/>
                    <a:pt x="87" y="46"/>
                  </a:cubicBezTo>
                  <a:cubicBezTo>
                    <a:pt x="85" y="46"/>
                    <a:pt x="84" y="46"/>
                    <a:pt x="82" y="46"/>
                  </a:cubicBezTo>
                  <a:cubicBezTo>
                    <a:pt x="82" y="46"/>
                    <a:pt x="81" y="46"/>
                    <a:pt x="80" y="46"/>
                  </a:cubicBezTo>
                  <a:cubicBezTo>
                    <a:pt x="80" y="46"/>
                    <a:pt x="79" y="46"/>
                    <a:pt x="79" y="46"/>
                  </a:cubicBezTo>
                  <a:cubicBezTo>
                    <a:pt x="78" y="46"/>
                    <a:pt x="77" y="46"/>
                    <a:pt x="76" y="46"/>
                  </a:cubicBezTo>
                  <a:cubicBezTo>
                    <a:pt x="75" y="46"/>
                    <a:pt x="74" y="46"/>
                    <a:pt x="74" y="47"/>
                  </a:cubicBezTo>
                  <a:cubicBezTo>
                    <a:pt x="74" y="47"/>
                    <a:pt x="74" y="47"/>
                    <a:pt x="74" y="47"/>
                  </a:cubicBezTo>
                  <a:cubicBezTo>
                    <a:pt x="73" y="47"/>
                    <a:pt x="72" y="47"/>
                    <a:pt x="72" y="47"/>
                  </a:cubicBezTo>
                  <a:cubicBezTo>
                    <a:pt x="72" y="47"/>
                    <a:pt x="71" y="47"/>
                    <a:pt x="71" y="47"/>
                  </a:cubicBezTo>
                  <a:cubicBezTo>
                    <a:pt x="71" y="47"/>
                    <a:pt x="70" y="47"/>
                    <a:pt x="70" y="48"/>
                  </a:cubicBezTo>
                  <a:cubicBezTo>
                    <a:pt x="70" y="48"/>
                    <a:pt x="70" y="48"/>
                    <a:pt x="70" y="48"/>
                  </a:cubicBezTo>
                  <a:cubicBezTo>
                    <a:pt x="69" y="48"/>
                    <a:pt x="69" y="48"/>
                    <a:pt x="68" y="48"/>
                  </a:cubicBezTo>
                  <a:cubicBezTo>
                    <a:pt x="68" y="48"/>
                    <a:pt x="68" y="49"/>
                    <a:pt x="68" y="49"/>
                  </a:cubicBezTo>
                  <a:cubicBezTo>
                    <a:pt x="68" y="49"/>
                    <a:pt x="68" y="49"/>
                    <a:pt x="68" y="49"/>
                  </a:cubicBezTo>
                  <a:cubicBezTo>
                    <a:pt x="70" y="49"/>
                    <a:pt x="71" y="49"/>
                    <a:pt x="73" y="49"/>
                  </a:cubicBezTo>
                  <a:cubicBezTo>
                    <a:pt x="73" y="49"/>
                    <a:pt x="74" y="49"/>
                    <a:pt x="74" y="49"/>
                  </a:cubicBezTo>
                  <a:cubicBezTo>
                    <a:pt x="75" y="49"/>
                    <a:pt x="76" y="48"/>
                    <a:pt x="77" y="49"/>
                  </a:cubicBezTo>
                  <a:cubicBezTo>
                    <a:pt x="77" y="49"/>
                    <a:pt x="77" y="49"/>
                    <a:pt x="77" y="49"/>
                  </a:cubicBezTo>
                  <a:cubicBezTo>
                    <a:pt x="78" y="49"/>
                    <a:pt x="79" y="49"/>
                    <a:pt x="80" y="49"/>
                  </a:cubicBezTo>
                  <a:cubicBezTo>
                    <a:pt x="81" y="49"/>
                    <a:pt x="81" y="49"/>
                    <a:pt x="82" y="49"/>
                  </a:cubicBezTo>
                  <a:cubicBezTo>
                    <a:pt x="82" y="48"/>
                    <a:pt x="82" y="48"/>
                    <a:pt x="82" y="48"/>
                  </a:cubicBezTo>
                  <a:cubicBezTo>
                    <a:pt x="82" y="48"/>
                    <a:pt x="83" y="48"/>
                    <a:pt x="83" y="48"/>
                  </a:cubicBezTo>
                  <a:cubicBezTo>
                    <a:pt x="83" y="48"/>
                    <a:pt x="84" y="48"/>
                    <a:pt x="84" y="48"/>
                  </a:cubicBezTo>
                  <a:cubicBezTo>
                    <a:pt x="85" y="49"/>
                    <a:pt x="85" y="49"/>
                    <a:pt x="86" y="48"/>
                  </a:cubicBezTo>
                  <a:cubicBezTo>
                    <a:pt x="87" y="48"/>
                    <a:pt x="88" y="48"/>
                    <a:pt x="89" y="48"/>
                  </a:cubicBezTo>
                  <a:cubicBezTo>
                    <a:pt x="89" y="49"/>
                    <a:pt x="90" y="48"/>
                    <a:pt x="90" y="48"/>
                  </a:cubicBezTo>
                  <a:cubicBezTo>
                    <a:pt x="91" y="48"/>
                    <a:pt x="92" y="49"/>
                    <a:pt x="93" y="49"/>
                  </a:cubicBezTo>
                  <a:cubicBezTo>
                    <a:pt x="94" y="48"/>
                    <a:pt x="94" y="48"/>
                    <a:pt x="95" y="48"/>
                  </a:cubicBezTo>
                  <a:cubicBezTo>
                    <a:pt x="95" y="48"/>
                    <a:pt x="95" y="48"/>
                    <a:pt x="95" y="48"/>
                  </a:cubicBezTo>
                  <a:cubicBezTo>
                    <a:pt x="95" y="48"/>
                    <a:pt x="95" y="49"/>
                    <a:pt x="95" y="49"/>
                  </a:cubicBezTo>
                  <a:cubicBezTo>
                    <a:pt x="94" y="49"/>
                    <a:pt x="94" y="49"/>
                    <a:pt x="93" y="49"/>
                  </a:cubicBezTo>
                  <a:cubicBezTo>
                    <a:pt x="93" y="49"/>
                    <a:pt x="93" y="49"/>
                    <a:pt x="93" y="50"/>
                  </a:cubicBezTo>
                  <a:cubicBezTo>
                    <a:pt x="93" y="50"/>
                    <a:pt x="93" y="50"/>
                    <a:pt x="93" y="50"/>
                  </a:cubicBezTo>
                  <a:cubicBezTo>
                    <a:pt x="94" y="50"/>
                    <a:pt x="94" y="50"/>
                    <a:pt x="94" y="50"/>
                  </a:cubicBezTo>
                  <a:cubicBezTo>
                    <a:pt x="96" y="50"/>
                    <a:pt x="97" y="50"/>
                    <a:pt x="99" y="50"/>
                  </a:cubicBezTo>
                  <a:cubicBezTo>
                    <a:pt x="99" y="50"/>
                    <a:pt x="99" y="50"/>
                    <a:pt x="99" y="50"/>
                  </a:cubicBezTo>
                  <a:cubicBezTo>
                    <a:pt x="99" y="51"/>
                    <a:pt x="99" y="50"/>
                    <a:pt x="99" y="50"/>
                  </a:cubicBezTo>
                  <a:cubicBezTo>
                    <a:pt x="97" y="50"/>
                    <a:pt x="95" y="51"/>
                    <a:pt x="93" y="51"/>
                  </a:cubicBezTo>
                  <a:cubicBezTo>
                    <a:pt x="92" y="51"/>
                    <a:pt x="91" y="51"/>
                    <a:pt x="89" y="51"/>
                  </a:cubicBezTo>
                  <a:cubicBezTo>
                    <a:pt x="89" y="51"/>
                    <a:pt x="88" y="51"/>
                    <a:pt x="87" y="51"/>
                  </a:cubicBezTo>
                  <a:cubicBezTo>
                    <a:pt x="86" y="52"/>
                    <a:pt x="85" y="52"/>
                    <a:pt x="85" y="52"/>
                  </a:cubicBezTo>
                  <a:cubicBezTo>
                    <a:pt x="83" y="51"/>
                    <a:pt x="82" y="52"/>
                    <a:pt x="80" y="52"/>
                  </a:cubicBezTo>
                  <a:cubicBezTo>
                    <a:pt x="80" y="52"/>
                    <a:pt x="79" y="52"/>
                    <a:pt x="79" y="52"/>
                  </a:cubicBezTo>
                  <a:cubicBezTo>
                    <a:pt x="78" y="52"/>
                    <a:pt x="77" y="52"/>
                    <a:pt x="76" y="52"/>
                  </a:cubicBezTo>
                  <a:cubicBezTo>
                    <a:pt x="76" y="52"/>
                    <a:pt x="76" y="52"/>
                    <a:pt x="76" y="52"/>
                  </a:cubicBezTo>
                  <a:cubicBezTo>
                    <a:pt x="75" y="53"/>
                    <a:pt x="74" y="52"/>
                    <a:pt x="74" y="52"/>
                  </a:cubicBezTo>
                  <a:cubicBezTo>
                    <a:pt x="73" y="52"/>
                    <a:pt x="72" y="52"/>
                    <a:pt x="72" y="52"/>
                  </a:cubicBezTo>
                  <a:cubicBezTo>
                    <a:pt x="72" y="52"/>
                    <a:pt x="71" y="52"/>
                    <a:pt x="71" y="52"/>
                  </a:cubicBezTo>
                  <a:cubicBezTo>
                    <a:pt x="70" y="53"/>
                    <a:pt x="69" y="53"/>
                    <a:pt x="68" y="53"/>
                  </a:cubicBezTo>
                  <a:cubicBezTo>
                    <a:pt x="67" y="53"/>
                    <a:pt x="67" y="53"/>
                    <a:pt x="67" y="53"/>
                  </a:cubicBezTo>
                  <a:cubicBezTo>
                    <a:pt x="67" y="53"/>
                    <a:pt x="67" y="53"/>
                    <a:pt x="68" y="53"/>
                  </a:cubicBezTo>
                  <a:cubicBezTo>
                    <a:pt x="68" y="53"/>
                    <a:pt x="68" y="53"/>
                    <a:pt x="69" y="53"/>
                  </a:cubicBezTo>
                  <a:cubicBezTo>
                    <a:pt x="70" y="53"/>
                    <a:pt x="71" y="53"/>
                    <a:pt x="72" y="53"/>
                  </a:cubicBezTo>
                  <a:cubicBezTo>
                    <a:pt x="72" y="53"/>
                    <a:pt x="72" y="53"/>
                    <a:pt x="73" y="53"/>
                  </a:cubicBezTo>
                  <a:cubicBezTo>
                    <a:pt x="74" y="53"/>
                    <a:pt x="76" y="53"/>
                    <a:pt x="77" y="53"/>
                  </a:cubicBezTo>
                  <a:cubicBezTo>
                    <a:pt x="78" y="53"/>
                    <a:pt x="79" y="53"/>
                    <a:pt x="80" y="53"/>
                  </a:cubicBezTo>
                  <a:cubicBezTo>
                    <a:pt x="80" y="53"/>
                    <a:pt x="80" y="53"/>
                    <a:pt x="80" y="53"/>
                  </a:cubicBezTo>
                  <a:cubicBezTo>
                    <a:pt x="80" y="53"/>
                    <a:pt x="81" y="52"/>
                    <a:pt x="81" y="53"/>
                  </a:cubicBezTo>
                  <a:cubicBezTo>
                    <a:pt x="81" y="53"/>
                    <a:pt x="80" y="53"/>
                    <a:pt x="80" y="53"/>
                  </a:cubicBezTo>
                  <a:cubicBezTo>
                    <a:pt x="80" y="53"/>
                    <a:pt x="79" y="53"/>
                    <a:pt x="79" y="53"/>
                  </a:cubicBezTo>
                  <a:cubicBezTo>
                    <a:pt x="79" y="53"/>
                    <a:pt x="79" y="54"/>
                    <a:pt x="79" y="54"/>
                  </a:cubicBezTo>
                  <a:cubicBezTo>
                    <a:pt x="78" y="54"/>
                    <a:pt x="77" y="54"/>
                    <a:pt x="76" y="54"/>
                  </a:cubicBezTo>
                  <a:cubicBezTo>
                    <a:pt x="75" y="54"/>
                    <a:pt x="74" y="55"/>
                    <a:pt x="73" y="55"/>
                  </a:cubicBezTo>
                  <a:cubicBezTo>
                    <a:pt x="72" y="55"/>
                    <a:pt x="71" y="55"/>
                    <a:pt x="71" y="55"/>
                  </a:cubicBezTo>
                  <a:cubicBezTo>
                    <a:pt x="70" y="54"/>
                    <a:pt x="69" y="55"/>
                    <a:pt x="68" y="55"/>
                  </a:cubicBezTo>
                  <a:cubicBezTo>
                    <a:pt x="66" y="55"/>
                    <a:pt x="65" y="56"/>
                    <a:pt x="63" y="55"/>
                  </a:cubicBezTo>
                  <a:cubicBezTo>
                    <a:pt x="63" y="55"/>
                    <a:pt x="62" y="56"/>
                    <a:pt x="61" y="56"/>
                  </a:cubicBezTo>
                  <a:cubicBezTo>
                    <a:pt x="60" y="56"/>
                    <a:pt x="59" y="56"/>
                    <a:pt x="59" y="57"/>
                  </a:cubicBezTo>
                  <a:cubicBezTo>
                    <a:pt x="59" y="57"/>
                    <a:pt x="59" y="57"/>
                    <a:pt x="59" y="57"/>
                  </a:cubicBezTo>
                  <a:cubicBezTo>
                    <a:pt x="56" y="57"/>
                    <a:pt x="54" y="58"/>
                    <a:pt x="52" y="58"/>
                  </a:cubicBezTo>
                  <a:cubicBezTo>
                    <a:pt x="50" y="58"/>
                    <a:pt x="49" y="58"/>
                    <a:pt x="47" y="59"/>
                  </a:cubicBezTo>
                  <a:cubicBezTo>
                    <a:pt x="46" y="59"/>
                    <a:pt x="45" y="59"/>
                    <a:pt x="44" y="58"/>
                  </a:cubicBezTo>
                  <a:cubicBezTo>
                    <a:pt x="44" y="58"/>
                    <a:pt x="43" y="58"/>
                    <a:pt x="43" y="58"/>
                  </a:cubicBezTo>
                  <a:cubicBezTo>
                    <a:pt x="42" y="58"/>
                    <a:pt x="42" y="58"/>
                    <a:pt x="42" y="58"/>
                  </a:cubicBezTo>
                  <a:cubicBezTo>
                    <a:pt x="42" y="58"/>
                    <a:pt x="43" y="58"/>
                    <a:pt x="43" y="58"/>
                  </a:cubicBezTo>
                  <a:cubicBezTo>
                    <a:pt x="43" y="58"/>
                    <a:pt x="43" y="58"/>
                    <a:pt x="43" y="59"/>
                  </a:cubicBezTo>
                  <a:cubicBezTo>
                    <a:pt x="43" y="59"/>
                    <a:pt x="43" y="59"/>
                    <a:pt x="43" y="59"/>
                  </a:cubicBezTo>
                  <a:cubicBezTo>
                    <a:pt x="42" y="59"/>
                    <a:pt x="42" y="59"/>
                    <a:pt x="42" y="60"/>
                  </a:cubicBezTo>
                  <a:cubicBezTo>
                    <a:pt x="42" y="60"/>
                    <a:pt x="41" y="60"/>
                    <a:pt x="41" y="60"/>
                  </a:cubicBezTo>
                  <a:cubicBezTo>
                    <a:pt x="40" y="60"/>
                    <a:pt x="39" y="60"/>
                    <a:pt x="38" y="60"/>
                  </a:cubicBezTo>
                  <a:cubicBezTo>
                    <a:pt x="37" y="60"/>
                    <a:pt x="36" y="60"/>
                    <a:pt x="35" y="60"/>
                  </a:cubicBezTo>
                  <a:cubicBezTo>
                    <a:pt x="35" y="60"/>
                    <a:pt x="35" y="60"/>
                    <a:pt x="35" y="60"/>
                  </a:cubicBezTo>
                  <a:cubicBezTo>
                    <a:pt x="35" y="61"/>
                    <a:pt x="34" y="61"/>
                    <a:pt x="34" y="61"/>
                  </a:cubicBezTo>
                  <a:cubicBezTo>
                    <a:pt x="33" y="61"/>
                    <a:pt x="32" y="62"/>
                    <a:pt x="31" y="62"/>
                  </a:cubicBezTo>
                  <a:cubicBezTo>
                    <a:pt x="30" y="62"/>
                    <a:pt x="30" y="62"/>
                    <a:pt x="29" y="62"/>
                  </a:cubicBezTo>
                  <a:cubicBezTo>
                    <a:pt x="29" y="62"/>
                    <a:pt x="29" y="62"/>
                    <a:pt x="28" y="63"/>
                  </a:cubicBezTo>
                  <a:cubicBezTo>
                    <a:pt x="28" y="63"/>
                    <a:pt x="28" y="63"/>
                    <a:pt x="28" y="63"/>
                  </a:cubicBezTo>
                  <a:cubicBezTo>
                    <a:pt x="27" y="63"/>
                    <a:pt x="27" y="63"/>
                    <a:pt x="26" y="63"/>
                  </a:cubicBezTo>
                  <a:cubicBezTo>
                    <a:pt x="26" y="64"/>
                    <a:pt x="25" y="64"/>
                    <a:pt x="24" y="64"/>
                  </a:cubicBezTo>
                  <a:cubicBezTo>
                    <a:pt x="23" y="64"/>
                    <a:pt x="23" y="65"/>
                    <a:pt x="22" y="65"/>
                  </a:cubicBezTo>
                  <a:cubicBezTo>
                    <a:pt x="21" y="65"/>
                    <a:pt x="21" y="65"/>
                    <a:pt x="21" y="64"/>
                  </a:cubicBezTo>
                  <a:cubicBezTo>
                    <a:pt x="21" y="63"/>
                    <a:pt x="21" y="63"/>
                    <a:pt x="20" y="63"/>
                  </a:cubicBezTo>
                  <a:cubicBezTo>
                    <a:pt x="20" y="63"/>
                    <a:pt x="20" y="63"/>
                    <a:pt x="20" y="63"/>
                  </a:cubicBezTo>
                  <a:cubicBezTo>
                    <a:pt x="20" y="63"/>
                    <a:pt x="20" y="63"/>
                    <a:pt x="20" y="63"/>
                  </a:cubicBezTo>
                  <a:cubicBezTo>
                    <a:pt x="20" y="63"/>
                    <a:pt x="21" y="62"/>
                    <a:pt x="21" y="63"/>
                  </a:cubicBezTo>
                  <a:cubicBezTo>
                    <a:pt x="21" y="63"/>
                    <a:pt x="22" y="62"/>
                    <a:pt x="22" y="62"/>
                  </a:cubicBezTo>
                  <a:cubicBezTo>
                    <a:pt x="23" y="62"/>
                    <a:pt x="24" y="61"/>
                    <a:pt x="25" y="62"/>
                  </a:cubicBezTo>
                  <a:cubicBezTo>
                    <a:pt x="25" y="62"/>
                    <a:pt x="26" y="61"/>
                    <a:pt x="26" y="61"/>
                  </a:cubicBezTo>
                  <a:cubicBezTo>
                    <a:pt x="27" y="61"/>
                    <a:pt x="27" y="61"/>
                    <a:pt x="28" y="61"/>
                  </a:cubicBezTo>
                  <a:cubicBezTo>
                    <a:pt x="28" y="61"/>
                    <a:pt x="28" y="61"/>
                    <a:pt x="28" y="61"/>
                  </a:cubicBezTo>
                  <a:cubicBezTo>
                    <a:pt x="29" y="60"/>
                    <a:pt x="29" y="61"/>
                    <a:pt x="30" y="61"/>
                  </a:cubicBezTo>
                  <a:cubicBezTo>
                    <a:pt x="30" y="61"/>
                    <a:pt x="30" y="61"/>
                    <a:pt x="31" y="61"/>
                  </a:cubicBezTo>
                  <a:cubicBezTo>
                    <a:pt x="31" y="61"/>
                    <a:pt x="32" y="61"/>
                    <a:pt x="33" y="61"/>
                  </a:cubicBezTo>
                  <a:cubicBezTo>
                    <a:pt x="33" y="61"/>
                    <a:pt x="34" y="60"/>
                    <a:pt x="34" y="61"/>
                  </a:cubicBezTo>
                  <a:cubicBezTo>
                    <a:pt x="34" y="61"/>
                    <a:pt x="34" y="60"/>
                    <a:pt x="34" y="60"/>
                  </a:cubicBezTo>
                  <a:cubicBezTo>
                    <a:pt x="34" y="60"/>
                    <a:pt x="34" y="60"/>
                    <a:pt x="34" y="60"/>
                  </a:cubicBezTo>
                  <a:cubicBezTo>
                    <a:pt x="34" y="60"/>
                    <a:pt x="33" y="60"/>
                    <a:pt x="33" y="60"/>
                  </a:cubicBezTo>
                  <a:cubicBezTo>
                    <a:pt x="33" y="60"/>
                    <a:pt x="33" y="60"/>
                    <a:pt x="33" y="60"/>
                  </a:cubicBezTo>
                  <a:cubicBezTo>
                    <a:pt x="33" y="60"/>
                    <a:pt x="33" y="60"/>
                    <a:pt x="33" y="60"/>
                  </a:cubicBezTo>
                  <a:cubicBezTo>
                    <a:pt x="34" y="59"/>
                    <a:pt x="34" y="59"/>
                    <a:pt x="35" y="59"/>
                  </a:cubicBezTo>
                  <a:cubicBezTo>
                    <a:pt x="36" y="59"/>
                    <a:pt x="37" y="59"/>
                    <a:pt x="37" y="59"/>
                  </a:cubicBezTo>
                  <a:cubicBezTo>
                    <a:pt x="37" y="59"/>
                    <a:pt x="38" y="59"/>
                    <a:pt x="38" y="59"/>
                  </a:cubicBezTo>
                  <a:cubicBezTo>
                    <a:pt x="38" y="59"/>
                    <a:pt x="38" y="59"/>
                    <a:pt x="38" y="59"/>
                  </a:cubicBezTo>
                  <a:cubicBezTo>
                    <a:pt x="38" y="59"/>
                    <a:pt x="38" y="59"/>
                    <a:pt x="38" y="59"/>
                  </a:cubicBezTo>
                  <a:cubicBezTo>
                    <a:pt x="37" y="59"/>
                    <a:pt x="37" y="59"/>
                    <a:pt x="37" y="59"/>
                  </a:cubicBezTo>
                  <a:cubicBezTo>
                    <a:pt x="36" y="59"/>
                    <a:pt x="36" y="59"/>
                    <a:pt x="36" y="58"/>
                  </a:cubicBezTo>
                  <a:cubicBezTo>
                    <a:pt x="36" y="58"/>
                    <a:pt x="36" y="58"/>
                    <a:pt x="37" y="58"/>
                  </a:cubicBezTo>
                  <a:cubicBezTo>
                    <a:pt x="37" y="58"/>
                    <a:pt x="38" y="58"/>
                    <a:pt x="38" y="57"/>
                  </a:cubicBezTo>
                  <a:cubicBezTo>
                    <a:pt x="38" y="57"/>
                    <a:pt x="38" y="57"/>
                    <a:pt x="38" y="57"/>
                  </a:cubicBezTo>
                  <a:cubicBezTo>
                    <a:pt x="38" y="57"/>
                    <a:pt x="38" y="57"/>
                    <a:pt x="38" y="57"/>
                  </a:cubicBezTo>
                  <a:cubicBezTo>
                    <a:pt x="38" y="57"/>
                    <a:pt x="37" y="57"/>
                    <a:pt x="37" y="57"/>
                  </a:cubicBezTo>
                  <a:cubicBezTo>
                    <a:pt x="35" y="57"/>
                    <a:pt x="34" y="57"/>
                    <a:pt x="33" y="58"/>
                  </a:cubicBezTo>
                  <a:cubicBezTo>
                    <a:pt x="33" y="58"/>
                    <a:pt x="33" y="58"/>
                    <a:pt x="33" y="58"/>
                  </a:cubicBezTo>
                  <a:cubicBezTo>
                    <a:pt x="32" y="57"/>
                    <a:pt x="31" y="57"/>
                    <a:pt x="31" y="57"/>
                  </a:cubicBezTo>
                  <a:cubicBezTo>
                    <a:pt x="30" y="57"/>
                    <a:pt x="30" y="57"/>
                    <a:pt x="30" y="58"/>
                  </a:cubicBezTo>
                  <a:cubicBezTo>
                    <a:pt x="30" y="59"/>
                    <a:pt x="29" y="59"/>
                    <a:pt x="28" y="59"/>
                  </a:cubicBezTo>
                  <a:cubicBezTo>
                    <a:pt x="28" y="59"/>
                    <a:pt x="27" y="60"/>
                    <a:pt x="26" y="60"/>
                  </a:cubicBezTo>
                  <a:cubicBezTo>
                    <a:pt x="25" y="60"/>
                    <a:pt x="24" y="60"/>
                    <a:pt x="23" y="61"/>
                  </a:cubicBezTo>
                  <a:cubicBezTo>
                    <a:pt x="23" y="62"/>
                    <a:pt x="22" y="61"/>
                    <a:pt x="22" y="62"/>
                  </a:cubicBezTo>
                  <a:cubicBezTo>
                    <a:pt x="21" y="62"/>
                    <a:pt x="21" y="62"/>
                    <a:pt x="21" y="62"/>
                  </a:cubicBezTo>
                  <a:cubicBezTo>
                    <a:pt x="20" y="62"/>
                    <a:pt x="20" y="62"/>
                    <a:pt x="20" y="62"/>
                  </a:cubicBezTo>
                  <a:cubicBezTo>
                    <a:pt x="20" y="61"/>
                    <a:pt x="20" y="61"/>
                    <a:pt x="20" y="60"/>
                  </a:cubicBezTo>
                  <a:cubicBezTo>
                    <a:pt x="20" y="60"/>
                    <a:pt x="20" y="59"/>
                    <a:pt x="21" y="60"/>
                  </a:cubicBezTo>
                  <a:cubicBezTo>
                    <a:pt x="22" y="60"/>
                    <a:pt x="23" y="59"/>
                    <a:pt x="24" y="59"/>
                  </a:cubicBezTo>
                  <a:cubicBezTo>
                    <a:pt x="24" y="59"/>
                    <a:pt x="25" y="59"/>
                    <a:pt x="25" y="59"/>
                  </a:cubicBezTo>
                  <a:cubicBezTo>
                    <a:pt x="25" y="59"/>
                    <a:pt x="25" y="59"/>
                    <a:pt x="26" y="59"/>
                  </a:cubicBezTo>
                  <a:cubicBezTo>
                    <a:pt x="26" y="59"/>
                    <a:pt x="26" y="58"/>
                    <a:pt x="26" y="58"/>
                  </a:cubicBezTo>
                  <a:cubicBezTo>
                    <a:pt x="26" y="58"/>
                    <a:pt x="26" y="58"/>
                    <a:pt x="25" y="58"/>
                  </a:cubicBezTo>
                  <a:cubicBezTo>
                    <a:pt x="25" y="58"/>
                    <a:pt x="24" y="58"/>
                    <a:pt x="24" y="58"/>
                  </a:cubicBezTo>
                  <a:cubicBezTo>
                    <a:pt x="24" y="58"/>
                    <a:pt x="24" y="58"/>
                    <a:pt x="23" y="58"/>
                  </a:cubicBezTo>
                  <a:cubicBezTo>
                    <a:pt x="23" y="58"/>
                    <a:pt x="21" y="58"/>
                    <a:pt x="21" y="58"/>
                  </a:cubicBezTo>
                  <a:cubicBezTo>
                    <a:pt x="20" y="58"/>
                    <a:pt x="20" y="58"/>
                    <a:pt x="19" y="58"/>
                  </a:cubicBezTo>
                  <a:cubicBezTo>
                    <a:pt x="19" y="58"/>
                    <a:pt x="19" y="58"/>
                    <a:pt x="19" y="59"/>
                  </a:cubicBezTo>
                  <a:cubicBezTo>
                    <a:pt x="19" y="59"/>
                    <a:pt x="18" y="59"/>
                    <a:pt x="18" y="59"/>
                  </a:cubicBezTo>
                  <a:cubicBezTo>
                    <a:pt x="17" y="59"/>
                    <a:pt x="17" y="59"/>
                    <a:pt x="17" y="59"/>
                  </a:cubicBezTo>
                  <a:cubicBezTo>
                    <a:pt x="16" y="59"/>
                    <a:pt x="16" y="59"/>
                    <a:pt x="16" y="58"/>
                  </a:cubicBezTo>
                  <a:cubicBezTo>
                    <a:pt x="16" y="58"/>
                    <a:pt x="16" y="57"/>
                    <a:pt x="16" y="57"/>
                  </a:cubicBezTo>
                  <a:cubicBezTo>
                    <a:pt x="16" y="56"/>
                    <a:pt x="16" y="55"/>
                    <a:pt x="17" y="55"/>
                  </a:cubicBezTo>
                  <a:cubicBezTo>
                    <a:pt x="17" y="55"/>
                    <a:pt x="17" y="55"/>
                    <a:pt x="17" y="55"/>
                  </a:cubicBezTo>
                  <a:cubicBezTo>
                    <a:pt x="18" y="55"/>
                    <a:pt x="18" y="55"/>
                    <a:pt x="18" y="55"/>
                  </a:cubicBezTo>
                  <a:cubicBezTo>
                    <a:pt x="18" y="55"/>
                    <a:pt x="17" y="55"/>
                    <a:pt x="17" y="55"/>
                  </a:cubicBezTo>
                  <a:cubicBezTo>
                    <a:pt x="17" y="55"/>
                    <a:pt x="17" y="55"/>
                    <a:pt x="16" y="54"/>
                  </a:cubicBezTo>
                  <a:cubicBezTo>
                    <a:pt x="16" y="54"/>
                    <a:pt x="16" y="54"/>
                    <a:pt x="16" y="54"/>
                  </a:cubicBezTo>
                  <a:cubicBezTo>
                    <a:pt x="16" y="54"/>
                    <a:pt x="15" y="54"/>
                    <a:pt x="16" y="53"/>
                  </a:cubicBezTo>
                  <a:cubicBezTo>
                    <a:pt x="16" y="52"/>
                    <a:pt x="16" y="52"/>
                    <a:pt x="15" y="51"/>
                  </a:cubicBezTo>
                  <a:cubicBezTo>
                    <a:pt x="14" y="51"/>
                    <a:pt x="13" y="51"/>
                    <a:pt x="12" y="50"/>
                  </a:cubicBezTo>
                  <a:cubicBezTo>
                    <a:pt x="11" y="49"/>
                    <a:pt x="10" y="49"/>
                    <a:pt x="9" y="49"/>
                  </a:cubicBezTo>
                  <a:cubicBezTo>
                    <a:pt x="9" y="49"/>
                    <a:pt x="8" y="49"/>
                    <a:pt x="8" y="49"/>
                  </a:cubicBezTo>
                  <a:cubicBezTo>
                    <a:pt x="8" y="49"/>
                    <a:pt x="8" y="49"/>
                    <a:pt x="8" y="49"/>
                  </a:cubicBezTo>
                  <a:cubicBezTo>
                    <a:pt x="8" y="49"/>
                    <a:pt x="8" y="49"/>
                    <a:pt x="8" y="49"/>
                  </a:cubicBezTo>
                  <a:cubicBezTo>
                    <a:pt x="9" y="49"/>
                    <a:pt x="10" y="49"/>
                    <a:pt x="12" y="48"/>
                  </a:cubicBezTo>
                  <a:cubicBezTo>
                    <a:pt x="13" y="48"/>
                    <a:pt x="14" y="47"/>
                    <a:pt x="15" y="47"/>
                  </a:cubicBezTo>
                  <a:cubicBezTo>
                    <a:pt x="15" y="47"/>
                    <a:pt x="15" y="47"/>
                    <a:pt x="15" y="47"/>
                  </a:cubicBezTo>
                  <a:cubicBezTo>
                    <a:pt x="16" y="46"/>
                    <a:pt x="17" y="46"/>
                    <a:pt x="18" y="46"/>
                  </a:cubicBezTo>
                  <a:cubicBezTo>
                    <a:pt x="18" y="46"/>
                    <a:pt x="19" y="46"/>
                    <a:pt x="19" y="46"/>
                  </a:cubicBezTo>
                  <a:cubicBezTo>
                    <a:pt x="19" y="45"/>
                    <a:pt x="20" y="45"/>
                    <a:pt x="21" y="45"/>
                  </a:cubicBezTo>
                  <a:cubicBezTo>
                    <a:pt x="21" y="45"/>
                    <a:pt x="21" y="45"/>
                    <a:pt x="22" y="45"/>
                  </a:cubicBezTo>
                  <a:cubicBezTo>
                    <a:pt x="22" y="45"/>
                    <a:pt x="22" y="45"/>
                    <a:pt x="22" y="45"/>
                  </a:cubicBezTo>
                  <a:cubicBezTo>
                    <a:pt x="23" y="44"/>
                    <a:pt x="22" y="44"/>
                    <a:pt x="22" y="44"/>
                  </a:cubicBezTo>
                  <a:cubicBezTo>
                    <a:pt x="22" y="44"/>
                    <a:pt x="23" y="44"/>
                    <a:pt x="23" y="44"/>
                  </a:cubicBezTo>
                  <a:cubicBezTo>
                    <a:pt x="24" y="43"/>
                    <a:pt x="24" y="43"/>
                    <a:pt x="24" y="43"/>
                  </a:cubicBezTo>
                  <a:cubicBezTo>
                    <a:pt x="24" y="43"/>
                    <a:pt x="24" y="43"/>
                    <a:pt x="23" y="43"/>
                  </a:cubicBezTo>
                  <a:cubicBezTo>
                    <a:pt x="23" y="43"/>
                    <a:pt x="23" y="43"/>
                    <a:pt x="23" y="42"/>
                  </a:cubicBezTo>
                  <a:cubicBezTo>
                    <a:pt x="24" y="42"/>
                    <a:pt x="23" y="41"/>
                    <a:pt x="24" y="41"/>
                  </a:cubicBezTo>
                  <a:cubicBezTo>
                    <a:pt x="25" y="41"/>
                    <a:pt x="25" y="41"/>
                    <a:pt x="24" y="40"/>
                  </a:cubicBezTo>
                  <a:cubicBezTo>
                    <a:pt x="24" y="40"/>
                    <a:pt x="24" y="39"/>
                    <a:pt x="25" y="39"/>
                  </a:cubicBezTo>
                  <a:cubicBezTo>
                    <a:pt x="25" y="39"/>
                    <a:pt x="26" y="39"/>
                    <a:pt x="26" y="39"/>
                  </a:cubicBezTo>
                  <a:cubicBezTo>
                    <a:pt x="27" y="40"/>
                    <a:pt x="28" y="41"/>
                    <a:pt x="29" y="40"/>
                  </a:cubicBezTo>
                  <a:cubicBezTo>
                    <a:pt x="29" y="40"/>
                    <a:pt x="30" y="40"/>
                    <a:pt x="30" y="41"/>
                  </a:cubicBezTo>
                  <a:cubicBezTo>
                    <a:pt x="30" y="41"/>
                    <a:pt x="30" y="41"/>
                    <a:pt x="30" y="41"/>
                  </a:cubicBezTo>
                  <a:cubicBezTo>
                    <a:pt x="32" y="41"/>
                    <a:pt x="33" y="41"/>
                    <a:pt x="34" y="40"/>
                  </a:cubicBezTo>
                  <a:cubicBezTo>
                    <a:pt x="34" y="40"/>
                    <a:pt x="35" y="41"/>
                    <a:pt x="35" y="41"/>
                  </a:cubicBezTo>
                  <a:cubicBezTo>
                    <a:pt x="36" y="40"/>
                    <a:pt x="37" y="41"/>
                    <a:pt x="37" y="41"/>
                  </a:cubicBezTo>
                  <a:cubicBezTo>
                    <a:pt x="38" y="41"/>
                    <a:pt x="39" y="41"/>
                    <a:pt x="40" y="41"/>
                  </a:cubicBezTo>
                  <a:cubicBezTo>
                    <a:pt x="41" y="40"/>
                    <a:pt x="43" y="40"/>
                    <a:pt x="44" y="40"/>
                  </a:cubicBezTo>
                  <a:cubicBezTo>
                    <a:pt x="44" y="40"/>
                    <a:pt x="44" y="40"/>
                    <a:pt x="45" y="40"/>
                  </a:cubicBezTo>
                  <a:cubicBezTo>
                    <a:pt x="45" y="40"/>
                    <a:pt x="45" y="40"/>
                    <a:pt x="45" y="40"/>
                  </a:cubicBezTo>
                  <a:cubicBezTo>
                    <a:pt x="45" y="39"/>
                    <a:pt x="45" y="39"/>
                    <a:pt x="44" y="39"/>
                  </a:cubicBezTo>
                  <a:cubicBezTo>
                    <a:pt x="44" y="39"/>
                    <a:pt x="43" y="39"/>
                    <a:pt x="42" y="40"/>
                  </a:cubicBezTo>
                  <a:cubicBezTo>
                    <a:pt x="41" y="40"/>
                    <a:pt x="40" y="39"/>
                    <a:pt x="41" y="38"/>
                  </a:cubicBezTo>
                  <a:cubicBezTo>
                    <a:pt x="41" y="38"/>
                    <a:pt x="41" y="38"/>
                    <a:pt x="41" y="38"/>
                  </a:cubicBezTo>
                  <a:cubicBezTo>
                    <a:pt x="42" y="38"/>
                    <a:pt x="42" y="38"/>
                    <a:pt x="43" y="38"/>
                  </a:cubicBezTo>
                  <a:cubicBezTo>
                    <a:pt x="43" y="38"/>
                    <a:pt x="43" y="38"/>
                    <a:pt x="44" y="37"/>
                  </a:cubicBezTo>
                  <a:cubicBezTo>
                    <a:pt x="45" y="37"/>
                    <a:pt x="45" y="37"/>
                    <a:pt x="46" y="37"/>
                  </a:cubicBezTo>
                  <a:cubicBezTo>
                    <a:pt x="46" y="37"/>
                    <a:pt x="46" y="37"/>
                    <a:pt x="46" y="37"/>
                  </a:cubicBezTo>
                  <a:cubicBezTo>
                    <a:pt x="46" y="37"/>
                    <a:pt x="46" y="37"/>
                    <a:pt x="46" y="37"/>
                  </a:cubicBezTo>
                  <a:cubicBezTo>
                    <a:pt x="46" y="37"/>
                    <a:pt x="46" y="37"/>
                    <a:pt x="46" y="37"/>
                  </a:cubicBezTo>
                  <a:cubicBezTo>
                    <a:pt x="45" y="36"/>
                    <a:pt x="45" y="36"/>
                    <a:pt x="44" y="37"/>
                  </a:cubicBezTo>
                  <a:cubicBezTo>
                    <a:pt x="42" y="37"/>
                    <a:pt x="41" y="37"/>
                    <a:pt x="39" y="37"/>
                  </a:cubicBezTo>
                  <a:cubicBezTo>
                    <a:pt x="38" y="37"/>
                    <a:pt x="36" y="37"/>
                    <a:pt x="35" y="37"/>
                  </a:cubicBezTo>
                  <a:cubicBezTo>
                    <a:pt x="34" y="38"/>
                    <a:pt x="33" y="38"/>
                    <a:pt x="32" y="38"/>
                  </a:cubicBezTo>
                  <a:cubicBezTo>
                    <a:pt x="32" y="38"/>
                    <a:pt x="32" y="38"/>
                    <a:pt x="32" y="38"/>
                  </a:cubicBezTo>
                  <a:cubicBezTo>
                    <a:pt x="32" y="38"/>
                    <a:pt x="32" y="38"/>
                    <a:pt x="32" y="37"/>
                  </a:cubicBezTo>
                  <a:cubicBezTo>
                    <a:pt x="33" y="37"/>
                    <a:pt x="34" y="37"/>
                    <a:pt x="35" y="37"/>
                  </a:cubicBezTo>
                  <a:cubicBezTo>
                    <a:pt x="35" y="37"/>
                    <a:pt x="35" y="37"/>
                    <a:pt x="35" y="37"/>
                  </a:cubicBezTo>
                  <a:cubicBezTo>
                    <a:pt x="35" y="37"/>
                    <a:pt x="35" y="37"/>
                    <a:pt x="35" y="36"/>
                  </a:cubicBezTo>
                  <a:cubicBezTo>
                    <a:pt x="35" y="36"/>
                    <a:pt x="35" y="36"/>
                    <a:pt x="35" y="36"/>
                  </a:cubicBezTo>
                  <a:cubicBezTo>
                    <a:pt x="34" y="37"/>
                    <a:pt x="33" y="37"/>
                    <a:pt x="31" y="37"/>
                  </a:cubicBezTo>
                  <a:cubicBezTo>
                    <a:pt x="31" y="37"/>
                    <a:pt x="31" y="37"/>
                    <a:pt x="31" y="37"/>
                  </a:cubicBezTo>
                  <a:cubicBezTo>
                    <a:pt x="31" y="37"/>
                    <a:pt x="30" y="37"/>
                    <a:pt x="30" y="37"/>
                  </a:cubicBezTo>
                  <a:cubicBezTo>
                    <a:pt x="29" y="36"/>
                    <a:pt x="29" y="37"/>
                    <a:pt x="28" y="37"/>
                  </a:cubicBezTo>
                  <a:cubicBezTo>
                    <a:pt x="28" y="37"/>
                    <a:pt x="28" y="37"/>
                    <a:pt x="27" y="37"/>
                  </a:cubicBezTo>
                  <a:cubicBezTo>
                    <a:pt x="27" y="37"/>
                    <a:pt x="27" y="37"/>
                    <a:pt x="27" y="37"/>
                  </a:cubicBezTo>
                  <a:cubicBezTo>
                    <a:pt x="27" y="37"/>
                    <a:pt x="27" y="37"/>
                    <a:pt x="27" y="37"/>
                  </a:cubicBezTo>
                  <a:cubicBezTo>
                    <a:pt x="28" y="36"/>
                    <a:pt x="29" y="36"/>
                    <a:pt x="29" y="36"/>
                  </a:cubicBezTo>
                  <a:cubicBezTo>
                    <a:pt x="30" y="36"/>
                    <a:pt x="31" y="36"/>
                    <a:pt x="31" y="36"/>
                  </a:cubicBezTo>
                  <a:cubicBezTo>
                    <a:pt x="31" y="36"/>
                    <a:pt x="31" y="36"/>
                    <a:pt x="31" y="36"/>
                  </a:cubicBezTo>
                  <a:cubicBezTo>
                    <a:pt x="32" y="36"/>
                    <a:pt x="33" y="35"/>
                    <a:pt x="33" y="35"/>
                  </a:cubicBezTo>
                  <a:cubicBezTo>
                    <a:pt x="33" y="35"/>
                    <a:pt x="33" y="35"/>
                    <a:pt x="33" y="35"/>
                  </a:cubicBezTo>
                  <a:cubicBezTo>
                    <a:pt x="33" y="35"/>
                    <a:pt x="33" y="35"/>
                    <a:pt x="33" y="36"/>
                  </a:cubicBezTo>
                  <a:cubicBezTo>
                    <a:pt x="33" y="36"/>
                    <a:pt x="33" y="36"/>
                    <a:pt x="34" y="36"/>
                  </a:cubicBezTo>
                  <a:cubicBezTo>
                    <a:pt x="34" y="35"/>
                    <a:pt x="35" y="35"/>
                    <a:pt x="36" y="35"/>
                  </a:cubicBezTo>
                  <a:cubicBezTo>
                    <a:pt x="36" y="35"/>
                    <a:pt x="36" y="35"/>
                    <a:pt x="37" y="35"/>
                  </a:cubicBezTo>
                  <a:cubicBezTo>
                    <a:pt x="38" y="35"/>
                    <a:pt x="40" y="34"/>
                    <a:pt x="42" y="34"/>
                  </a:cubicBezTo>
                  <a:cubicBezTo>
                    <a:pt x="42" y="34"/>
                    <a:pt x="42" y="34"/>
                    <a:pt x="42" y="34"/>
                  </a:cubicBezTo>
                  <a:cubicBezTo>
                    <a:pt x="42" y="34"/>
                    <a:pt x="42" y="34"/>
                    <a:pt x="42" y="34"/>
                  </a:cubicBezTo>
                  <a:cubicBezTo>
                    <a:pt x="43" y="34"/>
                    <a:pt x="43" y="33"/>
                    <a:pt x="44" y="33"/>
                  </a:cubicBezTo>
                  <a:cubicBezTo>
                    <a:pt x="45" y="33"/>
                    <a:pt x="45" y="33"/>
                    <a:pt x="46" y="33"/>
                  </a:cubicBezTo>
                  <a:cubicBezTo>
                    <a:pt x="47" y="33"/>
                    <a:pt x="47" y="32"/>
                    <a:pt x="47" y="32"/>
                  </a:cubicBezTo>
                  <a:cubicBezTo>
                    <a:pt x="47" y="32"/>
                    <a:pt x="48" y="32"/>
                    <a:pt x="48" y="33"/>
                  </a:cubicBezTo>
                  <a:cubicBezTo>
                    <a:pt x="48" y="33"/>
                    <a:pt x="48" y="33"/>
                    <a:pt x="47" y="33"/>
                  </a:cubicBezTo>
                  <a:cubicBezTo>
                    <a:pt x="47" y="33"/>
                    <a:pt x="48" y="33"/>
                    <a:pt x="48" y="33"/>
                  </a:cubicBezTo>
                  <a:cubicBezTo>
                    <a:pt x="48" y="33"/>
                    <a:pt x="48" y="33"/>
                    <a:pt x="48" y="33"/>
                  </a:cubicBezTo>
                  <a:cubicBezTo>
                    <a:pt x="49" y="33"/>
                    <a:pt x="50" y="33"/>
                    <a:pt x="51" y="33"/>
                  </a:cubicBezTo>
                  <a:cubicBezTo>
                    <a:pt x="51" y="33"/>
                    <a:pt x="52" y="32"/>
                    <a:pt x="52" y="33"/>
                  </a:cubicBezTo>
                  <a:cubicBezTo>
                    <a:pt x="53" y="33"/>
                    <a:pt x="53" y="32"/>
                    <a:pt x="53" y="32"/>
                  </a:cubicBezTo>
                  <a:cubicBezTo>
                    <a:pt x="54" y="32"/>
                    <a:pt x="54" y="32"/>
                    <a:pt x="55" y="32"/>
                  </a:cubicBezTo>
                  <a:cubicBezTo>
                    <a:pt x="55" y="33"/>
                    <a:pt x="56" y="32"/>
                    <a:pt x="57" y="32"/>
                  </a:cubicBezTo>
                  <a:cubicBezTo>
                    <a:pt x="57" y="32"/>
                    <a:pt x="57" y="32"/>
                    <a:pt x="58" y="32"/>
                  </a:cubicBezTo>
                  <a:cubicBezTo>
                    <a:pt x="58" y="32"/>
                    <a:pt x="59" y="32"/>
                    <a:pt x="59" y="32"/>
                  </a:cubicBezTo>
                  <a:cubicBezTo>
                    <a:pt x="59" y="31"/>
                    <a:pt x="59" y="31"/>
                    <a:pt x="60" y="32"/>
                  </a:cubicBezTo>
                  <a:cubicBezTo>
                    <a:pt x="60" y="33"/>
                    <a:pt x="60" y="33"/>
                    <a:pt x="61" y="33"/>
                  </a:cubicBezTo>
                  <a:cubicBezTo>
                    <a:pt x="62" y="32"/>
                    <a:pt x="62" y="32"/>
                    <a:pt x="63" y="32"/>
                  </a:cubicBezTo>
                  <a:cubicBezTo>
                    <a:pt x="63" y="32"/>
                    <a:pt x="64" y="32"/>
                    <a:pt x="65" y="32"/>
                  </a:cubicBezTo>
                  <a:cubicBezTo>
                    <a:pt x="65" y="32"/>
                    <a:pt x="66" y="32"/>
                    <a:pt x="67" y="32"/>
                  </a:cubicBezTo>
                  <a:cubicBezTo>
                    <a:pt x="67" y="32"/>
                    <a:pt x="68" y="31"/>
                    <a:pt x="69" y="32"/>
                  </a:cubicBezTo>
                  <a:cubicBezTo>
                    <a:pt x="69" y="32"/>
                    <a:pt x="69" y="32"/>
                    <a:pt x="69" y="32"/>
                  </a:cubicBezTo>
                  <a:cubicBezTo>
                    <a:pt x="70" y="31"/>
                    <a:pt x="71" y="31"/>
                    <a:pt x="72" y="31"/>
                  </a:cubicBezTo>
                  <a:cubicBezTo>
                    <a:pt x="72" y="31"/>
                    <a:pt x="73" y="31"/>
                    <a:pt x="73" y="31"/>
                  </a:cubicBezTo>
                  <a:cubicBezTo>
                    <a:pt x="75" y="31"/>
                    <a:pt x="76" y="31"/>
                    <a:pt x="77" y="30"/>
                  </a:cubicBezTo>
                  <a:cubicBezTo>
                    <a:pt x="78" y="30"/>
                    <a:pt x="79" y="30"/>
                    <a:pt x="80" y="30"/>
                  </a:cubicBezTo>
                  <a:cubicBezTo>
                    <a:pt x="80" y="30"/>
                    <a:pt x="80" y="30"/>
                    <a:pt x="81" y="30"/>
                  </a:cubicBezTo>
                  <a:cubicBezTo>
                    <a:pt x="81" y="30"/>
                    <a:pt x="81" y="30"/>
                    <a:pt x="81" y="30"/>
                  </a:cubicBezTo>
                  <a:cubicBezTo>
                    <a:pt x="81" y="30"/>
                    <a:pt x="81" y="30"/>
                    <a:pt x="81" y="30"/>
                  </a:cubicBezTo>
                  <a:cubicBezTo>
                    <a:pt x="79" y="30"/>
                    <a:pt x="78" y="30"/>
                    <a:pt x="77" y="30"/>
                  </a:cubicBezTo>
                  <a:cubicBezTo>
                    <a:pt x="76" y="30"/>
                    <a:pt x="75" y="30"/>
                    <a:pt x="73" y="30"/>
                  </a:cubicBezTo>
                  <a:cubicBezTo>
                    <a:pt x="73" y="30"/>
                    <a:pt x="72" y="30"/>
                    <a:pt x="72" y="30"/>
                  </a:cubicBezTo>
                  <a:cubicBezTo>
                    <a:pt x="71" y="30"/>
                    <a:pt x="69" y="30"/>
                    <a:pt x="68" y="31"/>
                  </a:cubicBezTo>
                  <a:cubicBezTo>
                    <a:pt x="68" y="31"/>
                    <a:pt x="67" y="31"/>
                    <a:pt x="66" y="31"/>
                  </a:cubicBezTo>
                  <a:cubicBezTo>
                    <a:pt x="66" y="31"/>
                    <a:pt x="66" y="31"/>
                    <a:pt x="66" y="31"/>
                  </a:cubicBezTo>
                  <a:cubicBezTo>
                    <a:pt x="66" y="31"/>
                    <a:pt x="66" y="31"/>
                    <a:pt x="66" y="31"/>
                  </a:cubicBezTo>
                  <a:cubicBezTo>
                    <a:pt x="66" y="30"/>
                    <a:pt x="66" y="31"/>
                    <a:pt x="66" y="31"/>
                  </a:cubicBezTo>
                  <a:cubicBezTo>
                    <a:pt x="67" y="30"/>
                    <a:pt x="67" y="30"/>
                    <a:pt x="68" y="30"/>
                  </a:cubicBezTo>
                  <a:cubicBezTo>
                    <a:pt x="68" y="30"/>
                    <a:pt x="68" y="30"/>
                    <a:pt x="68" y="30"/>
                  </a:cubicBezTo>
                  <a:cubicBezTo>
                    <a:pt x="68" y="30"/>
                    <a:pt x="68" y="30"/>
                    <a:pt x="68" y="30"/>
                  </a:cubicBezTo>
                  <a:cubicBezTo>
                    <a:pt x="67" y="30"/>
                    <a:pt x="66" y="30"/>
                    <a:pt x="64" y="30"/>
                  </a:cubicBezTo>
                  <a:cubicBezTo>
                    <a:pt x="64" y="30"/>
                    <a:pt x="63" y="30"/>
                    <a:pt x="63" y="30"/>
                  </a:cubicBezTo>
                  <a:cubicBezTo>
                    <a:pt x="63" y="30"/>
                    <a:pt x="64" y="30"/>
                    <a:pt x="64" y="30"/>
                  </a:cubicBezTo>
                  <a:cubicBezTo>
                    <a:pt x="66" y="29"/>
                    <a:pt x="68" y="29"/>
                    <a:pt x="69" y="29"/>
                  </a:cubicBezTo>
                  <a:cubicBezTo>
                    <a:pt x="70" y="29"/>
                    <a:pt x="70" y="29"/>
                    <a:pt x="70" y="29"/>
                  </a:cubicBezTo>
                  <a:cubicBezTo>
                    <a:pt x="71" y="29"/>
                    <a:pt x="72" y="29"/>
                    <a:pt x="73" y="29"/>
                  </a:cubicBezTo>
                  <a:cubicBezTo>
                    <a:pt x="73" y="29"/>
                    <a:pt x="74" y="29"/>
                    <a:pt x="74" y="28"/>
                  </a:cubicBezTo>
                  <a:cubicBezTo>
                    <a:pt x="74" y="28"/>
                    <a:pt x="74" y="28"/>
                    <a:pt x="75" y="28"/>
                  </a:cubicBezTo>
                  <a:cubicBezTo>
                    <a:pt x="75" y="28"/>
                    <a:pt x="76" y="28"/>
                    <a:pt x="76" y="27"/>
                  </a:cubicBezTo>
                  <a:cubicBezTo>
                    <a:pt x="77" y="27"/>
                    <a:pt x="78" y="27"/>
                    <a:pt x="80" y="27"/>
                  </a:cubicBezTo>
                  <a:cubicBezTo>
                    <a:pt x="81" y="27"/>
                    <a:pt x="82" y="27"/>
                    <a:pt x="83" y="27"/>
                  </a:cubicBezTo>
                  <a:cubicBezTo>
                    <a:pt x="83" y="27"/>
                    <a:pt x="83" y="27"/>
                    <a:pt x="83" y="27"/>
                  </a:cubicBezTo>
                  <a:cubicBezTo>
                    <a:pt x="84" y="27"/>
                    <a:pt x="84" y="27"/>
                    <a:pt x="85" y="27"/>
                  </a:cubicBezTo>
                  <a:cubicBezTo>
                    <a:pt x="87" y="26"/>
                    <a:pt x="88" y="26"/>
                    <a:pt x="90" y="26"/>
                  </a:cubicBezTo>
                  <a:cubicBezTo>
                    <a:pt x="90" y="26"/>
                    <a:pt x="91" y="26"/>
                    <a:pt x="92" y="26"/>
                  </a:cubicBezTo>
                  <a:cubicBezTo>
                    <a:pt x="93" y="25"/>
                    <a:pt x="93" y="26"/>
                    <a:pt x="94" y="26"/>
                  </a:cubicBezTo>
                  <a:cubicBezTo>
                    <a:pt x="94" y="26"/>
                    <a:pt x="94" y="26"/>
                    <a:pt x="95" y="25"/>
                  </a:cubicBezTo>
                  <a:cubicBezTo>
                    <a:pt x="95" y="25"/>
                    <a:pt x="95" y="25"/>
                    <a:pt x="95" y="25"/>
                  </a:cubicBezTo>
                  <a:cubicBezTo>
                    <a:pt x="96" y="26"/>
                    <a:pt x="97" y="25"/>
                    <a:pt x="97" y="25"/>
                  </a:cubicBezTo>
                  <a:cubicBezTo>
                    <a:pt x="98" y="26"/>
                    <a:pt x="99" y="26"/>
                    <a:pt x="100" y="25"/>
                  </a:cubicBezTo>
                  <a:cubicBezTo>
                    <a:pt x="100" y="25"/>
                    <a:pt x="101" y="25"/>
                    <a:pt x="101" y="25"/>
                  </a:cubicBezTo>
                  <a:cubicBezTo>
                    <a:pt x="102" y="25"/>
                    <a:pt x="103" y="25"/>
                    <a:pt x="104" y="25"/>
                  </a:cubicBezTo>
                  <a:cubicBezTo>
                    <a:pt x="105" y="25"/>
                    <a:pt x="105" y="25"/>
                    <a:pt x="106" y="25"/>
                  </a:cubicBezTo>
                  <a:cubicBezTo>
                    <a:pt x="106" y="25"/>
                    <a:pt x="107" y="25"/>
                    <a:pt x="107" y="25"/>
                  </a:cubicBezTo>
                  <a:cubicBezTo>
                    <a:pt x="107" y="24"/>
                    <a:pt x="108" y="25"/>
                    <a:pt x="109" y="25"/>
                  </a:cubicBezTo>
                  <a:cubicBezTo>
                    <a:pt x="109" y="25"/>
                    <a:pt x="110" y="25"/>
                    <a:pt x="111" y="25"/>
                  </a:cubicBezTo>
                  <a:cubicBezTo>
                    <a:pt x="111" y="25"/>
                    <a:pt x="111" y="24"/>
                    <a:pt x="111" y="24"/>
                  </a:cubicBezTo>
                  <a:cubicBezTo>
                    <a:pt x="111" y="24"/>
                    <a:pt x="111" y="24"/>
                    <a:pt x="111" y="24"/>
                  </a:cubicBezTo>
                  <a:cubicBezTo>
                    <a:pt x="110" y="24"/>
                    <a:pt x="109" y="24"/>
                    <a:pt x="108" y="24"/>
                  </a:cubicBezTo>
                  <a:cubicBezTo>
                    <a:pt x="108" y="24"/>
                    <a:pt x="108" y="24"/>
                    <a:pt x="108" y="24"/>
                  </a:cubicBezTo>
                  <a:cubicBezTo>
                    <a:pt x="107" y="23"/>
                    <a:pt x="107" y="23"/>
                    <a:pt x="107" y="24"/>
                  </a:cubicBezTo>
                  <a:cubicBezTo>
                    <a:pt x="107" y="24"/>
                    <a:pt x="107" y="24"/>
                    <a:pt x="107" y="24"/>
                  </a:cubicBezTo>
                  <a:cubicBezTo>
                    <a:pt x="106" y="24"/>
                    <a:pt x="106" y="24"/>
                    <a:pt x="106" y="23"/>
                  </a:cubicBezTo>
                  <a:cubicBezTo>
                    <a:pt x="106" y="22"/>
                    <a:pt x="106" y="23"/>
                    <a:pt x="107" y="23"/>
                  </a:cubicBezTo>
                  <a:cubicBezTo>
                    <a:pt x="107" y="23"/>
                    <a:pt x="107" y="23"/>
                    <a:pt x="107" y="22"/>
                  </a:cubicBezTo>
                  <a:cubicBezTo>
                    <a:pt x="107" y="22"/>
                    <a:pt x="107" y="23"/>
                    <a:pt x="108" y="23"/>
                  </a:cubicBezTo>
                  <a:cubicBezTo>
                    <a:pt x="108" y="23"/>
                    <a:pt x="108" y="23"/>
                    <a:pt x="109" y="22"/>
                  </a:cubicBezTo>
                  <a:cubicBezTo>
                    <a:pt x="109" y="22"/>
                    <a:pt x="109" y="22"/>
                    <a:pt x="109" y="22"/>
                  </a:cubicBezTo>
                  <a:cubicBezTo>
                    <a:pt x="108" y="22"/>
                    <a:pt x="108" y="22"/>
                    <a:pt x="108" y="22"/>
                  </a:cubicBezTo>
                  <a:cubicBezTo>
                    <a:pt x="108" y="22"/>
                    <a:pt x="107" y="22"/>
                    <a:pt x="107" y="22"/>
                  </a:cubicBezTo>
                  <a:close/>
                  <a:moveTo>
                    <a:pt x="69" y="33"/>
                  </a:moveTo>
                  <a:cubicBezTo>
                    <a:pt x="68" y="33"/>
                    <a:pt x="68" y="33"/>
                    <a:pt x="68" y="33"/>
                  </a:cubicBezTo>
                  <a:cubicBezTo>
                    <a:pt x="68" y="32"/>
                    <a:pt x="68" y="33"/>
                    <a:pt x="67" y="33"/>
                  </a:cubicBezTo>
                  <a:cubicBezTo>
                    <a:pt x="67" y="33"/>
                    <a:pt x="67" y="33"/>
                    <a:pt x="67" y="33"/>
                  </a:cubicBezTo>
                  <a:cubicBezTo>
                    <a:pt x="67" y="33"/>
                    <a:pt x="67" y="33"/>
                    <a:pt x="67" y="33"/>
                  </a:cubicBezTo>
                  <a:cubicBezTo>
                    <a:pt x="68" y="33"/>
                    <a:pt x="68" y="33"/>
                    <a:pt x="68" y="33"/>
                  </a:cubicBezTo>
                  <a:cubicBezTo>
                    <a:pt x="68" y="33"/>
                    <a:pt x="69" y="33"/>
                    <a:pt x="69" y="33"/>
                  </a:cubicBezTo>
                  <a:cubicBezTo>
                    <a:pt x="69" y="33"/>
                    <a:pt x="69" y="33"/>
                    <a:pt x="69" y="33"/>
                  </a:cubicBezTo>
                  <a:cubicBezTo>
                    <a:pt x="69" y="33"/>
                    <a:pt x="69" y="33"/>
                    <a:pt x="69" y="33"/>
                  </a:cubicBezTo>
                  <a:cubicBezTo>
                    <a:pt x="70" y="33"/>
                    <a:pt x="70" y="33"/>
                    <a:pt x="70" y="33"/>
                  </a:cubicBezTo>
                  <a:cubicBezTo>
                    <a:pt x="71" y="33"/>
                    <a:pt x="72" y="33"/>
                    <a:pt x="73" y="33"/>
                  </a:cubicBezTo>
                  <a:cubicBezTo>
                    <a:pt x="73" y="33"/>
                    <a:pt x="74" y="33"/>
                    <a:pt x="74" y="34"/>
                  </a:cubicBezTo>
                  <a:cubicBezTo>
                    <a:pt x="75" y="34"/>
                    <a:pt x="75" y="34"/>
                    <a:pt x="75" y="34"/>
                  </a:cubicBezTo>
                  <a:cubicBezTo>
                    <a:pt x="77" y="34"/>
                    <a:pt x="79" y="34"/>
                    <a:pt x="80" y="34"/>
                  </a:cubicBezTo>
                  <a:cubicBezTo>
                    <a:pt x="81" y="34"/>
                    <a:pt x="81" y="34"/>
                    <a:pt x="81" y="34"/>
                  </a:cubicBezTo>
                  <a:cubicBezTo>
                    <a:pt x="83" y="34"/>
                    <a:pt x="84" y="34"/>
                    <a:pt x="86" y="34"/>
                  </a:cubicBezTo>
                  <a:cubicBezTo>
                    <a:pt x="87" y="34"/>
                    <a:pt x="87" y="33"/>
                    <a:pt x="88" y="33"/>
                  </a:cubicBezTo>
                  <a:cubicBezTo>
                    <a:pt x="88" y="34"/>
                    <a:pt x="89" y="34"/>
                    <a:pt x="90" y="34"/>
                  </a:cubicBezTo>
                  <a:cubicBezTo>
                    <a:pt x="92" y="34"/>
                    <a:pt x="95" y="34"/>
                    <a:pt x="97" y="33"/>
                  </a:cubicBezTo>
                  <a:cubicBezTo>
                    <a:pt x="98" y="33"/>
                    <a:pt x="99" y="33"/>
                    <a:pt x="100" y="33"/>
                  </a:cubicBezTo>
                  <a:cubicBezTo>
                    <a:pt x="102" y="33"/>
                    <a:pt x="104" y="33"/>
                    <a:pt x="106" y="33"/>
                  </a:cubicBezTo>
                  <a:cubicBezTo>
                    <a:pt x="107" y="33"/>
                    <a:pt x="108" y="33"/>
                    <a:pt x="110" y="33"/>
                  </a:cubicBezTo>
                  <a:cubicBezTo>
                    <a:pt x="110" y="33"/>
                    <a:pt x="110" y="33"/>
                    <a:pt x="110" y="33"/>
                  </a:cubicBezTo>
                  <a:cubicBezTo>
                    <a:pt x="110" y="34"/>
                    <a:pt x="110" y="34"/>
                    <a:pt x="110" y="34"/>
                  </a:cubicBezTo>
                  <a:cubicBezTo>
                    <a:pt x="108" y="33"/>
                    <a:pt x="106" y="34"/>
                    <a:pt x="105" y="34"/>
                  </a:cubicBezTo>
                  <a:cubicBezTo>
                    <a:pt x="104" y="34"/>
                    <a:pt x="104" y="34"/>
                    <a:pt x="104" y="34"/>
                  </a:cubicBezTo>
                  <a:cubicBezTo>
                    <a:pt x="102" y="34"/>
                    <a:pt x="101" y="34"/>
                    <a:pt x="100" y="34"/>
                  </a:cubicBezTo>
                  <a:cubicBezTo>
                    <a:pt x="99" y="34"/>
                    <a:pt x="98" y="34"/>
                    <a:pt x="97" y="35"/>
                  </a:cubicBezTo>
                  <a:cubicBezTo>
                    <a:pt x="97" y="35"/>
                    <a:pt x="97" y="34"/>
                    <a:pt x="97" y="35"/>
                  </a:cubicBezTo>
                  <a:cubicBezTo>
                    <a:pt x="97" y="35"/>
                    <a:pt x="97" y="35"/>
                    <a:pt x="97" y="35"/>
                  </a:cubicBezTo>
                  <a:cubicBezTo>
                    <a:pt x="99" y="35"/>
                    <a:pt x="101" y="35"/>
                    <a:pt x="103" y="35"/>
                  </a:cubicBezTo>
                  <a:cubicBezTo>
                    <a:pt x="104" y="35"/>
                    <a:pt x="106" y="35"/>
                    <a:pt x="107" y="35"/>
                  </a:cubicBezTo>
                  <a:cubicBezTo>
                    <a:pt x="109" y="34"/>
                    <a:pt x="111" y="35"/>
                    <a:pt x="112" y="35"/>
                  </a:cubicBezTo>
                  <a:cubicBezTo>
                    <a:pt x="113" y="34"/>
                    <a:pt x="114" y="35"/>
                    <a:pt x="114" y="35"/>
                  </a:cubicBezTo>
                  <a:cubicBezTo>
                    <a:pt x="115" y="34"/>
                    <a:pt x="116" y="35"/>
                    <a:pt x="117" y="34"/>
                  </a:cubicBezTo>
                  <a:cubicBezTo>
                    <a:pt x="117" y="34"/>
                    <a:pt x="118" y="35"/>
                    <a:pt x="118" y="35"/>
                  </a:cubicBezTo>
                  <a:cubicBezTo>
                    <a:pt x="120" y="35"/>
                    <a:pt x="121" y="34"/>
                    <a:pt x="122" y="35"/>
                  </a:cubicBezTo>
                  <a:cubicBezTo>
                    <a:pt x="123" y="35"/>
                    <a:pt x="123" y="34"/>
                    <a:pt x="124" y="35"/>
                  </a:cubicBezTo>
                  <a:cubicBezTo>
                    <a:pt x="125" y="35"/>
                    <a:pt x="126" y="35"/>
                    <a:pt x="127" y="35"/>
                  </a:cubicBezTo>
                  <a:cubicBezTo>
                    <a:pt x="128" y="35"/>
                    <a:pt x="128" y="35"/>
                    <a:pt x="128" y="35"/>
                  </a:cubicBezTo>
                  <a:cubicBezTo>
                    <a:pt x="129" y="34"/>
                    <a:pt x="129" y="34"/>
                    <a:pt x="129" y="34"/>
                  </a:cubicBezTo>
                  <a:cubicBezTo>
                    <a:pt x="130" y="35"/>
                    <a:pt x="131" y="35"/>
                    <a:pt x="132" y="34"/>
                  </a:cubicBezTo>
                  <a:cubicBezTo>
                    <a:pt x="133" y="34"/>
                    <a:pt x="133" y="34"/>
                    <a:pt x="133" y="34"/>
                  </a:cubicBezTo>
                  <a:cubicBezTo>
                    <a:pt x="134" y="34"/>
                    <a:pt x="135" y="35"/>
                    <a:pt x="135" y="34"/>
                  </a:cubicBezTo>
                  <a:cubicBezTo>
                    <a:pt x="135" y="34"/>
                    <a:pt x="135" y="34"/>
                    <a:pt x="135" y="34"/>
                  </a:cubicBezTo>
                  <a:cubicBezTo>
                    <a:pt x="135" y="35"/>
                    <a:pt x="136" y="34"/>
                    <a:pt x="136" y="35"/>
                  </a:cubicBezTo>
                  <a:cubicBezTo>
                    <a:pt x="136" y="35"/>
                    <a:pt x="137" y="35"/>
                    <a:pt x="137" y="34"/>
                  </a:cubicBezTo>
                  <a:cubicBezTo>
                    <a:pt x="137" y="34"/>
                    <a:pt x="137" y="34"/>
                    <a:pt x="137" y="34"/>
                  </a:cubicBezTo>
                  <a:cubicBezTo>
                    <a:pt x="137" y="34"/>
                    <a:pt x="138" y="34"/>
                    <a:pt x="139" y="34"/>
                  </a:cubicBezTo>
                  <a:cubicBezTo>
                    <a:pt x="139" y="34"/>
                    <a:pt x="139" y="34"/>
                    <a:pt x="139" y="34"/>
                  </a:cubicBezTo>
                  <a:cubicBezTo>
                    <a:pt x="140" y="34"/>
                    <a:pt x="141" y="34"/>
                    <a:pt x="142" y="34"/>
                  </a:cubicBezTo>
                  <a:cubicBezTo>
                    <a:pt x="142" y="34"/>
                    <a:pt x="143" y="34"/>
                    <a:pt x="143" y="34"/>
                  </a:cubicBezTo>
                  <a:cubicBezTo>
                    <a:pt x="143" y="34"/>
                    <a:pt x="143" y="34"/>
                    <a:pt x="143" y="34"/>
                  </a:cubicBezTo>
                  <a:cubicBezTo>
                    <a:pt x="143" y="34"/>
                    <a:pt x="143" y="34"/>
                    <a:pt x="143" y="34"/>
                  </a:cubicBezTo>
                  <a:cubicBezTo>
                    <a:pt x="142" y="34"/>
                    <a:pt x="142" y="33"/>
                    <a:pt x="141" y="33"/>
                  </a:cubicBezTo>
                  <a:cubicBezTo>
                    <a:pt x="140" y="33"/>
                    <a:pt x="139" y="34"/>
                    <a:pt x="138" y="33"/>
                  </a:cubicBezTo>
                  <a:cubicBezTo>
                    <a:pt x="138" y="33"/>
                    <a:pt x="138" y="33"/>
                    <a:pt x="138" y="33"/>
                  </a:cubicBezTo>
                  <a:cubicBezTo>
                    <a:pt x="137" y="33"/>
                    <a:pt x="136" y="33"/>
                    <a:pt x="135" y="33"/>
                  </a:cubicBezTo>
                  <a:cubicBezTo>
                    <a:pt x="135" y="33"/>
                    <a:pt x="135" y="33"/>
                    <a:pt x="135" y="33"/>
                  </a:cubicBezTo>
                  <a:cubicBezTo>
                    <a:pt x="134" y="33"/>
                    <a:pt x="133" y="33"/>
                    <a:pt x="133" y="33"/>
                  </a:cubicBezTo>
                  <a:cubicBezTo>
                    <a:pt x="132" y="33"/>
                    <a:pt x="132" y="33"/>
                    <a:pt x="131" y="33"/>
                  </a:cubicBezTo>
                  <a:cubicBezTo>
                    <a:pt x="131" y="32"/>
                    <a:pt x="130" y="32"/>
                    <a:pt x="130" y="32"/>
                  </a:cubicBezTo>
                  <a:cubicBezTo>
                    <a:pt x="128" y="32"/>
                    <a:pt x="126" y="32"/>
                    <a:pt x="125" y="32"/>
                  </a:cubicBezTo>
                  <a:cubicBezTo>
                    <a:pt x="124" y="32"/>
                    <a:pt x="123" y="32"/>
                    <a:pt x="122" y="32"/>
                  </a:cubicBezTo>
                  <a:cubicBezTo>
                    <a:pt x="121" y="32"/>
                    <a:pt x="120" y="32"/>
                    <a:pt x="119" y="32"/>
                  </a:cubicBezTo>
                  <a:cubicBezTo>
                    <a:pt x="117" y="32"/>
                    <a:pt x="116" y="32"/>
                    <a:pt x="114" y="32"/>
                  </a:cubicBezTo>
                  <a:cubicBezTo>
                    <a:pt x="113" y="32"/>
                    <a:pt x="112" y="32"/>
                    <a:pt x="111" y="32"/>
                  </a:cubicBezTo>
                  <a:cubicBezTo>
                    <a:pt x="110" y="32"/>
                    <a:pt x="109" y="32"/>
                    <a:pt x="108" y="32"/>
                  </a:cubicBezTo>
                  <a:cubicBezTo>
                    <a:pt x="108" y="32"/>
                    <a:pt x="107" y="32"/>
                    <a:pt x="107" y="32"/>
                  </a:cubicBezTo>
                  <a:cubicBezTo>
                    <a:pt x="106" y="32"/>
                    <a:pt x="104" y="32"/>
                    <a:pt x="103" y="32"/>
                  </a:cubicBezTo>
                  <a:cubicBezTo>
                    <a:pt x="102" y="32"/>
                    <a:pt x="101" y="32"/>
                    <a:pt x="100" y="32"/>
                  </a:cubicBezTo>
                  <a:cubicBezTo>
                    <a:pt x="99" y="32"/>
                    <a:pt x="99" y="32"/>
                    <a:pt x="98" y="32"/>
                  </a:cubicBezTo>
                  <a:cubicBezTo>
                    <a:pt x="98" y="32"/>
                    <a:pt x="98" y="32"/>
                    <a:pt x="98" y="32"/>
                  </a:cubicBezTo>
                  <a:cubicBezTo>
                    <a:pt x="98" y="32"/>
                    <a:pt x="98" y="32"/>
                    <a:pt x="98" y="32"/>
                  </a:cubicBezTo>
                  <a:cubicBezTo>
                    <a:pt x="98" y="32"/>
                    <a:pt x="99" y="32"/>
                    <a:pt x="100" y="32"/>
                  </a:cubicBezTo>
                  <a:cubicBezTo>
                    <a:pt x="100" y="32"/>
                    <a:pt x="101" y="32"/>
                    <a:pt x="101" y="32"/>
                  </a:cubicBezTo>
                  <a:cubicBezTo>
                    <a:pt x="103" y="31"/>
                    <a:pt x="105" y="32"/>
                    <a:pt x="106" y="31"/>
                  </a:cubicBezTo>
                  <a:cubicBezTo>
                    <a:pt x="108" y="31"/>
                    <a:pt x="109" y="32"/>
                    <a:pt x="110" y="31"/>
                  </a:cubicBezTo>
                  <a:cubicBezTo>
                    <a:pt x="111" y="31"/>
                    <a:pt x="112" y="32"/>
                    <a:pt x="113" y="32"/>
                  </a:cubicBezTo>
                  <a:cubicBezTo>
                    <a:pt x="114" y="32"/>
                    <a:pt x="115" y="31"/>
                    <a:pt x="116" y="32"/>
                  </a:cubicBezTo>
                  <a:cubicBezTo>
                    <a:pt x="117" y="32"/>
                    <a:pt x="118" y="32"/>
                    <a:pt x="119" y="32"/>
                  </a:cubicBezTo>
                  <a:cubicBezTo>
                    <a:pt x="120" y="32"/>
                    <a:pt x="121" y="32"/>
                    <a:pt x="122" y="32"/>
                  </a:cubicBezTo>
                  <a:cubicBezTo>
                    <a:pt x="123" y="31"/>
                    <a:pt x="123" y="32"/>
                    <a:pt x="124" y="32"/>
                  </a:cubicBezTo>
                  <a:cubicBezTo>
                    <a:pt x="125" y="32"/>
                    <a:pt x="126" y="32"/>
                    <a:pt x="127" y="32"/>
                  </a:cubicBezTo>
                  <a:cubicBezTo>
                    <a:pt x="127" y="32"/>
                    <a:pt x="127" y="32"/>
                    <a:pt x="127" y="32"/>
                  </a:cubicBezTo>
                  <a:cubicBezTo>
                    <a:pt x="128" y="32"/>
                    <a:pt x="129" y="32"/>
                    <a:pt x="131" y="32"/>
                  </a:cubicBezTo>
                  <a:cubicBezTo>
                    <a:pt x="131" y="32"/>
                    <a:pt x="131" y="32"/>
                    <a:pt x="131" y="32"/>
                  </a:cubicBezTo>
                  <a:cubicBezTo>
                    <a:pt x="133" y="32"/>
                    <a:pt x="135" y="32"/>
                    <a:pt x="136" y="32"/>
                  </a:cubicBezTo>
                  <a:cubicBezTo>
                    <a:pt x="137" y="32"/>
                    <a:pt x="138" y="32"/>
                    <a:pt x="138" y="32"/>
                  </a:cubicBezTo>
                  <a:cubicBezTo>
                    <a:pt x="139" y="32"/>
                    <a:pt x="141" y="32"/>
                    <a:pt x="142" y="32"/>
                  </a:cubicBezTo>
                  <a:cubicBezTo>
                    <a:pt x="142" y="32"/>
                    <a:pt x="143" y="32"/>
                    <a:pt x="143" y="32"/>
                  </a:cubicBezTo>
                  <a:cubicBezTo>
                    <a:pt x="143" y="32"/>
                    <a:pt x="144" y="32"/>
                    <a:pt x="144" y="32"/>
                  </a:cubicBezTo>
                  <a:cubicBezTo>
                    <a:pt x="144" y="32"/>
                    <a:pt x="144" y="32"/>
                    <a:pt x="144" y="32"/>
                  </a:cubicBezTo>
                  <a:cubicBezTo>
                    <a:pt x="143" y="32"/>
                    <a:pt x="143" y="31"/>
                    <a:pt x="143" y="31"/>
                  </a:cubicBezTo>
                  <a:cubicBezTo>
                    <a:pt x="143" y="31"/>
                    <a:pt x="144" y="31"/>
                    <a:pt x="144" y="31"/>
                  </a:cubicBezTo>
                  <a:cubicBezTo>
                    <a:pt x="144" y="31"/>
                    <a:pt x="144" y="31"/>
                    <a:pt x="144" y="31"/>
                  </a:cubicBezTo>
                  <a:cubicBezTo>
                    <a:pt x="144" y="31"/>
                    <a:pt x="144" y="31"/>
                    <a:pt x="144" y="31"/>
                  </a:cubicBezTo>
                  <a:cubicBezTo>
                    <a:pt x="144" y="31"/>
                    <a:pt x="143" y="31"/>
                    <a:pt x="143" y="31"/>
                  </a:cubicBezTo>
                  <a:cubicBezTo>
                    <a:pt x="143" y="31"/>
                    <a:pt x="143" y="30"/>
                    <a:pt x="142" y="30"/>
                  </a:cubicBezTo>
                  <a:cubicBezTo>
                    <a:pt x="142" y="30"/>
                    <a:pt x="142" y="29"/>
                    <a:pt x="141" y="30"/>
                  </a:cubicBezTo>
                  <a:cubicBezTo>
                    <a:pt x="141" y="30"/>
                    <a:pt x="140" y="30"/>
                    <a:pt x="140" y="30"/>
                  </a:cubicBezTo>
                  <a:cubicBezTo>
                    <a:pt x="139" y="29"/>
                    <a:pt x="138" y="29"/>
                    <a:pt x="137" y="29"/>
                  </a:cubicBezTo>
                  <a:cubicBezTo>
                    <a:pt x="137" y="29"/>
                    <a:pt x="136" y="30"/>
                    <a:pt x="136" y="29"/>
                  </a:cubicBezTo>
                  <a:cubicBezTo>
                    <a:pt x="136" y="29"/>
                    <a:pt x="135" y="29"/>
                    <a:pt x="135" y="29"/>
                  </a:cubicBezTo>
                  <a:cubicBezTo>
                    <a:pt x="134" y="29"/>
                    <a:pt x="133" y="29"/>
                    <a:pt x="132" y="29"/>
                  </a:cubicBezTo>
                  <a:cubicBezTo>
                    <a:pt x="131" y="29"/>
                    <a:pt x="129" y="29"/>
                    <a:pt x="128" y="29"/>
                  </a:cubicBezTo>
                  <a:cubicBezTo>
                    <a:pt x="126" y="29"/>
                    <a:pt x="124" y="29"/>
                    <a:pt x="123" y="29"/>
                  </a:cubicBezTo>
                  <a:cubicBezTo>
                    <a:pt x="121" y="29"/>
                    <a:pt x="120" y="29"/>
                    <a:pt x="118" y="29"/>
                  </a:cubicBezTo>
                  <a:cubicBezTo>
                    <a:pt x="118" y="29"/>
                    <a:pt x="118" y="29"/>
                    <a:pt x="117" y="29"/>
                  </a:cubicBezTo>
                  <a:cubicBezTo>
                    <a:pt x="116" y="29"/>
                    <a:pt x="115" y="29"/>
                    <a:pt x="115" y="29"/>
                  </a:cubicBezTo>
                  <a:cubicBezTo>
                    <a:pt x="114" y="29"/>
                    <a:pt x="113" y="30"/>
                    <a:pt x="113" y="29"/>
                  </a:cubicBezTo>
                  <a:cubicBezTo>
                    <a:pt x="113" y="29"/>
                    <a:pt x="113" y="29"/>
                    <a:pt x="113" y="29"/>
                  </a:cubicBezTo>
                  <a:cubicBezTo>
                    <a:pt x="113" y="29"/>
                    <a:pt x="112" y="29"/>
                    <a:pt x="112" y="29"/>
                  </a:cubicBezTo>
                  <a:cubicBezTo>
                    <a:pt x="111" y="29"/>
                    <a:pt x="110" y="29"/>
                    <a:pt x="109" y="29"/>
                  </a:cubicBezTo>
                  <a:cubicBezTo>
                    <a:pt x="108" y="29"/>
                    <a:pt x="107" y="29"/>
                    <a:pt x="106" y="29"/>
                  </a:cubicBezTo>
                  <a:cubicBezTo>
                    <a:pt x="106" y="29"/>
                    <a:pt x="105" y="29"/>
                    <a:pt x="104" y="29"/>
                  </a:cubicBezTo>
                  <a:cubicBezTo>
                    <a:pt x="103" y="29"/>
                    <a:pt x="103" y="29"/>
                    <a:pt x="102" y="29"/>
                  </a:cubicBezTo>
                  <a:cubicBezTo>
                    <a:pt x="101" y="29"/>
                    <a:pt x="101" y="30"/>
                    <a:pt x="100" y="30"/>
                  </a:cubicBezTo>
                  <a:cubicBezTo>
                    <a:pt x="98" y="30"/>
                    <a:pt x="97" y="30"/>
                    <a:pt x="96" y="30"/>
                  </a:cubicBezTo>
                  <a:cubicBezTo>
                    <a:pt x="95" y="30"/>
                    <a:pt x="95" y="30"/>
                    <a:pt x="94" y="30"/>
                  </a:cubicBezTo>
                  <a:cubicBezTo>
                    <a:pt x="93" y="30"/>
                    <a:pt x="92" y="30"/>
                    <a:pt x="91" y="30"/>
                  </a:cubicBezTo>
                  <a:cubicBezTo>
                    <a:pt x="90" y="30"/>
                    <a:pt x="90" y="30"/>
                    <a:pt x="89" y="30"/>
                  </a:cubicBezTo>
                  <a:cubicBezTo>
                    <a:pt x="88" y="30"/>
                    <a:pt x="86" y="30"/>
                    <a:pt x="85" y="31"/>
                  </a:cubicBezTo>
                  <a:cubicBezTo>
                    <a:pt x="84" y="31"/>
                    <a:pt x="83" y="31"/>
                    <a:pt x="81" y="31"/>
                  </a:cubicBezTo>
                  <a:cubicBezTo>
                    <a:pt x="81" y="31"/>
                    <a:pt x="80" y="31"/>
                    <a:pt x="79" y="31"/>
                  </a:cubicBezTo>
                  <a:cubicBezTo>
                    <a:pt x="77" y="31"/>
                    <a:pt x="75" y="32"/>
                    <a:pt x="74" y="32"/>
                  </a:cubicBezTo>
                  <a:cubicBezTo>
                    <a:pt x="73" y="32"/>
                    <a:pt x="73" y="32"/>
                    <a:pt x="73" y="32"/>
                  </a:cubicBezTo>
                  <a:cubicBezTo>
                    <a:pt x="73" y="33"/>
                    <a:pt x="73" y="33"/>
                    <a:pt x="73" y="33"/>
                  </a:cubicBezTo>
                  <a:cubicBezTo>
                    <a:pt x="73" y="32"/>
                    <a:pt x="72" y="32"/>
                    <a:pt x="72" y="32"/>
                  </a:cubicBezTo>
                  <a:cubicBezTo>
                    <a:pt x="71" y="32"/>
                    <a:pt x="70" y="32"/>
                    <a:pt x="69" y="33"/>
                  </a:cubicBezTo>
                  <a:cubicBezTo>
                    <a:pt x="69" y="33"/>
                    <a:pt x="69" y="33"/>
                    <a:pt x="69" y="33"/>
                  </a:cubicBezTo>
                  <a:close/>
                  <a:moveTo>
                    <a:pt x="92" y="17"/>
                  </a:moveTo>
                  <a:cubicBezTo>
                    <a:pt x="92" y="16"/>
                    <a:pt x="92" y="16"/>
                    <a:pt x="92" y="16"/>
                  </a:cubicBezTo>
                  <a:cubicBezTo>
                    <a:pt x="92" y="16"/>
                    <a:pt x="91" y="16"/>
                    <a:pt x="91" y="16"/>
                  </a:cubicBezTo>
                  <a:cubicBezTo>
                    <a:pt x="91" y="17"/>
                    <a:pt x="92" y="16"/>
                    <a:pt x="92" y="17"/>
                  </a:cubicBezTo>
                  <a:cubicBezTo>
                    <a:pt x="92" y="16"/>
                    <a:pt x="92" y="17"/>
                    <a:pt x="92" y="16"/>
                  </a:cubicBezTo>
                  <a:cubicBezTo>
                    <a:pt x="92" y="16"/>
                    <a:pt x="92" y="16"/>
                    <a:pt x="92" y="16"/>
                  </a:cubicBezTo>
                  <a:cubicBezTo>
                    <a:pt x="92" y="16"/>
                    <a:pt x="92" y="16"/>
                    <a:pt x="92" y="17"/>
                  </a:cubicBezTo>
                  <a:close/>
                  <a:moveTo>
                    <a:pt x="95" y="6"/>
                  </a:moveTo>
                  <a:cubicBezTo>
                    <a:pt x="95" y="6"/>
                    <a:pt x="95" y="6"/>
                    <a:pt x="95" y="6"/>
                  </a:cubicBezTo>
                  <a:cubicBezTo>
                    <a:pt x="95" y="6"/>
                    <a:pt x="95" y="6"/>
                    <a:pt x="95" y="6"/>
                  </a:cubicBezTo>
                  <a:cubicBezTo>
                    <a:pt x="95" y="6"/>
                    <a:pt x="95" y="6"/>
                    <a:pt x="95" y="6"/>
                  </a:cubicBezTo>
                  <a:cubicBezTo>
                    <a:pt x="95" y="6"/>
                    <a:pt x="95" y="6"/>
                    <a:pt x="94" y="6"/>
                  </a:cubicBezTo>
                  <a:cubicBezTo>
                    <a:pt x="94" y="6"/>
                    <a:pt x="94" y="6"/>
                    <a:pt x="94" y="6"/>
                  </a:cubicBezTo>
                  <a:cubicBezTo>
                    <a:pt x="95" y="6"/>
                    <a:pt x="95" y="6"/>
                    <a:pt x="95" y="6"/>
                  </a:cubicBezTo>
                  <a:cubicBezTo>
                    <a:pt x="95" y="6"/>
                    <a:pt x="95" y="6"/>
                    <a:pt x="95" y="6"/>
                  </a:cubicBezTo>
                  <a:close/>
                  <a:moveTo>
                    <a:pt x="13" y="21"/>
                  </a:moveTo>
                  <a:cubicBezTo>
                    <a:pt x="14" y="21"/>
                    <a:pt x="14" y="21"/>
                    <a:pt x="14" y="21"/>
                  </a:cubicBezTo>
                  <a:cubicBezTo>
                    <a:pt x="15" y="21"/>
                    <a:pt x="15" y="21"/>
                    <a:pt x="16" y="21"/>
                  </a:cubicBezTo>
                  <a:cubicBezTo>
                    <a:pt x="16" y="20"/>
                    <a:pt x="17" y="20"/>
                    <a:pt x="16" y="20"/>
                  </a:cubicBezTo>
                  <a:cubicBezTo>
                    <a:pt x="16" y="20"/>
                    <a:pt x="16" y="20"/>
                    <a:pt x="16" y="20"/>
                  </a:cubicBezTo>
                  <a:cubicBezTo>
                    <a:pt x="15" y="20"/>
                    <a:pt x="14" y="20"/>
                    <a:pt x="14" y="21"/>
                  </a:cubicBezTo>
                  <a:cubicBezTo>
                    <a:pt x="14" y="21"/>
                    <a:pt x="14" y="21"/>
                    <a:pt x="13" y="21"/>
                  </a:cubicBezTo>
                  <a:cubicBezTo>
                    <a:pt x="13" y="21"/>
                    <a:pt x="13" y="21"/>
                    <a:pt x="13" y="21"/>
                  </a:cubicBezTo>
                  <a:cubicBezTo>
                    <a:pt x="13" y="21"/>
                    <a:pt x="13" y="21"/>
                    <a:pt x="13" y="21"/>
                  </a:cubicBezTo>
                  <a:cubicBezTo>
                    <a:pt x="13" y="21"/>
                    <a:pt x="13" y="21"/>
                    <a:pt x="13" y="21"/>
                  </a:cubicBezTo>
                  <a:cubicBezTo>
                    <a:pt x="13" y="21"/>
                    <a:pt x="13" y="21"/>
                    <a:pt x="13" y="21"/>
                  </a:cubicBezTo>
                  <a:close/>
                  <a:moveTo>
                    <a:pt x="85" y="7"/>
                  </a:moveTo>
                  <a:cubicBezTo>
                    <a:pt x="85" y="7"/>
                    <a:pt x="85" y="7"/>
                    <a:pt x="85" y="7"/>
                  </a:cubicBezTo>
                  <a:cubicBezTo>
                    <a:pt x="85" y="7"/>
                    <a:pt x="85" y="7"/>
                    <a:pt x="85" y="7"/>
                  </a:cubicBezTo>
                  <a:cubicBezTo>
                    <a:pt x="85" y="7"/>
                    <a:pt x="85" y="7"/>
                    <a:pt x="85" y="7"/>
                  </a:cubicBezTo>
                  <a:cubicBezTo>
                    <a:pt x="86" y="7"/>
                    <a:pt x="86" y="7"/>
                    <a:pt x="86" y="7"/>
                  </a:cubicBezTo>
                  <a:cubicBezTo>
                    <a:pt x="86" y="7"/>
                    <a:pt x="86" y="7"/>
                    <a:pt x="86" y="7"/>
                  </a:cubicBezTo>
                  <a:cubicBezTo>
                    <a:pt x="87" y="7"/>
                    <a:pt x="88" y="7"/>
                    <a:pt x="89" y="7"/>
                  </a:cubicBezTo>
                  <a:cubicBezTo>
                    <a:pt x="89" y="7"/>
                    <a:pt x="90" y="7"/>
                    <a:pt x="91" y="7"/>
                  </a:cubicBezTo>
                  <a:cubicBezTo>
                    <a:pt x="91" y="7"/>
                    <a:pt x="91" y="7"/>
                    <a:pt x="91" y="7"/>
                  </a:cubicBezTo>
                  <a:cubicBezTo>
                    <a:pt x="92" y="7"/>
                    <a:pt x="92" y="6"/>
                    <a:pt x="93" y="6"/>
                  </a:cubicBezTo>
                  <a:cubicBezTo>
                    <a:pt x="93" y="6"/>
                    <a:pt x="93" y="6"/>
                    <a:pt x="93" y="6"/>
                  </a:cubicBezTo>
                  <a:cubicBezTo>
                    <a:pt x="93" y="6"/>
                    <a:pt x="93" y="6"/>
                    <a:pt x="93" y="6"/>
                  </a:cubicBezTo>
                  <a:cubicBezTo>
                    <a:pt x="93" y="6"/>
                    <a:pt x="92" y="6"/>
                    <a:pt x="92" y="6"/>
                  </a:cubicBezTo>
                  <a:cubicBezTo>
                    <a:pt x="92" y="6"/>
                    <a:pt x="91" y="6"/>
                    <a:pt x="91" y="7"/>
                  </a:cubicBezTo>
                  <a:cubicBezTo>
                    <a:pt x="90" y="6"/>
                    <a:pt x="90" y="6"/>
                    <a:pt x="89" y="6"/>
                  </a:cubicBezTo>
                  <a:cubicBezTo>
                    <a:pt x="88" y="6"/>
                    <a:pt x="87" y="6"/>
                    <a:pt x="86" y="7"/>
                  </a:cubicBezTo>
                  <a:cubicBezTo>
                    <a:pt x="86" y="7"/>
                    <a:pt x="86" y="7"/>
                    <a:pt x="85" y="7"/>
                  </a:cubicBezTo>
                  <a:close/>
                  <a:moveTo>
                    <a:pt x="48" y="42"/>
                  </a:moveTo>
                  <a:cubicBezTo>
                    <a:pt x="48" y="42"/>
                    <a:pt x="48" y="42"/>
                    <a:pt x="48" y="42"/>
                  </a:cubicBezTo>
                  <a:cubicBezTo>
                    <a:pt x="49" y="42"/>
                    <a:pt x="49" y="41"/>
                    <a:pt x="50" y="41"/>
                  </a:cubicBezTo>
                  <a:cubicBezTo>
                    <a:pt x="51" y="42"/>
                    <a:pt x="52" y="41"/>
                    <a:pt x="53" y="41"/>
                  </a:cubicBezTo>
                  <a:cubicBezTo>
                    <a:pt x="54" y="41"/>
                    <a:pt x="56" y="41"/>
                    <a:pt x="57" y="41"/>
                  </a:cubicBezTo>
                  <a:cubicBezTo>
                    <a:pt x="57" y="40"/>
                    <a:pt x="58" y="40"/>
                    <a:pt x="59" y="40"/>
                  </a:cubicBezTo>
                  <a:cubicBezTo>
                    <a:pt x="59" y="40"/>
                    <a:pt x="59" y="40"/>
                    <a:pt x="60" y="40"/>
                  </a:cubicBezTo>
                  <a:cubicBezTo>
                    <a:pt x="60" y="40"/>
                    <a:pt x="61" y="40"/>
                    <a:pt x="61" y="40"/>
                  </a:cubicBezTo>
                  <a:cubicBezTo>
                    <a:pt x="61" y="40"/>
                    <a:pt x="61" y="40"/>
                    <a:pt x="61" y="40"/>
                  </a:cubicBezTo>
                  <a:cubicBezTo>
                    <a:pt x="61" y="40"/>
                    <a:pt x="61" y="40"/>
                    <a:pt x="61" y="40"/>
                  </a:cubicBezTo>
                  <a:cubicBezTo>
                    <a:pt x="60" y="40"/>
                    <a:pt x="59" y="40"/>
                    <a:pt x="58" y="40"/>
                  </a:cubicBezTo>
                  <a:cubicBezTo>
                    <a:pt x="58" y="40"/>
                    <a:pt x="57" y="40"/>
                    <a:pt x="57" y="40"/>
                  </a:cubicBezTo>
                  <a:cubicBezTo>
                    <a:pt x="57" y="40"/>
                    <a:pt x="56" y="40"/>
                    <a:pt x="56" y="40"/>
                  </a:cubicBezTo>
                  <a:cubicBezTo>
                    <a:pt x="55" y="41"/>
                    <a:pt x="55" y="40"/>
                    <a:pt x="55" y="40"/>
                  </a:cubicBezTo>
                  <a:cubicBezTo>
                    <a:pt x="55" y="40"/>
                    <a:pt x="54" y="40"/>
                    <a:pt x="54" y="40"/>
                  </a:cubicBezTo>
                  <a:cubicBezTo>
                    <a:pt x="54" y="40"/>
                    <a:pt x="54" y="40"/>
                    <a:pt x="54" y="40"/>
                  </a:cubicBezTo>
                  <a:cubicBezTo>
                    <a:pt x="53" y="40"/>
                    <a:pt x="52" y="40"/>
                    <a:pt x="52" y="41"/>
                  </a:cubicBezTo>
                  <a:cubicBezTo>
                    <a:pt x="52" y="41"/>
                    <a:pt x="51" y="41"/>
                    <a:pt x="51" y="41"/>
                  </a:cubicBezTo>
                  <a:cubicBezTo>
                    <a:pt x="51" y="41"/>
                    <a:pt x="51" y="41"/>
                    <a:pt x="51" y="41"/>
                  </a:cubicBezTo>
                  <a:cubicBezTo>
                    <a:pt x="50" y="41"/>
                    <a:pt x="49" y="42"/>
                    <a:pt x="48" y="42"/>
                  </a:cubicBezTo>
                  <a:cubicBezTo>
                    <a:pt x="48" y="42"/>
                    <a:pt x="48" y="42"/>
                    <a:pt x="48" y="42"/>
                  </a:cubicBezTo>
                  <a:cubicBezTo>
                    <a:pt x="48" y="42"/>
                    <a:pt x="48" y="42"/>
                    <a:pt x="48" y="42"/>
                  </a:cubicBezTo>
                  <a:cubicBezTo>
                    <a:pt x="48" y="42"/>
                    <a:pt x="47" y="42"/>
                    <a:pt x="47" y="42"/>
                  </a:cubicBezTo>
                  <a:cubicBezTo>
                    <a:pt x="47" y="42"/>
                    <a:pt x="47" y="42"/>
                    <a:pt x="47" y="42"/>
                  </a:cubicBezTo>
                  <a:cubicBezTo>
                    <a:pt x="47" y="42"/>
                    <a:pt x="48" y="42"/>
                    <a:pt x="48" y="42"/>
                  </a:cubicBezTo>
                  <a:cubicBezTo>
                    <a:pt x="48" y="42"/>
                    <a:pt x="48" y="42"/>
                    <a:pt x="48" y="42"/>
                  </a:cubicBezTo>
                  <a:close/>
                  <a:moveTo>
                    <a:pt x="84" y="7"/>
                  </a:moveTo>
                  <a:cubicBezTo>
                    <a:pt x="84" y="7"/>
                    <a:pt x="84" y="7"/>
                    <a:pt x="84" y="7"/>
                  </a:cubicBezTo>
                  <a:cubicBezTo>
                    <a:pt x="84" y="7"/>
                    <a:pt x="84" y="7"/>
                    <a:pt x="84" y="7"/>
                  </a:cubicBezTo>
                  <a:cubicBezTo>
                    <a:pt x="84" y="7"/>
                    <a:pt x="84" y="7"/>
                    <a:pt x="84" y="7"/>
                  </a:cubicBezTo>
                  <a:cubicBezTo>
                    <a:pt x="84" y="7"/>
                    <a:pt x="83" y="7"/>
                    <a:pt x="83" y="7"/>
                  </a:cubicBezTo>
                  <a:cubicBezTo>
                    <a:pt x="82" y="7"/>
                    <a:pt x="82" y="7"/>
                    <a:pt x="81" y="7"/>
                  </a:cubicBezTo>
                  <a:cubicBezTo>
                    <a:pt x="80" y="7"/>
                    <a:pt x="79" y="7"/>
                    <a:pt x="78" y="7"/>
                  </a:cubicBezTo>
                  <a:cubicBezTo>
                    <a:pt x="78" y="7"/>
                    <a:pt x="78" y="7"/>
                    <a:pt x="77" y="7"/>
                  </a:cubicBezTo>
                  <a:cubicBezTo>
                    <a:pt x="77" y="7"/>
                    <a:pt x="77" y="7"/>
                    <a:pt x="77" y="7"/>
                  </a:cubicBezTo>
                  <a:cubicBezTo>
                    <a:pt x="77" y="7"/>
                    <a:pt x="77" y="7"/>
                    <a:pt x="77" y="7"/>
                  </a:cubicBezTo>
                  <a:cubicBezTo>
                    <a:pt x="77" y="8"/>
                    <a:pt x="77" y="8"/>
                    <a:pt x="77" y="8"/>
                  </a:cubicBezTo>
                  <a:cubicBezTo>
                    <a:pt x="77" y="8"/>
                    <a:pt x="77" y="8"/>
                    <a:pt x="77" y="8"/>
                  </a:cubicBezTo>
                  <a:cubicBezTo>
                    <a:pt x="78" y="7"/>
                    <a:pt x="79" y="8"/>
                    <a:pt x="80" y="8"/>
                  </a:cubicBezTo>
                  <a:cubicBezTo>
                    <a:pt x="81" y="7"/>
                    <a:pt x="82" y="7"/>
                    <a:pt x="83" y="7"/>
                  </a:cubicBezTo>
                  <a:cubicBezTo>
                    <a:pt x="83" y="7"/>
                    <a:pt x="84" y="7"/>
                    <a:pt x="84" y="7"/>
                  </a:cubicBezTo>
                  <a:close/>
                  <a:moveTo>
                    <a:pt x="82" y="28"/>
                  </a:moveTo>
                  <a:cubicBezTo>
                    <a:pt x="82" y="28"/>
                    <a:pt x="82" y="28"/>
                    <a:pt x="82" y="28"/>
                  </a:cubicBezTo>
                  <a:cubicBezTo>
                    <a:pt x="82" y="28"/>
                    <a:pt x="82" y="28"/>
                    <a:pt x="82" y="28"/>
                  </a:cubicBezTo>
                  <a:cubicBezTo>
                    <a:pt x="82" y="28"/>
                    <a:pt x="82" y="28"/>
                    <a:pt x="83" y="28"/>
                  </a:cubicBezTo>
                  <a:cubicBezTo>
                    <a:pt x="83" y="28"/>
                    <a:pt x="83" y="28"/>
                    <a:pt x="83" y="28"/>
                  </a:cubicBezTo>
                  <a:cubicBezTo>
                    <a:pt x="83" y="28"/>
                    <a:pt x="83" y="28"/>
                    <a:pt x="83" y="28"/>
                  </a:cubicBezTo>
                  <a:cubicBezTo>
                    <a:pt x="83" y="28"/>
                    <a:pt x="82" y="28"/>
                    <a:pt x="82" y="28"/>
                  </a:cubicBezTo>
                  <a:close/>
                  <a:moveTo>
                    <a:pt x="135" y="27"/>
                  </a:moveTo>
                  <a:cubicBezTo>
                    <a:pt x="136" y="28"/>
                    <a:pt x="136" y="28"/>
                    <a:pt x="136" y="27"/>
                  </a:cubicBezTo>
                  <a:cubicBezTo>
                    <a:pt x="136" y="27"/>
                    <a:pt x="136" y="27"/>
                    <a:pt x="136" y="27"/>
                  </a:cubicBezTo>
                  <a:cubicBezTo>
                    <a:pt x="136" y="27"/>
                    <a:pt x="136" y="27"/>
                    <a:pt x="135" y="27"/>
                  </a:cubicBezTo>
                  <a:cubicBezTo>
                    <a:pt x="135" y="27"/>
                    <a:pt x="135" y="27"/>
                    <a:pt x="135" y="27"/>
                  </a:cubicBezTo>
                  <a:cubicBezTo>
                    <a:pt x="135" y="27"/>
                    <a:pt x="134" y="27"/>
                    <a:pt x="134" y="27"/>
                  </a:cubicBezTo>
                  <a:cubicBezTo>
                    <a:pt x="134" y="27"/>
                    <a:pt x="134" y="28"/>
                    <a:pt x="134" y="28"/>
                  </a:cubicBezTo>
                  <a:cubicBezTo>
                    <a:pt x="134" y="28"/>
                    <a:pt x="135" y="28"/>
                    <a:pt x="135" y="28"/>
                  </a:cubicBezTo>
                  <a:cubicBezTo>
                    <a:pt x="135" y="28"/>
                    <a:pt x="135" y="28"/>
                    <a:pt x="135" y="27"/>
                  </a:cubicBezTo>
                  <a:close/>
                  <a:moveTo>
                    <a:pt x="122" y="51"/>
                  </a:moveTo>
                  <a:cubicBezTo>
                    <a:pt x="121" y="51"/>
                    <a:pt x="121" y="51"/>
                    <a:pt x="121" y="51"/>
                  </a:cubicBezTo>
                  <a:cubicBezTo>
                    <a:pt x="121" y="51"/>
                    <a:pt x="120" y="51"/>
                    <a:pt x="120" y="51"/>
                  </a:cubicBezTo>
                  <a:cubicBezTo>
                    <a:pt x="119" y="51"/>
                    <a:pt x="119" y="51"/>
                    <a:pt x="119" y="51"/>
                  </a:cubicBezTo>
                  <a:cubicBezTo>
                    <a:pt x="119" y="51"/>
                    <a:pt x="119" y="51"/>
                    <a:pt x="119" y="51"/>
                  </a:cubicBezTo>
                  <a:cubicBezTo>
                    <a:pt x="119" y="51"/>
                    <a:pt x="119" y="51"/>
                    <a:pt x="119" y="51"/>
                  </a:cubicBezTo>
                  <a:cubicBezTo>
                    <a:pt x="120" y="51"/>
                    <a:pt x="121" y="51"/>
                    <a:pt x="122" y="51"/>
                  </a:cubicBezTo>
                  <a:cubicBezTo>
                    <a:pt x="122" y="51"/>
                    <a:pt x="123" y="51"/>
                    <a:pt x="124" y="51"/>
                  </a:cubicBezTo>
                  <a:cubicBezTo>
                    <a:pt x="124" y="51"/>
                    <a:pt x="124" y="51"/>
                    <a:pt x="124" y="51"/>
                  </a:cubicBezTo>
                  <a:cubicBezTo>
                    <a:pt x="124" y="51"/>
                    <a:pt x="124" y="51"/>
                    <a:pt x="124" y="51"/>
                  </a:cubicBezTo>
                  <a:cubicBezTo>
                    <a:pt x="123" y="51"/>
                    <a:pt x="122" y="51"/>
                    <a:pt x="122" y="51"/>
                  </a:cubicBezTo>
                  <a:cubicBezTo>
                    <a:pt x="122" y="51"/>
                    <a:pt x="122" y="51"/>
                    <a:pt x="122" y="51"/>
                  </a:cubicBezTo>
                  <a:close/>
                  <a:moveTo>
                    <a:pt x="95" y="28"/>
                  </a:moveTo>
                  <a:cubicBezTo>
                    <a:pt x="95" y="27"/>
                    <a:pt x="95" y="27"/>
                    <a:pt x="94" y="27"/>
                  </a:cubicBezTo>
                  <a:cubicBezTo>
                    <a:pt x="93" y="27"/>
                    <a:pt x="93" y="27"/>
                    <a:pt x="92" y="27"/>
                  </a:cubicBezTo>
                  <a:cubicBezTo>
                    <a:pt x="92" y="27"/>
                    <a:pt x="91" y="27"/>
                    <a:pt x="91" y="28"/>
                  </a:cubicBezTo>
                  <a:cubicBezTo>
                    <a:pt x="91" y="28"/>
                    <a:pt x="92" y="28"/>
                    <a:pt x="92" y="28"/>
                  </a:cubicBezTo>
                  <a:cubicBezTo>
                    <a:pt x="93" y="28"/>
                    <a:pt x="94" y="28"/>
                    <a:pt x="95" y="28"/>
                  </a:cubicBezTo>
                  <a:cubicBezTo>
                    <a:pt x="96" y="28"/>
                    <a:pt x="96" y="28"/>
                    <a:pt x="96" y="28"/>
                  </a:cubicBezTo>
                  <a:cubicBezTo>
                    <a:pt x="96" y="28"/>
                    <a:pt x="96" y="28"/>
                    <a:pt x="97" y="28"/>
                  </a:cubicBezTo>
                  <a:cubicBezTo>
                    <a:pt x="97" y="28"/>
                    <a:pt x="97" y="28"/>
                    <a:pt x="97" y="28"/>
                  </a:cubicBezTo>
                  <a:cubicBezTo>
                    <a:pt x="97" y="28"/>
                    <a:pt x="97" y="28"/>
                    <a:pt x="97" y="28"/>
                  </a:cubicBezTo>
                  <a:cubicBezTo>
                    <a:pt x="97" y="29"/>
                    <a:pt x="97" y="29"/>
                    <a:pt x="97" y="29"/>
                  </a:cubicBezTo>
                  <a:cubicBezTo>
                    <a:pt x="96" y="29"/>
                    <a:pt x="96" y="29"/>
                    <a:pt x="96" y="29"/>
                  </a:cubicBezTo>
                  <a:cubicBezTo>
                    <a:pt x="96" y="29"/>
                    <a:pt x="96" y="29"/>
                    <a:pt x="97" y="29"/>
                  </a:cubicBezTo>
                  <a:cubicBezTo>
                    <a:pt x="97" y="29"/>
                    <a:pt x="97" y="29"/>
                    <a:pt x="97" y="29"/>
                  </a:cubicBezTo>
                  <a:cubicBezTo>
                    <a:pt x="97" y="29"/>
                    <a:pt x="98" y="29"/>
                    <a:pt x="98" y="29"/>
                  </a:cubicBezTo>
                  <a:cubicBezTo>
                    <a:pt x="100" y="29"/>
                    <a:pt x="102" y="29"/>
                    <a:pt x="104" y="29"/>
                  </a:cubicBezTo>
                  <a:cubicBezTo>
                    <a:pt x="105" y="29"/>
                    <a:pt x="106" y="29"/>
                    <a:pt x="107" y="28"/>
                  </a:cubicBezTo>
                  <a:cubicBezTo>
                    <a:pt x="107" y="28"/>
                    <a:pt x="107" y="28"/>
                    <a:pt x="107" y="29"/>
                  </a:cubicBezTo>
                  <a:cubicBezTo>
                    <a:pt x="107" y="29"/>
                    <a:pt x="107" y="29"/>
                    <a:pt x="107" y="29"/>
                  </a:cubicBezTo>
                  <a:cubicBezTo>
                    <a:pt x="108" y="29"/>
                    <a:pt x="108" y="29"/>
                    <a:pt x="109" y="28"/>
                  </a:cubicBezTo>
                  <a:cubicBezTo>
                    <a:pt x="109" y="28"/>
                    <a:pt x="110" y="28"/>
                    <a:pt x="110" y="28"/>
                  </a:cubicBezTo>
                  <a:cubicBezTo>
                    <a:pt x="110" y="28"/>
                    <a:pt x="111" y="28"/>
                    <a:pt x="111" y="28"/>
                  </a:cubicBezTo>
                  <a:cubicBezTo>
                    <a:pt x="111" y="29"/>
                    <a:pt x="111" y="29"/>
                    <a:pt x="111" y="28"/>
                  </a:cubicBezTo>
                  <a:cubicBezTo>
                    <a:pt x="111" y="28"/>
                    <a:pt x="112" y="28"/>
                    <a:pt x="112" y="28"/>
                  </a:cubicBezTo>
                  <a:cubicBezTo>
                    <a:pt x="112" y="29"/>
                    <a:pt x="112" y="29"/>
                    <a:pt x="112" y="29"/>
                  </a:cubicBezTo>
                  <a:cubicBezTo>
                    <a:pt x="113" y="29"/>
                    <a:pt x="114" y="29"/>
                    <a:pt x="115" y="29"/>
                  </a:cubicBezTo>
                  <a:cubicBezTo>
                    <a:pt x="116" y="28"/>
                    <a:pt x="117" y="28"/>
                    <a:pt x="117" y="29"/>
                  </a:cubicBezTo>
                  <a:cubicBezTo>
                    <a:pt x="118" y="29"/>
                    <a:pt x="119" y="28"/>
                    <a:pt x="120" y="28"/>
                  </a:cubicBezTo>
                  <a:cubicBezTo>
                    <a:pt x="120" y="28"/>
                    <a:pt x="120" y="28"/>
                    <a:pt x="120" y="28"/>
                  </a:cubicBezTo>
                  <a:cubicBezTo>
                    <a:pt x="120" y="28"/>
                    <a:pt x="121" y="28"/>
                    <a:pt x="121" y="28"/>
                  </a:cubicBezTo>
                  <a:cubicBezTo>
                    <a:pt x="122" y="28"/>
                    <a:pt x="122" y="28"/>
                    <a:pt x="122" y="28"/>
                  </a:cubicBezTo>
                  <a:cubicBezTo>
                    <a:pt x="123" y="28"/>
                    <a:pt x="123" y="28"/>
                    <a:pt x="123" y="28"/>
                  </a:cubicBezTo>
                  <a:cubicBezTo>
                    <a:pt x="123" y="28"/>
                    <a:pt x="124" y="28"/>
                    <a:pt x="124" y="28"/>
                  </a:cubicBezTo>
                  <a:cubicBezTo>
                    <a:pt x="125" y="28"/>
                    <a:pt x="126" y="28"/>
                    <a:pt x="126" y="28"/>
                  </a:cubicBezTo>
                  <a:cubicBezTo>
                    <a:pt x="127" y="28"/>
                    <a:pt x="128" y="28"/>
                    <a:pt x="128" y="28"/>
                  </a:cubicBezTo>
                  <a:cubicBezTo>
                    <a:pt x="128" y="28"/>
                    <a:pt x="128" y="27"/>
                    <a:pt x="128" y="27"/>
                  </a:cubicBezTo>
                  <a:cubicBezTo>
                    <a:pt x="128" y="27"/>
                    <a:pt x="128" y="27"/>
                    <a:pt x="127" y="27"/>
                  </a:cubicBezTo>
                  <a:cubicBezTo>
                    <a:pt x="127" y="27"/>
                    <a:pt x="127" y="27"/>
                    <a:pt x="127" y="27"/>
                  </a:cubicBezTo>
                  <a:cubicBezTo>
                    <a:pt x="125" y="27"/>
                    <a:pt x="124" y="27"/>
                    <a:pt x="122" y="27"/>
                  </a:cubicBezTo>
                  <a:cubicBezTo>
                    <a:pt x="122" y="27"/>
                    <a:pt x="122" y="27"/>
                    <a:pt x="121" y="27"/>
                  </a:cubicBezTo>
                  <a:cubicBezTo>
                    <a:pt x="120" y="27"/>
                    <a:pt x="119" y="27"/>
                    <a:pt x="118" y="27"/>
                  </a:cubicBezTo>
                  <a:cubicBezTo>
                    <a:pt x="116" y="27"/>
                    <a:pt x="115" y="27"/>
                    <a:pt x="114" y="28"/>
                  </a:cubicBezTo>
                  <a:cubicBezTo>
                    <a:pt x="113" y="28"/>
                    <a:pt x="113" y="27"/>
                    <a:pt x="112" y="27"/>
                  </a:cubicBezTo>
                  <a:cubicBezTo>
                    <a:pt x="110" y="27"/>
                    <a:pt x="109" y="27"/>
                    <a:pt x="108" y="27"/>
                  </a:cubicBezTo>
                  <a:cubicBezTo>
                    <a:pt x="107" y="27"/>
                    <a:pt x="106" y="27"/>
                    <a:pt x="105" y="27"/>
                  </a:cubicBezTo>
                  <a:cubicBezTo>
                    <a:pt x="105" y="27"/>
                    <a:pt x="104" y="27"/>
                    <a:pt x="103" y="27"/>
                  </a:cubicBezTo>
                  <a:cubicBezTo>
                    <a:pt x="102" y="27"/>
                    <a:pt x="102" y="27"/>
                    <a:pt x="101" y="27"/>
                  </a:cubicBezTo>
                  <a:cubicBezTo>
                    <a:pt x="100" y="27"/>
                    <a:pt x="99" y="27"/>
                    <a:pt x="98" y="27"/>
                  </a:cubicBezTo>
                  <a:cubicBezTo>
                    <a:pt x="97" y="27"/>
                    <a:pt x="96" y="27"/>
                    <a:pt x="96" y="27"/>
                  </a:cubicBezTo>
                  <a:cubicBezTo>
                    <a:pt x="96" y="27"/>
                    <a:pt x="95" y="27"/>
                    <a:pt x="95" y="28"/>
                  </a:cubicBezTo>
                  <a:close/>
                  <a:moveTo>
                    <a:pt x="89" y="16"/>
                  </a:moveTo>
                  <a:cubicBezTo>
                    <a:pt x="88" y="16"/>
                    <a:pt x="88" y="16"/>
                    <a:pt x="87" y="16"/>
                  </a:cubicBezTo>
                  <a:cubicBezTo>
                    <a:pt x="87" y="17"/>
                    <a:pt x="86" y="17"/>
                    <a:pt x="86" y="16"/>
                  </a:cubicBezTo>
                  <a:cubicBezTo>
                    <a:pt x="85" y="16"/>
                    <a:pt x="85" y="16"/>
                    <a:pt x="84" y="16"/>
                  </a:cubicBezTo>
                  <a:cubicBezTo>
                    <a:pt x="84" y="16"/>
                    <a:pt x="84" y="17"/>
                    <a:pt x="84" y="17"/>
                  </a:cubicBezTo>
                  <a:cubicBezTo>
                    <a:pt x="83" y="16"/>
                    <a:pt x="83" y="16"/>
                    <a:pt x="82" y="17"/>
                  </a:cubicBezTo>
                  <a:cubicBezTo>
                    <a:pt x="81" y="17"/>
                    <a:pt x="80" y="17"/>
                    <a:pt x="79" y="17"/>
                  </a:cubicBezTo>
                  <a:cubicBezTo>
                    <a:pt x="78" y="17"/>
                    <a:pt x="77" y="17"/>
                    <a:pt x="76" y="17"/>
                  </a:cubicBezTo>
                  <a:cubicBezTo>
                    <a:pt x="75" y="17"/>
                    <a:pt x="74" y="17"/>
                    <a:pt x="73" y="17"/>
                  </a:cubicBezTo>
                  <a:cubicBezTo>
                    <a:pt x="72" y="17"/>
                    <a:pt x="72" y="18"/>
                    <a:pt x="72" y="18"/>
                  </a:cubicBezTo>
                  <a:cubicBezTo>
                    <a:pt x="71" y="17"/>
                    <a:pt x="71" y="18"/>
                    <a:pt x="70" y="18"/>
                  </a:cubicBezTo>
                  <a:cubicBezTo>
                    <a:pt x="70" y="18"/>
                    <a:pt x="69" y="18"/>
                    <a:pt x="69" y="18"/>
                  </a:cubicBezTo>
                  <a:cubicBezTo>
                    <a:pt x="68" y="18"/>
                    <a:pt x="68" y="18"/>
                    <a:pt x="68" y="18"/>
                  </a:cubicBezTo>
                  <a:cubicBezTo>
                    <a:pt x="68" y="18"/>
                    <a:pt x="67" y="18"/>
                    <a:pt x="67" y="19"/>
                  </a:cubicBezTo>
                  <a:cubicBezTo>
                    <a:pt x="67" y="19"/>
                    <a:pt x="67" y="19"/>
                    <a:pt x="67" y="19"/>
                  </a:cubicBezTo>
                  <a:cubicBezTo>
                    <a:pt x="67" y="19"/>
                    <a:pt x="67" y="19"/>
                    <a:pt x="67" y="19"/>
                  </a:cubicBezTo>
                  <a:cubicBezTo>
                    <a:pt x="67" y="19"/>
                    <a:pt x="67" y="19"/>
                    <a:pt x="68" y="19"/>
                  </a:cubicBezTo>
                  <a:cubicBezTo>
                    <a:pt x="68" y="19"/>
                    <a:pt x="68" y="19"/>
                    <a:pt x="69" y="19"/>
                  </a:cubicBezTo>
                  <a:cubicBezTo>
                    <a:pt x="69" y="19"/>
                    <a:pt x="70" y="19"/>
                    <a:pt x="70" y="19"/>
                  </a:cubicBezTo>
                  <a:cubicBezTo>
                    <a:pt x="71" y="19"/>
                    <a:pt x="72" y="19"/>
                    <a:pt x="73" y="19"/>
                  </a:cubicBezTo>
                  <a:cubicBezTo>
                    <a:pt x="74" y="19"/>
                    <a:pt x="75" y="19"/>
                    <a:pt x="75" y="18"/>
                  </a:cubicBezTo>
                  <a:cubicBezTo>
                    <a:pt x="77" y="18"/>
                    <a:pt x="78" y="18"/>
                    <a:pt x="79" y="18"/>
                  </a:cubicBezTo>
                  <a:cubicBezTo>
                    <a:pt x="80" y="19"/>
                    <a:pt x="81" y="18"/>
                    <a:pt x="82" y="18"/>
                  </a:cubicBezTo>
                  <a:cubicBezTo>
                    <a:pt x="82" y="18"/>
                    <a:pt x="82" y="18"/>
                    <a:pt x="82" y="18"/>
                  </a:cubicBezTo>
                  <a:cubicBezTo>
                    <a:pt x="83" y="19"/>
                    <a:pt x="84" y="19"/>
                    <a:pt x="84" y="19"/>
                  </a:cubicBezTo>
                  <a:cubicBezTo>
                    <a:pt x="85" y="18"/>
                    <a:pt x="86" y="18"/>
                    <a:pt x="86" y="18"/>
                  </a:cubicBezTo>
                  <a:cubicBezTo>
                    <a:pt x="87" y="18"/>
                    <a:pt x="87" y="18"/>
                    <a:pt x="87" y="18"/>
                  </a:cubicBezTo>
                  <a:cubicBezTo>
                    <a:pt x="88" y="18"/>
                    <a:pt x="88" y="18"/>
                    <a:pt x="89" y="18"/>
                  </a:cubicBezTo>
                  <a:cubicBezTo>
                    <a:pt x="89" y="18"/>
                    <a:pt x="89" y="16"/>
                    <a:pt x="89" y="16"/>
                  </a:cubicBezTo>
                  <a:close/>
                  <a:moveTo>
                    <a:pt x="109" y="22"/>
                  </a:moveTo>
                  <a:cubicBezTo>
                    <a:pt x="109" y="22"/>
                    <a:pt x="109" y="22"/>
                    <a:pt x="109" y="23"/>
                  </a:cubicBezTo>
                  <a:cubicBezTo>
                    <a:pt x="109" y="23"/>
                    <a:pt x="109" y="23"/>
                    <a:pt x="110" y="23"/>
                  </a:cubicBezTo>
                  <a:cubicBezTo>
                    <a:pt x="111" y="23"/>
                    <a:pt x="112" y="22"/>
                    <a:pt x="113" y="23"/>
                  </a:cubicBezTo>
                  <a:cubicBezTo>
                    <a:pt x="115" y="23"/>
                    <a:pt x="116" y="22"/>
                    <a:pt x="118" y="23"/>
                  </a:cubicBezTo>
                  <a:cubicBezTo>
                    <a:pt x="118" y="23"/>
                    <a:pt x="118" y="23"/>
                    <a:pt x="119" y="23"/>
                  </a:cubicBezTo>
                  <a:cubicBezTo>
                    <a:pt x="119" y="23"/>
                    <a:pt x="119" y="22"/>
                    <a:pt x="119" y="22"/>
                  </a:cubicBezTo>
                  <a:cubicBezTo>
                    <a:pt x="119" y="22"/>
                    <a:pt x="119" y="22"/>
                    <a:pt x="119" y="22"/>
                  </a:cubicBezTo>
                  <a:cubicBezTo>
                    <a:pt x="118" y="22"/>
                    <a:pt x="117" y="22"/>
                    <a:pt x="116" y="22"/>
                  </a:cubicBezTo>
                  <a:cubicBezTo>
                    <a:pt x="116" y="22"/>
                    <a:pt x="115" y="22"/>
                    <a:pt x="115" y="22"/>
                  </a:cubicBezTo>
                  <a:cubicBezTo>
                    <a:pt x="114" y="22"/>
                    <a:pt x="113" y="22"/>
                    <a:pt x="112" y="22"/>
                  </a:cubicBezTo>
                  <a:cubicBezTo>
                    <a:pt x="111" y="22"/>
                    <a:pt x="110" y="22"/>
                    <a:pt x="109" y="22"/>
                  </a:cubicBezTo>
                  <a:cubicBezTo>
                    <a:pt x="109" y="22"/>
                    <a:pt x="109" y="22"/>
                    <a:pt x="109" y="22"/>
                  </a:cubicBezTo>
                  <a:close/>
                  <a:moveTo>
                    <a:pt x="93" y="16"/>
                  </a:moveTo>
                  <a:cubicBezTo>
                    <a:pt x="93" y="16"/>
                    <a:pt x="93" y="16"/>
                    <a:pt x="93" y="16"/>
                  </a:cubicBezTo>
                  <a:cubicBezTo>
                    <a:pt x="94" y="17"/>
                    <a:pt x="96" y="16"/>
                    <a:pt x="97" y="16"/>
                  </a:cubicBezTo>
                  <a:cubicBezTo>
                    <a:pt x="98" y="16"/>
                    <a:pt x="99" y="16"/>
                    <a:pt x="100" y="16"/>
                  </a:cubicBezTo>
                  <a:cubicBezTo>
                    <a:pt x="100" y="15"/>
                    <a:pt x="100" y="15"/>
                    <a:pt x="101" y="16"/>
                  </a:cubicBezTo>
                  <a:cubicBezTo>
                    <a:pt x="102" y="16"/>
                    <a:pt x="102" y="16"/>
                    <a:pt x="103" y="16"/>
                  </a:cubicBezTo>
                  <a:cubicBezTo>
                    <a:pt x="103" y="15"/>
                    <a:pt x="103" y="15"/>
                    <a:pt x="103" y="15"/>
                  </a:cubicBezTo>
                  <a:cubicBezTo>
                    <a:pt x="103" y="15"/>
                    <a:pt x="103" y="15"/>
                    <a:pt x="103" y="15"/>
                  </a:cubicBezTo>
                  <a:cubicBezTo>
                    <a:pt x="102" y="15"/>
                    <a:pt x="102" y="15"/>
                    <a:pt x="101" y="15"/>
                  </a:cubicBezTo>
                  <a:cubicBezTo>
                    <a:pt x="100" y="15"/>
                    <a:pt x="99" y="15"/>
                    <a:pt x="99" y="15"/>
                  </a:cubicBezTo>
                  <a:cubicBezTo>
                    <a:pt x="97" y="16"/>
                    <a:pt x="95" y="16"/>
                    <a:pt x="94" y="16"/>
                  </a:cubicBezTo>
                  <a:cubicBezTo>
                    <a:pt x="94" y="16"/>
                    <a:pt x="93" y="16"/>
                    <a:pt x="93" y="16"/>
                  </a:cubicBezTo>
                  <a:close/>
                  <a:moveTo>
                    <a:pt x="108" y="6"/>
                  </a:moveTo>
                  <a:cubicBezTo>
                    <a:pt x="108" y="6"/>
                    <a:pt x="108" y="6"/>
                    <a:pt x="108" y="6"/>
                  </a:cubicBezTo>
                  <a:cubicBezTo>
                    <a:pt x="106" y="5"/>
                    <a:pt x="105" y="6"/>
                    <a:pt x="104" y="6"/>
                  </a:cubicBezTo>
                  <a:cubicBezTo>
                    <a:pt x="104" y="6"/>
                    <a:pt x="103" y="6"/>
                    <a:pt x="103" y="7"/>
                  </a:cubicBezTo>
                  <a:cubicBezTo>
                    <a:pt x="104" y="7"/>
                    <a:pt x="104" y="7"/>
                    <a:pt x="104" y="7"/>
                  </a:cubicBezTo>
                  <a:cubicBezTo>
                    <a:pt x="105" y="6"/>
                    <a:pt x="107" y="7"/>
                    <a:pt x="108" y="6"/>
                  </a:cubicBezTo>
                  <a:cubicBezTo>
                    <a:pt x="108" y="6"/>
                    <a:pt x="108" y="7"/>
                    <a:pt x="108" y="6"/>
                  </a:cubicBezTo>
                  <a:cubicBezTo>
                    <a:pt x="108" y="6"/>
                    <a:pt x="108" y="6"/>
                    <a:pt x="108" y="6"/>
                  </a:cubicBezTo>
                  <a:close/>
                  <a:moveTo>
                    <a:pt x="81" y="13"/>
                  </a:moveTo>
                  <a:cubicBezTo>
                    <a:pt x="81" y="13"/>
                    <a:pt x="81" y="14"/>
                    <a:pt x="81" y="14"/>
                  </a:cubicBezTo>
                  <a:cubicBezTo>
                    <a:pt x="82" y="14"/>
                    <a:pt x="82" y="14"/>
                    <a:pt x="83" y="14"/>
                  </a:cubicBezTo>
                  <a:cubicBezTo>
                    <a:pt x="84" y="14"/>
                    <a:pt x="86" y="13"/>
                    <a:pt x="87" y="14"/>
                  </a:cubicBezTo>
                  <a:cubicBezTo>
                    <a:pt x="87" y="14"/>
                    <a:pt x="88" y="14"/>
                    <a:pt x="88" y="13"/>
                  </a:cubicBezTo>
                  <a:cubicBezTo>
                    <a:pt x="88" y="13"/>
                    <a:pt x="88" y="13"/>
                    <a:pt x="88" y="13"/>
                  </a:cubicBezTo>
                  <a:cubicBezTo>
                    <a:pt x="88" y="13"/>
                    <a:pt x="87" y="13"/>
                    <a:pt x="87" y="13"/>
                  </a:cubicBezTo>
                  <a:cubicBezTo>
                    <a:pt x="87" y="13"/>
                    <a:pt x="87" y="13"/>
                    <a:pt x="86" y="13"/>
                  </a:cubicBezTo>
                  <a:cubicBezTo>
                    <a:pt x="86" y="13"/>
                    <a:pt x="85" y="13"/>
                    <a:pt x="84" y="13"/>
                  </a:cubicBezTo>
                  <a:cubicBezTo>
                    <a:pt x="83" y="13"/>
                    <a:pt x="83" y="13"/>
                    <a:pt x="81" y="13"/>
                  </a:cubicBezTo>
                  <a:cubicBezTo>
                    <a:pt x="81" y="13"/>
                    <a:pt x="81" y="13"/>
                    <a:pt x="81" y="13"/>
                  </a:cubicBezTo>
                  <a:close/>
                  <a:moveTo>
                    <a:pt x="103" y="6"/>
                  </a:moveTo>
                  <a:cubicBezTo>
                    <a:pt x="103" y="6"/>
                    <a:pt x="103" y="6"/>
                    <a:pt x="103" y="6"/>
                  </a:cubicBezTo>
                  <a:cubicBezTo>
                    <a:pt x="102" y="6"/>
                    <a:pt x="102" y="6"/>
                    <a:pt x="101" y="6"/>
                  </a:cubicBezTo>
                  <a:cubicBezTo>
                    <a:pt x="101" y="6"/>
                    <a:pt x="100" y="6"/>
                    <a:pt x="100" y="6"/>
                  </a:cubicBezTo>
                  <a:cubicBezTo>
                    <a:pt x="101" y="6"/>
                    <a:pt x="100" y="6"/>
                    <a:pt x="100" y="7"/>
                  </a:cubicBezTo>
                  <a:cubicBezTo>
                    <a:pt x="100" y="7"/>
                    <a:pt x="100" y="7"/>
                    <a:pt x="100" y="7"/>
                  </a:cubicBezTo>
                  <a:cubicBezTo>
                    <a:pt x="100" y="7"/>
                    <a:pt x="100" y="7"/>
                    <a:pt x="100" y="7"/>
                  </a:cubicBezTo>
                  <a:cubicBezTo>
                    <a:pt x="100" y="7"/>
                    <a:pt x="100" y="7"/>
                    <a:pt x="101" y="7"/>
                  </a:cubicBezTo>
                  <a:cubicBezTo>
                    <a:pt x="101" y="7"/>
                    <a:pt x="101" y="7"/>
                    <a:pt x="102" y="7"/>
                  </a:cubicBezTo>
                  <a:cubicBezTo>
                    <a:pt x="102" y="7"/>
                    <a:pt x="103" y="7"/>
                    <a:pt x="103" y="6"/>
                  </a:cubicBezTo>
                  <a:close/>
                  <a:moveTo>
                    <a:pt x="38" y="55"/>
                  </a:moveTo>
                  <a:cubicBezTo>
                    <a:pt x="38" y="55"/>
                    <a:pt x="38" y="55"/>
                    <a:pt x="38" y="54"/>
                  </a:cubicBezTo>
                  <a:cubicBezTo>
                    <a:pt x="38" y="54"/>
                    <a:pt x="38" y="54"/>
                    <a:pt x="37" y="54"/>
                  </a:cubicBezTo>
                  <a:cubicBezTo>
                    <a:pt x="37" y="55"/>
                    <a:pt x="36" y="55"/>
                    <a:pt x="35" y="55"/>
                  </a:cubicBezTo>
                  <a:cubicBezTo>
                    <a:pt x="34" y="55"/>
                    <a:pt x="34" y="55"/>
                    <a:pt x="34" y="55"/>
                  </a:cubicBezTo>
                  <a:cubicBezTo>
                    <a:pt x="34" y="55"/>
                    <a:pt x="33" y="55"/>
                    <a:pt x="34" y="55"/>
                  </a:cubicBezTo>
                  <a:cubicBezTo>
                    <a:pt x="34" y="55"/>
                    <a:pt x="34" y="55"/>
                    <a:pt x="34" y="55"/>
                  </a:cubicBezTo>
                  <a:cubicBezTo>
                    <a:pt x="35" y="55"/>
                    <a:pt x="36" y="55"/>
                    <a:pt x="36" y="55"/>
                  </a:cubicBezTo>
                  <a:cubicBezTo>
                    <a:pt x="37" y="55"/>
                    <a:pt x="37" y="55"/>
                    <a:pt x="38" y="55"/>
                  </a:cubicBezTo>
                  <a:close/>
                  <a:moveTo>
                    <a:pt x="130" y="51"/>
                  </a:moveTo>
                  <a:cubicBezTo>
                    <a:pt x="129" y="51"/>
                    <a:pt x="129" y="51"/>
                    <a:pt x="128" y="51"/>
                  </a:cubicBezTo>
                  <a:cubicBezTo>
                    <a:pt x="127" y="51"/>
                    <a:pt x="126" y="51"/>
                    <a:pt x="125" y="51"/>
                  </a:cubicBezTo>
                  <a:cubicBezTo>
                    <a:pt x="125" y="51"/>
                    <a:pt x="125" y="51"/>
                    <a:pt x="125" y="51"/>
                  </a:cubicBezTo>
                  <a:cubicBezTo>
                    <a:pt x="125" y="51"/>
                    <a:pt x="125" y="51"/>
                    <a:pt x="125" y="51"/>
                  </a:cubicBezTo>
                  <a:cubicBezTo>
                    <a:pt x="127" y="51"/>
                    <a:pt x="128" y="52"/>
                    <a:pt x="129" y="51"/>
                  </a:cubicBezTo>
                  <a:cubicBezTo>
                    <a:pt x="129" y="51"/>
                    <a:pt x="129" y="52"/>
                    <a:pt x="130" y="51"/>
                  </a:cubicBezTo>
                  <a:cubicBezTo>
                    <a:pt x="130" y="51"/>
                    <a:pt x="130" y="51"/>
                    <a:pt x="130" y="51"/>
                  </a:cubicBezTo>
                  <a:cubicBezTo>
                    <a:pt x="130" y="51"/>
                    <a:pt x="130" y="51"/>
                    <a:pt x="130" y="51"/>
                  </a:cubicBezTo>
                  <a:close/>
                  <a:moveTo>
                    <a:pt x="76" y="14"/>
                  </a:moveTo>
                  <a:cubicBezTo>
                    <a:pt x="76" y="14"/>
                    <a:pt x="76" y="14"/>
                    <a:pt x="76" y="14"/>
                  </a:cubicBezTo>
                  <a:cubicBezTo>
                    <a:pt x="76" y="14"/>
                    <a:pt x="76" y="14"/>
                    <a:pt x="76" y="14"/>
                  </a:cubicBezTo>
                  <a:cubicBezTo>
                    <a:pt x="77" y="14"/>
                    <a:pt x="77" y="14"/>
                    <a:pt x="78" y="14"/>
                  </a:cubicBezTo>
                  <a:cubicBezTo>
                    <a:pt x="78" y="14"/>
                    <a:pt x="78" y="14"/>
                    <a:pt x="78" y="14"/>
                  </a:cubicBezTo>
                  <a:cubicBezTo>
                    <a:pt x="79" y="14"/>
                    <a:pt x="79" y="14"/>
                    <a:pt x="78" y="13"/>
                  </a:cubicBezTo>
                  <a:cubicBezTo>
                    <a:pt x="78" y="13"/>
                    <a:pt x="78" y="13"/>
                    <a:pt x="78" y="13"/>
                  </a:cubicBezTo>
                  <a:cubicBezTo>
                    <a:pt x="78" y="13"/>
                    <a:pt x="77" y="14"/>
                    <a:pt x="77" y="14"/>
                  </a:cubicBezTo>
                  <a:cubicBezTo>
                    <a:pt x="76" y="14"/>
                    <a:pt x="76" y="14"/>
                    <a:pt x="76" y="14"/>
                  </a:cubicBezTo>
                  <a:close/>
                  <a:moveTo>
                    <a:pt x="145" y="21"/>
                  </a:moveTo>
                  <a:cubicBezTo>
                    <a:pt x="145" y="21"/>
                    <a:pt x="145" y="21"/>
                    <a:pt x="145" y="21"/>
                  </a:cubicBezTo>
                  <a:cubicBezTo>
                    <a:pt x="144" y="21"/>
                    <a:pt x="143" y="21"/>
                    <a:pt x="142" y="21"/>
                  </a:cubicBezTo>
                  <a:cubicBezTo>
                    <a:pt x="142" y="21"/>
                    <a:pt x="142" y="21"/>
                    <a:pt x="141" y="21"/>
                  </a:cubicBezTo>
                  <a:cubicBezTo>
                    <a:pt x="141" y="21"/>
                    <a:pt x="141" y="21"/>
                    <a:pt x="141" y="21"/>
                  </a:cubicBezTo>
                  <a:cubicBezTo>
                    <a:pt x="141" y="21"/>
                    <a:pt x="141" y="21"/>
                    <a:pt x="141" y="21"/>
                  </a:cubicBezTo>
                  <a:cubicBezTo>
                    <a:pt x="142" y="21"/>
                    <a:pt x="142" y="21"/>
                    <a:pt x="142" y="21"/>
                  </a:cubicBezTo>
                  <a:cubicBezTo>
                    <a:pt x="143" y="21"/>
                    <a:pt x="144" y="21"/>
                    <a:pt x="145" y="21"/>
                  </a:cubicBezTo>
                  <a:cubicBezTo>
                    <a:pt x="145" y="21"/>
                    <a:pt x="145" y="21"/>
                    <a:pt x="145" y="21"/>
                  </a:cubicBezTo>
                  <a:cubicBezTo>
                    <a:pt x="145" y="21"/>
                    <a:pt x="145" y="21"/>
                    <a:pt x="145" y="21"/>
                  </a:cubicBezTo>
                  <a:close/>
                  <a:moveTo>
                    <a:pt x="42" y="57"/>
                  </a:moveTo>
                  <a:cubicBezTo>
                    <a:pt x="42" y="57"/>
                    <a:pt x="42" y="57"/>
                    <a:pt x="42" y="57"/>
                  </a:cubicBezTo>
                  <a:cubicBezTo>
                    <a:pt x="41" y="57"/>
                    <a:pt x="40" y="57"/>
                    <a:pt x="40" y="57"/>
                  </a:cubicBezTo>
                  <a:cubicBezTo>
                    <a:pt x="40" y="57"/>
                    <a:pt x="39" y="57"/>
                    <a:pt x="39" y="57"/>
                  </a:cubicBezTo>
                  <a:cubicBezTo>
                    <a:pt x="40" y="57"/>
                    <a:pt x="40" y="58"/>
                    <a:pt x="40" y="58"/>
                  </a:cubicBezTo>
                  <a:cubicBezTo>
                    <a:pt x="40" y="58"/>
                    <a:pt x="41" y="58"/>
                    <a:pt x="42" y="57"/>
                  </a:cubicBezTo>
                  <a:cubicBezTo>
                    <a:pt x="42" y="57"/>
                    <a:pt x="42" y="57"/>
                    <a:pt x="42" y="57"/>
                  </a:cubicBezTo>
                  <a:cubicBezTo>
                    <a:pt x="42" y="57"/>
                    <a:pt x="42" y="57"/>
                    <a:pt x="42" y="57"/>
                  </a:cubicBezTo>
                  <a:close/>
                  <a:moveTo>
                    <a:pt x="81" y="10"/>
                  </a:moveTo>
                  <a:cubicBezTo>
                    <a:pt x="81" y="10"/>
                    <a:pt x="81" y="10"/>
                    <a:pt x="81" y="10"/>
                  </a:cubicBezTo>
                  <a:cubicBezTo>
                    <a:pt x="80" y="10"/>
                    <a:pt x="79" y="10"/>
                    <a:pt x="78" y="10"/>
                  </a:cubicBezTo>
                  <a:cubicBezTo>
                    <a:pt x="78" y="10"/>
                    <a:pt x="78" y="11"/>
                    <a:pt x="78" y="11"/>
                  </a:cubicBezTo>
                  <a:cubicBezTo>
                    <a:pt x="78" y="11"/>
                    <a:pt x="78" y="11"/>
                    <a:pt x="78" y="11"/>
                  </a:cubicBezTo>
                  <a:cubicBezTo>
                    <a:pt x="79" y="10"/>
                    <a:pt x="80" y="11"/>
                    <a:pt x="80" y="10"/>
                  </a:cubicBezTo>
                  <a:cubicBezTo>
                    <a:pt x="80" y="10"/>
                    <a:pt x="81" y="10"/>
                    <a:pt x="81" y="10"/>
                  </a:cubicBezTo>
                  <a:cubicBezTo>
                    <a:pt x="81" y="10"/>
                    <a:pt x="81" y="10"/>
                    <a:pt x="81" y="10"/>
                  </a:cubicBezTo>
                  <a:close/>
                  <a:moveTo>
                    <a:pt x="82" y="30"/>
                  </a:moveTo>
                  <a:cubicBezTo>
                    <a:pt x="82" y="31"/>
                    <a:pt x="82" y="30"/>
                    <a:pt x="83" y="30"/>
                  </a:cubicBezTo>
                  <a:cubicBezTo>
                    <a:pt x="83" y="30"/>
                    <a:pt x="83" y="30"/>
                    <a:pt x="83" y="30"/>
                  </a:cubicBezTo>
                  <a:cubicBezTo>
                    <a:pt x="82" y="30"/>
                    <a:pt x="82" y="29"/>
                    <a:pt x="81" y="30"/>
                  </a:cubicBezTo>
                  <a:cubicBezTo>
                    <a:pt x="81" y="30"/>
                    <a:pt x="81" y="30"/>
                    <a:pt x="82" y="30"/>
                  </a:cubicBezTo>
                  <a:close/>
                  <a:moveTo>
                    <a:pt x="76" y="11"/>
                  </a:moveTo>
                  <a:cubicBezTo>
                    <a:pt x="76" y="11"/>
                    <a:pt x="75" y="11"/>
                    <a:pt x="75" y="11"/>
                  </a:cubicBezTo>
                  <a:cubicBezTo>
                    <a:pt x="75" y="11"/>
                    <a:pt x="75" y="11"/>
                    <a:pt x="75" y="11"/>
                  </a:cubicBezTo>
                  <a:cubicBezTo>
                    <a:pt x="75" y="12"/>
                    <a:pt x="76" y="12"/>
                    <a:pt x="76" y="11"/>
                  </a:cubicBezTo>
                  <a:cubicBezTo>
                    <a:pt x="76" y="11"/>
                    <a:pt x="76" y="11"/>
                    <a:pt x="76" y="11"/>
                  </a:cubicBezTo>
                  <a:close/>
                  <a:moveTo>
                    <a:pt x="113" y="49"/>
                  </a:moveTo>
                  <a:cubicBezTo>
                    <a:pt x="113" y="49"/>
                    <a:pt x="113" y="49"/>
                    <a:pt x="113" y="49"/>
                  </a:cubicBezTo>
                  <a:cubicBezTo>
                    <a:pt x="112" y="49"/>
                    <a:pt x="112" y="49"/>
                    <a:pt x="111" y="49"/>
                  </a:cubicBezTo>
                  <a:cubicBezTo>
                    <a:pt x="111" y="49"/>
                    <a:pt x="111" y="49"/>
                    <a:pt x="111" y="49"/>
                  </a:cubicBezTo>
                  <a:cubicBezTo>
                    <a:pt x="111" y="49"/>
                    <a:pt x="111" y="49"/>
                    <a:pt x="111" y="49"/>
                  </a:cubicBezTo>
                  <a:cubicBezTo>
                    <a:pt x="112" y="49"/>
                    <a:pt x="112" y="49"/>
                    <a:pt x="113" y="49"/>
                  </a:cubicBezTo>
                  <a:cubicBezTo>
                    <a:pt x="113" y="49"/>
                    <a:pt x="113" y="49"/>
                    <a:pt x="113" y="49"/>
                  </a:cubicBezTo>
                  <a:cubicBezTo>
                    <a:pt x="113" y="49"/>
                    <a:pt x="113" y="49"/>
                    <a:pt x="113" y="49"/>
                  </a:cubicBezTo>
                  <a:close/>
                  <a:moveTo>
                    <a:pt x="94" y="35"/>
                  </a:moveTo>
                  <a:cubicBezTo>
                    <a:pt x="94" y="35"/>
                    <a:pt x="94" y="35"/>
                    <a:pt x="94" y="35"/>
                  </a:cubicBezTo>
                  <a:cubicBezTo>
                    <a:pt x="94" y="35"/>
                    <a:pt x="94" y="35"/>
                    <a:pt x="94" y="35"/>
                  </a:cubicBezTo>
                  <a:cubicBezTo>
                    <a:pt x="94" y="35"/>
                    <a:pt x="94" y="35"/>
                    <a:pt x="95" y="35"/>
                  </a:cubicBezTo>
                  <a:cubicBezTo>
                    <a:pt x="95" y="35"/>
                    <a:pt x="96" y="35"/>
                    <a:pt x="96" y="35"/>
                  </a:cubicBezTo>
                  <a:cubicBezTo>
                    <a:pt x="97" y="35"/>
                    <a:pt x="96" y="35"/>
                    <a:pt x="96" y="35"/>
                  </a:cubicBezTo>
                  <a:cubicBezTo>
                    <a:pt x="96" y="35"/>
                    <a:pt x="95" y="35"/>
                    <a:pt x="94" y="35"/>
                  </a:cubicBezTo>
                  <a:close/>
                  <a:moveTo>
                    <a:pt x="121" y="22"/>
                  </a:moveTo>
                  <a:cubicBezTo>
                    <a:pt x="121" y="22"/>
                    <a:pt x="121" y="22"/>
                    <a:pt x="121" y="22"/>
                  </a:cubicBezTo>
                  <a:cubicBezTo>
                    <a:pt x="121" y="22"/>
                    <a:pt x="120" y="22"/>
                    <a:pt x="120" y="22"/>
                  </a:cubicBezTo>
                  <a:cubicBezTo>
                    <a:pt x="120" y="22"/>
                    <a:pt x="119" y="22"/>
                    <a:pt x="119" y="22"/>
                  </a:cubicBezTo>
                  <a:cubicBezTo>
                    <a:pt x="119" y="22"/>
                    <a:pt x="120" y="22"/>
                    <a:pt x="120" y="22"/>
                  </a:cubicBezTo>
                  <a:cubicBezTo>
                    <a:pt x="120" y="22"/>
                    <a:pt x="121" y="22"/>
                    <a:pt x="121" y="22"/>
                  </a:cubicBezTo>
                  <a:cubicBezTo>
                    <a:pt x="121" y="22"/>
                    <a:pt x="121" y="22"/>
                    <a:pt x="121" y="22"/>
                  </a:cubicBezTo>
                  <a:close/>
                  <a:moveTo>
                    <a:pt x="164" y="55"/>
                  </a:moveTo>
                  <a:cubicBezTo>
                    <a:pt x="164" y="55"/>
                    <a:pt x="163" y="55"/>
                    <a:pt x="163" y="55"/>
                  </a:cubicBezTo>
                  <a:cubicBezTo>
                    <a:pt x="163" y="55"/>
                    <a:pt x="163" y="55"/>
                    <a:pt x="163" y="55"/>
                  </a:cubicBezTo>
                  <a:cubicBezTo>
                    <a:pt x="164" y="56"/>
                    <a:pt x="164" y="56"/>
                    <a:pt x="164" y="56"/>
                  </a:cubicBezTo>
                  <a:cubicBezTo>
                    <a:pt x="164" y="55"/>
                    <a:pt x="164" y="55"/>
                    <a:pt x="164" y="55"/>
                  </a:cubicBezTo>
                  <a:close/>
                  <a:moveTo>
                    <a:pt x="169" y="57"/>
                  </a:moveTo>
                  <a:cubicBezTo>
                    <a:pt x="169" y="57"/>
                    <a:pt x="168" y="57"/>
                    <a:pt x="169" y="57"/>
                  </a:cubicBezTo>
                  <a:cubicBezTo>
                    <a:pt x="169" y="57"/>
                    <a:pt x="169" y="58"/>
                    <a:pt x="169" y="57"/>
                  </a:cubicBezTo>
                  <a:cubicBezTo>
                    <a:pt x="169" y="57"/>
                    <a:pt x="170" y="57"/>
                    <a:pt x="169" y="57"/>
                  </a:cubicBezTo>
                  <a:cubicBezTo>
                    <a:pt x="169" y="57"/>
                    <a:pt x="169" y="57"/>
                    <a:pt x="169" y="57"/>
                  </a:cubicBezTo>
                  <a:close/>
                  <a:moveTo>
                    <a:pt x="99" y="8"/>
                  </a:moveTo>
                  <a:cubicBezTo>
                    <a:pt x="99" y="8"/>
                    <a:pt x="98" y="7"/>
                    <a:pt x="98" y="8"/>
                  </a:cubicBezTo>
                  <a:cubicBezTo>
                    <a:pt x="98" y="8"/>
                    <a:pt x="98" y="8"/>
                    <a:pt x="98" y="8"/>
                  </a:cubicBezTo>
                  <a:cubicBezTo>
                    <a:pt x="98" y="8"/>
                    <a:pt x="99" y="8"/>
                    <a:pt x="99" y="8"/>
                  </a:cubicBezTo>
                  <a:cubicBezTo>
                    <a:pt x="99" y="8"/>
                    <a:pt x="99" y="8"/>
                    <a:pt x="99" y="8"/>
                  </a:cubicBezTo>
                  <a:close/>
                  <a:moveTo>
                    <a:pt x="150" y="16"/>
                  </a:moveTo>
                  <a:cubicBezTo>
                    <a:pt x="150" y="16"/>
                    <a:pt x="150" y="16"/>
                    <a:pt x="150" y="16"/>
                  </a:cubicBezTo>
                  <a:cubicBezTo>
                    <a:pt x="150" y="16"/>
                    <a:pt x="150" y="16"/>
                    <a:pt x="150" y="16"/>
                  </a:cubicBezTo>
                  <a:cubicBezTo>
                    <a:pt x="151" y="16"/>
                    <a:pt x="151" y="16"/>
                    <a:pt x="151" y="16"/>
                  </a:cubicBezTo>
                  <a:cubicBezTo>
                    <a:pt x="151" y="16"/>
                    <a:pt x="151" y="16"/>
                    <a:pt x="152" y="16"/>
                  </a:cubicBezTo>
                  <a:cubicBezTo>
                    <a:pt x="152" y="16"/>
                    <a:pt x="151" y="16"/>
                    <a:pt x="151" y="16"/>
                  </a:cubicBezTo>
                  <a:cubicBezTo>
                    <a:pt x="151" y="16"/>
                    <a:pt x="150" y="16"/>
                    <a:pt x="150" y="16"/>
                  </a:cubicBezTo>
                  <a:close/>
                  <a:moveTo>
                    <a:pt x="86" y="28"/>
                  </a:moveTo>
                  <a:cubicBezTo>
                    <a:pt x="85" y="28"/>
                    <a:pt x="85" y="28"/>
                    <a:pt x="85" y="28"/>
                  </a:cubicBezTo>
                  <a:cubicBezTo>
                    <a:pt x="84" y="28"/>
                    <a:pt x="84" y="28"/>
                    <a:pt x="85" y="28"/>
                  </a:cubicBezTo>
                  <a:cubicBezTo>
                    <a:pt x="85" y="28"/>
                    <a:pt x="85" y="28"/>
                    <a:pt x="86" y="28"/>
                  </a:cubicBezTo>
                  <a:cubicBezTo>
                    <a:pt x="86" y="28"/>
                    <a:pt x="86" y="28"/>
                    <a:pt x="86" y="28"/>
                  </a:cubicBezTo>
                  <a:close/>
                  <a:moveTo>
                    <a:pt x="94" y="5"/>
                  </a:moveTo>
                  <a:cubicBezTo>
                    <a:pt x="93" y="5"/>
                    <a:pt x="93" y="5"/>
                    <a:pt x="92" y="5"/>
                  </a:cubicBezTo>
                  <a:cubicBezTo>
                    <a:pt x="92" y="5"/>
                    <a:pt x="92" y="5"/>
                    <a:pt x="92" y="5"/>
                  </a:cubicBezTo>
                  <a:cubicBezTo>
                    <a:pt x="93" y="5"/>
                    <a:pt x="93" y="5"/>
                    <a:pt x="93" y="5"/>
                  </a:cubicBezTo>
                  <a:cubicBezTo>
                    <a:pt x="93" y="5"/>
                    <a:pt x="93" y="5"/>
                    <a:pt x="93" y="5"/>
                  </a:cubicBezTo>
                  <a:cubicBezTo>
                    <a:pt x="94" y="5"/>
                    <a:pt x="94" y="5"/>
                    <a:pt x="94" y="5"/>
                  </a:cubicBezTo>
                  <a:cubicBezTo>
                    <a:pt x="94" y="5"/>
                    <a:pt x="94" y="5"/>
                    <a:pt x="94" y="5"/>
                  </a:cubicBezTo>
                  <a:close/>
                  <a:moveTo>
                    <a:pt x="91" y="29"/>
                  </a:moveTo>
                  <a:cubicBezTo>
                    <a:pt x="90" y="29"/>
                    <a:pt x="90" y="29"/>
                    <a:pt x="91" y="29"/>
                  </a:cubicBezTo>
                  <a:cubicBezTo>
                    <a:pt x="91" y="30"/>
                    <a:pt x="91" y="30"/>
                    <a:pt x="91" y="29"/>
                  </a:cubicBezTo>
                  <a:cubicBezTo>
                    <a:pt x="91" y="29"/>
                    <a:pt x="92" y="29"/>
                    <a:pt x="91" y="29"/>
                  </a:cubicBezTo>
                  <a:cubicBezTo>
                    <a:pt x="91" y="29"/>
                    <a:pt x="91" y="29"/>
                    <a:pt x="91" y="29"/>
                  </a:cubicBezTo>
                  <a:close/>
                  <a:moveTo>
                    <a:pt x="66" y="19"/>
                  </a:moveTo>
                  <a:cubicBezTo>
                    <a:pt x="66" y="19"/>
                    <a:pt x="67" y="19"/>
                    <a:pt x="67" y="18"/>
                  </a:cubicBezTo>
                  <a:cubicBezTo>
                    <a:pt x="67" y="18"/>
                    <a:pt x="66" y="18"/>
                    <a:pt x="66" y="18"/>
                  </a:cubicBezTo>
                  <a:cubicBezTo>
                    <a:pt x="66" y="19"/>
                    <a:pt x="66" y="19"/>
                    <a:pt x="66" y="19"/>
                  </a:cubicBezTo>
                  <a:cubicBezTo>
                    <a:pt x="65" y="19"/>
                    <a:pt x="65" y="19"/>
                    <a:pt x="65" y="19"/>
                  </a:cubicBezTo>
                  <a:cubicBezTo>
                    <a:pt x="65" y="19"/>
                    <a:pt x="65" y="19"/>
                    <a:pt x="66" y="19"/>
                  </a:cubicBezTo>
                  <a:cubicBezTo>
                    <a:pt x="66" y="19"/>
                    <a:pt x="66" y="19"/>
                    <a:pt x="66" y="19"/>
                  </a:cubicBezTo>
                  <a:close/>
                  <a:moveTo>
                    <a:pt x="67" y="54"/>
                  </a:moveTo>
                  <a:cubicBezTo>
                    <a:pt x="67" y="54"/>
                    <a:pt x="67" y="54"/>
                    <a:pt x="67" y="54"/>
                  </a:cubicBezTo>
                  <a:cubicBezTo>
                    <a:pt x="67" y="54"/>
                    <a:pt x="66" y="54"/>
                    <a:pt x="66" y="54"/>
                  </a:cubicBezTo>
                  <a:cubicBezTo>
                    <a:pt x="66" y="54"/>
                    <a:pt x="66" y="54"/>
                    <a:pt x="66" y="54"/>
                  </a:cubicBezTo>
                  <a:cubicBezTo>
                    <a:pt x="66" y="54"/>
                    <a:pt x="66" y="54"/>
                    <a:pt x="66" y="54"/>
                  </a:cubicBezTo>
                  <a:cubicBezTo>
                    <a:pt x="66" y="54"/>
                    <a:pt x="66" y="54"/>
                    <a:pt x="67" y="54"/>
                  </a:cubicBezTo>
                  <a:close/>
                  <a:moveTo>
                    <a:pt x="10" y="16"/>
                  </a:moveTo>
                  <a:cubicBezTo>
                    <a:pt x="10" y="16"/>
                    <a:pt x="10" y="16"/>
                    <a:pt x="10" y="16"/>
                  </a:cubicBezTo>
                  <a:cubicBezTo>
                    <a:pt x="10" y="16"/>
                    <a:pt x="10" y="16"/>
                    <a:pt x="10" y="17"/>
                  </a:cubicBezTo>
                  <a:cubicBezTo>
                    <a:pt x="10" y="17"/>
                    <a:pt x="10" y="17"/>
                    <a:pt x="10" y="16"/>
                  </a:cubicBezTo>
                  <a:cubicBezTo>
                    <a:pt x="10" y="16"/>
                    <a:pt x="10" y="16"/>
                    <a:pt x="10" y="16"/>
                  </a:cubicBezTo>
                  <a:close/>
                  <a:moveTo>
                    <a:pt x="79" y="14"/>
                  </a:moveTo>
                  <a:cubicBezTo>
                    <a:pt x="79" y="14"/>
                    <a:pt x="79" y="14"/>
                    <a:pt x="79" y="14"/>
                  </a:cubicBezTo>
                  <a:cubicBezTo>
                    <a:pt x="80" y="14"/>
                    <a:pt x="80" y="14"/>
                    <a:pt x="80" y="14"/>
                  </a:cubicBezTo>
                  <a:cubicBezTo>
                    <a:pt x="80" y="14"/>
                    <a:pt x="80" y="14"/>
                    <a:pt x="80" y="14"/>
                  </a:cubicBezTo>
                  <a:cubicBezTo>
                    <a:pt x="80" y="14"/>
                    <a:pt x="80" y="14"/>
                    <a:pt x="80" y="14"/>
                  </a:cubicBezTo>
                  <a:cubicBezTo>
                    <a:pt x="80" y="14"/>
                    <a:pt x="79" y="13"/>
                    <a:pt x="79" y="14"/>
                  </a:cubicBezTo>
                  <a:close/>
                  <a:moveTo>
                    <a:pt x="91" y="16"/>
                  </a:moveTo>
                  <a:cubicBezTo>
                    <a:pt x="91" y="16"/>
                    <a:pt x="91" y="16"/>
                    <a:pt x="90" y="16"/>
                  </a:cubicBezTo>
                  <a:cubicBezTo>
                    <a:pt x="90" y="16"/>
                    <a:pt x="90" y="16"/>
                    <a:pt x="90" y="17"/>
                  </a:cubicBezTo>
                  <a:cubicBezTo>
                    <a:pt x="90" y="17"/>
                    <a:pt x="91" y="17"/>
                    <a:pt x="91" y="17"/>
                  </a:cubicBezTo>
                  <a:cubicBezTo>
                    <a:pt x="91" y="16"/>
                    <a:pt x="91" y="16"/>
                    <a:pt x="91" y="16"/>
                  </a:cubicBezTo>
                  <a:close/>
                  <a:moveTo>
                    <a:pt x="43" y="43"/>
                  </a:moveTo>
                  <a:cubicBezTo>
                    <a:pt x="43" y="43"/>
                    <a:pt x="43" y="43"/>
                    <a:pt x="43" y="43"/>
                  </a:cubicBezTo>
                  <a:cubicBezTo>
                    <a:pt x="43" y="43"/>
                    <a:pt x="44" y="43"/>
                    <a:pt x="44" y="43"/>
                  </a:cubicBezTo>
                  <a:cubicBezTo>
                    <a:pt x="44" y="43"/>
                    <a:pt x="44" y="43"/>
                    <a:pt x="44" y="43"/>
                  </a:cubicBezTo>
                  <a:cubicBezTo>
                    <a:pt x="44" y="42"/>
                    <a:pt x="43" y="42"/>
                    <a:pt x="43" y="43"/>
                  </a:cubicBezTo>
                  <a:close/>
                  <a:moveTo>
                    <a:pt x="166" y="55"/>
                  </a:moveTo>
                  <a:cubicBezTo>
                    <a:pt x="166" y="55"/>
                    <a:pt x="166" y="55"/>
                    <a:pt x="166" y="55"/>
                  </a:cubicBezTo>
                  <a:cubicBezTo>
                    <a:pt x="165" y="56"/>
                    <a:pt x="165" y="56"/>
                    <a:pt x="165" y="56"/>
                  </a:cubicBezTo>
                  <a:cubicBezTo>
                    <a:pt x="166" y="56"/>
                    <a:pt x="166" y="56"/>
                    <a:pt x="166" y="56"/>
                  </a:cubicBezTo>
                  <a:cubicBezTo>
                    <a:pt x="166" y="56"/>
                    <a:pt x="166" y="56"/>
                    <a:pt x="166" y="55"/>
                  </a:cubicBezTo>
                  <a:close/>
                  <a:moveTo>
                    <a:pt x="64" y="54"/>
                  </a:moveTo>
                  <a:cubicBezTo>
                    <a:pt x="64" y="54"/>
                    <a:pt x="64" y="54"/>
                    <a:pt x="64" y="54"/>
                  </a:cubicBezTo>
                  <a:cubicBezTo>
                    <a:pt x="63" y="54"/>
                    <a:pt x="63" y="54"/>
                    <a:pt x="63" y="54"/>
                  </a:cubicBezTo>
                  <a:cubicBezTo>
                    <a:pt x="64" y="55"/>
                    <a:pt x="64" y="54"/>
                    <a:pt x="64" y="54"/>
                  </a:cubicBezTo>
                  <a:cubicBezTo>
                    <a:pt x="64" y="54"/>
                    <a:pt x="64" y="54"/>
                    <a:pt x="64" y="54"/>
                  </a:cubicBezTo>
                  <a:close/>
                  <a:moveTo>
                    <a:pt x="79" y="13"/>
                  </a:moveTo>
                  <a:cubicBezTo>
                    <a:pt x="79" y="13"/>
                    <a:pt x="79" y="13"/>
                    <a:pt x="78" y="13"/>
                  </a:cubicBezTo>
                  <a:cubicBezTo>
                    <a:pt x="78" y="13"/>
                    <a:pt x="78" y="13"/>
                    <a:pt x="78" y="13"/>
                  </a:cubicBezTo>
                  <a:cubicBezTo>
                    <a:pt x="78" y="13"/>
                    <a:pt x="78" y="13"/>
                    <a:pt x="78" y="13"/>
                  </a:cubicBezTo>
                  <a:cubicBezTo>
                    <a:pt x="79" y="13"/>
                    <a:pt x="79" y="13"/>
                    <a:pt x="79" y="13"/>
                  </a:cubicBezTo>
                  <a:cubicBezTo>
                    <a:pt x="79" y="13"/>
                    <a:pt x="79" y="13"/>
                    <a:pt x="79" y="13"/>
                  </a:cubicBezTo>
                  <a:cubicBezTo>
                    <a:pt x="80" y="13"/>
                    <a:pt x="79" y="13"/>
                    <a:pt x="79" y="13"/>
                  </a:cubicBezTo>
                  <a:close/>
                  <a:moveTo>
                    <a:pt x="92" y="8"/>
                  </a:moveTo>
                  <a:cubicBezTo>
                    <a:pt x="91" y="8"/>
                    <a:pt x="91" y="8"/>
                    <a:pt x="91" y="8"/>
                  </a:cubicBezTo>
                  <a:cubicBezTo>
                    <a:pt x="91" y="8"/>
                    <a:pt x="91" y="8"/>
                    <a:pt x="91" y="8"/>
                  </a:cubicBezTo>
                  <a:cubicBezTo>
                    <a:pt x="91" y="9"/>
                    <a:pt x="91" y="8"/>
                    <a:pt x="92" y="8"/>
                  </a:cubicBezTo>
                  <a:cubicBezTo>
                    <a:pt x="92" y="8"/>
                    <a:pt x="92" y="8"/>
                    <a:pt x="92" y="8"/>
                  </a:cubicBezTo>
                  <a:close/>
                  <a:moveTo>
                    <a:pt x="89" y="9"/>
                  </a:moveTo>
                  <a:cubicBezTo>
                    <a:pt x="89" y="9"/>
                    <a:pt x="89" y="9"/>
                    <a:pt x="89" y="9"/>
                  </a:cubicBezTo>
                  <a:cubicBezTo>
                    <a:pt x="89" y="9"/>
                    <a:pt x="89" y="9"/>
                    <a:pt x="89" y="9"/>
                  </a:cubicBezTo>
                  <a:cubicBezTo>
                    <a:pt x="89" y="9"/>
                    <a:pt x="89" y="9"/>
                    <a:pt x="89" y="9"/>
                  </a:cubicBezTo>
                  <a:cubicBezTo>
                    <a:pt x="89" y="9"/>
                    <a:pt x="89" y="9"/>
                    <a:pt x="89" y="9"/>
                  </a:cubicBezTo>
                  <a:close/>
                  <a:moveTo>
                    <a:pt x="90" y="16"/>
                  </a:moveTo>
                  <a:cubicBezTo>
                    <a:pt x="90" y="16"/>
                    <a:pt x="89" y="16"/>
                    <a:pt x="89" y="16"/>
                  </a:cubicBezTo>
                  <a:cubicBezTo>
                    <a:pt x="89" y="16"/>
                    <a:pt x="89" y="17"/>
                    <a:pt x="89" y="17"/>
                  </a:cubicBezTo>
                  <a:cubicBezTo>
                    <a:pt x="89" y="17"/>
                    <a:pt x="90" y="17"/>
                    <a:pt x="90" y="17"/>
                  </a:cubicBezTo>
                  <a:cubicBezTo>
                    <a:pt x="90" y="17"/>
                    <a:pt x="90" y="16"/>
                    <a:pt x="90" y="16"/>
                  </a:cubicBezTo>
                  <a:close/>
                  <a:moveTo>
                    <a:pt x="170" y="42"/>
                  </a:moveTo>
                  <a:cubicBezTo>
                    <a:pt x="171" y="42"/>
                    <a:pt x="170" y="42"/>
                    <a:pt x="170" y="42"/>
                  </a:cubicBezTo>
                  <a:cubicBezTo>
                    <a:pt x="170" y="41"/>
                    <a:pt x="170" y="41"/>
                    <a:pt x="170" y="42"/>
                  </a:cubicBezTo>
                  <a:cubicBezTo>
                    <a:pt x="170" y="42"/>
                    <a:pt x="170" y="42"/>
                    <a:pt x="170" y="42"/>
                  </a:cubicBezTo>
                  <a:cubicBezTo>
                    <a:pt x="170" y="42"/>
                    <a:pt x="170" y="42"/>
                    <a:pt x="170" y="42"/>
                  </a:cubicBezTo>
                  <a:close/>
                  <a:moveTo>
                    <a:pt x="61" y="11"/>
                  </a:moveTo>
                  <a:cubicBezTo>
                    <a:pt x="60" y="11"/>
                    <a:pt x="60" y="11"/>
                    <a:pt x="60" y="11"/>
                  </a:cubicBezTo>
                  <a:cubicBezTo>
                    <a:pt x="60" y="11"/>
                    <a:pt x="60" y="11"/>
                    <a:pt x="60" y="11"/>
                  </a:cubicBezTo>
                  <a:cubicBezTo>
                    <a:pt x="60" y="11"/>
                    <a:pt x="60" y="11"/>
                    <a:pt x="60" y="11"/>
                  </a:cubicBezTo>
                  <a:cubicBezTo>
                    <a:pt x="60" y="11"/>
                    <a:pt x="60" y="11"/>
                    <a:pt x="61" y="11"/>
                  </a:cubicBezTo>
                  <a:close/>
                  <a:moveTo>
                    <a:pt x="46" y="42"/>
                  </a:moveTo>
                  <a:cubicBezTo>
                    <a:pt x="46" y="42"/>
                    <a:pt x="46" y="42"/>
                    <a:pt x="46" y="42"/>
                  </a:cubicBezTo>
                  <a:cubicBezTo>
                    <a:pt x="46" y="42"/>
                    <a:pt x="46" y="42"/>
                    <a:pt x="46" y="42"/>
                  </a:cubicBezTo>
                  <a:cubicBezTo>
                    <a:pt x="46" y="42"/>
                    <a:pt x="46" y="42"/>
                    <a:pt x="46" y="42"/>
                  </a:cubicBezTo>
                  <a:cubicBezTo>
                    <a:pt x="46" y="42"/>
                    <a:pt x="46" y="42"/>
                    <a:pt x="46" y="42"/>
                  </a:cubicBezTo>
                  <a:close/>
                  <a:moveTo>
                    <a:pt x="11" y="23"/>
                  </a:moveTo>
                  <a:cubicBezTo>
                    <a:pt x="11" y="23"/>
                    <a:pt x="11" y="23"/>
                    <a:pt x="11" y="23"/>
                  </a:cubicBezTo>
                  <a:cubicBezTo>
                    <a:pt x="11" y="23"/>
                    <a:pt x="10" y="23"/>
                    <a:pt x="10" y="23"/>
                  </a:cubicBezTo>
                  <a:cubicBezTo>
                    <a:pt x="10" y="23"/>
                    <a:pt x="10" y="23"/>
                    <a:pt x="10" y="23"/>
                  </a:cubicBezTo>
                  <a:cubicBezTo>
                    <a:pt x="11" y="23"/>
                    <a:pt x="11" y="23"/>
                    <a:pt x="11" y="23"/>
                  </a:cubicBezTo>
                  <a:close/>
                  <a:moveTo>
                    <a:pt x="12" y="21"/>
                  </a:moveTo>
                  <a:cubicBezTo>
                    <a:pt x="12" y="21"/>
                    <a:pt x="12" y="21"/>
                    <a:pt x="11" y="21"/>
                  </a:cubicBezTo>
                  <a:cubicBezTo>
                    <a:pt x="11" y="21"/>
                    <a:pt x="11" y="22"/>
                    <a:pt x="11" y="22"/>
                  </a:cubicBezTo>
                  <a:cubicBezTo>
                    <a:pt x="12" y="22"/>
                    <a:pt x="12" y="22"/>
                    <a:pt x="12" y="21"/>
                  </a:cubicBezTo>
                  <a:cubicBezTo>
                    <a:pt x="12" y="21"/>
                    <a:pt x="12" y="21"/>
                    <a:pt x="12" y="21"/>
                  </a:cubicBezTo>
                  <a:close/>
                  <a:moveTo>
                    <a:pt x="158" y="53"/>
                  </a:moveTo>
                  <a:cubicBezTo>
                    <a:pt x="158" y="52"/>
                    <a:pt x="158" y="52"/>
                    <a:pt x="158" y="53"/>
                  </a:cubicBezTo>
                  <a:cubicBezTo>
                    <a:pt x="158" y="53"/>
                    <a:pt x="158" y="53"/>
                    <a:pt x="158" y="53"/>
                  </a:cubicBezTo>
                  <a:cubicBezTo>
                    <a:pt x="158" y="53"/>
                    <a:pt x="158" y="53"/>
                    <a:pt x="158" y="53"/>
                  </a:cubicBezTo>
                  <a:cubicBezTo>
                    <a:pt x="158" y="53"/>
                    <a:pt x="158" y="53"/>
                    <a:pt x="158" y="53"/>
                  </a:cubicBezTo>
                  <a:close/>
                  <a:moveTo>
                    <a:pt x="126" y="22"/>
                  </a:moveTo>
                  <a:cubicBezTo>
                    <a:pt x="126" y="22"/>
                    <a:pt x="126" y="22"/>
                    <a:pt x="126" y="22"/>
                  </a:cubicBezTo>
                  <a:cubicBezTo>
                    <a:pt x="126" y="22"/>
                    <a:pt x="126" y="23"/>
                    <a:pt x="126" y="22"/>
                  </a:cubicBezTo>
                  <a:cubicBezTo>
                    <a:pt x="126" y="22"/>
                    <a:pt x="126" y="22"/>
                    <a:pt x="126" y="22"/>
                  </a:cubicBezTo>
                  <a:cubicBezTo>
                    <a:pt x="126" y="22"/>
                    <a:pt x="126" y="22"/>
                    <a:pt x="126" y="22"/>
                  </a:cubicBezTo>
                  <a:close/>
                  <a:moveTo>
                    <a:pt x="83" y="28"/>
                  </a:moveTo>
                  <a:cubicBezTo>
                    <a:pt x="83" y="28"/>
                    <a:pt x="83" y="28"/>
                    <a:pt x="83" y="28"/>
                  </a:cubicBezTo>
                  <a:cubicBezTo>
                    <a:pt x="83" y="28"/>
                    <a:pt x="83" y="28"/>
                    <a:pt x="83" y="28"/>
                  </a:cubicBezTo>
                  <a:cubicBezTo>
                    <a:pt x="83" y="28"/>
                    <a:pt x="83" y="28"/>
                    <a:pt x="84" y="28"/>
                  </a:cubicBezTo>
                  <a:cubicBezTo>
                    <a:pt x="84" y="28"/>
                    <a:pt x="84" y="28"/>
                    <a:pt x="83" y="28"/>
                  </a:cubicBezTo>
                  <a:close/>
                  <a:moveTo>
                    <a:pt x="84" y="9"/>
                  </a:moveTo>
                  <a:cubicBezTo>
                    <a:pt x="84" y="9"/>
                    <a:pt x="84" y="9"/>
                    <a:pt x="83" y="9"/>
                  </a:cubicBezTo>
                  <a:cubicBezTo>
                    <a:pt x="83" y="9"/>
                    <a:pt x="83" y="9"/>
                    <a:pt x="84" y="9"/>
                  </a:cubicBezTo>
                  <a:cubicBezTo>
                    <a:pt x="84" y="9"/>
                    <a:pt x="84" y="9"/>
                    <a:pt x="84" y="9"/>
                  </a:cubicBezTo>
                  <a:cubicBezTo>
                    <a:pt x="84" y="9"/>
                    <a:pt x="84" y="9"/>
                    <a:pt x="84" y="9"/>
                  </a:cubicBezTo>
                  <a:close/>
                  <a:moveTo>
                    <a:pt x="81" y="13"/>
                  </a:moveTo>
                  <a:cubicBezTo>
                    <a:pt x="81" y="13"/>
                    <a:pt x="80" y="13"/>
                    <a:pt x="80" y="13"/>
                  </a:cubicBezTo>
                  <a:cubicBezTo>
                    <a:pt x="80" y="13"/>
                    <a:pt x="80" y="13"/>
                    <a:pt x="80" y="13"/>
                  </a:cubicBezTo>
                  <a:cubicBezTo>
                    <a:pt x="80" y="13"/>
                    <a:pt x="81" y="13"/>
                    <a:pt x="81" y="13"/>
                  </a:cubicBezTo>
                  <a:cubicBezTo>
                    <a:pt x="81" y="13"/>
                    <a:pt x="81" y="13"/>
                    <a:pt x="81" y="13"/>
                  </a:cubicBezTo>
                  <a:close/>
                  <a:moveTo>
                    <a:pt x="133" y="27"/>
                  </a:moveTo>
                  <a:cubicBezTo>
                    <a:pt x="133" y="27"/>
                    <a:pt x="133" y="27"/>
                    <a:pt x="133" y="27"/>
                  </a:cubicBezTo>
                  <a:cubicBezTo>
                    <a:pt x="133" y="27"/>
                    <a:pt x="133" y="27"/>
                    <a:pt x="133" y="27"/>
                  </a:cubicBezTo>
                  <a:cubicBezTo>
                    <a:pt x="133" y="28"/>
                    <a:pt x="133" y="28"/>
                    <a:pt x="134" y="27"/>
                  </a:cubicBezTo>
                  <a:cubicBezTo>
                    <a:pt x="134" y="27"/>
                    <a:pt x="134" y="27"/>
                    <a:pt x="133" y="27"/>
                  </a:cubicBezTo>
                  <a:close/>
                  <a:moveTo>
                    <a:pt x="67" y="53"/>
                  </a:moveTo>
                  <a:cubicBezTo>
                    <a:pt x="67" y="53"/>
                    <a:pt x="67" y="53"/>
                    <a:pt x="67" y="53"/>
                  </a:cubicBezTo>
                  <a:cubicBezTo>
                    <a:pt x="67" y="53"/>
                    <a:pt x="67" y="53"/>
                    <a:pt x="67" y="53"/>
                  </a:cubicBezTo>
                  <a:cubicBezTo>
                    <a:pt x="67" y="53"/>
                    <a:pt x="67" y="53"/>
                    <a:pt x="67" y="53"/>
                  </a:cubicBezTo>
                  <a:cubicBezTo>
                    <a:pt x="67" y="53"/>
                    <a:pt x="67" y="53"/>
                    <a:pt x="67" y="53"/>
                  </a:cubicBezTo>
                  <a:close/>
                  <a:moveTo>
                    <a:pt x="77" y="11"/>
                  </a:moveTo>
                  <a:cubicBezTo>
                    <a:pt x="77" y="11"/>
                    <a:pt x="77" y="11"/>
                    <a:pt x="77" y="11"/>
                  </a:cubicBezTo>
                  <a:cubicBezTo>
                    <a:pt x="77" y="11"/>
                    <a:pt x="77" y="11"/>
                    <a:pt x="77" y="11"/>
                  </a:cubicBezTo>
                  <a:cubicBezTo>
                    <a:pt x="77" y="11"/>
                    <a:pt x="77" y="11"/>
                    <a:pt x="77" y="11"/>
                  </a:cubicBezTo>
                  <a:cubicBezTo>
                    <a:pt x="77" y="11"/>
                    <a:pt x="77" y="11"/>
                    <a:pt x="77" y="11"/>
                  </a:cubicBezTo>
                  <a:close/>
                  <a:moveTo>
                    <a:pt x="139" y="13"/>
                  </a:moveTo>
                  <a:cubicBezTo>
                    <a:pt x="139" y="13"/>
                    <a:pt x="139" y="13"/>
                    <a:pt x="139" y="13"/>
                  </a:cubicBezTo>
                  <a:cubicBezTo>
                    <a:pt x="139" y="13"/>
                    <a:pt x="139" y="13"/>
                    <a:pt x="139" y="13"/>
                  </a:cubicBezTo>
                  <a:cubicBezTo>
                    <a:pt x="139" y="13"/>
                    <a:pt x="139" y="13"/>
                    <a:pt x="139" y="13"/>
                  </a:cubicBezTo>
                  <a:cubicBezTo>
                    <a:pt x="139" y="13"/>
                    <a:pt x="139" y="13"/>
                    <a:pt x="139" y="13"/>
                  </a:cubicBezTo>
                  <a:close/>
                  <a:moveTo>
                    <a:pt x="109" y="6"/>
                  </a:moveTo>
                  <a:cubicBezTo>
                    <a:pt x="109" y="6"/>
                    <a:pt x="109" y="7"/>
                    <a:pt x="109" y="7"/>
                  </a:cubicBezTo>
                  <a:cubicBezTo>
                    <a:pt x="109" y="7"/>
                    <a:pt x="109" y="7"/>
                    <a:pt x="109" y="6"/>
                  </a:cubicBezTo>
                  <a:cubicBezTo>
                    <a:pt x="109" y="6"/>
                    <a:pt x="109" y="6"/>
                    <a:pt x="109" y="6"/>
                  </a:cubicBezTo>
                  <a:cubicBezTo>
                    <a:pt x="109" y="6"/>
                    <a:pt x="109" y="6"/>
                    <a:pt x="109" y="6"/>
                  </a:cubicBezTo>
                  <a:close/>
                  <a:moveTo>
                    <a:pt x="14" y="20"/>
                  </a:moveTo>
                  <a:cubicBezTo>
                    <a:pt x="14" y="20"/>
                    <a:pt x="14" y="20"/>
                    <a:pt x="14" y="20"/>
                  </a:cubicBezTo>
                  <a:cubicBezTo>
                    <a:pt x="14" y="20"/>
                    <a:pt x="14" y="20"/>
                    <a:pt x="14" y="20"/>
                  </a:cubicBezTo>
                  <a:cubicBezTo>
                    <a:pt x="14" y="20"/>
                    <a:pt x="14" y="20"/>
                    <a:pt x="14" y="20"/>
                  </a:cubicBezTo>
                  <a:close/>
                  <a:moveTo>
                    <a:pt x="87" y="28"/>
                  </a:moveTo>
                  <a:cubicBezTo>
                    <a:pt x="87" y="28"/>
                    <a:pt x="87" y="28"/>
                    <a:pt x="87" y="28"/>
                  </a:cubicBezTo>
                  <a:cubicBezTo>
                    <a:pt x="87" y="28"/>
                    <a:pt x="87" y="28"/>
                    <a:pt x="87" y="28"/>
                  </a:cubicBezTo>
                  <a:cubicBezTo>
                    <a:pt x="87" y="28"/>
                    <a:pt x="87" y="28"/>
                    <a:pt x="87" y="28"/>
                  </a:cubicBezTo>
                  <a:cubicBezTo>
                    <a:pt x="87" y="28"/>
                    <a:pt x="87" y="28"/>
                    <a:pt x="87" y="28"/>
                  </a:cubicBezTo>
                  <a:close/>
                  <a:moveTo>
                    <a:pt x="121" y="1"/>
                  </a:moveTo>
                  <a:cubicBezTo>
                    <a:pt x="121" y="1"/>
                    <a:pt x="121" y="1"/>
                    <a:pt x="121" y="1"/>
                  </a:cubicBezTo>
                  <a:cubicBezTo>
                    <a:pt x="121" y="1"/>
                    <a:pt x="121" y="1"/>
                    <a:pt x="121" y="1"/>
                  </a:cubicBezTo>
                  <a:close/>
                  <a:moveTo>
                    <a:pt x="78" y="13"/>
                  </a:moveTo>
                  <a:cubicBezTo>
                    <a:pt x="78" y="13"/>
                    <a:pt x="78" y="13"/>
                    <a:pt x="78" y="13"/>
                  </a:cubicBezTo>
                  <a:cubicBezTo>
                    <a:pt x="78" y="13"/>
                    <a:pt x="78" y="13"/>
                    <a:pt x="78" y="13"/>
                  </a:cubicBezTo>
                  <a:cubicBezTo>
                    <a:pt x="78" y="13"/>
                    <a:pt x="78" y="13"/>
                    <a:pt x="78" y="13"/>
                  </a:cubicBezTo>
                  <a:cubicBezTo>
                    <a:pt x="78" y="13"/>
                    <a:pt x="78" y="13"/>
                    <a:pt x="78" y="13"/>
                  </a:cubicBezTo>
                  <a:close/>
                  <a:moveTo>
                    <a:pt x="67" y="18"/>
                  </a:moveTo>
                  <a:cubicBezTo>
                    <a:pt x="67" y="18"/>
                    <a:pt x="67" y="18"/>
                    <a:pt x="67" y="18"/>
                  </a:cubicBezTo>
                  <a:cubicBezTo>
                    <a:pt x="67" y="18"/>
                    <a:pt x="67" y="18"/>
                    <a:pt x="67" y="18"/>
                  </a:cubicBezTo>
                  <a:cubicBezTo>
                    <a:pt x="67" y="18"/>
                    <a:pt x="67" y="18"/>
                    <a:pt x="67" y="18"/>
                  </a:cubicBezTo>
                  <a:cubicBezTo>
                    <a:pt x="67" y="18"/>
                    <a:pt x="67" y="18"/>
                    <a:pt x="67" y="18"/>
                  </a:cubicBezTo>
                  <a:close/>
                  <a:moveTo>
                    <a:pt x="9" y="23"/>
                  </a:moveTo>
                  <a:cubicBezTo>
                    <a:pt x="9" y="23"/>
                    <a:pt x="9" y="23"/>
                    <a:pt x="9" y="24"/>
                  </a:cubicBezTo>
                  <a:cubicBezTo>
                    <a:pt x="9" y="24"/>
                    <a:pt x="9" y="24"/>
                    <a:pt x="9" y="24"/>
                  </a:cubicBezTo>
                  <a:cubicBezTo>
                    <a:pt x="9" y="24"/>
                    <a:pt x="9" y="24"/>
                    <a:pt x="9" y="24"/>
                  </a:cubicBezTo>
                  <a:cubicBezTo>
                    <a:pt x="9" y="24"/>
                    <a:pt x="9" y="23"/>
                    <a:pt x="9" y="23"/>
                  </a:cubicBezTo>
                  <a:close/>
                  <a:moveTo>
                    <a:pt x="28" y="62"/>
                  </a:moveTo>
                  <a:cubicBezTo>
                    <a:pt x="28" y="62"/>
                    <a:pt x="28" y="62"/>
                    <a:pt x="28" y="62"/>
                  </a:cubicBezTo>
                  <a:cubicBezTo>
                    <a:pt x="28" y="62"/>
                    <a:pt x="28" y="62"/>
                    <a:pt x="28" y="62"/>
                  </a:cubicBezTo>
                  <a:cubicBezTo>
                    <a:pt x="28" y="62"/>
                    <a:pt x="28" y="62"/>
                    <a:pt x="28" y="62"/>
                  </a:cubicBezTo>
                  <a:cubicBezTo>
                    <a:pt x="28" y="62"/>
                    <a:pt x="28" y="62"/>
                    <a:pt x="28" y="62"/>
                  </a:cubicBezTo>
                  <a:close/>
                  <a:moveTo>
                    <a:pt x="141" y="21"/>
                  </a:moveTo>
                  <a:cubicBezTo>
                    <a:pt x="141" y="21"/>
                    <a:pt x="141" y="21"/>
                    <a:pt x="141" y="21"/>
                  </a:cubicBezTo>
                  <a:cubicBezTo>
                    <a:pt x="141" y="21"/>
                    <a:pt x="141" y="21"/>
                    <a:pt x="141" y="21"/>
                  </a:cubicBezTo>
                  <a:cubicBezTo>
                    <a:pt x="141" y="21"/>
                    <a:pt x="141" y="21"/>
                    <a:pt x="141" y="21"/>
                  </a:cubicBezTo>
                  <a:cubicBezTo>
                    <a:pt x="141" y="21"/>
                    <a:pt x="141" y="21"/>
                    <a:pt x="141" y="21"/>
                  </a:cubicBezTo>
                  <a:close/>
                  <a:moveTo>
                    <a:pt x="65" y="9"/>
                  </a:moveTo>
                  <a:cubicBezTo>
                    <a:pt x="65" y="9"/>
                    <a:pt x="65" y="9"/>
                    <a:pt x="65" y="9"/>
                  </a:cubicBezTo>
                  <a:cubicBezTo>
                    <a:pt x="65" y="9"/>
                    <a:pt x="65" y="9"/>
                    <a:pt x="65" y="9"/>
                  </a:cubicBezTo>
                  <a:close/>
                  <a:moveTo>
                    <a:pt x="39" y="22"/>
                  </a:moveTo>
                  <a:cubicBezTo>
                    <a:pt x="39" y="22"/>
                    <a:pt x="39" y="22"/>
                    <a:pt x="39" y="22"/>
                  </a:cubicBezTo>
                  <a:cubicBezTo>
                    <a:pt x="39" y="22"/>
                    <a:pt x="39" y="22"/>
                    <a:pt x="3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 name="Freeform 6"/>
            <p:cNvSpPr>
              <a:spLocks noEditPoints="1"/>
            </p:cNvSpPr>
            <p:nvPr/>
          </p:nvSpPr>
          <p:spPr bwMode="auto">
            <a:xfrm>
              <a:off x="504825" y="1082675"/>
              <a:ext cx="708025" cy="215900"/>
            </a:xfrm>
            <a:custGeom>
              <a:avLst/>
              <a:gdLst>
                <a:gd name="T0" fmla="*/ 15 w 47"/>
                <a:gd name="T1" fmla="*/ 6 h 14"/>
                <a:gd name="T2" fmla="*/ 13 w 47"/>
                <a:gd name="T3" fmla="*/ 6 h 14"/>
                <a:gd name="T4" fmla="*/ 10 w 47"/>
                <a:gd name="T5" fmla="*/ 8 h 14"/>
                <a:gd name="T6" fmla="*/ 6 w 47"/>
                <a:gd name="T7" fmla="*/ 10 h 14"/>
                <a:gd name="T8" fmla="*/ 5 w 47"/>
                <a:gd name="T9" fmla="*/ 12 h 14"/>
                <a:gd name="T10" fmla="*/ 8 w 47"/>
                <a:gd name="T11" fmla="*/ 12 h 14"/>
                <a:gd name="T12" fmla="*/ 8 w 47"/>
                <a:gd name="T13" fmla="*/ 12 h 14"/>
                <a:gd name="T14" fmla="*/ 4 w 47"/>
                <a:gd name="T15" fmla="*/ 14 h 14"/>
                <a:gd name="T16" fmla="*/ 4 w 47"/>
                <a:gd name="T17" fmla="*/ 14 h 14"/>
                <a:gd name="T18" fmla="*/ 1 w 47"/>
                <a:gd name="T19" fmla="*/ 13 h 14"/>
                <a:gd name="T20" fmla="*/ 0 w 47"/>
                <a:gd name="T21" fmla="*/ 11 h 14"/>
                <a:gd name="T22" fmla="*/ 1 w 47"/>
                <a:gd name="T23" fmla="*/ 8 h 14"/>
                <a:gd name="T24" fmla="*/ 5 w 47"/>
                <a:gd name="T25" fmla="*/ 7 h 14"/>
                <a:gd name="T26" fmla="*/ 5 w 47"/>
                <a:gd name="T27" fmla="*/ 7 h 14"/>
                <a:gd name="T28" fmla="*/ 4 w 47"/>
                <a:gd name="T29" fmla="*/ 8 h 14"/>
                <a:gd name="T30" fmla="*/ 7 w 47"/>
                <a:gd name="T31" fmla="*/ 8 h 14"/>
                <a:gd name="T32" fmla="*/ 9 w 47"/>
                <a:gd name="T33" fmla="*/ 7 h 14"/>
                <a:gd name="T34" fmla="*/ 12 w 47"/>
                <a:gd name="T35" fmla="*/ 6 h 14"/>
                <a:gd name="T36" fmla="*/ 9 w 47"/>
                <a:gd name="T37" fmla="*/ 6 h 14"/>
                <a:gd name="T38" fmla="*/ 9 w 47"/>
                <a:gd name="T39" fmla="*/ 5 h 14"/>
                <a:gd name="T40" fmla="*/ 9 w 47"/>
                <a:gd name="T41" fmla="*/ 4 h 14"/>
                <a:gd name="T42" fmla="*/ 7 w 47"/>
                <a:gd name="T43" fmla="*/ 4 h 14"/>
                <a:gd name="T44" fmla="*/ 9 w 47"/>
                <a:gd name="T45" fmla="*/ 3 h 14"/>
                <a:gd name="T46" fmla="*/ 14 w 47"/>
                <a:gd name="T47" fmla="*/ 3 h 14"/>
                <a:gd name="T48" fmla="*/ 13 w 47"/>
                <a:gd name="T49" fmla="*/ 3 h 14"/>
                <a:gd name="T50" fmla="*/ 12 w 47"/>
                <a:gd name="T51" fmla="*/ 3 h 14"/>
                <a:gd name="T52" fmla="*/ 13 w 47"/>
                <a:gd name="T53" fmla="*/ 3 h 14"/>
                <a:gd name="T54" fmla="*/ 14 w 47"/>
                <a:gd name="T55" fmla="*/ 3 h 14"/>
                <a:gd name="T56" fmla="*/ 17 w 47"/>
                <a:gd name="T57" fmla="*/ 3 h 14"/>
                <a:gd name="T58" fmla="*/ 22 w 47"/>
                <a:gd name="T59" fmla="*/ 2 h 14"/>
                <a:gd name="T60" fmla="*/ 26 w 47"/>
                <a:gd name="T61" fmla="*/ 2 h 14"/>
                <a:gd name="T62" fmla="*/ 32 w 47"/>
                <a:gd name="T63" fmla="*/ 2 h 14"/>
                <a:gd name="T64" fmla="*/ 35 w 47"/>
                <a:gd name="T65" fmla="*/ 2 h 14"/>
                <a:gd name="T66" fmla="*/ 41 w 47"/>
                <a:gd name="T67" fmla="*/ 1 h 14"/>
                <a:gd name="T68" fmla="*/ 45 w 47"/>
                <a:gd name="T69" fmla="*/ 1 h 14"/>
                <a:gd name="T70" fmla="*/ 47 w 47"/>
                <a:gd name="T71" fmla="*/ 0 h 14"/>
                <a:gd name="T72" fmla="*/ 47 w 47"/>
                <a:gd name="T73" fmla="*/ 1 h 14"/>
                <a:gd name="T74" fmla="*/ 44 w 47"/>
                <a:gd name="T75" fmla="*/ 2 h 14"/>
                <a:gd name="T76" fmla="*/ 42 w 47"/>
                <a:gd name="T77" fmla="*/ 2 h 14"/>
                <a:gd name="T78" fmla="*/ 43 w 47"/>
                <a:gd name="T79" fmla="*/ 3 h 14"/>
                <a:gd name="T80" fmla="*/ 37 w 47"/>
                <a:gd name="T81" fmla="*/ 4 h 14"/>
                <a:gd name="T82" fmla="*/ 36 w 47"/>
                <a:gd name="T83" fmla="*/ 4 h 14"/>
                <a:gd name="T84" fmla="*/ 32 w 47"/>
                <a:gd name="T85" fmla="*/ 5 h 14"/>
                <a:gd name="T86" fmla="*/ 30 w 47"/>
                <a:gd name="T87" fmla="*/ 5 h 14"/>
                <a:gd name="T88" fmla="*/ 26 w 47"/>
                <a:gd name="T89" fmla="*/ 6 h 14"/>
                <a:gd name="T90" fmla="*/ 19 w 47"/>
                <a:gd name="T91" fmla="*/ 6 h 14"/>
                <a:gd name="T92" fmla="*/ 16 w 47"/>
                <a:gd name="T93" fmla="*/ 7 h 14"/>
                <a:gd name="T94" fmla="*/ 15 w 47"/>
                <a:gd name="T95" fmla="*/ 7 h 14"/>
                <a:gd name="T96" fmla="*/ 16 w 47"/>
                <a:gd name="T97" fmla="*/ 6 h 14"/>
                <a:gd name="T98" fmla="*/ 16 w 47"/>
                <a:gd name="T99" fmla="*/ 6 h 14"/>
                <a:gd name="T100" fmla="*/ 23 w 47"/>
                <a:gd name="T101" fmla="*/ 2 h 14"/>
                <a:gd name="T102" fmla="*/ 23 w 47"/>
                <a:gd name="T10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 h="14">
                  <a:moveTo>
                    <a:pt x="16" y="6"/>
                  </a:moveTo>
                  <a:cubicBezTo>
                    <a:pt x="15" y="6"/>
                    <a:pt x="15" y="6"/>
                    <a:pt x="15" y="6"/>
                  </a:cubicBezTo>
                  <a:cubicBezTo>
                    <a:pt x="14" y="6"/>
                    <a:pt x="14" y="7"/>
                    <a:pt x="13" y="6"/>
                  </a:cubicBezTo>
                  <a:cubicBezTo>
                    <a:pt x="13" y="6"/>
                    <a:pt x="13" y="6"/>
                    <a:pt x="13" y="6"/>
                  </a:cubicBezTo>
                  <a:cubicBezTo>
                    <a:pt x="12" y="7"/>
                    <a:pt x="12" y="7"/>
                    <a:pt x="11" y="7"/>
                  </a:cubicBezTo>
                  <a:cubicBezTo>
                    <a:pt x="11" y="8"/>
                    <a:pt x="11" y="8"/>
                    <a:pt x="10" y="8"/>
                  </a:cubicBezTo>
                  <a:cubicBezTo>
                    <a:pt x="9" y="8"/>
                    <a:pt x="8" y="9"/>
                    <a:pt x="8" y="9"/>
                  </a:cubicBezTo>
                  <a:cubicBezTo>
                    <a:pt x="7" y="10"/>
                    <a:pt x="7" y="10"/>
                    <a:pt x="6" y="10"/>
                  </a:cubicBezTo>
                  <a:cubicBezTo>
                    <a:pt x="6" y="11"/>
                    <a:pt x="6" y="11"/>
                    <a:pt x="5" y="12"/>
                  </a:cubicBezTo>
                  <a:cubicBezTo>
                    <a:pt x="5" y="12"/>
                    <a:pt x="5" y="12"/>
                    <a:pt x="5" y="12"/>
                  </a:cubicBezTo>
                  <a:cubicBezTo>
                    <a:pt x="5" y="12"/>
                    <a:pt x="6" y="12"/>
                    <a:pt x="6" y="12"/>
                  </a:cubicBezTo>
                  <a:cubicBezTo>
                    <a:pt x="7" y="11"/>
                    <a:pt x="7" y="12"/>
                    <a:pt x="8" y="12"/>
                  </a:cubicBezTo>
                  <a:cubicBezTo>
                    <a:pt x="8" y="12"/>
                    <a:pt x="8" y="12"/>
                    <a:pt x="8" y="12"/>
                  </a:cubicBezTo>
                  <a:cubicBezTo>
                    <a:pt x="8" y="12"/>
                    <a:pt x="8" y="12"/>
                    <a:pt x="8" y="12"/>
                  </a:cubicBezTo>
                  <a:cubicBezTo>
                    <a:pt x="7" y="13"/>
                    <a:pt x="6" y="13"/>
                    <a:pt x="5" y="13"/>
                  </a:cubicBezTo>
                  <a:cubicBezTo>
                    <a:pt x="5" y="13"/>
                    <a:pt x="4" y="13"/>
                    <a:pt x="4" y="14"/>
                  </a:cubicBezTo>
                  <a:cubicBezTo>
                    <a:pt x="4" y="14"/>
                    <a:pt x="4" y="14"/>
                    <a:pt x="4" y="14"/>
                  </a:cubicBezTo>
                  <a:cubicBezTo>
                    <a:pt x="4" y="14"/>
                    <a:pt x="4" y="14"/>
                    <a:pt x="4" y="14"/>
                  </a:cubicBezTo>
                  <a:cubicBezTo>
                    <a:pt x="4" y="13"/>
                    <a:pt x="3" y="13"/>
                    <a:pt x="3" y="13"/>
                  </a:cubicBezTo>
                  <a:cubicBezTo>
                    <a:pt x="2" y="13"/>
                    <a:pt x="1" y="13"/>
                    <a:pt x="1" y="13"/>
                  </a:cubicBezTo>
                  <a:cubicBezTo>
                    <a:pt x="0" y="13"/>
                    <a:pt x="0" y="12"/>
                    <a:pt x="0" y="12"/>
                  </a:cubicBezTo>
                  <a:cubicBezTo>
                    <a:pt x="1" y="12"/>
                    <a:pt x="0" y="11"/>
                    <a:pt x="0" y="11"/>
                  </a:cubicBezTo>
                  <a:cubicBezTo>
                    <a:pt x="1" y="10"/>
                    <a:pt x="1" y="10"/>
                    <a:pt x="0" y="9"/>
                  </a:cubicBezTo>
                  <a:cubicBezTo>
                    <a:pt x="0" y="9"/>
                    <a:pt x="1" y="9"/>
                    <a:pt x="1" y="8"/>
                  </a:cubicBezTo>
                  <a:cubicBezTo>
                    <a:pt x="2" y="8"/>
                    <a:pt x="2" y="8"/>
                    <a:pt x="3" y="8"/>
                  </a:cubicBezTo>
                  <a:cubicBezTo>
                    <a:pt x="4" y="8"/>
                    <a:pt x="4" y="7"/>
                    <a:pt x="5" y="7"/>
                  </a:cubicBezTo>
                  <a:cubicBezTo>
                    <a:pt x="5" y="7"/>
                    <a:pt x="5" y="7"/>
                    <a:pt x="5" y="7"/>
                  </a:cubicBezTo>
                  <a:cubicBezTo>
                    <a:pt x="5" y="7"/>
                    <a:pt x="5" y="7"/>
                    <a:pt x="5" y="7"/>
                  </a:cubicBezTo>
                  <a:cubicBezTo>
                    <a:pt x="5" y="8"/>
                    <a:pt x="4" y="8"/>
                    <a:pt x="4" y="8"/>
                  </a:cubicBezTo>
                  <a:cubicBezTo>
                    <a:pt x="4" y="8"/>
                    <a:pt x="3" y="8"/>
                    <a:pt x="4" y="8"/>
                  </a:cubicBezTo>
                  <a:cubicBezTo>
                    <a:pt x="4" y="9"/>
                    <a:pt x="4" y="9"/>
                    <a:pt x="4" y="9"/>
                  </a:cubicBezTo>
                  <a:cubicBezTo>
                    <a:pt x="5" y="8"/>
                    <a:pt x="6" y="8"/>
                    <a:pt x="7" y="8"/>
                  </a:cubicBezTo>
                  <a:cubicBezTo>
                    <a:pt x="7" y="7"/>
                    <a:pt x="8" y="7"/>
                    <a:pt x="8" y="7"/>
                  </a:cubicBezTo>
                  <a:cubicBezTo>
                    <a:pt x="9" y="8"/>
                    <a:pt x="9" y="7"/>
                    <a:pt x="9" y="7"/>
                  </a:cubicBezTo>
                  <a:cubicBezTo>
                    <a:pt x="10" y="7"/>
                    <a:pt x="11" y="7"/>
                    <a:pt x="11" y="7"/>
                  </a:cubicBezTo>
                  <a:cubicBezTo>
                    <a:pt x="12" y="7"/>
                    <a:pt x="12" y="7"/>
                    <a:pt x="12" y="6"/>
                  </a:cubicBezTo>
                  <a:cubicBezTo>
                    <a:pt x="12" y="6"/>
                    <a:pt x="12" y="6"/>
                    <a:pt x="11" y="6"/>
                  </a:cubicBezTo>
                  <a:cubicBezTo>
                    <a:pt x="11" y="6"/>
                    <a:pt x="10" y="6"/>
                    <a:pt x="9" y="6"/>
                  </a:cubicBezTo>
                  <a:cubicBezTo>
                    <a:pt x="9" y="6"/>
                    <a:pt x="9" y="5"/>
                    <a:pt x="9" y="5"/>
                  </a:cubicBezTo>
                  <a:cubicBezTo>
                    <a:pt x="9" y="5"/>
                    <a:pt x="9" y="5"/>
                    <a:pt x="9" y="5"/>
                  </a:cubicBezTo>
                  <a:cubicBezTo>
                    <a:pt x="10" y="5"/>
                    <a:pt x="10" y="4"/>
                    <a:pt x="10" y="4"/>
                  </a:cubicBezTo>
                  <a:cubicBezTo>
                    <a:pt x="10" y="3"/>
                    <a:pt x="9" y="4"/>
                    <a:pt x="9" y="4"/>
                  </a:cubicBezTo>
                  <a:cubicBezTo>
                    <a:pt x="9" y="4"/>
                    <a:pt x="8" y="4"/>
                    <a:pt x="8" y="4"/>
                  </a:cubicBezTo>
                  <a:cubicBezTo>
                    <a:pt x="8" y="4"/>
                    <a:pt x="7" y="4"/>
                    <a:pt x="7" y="4"/>
                  </a:cubicBezTo>
                  <a:cubicBezTo>
                    <a:pt x="7" y="3"/>
                    <a:pt x="8" y="3"/>
                    <a:pt x="8" y="3"/>
                  </a:cubicBezTo>
                  <a:cubicBezTo>
                    <a:pt x="8" y="3"/>
                    <a:pt x="9" y="3"/>
                    <a:pt x="9" y="3"/>
                  </a:cubicBezTo>
                  <a:cubicBezTo>
                    <a:pt x="10" y="3"/>
                    <a:pt x="11" y="3"/>
                    <a:pt x="11" y="3"/>
                  </a:cubicBezTo>
                  <a:cubicBezTo>
                    <a:pt x="12" y="3"/>
                    <a:pt x="13" y="2"/>
                    <a:pt x="14" y="3"/>
                  </a:cubicBezTo>
                  <a:cubicBezTo>
                    <a:pt x="13" y="3"/>
                    <a:pt x="13" y="3"/>
                    <a:pt x="13" y="3"/>
                  </a:cubicBezTo>
                  <a:cubicBezTo>
                    <a:pt x="13" y="3"/>
                    <a:pt x="13" y="3"/>
                    <a:pt x="13" y="3"/>
                  </a:cubicBezTo>
                  <a:cubicBezTo>
                    <a:pt x="13" y="3"/>
                    <a:pt x="13" y="3"/>
                    <a:pt x="13" y="3"/>
                  </a:cubicBezTo>
                  <a:cubicBezTo>
                    <a:pt x="13" y="3"/>
                    <a:pt x="12" y="3"/>
                    <a:pt x="12" y="3"/>
                  </a:cubicBezTo>
                  <a:cubicBezTo>
                    <a:pt x="12" y="3"/>
                    <a:pt x="13" y="3"/>
                    <a:pt x="13" y="3"/>
                  </a:cubicBezTo>
                  <a:cubicBezTo>
                    <a:pt x="13" y="3"/>
                    <a:pt x="13" y="3"/>
                    <a:pt x="13" y="3"/>
                  </a:cubicBezTo>
                  <a:cubicBezTo>
                    <a:pt x="13" y="3"/>
                    <a:pt x="13" y="3"/>
                    <a:pt x="13" y="3"/>
                  </a:cubicBezTo>
                  <a:cubicBezTo>
                    <a:pt x="14" y="3"/>
                    <a:pt x="14" y="3"/>
                    <a:pt x="14" y="3"/>
                  </a:cubicBezTo>
                  <a:cubicBezTo>
                    <a:pt x="15" y="3"/>
                    <a:pt x="15" y="3"/>
                    <a:pt x="15" y="3"/>
                  </a:cubicBezTo>
                  <a:cubicBezTo>
                    <a:pt x="16" y="3"/>
                    <a:pt x="17" y="3"/>
                    <a:pt x="17" y="3"/>
                  </a:cubicBezTo>
                  <a:cubicBezTo>
                    <a:pt x="18" y="3"/>
                    <a:pt x="18" y="3"/>
                    <a:pt x="18" y="3"/>
                  </a:cubicBezTo>
                  <a:cubicBezTo>
                    <a:pt x="20" y="2"/>
                    <a:pt x="21" y="3"/>
                    <a:pt x="22" y="2"/>
                  </a:cubicBezTo>
                  <a:cubicBezTo>
                    <a:pt x="23" y="2"/>
                    <a:pt x="23" y="2"/>
                    <a:pt x="24" y="2"/>
                  </a:cubicBezTo>
                  <a:cubicBezTo>
                    <a:pt x="24" y="3"/>
                    <a:pt x="25" y="3"/>
                    <a:pt x="26" y="2"/>
                  </a:cubicBezTo>
                  <a:cubicBezTo>
                    <a:pt x="27" y="2"/>
                    <a:pt x="28" y="2"/>
                    <a:pt x="29" y="2"/>
                  </a:cubicBezTo>
                  <a:cubicBezTo>
                    <a:pt x="30" y="2"/>
                    <a:pt x="31" y="2"/>
                    <a:pt x="32" y="2"/>
                  </a:cubicBezTo>
                  <a:cubicBezTo>
                    <a:pt x="33" y="2"/>
                    <a:pt x="34" y="2"/>
                    <a:pt x="34" y="2"/>
                  </a:cubicBezTo>
                  <a:cubicBezTo>
                    <a:pt x="35" y="2"/>
                    <a:pt x="35" y="2"/>
                    <a:pt x="35" y="2"/>
                  </a:cubicBezTo>
                  <a:cubicBezTo>
                    <a:pt x="36" y="2"/>
                    <a:pt x="37" y="2"/>
                    <a:pt x="38" y="1"/>
                  </a:cubicBezTo>
                  <a:cubicBezTo>
                    <a:pt x="39" y="1"/>
                    <a:pt x="40" y="1"/>
                    <a:pt x="41" y="1"/>
                  </a:cubicBezTo>
                  <a:cubicBezTo>
                    <a:pt x="42" y="1"/>
                    <a:pt x="43" y="1"/>
                    <a:pt x="44" y="1"/>
                  </a:cubicBezTo>
                  <a:cubicBezTo>
                    <a:pt x="45" y="0"/>
                    <a:pt x="45" y="0"/>
                    <a:pt x="45" y="1"/>
                  </a:cubicBezTo>
                  <a:cubicBezTo>
                    <a:pt x="46" y="1"/>
                    <a:pt x="46" y="1"/>
                    <a:pt x="47" y="0"/>
                  </a:cubicBezTo>
                  <a:cubicBezTo>
                    <a:pt x="47" y="0"/>
                    <a:pt x="47" y="0"/>
                    <a:pt x="47" y="0"/>
                  </a:cubicBezTo>
                  <a:cubicBezTo>
                    <a:pt x="47" y="0"/>
                    <a:pt x="47" y="0"/>
                    <a:pt x="47" y="1"/>
                  </a:cubicBezTo>
                  <a:cubicBezTo>
                    <a:pt x="47" y="1"/>
                    <a:pt x="47" y="1"/>
                    <a:pt x="47" y="1"/>
                  </a:cubicBezTo>
                  <a:cubicBezTo>
                    <a:pt x="47" y="1"/>
                    <a:pt x="46" y="1"/>
                    <a:pt x="46" y="1"/>
                  </a:cubicBezTo>
                  <a:cubicBezTo>
                    <a:pt x="46" y="2"/>
                    <a:pt x="45" y="2"/>
                    <a:pt x="44" y="2"/>
                  </a:cubicBezTo>
                  <a:cubicBezTo>
                    <a:pt x="44" y="2"/>
                    <a:pt x="43" y="2"/>
                    <a:pt x="43" y="2"/>
                  </a:cubicBezTo>
                  <a:cubicBezTo>
                    <a:pt x="42" y="2"/>
                    <a:pt x="42" y="2"/>
                    <a:pt x="42" y="2"/>
                  </a:cubicBezTo>
                  <a:cubicBezTo>
                    <a:pt x="42" y="2"/>
                    <a:pt x="42" y="2"/>
                    <a:pt x="43" y="2"/>
                  </a:cubicBezTo>
                  <a:cubicBezTo>
                    <a:pt x="43" y="2"/>
                    <a:pt x="43" y="3"/>
                    <a:pt x="43" y="3"/>
                  </a:cubicBezTo>
                  <a:cubicBezTo>
                    <a:pt x="42" y="3"/>
                    <a:pt x="41" y="3"/>
                    <a:pt x="40" y="3"/>
                  </a:cubicBezTo>
                  <a:cubicBezTo>
                    <a:pt x="39" y="3"/>
                    <a:pt x="38" y="3"/>
                    <a:pt x="37" y="4"/>
                  </a:cubicBezTo>
                  <a:cubicBezTo>
                    <a:pt x="37" y="4"/>
                    <a:pt x="36" y="4"/>
                    <a:pt x="36" y="4"/>
                  </a:cubicBezTo>
                  <a:cubicBezTo>
                    <a:pt x="36" y="4"/>
                    <a:pt x="36" y="4"/>
                    <a:pt x="36" y="4"/>
                  </a:cubicBezTo>
                  <a:cubicBezTo>
                    <a:pt x="35" y="4"/>
                    <a:pt x="35" y="4"/>
                    <a:pt x="34" y="4"/>
                  </a:cubicBezTo>
                  <a:cubicBezTo>
                    <a:pt x="34" y="4"/>
                    <a:pt x="33" y="5"/>
                    <a:pt x="32" y="5"/>
                  </a:cubicBezTo>
                  <a:cubicBezTo>
                    <a:pt x="32" y="5"/>
                    <a:pt x="32" y="5"/>
                    <a:pt x="31" y="5"/>
                  </a:cubicBezTo>
                  <a:cubicBezTo>
                    <a:pt x="31" y="5"/>
                    <a:pt x="30" y="5"/>
                    <a:pt x="30" y="5"/>
                  </a:cubicBezTo>
                  <a:cubicBezTo>
                    <a:pt x="29" y="5"/>
                    <a:pt x="28" y="5"/>
                    <a:pt x="27" y="6"/>
                  </a:cubicBezTo>
                  <a:cubicBezTo>
                    <a:pt x="26" y="6"/>
                    <a:pt x="26" y="6"/>
                    <a:pt x="26" y="6"/>
                  </a:cubicBezTo>
                  <a:cubicBezTo>
                    <a:pt x="25" y="5"/>
                    <a:pt x="24" y="6"/>
                    <a:pt x="23" y="6"/>
                  </a:cubicBezTo>
                  <a:cubicBezTo>
                    <a:pt x="21" y="6"/>
                    <a:pt x="20" y="6"/>
                    <a:pt x="19" y="6"/>
                  </a:cubicBezTo>
                  <a:cubicBezTo>
                    <a:pt x="18" y="6"/>
                    <a:pt x="17" y="6"/>
                    <a:pt x="16" y="6"/>
                  </a:cubicBezTo>
                  <a:cubicBezTo>
                    <a:pt x="16" y="6"/>
                    <a:pt x="16" y="6"/>
                    <a:pt x="16" y="7"/>
                  </a:cubicBezTo>
                  <a:cubicBezTo>
                    <a:pt x="16" y="7"/>
                    <a:pt x="15" y="7"/>
                    <a:pt x="15" y="7"/>
                  </a:cubicBezTo>
                  <a:cubicBezTo>
                    <a:pt x="15" y="7"/>
                    <a:pt x="15" y="7"/>
                    <a:pt x="15" y="7"/>
                  </a:cubicBezTo>
                  <a:cubicBezTo>
                    <a:pt x="15" y="6"/>
                    <a:pt x="15" y="6"/>
                    <a:pt x="16" y="6"/>
                  </a:cubicBezTo>
                  <a:cubicBezTo>
                    <a:pt x="16" y="6"/>
                    <a:pt x="16" y="6"/>
                    <a:pt x="16" y="6"/>
                  </a:cubicBezTo>
                  <a:cubicBezTo>
                    <a:pt x="16" y="6"/>
                    <a:pt x="16" y="6"/>
                    <a:pt x="16" y="6"/>
                  </a:cubicBezTo>
                  <a:cubicBezTo>
                    <a:pt x="16" y="6"/>
                    <a:pt x="16" y="6"/>
                    <a:pt x="16" y="6"/>
                  </a:cubicBezTo>
                  <a:close/>
                  <a:moveTo>
                    <a:pt x="23" y="2"/>
                  </a:moveTo>
                  <a:cubicBezTo>
                    <a:pt x="23" y="2"/>
                    <a:pt x="23" y="2"/>
                    <a:pt x="23" y="2"/>
                  </a:cubicBezTo>
                  <a:cubicBezTo>
                    <a:pt x="23" y="2"/>
                    <a:pt x="23" y="2"/>
                    <a:pt x="23" y="2"/>
                  </a:cubicBezTo>
                  <a:cubicBezTo>
                    <a:pt x="23" y="2"/>
                    <a:pt x="23" y="2"/>
                    <a:pt x="23" y="2"/>
                  </a:cubicBezTo>
                  <a:cubicBezTo>
                    <a:pt x="23" y="2"/>
                    <a:pt x="23" y="2"/>
                    <a:pt x="2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 name="Freeform 7"/>
            <p:cNvSpPr>
              <a:spLocks noEditPoints="1"/>
            </p:cNvSpPr>
            <p:nvPr/>
          </p:nvSpPr>
          <p:spPr bwMode="auto">
            <a:xfrm>
              <a:off x="2100263" y="1422400"/>
              <a:ext cx="452438" cy="46037"/>
            </a:xfrm>
            <a:custGeom>
              <a:avLst/>
              <a:gdLst>
                <a:gd name="T0" fmla="*/ 11 w 30"/>
                <a:gd name="T1" fmla="*/ 2 h 3"/>
                <a:gd name="T2" fmla="*/ 10 w 30"/>
                <a:gd name="T3" fmla="*/ 3 h 3"/>
                <a:gd name="T4" fmla="*/ 9 w 30"/>
                <a:gd name="T5" fmla="*/ 2 h 3"/>
                <a:gd name="T6" fmla="*/ 9 w 30"/>
                <a:gd name="T7" fmla="*/ 2 h 3"/>
                <a:gd name="T8" fmla="*/ 4 w 30"/>
                <a:gd name="T9" fmla="*/ 3 h 3"/>
                <a:gd name="T10" fmla="*/ 0 w 30"/>
                <a:gd name="T11" fmla="*/ 3 h 3"/>
                <a:gd name="T12" fmla="*/ 0 w 30"/>
                <a:gd name="T13" fmla="*/ 3 h 3"/>
                <a:gd name="T14" fmla="*/ 0 w 30"/>
                <a:gd name="T15" fmla="*/ 2 h 3"/>
                <a:gd name="T16" fmla="*/ 0 w 30"/>
                <a:gd name="T17" fmla="*/ 2 h 3"/>
                <a:gd name="T18" fmla="*/ 2 w 30"/>
                <a:gd name="T19" fmla="*/ 2 h 3"/>
                <a:gd name="T20" fmla="*/ 3 w 30"/>
                <a:gd name="T21" fmla="*/ 2 h 3"/>
                <a:gd name="T22" fmla="*/ 4 w 30"/>
                <a:gd name="T23" fmla="*/ 2 h 3"/>
                <a:gd name="T24" fmla="*/ 5 w 30"/>
                <a:gd name="T25" fmla="*/ 2 h 3"/>
                <a:gd name="T26" fmla="*/ 5 w 30"/>
                <a:gd name="T27" fmla="*/ 1 h 3"/>
                <a:gd name="T28" fmla="*/ 2 w 30"/>
                <a:gd name="T29" fmla="*/ 1 h 3"/>
                <a:gd name="T30" fmla="*/ 1 w 30"/>
                <a:gd name="T31" fmla="*/ 1 h 3"/>
                <a:gd name="T32" fmla="*/ 2 w 30"/>
                <a:gd name="T33" fmla="*/ 1 h 3"/>
                <a:gd name="T34" fmla="*/ 6 w 30"/>
                <a:gd name="T35" fmla="*/ 1 h 3"/>
                <a:gd name="T36" fmla="*/ 7 w 30"/>
                <a:gd name="T37" fmla="*/ 1 h 3"/>
                <a:gd name="T38" fmla="*/ 10 w 30"/>
                <a:gd name="T39" fmla="*/ 1 h 3"/>
                <a:gd name="T40" fmla="*/ 12 w 30"/>
                <a:gd name="T41" fmla="*/ 1 h 3"/>
                <a:gd name="T42" fmla="*/ 13 w 30"/>
                <a:gd name="T43" fmla="*/ 1 h 3"/>
                <a:gd name="T44" fmla="*/ 13 w 30"/>
                <a:gd name="T45" fmla="*/ 1 h 3"/>
                <a:gd name="T46" fmla="*/ 15 w 30"/>
                <a:gd name="T47" fmla="*/ 1 h 3"/>
                <a:gd name="T48" fmla="*/ 17 w 30"/>
                <a:gd name="T49" fmla="*/ 1 h 3"/>
                <a:gd name="T50" fmla="*/ 18 w 30"/>
                <a:gd name="T51" fmla="*/ 1 h 3"/>
                <a:gd name="T52" fmla="*/ 19 w 30"/>
                <a:gd name="T53" fmla="*/ 1 h 3"/>
                <a:gd name="T54" fmla="*/ 21 w 30"/>
                <a:gd name="T55" fmla="*/ 1 h 3"/>
                <a:gd name="T56" fmla="*/ 23 w 30"/>
                <a:gd name="T57" fmla="*/ 1 h 3"/>
                <a:gd name="T58" fmla="*/ 24 w 30"/>
                <a:gd name="T59" fmla="*/ 1 h 3"/>
                <a:gd name="T60" fmla="*/ 24 w 30"/>
                <a:gd name="T61" fmla="*/ 1 h 3"/>
                <a:gd name="T62" fmla="*/ 27 w 30"/>
                <a:gd name="T63" fmla="*/ 1 h 3"/>
                <a:gd name="T64" fmla="*/ 28 w 30"/>
                <a:gd name="T65" fmla="*/ 1 h 3"/>
                <a:gd name="T66" fmla="*/ 30 w 30"/>
                <a:gd name="T67" fmla="*/ 1 h 3"/>
                <a:gd name="T68" fmla="*/ 29 w 30"/>
                <a:gd name="T69" fmla="*/ 2 h 3"/>
                <a:gd name="T70" fmla="*/ 26 w 30"/>
                <a:gd name="T71" fmla="*/ 2 h 3"/>
                <a:gd name="T72" fmla="*/ 23 w 30"/>
                <a:gd name="T73" fmla="*/ 2 h 3"/>
                <a:gd name="T74" fmla="*/ 21 w 30"/>
                <a:gd name="T75" fmla="*/ 2 h 3"/>
                <a:gd name="T76" fmla="*/ 20 w 30"/>
                <a:gd name="T77" fmla="*/ 2 h 3"/>
                <a:gd name="T78" fmla="*/ 19 w 30"/>
                <a:gd name="T79" fmla="*/ 2 h 3"/>
                <a:gd name="T80" fmla="*/ 18 w 30"/>
                <a:gd name="T81" fmla="*/ 2 h 3"/>
                <a:gd name="T82" fmla="*/ 15 w 30"/>
                <a:gd name="T83" fmla="*/ 2 h 3"/>
                <a:gd name="T84" fmla="*/ 14 w 30"/>
                <a:gd name="T85" fmla="*/ 2 h 3"/>
                <a:gd name="T86" fmla="*/ 12 w 30"/>
                <a:gd name="T87" fmla="*/ 2 h 3"/>
                <a:gd name="T88" fmla="*/ 12 w 30"/>
                <a:gd name="T89" fmla="*/ 2 h 3"/>
                <a:gd name="T90" fmla="*/ 11 w 30"/>
                <a:gd name="T91" fmla="*/ 2 h 3"/>
                <a:gd name="T92" fmla="*/ 11 w 30"/>
                <a:gd name="T93" fmla="*/ 2 h 3"/>
                <a:gd name="T94" fmla="*/ 6 w 30"/>
                <a:gd name="T95" fmla="*/ 2 h 3"/>
                <a:gd name="T96" fmla="*/ 5 w 30"/>
                <a:gd name="T97" fmla="*/ 2 h 3"/>
                <a:gd name="T98" fmla="*/ 5 w 30"/>
                <a:gd name="T99" fmla="*/ 2 h 3"/>
                <a:gd name="T100" fmla="*/ 6 w 30"/>
                <a:gd name="T101" fmla="*/ 2 h 3"/>
                <a:gd name="T102" fmla="*/ 6 w 30"/>
                <a:gd name="T10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 h="3">
                  <a:moveTo>
                    <a:pt x="11" y="2"/>
                  </a:moveTo>
                  <a:cubicBezTo>
                    <a:pt x="11" y="2"/>
                    <a:pt x="10" y="2"/>
                    <a:pt x="10" y="3"/>
                  </a:cubicBezTo>
                  <a:cubicBezTo>
                    <a:pt x="10" y="3"/>
                    <a:pt x="9" y="3"/>
                    <a:pt x="9" y="2"/>
                  </a:cubicBezTo>
                  <a:cubicBezTo>
                    <a:pt x="9" y="2"/>
                    <a:pt x="9" y="2"/>
                    <a:pt x="9" y="2"/>
                  </a:cubicBezTo>
                  <a:cubicBezTo>
                    <a:pt x="7" y="3"/>
                    <a:pt x="5" y="3"/>
                    <a:pt x="4" y="3"/>
                  </a:cubicBezTo>
                  <a:cubicBezTo>
                    <a:pt x="2" y="3"/>
                    <a:pt x="1" y="3"/>
                    <a:pt x="0" y="3"/>
                  </a:cubicBezTo>
                  <a:cubicBezTo>
                    <a:pt x="0" y="3"/>
                    <a:pt x="0" y="3"/>
                    <a:pt x="0" y="3"/>
                  </a:cubicBezTo>
                  <a:cubicBezTo>
                    <a:pt x="0" y="3"/>
                    <a:pt x="0" y="3"/>
                    <a:pt x="0" y="2"/>
                  </a:cubicBezTo>
                  <a:cubicBezTo>
                    <a:pt x="0" y="2"/>
                    <a:pt x="0" y="2"/>
                    <a:pt x="0" y="2"/>
                  </a:cubicBezTo>
                  <a:cubicBezTo>
                    <a:pt x="1" y="3"/>
                    <a:pt x="1" y="2"/>
                    <a:pt x="2" y="2"/>
                  </a:cubicBezTo>
                  <a:cubicBezTo>
                    <a:pt x="2" y="2"/>
                    <a:pt x="2" y="2"/>
                    <a:pt x="3" y="2"/>
                  </a:cubicBezTo>
                  <a:cubicBezTo>
                    <a:pt x="3" y="2"/>
                    <a:pt x="4" y="2"/>
                    <a:pt x="4" y="2"/>
                  </a:cubicBezTo>
                  <a:cubicBezTo>
                    <a:pt x="5" y="2"/>
                    <a:pt x="5" y="2"/>
                    <a:pt x="5" y="2"/>
                  </a:cubicBezTo>
                  <a:cubicBezTo>
                    <a:pt x="5" y="2"/>
                    <a:pt x="5" y="2"/>
                    <a:pt x="5" y="1"/>
                  </a:cubicBezTo>
                  <a:cubicBezTo>
                    <a:pt x="4" y="1"/>
                    <a:pt x="3" y="1"/>
                    <a:pt x="2" y="1"/>
                  </a:cubicBezTo>
                  <a:cubicBezTo>
                    <a:pt x="2" y="1"/>
                    <a:pt x="1" y="1"/>
                    <a:pt x="1" y="1"/>
                  </a:cubicBezTo>
                  <a:cubicBezTo>
                    <a:pt x="1" y="1"/>
                    <a:pt x="2" y="1"/>
                    <a:pt x="2" y="1"/>
                  </a:cubicBezTo>
                  <a:cubicBezTo>
                    <a:pt x="3" y="1"/>
                    <a:pt x="4" y="1"/>
                    <a:pt x="6" y="1"/>
                  </a:cubicBezTo>
                  <a:cubicBezTo>
                    <a:pt x="6" y="1"/>
                    <a:pt x="7" y="1"/>
                    <a:pt x="7" y="1"/>
                  </a:cubicBezTo>
                  <a:cubicBezTo>
                    <a:pt x="8" y="1"/>
                    <a:pt x="9" y="1"/>
                    <a:pt x="10" y="1"/>
                  </a:cubicBezTo>
                  <a:cubicBezTo>
                    <a:pt x="10" y="1"/>
                    <a:pt x="11" y="1"/>
                    <a:pt x="12" y="1"/>
                  </a:cubicBezTo>
                  <a:cubicBezTo>
                    <a:pt x="12" y="1"/>
                    <a:pt x="12" y="1"/>
                    <a:pt x="13" y="1"/>
                  </a:cubicBezTo>
                  <a:cubicBezTo>
                    <a:pt x="13" y="1"/>
                    <a:pt x="13" y="1"/>
                    <a:pt x="13" y="1"/>
                  </a:cubicBezTo>
                  <a:cubicBezTo>
                    <a:pt x="14" y="1"/>
                    <a:pt x="15" y="0"/>
                    <a:pt x="15" y="1"/>
                  </a:cubicBezTo>
                  <a:cubicBezTo>
                    <a:pt x="16" y="1"/>
                    <a:pt x="17" y="1"/>
                    <a:pt x="17" y="1"/>
                  </a:cubicBezTo>
                  <a:cubicBezTo>
                    <a:pt x="18" y="1"/>
                    <a:pt x="18" y="1"/>
                    <a:pt x="18" y="1"/>
                  </a:cubicBezTo>
                  <a:cubicBezTo>
                    <a:pt x="19" y="0"/>
                    <a:pt x="19" y="0"/>
                    <a:pt x="19" y="1"/>
                  </a:cubicBezTo>
                  <a:cubicBezTo>
                    <a:pt x="20" y="1"/>
                    <a:pt x="20" y="1"/>
                    <a:pt x="21" y="1"/>
                  </a:cubicBezTo>
                  <a:cubicBezTo>
                    <a:pt x="21" y="0"/>
                    <a:pt x="22" y="1"/>
                    <a:pt x="23" y="1"/>
                  </a:cubicBezTo>
                  <a:cubicBezTo>
                    <a:pt x="23" y="1"/>
                    <a:pt x="23" y="1"/>
                    <a:pt x="24" y="1"/>
                  </a:cubicBezTo>
                  <a:cubicBezTo>
                    <a:pt x="24" y="0"/>
                    <a:pt x="24" y="1"/>
                    <a:pt x="24" y="1"/>
                  </a:cubicBezTo>
                  <a:cubicBezTo>
                    <a:pt x="25" y="1"/>
                    <a:pt x="26" y="1"/>
                    <a:pt x="27" y="1"/>
                  </a:cubicBezTo>
                  <a:cubicBezTo>
                    <a:pt x="27" y="1"/>
                    <a:pt x="27" y="1"/>
                    <a:pt x="28" y="1"/>
                  </a:cubicBezTo>
                  <a:cubicBezTo>
                    <a:pt x="28" y="1"/>
                    <a:pt x="29" y="1"/>
                    <a:pt x="30" y="1"/>
                  </a:cubicBezTo>
                  <a:cubicBezTo>
                    <a:pt x="30" y="2"/>
                    <a:pt x="30" y="2"/>
                    <a:pt x="29" y="2"/>
                  </a:cubicBezTo>
                  <a:cubicBezTo>
                    <a:pt x="28" y="2"/>
                    <a:pt x="27" y="2"/>
                    <a:pt x="26" y="2"/>
                  </a:cubicBezTo>
                  <a:cubicBezTo>
                    <a:pt x="25" y="2"/>
                    <a:pt x="24" y="2"/>
                    <a:pt x="23" y="2"/>
                  </a:cubicBezTo>
                  <a:cubicBezTo>
                    <a:pt x="23" y="2"/>
                    <a:pt x="22" y="2"/>
                    <a:pt x="21" y="2"/>
                  </a:cubicBezTo>
                  <a:cubicBezTo>
                    <a:pt x="21" y="2"/>
                    <a:pt x="21" y="2"/>
                    <a:pt x="20" y="2"/>
                  </a:cubicBezTo>
                  <a:cubicBezTo>
                    <a:pt x="20" y="2"/>
                    <a:pt x="19" y="1"/>
                    <a:pt x="19" y="2"/>
                  </a:cubicBezTo>
                  <a:cubicBezTo>
                    <a:pt x="19" y="2"/>
                    <a:pt x="18" y="2"/>
                    <a:pt x="18" y="2"/>
                  </a:cubicBezTo>
                  <a:cubicBezTo>
                    <a:pt x="17" y="2"/>
                    <a:pt x="16" y="2"/>
                    <a:pt x="15" y="2"/>
                  </a:cubicBezTo>
                  <a:cubicBezTo>
                    <a:pt x="14" y="2"/>
                    <a:pt x="14" y="2"/>
                    <a:pt x="14" y="2"/>
                  </a:cubicBezTo>
                  <a:cubicBezTo>
                    <a:pt x="13" y="2"/>
                    <a:pt x="13" y="2"/>
                    <a:pt x="12" y="2"/>
                  </a:cubicBezTo>
                  <a:cubicBezTo>
                    <a:pt x="12" y="2"/>
                    <a:pt x="12" y="2"/>
                    <a:pt x="12" y="2"/>
                  </a:cubicBezTo>
                  <a:cubicBezTo>
                    <a:pt x="12" y="2"/>
                    <a:pt x="11" y="2"/>
                    <a:pt x="11" y="2"/>
                  </a:cubicBezTo>
                  <a:cubicBezTo>
                    <a:pt x="11" y="2"/>
                    <a:pt x="11" y="2"/>
                    <a:pt x="11" y="2"/>
                  </a:cubicBezTo>
                  <a:close/>
                  <a:moveTo>
                    <a:pt x="6" y="2"/>
                  </a:moveTo>
                  <a:cubicBezTo>
                    <a:pt x="6" y="2"/>
                    <a:pt x="5" y="2"/>
                    <a:pt x="5" y="2"/>
                  </a:cubicBezTo>
                  <a:cubicBezTo>
                    <a:pt x="5" y="2"/>
                    <a:pt x="5" y="2"/>
                    <a:pt x="5" y="2"/>
                  </a:cubicBezTo>
                  <a:cubicBezTo>
                    <a:pt x="5" y="2"/>
                    <a:pt x="6" y="2"/>
                    <a:pt x="6" y="2"/>
                  </a:cubicBezTo>
                  <a:cubicBezTo>
                    <a:pt x="6" y="2"/>
                    <a:pt x="6" y="2"/>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 name="Freeform 8"/>
            <p:cNvSpPr/>
            <p:nvPr/>
          </p:nvSpPr>
          <p:spPr bwMode="auto">
            <a:xfrm>
              <a:off x="579438" y="1036638"/>
              <a:ext cx="227013" cy="76200"/>
            </a:xfrm>
            <a:custGeom>
              <a:avLst/>
              <a:gdLst>
                <a:gd name="T0" fmla="*/ 13 w 15"/>
                <a:gd name="T1" fmla="*/ 1 h 5"/>
                <a:gd name="T2" fmla="*/ 10 w 15"/>
                <a:gd name="T3" fmla="*/ 2 h 5"/>
                <a:gd name="T4" fmla="*/ 8 w 15"/>
                <a:gd name="T5" fmla="*/ 3 h 5"/>
                <a:gd name="T6" fmla="*/ 8 w 15"/>
                <a:gd name="T7" fmla="*/ 3 h 5"/>
                <a:gd name="T8" fmla="*/ 9 w 15"/>
                <a:gd name="T9" fmla="*/ 4 h 5"/>
                <a:gd name="T10" fmla="*/ 9 w 15"/>
                <a:gd name="T11" fmla="*/ 4 h 5"/>
                <a:gd name="T12" fmla="*/ 11 w 15"/>
                <a:gd name="T13" fmla="*/ 3 h 5"/>
                <a:gd name="T14" fmla="*/ 14 w 15"/>
                <a:gd name="T15" fmla="*/ 2 h 5"/>
                <a:gd name="T16" fmla="*/ 15 w 15"/>
                <a:gd name="T17" fmla="*/ 2 h 5"/>
                <a:gd name="T18" fmla="*/ 14 w 15"/>
                <a:gd name="T19" fmla="*/ 2 h 5"/>
                <a:gd name="T20" fmla="*/ 14 w 15"/>
                <a:gd name="T21" fmla="*/ 3 h 5"/>
                <a:gd name="T22" fmla="*/ 11 w 15"/>
                <a:gd name="T23" fmla="*/ 3 h 5"/>
                <a:gd name="T24" fmla="*/ 10 w 15"/>
                <a:gd name="T25" fmla="*/ 4 h 5"/>
                <a:gd name="T26" fmla="*/ 8 w 15"/>
                <a:gd name="T27" fmla="*/ 5 h 5"/>
                <a:gd name="T28" fmla="*/ 7 w 15"/>
                <a:gd name="T29" fmla="*/ 4 h 5"/>
                <a:gd name="T30" fmla="*/ 6 w 15"/>
                <a:gd name="T31" fmla="*/ 4 h 5"/>
                <a:gd name="T32" fmla="*/ 0 w 15"/>
                <a:gd name="T33" fmla="*/ 5 h 5"/>
                <a:gd name="T34" fmla="*/ 0 w 15"/>
                <a:gd name="T35" fmla="*/ 5 h 5"/>
                <a:gd name="T36" fmla="*/ 0 w 15"/>
                <a:gd name="T37" fmla="*/ 5 h 5"/>
                <a:gd name="T38" fmla="*/ 0 w 15"/>
                <a:gd name="T39" fmla="*/ 5 h 5"/>
                <a:gd name="T40" fmla="*/ 2 w 15"/>
                <a:gd name="T41" fmla="*/ 5 h 5"/>
                <a:gd name="T42" fmla="*/ 3 w 15"/>
                <a:gd name="T43" fmla="*/ 4 h 5"/>
                <a:gd name="T44" fmla="*/ 5 w 15"/>
                <a:gd name="T45" fmla="*/ 4 h 5"/>
                <a:gd name="T46" fmla="*/ 6 w 15"/>
                <a:gd name="T47" fmla="*/ 3 h 5"/>
                <a:gd name="T48" fmla="*/ 5 w 15"/>
                <a:gd name="T49" fmla="*/ 3 h 5"/>
                <a:gd name="T50" fmla="*/ 4 w 15"/>
                <a:gd name="T51" fmla="*/ 3 h 5"/>
                <a:gd name="T52" fmla="*/ 5 w 15"/>
                <a:gd name="T53" fmla="*/ 2 h 5"/>
                <a:gd name="T54" fmla="*/ 6 w 15"/>
                <a:gd name="T55" fmla="*/ 1 h 5"/>
                <a:gd name="T56" fmla="*/ 6 w 15"/>
                <a:gd name="T57" fmla="*/ 2 h 5"/>
                <a:gd name="T58" fmla="*/ 7 w 15"/>
                <a:gd name="T59" fmla="*/ 2 h 5"/>
                <a:gd name="T60" fmla="*/ 8 w 15"/>
                <a:gd name="T61" fmla="*/ 1 h 5"/>
                <a:gd name="T62" fmla="*/ 9 w 15"/>
                <a:gd name="T63" fmla="*/ 1 h 5"/>
                <a:gd name="T64" fmla="*/ 9 w 15"/>
                <a:gd name="T65" fmla="*/ 2 h 5"/>
                <a:gd name="T66" fmla="*/ 10 w 15"/>
                <a:gd name="T67" fmla="*/ 1 h 5"/>
                <a:gd name="T68" fmla="*/ 13 w 15"/>
                <a:gd name="T6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 h="5">
                  <a:moveTo>
                    <a:pt x="13" y="1"/>
                  </a:moveTo>
                  <a:cubicBezTo>
                    <a:pt x="12" y="1"/>
                    <a:pt x="11" y="1"/>
                    <a:pt x="10" y="2"/>
                  </a:cubicBezTo>
                  <a:cubicBezTo>
                    <a:pt x="10" y="2"/>
                    <a:pt x="9" y="3"/>
                    <a:pt x="8" y="3"/>
                  </a:cubicBezTo>
                  <a:cubicBezTo>
                    <a:pt x="8" y="3"/>
                    <a:pt x="8" y="3"/>
                    <a:pt x="8" y="3"/>
                  </a:cubicBezTo>
                  <a:cubicBezTo>
                    <a:pt x="9" y="3"/>
                    <a:pt x="9" y="4"/>
                    <a:pt x="9" y="4"/>
                  </a:cubicBezTo>
                  <a:cubicBezTo>
                    <a:pt x="9" y="4"/>
                    <a:pt x="9" y="4"/>
                    <a:pt x="9" y="4"/>
                  </a:cubicBezTo>
                  <a:cubicBezTo>
                    <a:pt x="10" y="4"/>
                    <a:pt x="11" y="3"/>
                    <a:pt x="11" y="3"/>
                  </a:cubicBezTo>
                  <a:cubicBezTo>
                    <a:pt x="12" y="2"/>
                    <a:pt x="13" y="2"/>
                    <a:pt x="14" y="2"/>
                  </a:cubicBezTo>
                  <a:cubicBezTo>
                    <a:pt x="14" y="2"/>
                    <a:pt x="15" y="2"/>
                    <a:pt x="15" y="2"/>
                  </a:cubicBezTo>
                  <a:cubicBezTo>
                    <a:pt x="15" y="2"/>
                    <a:pt x="14" y="2"/>
                    <a:pt x="14" y="2"/>
                  </a:cubicBezTo>
                  <a:cubicBezTo>
                    <a:pt x="14" y="3"/>
                    <a:pt x="14" y="3"/>
                    <a:pt x="14" y="3"/>
                  </a:cubicBezTo>
                  <a:cubicBezTo>
                    <a:pt x="13" y="2"/>
                    <a:pt x="12" y="2"/>
                    <a:pt x="11" y="3"/>
                  </a:cubicBezTo>
                  <a:cubicBezTo>
                    <a:pt x="11" y="4"/>
                    <a:pt x="10" y="4"/>
                    <a:pt x="10" y="4"/>
                  </a:cubicBezTo>
                  <a:cubicBezTo>
                    <a:pt x="9" y="4"/>
                    <a:pt x="9" y="4"/>
                    <a:pt x="8" y="5"/>
                  </a:cubicBezTo>
                  <a:cubicBezTo>
                    <a:pt x="8" y="5"/>
                    <a:pt x="7" y="5"/>
                    <a:pt x="7" y="4"/>
                  </a:cubicBezTo>
                  <a:cubicBezTo>
                    <a:pt x="7" y="4"/>
                    <a:pt x="6" y="4"/>
                    <a:pt x="6" y="4"/>
                  </a:cubicBezTo>
                  <a:cubicBezTo>
                    <a:pt x="4" y="4"/>
                    <a:pt x="2" y="5"/>
                    <a:pt x="0" y="5"/>
                  </a:cubicBezTo>
                  <a:cubicBezTo>
                    <a:pt x="0" y="5"/>
                    <a:pt x="0" y="5"/>
                    <a:pt x="0" y="5"/>
                  </a:cubicBezTo>
                  <a:cubicBezTo>
                    <a:pt x="0" y="5"/>
                    <a:pt x="0" y="5"/>
                    <a:pt x="0" y="5"/>
                  </a:cubicBezTo>
                  <a:cubicBezTo>
                    <a:pt x="0" y="5"/>
                    <a:pt x="0" y="5"/>
                    <a:pt x="0" y="5"/>
                  </a:cubicBezTo>
                  <a:cubicBezTo>
                    <a:pt x="0" y="5"/>
                    <a:pt x="1" y="5"/>
                    <a:pt x="2" y="5"/>
                  </a:cubicBezTo>
                  <a:cubicBezTo>
                    <a:pt x="2" y="4"/>
                    <a:pt x="3" y="4"/>
                    <a:pt x="3" y="4"/>
                  </a:cubicBezTo>
                  <a:cubicBezTo>
                    <a:pt x="4" y="4"/>
                    <a:pt x="4" y="4"/>
                    <a:pt x="5" y="4"/>
                  </a:cubicBezTo>
                  <a:cubicBezTo>
                    <a:pt x="5" y="4"/>
                    <a:pt x="6" y="4"/>
                    <a:pt x="6" y="3"/>
                  </a:cubicBezTo>
                  <a:cubicBezTo>
                    <a:pt x="6" y="3"/>
                    <a:pt x="5" y="3"/>
                    <a:pt x="5" y="3"/>
                  </a:cubicBezTo>
                  <a:cubicBezTo>
                    <a:pt x="5" y="3"/>
                    <a:pt x="4" y="3"/>
                    <a:pt x="4" y="3"/>
                  </a:cubicBezTo>
                  <a:cubicBezTo>
                    <a:pt x="4" y="2"/>
                    <a:pt x="5" y="2"/>
                    <a:pt x="5" y="2"/>
                  </a:cubicBezTo>
                  <a:cubicBezTo>
                    <a:pt x="5" y="2"/>
                    <a:pt x="5" y="2"/>
                    <a:pt x="6" y="1"/>
                  </a:cubicBezTo>
                  <a:cubicBezTo>
                    <a:pt x="6" y="1"/>
                    <a:pt x="6" y="1"/>
                    <a:pt x="6" y="2"/>
                  </a:cubicBezTo>
                  <a:cubicBezTo>
                    <a:pt x="6" y="2"/>
                    <a:pt x="7" y="2"/>
                    <a:pt x="7" y="2"/>
                  </a:cubicBezTo>
                  <a:cubicBezTo>
                    <a:pt x="7" y="2"/>
                    <a:pt x="8" y="2"/>
                    <a:pt x="8" y="1"/>
                  </a:cubicBezTo>
                  <a:cubicBezTo>
                    <a:pt x="8" y="1"/>
                    <a:pt x="9" y="1"/>
                    <a:pt x="9" y="1"/>
                  </a:cubicBezTo>
                  <a:cubicBezTo>
                    <a:pt x="9" y="2"/>
                    <a:pt x="9" y="2"/>
                    <a:pt x="9" y="2"/>
                  </a:cubicBezTo>
                  <a:cubicBezTo>
                    <a:pt x="10" y="2"/>
                    <a:pt x="10" y="1"/>
                    <a:pt x="10" y="1"/>
                  </a:cubicBezTo>
                  <a:cubicBezTo>
                    <a:pt x="11" y="0"/>
                    <a:pt x="12" y="1"/>
                    <a:pt x="1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 name="Freeform 9"/>
            <p:cNvSpPr/>
            <p:nvPr/>
          </p:nvSpPr>
          <p:spPr bwMode="auto">
            <a:xfrm>
              <a:off x="2898775" y="1484313"/>
              <a:ext cx="106363" cy="61912"/>
            </a:xfrm>
            <a:custGeom>
              <a:avLst/>
              <a:gdLst>
                <a:gd name="T0" fmla="*/ 4 w 7"/>
                <a:gd name="T1" fmla="*/ 1 h 4"/>
                <a:gd name="T2" fmla="*/ 5 w 7"/>
                <a:gd name="T3" fmla="*/ 2 h 4"/>
                <a:gd name="T4" fmla="*/ 5 w 7"/>
                <a:gd name="T5" fmla="*/ 2 h 4"/>
                <a:gd name="T6" fmla="*/ 6 w 7"/>
                <a:gd name="T7" fmla="*/ 3 h 4"/>
                <a:gd name="T8" fmla="*/ 5 w 7"/>
                <a:gd name="T9" fmla="*/ 3 h 4"/>
                <a:gd name="T10" fmla="*/ 4 w 7"/>
                <a:gd name="T11" fmla="*/ 3 h 4"/>
                <a:gd name="T12" fmla="*/ 4 w 7"/>
                <a:gd name="T13" fmla="*/ 3 h 4"/>
                <a:gd name="T14" fmla="*/ 2 w 7"/>
                <a:gd name="T15" fmla="*/ 3 h 4"/>
                <a:gd name="T16" fmla="*/ 1 w 7"/>
                <a:gd name="T17" fmla="*/ 3 h 4"/>
                <a:gd name="T18" fmla="*/ 0 w 7"/>
                <a:gd name="T19" fmla="*/ 3 h 4"/>
                <a:gd name="T20" fmla="*/ 0 w 7"/>
                <a:gd name="T21" fmla="*/ 2 h 4"/>
                <a:gd name="T22" fmla="*/ 0 w 7"/>
                <a:gd name="T23" fmla="*/ 2 h 4"/>
                <a:gd name="T24" fmla="*/ 3 w 7"/>
                <a:gd name="T25" fmla="*/ 2 h 4"/>
                <a:gd name="T26" fmla="*/ 3 w 7"/>
                <a:gd name="T27" fmla="*/ 2 h 4"/>
                <a:gd name="T28" fmla="*/ 3 w 7"/>
                <a:gd name="T29" fmla="*/ 1 h 4"/>
                <a:gd name="T30" fmla="*/ 3 w 7"/>
                <a:gd name="T31" fmla="*/ 1 h 4"/>
                <a:gd name="T32" fmla="*/ 5 w 7"/>
                <a:gd name="T33" fmla="*/ 1 h 4"/>
                <a:gd name="T34" fmla="*/ 6 w 7"/>
                <a:gd name="T35" fmla="*/ 1 h 4"/>
                <a:gd name="T36" fmla="*/ 6 w 7"/>
                <a:gd name="T37" fmla="*/ 2 h 4"/>
                <a:gd name="T38" fmla="*/ 6 w 7"/>
                <a:gd name="T39" fmla="*/ 2 h 4"/>
                <a:gd name="T40" fmla="*/ 5 w 7"/>
                <a:gd name="T41" fmla="*/ 1 h 4"/>
                <a:gd name="T42" fmla="*/ 4 w 7"/>
                <a:gd name="T4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4">
                  <a:moveTo>
                    <a:pt x="4" y="1"/>
                  </a:moveTo>
                  <a:cubicBezTo>
                    <a:pt x="4" y="1"/>
                    <a:pt x="4" y="2"/>
                    <a:pt x="5" y="2"/>
                  </a:cubicBezTo>
                  <a:cubicBezTo>
                    <a:pt x="5" y="2"/>
                    <a:pt x="5" y="2"/>
                    <a:pt x="5" y="2"/>
                  </a:cubicBezTo>
                  <a:cubicBezTo>
                    <a:pt x="6" y="2"/>
                    <a:pt x="6" y="3"/>
                    <a:pt x="6" y="3"/>
                  </a:cubicBezTo>
                  <a:cubicBezTo>
                    <a:pt x="6" y="3"/>
                    <a:pt x="6" y="3"/>
                    <a:pt x="5" y="3"/>
                  </a:cubicBezTo>
                  <a:cubicBezTo>
                    <a:pt x="5" y="3"/>
                    <a:pt x="5" y="3"/>
                    <a:pt x="4" y="3"/>
                  </a:cubicBezTo>
                  <a:cubicBezTo>
                    <a:pt x="4" y="3"/>
                    <a:pt x="4" y="3"/>
                    <a:pt x="4" y="3"/>
                  </a:cubicBezTo>
                  <a:cubicBezTo>
                    <a:pt x="3" y="4"/>
                    <a:pt x="3" y="3"/>
                    <a:pt x="2" y="3"/>
                  </a:cubicBezTo>
                  <a:cubicBezTo>
                    <a:pt x="2" y="3"/>
                    <a:pt x="2" y="3"/>
                    <a:pt x="1" y="3"/>
                  </a:cubicBezTo>
                  <a:cubicBezTo>
                    <a:pt x="1" y="3"/>
                    <a:pt x="0" y="3"/>
                    <a:pt x="0" y="3"/>
                  </a:cubicBezTo>
                  <a:cubicBezTo>
                    <a:pt x="0" y="2"/>
                    <a:pt x="0" y="2"/>
                    <a:pt x="0" y="2"/>
                  </a:cubicBezTo>
                  <a:cubicBezTo>
                    <a:pt x="0" y="2"/>
                    <a:pt x="0" y="2"/>
                    <a:pt x="0" y="2"/>
                  </a:cubicBezTo>
                  <a:cubicBezTo>
                    <a:pt x="1" y="2"/>
                    <a:pt x="2" y="2"/>
                    <a:pt x="3" y="2"/>
                  </a:cubicBezTo>
                  <a:cubicBezTo>
                    <a:pt x="3" y="2"/>
                    <a:pt x="3" y="2"/>
                    <a:pt x="3" y="2"/>
                  </a:cubicBezTo>
                  <a:cubicBezTo>
                    <a:pt x="4" y="1"/>
                    <a:pt x="3" y="1"/>
                    <a:pt x="3" y="1"/>
                  </a:cubicBezTo>
                  <a:cubicBezTo>
                    <a:pt x="3" y="1"/>
                    <a:pt x="3" y="1"/>
                    <a:pt x="3" y="1"/>
                  </a:cubicBezTo>
                  <a:cubicBezTo>
                    <a:pt x="4" y="0"/>
                    <a:pt x="4" y="0"/>
                    <a:pt x="5" y="1"/>
                  </a:cubicBezTo>
                  <a:cubicBezTo>
                    <a:pt x="6" y="1"/>
                    <a:pt x="6" y="1"/>
                    <a:pt x="6" y="1"/>
                  </a:cubicBezTo>
                  <a:cubicBezTo>
                    <a:pt x="6" y="1"/>
                    <a:pt x="7" y="2"/>
                    <a:pt x="6" y="2"/>
                  </a:cubicBezTo>
                  <a:cubicBezTo>
                    <a:pt x="6" y="2"/>
                    <a:pt x="6" y="2"/>
                    <a:pt x="6" y="2"/>
                  </a:cubicBezTo>
                  <a:cubicBezTo>
                    <a:pt x="5" y="2"/>
                    <a:pt x="5" y="2"/>
                    <a:pt x="5" y="1"/>
                  </a:cubicBezTo>
                  <a:cubicBezTo>
                    <a:pt x="4" y="1"/>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 name="Freeform 10"/>
            <p:cNvSpPr/>
            <p:nvPr/>
          </p:nvSpPr>
          <p:spPr bwMode="auto">
            <a:xfrm>
              <a:off x="881063" y="1592263"/>
              <a:ext cx="120650" cy="30162"/>
            </a:xfrm>
            <a:custGeom>
              <a:avLst/>
              <a:gdLst>
                <a:gd name="T0" fmla="*/ 0 w 8"/>
                <a:gd name="T1" fmla="*/ 2 h 2"/>
                <a:gd name="T2" fmla="*/ 2 w 8"/>
                <a:gd name="T3" fmla="*/ 1 h 2"/>
                <a:gd name="T4" fmla="*/ 7 w 8"/>
                <a:gd name="T5" fmla="*/ 0 h 2"/>
                <a:gd name="T6" fmla="*/ 8 w 8"/>
                <a:gd name="T7" fmla="*/ 0 h 2"/>
                <a:gd name="T8" fmla="*/ 7 w 8"/>
                <a:gd name="T9" fmla="*/ 1 h 2"/>
                <a:gd name="T10" fmla="*/ 6 w 8"/>
                <a:gd name="T11" fmla="*/ 1 h 2"/>
                <a:gd name="T12" fmla="*/ 4 w 8"/>
                <a:gd name="T13" fmla="*/ 2 h 2"/>
                <a:gd name="T14" fmla="*/ 4 w 8"/>
                <a:gd name="T15" fmla="*/ 2 h 2"/>
                <a:gd name="T16" fmla="*/ 3 w 8"/>
                <a:gd name="T17" fmla="*/ 2 h 2"/>
                <a:gd name="T18" fmla="*/ 0 w 8"/>
                <a:gd name="T19" fmla="*/ 2 h 2"/>
                <a:gd name="T20" fmla="*/ 0 w 8"/>
                <a:gd name="T21" fmla="*/ 2 h 2"/>
                <a:gd name="T22" fmla="*/ 0 w 8"/>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
                  <a:moveTo>
                    <a:pt x="0" y="2"/>
                  </a:moveTo>
                  <a:cubicBezTo>
                    <a:pt x="1" y="1"/>
                    <a:pt x="1" y="1"/>
                    <a:pt x="2" y="1"/>
                  </a:cubicBezTo>
                  <a:cubicBezTo>
                    <a:pt x="3" y="1"/>
                    <a:pt x="5" y="1"/>
                    <a:pt x="7" y="0"/>
                  </a:cubicBezTo>
                  <a:cubicBezTo>
                    <a:pt x="7" y="0"/>
                    <a:pt x="8" y="0"/>
                    <a:pt x="8" y="0"/>
                  </a:cubicBezTo>
                  <a:cubicBezTo>
                    <a:pt x="8" y="0"/>
                    <a:pt x="8" y="0"/>
                    <a:pt x="7" y="1"/>
                  </a:cubicBezTo>
                  <a:cubicBezTo>
                    <a:pt x="7" y="1"/>
                    <a:pt x="6" y="1"/>
                    <a:pt x="6" y="1"/>
                  </a:cubicBezTo>
                  <a:cubicBezTo>
                    <a:pt x="5" y="1"/>
                    <a:pt x="5" y="2"/>
                    <a:pt x="4" y="2"/>
                  </a:cubicBezTo>
                  <a:cubicBezTo>
                    <a:pt x="4" y="2"/>
                    <a:pt x="4" y="2"/>
                    <a:pt x="4" y="2"/>
                  </a:cubicBezTo>
                  <a:cubicBezTo>
                    <a:pt x="3" y="2"/>
                    <a:pt x="3" y="2"/>
                    <a:pt x="3" y="2"/>
                  </a:cubicBezTo>
                  <a:cubicBezTo>
                    <a:pt x="2" y="2"/>
                    <a:pt x="1"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 name="Freeform 11"/>
            <p:cNvSpPr/>
            <p:nvPr/>
          </p:nvSpPr>
          <p:spPr bwMode="auto">
            <a:xfrm>
              <a:off x="850900" y="774700"/>
              <a:ext cx="166688" cy="30162"/>
            </a:xfrm>
            <a:custGeom>
              <a:avLst/>
              <a:gdLst>
                <a:gd name="T0" fmla="*/ 0 w 11"/>
                <a:gd name="T1" fmla="*/ 2 h 2"/>
                <a:gd name="T2" fmla="*/ 2 w 11"/>
                <a:gd name="T3" fmla="*/ 2 h 2"/>
                <a:gd name="T4" fmla="*/ 8 w 11"/>
                <a:gd name="T5" fmla="*/ 1 h 2"/>
                <a:gd name="T6" fmla="*/ 10 w 11"/>
                <a:gd name="T7" fmla="*/ 0 h 2"/>
                <a:gd name="T8" fmla="*/ 11 w 11"/>
                <a:gd name="T9" fmla="*/ 1 h 2"/>
                <a:gd name="T10" fmla="*/ 10 w 11"/>
                <a:gd name="T11" fmla="*/ 1 h 2"/>
                <a:gd name="T12" fmla="*/ 7 w 11"/>
                <a:gd name="T13" fmla="*/ 1 h 2"/>
                <a:gd name="T14" fmla="*/ 6 w 11"/>
                <a:gd name="T15" fmla="*/ 2 h 2"/>
                <a:gd name="T16" fmla="*/ 4 w 11"/>
                <a:gd name="T17" fmla="*/ 2 h 2"/>
                <a:gd name="T18" fmla="*/ 2 w 11"/>
                <a:gd name="T19" fmla="*/ 2 h 2"/>
                <a:gd name="T20" fmla="*/ 0 w 11"/>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
                  <a:moveTo>
                    <a:pt x="0" y="2"/>
                  </a:moveTo>
                  <a:cubicBezTo>
                    <a:pt x="1" y="2"/>
                    <a:pt x="1" y="2"/>
                    <a:pt x="2" y="2"/>
                  </a:cubicBezTo>
                  <a:cubicBezTo>
                    <a:pt x="4" y="1"/>
                    <a:pt x="6" y="1"/>
                    <a:pt x="8" y="1"/>
                  </a:cubicBezTo>
                  <a:cubicBezTo>
                    <a:pt x="9" y="0"/>
                    <a:pt x="10" y="0"/>
                    <a:pt x="10" y="0"/>
                  </a:cubicBezTo>
                  <a:cubicBezTo>
                    <a:pt x="10" y="0"/>
                    <a:pt x="10" y="1"/>
                    <a:pt x="11" y="1"/>
                  </a:cubicBezTo>
                  <a:cubicBezTo>
                    <a:pt x="11" y="1"/>
                    <a:pt x="10" y="1"/>
                    <a:pt x="10" y="1"/>
                  </a:cubicBezTo>
                  <a:cubicBezTo>
                    <a:pt x="9" y="1"/>
                    <a:pt x="8" y="1"/>
                    <a:pt x="7" y="1"/>
                  </a:cubicBezTo>
                  <a:cubicBezTo>
                    <a:pt x="7" y="1"/>
                    <a:pt x="6" y="2"/>
                    <a:pt x="6" y="2"/>
                  </a:cubicBezTo>
                  <a:cubicBezTo>
                    <a:pt x="5" y="1"/>
                    <a:pt x="5" y="2"/>
                    <a:pt x="4" y="2"/>
                  </a:cubicBezTo>
                  <a:cubicBezTo>
                    <a:pt x="4" y="2"/>
                    <a:pt x="3" y="2"/>
                    <a:pt x="2" y="2"/>
                  </a:cubicBezTo>
                  <a:cubicBezTo>
                    <a:pt x="2"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7" name="Freeform 17"/>
            <p:cNvSpPr/>
            <p:nvPr/>
          </p:nvSpPr>
          <p:spPr bwMode="auto">
            <a:xfrm>
              <a:off x="2854325" y="1484313"/>
              <a:ext cx="90488" cy="15875"/>
            </a:xfrm>
            <a:custGeom>
              <a:avLst/>
              <a:gdLst>
                <a:gd name="T0" fmla="*/ 5 w 6"/>
                <a:gd name="T1" fmla="*/ 0 h 1"/>
                <a:gd name="T2" fmla="*/ 5 w 6"/>
                <a:gd name="T3" fmla="*/ 1 h 1"/>
                <a:gd name="T4" fmla="*/ 4 w 6"/>
                <a:gd name="T5" fmla="*/ 1 h 1"/>
                <a:gd name="T6" fmla="*/ 3 w 6"/>
                <a:gd name="T7" fmla="*/ 1 h 1"/>
                <a:gd name="T8" fmla="*/ 3 w 6"/>
                <a:gd name="T9" fmla="*/ 1 h 1"/>
                <a:gd name="T10" fmla="*/ 1 w 6"/>
                <a:gd name="T11" fmla="*/ 0 h 1"/>
                <a:gd name="T12" fmla="*/ 0 w 6"/>
                <a:gd name="T13" fmla="*/ 0 h 1"/>
                <a:gd name="T14" fmla="*/ 0 w 6"/>
                <a:gd name="T15" fmla="*/ 0 h 1"/>
                <a:gd name="T16" fmla="*/ 0 w 6"/>
                <a:gd name="T17" fmla="*/ 0 h 1"/>
                <a:gd name="T18" fmla="*/ 2 w 6"/>
                <a:gd name="T19" fmla="*/ 0 h 1"/>
                <a:gd name="T20" fmla="*/ 3 w 6"/>
                <a:gd name="T21" fmla="*/ 0 h 1"/>
                <a:gd name="T22" fmla="*/ 3 w 6"/>
                <a:gd name="T23" fmla="*/ 0 h 1"/>
                <a:gd name="T24" fmla="*/ 5 w 6"/>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
                  <a:moveTo>
                    <a:pt x="5" y="0"/>
                  </a:moveTo>
                  <a:cubicBezTo>
                    <a:pt x="6" y="0"/>
                    <a:pt x="6" y="1"/>
                    <a:pt x="5" y="1"/>
                  </a:cubicBezTo>
                  <a:cubicBezTo>
                    <a:pt x="5" y="1"/>
                    <a:pt x="4" y="1"/>
                    <a:pt x="4" y="1"/>
                  </a:cubicBezTo>
                  <a:cubicBezTo>
                    <a:pt x="4" y="1"/>
                    <a:pt x="3" y="1"/>
                    <a:pt x="3" y="1"/>
                  </a:cubicBezTo>
                  <a:cubicBezTo>
                    <a:pt x="3" y="1"/>
                    <a:pt x="3" y="1"/>
                    <a:pt x="3" y="1"/>
                  </a:cubicBezTo>
                  <a:cubicBezTo>
                    <a:pt x="2" y="1"/>
                    <a:pt x="2" y="1"/>
                    <a:pt x="1" y="0"/>
                  </a:cubicBezTo>
                  <a:cubicBezTo>
                    <a:pt x="1" y="0"/>
                    <a:pt x="1" y="0"/>
                    <a:pt x="0" y="0"/>
                  </a:cubicBezTo>
                  <a:cubicBezTo>
                    <a:pt x="0" y="0"/>
                    <a:pt x="0" y="0"/>
                    <a:pt x="0" y="0"/>
                  </a:cubicBezTo>
                  <a:cubicBezTo>
                    <a:pt x="0" y="0"/>
                    <a:pt x="0" y="0"/>
                    <a:pt x="0" y="0"/>
                  </a:cubicBezTo>
                  <a:cubicBezTo>
                    <a:pt x="1" y="0"/>
                    <a:pt x="1" y="0"/>
                    <a:pt x="2" y="0"/>
                  </a:cubicBezTo>
                  <a:cubicBezTo>
                    <a:pt x="2" y="1"/>
                    <a:pt x="3" y="0"/>
                    <a:pt x="3" y="0"/>
                  </a:cubicBezTo>
                  <a:cubicBezTo>
                    <a:pt x="3" y="0"/>
                    <a:pt x="3" y="0"/>
                    <a:pt x="3" y="0"/>
                  </a:cubicBezTo>
                  <a:cubicBezTo>
                    <a:pt x="4"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 name="Freeform 12"/>
            <p:cNvSpPr/>
            <p:nvPr/>
          </p:nvSpPr>
          <p:spPr bwMode="auto">
            <a:xfrm>
              <a:off x="2552700" y="558801"/>
              <a:ext cx="74613" cy="30162"/>
            </a:xfrm>
            <a:custGeom>
              <a:avLst/>
              <a:gdLst>
                <a:gd name="T0" fmla="*/ 3 w 5"/>
                <a:gd name="T1" fmla="*/ 1 h 2"/>
                <a:gd name="T2" fmla="*/ 2 w 5"/>
                <a:gd name="T3" fmla="*/ 1 h 2"/>
                <a:gd name="T4" fmla="*/ 0 w 5"/>
                <a:gd name="T5" fmla="*/ 1 h 2"/>
                <a:gd name="T6" fmla="*/ 0 w 5"/>
                <a:gd name="T7" fmla="*/ 1 h 2"/>
                <a:gd name="T8" fmla="*/ 0 w 5"/>
                <a:gd name="T9" fmla="*/ 0 h 2"/>
                <a:gd name="T10" fmla="*/ 3 w 5"/>
                <a:gd name="T11" fmla="*/ 0 h 2"/>
                <a:gd name="T12" fmla="*/ 5 w 5"/>
                <a:gd name="T13" fmla="*/ 1 h 2"/>
                <a:gd name="T14" fmla="*/ 5 w 5"/>
                <a:gd name="T15" fmla="*/ 1 h 2"/>
                <a:gd name="T16" fmla="*/ 4 w 5"/>
                <a:gd name="T17" fmla="*/ 2 h 2"/>
                <a:gd name="T18" fmla="*/ 4 w 5"/>
                <a:gd name="T19" fmla="*/ 2 h 2"/>
                <a:gd name="T20" fmla="*/ 3 w 5"/>
                <a:gd name="T21" fmla="*/ 2 h 2"/>
                <a:gd name="T22" fmla="*/ 3 w 5"/>
                <a:gd name="T23" fmla="*/ 2 h 2"/>
                <a:gd name="T24" fmla="*/ 3 w 5"/>
                <a:gd name="T25" fmla="*/ 1 h 2"/>
                <a:gd name="T26" fmla="*/ 3 w 5"/>
                <a:gd name="T27" fmla="*/ 1 h 2"/>
                <a:gd name="T28" fmla="*/ 3 w 5"/>
                <a:gd name="T2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2">
                  <a:moveTo>
                    <a:pt x="3" y="1"/>
                  </a:moveTo>
                  <a:cubicBezTo>
                    <a:pt x="3" y="1"/>
                    <a:pt x="3" y="1"/>
                    <a:pt x="2" y="1"/>
                  </a:cubicBezTo>
                  <a:cubicBezTo>
                    <a:pt x="2" y="1"/>
                    <a:pt x="1" y="1"/>
                    <a:pt x="0" y="1"/>
                  </a:cubicBezTo>
                  <a:cubicBezTo>
                    <a:pt x="0" y="1"/>
                    <a:pt x="0" y="1"/>
                    <a:pt x="0" y="1"/>
                  </a:cubicBezTo>
                  <a:cubicBezTo>
                    <a:pt x="0" y="0"/>
                    <a:pt x="0" y="0"/>
                    <a:pt x="0" y="0"/>
                  </a:cubicBezTo>
                  <a:cubicBezTo>
                    <a:pt x="1" y="0"/>
                    <a:pt x="2" y="1"/>
                    <a:pt x="3" y="0"/>
                  </a:cubicBezTo>
                  <a:cubicBezTo>
                    <a:pt x="4" y="0"/>
                    <a:pt x="4" y="0"/>
                    <a:pt x="5" y="1"/>
                  </a:cubicBezTo>
                  <a:cubicBezTo>
                    <a:pt x="5" y="1"/>
                    <a:pt x="5" y="1"/>
                    <a:pt x="5" y="1"/>
                  </a:cubicBezTo>
                  <a:cubicBezTo>
                    <a:pt x="5" y="1"/>
                    <a:pt x="5" y="2"/>
                    <a:pt x="4" y="2"/>
                  </a:cubicBezTo>
                  <a:cubicBezTo>
                    <a:pt x="4" y="2"/>
                    <a:pt x="4" y="2"/>
                    <a:pt x="4" y="2"/>
                  </a:cubicBezTo>
                  <a:cubicBezTo>
                    <a:pt x="4" y="2"/>
                    <a:pt x="4" y="2"/>
                    <a:pt x="3" y="2"/>
                  </a:cubicBezTo>
                  <a:cubicBezTo>
                    <a:pt x="3" y="2"/>
                    <a:pt x="3" y="2"/>
                    <a:pt x="3" y="2"/>
                  </a:cubicBezTo>
                  <a:cubicBezTo>
                    <a:pt x="3" y="2"/>
                    <a:pt x="3" y="2"/>
                    <a:pt x="3" y="1"/>
                  </a:cubicBezTo>
                  <a:cubicBezTo>
                    <a:pt x="3" y="1"/>
                    <a:pt x="3" y="1"/>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 name="Freeform 13"/>
            <p:cNvSpPr/>
            <p:nvPr/>
          </p:nvSpPr>
          <p:spPr bwMode="auto">
            <a:xfrm>
              <a:off x="1814513" y="1500188"/>
              <a:ext cx="120650" cy="14287"/>
            </a:xfrm>
            <a:custGeom>
              <a:avLst/>
              <a:gdLst>
                <a:gd name="T0" fmla="*/ 0 w 8"/>
                <a:gd name="T1" fmla="*/ 0 h 1"/>
                <a:gd name="T2" fmla="*/ 2 w 8"/>
                <a:gd name="T3" fmla="*/ 0 h 1"/>
                <a:gd name="T4" fmla="*/ 8 w 8"/>
                <a:gd name="T5" fmla="*/ 0 h 1"/>
                <a:gd name="T6" fmla="*/ 8 w 8"/>
                <a:gd name="T7" fmla="*/ 0 h 1"/>
                <a:gd name="T8" fmla="*/ 8 w 8"/>
                <a:gd name="T9" fmla="*/ 1 h 1"/>
                <a:gd name="T10" fmla="*/ 5 w 8"/>
                <a:gd name="T11" fmla="*/ 1 h 1"/>
                <a:gd name="T12" fmla="*/ 1 w 8"/>
                <a:gd name="T13" fmla="*/ 1 h 1"/>
                <a:gd name="T14" fmla="*/ 0 w 8"/>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
                  <a:moveTo>
                    <a:pt x="0" y="0"/>
                  </a:moveTo>
                  <a:cubicBezTo>
                    <a:pt x="1" y="0"/>
                    <a:pt x="1" y="0"/>
                    <a:pt x="2" y="0"/>
                  </a:cubicBezTo>
                  <a:cubicBezTo>
                    <a:pt x="4" y="0"/>
                    <a:pt x="6" y="0"/>
                    <a:pt x="8" y="0"/>
                  </a:cubicBezTo>
                  <a:cubicBezTo>
                    <a:pt x="8" y="0"/>
                    <a:pt x="8" y="0"/>
                    <a:pt x="8" y="0"/>
                  </a:cubicBezTo>
                  <a:cubicBezTo>
                    <a:pt x="8" y="1"/>
                    <a:pt x="8" y="1"/>
                    <a:pt x="8" y="1"/>
                  </a:cubicBezTo>
                  <a:cubicBezTo>
                    <a:pt x="7" y="1"/>
                    <a:pt x="6" y="1"/>
                    <a:pt x="5" y="1"/>
                  </a:cubicBezTo>
                  <a:cubicBezTo>
                    <a:pt x="3" y="1"/>
                    <a:pt x="2"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 name="Freeform 14"/>
            <p:cNvSpPr/>
            <p:nvPr/>
          </p:nvSpPr>
          <p:spPr bwMode="auto">
            <a:xfrm>
              <a:off x="2763838" y="788988"/>
              <a:ext cx="74613" cy="15875"/>
            </a:xfrm>
            <a:custGeom>
              <a:avLst/>
              <a:gdLst>
                <a:gd name="T0" fmla="*/ 5 w 5"/>
                <a:gd name="T1" fmla="*/ 1 h 1"/>
                <a:gd name="T2" fmla="*/ 4 w 5"/>
                <a:gd name="T3" fmla="*/ 1 h 1"/>
                <a:gd name="T4" fmla="*/ 4 w 5"/>
                <a:gd name="T5" fmla="*/ 1 h 1"/>
                <a:gd name="T6" fmla="*/ 3 w 5"/>
                <a:gd name="T7" fmla="*/ 1 h 1"/>
                <a:gd name="T8" fmla="*/ 0 w 5"/>
                <a:gd name="T9" fmla="*/ 1 h 1"/>
                <a:gd name="T10" fmla="*/ 0 w 5"/>
                <a:gd name="T11" fmla="*/ 0 h 1"/>
                <a:gd name="T12" fmla="*/ 1 w 5"/>
                <a:gd name="T13" fmla="*/ 0 h 1"/>
                <a:gd name="T14" fmla="*/ 2 w 5"/>
                <a:gd name="T15" fmla="*/ 0 h 1"/>
                <a:gd name="T16" fmla="*/ 4 w 5"/>
                <a:gd name="T17" fmla="*/ 0 h 1"/>
                <a:gd name="T18" fmla="*/ 5 w 5"/>
                <a:gd name="T19" fmla="*/ 0 h 1"/>
                <a:gd name="T20" fmla="*/ 5 w 5"/>
                <a:gd name="T21" fmla="*/ 0 h 1"/>
                <a:gd name="T22" fmla="*/ 5 w 5"/>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
                  <a:moveTo>
                    <a:pt x="5" y="1"/>
                  </a:moveTo>
                  <a:cubicBezTo>
                    <a:pt x="5" y="1"/>
                    <a:pt x="5" y="1"/>
                    <a:pt x="4" y="1"/>
                  </a:cubicBezTo>
                  <a:cubicBezTo>
                    <a:pt x="4" y="1"/>
                    <a:pt x="4" y="1"/>
                    <a:pt x="4" y="1"/>
                  </a:cubicBezTo>
                  <a:cubicBezTo>
                    <a:pt x="4" y="1"/>
                    <a:pt x="3" y="1"/>
                    <a:pt x="3" y="1"/>
                  </a:cubicBezTo>
                  <a:cubicBezTo>
                    <a:pt x="2" y="0"/>
                    <a:pt x="1" y="1"/>
                    <a:pt x="0" y="1"/>
                  </a:cubicBezTo>
                  <a:cubicBezTo>
                    <a:pt x="0" y="1"/>
                    <a:pt x="0" y="1"/>
                    <a:pt x="0" y="0"/>
                  </a:cubicBezTo>
                  <a:cubicBezTo>
                    <a:pt x="0" y="0"/>
                    <a:pt x="0" y="0"/>
                    <a:pt x="1" y="0"/>
                  </a:cubicBezTo>
                  <a:cubicBezTo>
                    <a:pt x="1" y="0"/>
                    <a:pt x="2" y="0"/>
                    <a:pt x="2" y="0"/>
                  </a:cubicBezTo>
                  <a:cubicBezTo>
                    <a:pt x="3" y="0"/>
                    <a:pt x="3" y="0"/>
                    <a:pt x="4" y="0"/>
                  </a:cubicBezTo>
                  <a:cubicBezTo>
                    <a:pt x="4" y="0"/>
                    <a:pt x="4" y="0"/>
                    <a:pt x="5" y="0"/>
                  </a:cubicBezTo>
                  <a:cubicBezTo>
                    <a:pt x="5" y="0"/>
                    <a:pt x="5" y="0"/>
                    <a:pt x="5" y="0"/>
                  </a:cubicBezTo>
                  <a:cubicBezTo>
                    <a:pt x="5" y="1"/>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 name="Freeform 15"/>
            <p:cNvSpPr/>
            <p:nvPr/>
          </p:nvSpPr>
          <p:spPr bwMode="auto">
            <a:xfrm>
              <a:off x="2190750" y="1468438"/>
              <a:ext cx="136525" cy="15875"/>
            </a:xfrm>
            <a:custGeom>
              <a:avLst/>
              <a:gdLst>
                <a:gd name="T0" fmla="*/ 9 w 9"/>
                <a:gd name="T1" fmla="*/ 0 h 1"/>
                <a:gd name="T2" fmla="*/ 9 w 9"/>
                <a:gd name="T3" fmla="*/ 0 h 1"/>
                <a:gd name="T4" fmla="*/ 9 w 9"/>
                <a:gd name="T5" fmla="*/ 0 h 1"/>
                <a:gd name="T6" fmla="*/ 7 w 9"/>
                <a:gd name="T7" fmla="*/ 1 h 1"/>
                <a:gd name="T8" fmla="*/ 3 w 9"/>
                <a:gd name="T9" fmla="*/ 1 h 1"/>
                <a:gd name="T10" fmla="*/ 3 w 9"/>
                <a:gd name="T11" fmla="*/ 1 h 1"/>
                <a:gd name="T12" fmla="*/ 1 w 9"/>
                <a:gd name="T13" fmla="*/ 1 h 1"/>
                <a:gd name="T14" fmla="*/ 0 w 9"/>
                <a:gd name="T15" fmla="*/ 1 h 1"/>
                <a:gd name="T16" fmla="*/ 0 w 9"/>
                <a:gd name="T17" fmla="*/ 0 h 1"/>
                <a:gd name="T18" fmla="*/ 0 w 9"/>
                <a:gd name="T19" fmla="*/ 0 h 1"/>
                <a:gd name="T20" fmla="*/ 1 w 9"/>
                <a:gd name="T21" fmla="*/ 0 h 1"/>
                <a:gd name="T22" fmla="*/ 5 w 9"/>
                <a:gd name="T23" fmla="*/ 0 h 1"/>
                <a:gd name="T24" fmla="*/ 9 w 9"/>
                <a:gd name="T25" fmla="*/ 0 h 1"/>
                <a:gd name="T26" fmla="*/ 9 w 9"/>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
                  <a:moveTo>
                    <a:pt x="9" y="0"/>
                  </a:moveTo>
                  <a:cubicBezTo>
                    <a:pt x="9" y="0"/>
                    <a:pt x="9" y="0"/>
                    <a:pt x="9" y="0"/>
                  </a:cubicBezTo>
                  <a:cubicBezTo>
                    <a:pt x="9" y="0"/>
                    <a:pt x="9" y="0"/>
                    <a:pt x="9" y="0"/>
                  </a:cubicBezTo>
                  <a:cubicBezTo>
                    <a:pt x="8" y="0"/>
                    <a:pt x="8" y="1"/>
                    <a:pt x="7" y="1"/>
                  </a:cubicBezTo>
                  <a:cubicBezTo>
                    <a:pt x="6" y="0"/>
                    <a:pt x="5" y="1"/>
                    <a:pt x="3" y="1"/>
                  </a:cubicBezTo>
                  <a:cubicBezTo>
                    <a:pt x="3" y="1"/>
                    <a:pt x="3" y="1"/>
                    <a:pt x="3" y="1"/>
                  </a:cubicBezTo>
                  <a:cubicBezTo>
                    <a:pt x="2" y="0"/>
                    <a:pt x="2" y="1"/>
                    <a:pt x="1" y="1"/>
                  </a:cubicBezTo>
                  <a:cubicBezTo>
                    <a:pt x="1" y="1"/>
                    <a:pt x="0" y="1"/>
                    <a:pt x="0" y="1"/>
                  </a:cubicBezTo>
                  <a:cubicBezTo>
                    <a:pt x="0" y="1"/>
                    <a:pt x="0" y="1"/>
                    <a:pt x="0" y="0"/>
                  </a:cubicBezTo>
                  <a:cubicBezTo>
                    <a:pt x="0" y="0"/>
                    <a:pt x="0" y="0"/>
                    <a:pt x="0" y="0"/>
                  </a:cubicBezTo>
                  <a:cubicBezTo>
                    <a:pt x="1" y="0"/>
                    <a:pt x="1" y="0"/>
                    <a:pt x="1" y="0"/>
                  </a:cubicBezTo>
                  <a:cubicBezTo>
                    <a:pt x="3" y="0"/>
                    <a:pt x="4" y="0"/>
                    <a:pt x="5" y="0"/>
                  </a:cubicBezTo>
                  <a:cubicBezTo>
                    <a:pt x="7" y="0"/>
                    <a:pt x="8" y="0"/>
                    <a:pt x="9" y="0"/>
                  </a:cubicBezTo>
                  <a:cubicBezTo>
                    <a:pt x="9"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6" name="Freeform 16"/>
            <p:cNvSpPr/>
            <p:nvPr/>
          </p:nvSpPr>
          <p:spPr bwMode="auto">
            <a:xfrm>
              <a:off x="504825" y="1036638"/>
              <a:ext cx="60325" cy="30162"/>
            </a:xfrm>
            <a:custGeom>
              <a:avLst/>
              <a:gdLst>
                <a:gd name="T0" fmla="*/ 0 w 4"/>
                <a:gd name="T1" fmla="*/ 0 h 2"/>
                <a:gd name="T2" fmla="*/ 1 w 4"/>
                <a:gd name="T3" fmla="*/ 0 h 2"/>
                <a:gd name="T4" fmla="*/ 3 w 4"/>
                <a:gd name="T5" fmla="*/ 0 h 2"/>
                <a:gd name="T6" fmla="*/ 3 w 4"/>
                <a:gd name="T7" fmla="*/ 0 h 2"/>
                <a:gd name="T8" fmla="*/ 4 w 4"/>
                <a:gd name="T9" fmla="*/ 1 h 2"/>
                <a:gd name="T10" fmla="*/ 4 w 4"/>
                <a:gd name="T11" fmla="*/ 1 h 2"/>
                <a:gd name="T12" fmla="*/ 4 w 4"/>
                <a:gd name="T13" fmla="*/ 1 h 2"/>
                <a:gd name="T14" fmla="*/ 3 w 4"/>
                <a:gd name="T15" fmla="*/ 1 h 2"/>
                <a:gd name="T16" fmla="*/ 3 w 4"/>
                <a:gd name="T17" fmla="*/ 1 h 2"/>
                <a:gd name="T18" fmla="*/ 0 w 4"/>
                <a:gd name="T19" fmla="*/ 1 h 2"/>
                <a:gd name="T20" fmla="*/ 0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0" y="0"/>
                  </a:moveTo>
                  <a:cubicBezTo>
                    <a:pt x="0" y="0"/>
                    <a:pt x="0" y="0"/>
                    <a:pt x="1" y="0"/>
                  </a:cubicBezTo>
                  <a:cubicBezTo>
                    <a:pt x="1" y="0"/>
                    <a:pt x="2" y="0"/>
                    <a:pt x="3" y="0"/>
                  </a:cubicBezTo>
                  <a:cubicBezTo>
                    <a:pt x="3" y="0"/>
                    <a:pt x="4" y="0"/>
                    <a:pt x="3" y="0"/>
                  </a:cubicBezTo>
                  <a:cubicBezTo>
                    <a:pt x="3" y="1"/>
                    <a:pt x="3" y="1"/>
                    <a:pt x="4" y="1"/>
                  </a:cubicBezTo>
                  <a:cubicBezTo>
                    <a:pt x="4" y="1"/>
                    <a:pt x="4" y="0"/>
                    <a:pt x="4" y="1"/>
                  </a:cubicBezTo>
                  <a:cubicBezTo>
                    <a:pt x="4" y="1"/>
                    <a:pt x="4" y="1"/>
                    <a:pt x="4" y="1"/>
                  </a:cubicBezTo>
                  <a:cubicBezTo>
                    <a:pt x="4" y="1"/>
                    <a:pt x="4" y="2"/>
                    <a:pt x="3" y="1"/>
                  </a:cubicBezTo>
                  <a:cubicBezTo>
                    <a:pt x="3" y="1"/>
                    <a:pt x="3" y="1"/>
                    <a:pt x="3" y="1"/>
                  </a:cubicBezTo>
                  <a:cubicBezTo>
                    <a:pt x="2"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8" name="Freeform 18"/>
            <p:cNvSpPr/>
            <p:nvPr/>
          </p:nvSpPr>
          <p:spPr bwMode="auto">
            <a:xfrm>
              <a:off x="2100263" y="1500188"/>
              <a:ext cx="76200" cy="0"/>
            </a:xfrm>
            <a:custGeom>
              <a:avLst/>
              <a:gdLst>
                <a:gd name="T0" fmla="*/ 0 w 5"/>
                <a:gd name="T1" fmla="*/ 1 w 5"/>
                <a:gd name="T2" fmla="*/ 3 w 5"/>
                <a:gd name="T3" fmla="*/ 5 w 5"/>
                <a:gd name="T4" fmla="*/ 5 w 5"/>
                <a:gd name="T5" fmla="*/ 5 w 5"/>
                <a:gd name="T6" fmla="*/ 2 w 5"/>
                <a:gd name="T7" fmla="*/ 0 w 5"/>
                <a:gd name="T8" fmla="*/ 0 w 5"/>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5">
                  <a:moveTo>
                    <a:pt x="0" y="0"/>
                  </a:moveTo>
                  <a:cubicBezTo>
                    <a:pt x="0" y="0"/>
                    <a:pt x="1" y="0"/>
                    <a:pt x="1" y="0"/>
                  </a:cubicBezTo>
                  <a:cubicBezTo>
                    <a:pt x="1" y="0"/>
                    <a:pt x="2" y="0"/>
                    <a:pt x="3" y="0"/>
                  </a:cubicBezTo>
                  <a:cubicBezTo>
                    <a:pt x="4" y="0"/>
                    <a:pt x="4" y="0"/>
                    <a:pt x="5" y="0"/>
                  </a:cubicBezTo>
                  <a:cubicBezTo>
                    <a:pt x="5" y="0"/>
                    <a:pt x="5" y="0"/>
                    <a:pt x="5" y="0"/>
                  </a:cubicBezTo>
                  <a:cubicBezTo>
                    <a:pt x="5" y="0"/>
                    <a:pt x="5" y="0"/>
                    <a:pt x="5" y="0"/>
                  </a:cubicBezTo>
                  <a:cubicBezTo>
                    <a:pt x="4" y="0"/>
                    <a:pt x="3" y="0"/>
                    <a:pt x="2" y="0"/>
                  </a:cubicBezTo>
                  <a:cubicBezTo>
                    <a:pt x="2"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9" name="Freeform 19"/>
            <p:cNvSpPr/>
            <p:nvPr/>
          </p:nvSpPr>
          <p:spPr bwMode="auto">
            <a:xfrm>
              <a:off x="2085975" y="1330325"/>
              <a:ext cx="74613" cy="14287"/>
            </a:xfrm>
            <a:custGeom>
              <a:avLst/>
              <a:gdLst>
                <a:gd name="T0" fmla="*/ 5 w 5"/>
                <a:gd name="T1" fmla="*/ 0 h 1"/>
                <a:gd name="T2" fmla="*/ 5 w 5"/>
                <a:gd name="T3" fmla="*/ 0 h 1"/>
                <a:gd name="T4" fmla="*/ 5 w 5"/>
                <a:gd name="T5" fmla="*/ 1 h 1"/>
                <a:gd name="T6" fmla="*/ 2 w 5"/>
                <a:gd name="T7" fmla="*/ 1 h 1"/>
                <a:gd name="T8" fmla="*/ 0 w 5"/>
                <a:gd name="T9" fmla="*/ 1 h 1"/>
                <a:gd name="T10" fmla="*/ 0 w 5"/>
                <a:gd name="T11" fmla="*/ 1 h 1"/>
                <a:gd name="T12" fmla="*/ 0 w 5"/>
                <a:gd name="T13" fmla="*/ 0 h 1"/>
                <a:gd name="T14" fmla="*/ 2 w 5"/>
                <a:gd name="T15" fmla="*/ 0 h 1"/>
                <a:gd name="T16" fmla="*/ 3 w 5"/>
                <a:gd name="T17" fmla="*/ 0 h 1"/>
                <a:gd name="T18" fmla="*/ 5 w 5"/>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
                  <a:moveTo>
                    <a:pt x="5" y="0"/>
                  </a:moveTo>
                  <a:cubicBezTo>
                    <a:pt x="5" y="0"/>
                    <a:pt x="5" y="0"/>
                    <a:pt x="5" y="0"/>
                  </a:cubicBezTo>
                  <a:cubicBezTo>
                    <a:pt x="5" y="0"/>
                    <a:pt x="5" y="0"/>
                    <a:pt x="5" y="1"/>
                  </a:cubicBezTo>
                  <a:cubicBezTo>
                    <a:pt x="4" y="1"/>
                    <a:pt x="3" y="1"/>
                    <a:pt x="2" y="1"/>
                  </a:cubicBezTo>
                  <a:cubicBezTo>
                    <a:pt x="1" y="1"/>
                    <a:pt x="1" y="1"/>
                    <a:pt x="0" y="1"/>
                  </a:cubicBezTo>
                  <a:cubicBezTo>
                    <a:pt x="0" y="1"/>
                    <a:pt x="0" y="1"/>
                    <a:pt x="0" y="1"/>
                  </a:cubicBezTo>
                  <a:cubicBezTo>
                    <a:pt x="0" y="0"/>
                    <a:pt x="0" y="0"/>
                    <a:pt x="0" y="0"/>
                  </a:cubicBezTo>
                  <a:cubicBezTo>
                    <a:pt x="1" y="0"/>
                    <a:pt x="1" y="0"/>
                    <a:pt x="2" y="0"/>
                  </a:cubicBezTo>
                  <a:cubicBezTo>
                    <a:pt x="2" y="1"/>
                    <a:pt x="3" y="0"/>
                    <a:pt x="3" y="0"/>
                  </a:cubicBezTo>
                  <a:cubicBezTo>
                    <a:pt x="4" y="0"/>
                    <a:pt x="4"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0" name="Freeform 20"/>
            <p:cNvSpPr/>
            <p:nvPr/>
          </p:nvSpPr>
          <p:spPr bwMode="auto">
            <a:xfrm>
              <a:off x="760413" y="804863"/>
              <a:ext cx="46038" cy="31750"/>
            </a:xfrm>
            <a:custGeom>
              <a:avLst/>
              <a:gdLst>
                <a:gd name="T0" fmla="*/ 3 w 3"/>
                <a:gd name="T1" fmla="*/ 1 h 2"/>
                <a:gd name="T2" fmla="*/ 3 w 3"/>
                <a:gd name="T3" fmla="*/ 1 h 2"/>
                <a:gd name="T4" fmla="*/ 2 w 3"/>
                <a:gd name="T5" fmla="*/ 2 h 2"/>
                <a:gd name="T6" fmla="*/ 0 w 3"/>
                <a:gd name="T7" fmla="*/ 2 h 2"/>
                <a:gd name="T8" fmla="*/ 0 w 3"/>
                <a:gd name="T9" fmla="*/ 2 h 2"/>
                <a:gd name="T10" fmla="*/ 0 w 3"/>
                <a:gd name="T11" fmla="*/ 2 h 2"/>
                <a:gd name="T12" fmla="*/ 3 w 3"/>
                <a:gd name="T13" fmla="*/ 1 h 2"/>
                <a:gd name="T14" fmla="*/ 3 w 3"/>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1"/>
                  </a:moveTo>
                  <a:cubicBezTo>
                    <a:pt x="3" y="1"/>
                    <a:pt x="3" y="1"/>
                    <a:pt x="3" y="1"/>
                  </a:cubicBezTo>
                  <a:cubicBezTo>
                    <a:pt x="3" y="1"/>
                    <a:pt x="2" y="2"/>
                    <a:pt x="2" y="2"/>
                  </a:cubicBezTo>
                  <a:cubicBezTo>
                    <a:pt x="1" y="2"/>
                    <a:pt x="0" y="2"/>
                    <a:pt x="0" y="2"/>
                  </a:cubicBezTo>
                  <a:cubicBezTo>
                    <a:pt x="0" y="2"/>
                    <a:pt x="0" y="2"/>
                    <a:pt x="0" y="2"/>
                  </a:cubicBezTo>
                  <a:cubicBezTo>
                    <a:pt x="0" y="2"/>
                    <a:pt x="0" y="2"/>
                    <a:pt x="0" y="2"/>
                  </a:cubicBezTo>
                  <a:cubicBezTo>
                    <a:pt x="1" y="1"/>
                    <a:pt x="2" y="0"/>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1" name="Freeform 21"/>
            <p:cNvSpPr/>
            <p:nvPr/>
          </p:nvSpPr>
          <p:spPr bwMode="auto">
            <a:xfrm>
              <a:off x="2220913" y="1500188"/>
              <a:ext cx="76200" cy="0"/>
            </a:xfrm>
            <a:custGeom>
              <a:avLst/>
              <a:gdLst>
                <a:gd name="T0" fmla="*/ 5 w 5"/>
                <a:gd name="T1" fmla="*/ 5 w 5"/>
                <a:gd name="T2" fmla="*/ 5 w 5"/>
                <a:gd name="T3" fmla="*/ 2 w 5"/>
                <a:gd name="T4" fmla="*/ 0 w 5"/>
                <a:gd name="T5" fmla="*/ 0 w 5"/>
                <a:gd name="T6" fmla="*/ 0 w 5"/>
                <a:gd name="T7" fmla="*/ 5 w 5"/>
                <a:gd name="T8" fmla="*/ 5 w 5"/>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5">
                  <a:moveTo>
                    <a:pt x="5" y="0"/>
                  </a:moveTo>
                  <a:cubicBezTo>
                    <a:pt x="5" y="0"/>
                    <a:pt x="5" y="0"/>
                    <a:pt x="5" y="0"/>
                  </a:cubicBezTo>
                  <a:cubicBezTo>
                    <a:pt x="5" y="0"/>
                    <a:pt x="5" y="0"/>
                    <a:pt x="5" y="0"/>
                  </a:cubicBezTo>
                  <a:cubicBezTo>
                    <a:pt x="4" y="0"/>
                    <a:pt x="3" y="0"/>
                    <a:pt x="2" y="0"/>
                  </a:cubicBezTo>
                  <a:cubicBezTo>
                    <a:pt x="1" y="0"/>
                    <a:pt x="1" y="0"/>
                    <a:pt x="0" y="0"/>
                  </a:cubicBezTo>
                  <a:cubicBezTo>
                    <a:pt x="0" y="0"/>
                    <a:pt x="0" y="0"/>
                    <a:pt x="0" y="0"/>
                  </a:cubicBezTo>
                  <a:cubicBezTo>
                    <a:pt x="0" y="0"/>
                    <a:pt x="0" y="0"/>
                    <a:pt x="0" y="0"/>
                  </a:cubicBezTo>
                  <a:cubicBezTo>
                    <a:pt x="2" y="0"/>
                    <a:pt x="3" y="0"/>
                    <a:pt x="5" y="0"/>
                  </a:cubicBezTo>
                  <a:cubicBezTo>
                    <a:pt x="5"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2" name="Freeform 22"/>
            <p:cNvSpPr/>
            <p:nvPr/>
          </p:nvSpPr>
          <p:spPr bwMode="auto">
            <a:xfrm>
              <a:off x="3065463" y="1082675"/>
              <a:ext cx="30163" cy="30162"/>
            </a:xfrm>
            <a:custGeom>
              <a:avLst/>
              <a:gdLst>
                <a:gd name="T0" fmla="*/ 0 w 2"/>
                <a:gd name="T1" fmla="*/ 1 h 2"/>
                <a:gd name="T2" fmla="*/ 2 w 2"/>
                <a:gd name="T3" fmla="*/ 1 h 2"/>
                <a:gd name="T4" fmla="*/ 2 w 2"/>
                <a:gd name="T5" fmla="*/ 1 h 2"/>
                <a:gd name="T6" fmla="*/ 1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1" y="0"/>
                    <a:pt x="1" y="0"/>
                    <a:pt x="2" y="1"/>
                  </a:cubicBezTo>
                  <a:cubicBezTo>
                    <a:pt x="2" y="1"/>
                    <a:pt x="2" y="1"/>
                    <a:pt x="2" y="1"/>
                  </a:cubicBezTo>
                  <a:cubicBezTo>
                    <a:pt x="1" y="1"/>
                    <a:pt x="1" y="2"/>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3" name="Freeform 23"/>
            <p:cNvSpPr/>
            <p:nvPr/>
          </p:nvSpPr>
          <p:spPr bwMode="auto">
            <a:xfrm>
              <a:off x="1152525" y="1112838"/>
              <a:ext cx="44450" cy="15875"/>
            </a:xfrm>
            <a:custGeom>
              <a:avLst/>
              <a:gdLst>
                <a:gd name="T0" fmla="*/ 3 w 3"/>
                <a:gd name="T1" fmla="*/ 0 h 1"/>
                <a:gd name="T2" fmla="*/ 2 w 3"/>
                <a:gd name="T3" fmla="*/ 1 h 1"/>
                <a:gd name="T4" fmla="*/ 2 w 3"/>
                <a:gd name="T5" fmla="*/ 1 h 1"/>
                <a:gd name="T6" fmla="*/ 1 w 3"/>
                <a:gd name="T7" fmla="*/ 1 h 1"/>
                <a:gd name="T8" fmla="*/ 0 w 3"/>
                <a:gd name="T9" fmla="*/ 0 h 1"/>
                <a:gd name="T10" fmla="*/ 1 w 3"/>
                <a:gd name="T11" fmla="*/ 0 h 1"/>
                <a:gd name="T12" fmla="*/ 3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3" y="0"/>
                  </a:moveTo>
                  <a:cubicBezTo>
                    <a:pt x="3" y="0"/>
                    <a:pt x="2" y="0"/>
                    <a:pt x="2" y="1"/>
                  </a:cubicBezTo>
                  <a:cubicBezTo>
                    <a:pt x="2" y="1"/>
                    <a:pt x="2" y="1"/>
                    <a:pt x="2" y="1"/>
                  </a:cubicBezTo>
                  <a:cubicBezTo>
                    <a:pt x="2" y="0"/>
                    <a:pt x="1" y="1"/>
                    <a:pt x="1" y="1"/>
                  </a:cubicBezTo>
                  <a:cubicBezTo>
                    <a:pt x="1" y="0"/>
                    <a:pt x="1" y="0"/>
                    <a:pt x="0" y="0"/>
                  </a:cubicBezTo>
                  <a:cubicBezTo>
                    <a:pt x="1" y="0"/>
                    <a:pt x="1" y="0"/>
                    <a:pt x="1" y="0"/>
                  </a:cubicBezTo>
                  <a:cubicBezTo>
                    <a:pt x="2"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4" name="Freeform 24"/>
            <p:cNvSpPr/>
            <p:nvPr/>
          </p:nvSpPr>
          <p:spPr bwMode="auto">
            <a:xfrm>
              <a:off x="2041525" y="1314450"/>
              <a:ext cx="30163" cy="15875"/>
            </a:xfrm>
            <a:custGeom>
              <a:avLst/>
              <a:gdLst>
                <a:gd name="T0" fmla="*/ 2 w 2"/>
                <a:gd name="T1" fmla="*/ 0 h 1"/>
                <a:gd name="T2" fmla="*/ 2 w 2"/>
                <a:gd name="T3" fmla="*/ 0 h 1"/>
                <a:gd name="T4" fmla="*/ 2 w 2"/>
                <a:gd name="T5" fmla="*/ 0 h 1"/>
                <a:gd name="T6" fmla="*/ 0 w 2"/>
                <a:gd name="T7" fmla="*/ 0 h 1"/>
                <a:gd name="T8" fmla="*/ 0 w 2"/>
                <a:gd name="T9" fmla="*/ 0 h 1"/>
                <a:gd name="T10" fmla="*/ 2 w 2"/>
                <a:gd name="T11" fmla="*/ 0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0"/>
                  </a:moveTo>
                  <a:cubicBezTo>
                    <a:pt x="2" y="0"/>
                    <a:pt x="2" y="0"/>
                    <a:pt x="2" y="0"/>
                  </a:cubicBezTo>
                  <a:cubicBezTo>
                    <a:pt x="2" y="0"/>
                    <a:pt x="2" y="0"/>
                    <a:pt x="2" y="0"/>
                  </a:cubicBezTo>
                  <a:cubicBezTo>
                    <a:pt x="1" y="1"/>
                    <a:pt x="1" y="1"/>
                    <a:pt x="0" y="0"/>
                  </a:cubicBezTo>
                  <a:cubicBezTo>
                    <a:pt x="0" y="0"/>
                    <a:pt x="0" y="0"/>
                    <a:pt x="0" y="0"/>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5" name="Freeform 25"/>
            <p:cNvSpPr/>
            <p:nvPr/>
          </p:nvSpPr>
          <p:spPr bwMode="auto">
            <a:xfrm>
              <a:off x="1017588" y="774700"/>
              <a:ext cx="14288" cy="14287"/>
            </a:xfrm>
            <a:custGeom>
              <a:avLst/>
              <a:gdLst>
                <a:gd name="T0" fmla="*/ 1 w 1"/>
                <a:gd name="T1" fmla="*/ 0 h 1"/>
                <a:gd name="T2" fmla="*/ 0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1"/>
                    <a:pt x="0" y="1"/>
                  </a:cubicBezTo>
                  <a:cubicBezTo>
                    <a:pt x="0" y="1"/>
                    <a:pt x="0"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6" name="Freeform 26"/>
            <p:cNvSpPr/>
            <p:nvPr/>
          </p:nvSpPr>
          <p:spPr bwMode="auto">
            <a:xfrm>
              <a:off x="2116138" y="1314450"/>
              <a:ext cx="30163" cy="0"/>
            </a:xfrm>
            <a:custGeom>
              <a:avLst/>
              <a:gdLst>
                <a:gd name="T0" fmla="*/ 0 w 2"/>
                <a:gd name="T1" fmla="*/ 1 w 2"/>
                <a:gd name="T2" fmla="*/ 2 w 2"/>
                <a:gd name="T3" fmla="*/ 2 w 2"/>
                <a:gd name="T4" fmla="*/ 2 w 2"/>
                <a:gd name="T5" fmla="*/ 1 w 2"/>
                <a:gd name="T6" fmla="*/ 0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cubicBezTo>
                    <a:pt x="0" y="0"/>
                    <a:pt x="1" y="0"/>
                    <a:pt x="1" y="0"/>
                  </a:cubicBezTo>
                  <a:cubicBezTo>
                    <a:pt x="1" y="0"/>
                    <a:pt x="1" y="0"/>
                    <a:pt x="2" y="0"/>
                  </a:cubicBezTo>
                  <a:cubicBezTo>
                    <a:pt x="2" y="0"/>
                    <a:pt x="2" y="0"/>
                    <a:pt x="2" y="0"/>
                  </a:cubicBezTo>
                  <a:cubicBezTo>
                    <a:pt x="2" y="0"/>
                    <a:pt x="2" y="0"/>
                    <a:pt x="2" y="0"/>
                  </a:cubicBezTo>
                  <a:cubicBezTo>
                    <a:pt x="1" y="0"/>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7" name="Freeform 27"/>
            <p:cNvSpPr/>
            <p:nvPr/>
          </p:nvSpPr>
          <p:spPr bwMode="auto">
            <a:xfrm>
              <a:off x="1619250" y="696913"/>
              <a:ext cx="30163" cy="15875"/>
            </a:xfrm>
            <a:custGeom>
              <a:avLst/>
              <a:gdLst>
                <a:gd name="T0" fmla="*/ 2 w 2"/>
                <a:gd name="T1" fmla="*/ 1 h 1"/>
                <a:gd name="T2" fmla="*/ 2 w 2"/>
                <a:gd name="T3" fmla="*/ 1 h 1"/>
                <a:gd name="T4" fmla="*/ 1 w 2"/>
                <a:gd name="T5" fmla="*/ 1 h 1"/>
                <a:gd name="T6" fmla="*/ 0 w 2"/>
                <a:gd name="T7" fmla="*/ 1 h 1"/>
                <a:gd name="T8" fmla="*/ 0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2" y="1"/>
                    <a:pt x="2" y="1"/>
                    <a:pt x="2" y="1"/>
                  </a:cubicBezTo>
                  <a:cubicBezTo>
                    <a:pt x="1" y="1"/>
                    <a:pt x="1" y="1"/>
                    <a:pt x="1" y="1"/>
                  </a:cubicBezTo>
                  <a:cubicBezTo>
                    <a:pt x="1" y="1"/>
                    <a:pt x="0" y="1"/>
                    <a:pt x="0" y="1"/>
                  </a:cubicBezTo>
                  <a:cubicBezTo>
                    <a:pt x="0" y="1"/>
                    <a:pt x="0" y="1"/>
                    <a:pt x="0" y="1"/>
                  </a:cubicBezTo>
                  <a:cubicBezTo>
                    <a:pt x="1" y="1"/>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8" name="Freeform 28"/>
            <p:cNvSpPr/>
            <p:nvPr/>
          </p:nvSpPr>
          <p:spPr bwMode="auto">
            <a:xfrm>
              <a:off x="3035300" y="1128713"/>
              <a:ext cx="14288" cy="15875"/>
            </a:xfrm>
            <a:custGeom>
              <a:avLst/>
              <a:gdLst>
                <a:gd name="T0" fmla="*/ 1 w 1"/>
                <a:gd name="T1" fmla="*/ 1 h 1"/>
                <a:gd name="T2" fmla="*/ 0 w 1"/>
                <a:gd name="T3" fmla="*/ 1 h 1"/>
                <a:gd name="T4" fmla="*/ 0 w 1"/>
                <a:gd name="T5" fmla="*/ 1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1"/>
                    <a:pt x="0" y="1"/>
                    <a:pt x="0" y="1"/>
                  </a:cubicBezTo>
                  <a:cubicBezTo>
                    <a:pt x="0" y="1"/>
                    <a:pt x="0" y="1"/>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9" name="Freeform 29"/>
            <p:cNvSpPr/>
            <p:nvPr/>
          </p:nvSpPr>
          <p:spPr bwMode="auto">
            <a:xfrm>
              <a:off x="2763838" y="804863"/>
              <a:ext cx="30163" cy="15875"/>
            </a:xfrm>
            <a:custGeom>
              <a:avLst/>
              <a:gdLst>
                <a:gd name="T0" fmla="*/ 2 w 2"/>
                <a:gd name="T1" fmla="*/ 0 h 1"/>
                <a:gd name="T2" fmla="*/ 0 w 2"/>
                <a:gd name="T3" fmla="*/ 0 h 1"/>
                <a:gd name="T4" fmla="*/ 0 w 2"/>
                <a:gd name="T5" fmla="*/ 0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0"/>
                  </a:cubicBezTo>
                  <a:cubicBezTo>
                    <a:pt x="0" y="0"/>
                    <a:pt x="0" y="0"/>
                    <a:pt x="0" y="0"/>
                  </a:cubicBezTo>
                  <a:cubicBezTo>
                    <a:pt x="0" y="0"/>
                    <a:pt x="0"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0" name="Freeform 30"/>
            <p:cNvSpPr/>
            <p:nvPr/>
          </p:nvSpPr>
          <p:spPr bwMode="auto">
            <a:xfrm>
              <a:off x="2011363" y="619125"/>
              <a:ext cx="30163" cy="15875"/>
            </a:xfrm>
            <a:custGeom>
              <a:avLst/>
              <a:gdLst>
                <a:gd name="T0" fmla="*/ 0 w 2"/>
                <a:gd name="T1" fmla="*/ 0 h 1"/>
                <a:gd name="T2" fmla="*/ 2 w 2"/>
                <a:gd name="T3" fmla="*/ 0 h 1"/>
                <a:gd name="T4" fmla="*/ 2 w 2"/>
                <a:gd name="T5" fmla="*/ 1 h 1"/>
                <a:gd name="T6" fmla="*/ 0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1" y="0"/>
                    <a:pt x="1" y="0"/>
                    <a:pt x="2" y="0"/>
                  </a:cubicBezTo>
                  <a:cubicBezTo>
                    <a:pt x="2" y="0"/>
                    <a:pt x="2" y="1"/>
                    <a:pt x="2" y="1"/>
                  </a:cubicBezTo>
                  <a:cubicBezTo>
                    <a:pt x="2"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1" name="Freeform 31"/>
            <p:cNvSpPr/>
            <p:nvPr/>
          </p:nvSpPr>
          <p:spPr bwMode="auto">
            <a:xfrm>
              <a:off x="1951038" y="1452563"/>
              <a:ext cx="44450" cy="0"/>
            </a:xfrm>
            <a:custGeom>
              <a:avLst/>
              <a:gdLst>
                <a:gd name="T0" fmla="*/ 2 w 3"/>
                <a:gd name="T1" fmla="*/ 2 w 3"/>
                <a:gd name="T2" fmla="*/ 1 w 3"/>
                <a:gd name="T3" fmla="*/ 0 w 3"/>
                <a:gd name="T4" fmla="*/ 1 w 3"/>
                <a:gd name="T5" fmla="*/ 2 w 3"/>
                <a:gd name="T6" fmla="*/ 2 w 3"/>
              </a:gdLst>
              <a:ahLst/>
              <a:cxnLst>
                <a:cxn ang="0">
                  <a:pos x="T0" y="0"/>
                </a:cxn>
                <a:cxn ang="0">
                  <a:pos x="T1" y="0"/>
                </a:cxn>
                <a:cxn ang="0">
                  <a:pos x="T2" y="0"/>
                </a:cxn>
                <a:cxn ang="0">
                  <a:pos x="T3" y="0"/>
                </a:cxn>
                <a:cxn ang="0">
                  <a:pos x="T4" y="0"/>
                </a:cxn>
                <a:cxn ang="0">
                  <a:pos x="T5" y="0"/>
                </a:cxn>
                <a:cxn ang="0">
                  <a:pos x="T6" y="0"/>
                </a:cxn>
              </a:cxnLst>
              <a:rect l="0" t="0" r="r" b="b"/>
              <a:pathLst>
                <a:path w="3">
                  <a:moveTo>
                    <a:pt x="2" y="0"/>
                  </a:moveTo>
                  <a:cubicBezTo>
                    <a:pt x="2" y="0"/>
                    <a:pt x="2" y="0"/>
                    <a:pt x="2" y="0"/>
                  </a:cubicBezTo>
                  <a:cubicBezTo>
                    <a:pt x="2" y="0"/>
                    <a:pt x="1" y="0"/>
                    <a:pt x="1" y="0"/>
                  </a:cubicBezTo>
                  <a:cubicBezTo>
                    <a:pt x="1" y="0"/>
                    <a:pt x="0" y="0"/>
                    <a:pt x="0" y="0"/>
                  </a:cubicBezTo>
                  <a:cubicBezTo>
                    <a:pt x="0" y="0"/>
                    <a:pt x="1" y="0"/>
                    <a:pt x="1" y="0"/>
                  </a:cubicBezTo>
                  <a:cubicBezTo>
                    <a:pt x="1" y="0"/>
                    <a:pt x="2" y="0"/>
                    <a:pt x="2" y="0"/>
                  </a:cubicBezTo>
                  <a:cubicBezTo>
                    <a:pt x="3" y="0"/>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2" name="Freeform 32"/>
            <p:cNvSpPr/>
            <p:nvPr/>
          </p:nvSpPr>
          <p:spPr bwMode="auto">
            <a:xfrm>
              <a:off x="1995488" y="1452563"/>
              <a:ext cx="30163" cy="0"/>
            </a:xfrm>
            <a:custGeom>
              <a:avLst/>
              <a:gdLst>
                <a:gd name="T0" fmla="*/ 2 w 2"/>
                <a:gd name="T1" fmla="*/ 2 w 2"/>
                <a:gd name="T2" fmla="*/ 2 w 2"/>
                <a:gd name="T3" fmla="*/ 1 w 2"/>
                <a:gd name="T4" fmla="*/ 0 w 2"/>
                <a:gd name="T5" fmla="*/ 1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cubicBezTo>
                    <a:pt x="2" y="0"/>
                    <a:pt x="2" y="0"/>
                    <a:pt x="2" y="0"/>
                  </a:cubicBezTo>
                  <a:cubicBezTo>
                    <a:pt x="2" y="0"/>
                    <a:pt x="2" y="0"/>
                    <a:pt x="2" y="0"/>
                  </a:cubicBezTo>
                  <a:cubicBezTo>
                    <a:pt x="1" y="0"/>
                    <a:pt x="1" y="0"/>
                    <a:pt x="1" y="0"/>
                  </a:cubicBezTo>
                  <a:cubicBezTo>
                    <a:pt x="1" y="0"/>
                    <a:pt x="1" y="0"/>
                    <a:pt x="0" y="0"/>
                  </a:cubicBezTo>
                  <a:cubicBezTo>
                    <a:pt x="1" y="0"/>
                    <a:pt x="1" y="0"/>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3" name="Freeform 33"/>
            <p:cNvSpPr/>
            <p:nvPr/>
          </p:nvSpPr>
          <p:spPr bwMode="auto">
            <a:xfrm>
              <a:off x="565150" y="1052513"/>
              <a:ext cx="30163" cy="0"/>
            </a:xfrm>
            <a:custGeom>
              <a:avLst/>
              <a:gdLst>
                <a:gd name="T0" fmla="*/ 0 w 2"/>
                <a:gd name="T1" fmla="*/ 2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1" y="0"/>
                    <a:pt x="1" y="0"/>
                    <a:pt x="2" y="0"/>
                  </a:cubicBezTo>
                  <a:cubicBezTo>
                    <a:pt x="2" y="0"/>
                    <a:pt x="2" y="0"/>
                    <a:pt x="2" y="0"/>
                  </a:cubicBezTo>
                  <a:cubicBezTo>
                    <a:pt x="2" y="0"/>
                    <a:pt x="2"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4" name="Freeform 34"/>
            <p:cNvSpPr/>
            <p:nvPr/>
          </p:nvSpPr>
          <p:spPr bwMode="auto">
            <a:xfrm>
              <a:off x="565150" y="1298575"/>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5" name="Freeform 35"/>
            <p:cNvSpPr/>
            <p:nvPr/>
          </p:nvSpPr>
          <p:spPr bwMode="auto">
            <a:xfrm>
              <a:off x="2868613" y="1020763"/>
              <a:ext cx="15875"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1" y="1"/>
                    <a:pt x="1"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6" name="Freeform 36"/>
            <p:cNvSpPr/>
            <p:nvPr/>
          </p:nvSpPr>
          <p:spPr bwMode="auto">
            <a:xfrm>
              <a:off x="2071688" y="1500188"/>
              <a:ext cx="28575" cy="0"/>
            </a:xfrm>
            <a:custGeom>
              <a:avLst/>
              <a:gdLst>
                <a:gd name="T0" fmla="*/ 2 w 2"/>
                <a:gd name="T1" fmla="*/ 0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1" y="0"/>
                    <a:pt x="0" y="0"/>
                  </a:cubicBezTo>
                  <a:cubicBezTo>
                    <a:pt x="0" y="0"/>
                    <a:pt x="0" y="0"/>
                    <a:pt x="0" y="0"/>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7" name="Freeform 37"/>
            <p:cNvSpPr/>
            <p:nvPr/>
          </p:nvSpPr>
          <p:spPr bwMode="auto">
            <a:xfrm>
              <a:off x="1573213" y="774700"/>
              <a:ext cx="30163" cy="14287"/>
            </a:xfrm>
            <a:custGeom>
              <a:avLst/>
              <a:gdLst>
                <a:gd name="T0" fmla="*/ 0 w 2"/>
                <a:gd name="T1" fmla="*/ 1 h 1"/>
                <a:gd name="T2" fmla="*/ 1 w 2"/>
                <a:gd name="T3" fmla="*/ 1 h 1"/>
                <a:gd name="T4" fmla="*/ 2 w 2"/>
                <a:gd name="T5" fmla="*/ 1 h 1"/>
                <a:gd name="T6" fmla="*/ 2 w 2"/>
                <a:gd name="T7" fmla="*/ 1 h 1"/>
                <a:gd name="T8" fmla="*/ 1 w 2"/>
                <a:gd name="T9" fmla="*/ 1 h 1"/>
                <a:gd name="T10" fmla="*/ 0 w 2"/>
                <a:gd name="T11" fmla="*/ 1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cubicBezTo>
                    <a:pt x="1" y="1"/>
                    <a:pt x="1" y="1"/>
                    <a:pt x="1" y="1"/>
                  </a:cubicBezTo>
                  <a:cubicBezTo>
                    <a:pt x="1" y="0"/>
                    <a:pt x="1" y="1"/>
                    <a:pt x="2" y="1"/>
                  </a:cubicBezTo>
                  <a:cubicBezTo>
                    <a:pt x="2" y="1"/>
                    <a:pt x="2" y="1"/>
                    <a:pt x="2" y="1"/>
                  </a:cubicBezTo>
                  <a:cubicBezTo>
                    <a:pt x="1" y="1"/>
                    <a:pt x="1" y="1"/>
                    <a:pt x="1" y="1"/>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8" name="Freeform 38"/>
            <p:cNvSpPr/>
            <p:nvPr/>
          </p:nvSpPr>
          <p:spPr bwMode="auto">
            <a:xfrm>
              <a:off x="2717800" y="788988"/>
              <a:ext cx="30163" cy="15875"/>
            </a:xfrm>
            <a:custGeom>
              <a:avLst/>
              <a:gdLst>
                <a:gd name="T0" fmla="*/ 1 w 2"/>
                <a:gd name="T1" fmla="*/ 0 h 1"/>
                <a:gd name="T2" fmla="*/ 1 w 2"/>
                <a:gd name="T3" fmla="*/ 0 h 1"/>
                <a:gd name="T4" fmla="*/ 1 w 2"/>
                <a:gd name="T5" fmla="*/ 0 h 1"/>
                <a:gd name="T6" fmla="*/ 1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2" y="0"/>
                    <a:pt x="1" y="0"/>
                    <a:pt x="1" y="0"/>
                  </a:cubicBezTo>
                  <a:cubicBezTo>
                    <a:pt x="1" y="1"/>
                    <a:pt x="1" y="1"/>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9" name="Freeform 39"/>
            <p:cNvSpPr/>
            <p:nvPr/>
          </p:nvSpPr>
          <p:spPr bwMode="auto">
            <a:xfrm>
              <a:off x="1603375" y="712788"/>
              <a:ext cx="15875" cy="14287"/>
            </a:xfrm>
            <a:custGeom>
              <a:avLst/>
              <a:gdLst>
                <a:gd name="T0" fmla="*/ 0 w 1"/>
                <a:gd name="T1" fmla="*/ 0 h 1"/>
                <a:gd name="T2" fmla="*/ 1 w 1"/>
                <a:gd name="T3" fmla="*/ 0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1" y="0"/>
                  </a:cubicBezTo>
                  <a:cubicBezTo>
                    <a:pt x="1" y="0"/>
                    <a:pt x="1" y="1"/>
                    <a:pt x="1" y="1"/>
                  </a:cubicBezTo>
                  <a:cubicBezTo>
                    <a:pt x="1" y="1"/>
                    <a:pt x="1"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0" name="Freeform 40"/>
            <p:cNvSpPr/>
            <p:nvPr/>
          </p:nvSpPr>
          <p:spPr bwMode="auto">
            <a:xfrm>
              <a:off x="896938" y="1098550"/>
              <a:ext cx="14288" cy="14287"/>
            </a:xfrm>
            <a:custGeom>
              <a:avLst/>
              <a:gdLst>
                <a:gd name="T0" fmla="*/ 1 w 1"/>
                <a:gd name="T1" fmla="*/ 1 h 1"/>
                <a:gd name="T2" fmla="*/ 0 w 1"/>
                <a:gd name="T3" fmla="*/ 1 h 1"/>
                <a:gd name="T4" fmla="*/ 1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0"/>
                    <a:pt x="0" y="0"/>
                    <a:pt x="1" y="0"/>
                  </a:cubicBezTo>
                  <a:cubicBezTo>
                    <a:pt x="1" y="0"/>
                    <a:pt x="1" y="0"/>
                    <a:pt x="1"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1" name="Freeform 41"/>
            <p:cNvSpPr/>
            <p:nvPr/>
          </p:nvSpPr>
          <p:spPr bwMode="auto">
            <a:xfrm>
              <a:off x="3124200" y="1500188"/>
              <a:ext cx="15875" cy="14287"/>
            </a:xfrm>
            <a:custGeom>
              <a:avLst/>
              <a:gdLst>
                <a:gd name="T0" fmla="*/ 0 w 1"/>
                <a:gd name="T1" fmla="*/ 0 h 1"/>
                <a:gd name="T2" fmla="*/ 1 w 1"/>
                <a:gd name="T3" fmla="*/ 1 h 1"/>
                <a:gd name="T4" fmla="*/ 1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1" y="0"/>
                    <a:pt x="1" y="0"/>
                    <a:pt x="1" y="1"/>
                  </a:cubicBezTo>
                  <a:cubicBezTo>
                    <a:pt x="1" y="1"/>
                    <a:pt x="1" y="1"/>
                    <a:pt x="1" y="1"/>
                  </a:cubicBezTo>
                  <a:cubicBezTo>
                    <a:pt x="1" y="1"/>
                    <a:pt x="1" y="1"/>
                    <a:pt x="0" y="1"/>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2" name="Freeform 42"/>
            <p:cNvSpPr/>
            <p:nvPr/>
          </p:nvSpPr>
          <p:spPr bwMode="auto">
            <a:xfrm>
              <a:off x="2794000" y="804863"/>
              <a:ext cx="14288" cy="15875"/>
            </a:xfrm>
            <a:custGeom>
              <a:avLst/>
              <a:gdLst>
                <a:gd name="T0" fmla="*/ 0 w 1"/>
                <a:gd name="T1" fmla="*/ 0 h 1"/>
                <a:gd name="T2" fmla="*/ 1 w 1"/>
                <a:gd name="T3" fmla="*/ 0 h 1"/>
                <a:gd name="T4" fmla="*/ 1 w 1"/>
                <a:gd name="T5" fmla="*/ 0 h 1"/>
                <a:gd name="T6" fmla="*/ 1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1" y="0"/>
                  </a:cubicBezTo>
                  <a:cubicBezTo>
                    <a:pt x="1" y="0"/>
                    <a:pt x="1" y="0"/>
                    <a:pt x="1" y="0"/>
                  </a:cubicBezTo>
                  <a:cubicBezTo>
                    <a:pt x="1" y="1"/>
                    <a:pt x="1" y="1"/>
                    <a:pt x="1" y="1"/>
                  </a:cubicBezTo>
                  <a:cubicBezTo>
                    <a:pt x="0" y="0"/>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3" name="Freeform 43"/>
            <p:cNvSpPr/>
            <p:nvPr/>
          </p:nvSpPr>
          <p:spPr bwMode="auto">
            <a:xfrm>
              <a:off x="2417763" y="558801"/>
              <a:ext cx="14288" cy="14287"/>
            </a:xfrm>
            <a:custGeom>
              <a:avLst/>
              <a:gdLst>
                <a:gd name="T0" fmla="*/ 0 w 1"/>
                <a:gd name="T1" fmla="*/ 0 h 1"/>
                <a:gd name="T2" fmla="*/ 0 w 1"/>
                <a:gd name="T3" fmla="*/ 0 h 1"/>
                <a:gd name="T4" fmla="*/ 1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1" y="0"/>
                    <a:pt x="1" y="0"/>
                    <a:pt x="1" y="0"/>
                  </a:cubicBezTo>
                  <a:cubicBezTo>
                    <a:pt x="1" y="1"/>
                    <a:pt x="1"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4" name="Freeform 44"/>
            <p:cNvSpPr/>
            <p:nvPr/>
          </p:nvSpPr>
          <p:spPr bwMode="auto">
            <a:xfrm>
              <a:off x="1484313" y="1082675"/>
              <a:ext cx="14288" cy="158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1"/>
                    <a:pt x="0" y="1"/>
                  </a:cubicBezTo>
                  <a:cubicBezTo>
                    <a:pt x="0" y="1"/>
                    <a:pt x="1"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5" name="Freeform 45"/>
            <p:cNvSpPr/>
            <p:nvPr/>
          </p:nvSpPr>
          <p:spPr bwMode="auto">
            <a:xfrm>
              <a:off x="820738" y="804863"/>
              <a:ext cx="15875" cy="15875"/>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1" y="0"/>
                    <a:pt x="1" y="0"/>
                  </a:cubicBezTo>
                  <a:cubicBezTo>
                    <a:pt x="1" y="0"/>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6" name="Freeform 46"/>
            <p:cNvSpPr/>
            <p:nvPr/>
          </p:nvSpPr>
          <p:spPr bwMode="auto">
            <a:xfrm>
              <a:off x="2538413" y="588963"/>
              <a:ext cx="30163" cy="0"/>
            </a:xfrm>
            <a:custGeom>
              <a:avLst/>
              <a:gdLst>
                <a:gd name="T0" fmla="*/ 2 w 2"/>
                <a:gd name="T1" fmla="*/ 2 w 2"/>
                <a:gd name="T2" fmla="*/ 1 w 2"/>
                <a:gd name="T3" fmla="*/ 0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2" y="0"/>
                    <a:pt x="2" y="0"/>
                  </a:cubicBezTo>
                  <a:cubicBezTo>
                    <a:pt x="1" y="0"/>
                    <a:pt x="1" y="0"/>
                    <a:pt x="1" y="0"/>
                  </a:cubicBezTo>
                  <a:cubicBezTo>
                    <a:pt x="0" y="0"/>
                    <a:pt x="0"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7" name="Freeform 47"/>
            <p:cNvSpPr/>
            <p:nvPr/>
          </p:nvSpPr>
          <p:spPr bwMode="auto">
            <a:xfrm>
              <a:off x="2824163" y="1438275"/>
              <a:ext cx="14288" cy="14287"/>
            </a:xfrm>
            <a:custGeom>
              <a:avLst/>
              <a:gdLst>
                <a:gd name="T0" fmla="*/ 0 w 1"/>
                <a:gd name="T1" fmla="*/ 0 h 1"/>
                <a:gd name="T2" fmla="*/ 0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1" y="1"/>
                    <a:pt x="0" y="1"/>
                  </a:cubicBez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8" name="Freeform 48"/>
            <p:cNvSpPr/>
            <p:nvPr/>
          </p:nvSpPr>
          <p:spPr bwMode="auto">
            <a:xfrm>
              <a:off x="2041525" y="1406525"/>
              <a:ext cx="14288" cy="15875"/>
            </a:xfrm>
            <a:custGeom>
              <a:avLst/>
              <a:gdLst>
                <a:gd name="T0" fmla="*/ 0 w 1"/>
                <a:gd name="T1" fmla="*/ 1 h 1"/>
                <a:gd name="T2" fmla="*/ 0 w 1"/>
                <a:gd name="T3" fmla="*/ 0 h 1"/>
                <a:gd name="T4" fmla="*/ 1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0" y="0"/>
                    <a:pt x="0" y="0"/>
                  </a:cubicBezTo>
                  <a:cubicBezTo>
                    <a:pt x="1" y="0"/>
                    <a:pt x="1" y="1"/>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9" name="Freeform 49"/>
            <p:cNvSpPr/>
            <p:nvPr/>
          </p:nvSpPr>
          <p:spPr bwMode="auto">
            <a:xfrm>
              <a:off x="1920875" y="635000"/>
              <a:ext cx="14288"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0" name="Freeform 50"/>
            <p:cNvSpPr/>
            <p:nvPr/>
          </p:nvSpPr>
          <p:spPr bwMode="auto">
            <a:xfrm>
              <a:off x="2055813" y="1500188"/>
              <a:ext cx="15875" cy="14287"/>
            </a:xfrm>
            <a:custGeom>
              <a:avLst/>
              <a:gdLst>
                <a:gd name="T0" fmla="*/ 0 w 1"/>
                <a:gd name="T1" fmla="*/ 0 h 1"/>
                <a:gd name="T2" fmla="*/ 0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0"/>
                    <a:pt x="0" y="0"/>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1" name="Freeform 51"/>
            <p:cNvSpPr/>
            <p:nvPr/>
          </p:nvSpPr>
          <p:spPr bwMode="auto">
            <a:xfrm>
              <a:off x="2025650" y="1314450"/>
              <a:ext cx="15875"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0" y="1"/>
                    <a:pt x="0" y="1"/>
                    <a:pt x="0" y="1"/>
                  </a:cubicBezTo>
                  <a:cubicBezTo>
                    <a:pt x="0" y="1"/>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2" name="Freeform 52"/>
            <p:cNvSpPr/>
            <p:nvPr/>
          </p:nvSpPr>
          <p:spPr bwMode="auto">
            <a:xfrm>
              <a:off x="1031875" y="774700"/>
              <a:ext cx="15875" cy="0"/>
            </a:xfrm>
            <a:custGeom>
              <a:avLst/>
              <a:gdLst>
                <a:gd name="T0" fmla="*/ 0 w 1"/>
                <a:gd name="T1" fmla="*/ 0 w 1"/>
                <a:gd name="T2" fmla="*/ 1 w 1"/>
                <a:gd name="T3" fmla="*/ 1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3" name="Freeform 53"/>
            <p:cNvSpPr/>
            <p:nvPr/>
          </p:nvSpPr>
          <p:spPr bwMode="auto">
            <a:xfrm>
              <a:off x="715963" y="1112838"/>
              <a:ext cx="0" cy="15875"/>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0"/>
                  </a:cubicBez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4" name="Oval 54"/>
            <p:cNvSpPr>
              <a:spLocks noChangeArrowheads="1"/>
            </p:cNvSpPr>
            <p:nvPr/>
          </p:nvSpPr>
          <p:spPr bwMode="auto">
            <a:xfrm>
              <a:off x="2190750" y="558801"/>
              <a:ext cx="1588" cy="142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5" name="Freeform 55"/>
            <p:cNvSpPr/>
            <p:nvPr/>
          </p:nvSpPr>
          <p:spPr bwMode="auto">
            <a:xfrm>
              <a:off x="911225" y="1098550"/>
              <a:ext cx="15875" cy="0"/>
            </a:xfrm>
            <a:custGeom>
              <a:avLst/>
              <a:gdLst>
                <a:gd name="T0" fmla="*/ 1 w 1"/>
                <a:gd name="T1" fmla="*/ 1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6" name="Freeform 56"/>
            <p:cNvSpPr/>
            <p:nvPr/>
          </p:nvSpPr>
          <p:spPr bwMode="auto">
            <a:xfrm>
              <a:off x="520700" y="1004888"/>
              <a:ext cx="14288"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7" name="Freeform 57"/>
            <p:cNvSpPr/>
            <p:nvPr/>
          </p:nvSpPr>
          <p:spPr bwMode="auto">
            <a:xfrm>
              <a:off x="2071688" y="619125"/>
              <a:ext cx="14288" cy="15875"/>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1"/>
                    <a:pt x="0"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8" name="Freeform 58"/>
            <p:cNvSpPr/>
            <p:nvPr/>
          </p:nvSpPr>
          <p:spPr bwMode="auto">
            <a:xfrm>
              <a:off x="2146300" y="1468438"/>
              <a:ext cx="14288"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1"/>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9" name="Freeform 59"/>
            <p:cNvSpPr/>
            <p:nvPr/>
          </p:nvSpPr>
          <p:spPr bwMode="auto">
            <a:xfrm>
              <a:off x="1047750" y="774700"/>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0" name="Freeform 60"/>
            <p:cNvSpPr/>
            <p:nvPr/>
          </p:nvSpPr>
          <p:spPr bwMode="auto">
            <a:xfrm>
              <a:off x="2055813" y="619125"/>
              <a:ext cx="0" cy="15875"/>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1" name="Freeform 61"/>
            <p:cNvSpPr/>
            <p:nvPr/>
          </p:nvSpPr>
          <p:spPr bwMode="auto">
            <a:xfrm>
              <a:off x="911225" y="1004888"/>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2" name="Oval 62"/>
            <p:cNvSpPr>
              <a:spLocks noChangeArrowheads="1"/>
            </p:cNvSpPr>
            <p:nvPr/>
          </p:nvSpPr>
          <p:spPr bwMode="auto">
            <a:xfrm>
              <a:off x="609600" y="12985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3" name="Freeform 63"/>
            <p:cNvSpPr/>
            <p:nvPr/>
          </p:nvSpPr>
          <p:spPr bwMode="auto">
            <a:xfrm>
              <a:off x="2357438" y="558801"/>
              <a:ext cx="0" cy="142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4" name="Oval 64"/>
            <p:cNvSpPr>
              <a:spLocks noChangeArrowheads="1"/>
            </p:cNvSpPr>
            <p:nvPr/>
          </p:nvSpPr>
          <p:spPr bwMode="auto">
            <a:xfrm>
              <a:off x="2176463" y="131445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5" name="Freeform 65"/>
            <p:cNvSpPr/>
            <p:nvPr/>
          </p:nvSpPr>
          <p:spPr bwMode="auto">
            <a:xfrm>
              <a:off x="2447925" y="558801"/>
              <a:ext cx="14288" cy="14287"/>
            </a:xfrm>
            <a:custGeom>
              <a:avLst/>
              <a:gdLst>
                <a:gd name="T0" fmla="*/ 0 w 1"/>
                <a:gd name="T1" fmla="*/ 0 h 1"/>
                <a:gd name="T2" fmla="*/ 1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1" y="1"/>
                    <a:pt x="1"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6" name="Oval 66"/>
            <p:cNvSpPr>
              <a:spLocks noChangeArrowheads="1"/>
            </p:cNvSpPr>
            <p:nvPr/>
          </p:nvSpPr>
          <p:spPr bwMode="auto">
            <a:xfrm>
              <a:off x="896938" y="10048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7" name="Freeform 67"/>
            <p:cNvSpPr/>
            <p:nvPr/>
          </p:nvSpPr>
          <p:spPr bwMode="auto">
            <a:xfrm>
              <a:off x="866775" y="1282700"/>
              <a:ext cx="14288" cy="15875"/>
            </a:xfrm>
            <a:custGeom>
              <a:avLst/>
              <a:gdLst>
                <a:gd name="T0" fmla="*/ 1 w 1"/>
                <a:gd name="T1" fmla="*/ 0 h 1"/>
                <a:gd name="T2" fmla="*/ 1 w 1"/>
                <a:gd name="T3" fmla="*/ 0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0"/>
                    <a:pt x="1" y="1"/>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8" name="Oval 68"/>
            <p:cNvSpPr>
              <a:spLocks noChangeArrowheads="1"/>
            </p:cNvSpPr>
            <p:nvPr/>
          </p:nvSpPr>
          <p:spPr bwMode="auto">
            <a:xfrm>
              <a:off x="1784350" y="1514475"/>
              <a:ext cx="15875"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9" name="Oval 69"/>
            <p:cNvSpPr>
              <a:spLocks noChangeArrowheads="1"/>
            </p:cNvSpPr>
            <p:nvPr/>
          </p:nvSpPr>
          <p:spPr bwMode="auto">
            <a:xfrm>
              <a:off x="1589088" y="8207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0" name="Freeform 70"/>
            <p:cNvSpPr/>
            <p:nvPr/>
          </p:nvSpPr>
          <p:spPr bwMode="auto">
            <a:xfrm>
              <a:off x="927100" y="8207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1" name="Oval 71"/>
            <p:cNvSpPr>
              <a:spLocks noChangeArrowheads="1"/>
            </p:cNvSpPr>
            <p:nvPr/>
          </p:nvSpPr>
          <p:spPr bwMode="auto">
            <a:xfrm>
              <a:off x="760413" y="1112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2" name="Oval 72"/>
            <p:cNvSpPr>
              <a:spLocks noChangeArrowheads="1"/>
            </p:cNvSpPr>
            <p:nvPr/>
          </p:nvSpPr>
          <p:spPr bwMode="auto">
            <a:xfrm>
              <a:off x="820738" y="10668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3" name="Freeform 73"/>
            <p:cNvSpPr/>
            <p:nvPr/>
          </p:nvSpPr>
          <p:spPr bwMode="auto">
            <a:xfrm>
              <a:off x="2733675" y="836613"/>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4" name="Freeform 74"/>
            <p:cNvSpPr/>
            <p:nvPr/>
          </p:nvSpPr>
          <p:spPr bwMode="auto">
            <a:xfrm>
              <a:off x="820738" y="8207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5" name="Freeform 75"/>
            <p:cNvSpPr/>
            <p:nvPr/>
          </p:nvSpPr>
          <p:spPr bwMode="auto">
            <a:xfrm>
              <a:off x="730250" y="836613"/>
              <a:ext cx="15875" cy="0"/>
            </a:xfrm>
            <a:custGeom>
              <a:avLst/>
              <a:gdLst>
                <a:gd name="T0" fmla="*/ 1 w 1"/>
                <a:gd name="T1" fmla="*/ 1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6" name="Freeform 76"/>
            <p:cNvSpPr/>
            <p:nvPr/>
          </p:nvSpPr>
          <p:spPr bwMode="auto">
            <a:xfrm>
              <a:off x="836613" y="804863"/>
              <a:ext cx="14288" cy="15875"/>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0"/>
                    <a:pt x="1" y="0"/>
                    <a:pt x="1" y="0"/>
                  </a:cubicBez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7" name="Oval 77"/>
            <p:cNvSpPr>
              <a:spLocks noChangeArrowheads="1"/>
            </p:cNvSpPr>
            <p:nvPr/>
          </p:nvSpPr>
          <p:spPr bwMode="auto">
            <a:xfrm>
              <a:off x="2130425" y="14843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8" name="Freeform 78"/>
            <p:cNvSpPr/>
            <p:nvPr/>
          </p:nvSpPr>
          <p:spPr bwMode="auto">
            <a:xfrm>
              <a:off x="1106488" y="944563"/>
              <a:ext cx="0" cy="14287"/>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1"/>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9" name="Freeform 79"/>
            <p:cNvSpPr/>
            <p:nvPr/>
          </p:nvSpPr>
          <p:spPr bwMode="auto">
            <a:xfrm>
              <a:off x="1603375" y="774700"/>
              <a:ext cx="0" cy="14287"/>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0" name="Freeform 80"/>
            <p:cNvSpPr/>
            <p:nvPr/>
          </p:nvSpPr>
          <p:spPr bwMode="auto">
            <a:xfrm>
              <a:off x="2703513" y="804863"/>
              <a:ext cx="142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1" name="Oval 81"/>
            <p:cNvSpPr>
              <a:spLocks noChangeArrowheads="1"/>
            </p:cNvSpPr>
            <p:nvPr/>
          </p:nvSpPr>
          <p:spPr bwMode="auto">
            <a:xfrm>
              <a:off x="1844675" y="14382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2" name="Oval 82"/>
            <p:cNvSpPr>
              <a:spLocks noChangeArrowheads="1"/>
            </p:cNvSpPr>
            <p:nvPr/>
          </p:nvSpPr>
          <p:spPr bwMode="auto">
            <a:xfrm>
              <a:off x="850900" y="10668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3" name="Oval 83"/>
            <p:cNvSpPr>
              <a:spLocks noChangeArrowheads="1"/>
            </p:cNvSpPr>
            <p:nvPr/>
          </p:nvSpPr>
          <p:spPr bwMode="auto">
            <a:xfrm>
              <a:off x="1814513" y="6350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4" name="Freeform 84"/>
            <p:cNvSpPr/>
            <p:nvPr/>
          </p:nvSpPr>
          <p:spPr bwMode="auto">
            <a:xfrm>
              <a:off x="1408113" y="1500188"/>
              <a:ext cx="0" cy="142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5" name="Freeform 85"/>
            <p:cNvSpPr/>
            <p:nvPr/>
          </p:nvSpPr>
          <p:spPr bwMode="auto">
            <a:xfrm>
              <a:off x="2130425" y="974725"/>
              <a:ext cx="15875"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6" name="Freeform 86"/>
            <p:cNvSpPr/>
            <p:nvPr/>
          </p:nvSpPr>
          <p:spPr bwMode="auto">
            <a:xfrm>
              <a:off x="2176463" y="1468438"/>
              <a:ext cx="0" cy="15875"/>
            </a:xfrm>
            <a:custGeom>
              <a:avLst/>
              <a:gdLst>
                <a:gd name="T0" fmla="*/ 0 h 1"/>
                <a:gd name="T1" fmla="*/ 0 h 1"/>
                <a:gd name="T2" fmla="*/ 0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0"/>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7" name="Oval 87"/>
            <p:cNvSpPr>
              <a:spLocks noChangeArrowheads="1"/>
            </p:cNvSpPr>
            <p:nvPr/>
          </p:nvSpPr>
          <p:spPr bwMode="auto">
            <a:xfrm>
              <a:off x="2747963" y="7889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8" name="Oval 88"/>
            <p:cNvSpPr>
              <a:spLocks noChangeArrowheads="1"/>
            </p:cNvSpPr>
            <p:nvPr/>
          </p:nvSpPr>
          <p:spPr bwMode="auto">
            <a:xfrm>
              <a:off x="595313" y="10366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9" name="Freeform 89"/>
            <p:cNvSpPr/>
            <p:nvPr/>
          </p:nvSpPr>
          <p:spPr bwMode="auto">
            <a:xfrm>
              <a:off x="911225" y="820738"/>
              <a:ext cx="158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0" name="Freeform 90"/>
            <p:cNvSpPr/>
            <p:nvPr/>
          </p:nvSpPr>
          <p:spPr bwMode="auto">
            <a:xfrm>
              <a:off x="1001713" y="882650"/>
              <a:ext cx="0" cy="14287"/>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1" name="Oval 91"/>
            <p:cNvSpPr>
              <a:spLocks noChangeArrowheads="1"/>
            </p:cNvSpPr>
            <p:nvPr/>
          </p:nvSpPr>
          <p:spPr bwMode="auto">
            <a:xfrm>
              <a:off x="987425" y="9906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2" name="Oval 92"/>
            <p:cNvSpPr>
              <a:spLocks noChangeArrowheads="1"/>
            </p:cNvSpPr>
            <p:nvPr/>
          </p:nvSpPr>
          <p:spPr bwMode="auto">
            <a:xfrm>
              <a:off x="1017588" y="10048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3" name="Oval 93"/>
            <p:cNvSpPr>
              <a:spLocks noChangeArrowheads="1"/>
            </p:cNvSpPr>
            <p:nvPr/>
          </p:nvSpPr>
          <p:spPr bwMode="auto">
            <a:xfrm>
              <a:off x="2206625" y="604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4" name="Freeform 94"/>
            <p:cNvSpPr/>
            <p:nvPr/>
          </p:nvSpPr>
          <p:spPr bwMode="auto">
            <a:xfrm>
              <a:off x="1693863" y="102076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5" name="Freeform 95"/>
            <p:cNvSpPr/>
            <p:nvPr/>
          </p:nvSpPr>
          <p:spPr bwMode="auto">
            <a:xfrm>
              <a:off x="2432050" y="604838"/>
              <a:ext cx="158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6" name="Freeform 96"/>
            <p:cNvSpPr/>
            <p:nvPr/>
          </p:nvSpPr>
          <p:spPr bwMode="auto">
            <a:xfrm>
              <a:off x="836613" y="804863"/>
              <a:ext cx="0" cy="1587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7" name="Freeform 97"/>
            <p:cNvSpPr/>
            <p:nvPr/>
          </p:nvSpPr>
          <p:spPr bwMode="auto">
            <a:xfrm>
              <a:off x="2447925" y="604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8" name="Oval 98"/>
            <p:cNvSpPr>
              <a:spLocks noChangeArrowheads="1"/>
            </p:cNvSpPr>
            <p:nvPr/>
          </p:nvSpPr>
          <p:spPr bwMode="auto">
            <a:xfrm>
              <a:off x="1273175" y="8509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9" name="Oval 99"/>
            <p:cNvSpPr>
              <a:spLocks noChangeArrowheads="1"/>
            </p:cNvSpPr>
            <p:nvPr/>
          </p:nvSpPr>
          <p:spPr bwMode="auto">
            <a:xfrm>
              <a:off x="2327275" y="6191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0" name="Oval 100"/>
            <p:cNvSpPr>
              <a:spLocks noChangeArrowheads="1"/>
            </p:cNvSpPr>
            <p:nvPr/>
          </p:nvSpPr>
          <p:spPr bwMode="auto">
            <a:xfrm>
              <a:off x="2160588" y="131445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1" name="Oval 101"/>
            <p:cNvSpPr>
              <a:spLocks noChangeArrowheads="1"/>
            </p:cNvSpPr>
            <p:nvPr/>
          </p:nvSpPr>
          <p:spPr bwMode="auto">
            <a:xfrm>
              <a:off x="1377950" y="8366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2" name="Freeform 102"/>
            <p:cNvSpPr/>
            <p:nvPr/>
          </p:nvSpPr>
          <p:spPr bwMode="auto">
            <a:xfrm>
              <a:off x="2854325" y="85090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3" name="Oval 103"/>
            <p:cNvSpPr>
              <a:spLocks noChangeArrowheads="1"/>
            </p:cNvSpPr>
            <p:nvPr/>
          </p:nvSpPr>
          <p:spPr bwMode="auto">
            <a:xfrm>
              <a:off x="2492375" y="14065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4" name="Freeform 104"/>
            <p:cNvSpPr/>
            <p:nvPr/>
          </p:nvSpPr>
          <p:spPr bwMode="auto">
            <a:xfrm>
              <a:off x="1498600" y="1082675"/>
              <a:ext cx="0" cy="15875"/>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5" name="Oval 105"/>
            <p:cNvSpPr>
              <a:spLocks noChangeArrowheads="1"/>
            </p:cNvSpPr>
            <p:nvPr/>
          </p:nvSpPr>
          <p:spPr bwMode="auto">
            <a:xfrm>
              <a:off x="2854325" y="145256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6" name="Oval 106"/>
            <p:cNvSpPr>
              <a:spLocks noChangeArrowheads="1"/>
            </p:cNvSpPr>
            <p:nvPr/>
          </p:nvSpPr>
          <p:spPr bwMode="auto">
            <a:xfrm>
              <a:off x="866775" y="8366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7" name="Freeform 107"/>
            <p:cNvSpPr/>
            <p:nvPr/>
          </p:nvSpPr>
          <p:spPr bwMode="auto">
            <a:xfrm>
              <a:off x="1603375" y="774700"/>
              <a:ext cx="15875" cy="14287"/>
            </a:xfrm>
            <a:custGeom>
              <a:avLst/>
              <a:gdLst>
                <a:gd name="T0" fmla="*/ 0 w 1"/>
                <a:gd name="T1" fmla="*/ 0 h 1"/>
                <a:gd name="T2" fmla="*/ 1 w 1"/>
                <a:gd name="T3" fmla="*/ 1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1" y="1"/>
                    <a:pt x="1" y="1"/>
                  </a:cubicBezTo>
                  <a:cubicBezTo>
                    <a:pt x="1" y="1"/>
                    <a:pt x="1" y="1"/>
                    <a:pt x="1"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8" name="Freeform 108"/>
            <p:cNvSpPr/>
            <p:nvPr/>
          </p:nvSpPr>
          <p:spPr bwMode="auto">
            <a:xfrm>
              <a:off x="1196975"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9" name="Oval 109"/>
            <p:cNvSpPr>
              <a:spLocks noChangeArrowheads="1"/>
            </p:cNvSpPr>
            <p:nvPr/>
          </p:nvSpPr>
          <p:spPr bwMode="auto">
            <a:xfrm>
              <a:off x="2116138" y="14843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0" name="Freeform 110"/>
            <p:cNvSpPr/>
            <p:nvPr/>
          </p:nvSpPr>
          <p:spPr bwMode="auto">
            <a:xfrm>
              <a:off x="1814513" y="1500188"/>
              <a:ext cx="0" cy="14287"/>
            </a:xfrm>
            <a:custGeom>
              <a:avLst/>
              <a:gdLst>
                <a:gd name="T0" fmla="*/ 0 h 1"/>
                <a:gd name="T1" fmla="*/ 0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1" name="Oval 111"/>
            <p:cNvSpPr>
              <a:spLocks noChangeArrowheads="1"/>
            </p:cNvSpPr>
            <p:nvPr/>
          </p:nvSpPr>
          <p:spPr bwMode="auto">
            <a:xfrm>
              <a:off x="1136650"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2" name="Freeform 112"/>
            <p:cNvSpPr/>
            <p:nvPr/>
          </p:nvSpPr>
          <p:spPr bwMode="auto">
            <a:xfrm>
              <a:off x="2176463" y="14684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3" name="Rectangle 113"/>
            <p:cNvSpPr>
              <a:spLocks noChangeArrowheads="1"/>
            </p:cNvSpPr>
            <p:nvPr/>
          </p:nvSpPr>
          <p:spPr bwMode="auto">
            <a:xfrm>
              <a:off x="625475" y="117475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4" name="Oval 114"/>
            <p:cNvSpPr>
              <a:spLocks noChangeArrowheads="1"/>
            </p:cNvSpPr>
            <p:nvPr/>
          </p:nvSpPr>
          <p:spPr bwMode="auto">
            <a:xfrm>
              <a:off x="2100263" y="6350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5" name="Freeform 115"/>
            <p:cNvSpPr/>
            <p:nvPr/>
          </p:nvSpPr>
          <p:spPr bwMode="auto">
            <a:xfrm>
              <a:off x="850900" y="8366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6" name="Freeform 116"/>
            <p:cNvSpPr/>
            <p:nvPr/>
          </p:nvSpPr>
          <p:spPr bwMode="auto">
            <a:xfrm>
              <a:off x="2552700" y="14382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7" name="Freeform 117"/>
            <p:cNvSpPr/>
            <p:nvPr/>
          </p:nvSpPr>
          <p:spPr bwMode="auto">
            <a:xfrm>
              <a:off x="1106488" y="75882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8" name="Freeform 118"/>
            <p:cNvSpPr/>
            <p:nvPr/>
          </p:nvSpPr>
          <p:spPr bwMode="auto">
            <a:xfrm>
              <a:off x="2914650" y="1500188"/>
              <a:ext cx="0" cy="14287"/>
            </a:xfrm>
            <a:custGeom>
              <a:avLst/>
              <a:gdLst>
                <a:gd name="T0" fmla="*/ 0 h 1"/>
                <a:gd name="T1" fmla="*/ 0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9" name="Freeform 119"/>
            <p:cNvSpPr/>
            <p:nvPr/>
          </p:nvSpPr>
          <p:spPr bwMode="auto">
            <a:xfrm>
              <a:off x="1468438" y="1098550"/>
              <a:ext cx="158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0" name="Oval 120"/>
            <p:cNvSpPr>
              <a:spLocks noChangeArrowheads="1"/>
            </p:cNvSpPr>
            <p:nvPr/>
          </p:nvSpPr>
          <p:spPr bwMode="auto">
            <a:xfrm>
              <a:off x="1438275" y="9906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1" name="Oval 121"/>
            <p:cNvSpPr>
              <a:spLocks noChangeArrowheads="1"/>
            </p:cNvSpPr>
            <p:nvPr/>
          </p:nvSpPr>
          <p:spPr bwMode="auto">
            <a:xfrm>
              <a:off x="2838450" y="15144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2" name="Oval 122"/>
            <p:cNvSpPr>
              <a:spLocks noChangeArrowheads="1"/>
            </p:cNvSpPr>
            <p:nvPr/>
          </p:nvSpPr>
          <p:spPr bwMode="auto">
            <a:xfrm>
              <a:off x="1152525"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3" name="Oval 123"/>
            <p:cNvSpPr>
              <a:spLocks noChangeArrowheads="1"/>
            </p:cNvSpPr>
            <p:nvPr/>
          </p:nvSpPr>
          <p:spPr bwMode="auto">
            <a:xfrm>
              <a:off x="1136650"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4" name="Rectangle 124"/>
            <p:cNvSpPr>
              <a:spLocks noChangeArrowheads="1"/>
            </p:cNvSpPr>
            <p:nvPr/>
          </p:nvSpPr>
          <p:spPr bwMode="auto">
            <a:xfrm>
              <a:off x="911225" y="1004888"/>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5" name="Freeform 125"/>
            <p:cNvSpPr/>
            <p:nvPr/>
          </p:nvSpPr>
          <p:spPr bwMode="auto">
            <a:xfrm>
              <a:off x="2116138" y="14843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6" name="Freeform 126"/>
            <p:cNvSpPr/>
            <p:nvPr/>
          </p:nvSpPr>
          <p:spPr bwMode="auto">
            <a:xfrm>
              <a:off x="1062038" y="77470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7" name="Freeform 127"/>
            <p:cNvSpPr/>
            <p:nvPr/>
          </p:nvSpPr>
          <p:spPr bwMode="auto">
            <a:xfrm>
              <a:off x="2130425" y="1468438"/>
              <a:ext cx="0" cy="1587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8" name="Freeform 128"/>
            <p:cNvSpPr/>
            <p:nvPr/>
          </p:nvSpPr>
          <p:spPr bwMode="auto">
            <a:xfrm>
              <a:off x="2130425" y="1484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9" name="Rectangle 129"/>
            <p:cNvSpPr>
              <a:spLocks noChangeArrowheads="1"/>
            </p:cNvSpPr>
            <p:nvPr/>
          </p:nvSpPr>
          <p:spPr bwMode="auto">
            <a:xfrm>
              <a:off x="776288" y="1052513"/>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0" name="Rectangle 130"/>
            <p:cNvSpPr>
              <a:spLocks noChangeArrowheads="1"/>
            </p:cNvSpPr>
            <p:nvPr/>
          </p:nvSpPr>
          <p:spPr bwMode="auto">
            <a:xfrm>
              <a:off x="2717800" y="804863"/>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1" name="Freeform 131"/>
            <p:cNvSpPr/>
            <p:nvPr/>
          </p:nvSpPr>
          <p:spPr bwMode="auto">
            <a:xfrm>
              <a:off x="1212850" y="1098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2" name="Freeform 132"/>
            <p:cNvSpPr/>
            <p:nvPr/>
          </p:nvSpPr>
          <p:spPr bwMode="auto">
            <a:xfrm>
              <a:off x="850900" y="8366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3" name="Freeform 133"/>
            <p:cNvSpPr/>
            <p:nvPr/>
          </p:nvSpPr>
          <p:spPr bwMode="auto">
            <a:xfrm>
              <a:off x="1212850" y="1098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4" name="Rectangle 134"/>
            <p:cNvSpPr>
              <a:spLocks noChangeArrowheads="1"/>
            </p:cNvSpPr>
            <p:nvPr/>
          </p:nvSpPr>
          <p:spPr bwMode="auto">
            <a:xfrm>
              <a:off x="2417763" y="558801"/>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5" name="Oval 135"/>
            <p:cNvSpPr>
              <a:spLocks noChangeArrowheads="1"/>
            </p:cNvSpPr>
            <p:nvPr/>
          </p:nvSpPr>
          <p:spPr bwMode="auto">
            <a:xfrm>
              <a:off x="2266950" y="145256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6" name="Freeform 136"/>
            <p:cNvSpPr/>
            <p:nvPr/>
          </p:nvSpPr>
          <p:spPr bwMode="auto">
            <a:xfrm>
              <a:off x="2447925" y="604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7" name="Freeform 137"/>
            <p:cNvSpPr/>
            <p:nvPr/>
          </p:nvSpPr>
          <p:spPr bwMode="auto">
            <a:xfrm>
              <a:off x="565150" y="10525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8" name="Rectangle 138"/>
            <p:cNvSpPr>
              <a:spLocks noChangeArrowheads="1"/>
            </p:cNvSpPr>
            <p:nvPr/>
          </p:nvSpPr>
          <p:spPr bwMode="auto">
            <a:xfrm>
              <a:off x="3049588" y="1144588"/>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9" name="Freeform 139"/>
            <p:cNvSpPr/>
            <p:nvPr/>
          </p:nvSpPr>
          <p:spPr bwMode="auto">
            <a:xfrm>
              <a:off x="1800225" y="15144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0" name="Freeform 140"/>
            <p:cNvSpPr/>
            <p:nvPr/>
          </p:nvSpPr>
          <p:spPr bwMode="auto">
            <a:xfrm>
              <a:off x="1106488" y="9588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1" name="Freeform 141"/>
            <p:cNvSpPr/>
            <p:nvPr/>
          </p:nvSpPr>
          <p:spPr bwMode="auto">
            <a:xfrm>
              <a:off x="1649413" y="7127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2" name="Oval 142"/>
            <p:cNvSpPr>
              <a:spLocks noChangeArrowheads="1"/>
            </p:cNvSpPr>
            <p:nvPr/>
          </p:nvSpPr>
          <p:spPr bwMode="auto">
            <a:xfrm>
              <a:off x="2417763" y="1112838"/>
              <a:ext cx="14288"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3" name="Freeform 143"/>
            <p:cNvSpPr/>
            <p:nvPr/>
          </p:nvSpPr>
          <p:spPr bwMode="auto">
            <a:xfrm>
              <a:off x="1995488" y="1098550"/>
              <a:ext cx="15875" cy="14287"/>
            </a:xfrm>
            <a:custGeom>
              <a:avLst/>
              <a:gdLst>
                <a:gd name="T0" fmla="*/ 0 w 1"/>
                <a:gd name="T1" fmla="*/ 0 h 1"/>
                <a:gd name="T2" fmla="*/ 0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0" y="0"/>
                  </a:cubicBezTo>
                  <a:cubicBezTo>
                    <a:pt x="0" y="0"/>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4" name="Freeform 144"/>
            <p:cNvSpPr/>
            <p:nvPr/>
          </p:nvSpPr>
          <p:spPr bwMode="auto">
            <a:xfrm>
              <a:off x="2552700" y="1066800"/>
              <a:ext cx="15875" cy="15875"/>
            </a:xfrm>
            <a:custGeom>
              <a:avLst/>
              <a:gdLst>
                <a:gd name="T0" fmla="*/ 0 w 1"/>
                <a:gd name="T1" fmla="*/ 1 h 1"/>
                <a:gd name="T2" fmla="*/ 0 w 1"/>
                <a:gd name="T3" fmla="*/ 1 h 1"/>
                <a:gd name="T4" fmla="*/ 0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1"/>
                    <a:pt x="0" y="0"/>
                    <a:pt x="0" y="1"/>
                  </a:cubicBezTo>
                  <a:cubicBezTo>
                    <a:pt x="0"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5" name="Freeform 145"/>
            <p:cNvSpPr/>
            <p:nvPr/>
          </p:nvSpPr>
          <p:spPr bwMode="auto">
            <a:xfrm>
              <a:off x="1860550" y="1112838"/>
              <a:ext cx="142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6" name="Oval 146"/>
            <p:cNvSpPr>
              <a:spLocks noChangeArrowheads="1"/>
            </p:cNvSpPr>
            <p:nvPr/>
          </p:nvSpPr>
          <p:spPr bwMode="auto">
            <a:xfrm>
              <a:off x="2220913" y="1112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7" name="Freeform 147"/>
            <p:cNvSpPr/>
            <p:nvPr/>
          </p:nvSpPr>
          <p:spPr bwMode="auto">
            <a:xfrm>
              <a:off x="2478088" y="1112838"/>
              <a:ext cx="0" cy="15875"/>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8" name="Freeform 148"/>
            <p:cNvSpPr/>
            <p:nvPr/>
          </p:nvSpPr>
          <p:spPr bwMode="auto">
            <a:xfrm>
              <a:off x="1754188"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9" name="Freeform 149"/>
            <p:cNvSpPr/>
            <p:nvPr/>
          </p:nvSpPr>
          <p:spPr bwMode="auto">
            <a:xfrm>
              <a:off x="1754188"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0" name="Freeform 150"/>
            <p:cNvSpPr/>
            <p:nvPr/>
          </p:nvSpPr>
          <p:spPr bwMode="auto">
            <a:xfrm>
              <a:off x="2432050" y="11128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1" name="Freeform 151"/>
            <p:cNvSpPr/>
            <p:nvPr/>
          </p:nvSpPr>
          <p:spPr bwMode="auto">
            <a:xfrm>
              <a:off x="1649413" y="109855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2" name="Freeform 152"/>
            <p:cNvSpPr/>
            <p:nvPr/>
          </p:nvSpPr>
          <p:spPr bwMode="auto">
            <a:xfrm>
              <a:off x="2071688" y="1036638"/>
              <a:ext cx="14288" cy="15875"/>
            </a:xfrm>
            <a:custGeom>
              <a:avLst/>
              <a:gdLst>
                <a:gd name="T0" fmla="*/ 1 w 1"/>
                <a:gd name="T1" fmla="*/ 0 h 1"/>
                <a:gd name="T2" fmla="*/ 1 w 1"/>
                <a:gd name="T3" fmla="*/ 0 h 1"/>
                <a:gd name="T4" fmla="*/ 0 w 1"/>
                <a:gd name="T5" fmla="*/ 0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1"/>
                    <a:pt x="1"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3" name="Oval 153"/>
            <p:cNvSpPr>
              <a:spLocks noChangeArrowheads="1"/>
            </p:cNvSpPr>
            <p:nvPr/>
          </p:nvSpPr>
          <p:spPr bwMode="auto">
            <a:xfrm>
              <a:off x="2071688" y="10366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4" name="Freeform 154"/>
            <p:cNvSpPr/>
            <p:nvPr/>
          </p:nvSpPr>
          <p:spPr bwMode="auto">
            <a:xfrm>
              <a:off x="2236788" y="10366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5" name="Freeform 155"/>
            <p:cNvSpPr/>
            <p:nvPr/>
          </p:nvSpPr>
          <p:spPr bwMode="auto">
            <a:xfrm>
              <a:off x="1814513" y="866775"/>
              <a:ext cx="60325" cy="15875"/>
            </a:xfrm>
            <a:custGeom>
              <a:avLst/>
              <a:gdLst>
                <a:gd name="T0" fmla="*/ 0 w 4"/>
                <a:gd name="T1" fmla="*/ 1 h 1"/>
                <a:gd name="T2" fmla="*/ 0 w 4"/>
                <a:gd name="T3" fmla="*/ 0 h 1"/>
                <a:gd name="T4" fmla="*/ 3 w 4"/>
                <a:gd name="T5" fmla="*/ 0 h 1"/>
                <a:gd name="T6" fmla="*/ 4 w 4"/>
                <a:gd name="T7" fmla="*/ 0 h 1"/>
                <a:gd name="T8" fmla="*/ 3 w 4"/>
                <a:gd name="T9" fmla="*/ 0 h 1"/>
                <a:gd name="T10" fmla="*/ 1 w 4"/>
                <a:gd name="T11" fmla="*/ 1 h 1"/>
                <a:gd name="T12" fmla="*/ 0 w 4"/>
                <a:gd name="T13" fmla="*/ 1 h 1"/>
                <a:gd name="T14" fmla="*/ 0 w 4"/>
                <a:gd name="T15" fmla="*/ 1 h 1"/>
                <a:gd name="T16" fmla="*/ 0 w 4"/>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0" y="1"/>
                  </a:moveTo>
                  <a:cubicBezTo>
                    <a:pt x="0" y="1"/>
                    <a:pt x="0" y="0"/>
                    <a:pt x="0" y="0"/>
                  </a:cubicBezTo>
                  <a:cubicBezTo>
                    <a:pt x="1" y="1"/>
                    <a:pt x="2" y="0"/>
                    <a:pt x="3" y="0"/>
                  </a:cubicBezTo>
                  <a:cubicBezTo>
                    <a:pt x="3" y="0"/>
                    <a:pt x="4" y="0"/>
                    <a:pt x="4" y="0"/>
                  </a:cubicBezTo>
                  <a:cubicBezTo>
                    <a:pt x="4" y="0"/>
                    <a:pt x="3" y="0"/>
                    <a:pt x="3" y="0"/>
                  </a:cubicBezTo>
                  <a:cubicBezTo>
                    <a:pt x="2" y="0"/>
                    <a:pt x="2" y="0"/>
                    <a:pt x="1" y="1"/>
                  </a:cubicBezTo>
                  <a:cubicBezTo>
                    <a:pt x="1" y="1"/>
                    <a:pt x="1"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6" name="Oval 156"/>
            <p:cNvSpPr>
              <a:spLocks noChangeArrowheads="1"/>
            </p:cNvSpPr>
            <p:nvPr/>
          </p:nvSpPr>
          <p:spPr bwMode="auto">
            <a:xfrm>
              <a:off x="1874838" y="8667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2695575" y="1868170"/>
            <a:ext cx="3611880" cy="922020"/>
          </a:xfrm>
          <a:prstGeom prst="rect">
            <a:avLst/>
          </a:prstGeom>
          <a:noFill/>
        </p:spPr>
        <p:txBody>
          <a:bodyPr wrap="none" rtlCol="0" anchor="t">
            <a:spAutoFit/>
          </a:bodyPr>
          <a:lstStyle/>
          <a:p>
            <a:r>
              <a:rPr altLang="zh-CN" sz="5400" b="1">
                <a:effectLst>
                  <a:outerShdw blurRad="38100" dist="19050" dir="2700000" algn="tl" rotWithShape="0">
                    <a:schemeClr val="dk1">
                      <a:alpha val="40000"/>
                    </a:schemeClr>
                  </a:outerShdw>
                </a:effectLst>
                <a:latin typeface="华文仿宋" panose="02010600040101010101" charset="-122"/>
                <a:ea typeface="华文仿宋" panose="02010600040101010101" charset="-122"/>
                <a:sym typeface="+mn-ea"/>
              </a:rPr>
              <a:t>系统架构图</a:t>
            </a:r>
            <a:endParaRPr lang="zh-CN" altLang="en-US" sz="5400">
              <a:solidFill>
                <a:schemeClr val="accent1"/>
              </a:solidFill>
              <a:effectLst>
                <a:outerShdw blurRad="38100" dist="25400" dir="5400000" algn="ctr" rotWithShape="0">
                  <a:srgbClr val="6E747A">
                    <a:alpha val="43000"/>
                  </a:srgbClr>
                </a:outerShdw>
              </a:effectLst>
              <a:sym typeface="+mn-ea"/>
            </a:endParaRPr>
          </a:p>
        </p:txBody>
      </p:sp>
      <p:grpSp>
        <p:nvGrpSpPr>
          <p:cNvPr id="373" name="组合 372"/>
          <p:cNvGrpSpPr/>
          <p:nvPr/>
        </p:nvGrpSpPr>
        <p:grpSpPr>
          <a:xfrm>
            <a:off x="5556885" y="2141855"/>
            <a:ext cx="1414145" cy="1209040"/>
            <a:chOff x="8481179" y="608582"/>
            <a:chExt cx="2782819" cy="2489089"/>
          </a:xfrm>
        </p:grpSpPr>
        <p:sp>
          <p:nvSpPr>
            <p:cNvPr id="336" name="任意多边形: 形状 335"/>
            <p:cNvSpPr/>
            <p:nvPr/>
          </p:nvSpPr>
          <p:spPr>
            <a:xfrm>
              <a:off x="10801709" y="901040"/>
              <a:ext cx="364247" cy="525400"/>
            </a:xfrm>
            <a:custGeom>
              <a:avLst/>
              <a:gdLst>
                <a:gd name="connsiteX0" fmla="*/ 284741 w 364247"/>
                <a:gd name="connsiteY0" fmla="*/ 192367 h 525400"/>
                <a:gd name="connsiteX1" fmla="*/ 362176 w 364247"/>
                <a:gd name="connsiteY1" fmla="*/ 525400 h 525400"/>
                <a:gd name="connsiteX2" fmla="*/ 79506 w 364247"/>
                <a:gd name="connsiteY2" fmla="*/ 333033 h 525400"/>
                <a:gd name="connsiteX3" fmla="*/ 2071 w 364247"/>
                <a:gd name="connsiteY3" fmla="*/ 0 h 525400"/>
                <a:gd name="connsiteX4" fmla="*/ 284741 w 364247"/>
                <a:gd name="connsiteY4" fmla="*/ 192367 h 52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7" h="525400">
                  <a:moveTo>
                    <a:pt x="284741" y="192367"/>
                  </a:moveTo>
                  <a:cubicBezTo>
                    <a:pt x="384181" y="337453"/>
                    <a:pt x="362176" y="525400"/>
                    <a:pt x="362176" y="525400"/>
                  </a:cubicBezTo>
                  <a:cubicBezTo>
                    <a:pt x="362176" y="525400"/>
                    <a:pt x="178947" y="478118"/>
                    <a:pt x="79506" y="333033"/>
                  </a:cubicBezTo>
                  <a:cubicBezTo>
                    <a:pt x="-19934" y="187948"/>
                    <a:pt x="2071" y="0"/>
                    <a:pt x="2071" y="0"/>
                  </a:cubicBezTo>
                  <a:cubicBezTo>
                    <a:pt x="2071" y="0"/>
                    <a:pt x="185301" y="47282"/>
                    <a:pt x="284741" y="192367"/>
                  </a:cubicBezTo>
                  <a:close/>
                </a:path>
              </a:pathLst>
            </a:custGeom>
            <a:solidFill>
              <a:srgbClr val="2F2E41"/>
            </a:solidFill>
            <a:ln w="3718" cap="flat">
              <a:noFill/>
              <a:prstDash val="solid"/>
              <a:miter/>
            </a:ln>
          </p:spPr>
          <p:txBody>
            <a:bodyPr rtlCol="0" anchor="ctr"/>
            <a:lstStyle/>
            <a:p>
              <a:endParaRPr lang="zh-CN" altLang="en-US"/>
            </a:p>
          </p:txBody>
        </p:sp>
        <p:sp>
          <p:nvSpPr>
            <p:cNvPr id="337" name="任意多边形: 形状 336"/>
            <p:cNvSpPr/>
            <p:nvPr/>
          </p:nvSpPr>
          <p:spPr>
            <a:xfrm>
              <a:off x="11014072" y="795097"/>
              <a:ext cx="249926" cy="635566"/>
            </a:xfrm>
            <a:custGeom>
              <a:avLst/>
              <a:gdLst>
                <a:gd name="connsiteX0" fmla="*/ 829 w 249926"/>
                <a:gd name="connsiteY0" fmla="*/ 326013 h 635566"/>
                <a:gd name="connsiteX1" fmla="*/ 146032 w 249926"/>
                <a:gd name="connsiteY1" fmla="*/ 635567 h 635566"/>
                <a:gd name="connsiteX2" fmla="*/ 249098 w 249926"/>
                <a:gd name="connsiteY2" fmla="*/ 309553 h 635566"/>
                <a:gd name="connsiteX3" fmla="*/ 103894 w 249926"/>
                <a:gd name="connsiteY3" fmla="*/ 0 h 635566"/>
                <a:gd name="connsiteX4" fmla="*/ 829 w 249926"/>
                <a:gd name="connsiteY4" fmla="*/ 326013 h 635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926" h="635566">
                  <a:moveTo>
                    <a:pt x="829" y="326013"/>
                  </a:moveTo>
                  <a:cubicBezTo>
                    <a:pt x="12465" y="501520"/>
                    <a:pt x="146032" y="635567"/>
                    <a:pt x="146032" y="635567"/>
                  </a:cubicBezTo>
                  <a:cubicBezTo>
                    <a:pt x="146032" y="635567"/>
                    <a:pt x="260734" y="485060"/>
                    <a:pt x="249098" y="309553"/>
                  </a:cubicBezTo>
                  <a:cubicBezTo>
                    <a:pt x="237462" y="134046"/>
                    <a:pt x="103894" y="0"/>
                    <a:pt x="103894" y="0"/>
                  </a:cubicBezTo>
                  <a:cubicBezTo>
                    <a:pt x="103894" y="0"/>
                    <a:pt x="-10807" y="150506"/>
                    <a:pt x="829" y="326013"/>
                  </a:cubicBezTo>
                  <a:close/>
                </a:path>
              </a:pathLst>
            </a:custGeom>
            <a:solidFill>
              <a:schemeClr val="accent1"/>
            </a:solidFill>
            <a:ln w="3718" cap="flat">
              <a:noFill/>
              <a:prstDash val="solid"/>
              <a:miter/>
            </a:ln>
          </p:spPr>
          <p:txBody>
            <a:bodyPr rtlCol="0" anchor="ctr"/>
            <a:lstStyle/>
            <a:p>
              <a:endParaRPr lang="zh-CN" altLang="en-US"/>
            </a:p>
          </p:txBody>
        </p:sp>
        <p:sp>
          <p:nvSpPr>
            <p:cNvPr id="338" name="任意多边形: 形状 337"/>
            <p:cNvSpPr/>
            <p:nvPr/>
          </p:nvSpPr>
          <p:spPr>
            <a:xfrm>
              <a:off x="9753174" y="608582"/>
              <a:ext cx="1505287" cy="1935117"/>
            </a:xfrm>
            <a:custGeom>
              <a:avLst/>
              <a:gdLst>
                <a:gd name="connsiteX0" fmla="*/ 120036 w 1505287"/>
                <a:gd name="connsiteY0" fmla="*/ 3619 h 1935117"/>
                <a:gd name="connsiteX1" fmla="*/ 1470122 w 1505287"/>
                <a:gd name="connsiteY1" fmla="*/ 682391 h 1935117"/>
                <a:gd name="connsiteX2" fmla="*/ 1505142 w 1505287"/>
                <a:gd name="connsiteY2" fmla="*/ 743730 h 1935117"/>
                <a:gd name="connsiteX3" fmla="*/ 1426702 w 1505287"/>
                <a:gd name="connsiteY3" fmla="*/ 1905615 h 1935117"/>
                <a:gd name="connsiteX4" fmla="*/ 1393011 w 1505287"/>
                <a:gd name="connsiteY4" fmla="*/ 1935044 h 1935117"/>
                <a:gd name="connsiteX5" fmla="*/ 1380872 w 1505287"/>
                <a:gd name="connsiteY5" fmla="*/ 1931714 h 1935117"/>
                <a:gd name="connsiteX6" fmla="*/ 0 w 1505287"/>
                <a:gd name="connsiteY6" fmla="*/ 1226987 h 1935117"/>
                <a:gd name="connsiteX7" fmla="*/ 70892 w 1505287"/>
                <a:gd name="connsiteY7" fmla="*/ 31943 h 1935117"/>
                <a:gd name="connsiteX8" fmla="*/ 106796 w 1505287"/>
                <a:gd name="connsiteY8" fmla="*/ 61 h 1935117"/>
                <a:gd name="connsiteX9" fmla="*/ 120036 w 1505287"/>
                <a:gd name="connsiteY9" fmla="*/ 3619 h 193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5287" h="1935117">
                  <a:moveTo>
                    <a:pt x="120036" y="3619"/>
                  </a:moveTo>
                  <a:lnTo>
                    <a:pt x="1470122" y="682391"/>
                  </a:lnTo>
                  <a:cubicBezTo>
                    <a:pt x="1493072" y="693930"/>
                    <a:pt x="1506872" y="718100"/>
                    <a:pt x="1505142" y="743730"/>
                  </a:cubicBezTo>
                  <a:lnTo>
                    <a:pt x="1426702" y="1905615"/>
                  </a:lnTo>
                  <a:cubicBezTo>
                    <a:pt x="1425525" y="1923045"/>
                    <a:pt x="1410441" y="1936221"/>
                    <a:pt x="1393011" y="1935044"/>
                  </a:cubicBezTo>
                  <a:cubicBezTo>
                    <a:pt x="1388783" y="1934759"/>
                    <a:pt x="1384654" y="1933626"/>
                    <a:pt x="1380872" y="1931714"/>
                  </a:cubicBezTo>
                  <a:lnTo>
                    <a:pt x="0" y="1226987"/>
                  </a:lnTo>
                  <a:lnTo>
                    <a:pt x="70892" y="31943"/>
                  </a:lnTo>
                  <a:cubicBezTo>
                    <a:pt x="72003" y="13224"/>
                    <a:pt x="88077" y="-1050"/>
                    <a:pt x="106796" y="61"/>
                  </a:cubicBezTo>
                  <a:cubicBezTo>
                    <a:pt x="111405" y="334"/>
                    <a:pt x="115911" y="1545"/>
                    <a:pt x="120036" y="3619"/>
                  </a:cubicBezTo>
                  <a:close/>
                </a:path>
              </a:pathLst>
            </a:custGeom>
            <a:solidFill>
              <a:srgbClr val="D0CDE1"/>
            </a:solidFill>
            <a:ln w="3718" cap="flat">
              <a:noFill/>
              <a:prstDash val="solid"/>
              <a:miter/>
            </a:ln>
          </p:spPr>
          <p:txBody>
            <a:bodyPr rtlCol="0" anchor="ctr"/>
            <a:lstStyle/>
            <a:p>
              <a:endParaRPr lang="zh-CN" altLang="en-US"/>
            </a:p>
          </p:txBody>
        </p:sp>
        <p:sp>
          <p:nvSpPr>
            <p:cNvPr id="339" name="任意多边形: 形状 338"/>
            <p:cNvSpPr/>
            <p:nvPr/>
          </p:nvSpPr>
          <p:spPr>
            <a:xfrm>
              <a:off x="9771661" y="632348"/>
              <a:ext cx="1468313" cy="1887585"/>
            </a:xfrm>
            <a:custGeom>
              <a:avLst/>
              <a:gdLst>
                <a:gd name="connsiteX0" fmla="*/ 117088 w 1468313"/>
                <a:gd name="connsiteY0" fmla="*/ 3530 h 1887585"/>
                <a:gd name="connsiteX1" fmla="*/ 1434012 w 1468313"/>
                <a:gd name="connsiteY1" fmla="*/ 665630 h 1887585"/>
                <a:gd name="connsiteX2" fmla="*/ 1468172 w 1468313"/>
                <a:gd name="connsiteY2" fmla="*/ 725462 h 1887585"/>
                <a:gd name="connsiteX3" fmla="*/ 1391659 w 1468313"/>
                <a:gd name="connsiteY3" fmla="*/ 1858808 h 1887585"/>
                <a:gd name="connsiteX4" fmla="*/ 1358796 w 1468313"/>
                <a:gd name="connsiteY4" fmla="*/ 1887514 h 1887585"/>
                <a:gd name="connsiteX5" fmla="*/ 1346954 w 1468313"/>
                <a:gd name="connsiteY5" fmla="*/ 1884266 h 1887585"/>
                <a:gd name="connsiteX6" fmla="*/ 0 w 1468313"/>
                <a:gd name="connsiteY6" fmla="*/ 1196849 h 1887585"/>
                <a:gd name="connsiteX7" fmla="*/ 69151 w 1468313"/>
                <a:gd name="connsiteY7" fmla="*/ 31158 h 1887585"/>
                <a:gd name="connsiteX8" fmla="*/ 104173 w 1468313"/>
                <a:gd name="connsiteY8" fmla="*/ 59 h 1887585"/>
                <a:gd name="connsiteX9" fmla="*/ 117088 w 1468313"/>
                <a:gd name="connsiteY9" fmla="*/ 3530 h 188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8313" h="1887585">
                  <a:moveTo>
                    <a:pt x="117088" y="3530"/>
                  </a:moveTo>
                  <a:lnTo>
                    <a:pt x="1434012" y="665630"/>
                  </a:lnTo>
                  <a:cubicBezTo>
                    <a:pt x="1456399" y="676885"/>
                    <a:pt x="1469859" y="700462"/>
                    <a:pt x="1468172" y="725462"/>
                  </a:cubicBezTo>
                  <a:lnTo>
                    <a:pt x="1391659" y="1858808"/>
                  </a:lnTo>
                  <a:cubicBezTo>
                    <a:pt x="1390511" y="1875810"/>
                    <a:pt x="1375798" y="1888662"/>
                    <a:pt x="1358796" y="1887514"/>
                  </a:cubicBezTo>
                  <a:cubicBezTo>
                    <a:pt x="1354671" y="1887236"/>
                    <a:pt x="1350644" y="1886131"/>
                    <a:pt x="1346954" y="1884266"/>
                  </a:cubicBezTo>
                  <a:lnTo>
                    <a:pt x="0" y="1196849"/>
                  </a:lnTo>
                  <a:lnTo>
                    <a:pt x="69151" y="31158"/>
                  </a:lnTo>
                  <a:cubicBezTo>
                    <a:pt x="70234" y="12900"/>
                    <a:pt x="85914" y="-1024"/>
                    <a:pt x="104173" y="59"/>
                  </a:cubicBezTo>
                  <a:cubicBezTo>
                    <a:pt x="108669" y="326"/>
                    <a:pt x="113064" y="1507"/>
                    <a:pt x="117088" y="3530"/>
                  </a:cubicBezTo>
                  <a:close/>
                </a:path>
              </a:pathLst>
            </a:custGeom>
            <a:solidFill>
              <a:srgbClr val="3F3D56"/>
            </a:solidFill>
            <a:ln w="3718" cap="flat">
              <a:noFill/>
              <a:prstDash val="solid"/>
              <a:miter/>
            </a:ln>
          </p:spPr>
          <p:txBody>
            <a:bodyPr rtlCol="0" anchor="ctr"/>
            <a:lstStyle/>
            <a:p>
              <a:endParaRPr lang="zh-CN" altLang="en-US"/>
            </a:p>
          </p:txBody>
        </p:sp>
        <p:sp>
          <p:nvSpPr>
            <p:cNvPr id="340" name="任意多边形: 形状 339"/>
            <p:cNvSpPr/>
            <p:nvPr/>
          </p:nvSpPr>
          <p:spPr>
            <a:xfrm>
              <a:off x="9840326" y="720620"/>
              <a:ext cx="1330982" cy="1711040"/>
            </a:xfrm>
            <a:custGeom>
              <a:avLst/>
              <a:gdLst>
                <a:gd name="connsiteX0" fmla="*/ 106137 w 1330982"/>
                <a:gd name="connsiteY0" fmla="*/ 3200 h 1711040"/>
                <a:gd name="connsiteX1" fmla="*/ 1299889 w 1330982"/>
                <a:gd name="connsiteY1" fmla="*/ 603373 h 1711040"/>
                <a:gd name="connsiteX2" fmla="*/ 1330854 w 1330982"/>
                <a:gd name="connsiteY2" fmla="*/ 657610 h 1711040"/>
                <a:gd name="connsiteX3" fmla="*/ 1261498 w 1330982"/>
                <a:gd name="connsiteY3" fmla="*/ 1684954 h 1711040"/>
                <a:gd name="connsiteX4" fmla="*/ 1231708 w 1330982"/>
                <a:gd name="connsiteY4" fmla="*/ 1710976 h 1711040"/>
                <a:gd name="connsiteX5" fmla="*/ 1220974 w 1330982"/>
                <a:gd name="connsiteY5" fmla="*/ 1708032 h 1711040"/>
                <a:gd name="connsiteX6" fmla="*/ 0 w 1330982"/>
                <a:gd name="connsiteY6" fmla="*/ 1084908 h 1711040"/>
                <a:gd name="connsiteX7" fmla="*/ 62684 w 1330982"/>
                <a:gd name="connsiteY7" fmla="*/ 28244 h 1711040"/>
                <a:gd name="connsiteX8" fmla="*/ 94430 w 1330982"/>
                <a:gd name="connsiteY8" fmla="*/ 54 h 1711040"/>
                <a:gd name="connsiteX9" fmla="*/ 106137 w 1330982"/>
                <a:gd name="connsiteY9" fmla="*/ 3200 h 171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0982" h="1711040">
                  <a:moveTo>
                    <a:pt x="106137" y="3200"/>
                  </a:moveTo>
                  <a:lnTo>
                    <a:pt x="1299889" y="603373"/>
                  </a:lnTo>
                  <a:cubicBezTo>
                    <a:pt x="1320182" y="613576"/>
                    <a:pt x="1332384" y="634948"/>
                    <a:pt x="1330854" y="657610"/>
                  </a:cubicBezTo>
                  <a:lnTo>
                    <a:pt x="1261498" y="1684954"/>
                  </a:lnTo>
                  <a:cubicBezTo>
                    <a:pt x="1260457" y="1700366"/>
                    <a:pt x="1247120" y="1712017"/>
                    <a:pt x="1231708" y="1710976"/>
                  </a:cubicBezTo>
                  <a:cubicBezTo>
                    <a:pt x="1227969" y="1710724"/>
                    <a:pt x="1224319" y="1709723"/>
                    <a:pt x="1220974" y="1708032"/>
                  </a:cubicBezTo>
                  <a:lnTo>
                    <a:pt x="0" y="1084908"/>
                  </a:lnTo>
                  <a:lnTo>
                    <a:pt x="62684" y="28244"/>
                  </a:lnTo>
                  <a:cubicBezTo>
                    <a:pt x="63666" y="11693"/>
                    <a:pt x="77879" y="-928"/>
                    <a:pt x="94430" y="54"/>
                  </a:cubicBezTo>
                  <a:cubicBezTo>
                    <a:pt x="98505" y="295"/>
                    <a:pt x="102489" y="1366"/>
                    <a:pt x="106137" y="3200"/>
                  </a:cubicBezTo>
                  <a:close/>
                </a:path>
              </a:pathLst>
            </a:custGeom>
            <a:solidFill>
              <a:srgbClr val="FFFFFF"/>
            </a:solidFill>
            <a:ln w="3718" cap="flat">
              <a:noFill/>
              <a:prstDash val="solid"/>
              <a:miter/>
            </a:ln>
          </p:spPr>
          <p:txBody>
            <a:bodyPr rtlCol="0" anchor="ctr"/>
            <a:lstStyle/>
            <a:p>
              <a:endParaRPr lang="zh-CN" altLang="en-US"/>
            </a:p>
          </p:txBody>
        </p:sp>
        <p:sp>
          <p:nvSpPr>
            <p:cNvPr id="341" name="任意多边形: 形状 340"/>
            <p:cNvSpPr/>
            <p:nvPr/>
          </p:nvSpPr>
          <p:spPr>
            <a:xfrm>
              <a:off x="8694022" y="1825532"/>
              <a:ext cx="2462698" cy="1272138"/>
            </a:xfrm>
            <a:custGeom>
              <a:avLst/>
              <a:gdLst>
                <a:gd name="connsiteX0" fmla="*/ 20668 w 2462698"/>
                <a:gd name="connsiteY0" fmla="*/ 581755 h 1272138"/>
                <a:gd name="connsiteX1" fmla="*/ 1372478 w 2462698"/>
                <a:gd name="connsiteY1" fmla="*/ 1262545 h 1272138"/>
                <a:gd name="connsiteX2" fmla="*/ 1453555 w 2462698"/>
                <a:gd name="connsiteY2" fmla="*/ 1262440 h 1272138"/>
                <a:gd name="connsiteX3" fmla="*/ 2453587 w 2462698"/>
                <a:gd name="connsiteY3" fmla="*/ 754791 h 1272138"/>
                <a:gd name="connsiteX4" fmla="*/ 2459925 w 2462698"/>
                <a:gd name="connsiteY4" fmla="*/ 712641 h 1272138"/>
                <a:gd name="connsiteX5" fmla="*/ 2452531 w 2462698"/>
                <a:gd name="connsiteY5" fmla="*/ 694419 h 1272138"/>
                <a:gd name="connsiteX6" fmla="*/ 2316256 w 2462698"/>
                <a:gd name="connsiteY6" fmla="*/ 622743 h 1272138"/>
                <a:gd name="connsiteX7" fmla="*/ 1170496 w 2462698"/>
                <a:gd name="connsiteY7" fmla="*/ 51078 h 1272138"/>
                <a:gd name="connsiteX8" fmla="*/ 1102041 w 2462698"/>
                <a:gd name="connsiteY8" fmla="*/ 14738 h 1272138"/>
                <a:gd name="connsiteX9" fmla="*/ 984307 w 2462698"/>
                <a:gd name="connsiteY9" fmla="*/ 14262 h 1272138"/>
                <a:gd name="connsiteX10" fmla="*/ 20245 w 2462698"/>
                <a:gd name="connsiteY10" fmla="*/ 515044 h 1272138"/>
                <a:gd name="connsiteX11" fmla="*/ 4190 w 2462698"/>
                <a:gd name="connsiteY11" fmla="*/ 565484 h 1272138"/>
                <a:gd name="connsiteX12" fmla="*/ 20668 w 2462698"/>
                <a:gd name="connsiteY12" fmla="*/ 581755 h 127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2698" h="1272138">
                  <a:moveTo>
                    <a:pt x="20668" y="581755"/>
                  </a:moveTo>
                  <a:lnTo>
                    <a:pt x="1372478" y="1262545"/>
                  </a:lnTo>
                  <a:cubicBezTo>
                    <a:pt x="1397990" y="1275374"/>
                    <a:pt x="1428076" y="1275334"/>
                    <a:pt x="1453555" y="1262440"/>
                  </a:cubicBezTo>
                  <a:lnTo>
                    <a:pt x="2453587" y="754791"/>
                  </a:lnTo>
                  <a:cubicBezTo>
                    <a:pt x="2465313" y="743065"/>
                    <a:pt x="2463675" y="725688"/>
                    <a:pt x="2459925" y="712641"/>
                  </a:cubicBezTo>
                  <a:cubicBezTo>
                    <a:pt x="2458105" y="706325"/>
                    <a:pt x="2455627" y="700217"/>
                    <a:pt x="2452531" y="694419"/>
                  </a:cubicBezTo>
                  <a:lnTo>
                    <a:pt x="2316256" y="622743"/>
                  </a:lnTo>
                  <a:lnTo>
                    <a:pt x="1170496" y="51078"/>
                  </a:lnTo>
                  <a:lnTo>
                    <a:pt x="1102041" y="14738"/>
                  </a:lnTo>
                  <a:cubicBezTo>
                    <a:pt x="1065255" y="-4743"/>
                    <a:pt x="1021249" y="-4921"/>
                    <a:pt x="984307" y="14262"/>
                  </a:cubicBezTo>
                  <a:lnTo>
                    <a:pt x="20245" y="515044"/>
                  </a:lnTo>
                  <a:cubicBezTo>
                    <a:pt x="1883" y="524539"/>
                    <a:pt x="-5305" y="547122"/>
                    <a:pt x="4190" y="565484"/>
                  </a:cubicBezTo>
                  <a:cubicBezTo>
                    <a:pt x="7825" y="572513"/>
                    <a:pt x="13594" y="578209"/>
                    <a:pt x="20668" y="581755"/>
                  </a:cubicBezTo>
                  <a:close/>
                </a:path>
              </a:pathLst>
            </a:custGeom>
            <a:solidFill>
              <a:srgbClr val="D0CDE1"/>
            </a:solidFill>
            <a:ln w="3718" cap="flat">
              <a:noFill/>
              <a:prstDash val="solid"/>
              <a:miter/>
            </a:ln>
          </p:spPr>
          <p:txBody>
            <a:bodyPr rtlCol="0" anchor="ctr"/>
            <a:lstStyle/>
            <a:p>
              <a:endParaRPr lang="zh-CN" altLang="en-US"/>
            </a:p>
          </p:txBody>
        </p:sp>
        <p:sp>
          <p:nvSpPr>
            <p:cNvPr id="342" name="任意多边形: 形状 341"/>
            <p:cNvSpPr/>
            <p:nvPr/>
          </p:nvSpPr>
          <p:spPr>
            <a:xfrm>
              <a:off x="8694012" y="2367831"/>
              <a:ext cx="2462708" cy="729840"/>
            </a:xfrm>
            <a:custGeom>
              <a:avLst/>
              <a:gdLst>
                <a:gd name="connsiteX0" fmla="*/ 20678 w 2462708"/>
                <a:gd name="connsiteY0" fmla="*/ 39456 h 729840"/>
                <a:gd name="connsiteX1" fmla="*/ 1372488 w 2462708"/>
                <a:gd name="connsiteY1" fmla="*/ 720247 h 729840"/>
                <a:gd name="connsiteX2" fmla="*/ 1453565 w 2462708"/>
                <a:gd name="connsiteY2" fmla="*/ 720141 h 729840"/>
                <a:gd name="connsiteX3" fmla="*/ 2453597 w 2462708"/>
                <a:gd name="connsiteY3" fmla="*/ 212493 h 729840"/>
                <a:gd name="connsiteX4" fmla="*/ 2459936 w 2462708"/>
                <a:gd name="connsiteY4" fmla="*/ 170343 h 729840"/>
                <a:gd name="connsiteX5" fmla="*/ 1462892 w 2462708"/>
                <a:gd name="connsiteY5" fmla="*/ 688582 h 729840"/>
                <a:gd name="connsiteX6" fmla="*/ 1383997 w 2462708"/>
                <a:gd name="connsiteY6" fmla="*/ 689258 h 729840"/>
                <a:gd name="connsiteX7" fmla="*/ 501 w 2462708"/>
                <a:gd name="connsiteY7" fmla="*/ 0 h 729840"/>
                <a:gd name="connsiteX8" fmla="*/ 20678 w 2462708"/>
                <a:gd name="connsiteY8" fmla="*/ 39456 h 72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2708" h="729840">
                  <a:moveTo>
                    <a:pt x="20678" y="39456"/>
                  </a:moveTo>
                  <a:lnTo>
                    <a:pt x="1372488" y="720247"/>
                  </a:lnTo>
                  <a:cubicBezTo>
                    <a:pt x="1398000" y="733075"/>
                    <a:pt x="1428086" y="733036"/>
                    <a:pt x="1453565" y="720141"/>
                  </a:cubicBezTo>
                  <a:lnTo>
                    <a:pt x="2453597" y="212493"/>
                  </a:lnTo>
                  <a:cubicBezTo>
                    <a:pt x="2465323" y="200767"/>
                    <a:pt x="2463685" y="183390"/>
                    <a:pt x="2459936" y="170343"/>
                  </a:cubicBezTo>
                  <a:lnTo>
                    <a:pt x="1462892" y="688582"/>
                  </a:lnTo>
                  <a:cubicBezTo>
                    <a:pt x="1438215" y="701409"/>
                    <a:pt x="1408891" y="701660"/>
                    <a:pt x="1383997" y="689258"/>
                  </a:cubicBezTo>
                  <a:lnTo>
                    <a:pt x="501" y="0"/>
                  </a:lnTo>
                  <a:cubicBezTo>
                    <a:pt x="-2169" y="16156"/>
                    <a:pt x="6017" y="32163"/>
                    <a:pt x="20678" y="39456"/>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3" name="任意多边形: 形状 342"/>
            <p:cNvSpPr/>
            <p:nvPr/>
          </p:nvSpPr>
          <p:spPr>
            <a:xfrm>
              <a:off x="9239685" y="2383426"/>
              <a:ext cx="766882" cy="405686"/>
            </a:xfrm>
            <a:custGeom>
              <a:avLst/>
              <a:gdLst>
                <a:gd name="connsiteX0" fmla="*/ 758089 w 766882"/>
                <a:gd name="connsiteY0" fmla="*/ 227840 h 405686"/>
                <a:gd name="connsiteX1" fmla="*/ 320303 w 766882"/>
                <a:gd name="connsiteY1" fmla="*/ 6612 h 405686"/>
                <a:gd name="connsiteX2" fmla="*/ 263572 w 766882"/>
                <a:gd name="connsiteY2" fmla="*/ 7258 h 405686"/>
                <a:gd name="connsiteX3" fmla="*/ 9610 w 766882"/>
                <a:gd name="connsiteY3" fmla="*/ 142936 h 405686"/>
                <a:gd name="connsiteX4" fmla="*/ 2147 w 766882"/>
                <a:gd name="connsiteY4" fmla="*/ 167520 h 405686"/>
                <a:gd name="connsiteX5" fmla="*/ 9990 w 766882"/>
                <a:gd name="connsiteY5" fmla="*/ 175180 h 405686"/>
                <a:gd name="connsiteX6" fmla="*/ 456357 w 766882"/>
                <a:gd name="connsiteY6" fmla="*/ 400271 h 405686"/>
                <a:gd name="connsiteX7" fmla="*/ 503941 w 766882"/>
                <a:gd name="connsiteY7" fmla="*/ 399177 h 405686"/>
                <a:gd name="connsiteX8" fmla="*/ 758915 w 766882"/>
                <a:gd name="connsiteY8" fmla="*/ 255529 h 405686"/>
                <a:gd name="connsiteX9" fmla="*/ 764866 w 766882"/>
                <a:gd name="connsiteY9" fmla="*/ 234224 h 405686"/>
                <a:gd name="connsiteX10" fmla="*/ 758089 w 766882"/>
                <a:gd name="connsiteY10" fmla="*/ 227840 h 40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882" h="405686">
                  <a:moveTo>
                    <a:pt x="758089" y="227840"/>
                  </a:moveTo>
                  <a:lnTo>
                    <a:pt x="320303" y="6612"/>
                  </a:lnTo>
                  <a:cubicBezTo>
                    <a:pt x="302416" y="-2427"/>
                    <a:pt x="281248" y="-2186"/>
                    <a:pt x="263572" y="7258"/>
                  </a:cubicBezTo>
                  <a:lnTo>
                    <a:pt x="9610" y="142936"/>
                  </a:lnTo>
                  <a:cubicBezTo>
                    <a:pt x="760" y="147664"/>
                    <a:pt x="-2581" y="158670"/>
                    <a:pt x="2147" y="167520"/>
                  </a:cubicBezTo>
                  <a:cubicBezTo>
                    <a:pt x="3910" y="170820"/>
                    <a:pt x="6649" y="173496"/>
                    <a:pt x="9990" y="175180"/>
                  </a:cubicBezTo>
                  <a:lnTo>
                    <a:pt x="456357" y="400271"/>
                  </a:lnTo>
                  <a:cubicBezTo>
                    <a:pt x="471409" y="407862"/>
                    <a:pt x="489254" y="407451"/>
                    <a:pt x="503941" y="399177"/>
                  </a:cubicBezTo>
                  <a:lnTo>
                    <a:pt x="758915" y="255529"/>
                  </a:lnTo>
                  <a:cubicBezTo>
                    <a:pt x="766442" y="251289"/>
                    <a:pt x="769106" y="241751"/>
                    <a:pt x="764866" y="234224"/>
                  </a:cubicBezTo>
                  <a:cubicBezTo>
                    <a:pt x="763307" y="231458"/>
                    <a:pt x="760943" y="229231"/>
                    <a:pt x="758089" y="227840"/>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4" name="任意多边形: 形状 343"/>
            <p:cNvSpPr/>
            <p:nvPr/>
          </p:nvSpPr>
          <p:spPr>
            <a:xfrm>
              <a:off x="9178981" y="1878417"/>
              <a:ext cx="1855578" cy="950599"/>
            </a:xfrm>
            <a:custGeom>
              <a:avLst/>
              <a:gdLst>
                <a:gd name="connsiteX0" fmla="*/ 1849845 w 1855578"/>
                <a:gd name="connsiteY0" fmla="*/ 695851 h 950599"/>
                <a:gd name="connsiteX1" fmla="*/ 1378748 w 1855578"/>
                <a:gd name="connsiteY1" fmla="*/ 946121 h 950599"/>
                <a:gd name="connsiteX2" fmla="*/ 1343477 w 1855578"/>
                <a:gd name="connsiteY2" fmla="*/ 946476 h 950599"/>
                <a:gd name="connsiteX3" fmla="*/ 12425 w 1855578"/>
                <a:gd name="connsiteY3" fmla="*/ 273359 h 950599"/>
                <a:gd name="connsiteX4" fmla="*/ 2441 w 1855578"/>
                <a:gd name="connsiteY4" fmla="*/ 242944 h 950599"/>
                <a:gd name="connsiteX5" fmla="*/ 12600 w 1855578"/>
                <a:gd name="connsiteY5" fmla="*/ 232872 h 950599"/>
                <a:gd name="connsiteX6" fmla="*/ 472637 w 1855578"/>
                <a:gd name="connsiteY6" fmla="*/ 5177 h 950599"/>
                <a:gd name="connsiteX7" fmla="*/ 517212 w 1855578"/>
                <a:gd name="connsiteY7" fmla="*/ 5335 h 950599"/>
                <a:gd name="connsiteX8" fmla="*/ 1849638 w 1855578"/>
                <a:gd name="connsiteY8" fmla="*/ 676673 h 950599"/>
                <a:gd name="connsiteX9" fmla="*/ 1854421 w 1855578"/>
                <a:gd name="connsiteY9" fmla="*/ 691174 h 950599"/>
                <a:gd name="connsiteX10" fmla="*/ 1849844 w 1855578"/>
                <a:gd name="connsiteY10" fmla="*/ 695851 h 95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578" h="950599">
                  <a:moveTo>
                    <a:pt x="1849845" y="695851"/>
                  </a:moveTo>
                  <a:lnTo>
                    <a:pt x="1378748" y="946121"/>
                  </a:lnTo>
                  <a:cubicBezTo>
                    <a:pt x="1367747" y="951965"/>
                    <a:pt x="1354593" y="952097"/>
                    <a:pt x="1343477" y="946476"/>
                  </a:cubicBezTo>
                  <a:lnTo>
                    <a:pt x="12425" y="273359"/>
                  </a:lnTo>
                  <a:cubicBezTo>
                    <a:pt x="1269" y="267717"/>
                    <a:pt x="-3201" y="254100"/>
                    <a:pt x="2441" y="242944"/>
                  </a:cubicBezTo>
                  <a:cubicBezTo>
                    <a:pt x="4649" y="238577"/>
                    <a:pt x="8214" y="235043"/>
                    <a:pt x="12600" y="232872"/>
                  </a:cubicBezTo>
                  <a:lnTo>
                    <a:pt x="472637" y="5177"/>
                  </a:lnTo>
                  <a:cubicBezTo>
                    <a:pt x="486694" y="-1781"/>
                    <a:pt x="503205" y="-1722"/>
                    <a:pt x="517212" y="5335"/>
                  </a:cubicBezTo>
                  <a:lnTo>
                    <a:pt x="1849638" y="676673"/>
                  </a:lnTo>
                  <a:cubicBezTo>
                    <a:pt x="1854963" y="679356"/>
                    <a:pt x="1857105" y="685848"/>
                    <a:pt x="1854421" y="691174"/>
                  </a:cubicBezTo>
                  <a:cubicBezTo>
                    <a:pt x="1853416" y="693169"/>
                    <a:pt x="1851817" y="694803"/>
                    <a:pt x="1849844" y="695851"/>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5" name="任意多边形: 形状 344"/>
            <p:cNvSpPr/>
            <p:nvPr/>
          </p:nvSpPr>
          <p:spPr>
            <a:xfrm rot="17793903">
              <a:off x="10490006" y="1194661"/>
              <a:ext cx="5282" cy="484242"/>
            </a:xfrm>
            <a:custGeom>
              <a:avLst/>
              <a:gdLst>
                <a:gd name="connsiteX0" fmla="*/ -227 w 5282"/>
                <a:gd name="connsiteY0" fmla="*/ -116 h 484242"/>
                <a:gd name="connsiteX1" fmla="*/ 5055 w 5282"/>
                <a:gd name="connsiteY1" fmla="*/ -116 h 484242"/>
                <a:gd name="connsiteX2" fmla="*/ 5055 w 5282"/>
                <a:gd name="connsiteY2" fmla="*/ 484127 h 484242"/>
                <a:gd name="connsiteX3" fmla="*/ -227 w 5282"/>
                <a:gd name="connsiteY3" fmla="*/ 484127 h 484242"/>
              </a:gdLst>
              <a:ahLst/>
              <a:cxnLst>
                <a:cxn ang="0">
                  <a:pos x="connsiteX0" y="connsiteY0"/>
                </a:cxn>
                <a:cxn ang="0">
                  <a:pos x="connsiteX1" y="connsiteY1"/>
                </a:cxn>
                <a:cxn ang="0">
                  <a:pos x="connsiteX2" y="connsiteY2"/>
                </a:cxn>
                <a:cxn ang="0">
                  <a:pos x="connsiteX3" y="connsiteY3"/>
                </a:cxn>
              </a:cxnLst>
              <a:rect l="l" t="t" r="r" b="b"/>
              <a:pathLst>
                <a:path w="5282" h="484242">
                  <a:moveTo>
                    <a:pt x="-227" y="-116"/>
                  </a:moveTo>
                  <a:lnTo>
                    <a:pt x="5055" y="-116"/>
                  </a:lnTo>
                  <a:lnTo>
                    <a:pt x="5055" y="484127"/>
                  </a:lnTo>
                  <a:lnTo>
                    <a:pt x="-227" y="484127"/>
                  </a:lnTo>
                  <a:close/>
                </a:path>
              </a:pathLst>
            </a:custGeom>
            <a:solidFill>
              <a:schemeClr val="accent1"/>
            </a:solidFill>
            <a:ln w="3718" cap="flat">
              <a:noFill/>
              <a:prstDash val="solid"/>
              <a:miter/>
            </a:ln>
          </p:spPr>
          <p:txBody>
            <a:bodyPr rtlCol="0" anchor="ctr"/>
            <a:lstStyle/>
            <a:p>
              <a:endParaRPr lang="zh-CN" altLang="en-US"/>
            </a:p>
          </p:txBody>
        </p:sp>
        <p:sp>
          <p:nvSpPr>
            <p:cNvPr id="346" name="任意多边形: 形状 345"/>
            <p:cNvSpPr/>
            <p:nvPr/>
          </p:nvSpPr>
          <p:spPr>
            <a:xfrm rot="17825455">
              <a:off x="10490008" y="1259493"/>
              <a:ext cx="5278" cy="486627"/>
            </a:xfrm>
            <a:custGeom>
              <a:avLst/>
              <a:gdLst>
                <a:gd name="connsiteX0" fmla="*/ -227 w 5278"/>
                <a:gd name="connsiteY0" fmla="*/ -116 h 486627"/>
                <a:gd name="connsiteX1" fmla="*/ 5051 w 5278"/>
                <a:gd name="connsiteY1" fmla="*/ -116 h 486627"/>
                <a:gd name="connsiteX2" fmla="*/ 5051 w 5278"/>
                <a:gd name="connsiteY2" fmla="*/ 486512 h 486627"/>
                <a:gd name="connsiteX3" fmla="*/ -227 w 5278"/>
                <a:gd name="connsiteY3" fmla="*/ 486512 h 486627"/>
              </a:gdLst>
              <a:ahLst/>
              <a:cxnLst>
                <a:cxn ang="0">
                  <a:pos x="connsiteX0" y="connsiteY0"/>
                </a:cxn>
                <a:cxn ang="0">
                  <a:pos x="connsiteX1" y="connsiteY1"/>
                </a:cxn>
                <a:cxn ang="0">
                  <a:pos x="connsiteX2" y="connsiteY2"/>
                </a:cxn>
                <a:cxn ang="0">
                  <a:pos x="connsiteX3" y="connsiteY3"/>
                </a:cxn>
              </a:cxnLst>
              <a:rect l="l" t="t" r="r" b="b"/>
              <a:pathLst>
                <a:path w="5278" h="486627">
                  <a:moveTo>
                    <a:pt x="-227" y="-116"/>
                  </a:moveTo>
                  <a:lnTo>
                    <a:pt x="5051" y="-116"/>
                  </a:lnTo>
                  <a:lnTo>
                    <a:pt x="5051" y="486512"/>
                  </a:lnTo>
                  <a:lnTo>
                    <a:pt x="-227" y="486512"/>
                  </a:lnTo>
                  <a:close/>
                </a:path>
              </a:pathLst>
            </a:custGeom>
            <a:solidFill>
              <a:schemeClr val="accent1"/>
            </a:solidFill>
            <a:ln w="3718" cap="flat">
              <a:noFill/>
              <a:prstDash val="solid"/>
              <a:miter/>
            </a:ln>
          </p:spPr>
          <p:txBody>
            <a:bodyPr rtlCol="0" anchor="ctr"/>
            <a:lstStyle/>
            <a:p>
              <a:endParaRPr lang="zh-CN" altLang="en-US"/>
            </a:p>
          </p:txBody>
        </p:sp>
        <p:sp>
          <p:nvSpPr>
            <p:cNvPr id="347" name="任意多边形: 形状 346"/>
            <p:cNvSpPr/>
            <p:nvPr/>
          </p:nvSpPr>
          <p:spPr>
            <a:xfrm rot="17823927">
              <a:off x="10476801" y="1437381"/>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chemeClr val="accent1"/>
            </a:solidFill>
            <a:ln w="3718" cap="flat">
              <a:noFill/>
              <a:prstDash val="solid"/>
              <a:miter/>
            </a:ln>
          </p:spPr>
          <p:txBody>
            <a:bodyPr rtlCol="0" anchor="ctr"/>
            <a:lstStyle/>
            <a:p>
              <a:endParaRPr lang="zh-CN" altLang="en-US"/>
            </a:p>
          </p:txBody>
        </p:sp>
        <p:sp>
          <p:nvSpPr>
            <p:cNvPr id="348" name="任意多边形: 形状 347"/>
            <p:cNvSpPr/>
            <p:nvPr/>
          </p:nvSpPr>
          <p:spPr>
            <a:xfrm>
              <a:off x="8836694" y="1755720"/>
              <a:ext cx="163741" cy="52816"/>
            </a:xfrm>
            <a:custGeom>
              <a:avLst/>
              <a:gdLst>
                <a:gd name="connsiteX0" fmla="*/ 163742 w 163741"/>
                <a:gd name="connsiteY0" fmla="*/ 19707 h 52816"/>
                <a:gd name="connsiteX1" fmla="*/ 8513 w 163741"/>
                <a:gd name="connsiteY1" fmla="*/ 22301 h 52816"/>
                <a:gd name="connsiteX2" fmla="*/ 163742 w 163741"/>
                <a:gd name="connsiteY2" fmla="*/ 19707 h 52816"/>
              </a:gdLst>
              <a:ahLst/>
              <a:cxnLst>
                <a:cxn ang="0">
                  <a:pos x="connsiteX0" y="connsiteY0"/>
                </a:cxn>
                <a:cxn ang="0">
                  <a:pos x="connsiteX1" y="connsiteY1"/>
                </a:cxn>
                <a:cxn ang="0">
                  <a:pos x="connsiteX2" y="connsiteY2"/>
                </a:cxn>
              </a:cxnLst>
              <a:rect l="l" t="t" r="r" b="b"/>
              <a:pathLst>
                <a:path w="163741" h="52816">
                  <a:moveTo>
                    <a:pt x="163742" y="19707"/>
                  </a:moveTo>
                  <a:cubicBezTo>
                    <a:pt x="163742" y="19707"/>
                    <a:pt x="58122" y="-26315"/>
                    <a:pt x="8513" y="22301"/>
                  </a:cubicBezTo>
                  <a:cubicBezTo>
                    <a:pt x="-41096" y="70917"/>
                    <a:pt x="141338" y="54914"/>
                    <a:pt x="163742" y="19707"/>
                  </a:cubicBezTo>
                  <a:close/>
                </a:path>
              </a:pathLst>
            </a:custGeom>
            <a:solidFill>
              <a:srgbClr val="3F3D56"/>
            </a:solidFill>
            <a:ln w="3718" cap="flat">
              <a:noFill/>
              <a:prstDash val="solid"/>
              <a:miter/>
            </a:ln>
          </p:spPr>
          <p:txBody>
            <a:bodyPr rtlCol="0" anchor="ctr"/>
            <a:lstStyle/>
            <a:p>
              <a:endParaRPr lang="zh-CN" altLang="en-US"/>
            </a:p>
          </p:txBody>
        </p:sp>
        <p:sp>
          <p:nvSpPr>
            <p:cNvPr id="349" name="任意多边形: 形状 348"/>
            <p:cNvSpPr/>
            <p:nvPr/>
          </p:nvSpPr>
          <p:spPr>
            <a:xfrm>
              <a:off x="8797603" y="1494167"/>
              <a:ext cx="294342" cy="274671"/>
            </a:xfrm>
            <a:custGeom>
              <a:avLst/>
              <a:gdLst>
                <a:gd name="connsiteX0" fmla="*/ 20455 w 294342"/>
                <a:gd name="connsiteY0" fmla="*/ 62995 h 274671"/>
                <a:gd name="connsiteX1" fmla="*/ 126171 w 294342"/>
                <a:gd name="connsiteY1" fmla="*/ 226 h 274671"/>
                <a:gd name="connsiteX2" fmla="*/ 238494 w 294342"/>
                <a:gd name="connsiteY2" fmla="*/ 82817 h 274671"/>
                <a:gd name="connsiteX3" fmla="*/ 247585 w 294342"/>
                <a:gd name="connsiteY3" fmla="*/ 270086 h 274671"/>
                <a:gd name="connsiteX4" fmla="*/ 231637 w 294342"/>
                <a:gd name="connsiteY4" fmla="*/ 220449 h 274671"/>
                <a:gd name="connsiteX5" fmla="*/ 221761 w 294342"/>
                <a:gd name="connsiteY5" fmla="*/ 273781 h 274671"/>
                <a:gd name="connsiteX6" fmla="*/ 183985 w 294342"/>
                <a:gd name="connsiteY6" fmla="*/ 274427 h 274671"/>
                <a:gd name="connsiteX7" fmla="*/ 2285 w 294342"/>
                <a:gd name="connsiteY7" fmla="*/ 241391 h 274671"/>
                <a:gd name="connsiteX8" fmla="*/ 20455 w 294342"/>
                <a:gd name="connsiteY8" fmla="*/ 62995 h 27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342" h="274671">
                  <a:moveTo>
                    <a:pt x="20455" y="62995"/>
                  </a:moveTo>
                  <a:cubicBezTo>
                    <a:pt x="55949" y="3021"/>
                    <a:pt x="126171" y="226"/>
                    <a:pt x="126171" y="226"/>
                  </a:cubicBezTo>
                  <a:cubicBezTo>
                    <a:pt x="126171" y="226"/>
                    <a:pt x="194599" y="-8524"/>
                    <a:pt x="238494" y="82817"/>
                  </a:cubicBezTo>
                  <a:cubicBezTo>
                    <a:pt x="279409" y="167954"/>
                    <a:pt x="335876" y="250156"/>
                    <a:pt x="247585" y="270086"/>
                  </a:cubicBezTo>
                  <a:lnTo>
                    <a:pt x="231637" y="220449"/>
                  </a:lnTo>
                  <a:lnTo>
                    <a:pt x="221761" y="273781"/>
                  </a:lnTo>
                  <a:cubicBezTo>
                    <a:pt x="209190" y="274685"/>
                    <a:pt x="196579" y="274901"/>
                    <a:pt x="183985" y="274427"/>
                  </a:cubicBezTo>
                  <a:cubicBezTo>
                    <a:pt x="89432" y="271374"/>
                    <a:pt x="-614" y="275320"/>
                    <a:pt x="2285" y="241391"/>
                  </a:cubicBezTo>
                  <a:cubicBezTo>
                    <a:pt x="6139" y="196287"/>
                    <a:pt x="-13697" y="120702"/>
                    <a:pt x="20455" y="62995"/>
                  </a:cubicBezTo>
                  <a:close/>
                </a:path>
              </a:pathLst>
            </a:custGeom>
            <a:solidFill>
              <a:srgbClr val="2F2E41"/>
            </a:solidFill>
            <a:ln w="3718" cap="flat">
              <a:noFill/>
              <a:prstDash val="solid"/>
              <a:miter/>
            </a:ln>
          </p:spPr>
          <p:txBody>
            <a:bodyPr rtlCol="0" anchor="ctr"/>
            <a:lstStyle/>
            <a:p>
              <a:endParaRPr lang="zh-CN" altLang="en-US"/>
            </a:p>
          </p:txBody>
        </p:sp>
        <p:sp>
          <p:nvSpPr>
            <p:cNvPr id="350" name="任意多边形: 形状 349"/>
            <p:cNvSpPr/>
            <p:nvPr/>
          </p:nvSpPr>
          <p:spPr>
            <a:xfrm>
              <a:off x="8691579" y="2644386"/>
              <a:ext cx="179123" cy="306123"/>
            </a:xfrm>
            <a:custGeom>
              <a:avLst/>
              <a:gdLst>
                <a:gd name="connsiteX0" fmla="*/ 76814 w 179123"/>
                <a:gd name="connsiteY0" fmla="*/ 0 h 306123"/>
                <a:gd name="connsiteX1" fmla="*/ 150428 w 179123"/>
                <a:gd name="connsiteY1" fmla="*/ 83215 h 306123"/>
                <a:gd name="connsiteX2" fmla="*/ 169631 w 179123"/>
                <a:gd name="connsiteY2" fmla="*/ 150428 h 306123"/>
                <a:gd name="connsiteX3" fmla="*/ 172832 w 179123"/>
                <a:gd name="connsiteY3" fmla="*/ 233643 h 306123"/>
                <a:gd name="connsiteX4" fmla="*/ 174306 w 179123"/>
                <a:gd name="connsiteY4" fmla="*/ 279964 h 306123"/>
                <a:gd name="connsiteX5" fmla="*/ 95936 w 179123"/>
                <a:gd name="connsiteY5" fmla="*/ 263975 h 306123"/>
                <a:gd name="connsiteX6" fmla="*/ 96018 w 179123"/>
                <a:gd name="connsiteY6" fmla="*/ 262448 h 306123"/>
                <a:gd name="connsiteX7" fmla="*/ 48009 w 179123"/>
                <a:gd name="connsiteY7" fmla="*/ 112021 h 306123"/>
                <a:gd name="connsiteX8" fmla="*/ 0 w 179123"/>
                <a:gd name="connsiteY8" fmla="*/ 41608 h 30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23" h="306123">
                  <a:moveTo>
                    <a:pt x="76814" y="0"/>
                  </a:moveTo>
                  <a:cubicBezTo>
                    <a:pt x="76814" y="0"/>
                    <a:pt x="121622" y="83215"/>
                    <a:pt x="150428" y="83215"/>
                  </a:cubicBezTo>
                  <a:cubicBezTo>
                    <a:pt x="179233" y="83215"/>
                    <a:pt x="176032" y="137625"/>
                    <a:pt x="169631" y="150428"/>
                  </a:cubicBezTo>
                  <a:cubicBezTo>
                    <a:pt x="163230" y="163230"/>
                    <a:pt x="147227" y="192035"/>
                    <a:pt x="172832" y="233643"/>
                  </a:cubicBezTo>
                  <a:cubicBezTo>
                    <a:pt x="181775" y="248176"/>
                    <a:pt x="180175" y="264662"/>
                    <a:pt x="174306" y="279964"/>
                  </a:cubicBezTo>
                  <a:cubicBezTo>
                    <a:pt x="157862" y="322836"/>
                    <a:pt x="93895" y="309847"/>
                    <a:pt x="95936" y="263975"/>
                  </a:cubicBezTo>
                  <a:cubicBezTo>
                    <a:pt x="95958" y="263469"/>
                    <a:pt x="95986" y="262960"/>
                    <a:pt x="96018" y="262448"/>
                  </a:cubicBezTo>
                  <a:cubicBezTo>
                    <a:pt x="99218" y="211239"/>
                    <a:pt x="73613" y="131224"/>
                    <a:pt x="48009" y="112021"/>
                  </a:cubicBezTo>
                  <a:cubicBezTo>
                    <a:pt x="22404" y="92817"/>
                    <a:pt x="0" y="41608"/>
                    <a:pt x="0" y="41608"/>
                  </a:cubicBezTo>
                  <a:close/>
                </a:path>
              </a:pathLst>
            </a:custGeom>
            <a:solidFill>
              <a:srgbClr val="FFB8B8"/>
            </a:solidFill>
            <a:ln w="3718" cap="flat">
              <a:noFill/>
              <a:prstDash val="solid"/>
              <a:miter/>
            </a:ln>
          </p:spPr>
          <p:txBody>
            <a:bodyPr rtlCol="0" anchor="ctr"/>
            <a:lstStyle/>
            <a:p>
              <a:endParaRPr lang="zh-CN" altLang="en-US"/>
            </a:p>
          </p:txBody>
        </p:sp>
        <p:sp>
          <p:nvSpPr>
            <p:cNvPr id="351" name="任意多边形: 形状 350"/>
            <p:cNvSpPr/>
            <p:nvPr/>
          </p:nvSpPr>
          <p:spPr>
            <a:xfrm>
              <a:off x="8973339" y="2625183"/>
              <a:ext cx="179123" cy="306123"/>
            </a:xfrm>
            <a:custGeom>
              <a:avLst/>
              <a:gdLst>
                <a:gd name="connsiteX0" fmla="*/ 102310 w 179123"/>
                <a:gd name="connsiteY0" fmla="*/ 0 h 306123"/>
                <a:gd name="connsiteX1" fmla="*/ 28696 w 179123"/>
                <a:gd name="connsiteY1" fmla="*/ 83215 h 306123"/>
                <a:gd name="connsiteX2" fmla="*/ 9493 w 179123"/>
                <a:gd name="connsiteY2" fmla="*/ 150428 h 306123"/>
                <a:gd name="connsiteX3" fmla="*/ 6292 w 179123"/>
                <a:gd name="connsiteY3" fmla="*/ 233643 h 306123"/>
                <a:gd name="connsiteX4" fmla="*/ 4818 w 179123"/>
                <a:gd name="connsiteY4" fmla="*/ 279964 h 306123"/>
                <a:gd name="connsiteX5" fmla="*/ 83188 w 179123"/>
                <a:gd name="connsiteY5" fmla="*/ 263975 h 306123"/>
                <a:gd name="connsiteX6" fmla="*/ 83106 w 179123"/>
                <a:gd name="connsiteY6" fmla="*/ 262448 h 306123"/>
                <a:gd name="connsiteX7" fmla="*/ 131115 w 179123"/>
                <a:gd name="connsiteY7" fmla="*/ 112020 h 306123"/>
                <a:gd name="connsiteX8" fmla="*/ 179124 w 179123"/>
                <a:gd name="connsiteY8" fmla="*/ 41608 h 30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23" h="306123">
                  <a:moveTo>
                    <a:pt x="102310" y="0"/>
                  </a:moveTo>
                  <a:cubicBezTo>
                    <a:pt x="102310" y="0"/>
                    <a:pt x="57502" y="83215"/>
                    <a:pt x="28696" y="83215"/>
                  </a:cubicBezTo>
                  <a:cubicBezTo>
                    <a:pt x="-109" y="83215"/>
                    <a:pt x="3092" y="137625"/>
                    <a:pt x="9493" y="150428"/>
                  </a:cubicBezTo>
                  <a:cubicBezTo>
                    <a:pt x="15894" y="163230"/>
                    <a:pt x="31897" y="192035"/>
                    <a:pt x="6292" y="233643"/>
                  </a:cubicBezTo>
                  <a:cubicBezTo>
                    <a:pt x="-2651" y="248176"/>
                    <a:pt x="-1052" y="264662"/>
                    <a:pt x="4818" y="279964"/>
                  </a:cubicBezTo>
                  <a:cubicBezTo>
                    <a:pt x="21262" y="322836"/>
                    <a:pt x="85229" y="309847"/>
                    <a:pt x="83188" y="263975"/>
                  </a:cubicBezTo>
                  <a:cubicBezTo>
                    <a:pt x="83166" y="263469"/>
                    <a:pt x="83138" y="262960"/>
                    <a:pt x="83106" y="262448"/>
                  </a:cubicBezTo>
                  <a:cubicBezTo>
                    <a:pt x="79906" y="211238"/>
                    <a:pt x="105510" y="131224"/>
                    <a:pt x="131115" y="112020"/>
                  </a:cubicBezTo>
                  <a:cubicBezTo>
                    <a:pt x="156720" y="92817"/>
                    <a:pt x="179124" y="41608"/>
                    <a:pt x="179124" y="41608"/>
                  </a:cubicBezTo>
                  <a:close/>
                </a:path>
              </a:pathLst>
            </a:custGeom>
            <a:solidFill>
              <a:srgbClr val="FFB8B8"/>
            </a:solidFill>
            <a:ln w="3718" cap="flat">
              <a:noFill/>
              <a:prstDash val="solid"/>
              <a:miter/>
            </a:ln>
          </p:spPr>
          <p:txBody>
            <a:bodyPr rtlCol="0" anchor="ctr"/>
            <a:lstStyle/>
            <a:p>
              <a:endParaRPr lang="zh-CN" altLang="en-US"/>
            </a:p>
          </p:txBody>
        </p:sp>
        <p:sp>
          <p:nvSpPr>
            <p:cNvPr id="352" name="任意多边形: 形状 351"/>
            <p:cNvSpPr/>
            <p:nvPr/>
          </p:nvSpPr>
          <p:spPr>
            <a:xfrm>
              <a:off x="8481179" y="2180301"/>
              <a:ext cx="836160" cy="556159"/>
            </a:xfrm>
            <a:custGeom>
              <a:avLst/>
              <a:gdLst>
                <a:gd name="connsiteX0" fmla="*/ 559264 w 836160"/>
                <a:gd name="connsiteY0" fmla="*/ 35206 h 556159"/>
                <a:gd name="connsiteX1" fmla="*/ 578468 w 836160"/>
                <a:gd name="connsiteY1" fmla="*/ 76814 h 556159"/>
                <a:gd name="connsiteX2" fmla="*/ 834515 w 836160"/>
                <a:gd name="connsiteY2" fmla="*/ 278451 h 556159"/>
                <a:gd name="connsiteX3" fmla="*/ 664884 w 836160"/>
                <a:gd name="connsiteY3" fmla="*/ 550501 h 556159"/>
                <a:gd name="connsiteX4" fmla="*/ 540061 w 836160"/>
                <a:gd name="connsiteY4" fmla="*/ 470486 h 556159"/>
                <a:gd name="connsiteX5" fmla="*/ 613674 w 836160"/>
                <a:gd name="connsiteY5" fmla="*/ 320059 h 556159"/>
                <a:gd name="connsiteX6" fmla="*/ 508055 w 836160"/>
                <a:gd name="connsiteY6" fmla="*/ 224041 h 556159"/>
                <a:gd name="connsiteX7" fmla="*/ 354362 w 836160"/>
                <a:gd name="connsiteY7" fmla="*/ 220840 h 556159"/>
                <a:gd name="connsiteX8" fmla="*/ 223203 w 836160"/>
                <a:gd name="connsiteY8" fmla="*/ 320059 h 556159"/>
                <a:gd name="connsiteX9" fmla="*/ 300017 w 836160"/>
                <a:gd name="connsiteY9" fmla="*/ 489690 h 556159"/>
                <a:gd name="connsiteX10" fmla="*/ 136787 w 836160"/>
                <a:gd name="connsiteY10" fmla="*/ 550501 h 556159"/>
                <a:gd name="connsiteX11" fmla="*/ 2362 w 836160"/>
                <a:gd name="connsiteY11" fmla="*/ 220840 h 556159"/>
                <a:gd name="connsiteX12" fmla="*/ 252008 w 836160"/>
                <a:gd name="connsiteY12" fmla="*/ 99218 h 556159"/>
                <a:gd name="connsiteX13" fmla="*/ 312819 w 836160"/>
                <a:gd name="connsiteY13" fmla="*/ 12802 h 556159"/>
                <a:gd name="connsiteX14" fmla="*/ 549662 w 836160"/>
                <a:gd name="connsiteY14" fmla="*/ 0 h 5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6160" h="556159">
                  <a:moveTo>
                    <a:pt x="559264" y="35206"/>
                  </a:moveTo>
                  <a:lnTo>
                    <a:pt x="578468" y="76814"/>
                  </a:lnTo>
                  <a:cubicBezTo>
                    <a:pt x="578468" y="76814"/>
                    <a:pt x="860119" y="169631"/>
                    <a:pt x="834515" y="278451"/>
                  </a:cubicBezTo>
                  <a:cubicBezTo>
                    <a:pt x="808910" y="387271"/>
                    <a:pt x="684087" y="556902"/>
                    <a:pt x="664884" y="550501"/>
                  </a:cubicBezTo>
                  <a:cubicBezTo>
                    <a:pt x="645680" y="544100"/>
                    <a:pt x="543261" y="524896"/>
                    <a:pt x="540061" y="470486"/>
                  </a:cubicBezTo>
                  <a:cubicBezTo>
                    <a:pt x="536860" y="416076"/>
                    <a:pt x="613674" y="320059"/>
                    <a:pt x="613674" y="320059"/>
                  </a:cubicBezTo>
                  <a:lnTo>
                    <a:pt x="508055" y="224041"/>
                  </a:lnTo>
                  <a:lnTo>
                    <a:pt x="354362" y="220840"/>
                  </a:lnTo>
                  <a:lnTo>
                    <a:pt x="223203" y="320059"/>
                  </a:lnTo>
                  <a:cubicBezTo>
                    <a:pt x="223203" y="320059"/>
                    <a:pt x="360828" y="441681"/>
                    <a:pt x="300017" y="489690"/>
                  </a:cubicBezTo>
                  <a:cubicBezTo>
                    <a:pt x="239206" y="537698"/>
                    <a:pt x="149589" y="569704"/>
                    <a:pt x="136787" y="550501"/>
                  </a:cubicBezTo>
                  <a:cubicBezTo>
                    <a:pt x="123984" y="531297"/>
                    <a:pt x="-20042" y="246445"/>
                    <a:pt x="2362" y="220840"/>
                  </a:cubicBezTo>
                  <a:cubicBezTo>
                    <a:pt x="24766" y="195236"/>
                    <a:pt x="252008" y="99218"/>
                    <a:pt x="252008" y="99218"/>
                  </a:cubicBezTo>
                  <a:lnTo>
                    <a:pt x="312819" y="12802"/>
                  </a:lnTo>
                  <a:lnTo>
                    <a:pt x="549662" y="0"/>
                  </a:lnTo>
                  <a:close/>
                </a:path>
              </a:pathLst>
            </a:custGeom>
            <a:solidFill>
              <a:srgbClr val="2F2E41"/>
            </a:solidFill>
            <a:ln w="3718" cap="flat">
              <a:noFill/>
              <a:prstDash val="solid"/>
              <a:miter/>
            </a:ln>
          </p:spPr>
          <p:txBody>
            <a:bodyPr rtlCol="0" anchor="ctr"/>
            <a:lstStyle/>
            <a:p>
              <a:endParaRPr lang="zh-CN" altLang="en-US"/>
            </a:p>
          </p:txBody>
        </p:sp>
        <p:sp>
          <p:nvSpPr>
            <p:cNvPr id="353" name="任意多边形: 形状 352"/>
            <p:cNvSpPr/>
            <p:nvPr/>
          </p:nvSpPr>
          <p:spPr>
            <a:xfrm>
              <a:off x="8845207" y="1663229"/>
              <a:ext cx="160159" cy="209816"/>
            </a:xfrm>
            <a:custGeom>
              <a:avLst/>
              <a:gdLst>
                <a:gd name="connsiteX0" fmla="*/ 137625 w 160159"/>
                <a:gd name="connsiteY0" fmla="*/ 24182 h 209816"/>
                <a:gd name="connsiteX1" fmla="*/ 153628 w 160159"/>
                <a:gd name="connsiteY1" fmla="*/ 142604 h 209816"/>
                <a:gd name="connsiteX2" fmla="*/ 89616 w 160159"/>
                <a:gd name="connsiteY2" fmla="*/ 209816 h 209816"/>
                <a:gd name="connsiteX3" fmla="*/ 35206 w 160159"/>
                <a:gd name="connsiteY3" fmla="*/ 209816 h 209816"/>
                <a:gd name="connsiteX4" fmla="*/ 0 w 160159"/>
                <a:gd name="connsiteY4" fmla="*/ 136203 h 209816"/>
                <a:gd name="connsiteX5" fmla="*/ 12802 w 160159"/>
                <a:gd name="connsiteY5" fmla="*/ 24182 h 209816"/>
                <a:gd name="connsiteX6" fmla="*/ 137625 w 160159"/>
                <a:gd name="connsiteY6" fmla="*/ 24182 h 20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59" h="209816">
                  <a:moveTo>
                    <a:pt x="137625" y="24182"/>
                  </a:moveTo>
                  <a:cubicBezTo>
                    <a:pt x="137625" y="24182"/>
                    <a:pt x="121622" y="129802"/>
                    <a:pt x="153628" y="142604"/>
                  </a:cubicBezTo>
                  <a:cubicBezTo>
                    <a:pt x="185634" y="155406"/>
                    <a:pt x="89616" y="209816"/>
                    <a:pt x="89616" y="209816"/>
                  </a:cubicBezTo>
                  <a:lnTo>
                    <a:pt x="35206" y="209816"/>
                  </a:lnTo>
                  <a:lnTo>
                    <a:pt x="0" y="136203"/>
                  </a:lnTo>
                  <a:cubicBezTo>
                    <a:pt x="0" y="136203"/>
                    <a:pt x="32006" y="78592"/>
                    <a:pt x="12802" y="24182"/>
                  </a:cubicBezTo>
                  <a:cubicBezTo>
                    <a:pt x="-6401" y="-30228"/>
                    <a:pt x="137625" y="24182"/>
                    <a:pt x="137625" y="24182"/>
                  </a:cubicBezTo>
                  <a:close/>
                </a:path>
              </a:pathLst>
            </a:custGeom>
            <a:solidFill>
              <a:srgbClr val="FFB8B8"/>
            </a:solidFill>
            <a:ln w="3718" cap="flat">
              <a:noFill/>
              <a:prstDash val="solid"/>
              <a:miter/>
            </a:ln>
          </p:spPr>
          <p:txBody>
            <a:bodyPr rtlCol="0" anchor="ctr"/>
            <a:lstStyle/>
            <a:p>
              <a:endParaRPr lang="zh-CN" altLang="en-US"/>
            </a:p>
          </p:txBody>
        </p:sp>
        <p:sp>
          <p:nvSpPr>
            <p:cNvPr id="354" name="任意多边形: 形状 353"/>
            <p:cNvSpPr/>
            <p:nvPr/>
          </p:nvSpPr>
          <p:spPr>
            <a:xfrm>
              <a:off x="8845207" y="1663229"/>
              <a:ext cx="160159" cy="209816"/>
            </a:xfrm>
            <a:custGeom>
              <a:avLst/>
              <a:gdLst>
                <a:gd name="connsiteX0" fmla="*/ 137625 w 160159"/>
                <a:gd name="connsiteY0" fmla="*/ 24182 h 209816"/>
                <a:gd name="connsiteX1" fmla="*/ 153628 w 160159"/>
                <a:gd name="connsiteY1" fmla="*/ 142604 h 209816"/>
                <a:gd name="connsiteX2" fmla="*/ 89616 w 160159"/>
                <a:gd name="connsiteY2" fmla="*/ 209816 h 209816"/>
                <a:gd name="connsiteX3" fmla="*/ 35206 w 160159"/>
                <a:gd name="connsiteY3" fmla="*/ 209816 h 209816"/>
                <a:gd name="connsiteX4" fmla="*/ 0 w 160159"/>
                <a:gd name="connsiteY4" fmla="*/ 136203 h 209816"/>
                <a:gd name="connsiteX5" fmla="*/ 12802 w 160159"/>
                <a:gd name="connsiteY5" fmla="*/ 24182 h 209816"/>
                <a:gd name="connsiteX6" fmla="*/ 137625 w 160159"/>
                <a:gd name="connsiteY6" fmla="*/ 24182 h 20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59" h="209816">
                  <a:moveTo>
                    <a:pt x="137625" y="24182"/>
                  </a:moveTo>
                  <a:cubicBezTo>
                    <a:pt x="137625" y="24182"/>
                    <a:pt x="121622" y="129802"/>
                    <a:pt x="153628" y="142604"/>
                  </a:cubicBezTo>
                  <a:cubicBezTo>
                    <a:pt x="185634" y="155406"/>
                    <a:pt x="89616" y="209816"/>
                    <a:pt x="89616" y="209816"/>
                  </a:cubicBezTo>
                  <a:lnTo>
                    <a:pt x="35206" y="209816"/>
                  </a:lnTo>
                  <a:lnTo>
                    <a:pt x="0" y="136203"/>
                  </a:lnTo>
                  <a:cubicBezTo>
                    <a:pt x="0" y="136203"/>
                    <a:pt x="32006" y="78592"/>
                    <a:pt x="12802" y="24182"/>
                  </a:cubicBezTo>
                  <a:cubicBezTo>
                    <a:pt x="-6401" y="-30228"/>
                    <a:pt x="137625" y="24182"/>
                    <a:pt x="137625" y="24182"/>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55" name="任意多边形: 形状 354"/>
            <p:cNvSpPr/>
            <p:nvPr/>
          </p:nvSpPr>
          <p:spPr>
            <a:xfrm>
              <a:off x="8800399" y="1777028"/>
              <a:ext cx="236843" cy="437409"/>
            </a:xfrm>
            <a:custGeom>
              <a:avLst/>
              <a:gdLst>
                <a:gd name="connsiteX0" fmla="*/ 204838 w 236843"/>
                <a:gd name="connsiteY0" fmla="*/ 0 h 437409"/>
                <a:gd name="connsiteX1" fmla="*/ 163230 w 236843"/>
                <a:gd name="connsiteY1" fmla="*/ 44808 h 437409"/>
                <a:gd name="connsiteX2" fmla="*/ 67212 w 236843"/>
                <a:gd name="connsiteY2" fmla="*/ 35207 h 437409"/>
                <a:gd name="connsiteX3" fmla="*/ 0 w 236843"/>
                <a:gd name="connsiteY3" fmla="*/ 44808 h 437409"/>
                <a:gd name="connsiteX4" fmla="*/ 0 w 236843"/>
                <a:gd name="connsiteY4" fmla="*/ 428879 h 437409"/>
                <a:gd name="connsiteX5" fmla="*/ 92817 w 236843"/>
                <a:gd name="connsiteY5" fmla="*/ 428879 h 437409"/>
                <a:gd name="connsiteX6" fmla="*/ 220840 w 236843"/>
                <a:gd name="connsiteY6" fmla="*/ 422477 h 437409"/>
                <a:gd name="connsiteX7" fmla="*/ 236843 w 236843"/>
                <a:gd name="connsiteY7" fmla="*/ 25605 h 43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43" h="437409">
                  <a:moveTo>
                    <a:pt x="204838" y="0"/>
                  </a:moveTo>
                  <a:cubicBezTo>
                    <a:pt x="204838" y="0"/>
                    <a:pt x="169631" y="38407"/>
                    <a:pt x="163230" y="44808"/>
                  </a:cubicBezTo>
                  <a:cubicBezTo>
                    <a:pt x="156829" y="51209"/>
                    <a:pt x="128023" y="86416"/>
                    <a:pt x="67212" y="35207"/>
                  </a:cubicBezTo>
                  <a:cubicBezTo>
                    <a:pt x="6401" y="-16003"/>
                    <a:pt x="0" y="44808"/>
                    <a:pt x="0" y="44808"/>
                  </a:cubicBezTo>
                  <a:lnTo>
                    <a:pt x="0" y="428879"/>
                  </a:lnTo>
                  <a:cubicBezTo>
                    <a:pt x="0" y="428879"/>
                    <a:pt x="51209" y="406474"/>
                    <a:pt x="92817" y="428879"/>
                  </a:cubicBezTo>
                  <a:cubicBezTo>
                    <a:pt x="134425" y="451283"/>
                    <a:pt x="220840" y="422477"/>
                    <a:pt x="220840" y="422477"/>
                  </a:cubicBezTo>
                  <a:lnTo>
                    <a:pt x="236843" y="25605"/>
                  </a:lnTo>
                  <a:close/>
                </a:path>
              </a:pathLst>
            </a:custGeom>
            <a:solidFill>
              <a:srgbClr val="D0CDE1"/>
            </a:solidFill>
            <a:ln w="3718" cap="flat">
              <a:noFill/>
              <a:prstDash val="solid"/>
              <a:miter/>
            </a:ln>
          </p:spPr>
          <p:txBody>
            <a:bodyPr rtlCol="0" anchor="ctr"/>
            <a:lstStyle/>
            <a:p>
              <a:endParaRPr lang="zh-CN" altLang="en-US"/>
            </a:p>
          </p:txBody>
        </p:sp>
        <p:sp>
          <p:nvSpPr>
            <p:cNvPr id="356" name="任意多边形: 形状 355"/>
            <p:cNvSpPr/>
            <p:nvPr/>
          </p:nvSpPr>
          <p:spPr>
            <a:xfrm>
              <a:off x="8940625" y="1771338"/>
              <a:ext cx="240643" cy="559391"/>
            </a:xfrm>
            <a:custGeom>
              <a:avLst/>
              <a:gdLst>
                <a:gd name="connsiteX0" fmla="*/ 41102 w 240643"/>
                <a:gd name="connsiteY0" fmla="*/ 5690 h 559391"/>
                <a:gd name="connsiteX1" fmla="*/ 96617 w 240643"/>
                <a:gd name="connsiteY1" fmla="*/ 5690 h 559391"/>
                <a:gd name="connsiteX2" fmla="*/ 205437 w 240643"/>
                <a:gd name="connsiteY2" fmla="*/ 111309 h 559391"/>
                <a:gd name="connsiteX3" fmla="*/ 173432 w 240643"/>
                <a:gd name="connsiteY3" fmla="*/ 437769 h 559391"/>
                <a:gd name="connsiteX4" fmla="*/ 240644 w 240643"/>
                <a:gd name="connsiteY4" fmla="*/ 559391 h 559391"/>
                <a:gd name="connsiteX5" fmla="*/ 99818 w 240643"/>
                <a:gd name="connsiteY5" fmla="*/ 485778 h 559391"/>
                <a:gd name="connsiteX6" fmla="*/ 600 w 240643"/>
                <a:gd name="connsiteY6" fmla="*/ 376958 h 559391"/>
                <a:gd name="connsiteX7" fmla="*/ 41102 w 240643"/>
                <a:gd name="connsiteY7" fmla="*/ 5690 h 55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643" h="559391">
                  <a:moveTo>
                    <a:pt x="41102" y="5690"/>
                  </a:moveTo>
                  <a:cubicBezTo>
                    <a:pt x="41102" y="5690"/>
                    <a:pt x="71013" y="-7112"/>
                    <a:pt x="96617" y="5690"/>
                  </a:cubicBezTo>
                  <a:cubicBezTo>
                    <a:pt x="122222" y="18492"/>
                    <a:pt x="211839" y="82504"/>
                    <a:pt x="205437" y="111309"/>
                  </a:cubicBezTo>
                  <a:cubicBezTo>
                    <a:pt x="199036" y="140115"/>
                    <a:pt x="115821" y="341751"/>
                    <a:pt x="173432" y="437769"/>
                  </a:cubicBezTo>
                  <a:cubicBezTo>
                    <a:pt x="231042" y="533787"/>
                    <a:pt x="240644" y="559391"/>
                    <a:pt x="240644" y="559391"/>
                  </a:cubicBezTo>
                  <a:lnTo>
                    <a:pt x="99818" y="485778"/>
                  </a:lnTo>
                  <a:cubicBezTo>
                    <a:pt x="99818" y="485778"/>
                    <a:pt x="-9002" y="418566"/>
                    <a:pt x="600" y="376958"/>
                  </a:cubicBezTo>
                  <a:cubicBezTo>
                    <a:pt x="10202" y="335350"/>
                    <a:pt x="41102" y="5690"/>
                    <a:pt x="41102" y="5690"/>
                  </a:cubicBezTo>
                  <a:close/>
                </a:path>
              </a:pathLst>
            </a:custGeom>
            <a:solidFill>
              <a:srgbClr val="3F3D56"/>
            </a:solidFill>
            <a:ln w="3718" cap="flat">
              <a:noFill/>
              <a:prstDash val="solid"/>
              <a:miter/>
            </a:ln>
          </p:spPr>
          <p:txBody>
            <a:bodyPr rtlCol="0" anchor="ctr"/>
            <a:lstStyle/>
            <a:p>
              <a:endParaRPr lang="zh-CN" altLang="en-US"/>
            </a:p>
          </p:txBody>
        </p:sp>
        <p:sp>
          <p:nvSpPr>
            <p:cNvPr id="357" name="任意多边形: 形状 356"/>
            <p:cNvSpPr/>
            <p:nvPr/>
          </p:nvSpPr>
          <p:spPr>
            <a:xfrm>
              <a:off x="8661336" y="1777028"/>
              <a:ext cx="222992" cy="532856"/>
            </a:xfrm>
            <a:custGeom>
              <a:avLst/>
              <a:gdLst>
                <a:gd name="connsiteX0" fmla="*/ 193434 w 222992"/>
                <a:gd name="connsiteY0" fmla="*/ 0 h 532856"/>
                <a:gd name="connsiteX1" fmla="*/ 123059 w 222992"/>
                <a:gd name="connsiteY1" fmla="*/ 12802 h 532856"/>
                <a:gd name="connsiteX2" fmla="*/ 28642 w 222992"/>
                <a:gd name="connsiteY2" fmla="*/ 75214 h 532856"/>
                <a:gd name="connsiteX3" fmla="*/ 84652 w 222992"/>
                <a:gd name="connsiteY3" fmla="*/ 409675 h 532856"/>
                <a:gd name="connsiteX4" fmla="*/ 4638 w 222992"/>
                <a:gd name="connsiteY4" fmla="*/ 531297 h 532856"/>
                <a:gd name="connsiteX5" fmla="*/ 103856 w 222992"/>
                <a:gd name="connsiteY5" fmla="*/ 531297 h 532856"/>
                <a:gd name="connsiteX6" fmla="*/ 222278 w 222992"/>
                <a:gd name="connsiteY6" fmla="*/ 374469 h 532856"/>
                <a:gd name="connsiteX7" fmla="*/ 193434 w 222992"/>
                <a:gd name="connsiteY7" fmla="*/ 0 h 53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992" h="532856">
                  <a:moveTo>
                    <a:pt x="193434" y="0"/>
                  </a:moveTo>
                  <a:cubicBezTo>
                    <a:pt x="193434" y="0"/>
                    <a:pt x="126260" y="6401"/>
                    <a:pt x="123059" y="12802"/>
                  </a:cubicBezTo>
                  <a:cubicBezTo>
                    <a:pt x="119859" y="19204"/>
                    <a:pt x="22241" y="46408"/>
                    <a:pt x="28642" y="75214"/>
                  </a:cubicBezTo>
                  <a:cubicBezTo>
                    <a:pt x="35043" y="104019"/>
                    <a:pt x="123059" y="361666"/>
                    <a:pt x="84652" y="409675"/>
                  </a:cubicBezTo>
                  <a:cubicBezTo>
                    <a:pt x="46245" y="457684"/>
                    <a:pt x="-17767" y="524896"/>
                    <a:pt x="4638" y="531297"/>
                  </a:cubicBezTo>
                  <a:cubicBezTo>
                    <a:pt x="27042" y="537698"/>
                    <a:pt x="65449" y="521696"/>
                    <a:pt x="103856" y="531297"/>
                  </a:cubicBezTo>
                  <a:cubicBezTo>
                    <a:pt x="142263" y="540899"/>
                    <a:pt x="231879" y="460884"/>
                    <a:pt x="222278" y="374469"/>
                  </a:cubicBezTo>
                  <a:cubicBezTo>
                    <a:pt x="212676" y="288053"/>
                    <a:pt x="222202" y="22404"/>
                    <a:pt x="193434" y="0"/>
                  </a:cubicBezTo>
                  <a:close/>
                </a:path>
              </a:pathLst>
            </a:custGeom>
            <a:solidFill>
              <a:srgbClr val="3F3D56"/>
            </a:solidFill>
            <a:ln w="3718" cap="flat">
              <a:noFill/>
              <a:prstDash val="solid"/>
              <a:miter/>
            </a:ln>
          </p:spPr>
          <p:txBody>
            <a:bodyPr rtlCol="0" anchor="ctr"/>
            <a:lstStyle/>
            <a:p>
              <a:endParaRPr lang="zh-CN" altLang="en-US"/>
            </a:p>
          </p:txBody>
        </p:sp>
        <p:sp>
          <p:nvSpPr>
            <p:cNvPr id="358" name="任意多边形: 形状 357"/>
            <p:cNvSpPr/>
            <p:nvPr/>
          </p:nvSpPr>
          <p:spPr>
            <a:xfrm>
              <a:off x="8950550" y="2372337"/>
              <a:ext cx="66655" cy="118523"/>
            </a:xfrm>
            <a:custGeom>
              <a:avLst/>
              <a:gdLst>
                <a:gd name="connsiteX0" fmla="*/ 64288 w 66655"/>
                <a:gd name="connsiteY0" fmla="*/ 16003 h 118523"/>
                <a:gd name="connsiteX1" fmla="*/ 64288 w 66655"/>
                <a:gd name="connsiteY1" fmla="*/ 48009 h 118523"/>
                <a:gd name="connsiteX2" fmla="*/ 29082 w 66655"/>
                <a:gd name="connsiteY2" fmla="*/ 118422 h 118523"/>
                <a:gd name="connsiteX3" fmla="*/ 9878 w 66655"/>
                <a:gd name="connsiteY3" fmla="*/ 28805 h 118523"/>
                <a:gd name="connsiteX4" fmla="*/ 13079 w 66655"/>
                <a:gd name="connsiteY4" fmla="*/ 0 h 118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5" h="118523">
                  <a:moveTo>
                    <a:pt x="64288" y="16003"/>
                  </a:moveTo>
                  <a:lnTo>
                    <a:pt x="64288" y="48009"/>
                  </a:lnTo>
                  <a:cubicBezTo>
                    <a:pt x="64288" y="48009"/>
                    <a:pt x="80291" y="121622"/>
                    <a:pt x="29082" y="118422"/>
                  </a:cubicBezTo>
                  <a:cubicBezTo>
                    <a:pt x="-22128" y="115221"/>
                    <a:pt x="9878" y="28805"/>
                    <a:pt x="9878" y="28805"/>
                  </a:cubicBezTo>
                  <a:lnTo>
                    <a:pt x="13079" y="0"/>
                  </a:lnTo>
                  <a:close/>
                </a:path>
              </a:pathLst>
            </a:custGeom>
            <a:solidFill>
              <a:srgbClr val="FFB8B8"/>
            </a:solidFill>
            <a:ln w="3718" cap="flat">
              <a:noFill/>
              <a:prstDash val="solid"/>
              <a:miter/>
            </a:ln>
          </p:spPr>
          <p:txBody>
            <a:bodyPr rtlCol="0" anchor="ctr"/>
            <a:lstStyle/>
            <a:p>
              <a:endParaRPr lang="zh-CN" altLang="en-US"/>
            </a:p>
          </p:txBody>
        </p:sp>
        <p:sp>
          <p:nvSpPr>
            <p:cNvPr id="359" name="任意多边形: 形状 358"/>
            <p:cNvSpPr/>
            <p:nvPr/>
          </p:nvSpPr>
          <p:spPr>
            <a:xfrm>
              <a:off x="8810000" y="2391540"/>
              <a:ext cx="76458" cy="80599"/>
            </a:xfrm>
            <a:custGeom>
              <a:avLst/>
              <a:gdLst>
                <a:gd name="connsiteX0" fmla="*/ 60811 w 76458"/>
                <a:gd name="connsiteY0" fmla="*/ 0 h 80599"/>
                <a:gd name="connsiteX1" fmla="*/ 60811 w 76458"/>
                <a:gd name="connsiteY1" fmla="*/ 80014 h 80599"/>
                <a:gd name="connsiteX2" fmla="*/ 0 w 76458"/>
                <a:gd name="connsiteY2" fmla="*/ 25605 h 80599"/>
                <a:gd name="connsiteX3" fmla="*/ 60811 w 76458"/>
                <a:gd name="connsiteY3" fmla="*/ 0 h 80599"/>
              </a:gdLst>
              <a:ahLst/>
              <a:cxnLst>
                <a:cxn ang="0">
                  <a:pos x="connsiteX0" y="connsiteY0"/>
                </a:cxn>
                <a:cxn ang="0">
                  <a:pos x="connsiteX1" y="connsiteY1"/>
                </a:cxn>
                <a:cxn ang="0">
                  <a:pos x="connsiteX2" y="connsiteY2"/>
                </a:cxn>
                <a:cxn ang="0">
                  <a:pos x="connsiteX3" y="connsiteY3"/>
                </a:cxn>
              </a:cxnLst>
              <a:rect l="l" t="t" r="r" b="b"/>
              <a:pathLst>
                <a:path w="76458" h="80599">
                  <a:moveTo>
                    <a:pt x="60811" y="0"/>
                  </a:moveTo>
                  <a:cubicBezTo>
                    <a:pt x="60811" y="0"/>
                    <a:pt x="96018" y="73613"/>
                    <a:pt x="60811" y="80014"/>
                  </a:cubicBezTo>
                  <a:cubicBezTo>
                    <a:pt x="25605" y="86416"/>
                    <a:pt x="0" y="38407"/>
                    <a:pt x="0" y="25605"/>
                  </a:cubicBezTo>
                  <a:cubicBezTo>
                    <a:pt x="0" y="12802"/>
                    <a:pt x="60811" y="0"/>
                    <a:pt x="60811" y="0"/>
                  </a:cubicBezTo>
                  <a:close/>
                </a:path>
              </a:pathLst>
            </a:custGeom>
            <a:solidFill>
              <a:srgbClr val="FFB8B8"/>
            </a:solidFill>
            <a:ln w="3718" cap="flat">
              <a:noFill/>
              <a:prstDash val="solid"/>
              <a:miter/>
            </a:ln>
          </p:spPr>
          <p:txBody>
            <a:bodyPr rtlCol="0" anchor="ctr"/>
            <a:lstStyle/>
            <a:p>
              <a:endParaRPr lang="zh-CN" altLang="en-US"/>
            </a:p>
          </p:txBody>
        </p:sp>
        <p:sp>
          <p:nvSpPr>
            <p:cNvPr id="360" name="任意多边形: 形状 359"/>
            <p:cNvSpPr/>
            <p:nvPr/>
          </p:nvSpPr>
          <p:spPr>
            <a:xfrm>
              <a:off x="8818002" y="1631401"/>
              <a:ext cx="12802" cy="25604"/>
            </a:xfrm>
            <a:custGeom>
              <a:avLst/>
              <a:gdLst>
                <a:gd name="connsiteX0" fmla="*/ 12802 w 12802"/>
                <a:gd name="connsiteY0" fmla="*/ 12802 h 25604"/>
                <a:gd name="connsiteX1" fmla="*/ 6401 w 12802"/>
                <a:gd name="connsiteY1" fmla="*/ 25605 h 25604"/>
                <a:gd name="connsiteX2" fmla="*/ 0 w 12802"/>
                <a:gd name="connsiteY2" fmla="*/ 12802 h 25604"/>
                <a:gd name="connsiteX3" fmla="*/ 6401 w 12802"/>
                <a:gd name="connsiteY3" fmla="*/ 0 h 25604"/>
                <a:gd name="connsiteX4" fmla="*/ 12802 w 12802"/>
                <a:gd name="connsiteY4" fmla="*/ 12802 h 25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2" h="25604">
                  <a:moveTo>
                    <a:pt x="12802" y="12802"/>
                  </a:moveTo>
                  <a:cubicBezTo>
                    <a:pt x="12802" y="19873"/>
                    <a:pt x="9936" y="25605"/>
                    <a:pt x="6401" y="25605"/>
                  </a:cubicBezTo>
                  <a:cubicBezTo>
                    <a:pt x="2866" y="25605"/>
                    <a:pt x="0" y="19873"/>
                    <a:pt x="0" y="12802"/>
                  </a:cubicBezTo>
                  <a:cubicBezTo>
                    <a:pt x="0" y="5732"/>
                    <a:pt x="2866" y="0"/>
                    <a:pt x="6401" y="0"/>
                  </a:cubicBezTo>
                  <a:cubicBezTo>
                    <a:pt x="9936" y="0"/>
                    <a:pt x="12802" y="5732"/>
                    <a:pt x="12802" y="12802"/>
                  </a:cubicBezTo>
                  <a:close/>
                </a:path>
              </a:pathLst>
            </a:custGeom>
            <a:solidFill>
              <a:srgbClr val="FFB8B8"/>
            </a:solidFill>
            <a:ln w="3718" cap="flat">
              <a:noFill/>
              <a:prstDash val="solid"/>
              <a:miter/>
            </a:ln>
          </p:spPr>
          <p:txBody>
            <a:bodyPr rtlCol="0" anchor="ctr"/>
            <a:lstStyle/>
            <a:p>
              <a:endParaRPr lang="zh-CN" altLang="en-US"/>
            </a:p>
          </p:txBody>
        </p:sp>
        <p:sp>
          <p:nvSpPr>
            <p:cNvPr id="361" name="任意多边形: 形状 360"/>
            <p:cNvSpPr/>
            <p:nvPr/>
          </p:nvSpPr>
          <p:spPr>
            <a:xfrm>
              <a:off x="9006837" y="1631401"/>
              <a:ext cx="12802" cy="25604"/>
            </a:xfrm>
            <a:custGeom>
              <a:avLst/>
              <a:gdLst>
                <a:gd name="connsiteX0" fmla="*/ 12802 w 12802"/>
                <a:gd name="connsiteY0" fmla="*/ 12802 h 25604"/>
                <a:gd name="connsiteX1" fmla="*/ 6401 w 12802"/>
                <a:gd name="connsiteY1" fmla="*/ 25605 h 25604"/>
                <a:gd name="connsiteX2" fmla="*/ 0 w 12802"/>
                <a:gd name="connsiteY2" fmla="*/ 12802 h 25604"/>
                <a:gd name="connsiteX3" fmla="*/ 6401 w 12802"/>
                <a:gd name="connsiteY3" fmla="*/ 0 h 25604"/>
                <a:gd name="connsiteX4" fmla="*/ 12802 w 12802"/>
                <a:gd name="connsiteY4" fmla="*/ 12802 h 25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2" h="25604">
                  <a:moveTo>
                    <a:pt x="12802" y="12802"/>
                  </a:moveTo>
                  <a:cubicBezTo>
                    <a:pt x="12802" y="19873"/>
                    <a:pt x="9936" y="25605"/>
                    <a:pt x="6401" y="25605"/>
                  </a:cubicBezTo>
                  <a:cubicBezTo>
                    <a:pt x="2866" y="25605"/>
                    <a:pt x="0" y="19873"/>
                    <a:pt x="0" y="12802"/>
                  </a:cubicBezTo>
                  <a:cubicBezTo>
                    <a:pt x="0" y="5732"/>
                    <a:pt x="2866" y="0"/>
                    <a:pt x="6401" y="0"/>
                  </a:cubicBezTo>
                  <a:cubicBezTo>
                    <a:pt x="9936" y="0"/>
                    <a:pt x="12802" y="5732"/>
                    <a:pt x="12802" y="12802"/>
                  </a:cubicBezTo>
                  <a:close/>
                </a:path>
              </a:pathLst>
            </a:custGeom>
            <a:solidFill>
              <a:srgbClr val="FFB8B8"/>
            </a:solidFill>
            <a:ln w="3718" cap="flat">
              <a:noFill/>
              <a:prstDash val="solid"/>
              <a:miter/>
            </a:ln>
          </p:spPr>
          <p:txBody>
            <a:bodyPr rtlCol="0" anchor="ctr"/>
            <a:lstStyle/>
            <a:p>
              <a:endParaRPr lang="zh-CN" altLang="en-US"/>
            </a:p>
          </p:txBody>
        </p:sp>
        <p:sp>
          <p:nvSpPr>
            <p:cNvPr id="362" name="任意多边形: 形状 361"/>
            <p:cNvSpPr/>
            <p:nvPr/>
          </p:nvSpPr>
          <p:spPr>
            <a:xfrm>
              <a:off x="8691485" y="1818635"/>
              <a:ext cx="192128" cy="614512"/>
            </a:xfrm>
            <a:custGeom>
              <a:avLst/>
              <a:gdLst>
                <a:gd name="connsiteX0" fmla="*/ 76908 w 192128"/>
                <a:gd name="connsiteY0" fmla="*/ 0 h 614512"/>
                <a:gd name="connsiteX1" fmla="*/ 94 w 192128"/>
                <a:gd name="connsiteY1" fmla="*/ 32006 h 614512"/>
                <a:gd name="connsiteX2" fmla="*/ 108914 w 192128"/>
                <a:gd name="connsiteY2" fmla="*/ 614512 h 614512"/>
                <a:gd name="connsiteX3" fmla="*/ 192129 w 192128"/>
                <a:gd name="connsiteY3" fmla="*/ 582507 h 614512"/>
              </a:gdLst>
              <a:ahLst/>
              <a:cxnLst>
                <a:cxn ang="0">
                  <a:pos x="connsiteX0" y="connsiteY0"/>
                </a:cxn>
                <a:cxn ang="0">
                  <a:pos x="connsiteX1" y="connsiteY1"/>
                </a:cxn>
                <a:cxn ang="0">
                  <a:pos x="connsiteX2" y="connsiteY2"/>
                </a:cxn>
                <a:cxn ang="0">
                  <a:pos x="connsiteX3" y="connsiteY3"/>
                </a:cxn>
              </a:cxnLst>
              <a:rect l="l" t="t" r="r" b="b"/>
              <a:pathLst>
                <a:path w="192128" h="614512">
                  <a:moveTo>
                    <a:pt x="76908" y="0"/>
                  </a:moveTo>
                  <a:cubicBezTo>
                    <a:pt x="76908" y="0"/>
                    <a:pt x="-3107" y="0"/>
                    <a:pt x="94" y="32006"/>
                  </a:cubicBezTo>
                  <a:cubicBezTo>
                    <a:pt x="3294" y="64012"/>
                    <a:pt x="108914" y="614512"/>
                    <a:pt x="108914" y="614512"/>
                  </a:cubicBezTo>
                  <a:cubicBezTo>
                    <a:pt x="108914" y="614512"/>
                    <a:pt x="153722" y="572905"/>
                    <a:pt x="192129" y="582507"/>
                  </a:cubicBezTo>
                  <a:close/>
                </a:path>
              </a:pathLst>
            </a:custGeom>
            <a:solidFill>
              <a:srgbClr val="3F3D56"/>
            </a:solidFill>
            <a:ln w="3718" cap="flat">
              <a:noFill/>
              <a:prstDash val="solid"/>
              <a:miter/>
            </a:ln>
          </p:spPr>
          <p:txBody>
            <a:bodyPr rtlCol="0" anchor="ctr"/>
            <a:lstStyle/>
            <a:p>
              <a:endParaRPr lang="zh-CN" altLang="en-US"/>
            </a:p>
          </p:txBody>
        </p:sp>
        <p:sp>
          <p:nvSpPr>
            <p:cNvPr id="363" name="任意多边形: 形状 362"/>
            <p:cNvSpPr/>
            <p:nvPr/>
          </p:nvSpPr>
          <p:spPr>
            <a:xfrm>
              <a:off x="8950826" y="1828237"/>
              <a:ext cx="208038" cy="572904"/>
            </a:xfrm>
            <a:custGeom>
              <a:avLst/>
              <a:gdLst>
                <a:gd name="connsiteX0" fmla="*/ 128023 w 208038"/>
                <a:gd name="connsiteY0" fmla="*/ 0 h 572904"/>
                <a:gd name="connsiteX1" fmla="*/ 208038 w 208038"/>
                <a:gd name="connsiteY1" fmla="*/ 64012 h 572904"/>
                <a:gd name="connsiteX2" fmla="*/ 76814 w 208038"/>
                <a:gd name="connsiteY2" fmla="*/ 572905 h 572904"/>
                <a:gd name="connsiteX3" fmla="*/ 0 w 208038"/>
                <a:gd name="connsiteY3" fmla="*/ 547300 h 572904"/>
                <a:gd name="connsiteX4" fmla="*/ 128023 w 208038"/>
                <a:gd name="connsiteY4" fmla="*/ 0 h 57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8" h="572904">
                  <a:moveTo>
                    <a:pt x="128023" y="0"/>
                  </a:moveTo>
                  <a:cubicBezTo>
                    <a:pt x="128023" y="0"/>
                    <a:pt x="208038" y="16003"/>
                    <a:pt x="208038" y="64012"/>
                  </a:cubicBezTo>
                  <a:cubicBezTo>
                    <a:pt x="208038" y="112020"/>
                    <a:pt x="92817" y="572905"/>
                    <a:pt x="76814" y="572905"/>
                  </a:cubicBezTo>
                  <a:cubicBezTo>
                    <a:pt x="60811" y="572905"/>
                    <a:pt x="0" y="563303"/>
                    <a:pt x="0" y="547300"/>
                  </a:cubicBezTo>
                  <a:cubicBezTo>
                    <a:pt x="0" y="531297"/>
                    <a:pt x="128023" y="0"/>
                    <a:pt x="128023" y="0"/>
                  </a:cubicBezTo>
                  <a:close/>
                </a:path>
              </a:pathLst>
            </a:custGeom>
            <a:solidFill>
              <a:srgbClr val="3F3D56"/>
            </a:solidFill>
            <a:ln w="3718" cap="flat">
              <a:noFill/>
              <a:prstDash val="solid"/>
              <a:miter/>
            </a:ln>
          </p:spPr>
          <p:txBody>
            <a:bodyPr rtlCol="0" anchor="ctr"/>
            <a:lstStyle/>
            <a:p>
              <a:endParaRPr lang="zh-CN" altLang="en-US"/>
            </a:p>
          </p:txBody>
        </p:sp>
        <p:sp>
          <p:nvSpPr>
            <p:cNvPr id="364" name="任意多边形: 形状 363"/>
            <p:cNvSpPr/>
            <p:nvPr/>
          </p:nvSpPr>
          <p:spPr>
            <a:xfrm>
              <a:off x="8989233" y="1922654"/>
              <a:ext cx="72013" cy="281622"/>
            </a:xfrm>
            <a:custGeom>
              <a:avLst/>
              <a:gdLst>
                <a:gd name="connsiteX0" fmla="*/ 72013 w 72013"/>
                <a:gd name="connsiteY0" fmla="*/ 0 h 281622"/>
                <a:gd name="connsiteX1" fmla="*/ 0 w 72013"/>
                <a:gd name="connsiteY1" fmla="*/ 281623 h 281622"/>
                <a:gd name="connsiteX2" fmla="*/ 72013 w 72013"/>
                <a:gd name="connsiteY2" fmla="*/ 0 h 281622"/>
              </a:gdLst>
              <a:ahLst/>
              <a:cxnLst>
                <a:cxn ang="0">
                  <a:pos x="connsiteX0" y="connsiteY0"/>
                </a:cxn>
                <a:cxn ang="0">
                  <a:pos x="connsiteX1" y="connsiteY1"/>
                </a:cxn>
                <a:cxn ang="0">
                  <a:pos x="connsiteX2" y="connsiteY2"/>
                </a:cxn>
              </a:cxnLst>
              <a:rect l="l" t="t" r="r" b="b"/>
              <a:pathLst>
                <a:path w="72013" h="281622">
                  <a:moveTo>
                    <a:pt x="72013" y="0"/>
                  </a:moveTo>
                  <a:lnTo>
                    <a:pt x="0" y="281623"/>
                  </a:lnTo>
                  <a:cubicBezTo>
                    <a:pt x="0" y="281623"/>
                    <a:pt x="33606" y="35206"/>
                    <a:pt x="72013" y="0"/>
                  </a:cubicBezTo>
                  <a:close/>
                </a:path>
              </a:pathLst>
            </a:custGeom>
            <a:solidFill>
              <a:srgbClr val="000000">
                <a:alpha val="20000"/>
              </a:srgbClr>
            </a:solidFill>
            <a:ln w="3718" cap="flat">
              <a:noFill/>
              <a:prstDash val="solid"/>
              <a:miter/>
            </a:ln>
          </p:spPr>
          <p:txBody>
            <a:bodyPr rtlCol="0" anchor="ctr"/>
            <a:lstStyle/>
            <a:p>
              <a:endParaRPr lang="zh-CN" altLang="en-US"/>
            </a:p>
          </p:txBody>
        </p:sp>
        <p:sp>
          <p:nvSpPr>
            <p:cNvPr id="365" name="任意多边形: 形状 364"/>
            <p:cNvSpPr/>
            <p:nvPr/>
          </p:nvSpPr>
          <p:spPr>
            <a:xfrm>
              <a:off x="8781141" y="1883083"/>
              <a:ext cx="72832" cy="368206"/>
            </a:xfrm>
            <a:custGeom>
              <a:avLst/>
              <a:gdLst>
                <a:gd name="connsiteX0" fmla="*/ 0 w 72832"/>
                <a:gd name="connsiteY0" fmla="*/ 0 h 368206"/>
                <a:gd name="connsiteX1" fmla="*/ 72832 w 72832"/>
                <a:gd name="connsiteY1" fmla="*/ 368207 h 368206"/>
                <a:gd name="connsiteX2" fmla="*/ 0 w 72832"/>
                <a:gd name="connsiteY2" fmla="*/ 0 h 368206"/>
              </a:gdLst>
              <a:ahLst/>
              <a:cxnLst>
                <a:cxn ang="0">
                  <a:pos x="connsiteX0" y="connsiteY0"/>
                </a:cxn>
                <a:cxn ang="0">
                  <a:pos x="connsiteX1" y="connsiteY1"/>
                </a:cxn>
                <a:cxn ang="0">
                  <a:pos x="connsiteX2" y="connsiteY2"/>
                </a:cxn>
              </a:cxnLst>
              <a:rect l="l" t="t" r="r" b="b"/>
              <a:pathLst>
                <a:path w="72832" h="368206">
                  <a:moveTo>
                    <a:pt x="0" y="0"/>
                  </a:moveTo>
                  <a:lnTo>
                    <a:pt x="72832" y="368207"/>
                  </a:lnTo>
                  <a:cubicBezTo>
                    <a:pt x="72832" y="368207"/>
                    <a:pt x="49555" y="21240"/>
                    <a:pt x="0" y="0"/>
                  </a:cubicBezTo>
                  <a:close/>
                </a:path>
              </a:pathLst>
            </a:custGeom>
            <a:solidFill>
              <a:srgbClr val="000000">
                <a:alpha val="20000"/>
              </a:srgbClr>
            </a:solidFill>
            <a:ln w="3718" cap="flat">
              <a:noFill/>
              <a:prstDash val="solid"/>
              <a:miter/>
            </a:ln>
          </p:spPr>
          <p:txBody>
            <a:bodyPr rtlCol="0" anchor="ctr"/>
            <a:lstStyle/>
            <a:p>
              <a:endParaRPr lang="zh-CN" altLang="en-US"/>
            </a:p>
          </p:txBody>
        </p:sp>
        <p:sp>
          <p:nvSpPr>
            <p:cNvPr id="366" name="任意多边形: 形状 365"/>
            <p:cNvSpPr/>
            <p:nvPr/>
          </p:nvSpPr>
          <p:spPr>
            <a:xfrm>
              <a:off x="8826003" y="1552987"/>
              <a:ext cx="185634" cy="185633"/>
            </a:xfrm>
            <a:custGeom>
              <a:avLst/>
              <a:gdLst>
                <a:gd name="connsiteX0" fmla="*/ 185634 w 185634"/>
                <a:gd name="connsiteY0" fmla="*/ 92817 h 185633"/>
                <a:gd name="connsiteX1" fmla="*/ 92817 w 185634"/>
                <a:gd name="connsiteY1" fmla="*/ 185634 h 185633"/>
                <a:gd name="connsiteX2" fmla="*/ 0 w 185634"/>
                <a:gd name="connsiteY2" fmla="*/ 92817 h 185633"/>
                <a:gd name="connsiteX3" fmla="*/ 92817 w 185634"/>
                <a:gd name="connsiteY3" fmla="*/ 0 h 185633"/>
                <a:gd name="connsiteX4" fmla="*/ 185634 w 185634"/>
                <a:gd name="connsiteY4" fmla="*/ 92817 h 18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34" h="185633">
                  <a:moveTo>
                    <a:pt x="185634" y="92817"/>
                  </a:moveTo>
                  <a:cubicBezTo>
                    <a:pt x="185634" y="144078"/>
                    <a:pt x="144078" y="185634"/>
                    <a:pt x="92817" y="185634"/>
                  </a:cubicBezTo>
                  <a:cubicBezTo>
                    <a:pt x="41556" y="185634"/>
                    <a:pt x="0" y="144078"/>
                    <a:pt x="0" y="92817"/>
                  </a:cubicBezTo>
                  <a:cubicBezTo>
                    <a:pt x="0" y="41556"/>
                    <a:pt x="41556" y="0"/>
                    <a:pt x="92817" y="0"/>
                  </a:cubicBezTo>
                  <a:cubicBezTo>
                    <a:pt x="144078" y="0"/>
                    <a:pt x="185634" y="41556"/>
                    <a:pt x="185634" y="92817"/>
                  </a:cubicBezTo>
                  <a:close/>
                </a:path>
              </a:pathLst>
            </a:custGeom>
            <a:solidFill>
              <a:srgbClr val="FFB8B8"/>
            </a:solidFill>
            <a:ln w="3718" cap="flat">
              <a:noFill/>
              <a:prstDash val="solid"/>
              <a:miter/>
            </a:ln>
          </p:spPr>
          <p:txBody>
            <a:bodyPr rtlCol="0" anchor="ctr"/>
            <a:lstStyle/>
            <a:p>
              <a:endParaRPr lang="zh-CN" altLang="en-US"/>
            </a:p>
          </p:txBody>
        </p:sp>
        <p:sp>
          <p:nvSpPr>
            <p:cNvPr id="367" name="任意多边形: 形状 366"/>
            <p:cNvSpPr/>
            <p:nvPr/>
          </p:nvSpPr>
          <p:spPr>
            <a:xfrm>
              <a:off x="8830446" y="1515042"/>
              <a:ext cx="188306" cy="102409"/>
            </a:xfrm>
            <a:custGeom>
              <a:avLst/>
              <a:gdLst>
                <a:gd name="connsiteX0" fmla="*/ 3305 w 188306"/>
                <a:gd name="connsiteY0" fmla="*/ 36337 h 102409"/>
                <a:gd name="connsiteX1" fmla="*/ 72682 w 188306"/>
                <a:gd name="connsiteY1" fmla="*/ 0 h 102409"/>
                <a:gd name="connsiteX2" fmla="*/ 168486 w 188306"/>
                <a:gd name="connsiteY2" fmla="*/ 14864 h 102409"/>
                <a:gd name="connsiteX3" fmla="*/ 188307 w 188306"/>
                <a:gd name="connsiteY3" fmla="*/ 102410 h 102409"/>
                <a:gd name="connsiteX4" fmla="*/ 138967 w 188306"/>
                <a:gd name="connsiteY4" fmla="*/ 100515 h 102409"/>
                <a:gd name="connsiteX5" fmla="*/ 125182 w 188306"/>
                <a:gd name="connsiteY5" fmla="*/ 68350 h 102409"/>
                <a:gd name="connsiteX6" fmla="*/ 125182 w 188306"/>
                <a:gd name="connsiteY6" fmla="*/ 99983 h 102409"/>
                <a:gd name="connsiteX7" fmla="*/ 102413 w 188306"/>
                <a:gd name="connsiteY7" fmla="*/ 99109 h 102409"/>
                <a:gd name="connsiteX8" fmla="*/ 89198 w 188306"/>
                <a:gd name="connsiteY8" fmla="*/ 47900 h 102409"/>
                <a:gd name="connsiteX9" fmla="*/ 80940 w 188306"/>
                <a:gd name="connsiteY9" fmla="*/ 102410 h 102409"/>
                <a:gd name="connsiteX10" fmla="*/ 0 w 188306"/>
                <a:gd name="connsiteY10" fmla="*/ 100761 h 102409"/>
                <a:gd name="connsiteX11" fmla="*/ 3305 w 188306"/>
                <a:gd name="connsiteY11" fmla="*/ 36337 h 10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8306" h="102409">
                  <a:moveTo>
                    <a:pt x="3305" y="36337"/>
                  </a:moveTo>
                  <a:lnTo>
                    <a:pt x="72682" y="0"/>
                  </a:lnTo>
                  <a:lnTo>
                    <a:pt x="168486" y="14864"/>
                  </a:lnTo>
                  <a:lnTo>
                    <a:pt x="188307" y="102410"/>
                  </a:lnTo>
                  <a:lnTo>
                    <a:pt x="138967" y="100515"/>
                  </a:lnTo>
                  <a:lnTo>
                    <a:pt x="125182" y="68350"/>
                  </a:lnTo>
                  <a:lnTo>
                    <a:pt x="125182" y="99983"/>
                  </a:lnTo>
                  <a:lnTo>
                    <a:pt x="102413" y="99109"/>
                  </a:lnTo>
                  <a:lnTo>
                    <a:pt x="89198" y="47900"/>
                  </a:lnTo>
                  <a:lnTo>
                    <a:pt x="80940" y="102410"/>
                  </a:lnTo>
                  <a:lnTo>
                    <a:pt x="0" y="100761"/>
                  </a:lnTo>
                  <a:lnTo>
                    <a:pt x="3305" y="36337"/>
                  </a:lnTo>
                  <a:close/>
                </a:path>
              </a:pathLst>
            </a:custGeom>
            <a:solidFill>
              <a:srgbClr val="2F2E41"/>
            </a:solidFill>
            <a:ln w="3718" cap="flat">
              <a:noFill/>
              <a:prstDash val="solid"/>
              <a:miter/>
            </a:ln>
          </p:spPr>
          <p:txBody>
            <a:bodyPr rtlCol="0" anchor="ctr"/>
            <a:lstStyle/>
            <a:p>
              <a:endParaRPr lang="zh-CN" altLang="en-US"/>
            </a:p>
          </p:txBody>
        </p:sp>
        <p:sp>
          <p:nvSpPr>
            <p:cNvPr id="368" name="任意多边形: 形状 367"/>
            <p:cNvSpPr/>
            <p:nvPr/>
          </p:nvSpPr>
          <p:spPr>
            <a:xfrm>
              <a:off x="9835824" y="954651"/>
              <a:ext cx="431700" cy="318360"/>
            </a:xfrm>
            <a:custGeom>
              <a:avLst/>
              <a:gdLst>
                <a:gd name="connsiteX0" fmla="*/ 38258 w 431700"/>
                <a:gd name="connsiteY0" fmla="*/ 57874 h 318360"/>
                <a:gd name="connsiteX1" fmla="*/ 0 w 431700"/>
                <a:gd name="connsiteY1" fmla="*/ 148862 h 318360"/>
                <a:gd name="connsiteX2" fmla="*/ 322912 w 431700"/>
                <a:gd name="connsiteY2" fmla="*/ 318360 h 318360"/>
                <a:gd name="connsiteX3" fmla="*/ 431700 w 431700"/>
                <a:gd name="connsiteY3" fmla="*/ 0 h 318360"/>
              </a:gdLst>
              <a:ahLst/>
              <a:cxnLst>
                <a:cxn ang="0">
                  <a:pos x="connsiteX0" y="connsiteY0"/>
                </a:cxn>
                <a:cxn ang="0">
                  <a:pos x="connsiteX1" y="connsiteY1"/>
                </a:cxn>
                <a:cxn ang="0">
                  <a:pos x="connsiteX2" y="connsiteY2"/>
                </a:cxn>
                <a:cxn ang="0">
                  <a:pos x="connsiteX3" y="connsiteY3"/>
                </a:cxn>
              </a:cxnLst>
              <a:rect l="l" t="t" r="r" b="b"/>
              <a:pathLst>
                <a:path w="431700" h="318360">
                  <a:moveTo>
                    <a:pt x="38258" y="57874"/>
                  </a:moveTo>
                  <a:lnTo>
                    <a:pt x="0" y="148862"/>
                  </a:lnTo>
                  <a:lnTo>
                    <a:pt x="322912" y="318360"/>
                  </a:lnTo>
                  <a:lnTo>
                    <a:pt x="431700" y="0"/>
                  </a:lnTo>
                </a:path>
              </a:pathLst>
            </a:custGeom>
            <a:solidFill>
              <a:srgbClr val="F2F2F2"/>
            </a:solidFill>
            <a:ln w="3718" cap="flat">
              <a:noFill/>
              <a:prstDash val="solid"/>
              <a:miter/>
            </a:ln>
          </p:spPr>
          <p:txBody>
            <a:bodyPr rtlCol="0" anchor="ctr"/>
            <a:lstStyle/>
            <a:p>
              <a:endParaRPr lang="zh-CN" altLang="en-US"/>
            </a:p>
          </p:txBody>
        </p:sp>
        <p:sp>
          <p:nvSpPr>
            <p:cNvPr id="369" name="任意多边形: 形状 368"/>
            <p:cNvSpPr/>
            <p:nvPr/>
          </p:nvSpPr>
          <p:spPr>
            <a:xfrm>
              <a:off x="9828381" y="720193"/>
              <a:ext cx="465562" cy="496994"/>
            </a:xfrm>
            <a:custGeom>
              <a:avLst/>
              <a:gdLst>
                <a:gd name="connsiteX0" fmla="*/ 322912 w 465562"/>
                <a:gd name="connsiteY0" fmla="*/ 496995 h 496994"/>
                <a:gd name="connsiteX1" fmla="*/ 465563 w 465562"/>
                <a:gd name="connsiteY1" fmla="*/ 161337 h 496994"/>
                <a:gd name="connsiteX2" fmla="*/ 137697 w 465562"/>
                <a:gd name="connsiteY2" fmla="*/ 0 h 496994"/>
                <a:gd name="connsiteX3" fmla="*/ 0 w 465562"/>
                <a:gd name="connsiteY3" fmla="*/ 327497 h 496994"/>
                <a:gd name="connsiteX4" fmla="*/ 322912 w 465562"/>
                <a:gd name="connsiteY4" fmla="*/ 496995 h 49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562" h="496994">
                  <a:moveTo>
                    <a:pt x="322912" y="496995"/>
                  </a:moveTo>
                  <a:lnTo>
                    <a:pt x="465563" y="161337"/>
                  </a:lnTo>
                  <a:lnTo>
                    <a:pt x="137697" y="0"/>
                  </a:lnTo>
                  <a:lnTo>
                    <a:pt x="0" y="327497"/>
                  </a:lnTo>
                  <a:lnTo>
                    <a:pt x="322912" y="496995"/>
                  </a:lnTo>
                  <a:close/>
                </a:path>
              </a:pathLst>
            </a:custGeom>
            <a:solidFill>
              <a:schemeClr val="accent1"/>
            </a:solidFill>
            <a:ln w="3718" cap="flat">
              <a:noFill/>
              <a:prstDash val="solid"/>
              <a:miter/>
            </a:ln>
          </p:spPr>
          <p:txBody>
            <a:bodyPr rtlCol="0" anchor="ctr"/>
            <a:lstStyle/>
            <a:p>
              <a:endParaRPr lang="zh-CN" altLang="en-US"/>
            </a:p>
          </p:txBody>
        </p:sp>
        <p:sp>
          <p:nvSpPr>
            <p:cNvPr id="370" name="任意多边形: 形状 369"/>
            <p:cNvSpPr/>
            <p:nvPr/>
          </p:nvSpPr>
          <p:spPr>
            <a:xfrm rot="17823927">
              <a:off x="10078595" y="774945"/>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rgbClr val="FFFFFF"/>
            </a:solidFill>
            <a:ln w="3718" cap="flat">
              <a:noFill/>
              <a:prstDash val="solid"/>
              <a:miter/>
            </a:ln>
          </p:spPr>
          <p:txBody>
            <a:bodyPr rtlCol="0" anchor="ctr"/>
            <a:lstStyle/>
            <a:p>
              <a:endParaRPr lang="zh-CN" altLang="en-US"/>
            </a:p>
          </p:txBody>
        </p:sp>
        <p:sp>
          <p:nvSpPr>
            <p:cNvPr id="371" name="任意多边形: 形状 370"/>
            <p:cNvSpPr/>
            <p:nvPr/>
          </p:nvSpPr>
          <p:spPr>
            <a:xfrm rot="17823927">
              <a:off x="10059987" y="819604"/>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rgbClr val="FFFFFF"/>
            </a:solidFill>
            <a:ln w="3718" cap="flat">
              <a:noFill/>
              <a:prstDash val="solid"/>
              <a:miter/>
            </a:ln>
          </p:spPr>
          <p:txBody>
            <a:bodyPr rtlCol="0" anchor="ctr"/>
            <a:lstStyle/>
            <a:p>
              <a:endParaRPr lang="zh-CN" altLang="en-US"/>
            </a:p>
          </p:txBody>
        </p:sp>
      </p:grpSp>
    </p:spTree>
    <p:custDataLst>
      <p:tags r:id="rId2"/>
    </p:custDataLst>
  </p:cSld>
  <p:clrMapOvr>
    <a:masterClrMapping/>
  </p:clrMapOvr>
  <p:transition spd="slow" advTm="0">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90805" y="9525"/>
            <a:ext cx="9249410" cy="5185410"/>
          </a:xfrm>
          <a:prstGeom prst="rect">
            <a:avLst/>
          </a:prstGeom>
        </p:spPr>
      </p:pic>
      <p:pic>
        <p:nvPicPr>
          <p:cNvPr id="2" name="图片 1"/>
          <p:cNvPicPr>
            <a:picLocks noChangeAspect="1"/>
          </p:cNvPicPr>
          <p:nvPr/>
        </p:nvPicPr>
        <p:blipFill>
          <a:blip r:embed="rId2"/>
          <a:stretch>
            <a:fillRect/>
          </a:stretch>
        </p:blipFill>
        <p:spPr>
          <a:xfrm>
            <a:off x="1261110" y="292100"/>
            <a:ext cx="6545580" cy="4620260"/>
          </a:xfrm>
          <a:prstGeom prst="rect">
            <a:avLst/>
          </a:prstGeom>
        </p:spPr>
      </p:pic>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图片 156" descr="1"/>
          <p:cNvPicPr>
            <a:picLocks noChangeAspect="1"/>
          </p:cNvPicPr>
          <p:nvPr/>
        </p:nvPicPr>
        <p:blipFill>
          <a:blip r:embed="rId1"/>
          <a:stretch>
            <a:fillRect/>
          </a:stretch>
        </p:blipFill>
        <p:spPr>
          <a:xfrm>
            <a:off x="-457200" y="-257175"/>
            <a:ext cx="10058400" cy="5657850"/>
          </a:xfrm>
          <a:prstGeom prst="rect">
            <a:avLst/>
          </a:prstGeom>
        </p:spPr>
      </p:pic>
      <p:grpSp>
        <p:nvGrpSpPr>
          <p:cNvPr id="4" name="组合 3"/>
          <p:cNvGrpSpPr/>
          <p:nvPr/>
        </p:nvGrpSpPr>
        <p:grpSpPr>
          <a:xfrm>
            <a:off x="2495550" y="1336040"/>
            <a:ext cx="4248785" cy="1960880"/>
            <a:chOff x="504825" y="558801"/>
            <a:chExt cx="2665413" cy="1063624"/>
          </a:xfrm>
          <a:solidFill>
            <a:srgbClr val="DA784B"/>
          </a:solidFill>
        </p:grpSpPr>
        <p:sp>
          <p:nvSpPr>
            <p:cNvPr id="5" name="Freeform 5"/>
            <p:cNvSpPr>
              <a:spLocks noEditPoints="1"/>
            </p:cNvSpPr>
            <p:nvPr/>
          </p:nvSpPr>
          <p:spPr bwMode="auto">
            <a:xfrm>
              <a:off x="549275" y="604838"/>
              <a:ext cx="2620963" cy="1003300"/>
            </a:xfrm>
            <a:custGeom>
              <a:avLst/>
              <a:gdLst>
                <a:gd name="T0" fmla="*/ 46 w 174"/>
                <a:gd name="T1" fmla="*/ 26 h 65"/>
                <a:gd name="T2" fmla="*/ 30 w 174"/>
                <a:gd name="T3" fmla="*/ 22 h 65"/>
                <a:gd name="T4" fmla="*/ 4 w 174"/>
                <a:gd name="T5" fmla="*/ 22 h 65"/>
                <a:gd name="T6" fmla="*/ 6 w 174"/>
                <a:gd name="T7" fmla="*/ 18 h 65"/>
                <a:gd name="T8" fmla="*/ 15 w 174"/>
                <a:gd name="T9" fmla="*/ 18 h 65"/>
                <a:gd name="T10" fmla="*/ 25 w 174"/>
                <a:gd name="T11" fmla="*/ 20 h 65"/>
                <a:gd name="T12" fmla="*/ 75 w 174"/>
                <a:gd name="T13" fmla="*/ 13 h 65"/>
                <a:gd name="T14" fmla="*/ 61 w 174"/>
                <a:gd name="T15" fmla="*/ 12 h 65"/>
                <a:gd name="T16" fmla="*/ 46 w 174"/>
                <a:gd name="T17" fmla="*/ 12 h 65"/>
                <a:gd name="T18" fmla="*/ 69 w 174"/>
                <a:gd name="T19" fmla="*/ 8 h 65"/>
                <a:gd name="T20" fmla="*/ 114 w 174"/>
                <a:gd name="T21" fmla="*/ 3 h 65"/>
                <a:gd name="T22" fmla="*/ 131 w 174"/>
                <a:gd name="T23" fmla="*/ 0 h 65"/>
                <a:gd name="T24" fmla="*/ 140 w 174"/>
                <a:gd name="T25" fmla="*/ 8 h 65"/>
                <a:gd name="T26" fmla="*/ 151 w 174"/>
                <a:gd name="T27" fmla="*/ 17 h 65"/>
                <a:gd name="T28" fmla="*/ 155 w 174"/>
                <a:gd name="T29" fmla="*/ 30 h 65"/>
                <a:gd name="T30" fmla="*/ 156 w 174"/>
                <a:gd name="T31" fmla="*/ 35 h 65"/>
                <a:gd name="T32" fmla="*/ 172 w 174"/>
                <a:gd name="T33" fmla="*/ 43 h 65"/>
                <a:gd name="T34" fmla="*/ 160 w 174"/>
                <a:gd name="T35" fmla="*/ 52 h 65"/>
                <a:gd name="T36" fmla="*/ 142 w 174"/>
                <a:gd name="T37" fmla="*/ 53 h 65"/>
                <a:gd name="T38" fmla="*/ 119 w 174"/>
                <a:gd name="T39" fmla="*/ 53 h 65"/>
                <a:gd name="T40" fmla="*/ 118 w 174"/>
                <a:gd name="T41" fmla="*/ 51 h 65"/>
                <a:gd name="T42" fmla="*/ 119 w 174"/>
                <a:gd name="T43" fmla="*/ 49 h 65"/>
                <a:gd name="T44" fmla="*/ 116 w 174"/>
                <a:gd name="T45" fmla="*/ 46 h 65"/>
                <a:gd name="T46" fmla="*/ 68 w 174"/>
                <a:gd name="T47" fmla="*/ 49 h 65"/>
                <a:gd name="T48" fmla="*/ 93 w 174"/>
                <a:gd name="T49" fmla="*/ 51 h 65"/>
                <a:gd name="T50" fmla="*/ 73 w 174"/>
                <a:gd name="T51" fmla="*/ 55 h 65"/>
                <a:gd name="T52" fmla="*/ 26 w 174"/>
                <a:gd name="T53" fmla="*/ 63 h 65"/>
                <a:gd name="T54" fmla="*/ 38 w 174"/>
                <a:gd name="T55" fmla="*/ 59 h 65"/>
                <a:gd name="T56" fmla="*/ 25 w 174"/>
                <a:gd name="T57" fmla="*/ 58 h 65"/>
                <a:gd name="T58" fmla="*/ 15 w 174"/>
                <a:gd name="T59" fmla="*/ 47 h 65"/>
                <a:gd name="T60" fmla="*/ 44 w 174"/>
                <a:gd name="T61" fmla="*/ 39 h 65"/>
                <a:gd name="T62" fmla="*/ 27 w 174"/>
                <a:gd name="T63" fmla="*/ 37 h 65"/>
                <a:gd name="T64" fmla="*/ 57 w 174"/>
                <a:gd name="T65" fmla="*/ 32 h 65"/>
                <a:gd name="T66" fmla="*/ 68 w 174"/>
                <a:gd name="T67" fmla="*/ 30 h 65"/>
                <a:gd name="T68" fmla="*/ 106 w 174"/>
                <a:gd name="T69" fmla="*/ 25 h 65"/>
                <a:gd name="T70" fmla="*/ 69 w 174"/>
                <a:gd name="T71" fmla="*/ 33 h 65"/>
                <a:gd name="T72" fmla="*/ 112 w 174"/>
                <a:gd name="T73" fmla="*/ 35 h 65"/>
                <a:gd name="T74" fmla="*/ 135 w 174"/>
                <a:gd name="T75" fmla="*/ 33 h 65"/>
                <a:gd name="T76" fmla="*/ 124 w 174"/>
                <a:gd name="T77" fmla="*/ 32 h 65"/>
                <a:gd name="T78" fmla="*/ 118 w 174"/>
                <a:gd name="T79" fmla="*/ 29 h 65"/>
                <a:gd name="T80" fmla="*/ 92 w 174"/>
                <a:gd name="T81" fmla="*/ 16 h 65"/>
                <a:gd name="T82" fmla="*/ 85 w 174"/>
                <a:gd name="T83" fmla="*/ 7 h 65"/>
                <a:gd name="T84" fmla="*/ 61 w 174"/>
                <a:gd name="T85" fmla="*/ 40 h 65"/>
                <a:gd name="T86" fmla="*/ 77 w 174"/>
                <a:gd name="T87" fmla="*/ 7 h 65"/>
                <a:gd name="T88" fmla="*/ 121 w 174"/>
                <a:gd name="T89" fmla="*/ 51 h 65"/>
                <a:gd name="T90" fmla="*/ 98 w 174"/>
                <a:gd name="T91" fmla="*/ 29 h 65"/>
                <a:gd name="T92" fmla="*/ 121 w 174"/>
                <a:gd name="T93" fmla="*/ 27 h 65"/>
                <a:gd name="T94" fmla="*/ 67 w 174"/>
                <a:gd name="T95" fmla="*/ 19 h 65"/>
                <a:gd name="T96" fmla="*/ 112 w 174"/>
                <a:gd name="T97" fmla="*/ 22 h 65"/>
                <a:gd name="T98" fmla="*/ 83 w 174"/>
                <a:gd name="T99" fmla="*/ 14 h 65"/>
                <a:gd name="T100" fmla="*/ 34 w 174"/>
                <a:gd name="T101" fmla="*/ 55 h 65"/>
                <a:gd name="T102" fmla="*/ 141 w 174"/>
                <a:gd name="T103" fmla="*/ 21 h 65"/>
                <a:gd name="T104" fmla="*/ 81 w 174"/>
                <a:gd name="T105" fmla="*/ 30 h 65"/>
                <a:gd name="T106" fmla="*/ 119 w 174"/>
                <a:gd name="T107" fmla="*/ 22 h 65"/>
                <a:gd name="T108" fmla="*/ 150 w 174"/>
                <a:gd name="T109" fmla="*/ 16 h 65"/>
                <a:gd name="T110" fmla="*/ 67 w 174"/>
                <a:gd name="T111" fmla="*/ 54 h 65"/>
                <a:gd name="T112" fmla="*/ 44 w 174"/>
                <a:gd name="T113" fmla="*/ 43 h 65"/>
                <a:gd name="T114" fmla="*/ 89 w 174"/>
                <a:gd name="T115" fmla="*/ 9 h 65"/>
                <a:gd name="T116" fmla="*/ 11 w 174"/>
                <a:gd name="T117" fmla="*/ 23 h 65"/>
                <a:gd name="T118" fmla="*/ 83 w 174"/>
                <a:gd name="T119" fmla="*/ 9 h 65"/>
                <a:gd name="T120" fmla="*/ 139 w 174"/>
                <a:gd name="T121" fmla="*/ 13 h 65"/>
                <a:gd name="T122" fmla="*/ 78 w 174"/>
                <a:gd name="T123" fmla="*/ 13 h 65"/>
                <a:gd name="T124" fmla="*/ 39 w 174"/>
                <a:gd name="T125"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65">
                  <a:moveTo>
                    <a:pt x="107" y="22"/>
                  </a:moveTo>
                  <a:cubicBezTo>
                    <a:pt x="107" y="22"/>
                    <a:pt x="106" y="22"/>
                    <a:pt x="105" y="22"/>
                  </a:cubicBezTo>
                  <a:cubicBezTo>
                    <a:pt x="105" y="23"/>
                    <a:pt x="104" y="22"/>
                    <a:pt x="103" y="22"/>
                  </a:cubicBezTo>
                  <a:cubicBezTo>
                    <a:pt x="103" y="22"/>
                    <a:pt x="102" y="22"/>
                    <a:pt x="102" y="23"/>
                  </a:cubicBezTo>
                  <a:cubicBezTo>
                    <a:pt x="101" y="23"/>
                    <a:pt x="100" y="22"/>
                    <a:pt x="99" y="22"/>
                  </a:cubicBezTo>
                  <a:cubicBezTo>
                    <a:pt x="98" y="23"/>
                    <a:pt x="98" y="22"/>
                    <a:pt x="98" y="23"/>
                  </a:cubicBezTo>
                  <a:cubicBezTo>
                    <a:pt x="96" y="23"/>
                    <a:pt x="95" y="23"/>
                    <a:pt x="93" y="23"/>
                  </a:cubicBezTo>
                  <a:cubicBezTo>
                    <a:pt x="93" y="23"/>
                    <a:pt x="92" y="23"/>
                    <a:pt x="91" y="23"/>
                  </a:cubicBezTo>
                  <a:cubicBezTo>
                    <a:pt x="91" y="23"/>
                    <a:pt x="90" y="23"/>
                    <a:pt x="90" y="23"/>
                  </a:cubicBezTo>
                  <a:cubicBezTo>
                    <a:pt x="89" y="23"/>
                    <a:pt x="87" y="24"/>
                    <a:pt x="86" y="23"/>
                  </a:cubicBezTo>
                  <a:cubicBezTo>
                    <a:pt x="85" y="23"/>
                    <a:pt x="84" y="23"/>
                    <a:pt x="84" y="23"/>
                  </a:cubicBezTo>
                  <a:cubicBezTo>
                    <a:pt x="83" y="23"/>
                    <a:pt x="83" y="23"/>
                    <a:pt x="82" y="23"/>
                  </a:cubicBezTo>
                  <a:cubicBezTo>
                    <a:pt x="82" y="23"/>
                    <a:pt x="81" y="23"/>
                    <a:pt x="80" y="23"/>
                  </a:cubicBezTo>
                  <a:cubicBezTo>
                    <a:pt x="80" y="23"/>
                    <a:pt x="79" y="23"/>
                    <a:pt x="78" y="23"/>
                  </a:cubicBezTo>
                  <a:cubicBezTo>
                    <a:pt x="77" y="23"/>
                    <a:pt x="76" y="23"/>
                    <a:pt x="75" y="23"/>
                  </a:cubicBezTo>
                  <a:cubicBezTo>
                    <a:pt x="75" y="23"/>
                    <a:pt x="74" y="23"/>
                    <a:pt x="74" y="23"/>
                  </a:cubicBezTo>
                  <a:cubicBezTo>
                    <a:pt x="73" y="23"/>
                    <a:pt x="72" y="23"/>
                    <a:pt x="72" y="23"/>
                  </a:cubicBezTo>
                  <a:cubicBezTo>
                    <a:pt x="71" y="23"/>
                    <a:pt x="71" y="23"/>
                    <a:pt x="71" y="24"/>
                  </a:cubicBezTo>
                  <a:cubicBezTo>
                    <a:pt x="69" y="24"/>
                    <a:pt x="67" y="24"/>
                    <a:pt x="65" y="24"/>
                  </a:cubicBezTo>
                  <a:cubicBezTo>
                    <a:pt x="65" y="24"/>
                    <a:pt x="64" y="24"/>
                    <a:pt x="64" y="24"/>
                  </a:cubicBezTo>
                  <a:cubicBezTo>
                    <a:pt x="63" y="24"/>
                    <a:pt x="61" y="24"/>
                    <a:pt x="59" y="25"/>
                  </a:cubicBezTo>
                  <a:cubicBezTo>
                    <a:pt x="58" y="25"/>
                    <a:pt x="57" y="25"/>
                    <a:pt x="55" y="25"/>
                  </a:cubicBezTo>
                  <a:cubicBezTo>
                    <a:pt x="54" y="26"/>
                    <a:pt x="52" y="25"/>
                    <a:pt x="50" y="26"/>
                  </a:cubicBezTo>
                  <a:cubicBezTo>
                    <a:pt x="49" y="26"/>
                    <a:pt x="48" y="26"/>
                    <a:pt x="46" y="26"/>
                  </a:cubicBezTo>
                  <a:cubicBezTo>
                    <a:pt x="46" y="26"/>
                    <a:pt x="46" y="26"/>
                    <a:pt x="46" y="26"/>
                  </a:cubicBezTo>
                  <a:cubicBezTo>
                    <a:pt x="45" y="26"/>
                    <a:pt x="44" y="26"/>
                    <a:pt x="43" y="26"/>
                  </a:cubicBezTo>
                  <a:cubicBezTo>
                    <a:pt x="42" y="26"/>
                    <a:pt x="41" y="26"/>
                    <a:pt x="40" y="26"/>
                  </a:cubicBezTo>
                  <a:cubicBezTo>
                    <a:pt x="39" y="26"/>
                    <a:pt x="38" y="26"/>
                    <a:pt x="37" y="27"/>
                  </a:cubicBezTo>
                  <a:cubicBezTo>
                    <a:pt x="36" y="27"/>
                    <a:pt x="36" y="26"/>
                    <a:pt x="35" y="26"/>
                  </a:cubicBezTo>
                  <a:cubicBezTo>
                    <a:pt x="35" y="26"/>
                    <a:pt x="34" y="26"/>
                    <a:pt x="34" y="26"/>
                  </a:cubicBezTo>
                  <a:cubicBezTo>
                    <a:pt x="34" y="26"/>
                    <a:pt x="33" y="26"/>
                    <a:pt x="33" y="26"/>
                  </a:cubicBezTo>
                  <a:cubicBezTo>
                    <a:pt x="32" y="26"/>
                    <a:pt x="31" y="26"/>
                    <a:pt x="31" y="25"/>
                  </a:cubicBezTo>
                  <a:cubicBezTo>
                    <a:pt x="30" y="25"/>
                    <a:pt x="30" y="25"/>
                    <a:pt x="30" y="24"/>
                  </a:cubicBezTo>
                  <a:cubicBezTo>
                    <a:pt x="30" y="24"/>
                    <a:pt x="30" y="24"/>
                    <a:pt x="30" y="24"/>
                  </a:cubicBezTo>
                  <a:cubicBezTo>
                    <a:pt x="31" y="24"/>
                    <a:pt x="32" y="24"/>
                    <a:pt x="33" y="24"/>
                  </a:cubicBezTo>
                  <a:cubicBezTo>
                    <a:pt x="34" y="24"/>
                    <a:pt x="35" y="24"/>
                    <a:pt x="36" y="24"/>
                  </a:cubicBezTo>
                  <a:cubicBezTo>
                    <a:pt x="37" y="24"/>
                    <a:pt x="39" y="24"/>
                    <a:pt x="41" y="23"/>
                  </a:cubicBezTo>
                  <a:cubicBezTo>
                    <a:pt x="41" y="23"/>
                    <a:pt x="42" y="23"/>
                    <a:pt x="43" y="23"/>
                  </a:cubicBezTo>
                  <a:cubicBezTo>
                    <a:pt x="43" y="23"/>
                    <a:pt x="43" y="23"/>
                    <a:pt x="43" y="23"/>
                  </a:cubicBezTo>
                  <a:cubicBezTo>
                    <a:pt x="43" y="22"/>
                    <a:pt x="43" y="23"/>
                    <a:pt x="43" y="23"/>
                  </a:cubicBezTo>
                  <a:cubicBezTo>
                    <a:pt x="41" y="23"/>
                    <a:pt x="40" y="23"/>
                    <a:pt x="38" y="23"/>
                  </a:cubicBezTo>
                  <a:cubicBezTo>
                    <a:pt x="38" y="23"/>
                    <a:pt x="38" y="23"/>
                    <a:pt x="37" y="22"/>
                  </a:cubicBezTo>
                  <a:cubicBezTo>
                    <a:pt x="37" y="22"/>
                    <a:pt x="37" y="22"/>
                    <a:pt x="37" y="22"/>
                  </a:cubicBezTo>
                  <a:cubicBezTo>
                    <a:pt x="38" y="22"/>
                    <a:pt x="38" y="22"/>
                    <a:pt x="38" y="22"/>
                  </a:cubicBezTo>
                  <a:cubicBezTo>
                    <a:pt x="38" y="22"/>
                    <a:pt x="38" y="22"/>
                    <a:pt x="37" y="22"/>
                  </a:cubicBezTo>
                  <a:cubicBezTo>
                    <a:pt x="37" y="22"/>
                    <a:pt x="37" y="22"/>
                    <a:pt x="36" y="22"/>
                  </a:cubicBezTo>
                  <a:cubicBezTo>
                    <a:pt x="36" y="22"/>
                    <a:pt x="35" y="23"/>
                    <a:pt x="35" y="22"/>
                  </a:cubicBezTo>
                  <a:cubicBezTo>
                    <a:pt x="35" y="22"/>
                    <a:pt x="35" y="22"/>
                    <a:pt x="35" y="22"/>
                  </a:cubicBezTo>
                  <a:cubicBezTo>
                    <a:pt x="34" y="22"/>
                    <a:pt x="34" y="22"/>
                    <a:pt x="33" y="22"/>
                  </a:cubicBezTo>
                  <a:cubicBezTo>
                    <a:pt x="32" y="22"/>
                    <a:pt x="31" y="22"/>
                    <a:pt x="30" y="22"/>
                  </a:cubicBezTo>
                  <a:cubicBezTo>
                    <a:pt x="29" y="22"/>
                    <a:pt x="28" y="22"/>
                    <a:pt x="27" y="22"/>
                  </a:cubicBezTo>
                  <a:cubicBezTo>
                    <a:pt x="26" y="23"/>
                    <a:pt x="26" y="23"/>
                    <a:pt x="25" y="23"/>
                  </a:cubicBezTo>
                  <a:cubicBezTo>
                    <a:pt x="24" y="23"/>
                    <a:pt x="23" y="23"/>
                    <a:pt x="22" y="23"/>
                  </a:cubicBezTo>
                  <a:cubicBezTo>
                    <a:pt x="22" y="23"/>
                    <a:pt x="21" y="23"/>
                    <a:pt x="21" y="23"/>
                  </a:cubicBezTo>
                  <a:cubicBezTo>
                    <a:pt x="19" y="23"/>
                    <a:pt x="18" y="23"/>
                    <a:pt x="16" y="24"/>
                  </a:cubicBezTo>
                  <a:cubicBezTo>
                    <a:pt x="16" y="24"/>
                    <a:pt x="15" y="24"/>
                    <a:pt x="15" y="24"/>
                  </a:cubicBezTo>
                  <a:cubicBezTo>
                    <a:pt x="14" y="25"/>
                    <a:pt x="13" y="25"/>
                    <a:pt x="12" y="26"/>
                  </a:cubicBezTo>
                  <a:cubicBezTo>
                    <a:pt x="12" y="26"/>
                    <a:pt x="11" y="26"/>
                    <a:pt x="11" y="26"/>
                  </a:cubicBezTo>
                  <a:cubicBezTo>
                    <a:pt x="10" y="27"/>
                    <a:pt x="9" y="28"/>
                    <a:pt x="8" y="29"/>
                  </a:cubicBezTo>
                  <a:cubicBezTo>
                    <a:pt x="8" y="29"/>
                    <a:pt x="8" y="29"/>
                    <a:pt x="8" y="29"/>
                  </a:cubicBezTo>
                  <a:cubicBezTo>
                    <a:pt x="8" y="29"/>
                    <a:pt x="7" y="28"/>
                    <a:pt x="7" y="28"/>
                  </a:cubicBezTo>
                  <a:cubicBezTo>
                    <a:pt x="8" y="28"/>
                    <a:pt x="8" y="28"/>
                    <a:pt x="8" y="28"/>
                  </a:cubicBezTo>
                  <a:cubicBezTo>
                    <a:pt x="8" y="28"/>
                    <a:pt x="7" y="28"/>
                    <a:pt x="7" y="28"/>
                  </a:cubicBezTo>
                  <a:cubicBezTo>
                    <a:pt x="7" y="28"/>
                    <a:pt x="7" y="28"/>
                    <a:pt x="6" y="28"/>
                  </a:cubicBezTo>
                  <a:cubicBezTo>
                    <a:pt x="6" y="28"/>
                    <a:pt x="6" y="28"/>
                    <a:pt x="5" y="29"/>
                  </a:cubicBezTo>
                  <a:cubicBezTo>
                    <a:pt x="5" y="29"/>
                    <a:pt x="5" y="29"/>
                    <a:pt x="5" y="28"/>
                  </a:cubicBezTo>
                  <a:cubicBezTo>
                    <a:pt x="5" y="28"/>
                    <a:pt x="4" y="28"/>
                    <a:pt x="4" y="28"/>
                  </a:cubicBezTo>
                  <a:cubicBezTo>
                    <a:pt x="4" y="29"/>
                    <a:pt x="4" y="28"/>
                    <a:pt x="4" y="28"/>
                  </a:cubicBezTo>
                  <a:cubicBezTo>
                    <a:pt x="4" y="27"/>
                    <a:pt x="3" y="26"/>
                    <a:pt x="4" y="26"/>
                  </a:cubicBezTo>
                  <a:cubicBezTo>
                    <a:pt x="4" y="26"/>
                    <a:pt x="4" y="26"/>
                    <a:pt x="4" y="26"/>
                  </a:cubicBezTo>
                  <a:cubicBezTo>
                    <a:pt x="5" y="25"/>
                    <a:pt x="5" y="25"/>
                    <a:pt x="5" y="25"/>
                  </a:cubicBezTo>
                  <a:cubicBezTo>
                    <a:pt x="5" y="25"/>
                    <a:pt x="5" y="24"/>
                    <a:pt x="5" y="24"/>
                  </a:cubicBezTo>
                  <a:cubicBezTo>
                    <a:pt x="5" y="24"/>
                    <a:pt x="5" y="24"/>
                    <a:pt x="5" y="24"/>
                  </a:cubicBezTo>
                  <a:cubicBezTo>
                    <a:pt x="5" y="25"/>
                    <a:pt x="4" y="24"/>
                    <a:pt x="4" y="24"/>
                  </a:cubicBezTo>
                  <a:cubicBezTo>
                    <a:pt x="4" y="23"/>
                    <a:pt x="4" y="23"/>
                    <a:pt x="4" y="22"/>
                  </a:cubicBezTo>
                  <a:cubicBezTo>
                    <a:pt x="5" y="22"/>
                    <a:pt x="5" y="22"/>
                    <a:pt x="5" y="23"/>
                  </a:cubicBezTo>
                  <a:cubicBezTo>
                    <a:pt x="5" y="23"/>
                    <a:pt x="5" y="23"/>
                    <a:pt x="5" y="23"/>
                  </a:cubicBezTo>
                  <a:cubicBezTo>
                    <a:pt x="5" y="23"/>
                    <a:pt x="6" y="23"/>
                    <a:pt x="6" y="23"/>
                  </a:cubicBezTo>
                  <a:cubicBezTo>
                    <a:pt x="6" y="23"/>
                    <a:pt x="7" y="23"/>
                    <a:pt x="7" y="23"/>
                  </a:cubicBezTo>
                  <a:cubicBezTo>
                    <a:pt x="8" y="23"/>
                    <a:pt x="9" y="23"/>
                    <a:pt x="10" y="22"/>
                  </a:cubicBezTo>
                  <a:cubicBezTo>
                    <a:pt x="10" y="22"/>
                    <a:pt x="11" y="22"/>
                    <a:pt x="11" y="22"/>
                  </a:cubicBezTo>
                  <a:cubicBezTo>
                    <a:pt x="10" y="21"/>
                    <a:pt x="10" y="21"/>
                    <a:pt x="10" y="21"/>
                  </a:cubicBezTo>
                  <a:cubicBezTo>
                    <a:pt x="10" y="21"/>
                    <a:pt x="10" y="21"/>
                    <a:pt x="10" y="21"/>
                  </a:cubicBezTo>
                  <a:cubicBezTo>
                    <a:pt x="10" y="21"/>
                    <a:pt x="10" y="21"/>
                    <a:pt x="10" y="21"/>
                  </a:cubicBezTo>
                  <a:cubicBezTo>
                    <a:pt x="10" y="21"/>
                    <a:pt x="11" y="21"/>
                    <a:pt x="11" y="21"/>
                  </a:cubicBezTo>
                  <a:cubicBezTo>
                    <a:pt x="11" y="21"/>
                    <a:pt x="11" y="21"/>
                    <a:pt x="11" y="20"/>
                  </a:cubicBezTo>
                  <a:cubicBezTo>
                    <a:pt x="12" y="20"/>
                    <a:pt x="12" y="20"/>
                    <a:pt x="12" y="20"/>
                  </a:cubicBezTo>
                  <a:cubicBezTo>
                    <a:pt x="12" y="19"/>
                    <a:pt x="11" y="20"/>
                    <a:pt x="11" y="20"/>
                  </a:cubicBezTo>
                  <a:cubicBezTo>
                    <a:pt x="10" y="20"/>
                    <a:pt x="10" y="20"/>
                    <a:pt x="9" y="21"/>
                  </a:cubicBezTo>
                  <a:cubicBezTo>
                    <a:pt x="9" y="21"/>
                    <a:pt x="9" y="21"/>
                    <a:pt x="9" y="21"/>
                  </a:cubicBezTo>
                  <a:cubicBezTo>
                    <a:pt x="8" y="20"/>
                    <a:pt x="7" y="21"/>
                    <a:pt x="7" y="20"/>
                  </a:cubicBezTo>
                  <a:cubicBezTo>
                    <a:pt x="6" y="20"/>
                    <a:pt x="5" y="20"/>
                    <a:pt x="4" y="20"/>
                  </a:cubicBezTo>
                  <a:cubicBezTo>
                    <a:pt x="3" y="20"/>
                    <a:pt x="3" y="20"/>
                    <a:pt x="2" y="20"/>
                  </a:cubicBezTo>
                  <a:cubicBezTo>
                    <a:pt x="2" y="20"/>
                    <a:pt x="1" y="20"/>
                    <a:pt x="1" y="20"/>
                  </a:cubicBezTo>
                  <a:cubicBezTo>
                    <a:pt x="1" y="20"/>
                    <a:pt x="0" y="20"/>
                    <a:pt x="0" y="20"/>
                  </a:cubicBezTo>
                  <a:cubicBezTo>
                    <a:pt x="0" y="20"/>
                    <a:pt x="0" y="20"/>
                    <a:pt x="0" y="20"/>
                  </a:cubicBezTo>
                  <a:cubicBezTo>
                    <a:pt x="1" y="20"/>
                    <a:pt x="1" y="20"/>
                    <a:pt x="2" y="19"/>
                  </a:cubicBezTo>
                  <a:cubicBezTo>
                    <a:pt x="3" y="19"/>
                    <a:pt x="4" y="19"/>
                    <a:pt x="5" y="18"/>
                  </a:cubicBezTo>
                  <a:cubicBezTo>
                    <a:pt x="6" y="18"/>
                    <a:pt x="6" y="18"/>
                    <a:pt x="6" y="18"/>
                  </a:cubicBezTo>
                  <a:cubicBezTo>
                    <a:pt x="6" y="18"/>
                    <a:pt x="6" y="18"/>
                    <a:pt x="6" y="18"/>
                  </a:cubicBezTo>
                  <a:cubicBezTo>
                    <a:pt x="6" y="17"/>
                    <a:pt x="6" y="17"/>
                    <a:pt x="6" y="17"/>
                  </a:cubicBezTo>
                  <a:cubicBezTo>
                    <a:pt x="5" y="17"/>
                    <a:pt x="5" y="18"/>
                    <a:pt x="5" y="18"/>
                  </a:cubicBezTo>
                  <a:cubicBezTo>
                    <a:pt x="4" y="18"/>
                    <a:pt x="4" y="18"/>
                    <a:pt x="4" y="17"/>
                  </a:cubicBezTo>
                  <a:cubicBezTo>
                    <a:pt x="4" y="17"/>
                    <a:pt x="4" y="17"/>
                    <a:pt x="4" y="17"/>
                  </a:cubicBezTo>
                  <a:cubicBezTo>
                    <a:pt x="5" y="17"/>
                    <a:pt x="5" y="16"/>
                    <a:pt x="6" y="16"/>
                  </a:cubicBezTo>
                  <a:cubicBezTo>
                    <a:pt x="7" y="16"/>
                    <a:pt x="8" y="16"/>
                    <a:pt x="9" y="15"/>
                  </a:cubicBezTo>
                  <a:cubicBezTo>
                    <a:pt x="9" y="15"/>
                    <a:pt x="9" y="15"/>
                    <a:pt x="10" y="15"/>
                  </a:cubicBezTo>
                  <a:cubicBezTo>
                    <a:pt x="10" y="15"/>
                    <a:pt x="11" y="15"/>
                    <a:pt x="12" y="15"/>
                  </a:cubicBezTo>
                  <a:cubicBezTo>
                    <a:pt x="12" y="15"/>
                    <a:pt x="12" y="15"/>
                    <a:pt x="12" y="15"/>
                  </a:cubicBezTo>
                  <a:cubicBezTo>
                    <a:pt x="12" y="15"/>
                    <a:pt x="12" y="16"/>
                    <a:pt x="12" y="16"/>
                  </a:cubicBezTo>
                  <a:cubicBezTo>
                    <a:pt x="11" y="16"/>
                    <a:pt x="11" y="16"/>
                    <a:pt x="11" y="16"/>
                  </a:cubicBezTo>
                  <a:cubicBezTo>
                    <a:pt x="11" y="16"/>
                    <a:pt x="11" y="16"/>
                    <a:pt x="11" y="16"/>
                  </a:cubicBezTo>
                  <a:cubicBezTo>
                    <a:pt x="11" y="16"/>
                    <a:pt x="11" y="16"/>
                    <a:pt x="11" y="16"/>
                  </a:cubicBezTo>
                  <a:cubicBezTo>
                    <a:pt x="12" y="16"/>
                    <a:pt x="12" y="16"/>
                    <a:pt x="13" y="16"/>
                  </a:cubicBezTo>
                  <a:cubicBezTo>
                    <a:pt x="14" y="16"/>
                    <a:pt x="14" y="16"/>
                    <a:pt x="15" y="15"/>
                  </a:cubicBezTo>
                  <a:cubicBezTo>
                    <a:pt x="15" y="15"/>
                    <a:pt x="15" y="15"/>
                    <a:pt x="15" y="15"/>
                  </a:cubicBezTo>
                  <a:cubicBezTo>
                    <a:pt x="16" y="16"/>
                    <a:pt x="17" y="15"/>
                    <a:pt x="19" y="15"/>
                  </a:cubicBezTo>
                  <a:cubicBezTo>
                    <a:pt x="19" y="15"/>
                    <a:pt x="19" y="15"/>
                    <a:pt x="19" y="15"/>
                  </a:cubicBezTo>
                  <a:cubicBezTo>
                    <a:pt x="19" y="15"/>
                    <a:pt x="19" y="15"/>
                    <a:pt x="19" y="15"/>
                  </a:cubicBezTo>
                  <a:cubicBezTo>
                    <a:pt x="18" y="15"/>
                    <a:pt x="18" y="15"/>
                    <a:pt x="18" y="15"/>
                  </a:cubicBezTo>
                  <a:cubicBezTo>
                    <a:pt x="17" y="15"/>
                    <a:pt x="16" y="16"/>
                    <a:pt x="15" y="16"/>
                  </a:cubicBezTo>
                  <a:cubicBezTo>
                    <a:pt x="14" y="16"/>
                    <a:pt x="14" y="16"/>
                    <a:pt x="14" y="17"/>
                  </a:cubicBezTo>
                  <a:cubicBezTo>
                    <a:pt x="14" y="17"/>
                    <a:pt x="14" y="18"/>
                    <a:pt x="15" y="18"/>
                  </a:cubicBezTo>
                  <a:cubicBezTo>
                    <a:pt x="15" y="18"/>
                    <a:pt x="15" y="18"/>
                    <a:pt x="15" y="18"/>
                  </a:cubicBezTo>
                  <a:cubicBezTo>
                    <a:pt x="15" y="18"/>
                    <a:pt x="15" y="18"/>
                    <a:pt x="15" y="18"/>
                  </a:cubicBezTo>
                  <a:cubicBezTo>
                    <a:pt x="14" y="18"/>
                    <a:pt x="13" y="19"/>
                    <a:pt x="13" y="19"/>
                  </a:cubicBezTo>
                  <a:cubicBezTo>
                    <a:pt x="13" y="19"/>
                    <a:pt x="12" y="19"/>
                    <a:pt x="12" y="20"/>
                  </a:cubicBezTo>
                  <a:cubicBezTo>
                    <a:pt x="12" y="20"/>
                    <a:pt x="13" y="20"/>
                    <a:pt x="13" y="20"/>
                  </a:cubicBezTo>
                  <a:cubicBezTo>
                    <a:pt x="14" y="20"/>
                    <a:pt x="15" y="19"/>
                    <a:pt x="16" y="19"/>
                  </a:cubicBezTo>
                  <a:cubicBezTo>
                    <a:pt x="16" y="19"/>
                    <a:pt x="16" y="19"/>
                    <a:pt x="17" y="19"/>
                  </a:cubicBezTo>
                  <a:cubicBezTo>
                    <a:pt x="17" y="19"/>
                    <a:pt x="17" y="19"/>
                    <a:pt x="17" y="19"/>
                  </a:cubicBezTo>
                  <a:cubicBezTo>
                    <a:pt x="18" y="19"/>
                    <a:pt x="20" y="18"/>
                    <a:pt x="21" y="18"/>
                  </a:cubicBezTo>
                  <a:cubicBezTo>
                    <a:pt x="21" y="18"/>
                    <a:pt x="21" y="18"/>
                    <a:pt x="21" y="18"/>
                  </a:cubicBezTo>
                  <a:cubicBezTo>
                    <a:pt x="21" y="18"/>
                    <a:pt x="21" y="18"/>
                    <a:pt x="21" y="18"/>
                  </a:cubicBezTo>
                  <a:cubicBezTo>
                    <a:pt x="21" y="18"/>
                    <a:pt x="20" y="18"/>
                    <a:pt x="20" y="18"/>
                  </a:cubicBezTo>
                  <a:cubicBezTo>
                    <a:pt x="20" y="18"/>
                    <a:pt x="20" y="18"/>
                    <a:pt x="21" y="18"/>
                  </a:cubicBezTo>
                  <a:cubicBezTo>
                    <a:pt x="21" y="18"/>
                    <a:pt x="21" y="17"/>
                    <a:pt x="22" y="18"/>
                  </a:cubicBezTo>
                  <a:cubicBezTo>
                    <a:pt x="21" y="18"/>
                    <a:pt x="21" y="18"/>
                    <a:pt x="21" y="19"/>
                  </a:cubicBezTo>
                  <a:cubicBezTo>
                    <a:pt x="20" y="19"/>
                    <a:pt x="20" y="19"/>
                    <a:pt x="20" y="19"/>
                  </a:cubicBezTo>
                  <a:cubicBezTo>
                    <a:pt x="20" y="19"/>
                    <a:pt x="19" y="19"/>
                    <a:pt x="20" y="19"/>
                  </a:cubicBezTo>
                  <a:cubicBezTo>
                    <a:pt x="20" y="20"/>
                    <a:pt x="20" y="20"/>
                    <a:pt x="20" y="20"/>
                  </a:cubicBezTo>
                  <a:cubicBezTo>
                    <a:pt x="22" y="20"/>
                    <a:pt x="23" y="19"/>
                    <a:pt x="25" y="19"/>
                  </a:cubicBezTo>
                  <a:cubicBezTo>
                    <a:pt x="25" y="19"/>
                    <a:pt x="26" y="19"/>
                    <a:pt x="27" y="19"/>
                  </a:cubicBezTo>
                  <a:cubicBezTo>
                    <a:pt x="27" y="19"/>
                    <a:pt x="27" y="19"/>
                    <a:pt x="27" y="19"/>
                  </a:cubicBezTo>
                  <a:cubicBezTo>
                    <a:pt x="27" y="19"/>
                    <a:pt x="27" y="19"/>
                    <a:pt x="27" y="19"/>
                  </a:cubicBezTo>
                  <a:cubicBezTo>
                    <a:pt x="26" y="19"/>
                    <a:pt x="25" y="19"/>
                    <a:pt x="25" y="20"/>
                  </a:cubicBezTo>
                  <a:cubicBezTo>
                    <a:pt x="24" y="19"/>
                    <a:pt x="24" y="19"/>
                    <a:pt x="24" y="19"/>
                  </a:cubicBezTo>
                  <a:cubicBezTo>
                    <a:pt x="24" y="20"/>
                    <a:pt x="24" y="20"/>
                    <a:pt x="24" y="20"/>
                  </a:cubicBezTo>
                  <a:cubicBezTo>
                    <a:pt x="24" y="20"/>
                    <a:pt x="24" y="20"/>
                    <a:pt x="24" y="20"/>
                  </a:cubicBezTo>
                  <a:cubicBezTo>
                    <a:pt x="24" y="20"/>
                    <a:pt x="25" y="20"/>
                    <a:pt x="25" y="20"/>
                  </a:cubicBezTo>
                  <a:cubicBezTo>
                    <a:pt x="25" y="20"/>
                    <a:pt x="25" y="20"/>
                    <a:pt x="25" y="20"/>
                  </a:cubicBezTo>
                  <a:cubicBezTo>
                    <a:pt x="26" y="20"/>
                    <a:pt x="26" y="19"/>
                    <a:pt x="27" y="19"/>
                  </a:cubicBezTo>
                  <a:cubicBezTo>
                    <a:pt x="27" y="19"/>
                    <a:pt x="28" y="19"/>
                    <a:pt x="27" y="19"/>
                  </a:cubicBezTo>
                  <a:cubicBezTo>
                    <a:pt x="27" y="19"/>
                    <a:pt x="28" y="19"/>
                    <a:pt x="28" y="19"/>
                  </a:cubicBezTo>
                  <a:cubicBezTo>
                    <a:pt x="28" y="19"/>
                    <a:pt x="28" y="19"/>
                    <a:pt x="28" y="19"/>
                  </a:cubicBezTo>
                  <a:cubicBezTo>
                    <a:pt x="28" y="19"/>
                    <a:pt x="29" y="19"/>
                    <a:pt x="29" y="19"/>
                  </a:cubicBezTo>
                  <a:cubicBezTo>
                    <a:pt x="30" y="18"/>
                    <a:pt x="32" y="19"/>
                    <a:pt x="33" y="18"/>
                  </a:cubicBezTo>
                  <a:cubicBezTo>
                    <a:pt x="35" y="18"/>
                    <a:pt x="36" y="18"/>
                    <a:pt x="38" y="18"/>
                  </a:cubicBezTo>
                  <a:cubicBezTo>
                    <a:pt x="40" y="17"/>
                    <a:pt x="42" y="17"/>
                    <a:pt x="43" y="17"/>
                  </a:cubicBezTo>
                  <a:cubicBezTo>
                    <a:pt x="44" y="17"/>
                    <a:pt x="45" y="17"/>
                    <a:pt x="46" y="17"/>
                  </a:cubicBezTo>
                  <a:cubicBezTo>
                    <a:pt x="47" y="17"/>
                    <a:pt x="48" y="17"/>
                    <a:pt x="49" y="16"/>
                  </a:cubicBezTo>
                  <a:cubicBezTo>
                    <a:pt x="50" y="16"/>
                    <a:pt x="51" y="16"/>
                    <a:pt x="53" y="16"/>
                  </a:cubicBezTo>
                  <a:cubicBezTo>
                    <a:pt x="54" y="16"/>
                    <a:pt x="56" y="16"/>
                    <a:pt x="57" y="15"/>
                  </a:cubicBezTo>
                  <a:cubicBezTo>
                    <a:pt x="58" y="15"/>
                    <a:pt x="58" y="15"/>
                    <a:pt x="58" y="16"/>
                  </a:cubicBezTo>
                  <a:cubicBezTo>
                    <a:pt x="59" y="16"/>
                    <a:pt x="59" y="16"/>
                    <a:pt x="59" y="16"/>
                  </a:cubicBezTo>
                  <a:cubicBezTo>
                    <a:pt x="60" y="15"/>
                    <a:pt x="61" y="15"/>
                    <a:pt x="61" y="15"/>
                  </a:cubicBezTo>
                  <a:cubicBezTo>
                    <a:pt x="62" y="15"/>
                    <a:pt x="63" y="15"/>
                    <a:pt x="63" y="15"/>
                  </a:cubicBezTo>
                  <a:cubicBezTo>
                    <a:pt x="64" y="15"/>
                    <a:pt x="64" y="15"/>
                    <a:pt x="64" y="15"/>
                  </a:cubicBezTo>
                  <a:cubicBezTo>
                    <a:pt x="65" y="14"/>
                    <a:pt x="66" y="15"/>
                    <a:pt x="67" y="14"/>
                  </a:cubicBezTo>
                  <a:cubicBezTo>
                    <a:pt x="68" y="14"/>
                    <a:pt x="69" y="14"/>
                    <a:pt x="70" y="14"/>
                  </a:cubicBezTo>
                  <a:cubicBezTo>
                    <a:pt x="71" y="14"/>
                    <a:pt x="73" y="14"/>
                    <a:pt x="75" y="14"/>
                  </a:cubicBezTo>
                  <a:cubicBezTo>
                    <a:pt x="75" y="13"/>
                    <a:pt x="76" y="13"/>
                    <a:pt x="77" y="13"/>
                  </a:cubicBezTo>
                  <a:cubicBezTo>
                    <a:pt x="77" y="13"/>
                    <a:pt x="77" y="13"/>
                    <a:pt x="77" y="13"/>
                  </a:cubicBezTo>
                  <a:cubicBezTo>
                    <a:pt x="77" y="13"/>
                    <a:pt x="77" y="13"/>
                    <a:pt x="77" y="13"/>
                  </a:cubicBezTo>
                  <a:cubicBezTo>
                    <a:pt x="76" y="13"/>
                    <a:pt x="76" y="13"/>
                    <a:pt x="75" y="13"/>
                  </a:cubicBezTo>
                  <a:cubicBezTo>
                    <a:pt x="75" y="13"/>
                    <a:pt x="75" y="13"/>
                    <a:pt x="75" y="13"/>
                  </a:cubicBezTo>
                  <a:cubicBezTo>
                    <a:pt x="74" y="12"/>
                    <a:pt x="73" y="13"/>
                    <a:pt x="72" y="12"/>
                  </a:cubicBezTo>
                  <a:cubicBezTo>
                    <a:pt x="72" y="12"/>
                    <a:pt x="72" y="12"/>
                    <a:pt x="72" y="12"/>
                  </a:cubicBezTo>
                  <a:cubicBezTo>
                    <a:pt x="72" y="12"/>
                    <a:pt x="72" y="12"/>
                    <a:pt x="72" y="12"/>
                  </a:cubicBezTo>
                  <a:cubicBezTo>
                    <a:pt x="73" y="12"/>
                    <a:pt x="73" y="12"/>
                    <a:pt x="73" y="12"/>
                  </a:cubicBezTo>
                  <a:cubicBezTo>
                    <a:pt x="73" y="11"/>
                    <a:pt x="73" y="11"/>
                    <a:pt x="72" y="11"/>
                  </a:cubicBezTo>
                  <a:cubicBezTo>
                    <a:pt x="72" y="11"/>
                    <a:pt x="72" y="11"/>
                    <a:pt x="72" y="11"/>
                  </a:cubicBezTo>
                  <a:cubicBezTo>
                    <a:pt x="72" y="11"/>
                    <a:pt x="72" y="11"/>
                    <a:pt x="72" y="11"/>
                  </a:cubicBezTo>
                  <a:cubicBezTo>
                    <a:pt x="73" y="11"/>
                    <a:pt x="73" y="11"/>
                    <a:pt x="73" y="11"/>
                  </a:cubicBezTo>
                  <a:cubicBezTo>
                    <a:pt x="73" y="11"/>
                    <a:pt x="72" y="11"/>
                    <a:pt x="72" y="11"/>
                  </a:cubicBezTo>
                  <a:cubicBezTo>
                    <a:pt x="71" y="11"/>
                    <a:pt x="70" y="11"/>
                    <a:pt x="68" y="11"/>
                  </a:cubicBezTo>
                  <a:cubicBezTo>
                    <a:pt x="68" y="11"/>
                    <a:pt x="68" y="11"/>
                    <a:pt x="68" y="12"/>
                  </a:cubicBezTo>
                  <a:cubicBezTo>
                    <a:pt x="68" y="12"/>
                    <a:pt x="68" y="12"/>
                    <a:pt x="68" y="12"/>
                  </a:cubicBezTo>
                  <a:cubicBezTo>
                    <a:pt x="68" y="12"/>
                    <a:pt x="67" y="12"/>
                    <a:pt x="67" y="12"/>
                  </a:cubicBezTo>
                  <a:cubicBezTo>
                    <a:pt x="66" y="12"/>
                    <a:pt x="66" y="12"/>
                    <a:pt x="66" y="12"/>
                  </a:cubicBezTo>
                  <a:cubicBezTo>
                    <a:pt x="66" y="12"/>
                    <a:pt x="65" y="12"/>
                    <a:pt x="65" y="12"/>
                  </a:cubicBezTo>
                  <a:cubicBezTo>
                    <a:pt x="65" y="12"/>
                    <a:pt x="64" y="12"/>
                    <a:pt x="64" y="12"/>
                  </a:cubicBezTo>
                  <a:cubicBezTo>
                    <a:pt x="64" y="13"/>
                    <a:pt x="63" y="13"/>
                    <a:pt x="63" y="13"/>
                  </a:cubicBezTo>
                  <a:cubicBezTo>
                    <a:pt x="62" y="13"/>
                    <a:pt x="62" y="13"/>
                    <a:pt x="61" y="13"/>
                  </a:cubicBezTo>
                  <a:cubicBezTo>
                    <a:pt x="61" y="13"/>
                    <a:pt x="61" y="13"/>
                    <a:pt x="61" y="13"/>
                  </a:cubicBezTo>
                  <a:cubicBezTo>
                    <a:pt x="62" y="12"/>
                    <a:pt x="62" y="12"/>
                    <a:pt x="63" y="12"/>
                  </a:cubicBezTo>
                  <a:cubicBezTo>
                    <a:pt x="63" y="12"/>
                    <a:pt x="63" y="12"/>
                    <a:pt x="63" y="12"/>
                  </a:cubicBezTo>
                  <a:cubicBezTo>
                    <a:pt x="63" y="12"/>
                    <a:pt x="63" y="12"/>
                    <a:pt x="63" y="12"/>
                  </a:cubicBezTo>
                  <a:cubicBezTo>
                    <a:pt x="62" y="12"/>
                    <a:pt x="62" y="12"/>
                    <a:pt x="61" y="12"/>
                  </a:cubicBezTo>
                  <a:cubicBezTo>
                    <a:pt x="61" y="12"/>
                    <a:pt x="61" y="12"/>
                    <a:pt x="61" y="12"/>
                  </a:cubicBezTo>
                  <a:cubicBezTo>
                    <a:pt x="61" y="13"/>
                    <a:pt x="60" y="12"/>
                    <a:pt x="60" y="13"/>
                  </a:cubicBezTo>
                  <a:cubicBezTo>
                    <a:pt x="59" y="13"/>
                    <a:pt x="59" y="12"/>
                    <a:pt x="59" y="12"/>
                  </a:cubicBezTo>
                  <a:cubicBezTo>
                    <a:pt x="60" y="12"/>
                    <a:pt x="59" y="12"/>
                    <a:pt x="59" y="12"/>
                  </a:cubicBezTo>
                  <a:cubicBezTo>
                    <a:pt x="58" y="12"/>
                    <a:pt x="57" y="12"/>
                    <a:pt x="57" y="12"/>
                  </a:cubicBezTo>
                  <a:cubicBezTo>
                    <a:pt x="56" y="12"/>
                    <a:pt x="56" y="12"/>
                    <a:pt x="55" y="12"/>
                  </a:cubicBezTo>
                  <a:cubicBezTo>
                    <a:pt x="55" y="12"/>
                    <a:pt x="55" y="12"/>
                    <a:pt x="55" y="12"/>
                  </a:cubicBezTo>
                  <a:cubicBezTo>
                    <a:pt x="55" y="12"/>
                    <a:pt x="55" y="12"/>
                    <a:pt x="55" y="12"/>
                  </a:cubicBezTo>
                  <a:cubicBezTo>
                    <a:pt x="55" y="12"/>
                    <a:pt x="55" y="12"/>
                    <a:pt x="55" y="12"/>
                  </a:cubicBezTo>
                  <a:cubicBezTo>
                    <a:pt x="55" y="12"/>
                    <a:pt x="55" y="12"/>
                    <a:pt x="55" y="12"/>
                  </a:cubicBezTo>
                  <a:cubicBezTo>
                    <a:pt x="55" y="12"/>
                    <a:pt x="56" y="12"/>
                    <a:pt x="56" y="12"/>
                  </a:cubicBezTo>
                  <a:cubicBezTo>
                    <a:pt x="56" y="12"/>
                    <a:pt x="56" y="12"/>
                    <a:pt x="56" y="12"/>
                  </a:cubicBezTo>
                  <a:cubicBezTo>
                    <a:pt x="56" y="12"/>
                    <a:pt x="56" y="12"/>
                    <a:pt x="56" y="12"/>
                  </a:cubicBezTo>
                  <a:cubicBezTo>
                    <a:pt x="56" y="12"/>
                    <a:pt x="56" y="12"/>
                    <a:pt x="56" y="11"/>
                  </a:cubicBezTo>
                  <a:cubicBezTo>
                    <a:pt x="56" y="11"/>
                    <a:pt x="56" y="11"/>
                    <a:pt x="56" y="11"/>
                  </a:cubicBezTo>
                  <a:cubicBezTo>
                    <a:pt x="56" y="11"/>
                    <a:pt x="56" y="11"/>
                    <a:pt x="56" y="11"/>
                  </a:cubicBezTo>
                  <a:cubicBezTo>
                    <a:pt x="56" y="11"/>
                    <a:pt x="56" y="11"/>
                    <a:pt x="56" y="11"/>
                  </a:cubicBezTo>
                  <a:cubicBezTo>
                    <a:pt x="56" y="11"/>
                    <a:pt x="56" y="11"/>
                    <a:pt x="56" y="11"/>
                  </a:cubicBezTo>
                  <a:cubicBezTo>
                    <a:pt x="56" y="11"/>
                    <a:pt x="56" y="12"/>
                    <a:pt x="56" y="12"/>
                  </a:cubicBezTo>
                  <a:cubicBezTo>
                    <a:pt x="56" y="12"/>
                    <a:pt x="56" y="11"/>
                    <a:pt x="56" y="12"/>
                  </a:cubicBezTo>
                  <a:cubicBezTo>
                    <a:pt x="56" y="12"/>
                    <a:pt x="56" y="12"/>
                    <a:pt x="56" y="12"/>
                  </a:cubicBezTo>
                  <a:cubicBezTo>
                    <a:pt x="56" y="12"/>
                    <a:pt x="55" y="12"/>
                    <a:pt x="55" y="12"/>
                  </a:cubicBezTo>
                  <a:cubicBezTo>
                    <a:pt x="55" y="12"/>
                    <a:pt x="55" y="12"/>
                    <a:pt x="55" y="12"/>
                  </a:cubicBezTo>
                  <a:cubicBezTo>
                    <a:pt x="55" y="11"/>
                    <a:pt x="54" y="12"/>
                    <a:pt x="54" y="12"/>
                  </a:cubicBezTo>
                  <a:cubicBezTo>
                    <a:pt x="52" y="12"/>
                    <a:pt x="50" y="12"/>
                    <a:pt x="48" y="12"/>
                  </a:cubicBezTo>
                  <a:cubicBezTo>
                    <a:pt x="48" y="12"/>
                    <a:pt x="47" y="12"/>
                    <a:pt x="46" y="12"/>
                  </a:cubicBezTo>
                  <a:cubicBezTo>
                    <a:pt x="46" y="12"/>
                    <a:pt x="45" y="13"/>
                    <a:pt x="44" y="13"/>
                  </a:cubicBezTo>
                  <a:cubicBezTo>
                    <a:pt x="42" y="13"/>
                    <a:pt x="41" y="13"/>
                    <a:pt x="39" y="13"/>
                  </a:cubicBezTo>
                  <a:cubicBezTo>
                    <a:pt x="37" y="13"/>
                    <a:pt x="36" y="13"/>
                    <a:pt x="34" y="13"/>
                  </a:cubicBezTo>
                  <a:cubicBezTo>
                    <a:pt x="34" y="14"/>
                    <a:pt x="33" y="14"/>
                    <a:pt x="32" y="13"/>
                  </a:cubicBezTo>
                  <a:cubicBezTo>
                    <a:pt x="31" y="13"/>
                    <a:pt x="31" y="13"/>
                    <a:pt x="30" y="13"/>
                  </a:cubicBezTo>
                  <a:cubicBezTo>
                    <a:pt x="29" y="13"/>
                    <a:pt x="29" y="13"/>
                    <a:pt x="29" y="13"/>
                  </a:cubicBezTo>
                  <a:cubicBezTo>
                    <a:pt x="29" y="13"/>
                    <a:pt x="28" y="13"/>
                    <a:pt x="28" y="13"/>
                  </a:cubicBezTo>
                  <a:cubicBezTo>
                    <a:pt x="27" y="14"/>
                    <a:pt x="26" y="13"/>
                    <a:pt x="26" y="14"/>
                  </a:cubicBezTo>
                  <a:cubicBezTo>
                    <a:pt x="26" y="14"/>
                    <a:pt x="26" y="14"/>
                    <a:pt x="26" y="14"/>
                  </a:cubicBezTo>
                  <a:cubicBezTo>
                    <a:pt x="26" y="14"/>
                    <a:pt x="26" y="13"/>
                    <a:pt x="26" y="13"/>
                  </a:cubicBezTo>
                  <a:cubicBezTo>
                    <a:pt x="27" y="13"/>
                    <a:pt x="27" y="13"/>
                    <a:pt x="28" y="13"/>
                  </a:cubicBezTo>
                  <a:cubicBezTo>
                    <a:pt x="28" y="13"/>
                    <a:pt x="29" y="12"/>
                    <a:pt x="29" y="12"/>
                  </a:cubicBezTo>
                  <a:cubicBezTo>
                    <a:pt x="30" y="12"/>
                    <a:pt x="32" y="12"/>
                    <a:pt x="33" y="12"/>
                  </a:cubicBezTo>
                  <a:cubicBezTo>
                    <a:pt x="34" y="12"/>
                    <a:pt x="34" y="11"/>
                    <a:pt x="35" y="11"/>
                  </a:cubicBezTo>
                  <a:cubicBezTo>
                    <a:pt x="36" y="11"/>
                    <a:pt x="36" y="11"/>
                    <a:pt x="37" y="11"/>
                  </a:cubicBezTo>
                  <a:cubicBezTo>
                    <a:pt x="38" y="10"/>
                    <a:pt x="40" y="11"/>
                    <a:pt x="42" y="10"/>
                  </a:cubicBezTo>
                  <a:cubicBezTo>
                    <a:pt x="43" y="10"/>
                    <a:pt x="45" y="10"/>
                    <a:pt x="46" y="10"/>
                  </a:cubicBezTo>
                  <a:cubicBezTo>
                    <a:pt x="47" y="10"/>
                    <a:pt x="49" y="9"/>
                    <a:pt x="50" y="9"/>
                  </a:cubicBezTo>
                  <a:cubicBezTo>
                    <a:pt x="51" y="9"/>
                    <a:pt x="53" y="9"/>
                    <a:pt x="54" y="8"/>
                  </a:cubicBezTo>
                  <a:cubicBezTo>
                    <a:pt x="56" y="8"/>
                    <a:pt x="57" y="8"/>
                    <a:pt x="59" y="8"/>
                  </a:cubicBezTo>
                  <a:cubicBezTo>
                    <a:pt x="60" y="8"/>
                    <a:pt x="60" y="8"/>
                    <a:pt x="61" y="8"/>
                  </a:cubicBezTo>
                  <a:cubicBezTo>
                    <a:pt x="63" y="8"/>
                    <a:pt x="64" y="8"/>
                    <a:pt x="65" y="8"/>
                  </a:cubicBezTo>
                  <a:cubicBezTo>
                    <a:pt x="65" y="8"/>
                    <a:pt x="65" y="8"/>
                    <a:pt x="65" y="8"/>
                  </a:cubicBezTo>
                  <a:cubicBezTo>
                    <a:pt x="65" y="8"/>
                    <a:pt x="66" y="8"/>
                    <a:pt x="66" y="8"/>
                  </a:cubicBezTo>
                  <a:cubicBezTo>
                    <a:pt x="67" y="8"/>
                    <a:pt x="68" y="8"/>
                    <a:pt x="69" y="8"/>
                  </a:cubicBezTo>
                  <a:cubicBezTo>
                    <a:pt x="70" y="8"/>
                    <a:pt x="70" y="8"/>
                    <a:pt x="70" y="8"/>
                  </a:cubicBezTo>
                  <a:cubicBezTo>
                    <a:pt x="71" y="8"/>
                    <a:pt x="72" y="8"/>
                    <a:pt x="73" y="8"/>
                  </a:cubicBezTo>
                  <a:cubicBezTo>
                    <a:pt x="73" y="8"/>
                    <a:pt x="74" y="7"/>
                    <a:pt x="74" y="7"/>
                  </a:cubicBezTo>
                  <a:cubicBezTo>
                    <a:pt x="74" y="7"/>
                    <a:pt x="75" y="6"/>
                    <a:pt x="75" y="7"/>
                  </a:cubicBezTo>
                  <a:cubicBezTo>
                    <a:pt x="76" y="7"/>
                    <a:pt x="76" y="7"/>
                    <a:pt x="76" y="7"/>
                  </a:cubicBezTo>
                  <a:cubicBezTo>
                    <a:pt x="75" y="7"/>
                    <a:pt x="76" y="7"/>
                    <a:pt x="76" y="7"/>
                  </a:cubicBezTo>
                  <a:cubicBezTo>
                    <a:pt x="76" y="7"/>
                    <a:pt x="76" y="7"/>
                    <a:pt x="77" y="7"/>
                  </a:cubicBezTo>
                  <a:cubicBezTo>
                    <a:pt x="77" y="7"/>
                    <a:pt x="77" y="7"/>
                    <a:pt x="77" y="7"/>
                  </a:cubicBezTo>
                  <a:cubicBezTo>
                    <a:pt x="77" y="6"/>
                    <a:pt x="78" y="6"/>
                    <a:pt x="78" y="6"/>
                  </a:cubicBezTo>
                  <a:cubicBezTo>
                    <a:pt x="79" y="7"/>
                    <a:pt x="79" y="6"/>
                    <a:pt x="80" y="6"/>
                  </a:cubicBezTo>
                  <a:cubicBezTo>
                    <a:pt x="80" y="6"/>
                    <a:pt x="80" y="6"/>
                    <a:pt x="80" y="6"/>
                  </a:cubicBezTo>
                  <a:cubicBezTo>
                    <a:pt x="81" y="6"/>
                    <a:pt x="81" y="6"/>
                    <a:pt x="81" y="6"/>
                  </a:cubicBezTo>
                  <a:cubicBezTo>
                    <a:pt x="81" y="5"/>
                    <a:pt x="82" y="5"/>
                    <a:pt x="82" y="5"/>
                  </a:cubicBezTo>
                  <a:cubicBezTo>
                    <a:pt x="83" y="5"/>
                    <a:pt x="85" y="6"/>
                    <a:pt x="86" y="5"/>
                  </a:cubicBezTo>
                  <a:cubicBezTo>
                    <a:pt x="86" y="5"/>
                    <a:pt x="86" y="5"/>
                    <a:pt x="86" y="5"/>
                  </a:cubicBezTo>
                  <a:cubicBezTo>
                    <a:pt x="87" y="4"/>
                    <a:pt x="88" y="5"/>
                    <a:pt x="89" y="5"/>
                  </a:cubicBezTo>
                  <a:cubicBezTo>
                    <a:pt x="90" y="5"/>
                    <a:pt x="91" y="4"/>
                    <a:pt x="93" y="4"/>
                  </a:cubicBezTo>
                  <a:cubicBezTo>
                    <a:pt x="93" y="4"/>
                    <a:pt x="93" y="4"/>
                    <a:pt x="94" y="4"/>
                  </a:cubicBezTo>
                  <a:cubicBezTo>
                    <a:pt x="94" y="4"/>
                    <a:pt x="94" y="4"/>
                    <a:pt x="94" y="4"/>
                  </a:cubicBezTo>
                  <a:cubicBezTo>
                    <a:pt x="95" y="4"/>
                    <a:pt x="96" y="4"/>
                    <a:pt x="96" y="4"/>
                  </a:cubicBezTo>
                  <a:cubicBezTo>
                    <a:pt x="97" y="4"/>
                    <a:pt x="97" y="4"/>
                    <a:pt x="97" y="4"/>
                  </a:cubicBezTo>
                  <a:cubicBezTo>
                    <a:pt x="99" y="3"/>
                    <a:pt x="100" y="4"/>
                    <a:pt x="102" y="3"/>
                  </a:cubicBezTo>
                  <a:cubicBezTo>
                    <a:pt x="103" y="3"/>
                    <a:pt x="104" y="3"/>
                    <a:pt x="105" y="3"/>
                  </a:cubicBezTo>
                  <a:cubicBezTo>
                    <a:pt x="105" y="3"/>
                    <a:pt x="106" y="3"/>
                    <a:pt x="107" y="3"/>
                  </a:cubicBezTo>
                  <a:cubicBezTo>
                    <a:pt x="109" y="3"/>
                    <a:pt x="111" y="3"/>
                    <a:pt x="114" y="3"/>
                  </a:cubicBezTo>
                  <a:cubicBezTo>
                    <a:pt x="115" y="3"/>
                    <a:pt x="115" y="2"/>
                    <a:pt x="116" y="3"/>
                  </a:cubicBezTo>
                  <a:cubicBezTo>
                    <a:pt x="116" y="3"/>
                    <a:pt x="117" y="3"/>
                    <a:pt x="117" y="3"/>
                  </a:cubicBezTo>
                  <a:cubicBezTo>
                    <a:pt x="117" y="3"/>
                    <a:pt x="117" y="3"/>
                    <a:pt x="117" y="2"/>
                  </a:cubicBezTo>
                  <a:cubicBezTo>
                    <a:pt x="117" y="2"/>
                    <a:pt x="117" y="2"/>
                    <a:pt x="117" y="2"/>
                  </a:cubicBezTo>
                  <a:cubicBezTo>
                    <a:pt x="115" y="2"/>
                    <a:pt x="114" y="2"/>
                    <a:pt x="112" y="2"/>
                  </a:cubicBezTo>
                  <a:cubicBezTo>
                    <a:pt x="112" y="2"/>
                    <a:pt x="112" y="2"/>
                    <a:pt x="112" y="2"/>
                  </a:cubicBezTo>
                  <a:cubicBezTo>
                    <a:pt x="111" y="2"/>
                    <a:pt x="110" y="2"/>
                    <a:pt x="109" y="2"/>
                  </a:cubicBezTo>
                  <a:cubicBezTo>
                    <a:pt x="109" y="2"/>
                    <a:pt x="108" y="1"/>
                    <a:pt x="108" y="1"/>
                  </a:cubicBezTo>
                  <a:cubicBezTo>
                    <a:pt x="108" y="1"/>
                    <a:pt x="108" y="1"/>
                    <a:pt x="108" y="1"/>
                  </a:cubicBezTo>
                  <a:cubicBezTo>
                    <a:pt x="108" y="1"/>
                    <a:pt x="108" y="1"/>
                    <a:pt x="108" y="1"/>
                  </a:cubicBezTo>
                  <a:cubicBezTo>
                    <a:pt x="109" y="1"/>
                    <a:pt x="109" y="1"/>
                    <a:pt x="110" y="1"/>
                  </a:cubicBezTo>
                  <a:cubicBezTo>
                    <a:pt x="111" y="1"/>
                    <a:pt x="112" y="1"/>
                    <a:pt x="113" y="1"/>
                  </a:cubicBezTo>
                  <a:cubicBezTo>
                    <a:pt x="113" y="1"/>
                    <a:pt x="114" y="1"/>
                    <a:pt x="114" y="1"/>
                  </a:cubicBezTo>
                  <a:cubicBezTo>
                    <a:pt x="115" y="1"/>
                    <a:pt x="115" y="1"/>
                    <a:pt x="116" y="1"/>
                  </a:cubicBezTo>
                  <a:cubicBezTo>
                    <a:pt x="117" y="1"/>
                    <a:pt x="118" y="1"/>
                    <a:pt x="118" y="1"/>
                  </a:cubicBezTo>
                  <a:cubicBezTo>
                    <a:pt x="119" y="1"/>
                    <a:pt x="119" y="1"/>
                    <a:pt x="119" y="1"/>
                  </a:cubicBezTo>
                  <a:cubicBezTo>
                    <a:pt x="119" y="1"/>
                    <a:pt x="119" y="1"/>
                    <a:pt x="119" y="1"/>
                  </a:cubicBezTo>
                  <a:cubicBezTo>
                    <a:pt x="119" y="1"/>
                    <a:pt x="119" y="1"/>
                    <a:pt x="120" y="1"/>
                  </a:cubicBezTo>
                  <a:cubicBezTo>
                    <a:pt x="120" y="1"/>
                    <a:pt x="120" y="1"/>
                    <a:pt x="120" y="1"/>
                  </a:cubicBezTo>
                  <a:cubicBezTo>
                    <a:pt x="122" y="1"/>
                    <a:pt x="123" y="1"/>
                    <a:pt x="124" y="1"/>
                  </a:cubicBezTo>
                  <a:cubicBezTo>
                    <a:pt x="125" y="1"/>
                    <a:pt x="125" y="1"/>
                    <a:pt x="125" y="1"/>
                  </a:cubicBezTo>
                  <a:cubicBezTo>
                    <a:pt x="126" y="0"/>
                    <a:pt x="126" y="0"/>
                    <a:pt x="126" y="0"/>
                  </a:cubicBezTo>
                  <a:cubicBezTo>
                    <a:pt x="127" y="1"/>
                    <a:pt x="127" y="1"/>
                    <a:pt x="127" y="0"/>
                  </a:cubicBezTo>
                  <a:cubicBezTo>
                    <a:pt x="127" y="0"/>
                    <a:pt x="127" y="0"/>
                    <a:pt x="127" y="0"/>
                  </a:cubicBezTo>
                  <a:cubicBezTo>
                    <a:pt x="129" y="0"/>
                    <a:pt x="130" y="0"/>
                    <a:pt x="131" y="0"/>
                  </a:cubicBezTo>
                  <a:cubicBezTo>
                    <a:pt x="132" y="0"/>
                    <a:pt x="133" y="0"/>
                    <a:pt x="134" y="1"/>
                  </a:cubicBezTo>
                  <a:cubicBezTo>
                    <a:pt x="134" y="1"/>
                    <a:pt x="134" y="1"/>
                    <a:pt x="134" y="1"/>
                  </a:cubicBezTo>
                  <a:cubicBezTo>
                    <a:pt x="135" y="0"/>
                    <a:pt x="135" y="0"/>
                    <a:pt x="136" y="0"/>
                  </a:cubicBezTo>
                  <a:cubicBezTo>
                    <a:pt x="136" y="1"/>
                    <a:pt x="136" y="1"/>
                    <a:pt x="136" y="1"/>
                  </a:cubicBezTo>
                  <a:cubicBezTo>
                    <a:pt x="136" y="1"/>
                    <a:pt x="136" y="1"/>
                    <a:pt x="136" y="1"/>
                  </a:cubicBezTo>
                  <a:cubicBezTo>
                    <a:pt x="136" y="1"/>
                    <a:pt x="136" y="1"/>
                    <a:pt x="136" y="1"/>
                  </a:cubicBezTo>
                  <a:cubicBezTo>
                    <a:pt x="136" y="1"/>
                    <a:pt x="136" y="1"/>
                    <a:pt x="137" y="1"/>
                  </a:cubicBezTo>
                  <a:cubicBezTo>
                    <a:pt x="137" y="0"/>
                    <a:pt x="137" y="0"/>
                    <a:pt x="138" y="0"/>
                  </a:cubicBezTo>
                  <a:cubicBezTo>
                    <a:pt x="138" y="1"/>
                    <a:pt x="138" y="1"/>
                    <a:pt x="139" y="1"/>
                  </a:cubicBezTo>
                  <a:cubicBezTo>
                    <a:pt x="139" y="2"/>
                    <a:pt x="138" y="2"/>
                    <a:pt x="138" y="2"/>
                  </a:cubicBezTo>
                  <a:cubicBezTo>
                    <a:pt x="138" y="2"/>
                    <a:pt x="138" y="2"/>
                    <a:pt x="138" y="2"/>
                  </a:cubicBezTo>
                  <a:cubicBezTo>
                    <a:pt x="139" y="3"/>
                    <a:pt x="139" y="3"/>
                    <a:pt x="140" y="3"/>
                  </a:cubicBezTo>
                  <a:cubicBezTo>
                    <a:pt x="140" y="3"/>
                    <a:pt x="140" y="3"/>
                    <a:pt x="140" y="3"/>
                  </a:cubicBezTo>
                  <a:cubicBezTo>
                    <a:pt x="140" y="3"/>
                    <a:pt x="140" y="4"/>
                    <a:pt x="140" y="4"/>
                  </a:cubicBezTo>
                  <a:cubicBezTo>
                    <a:pt x="140" y="4"/>
                    <a:pt x="140" y="4"/>
                    <a:pt x="139" y="4"/>
                  </a:cubicBezTo>
                  <a:cubicBezTo>
                    <a:pt x="139" y="4"/>
                    <a:pt x="139" y="4"/>
                    <a:pt x="139" y="4"/>
                  </a:cubicBezTo>
                  <a:cubicBezTo>
                    <a:pt x="139" y="3"/>
                    <a:pt x="139" y="4"/>
                    <a:pt x="139" y="4"/>
                  </a:cubicBezTo>
                  <a:cubicBezTo>
                    <a:pt x="138" y="4"/>
                    <a:pt x="139" y="4"/>
                    <a:pt x="139" y="4"/>
                  </a:cubicBezTo>
                  <a:cubicBezTo>
                    <a:pt x="139" y="4"/>
                    <a:pt x="139" y="4"/>
                    <a:pt x="139" y="4"/>
                  </a:cubicBezTo>
                  <a:cubicBezTo>
                    <a:pt x="139" y="4"/>
                    <a:pt x="140" y="4"/>
                    <a:pt x="140" y="4"/>
                  </a:cubicBezTo>
                  <a:cubicBezTo>
                    <a:pt x="140" y="5"/>
                    <a:pt x="140" y="4"/>
                    <a:pt x="139" y="4"/>
                  </a:cubicBezTo>
                  <a:cubicBezTo>
                    <a:pt x="139" y="5"/>
                    <a:pt x="139" y="5"/>
                    <a:pt x="139" y="6"/>
                  </a:cubicBezTo>
                  <a:cubicBezTo>
                    <a:pt x="139" y="6"/>
                    <a:pt x="140" y="6"/>
                    <a:pt x="140" y="6"/>
                  </a:cubicBezTo>
                  <a:cubicBezTo>
                    <a:pt x="139" y="7"/>
                    <a:pt x="140" y="7"/>
                    <a:pt x="140" y="8"/>
                  </a:cubicBezTo>
                  <a:cubicBezTo>
                    <a:pt x="140" y="8"/>
                    <a:pt x="140" y="8"/>
                    <a:pt x="140" y="8"/>
                  </a:cubicBezTo>
                  <a:cubicBezTo>
                    <a:pt x="140" y="9"/>
                    <a:pt x="141" y="9"/>
                    <a:pt x="140" y="10"/>
                  </a:cubicBezTo>
                  <a:cubicBezTo>
                    <a:pt x="140" y="10"/>
                    <a:pt x="140" y="10"/>
                    <a:pt x="140" y="10"/>
                  </a:cubicBezTo>
                  <a:cubicBezTo>
                    <a:pt x="140" y="11"/>
                    <a:pt x="141" y="11"/>
                    <a:pt x="141" y="12"/>
                  </a:cubicBezTo>
                  <a:cubicBezTo>
                    <a:pt x="142" y="12"/>
                    <a:pt x="142" y="12"/>
                    <a:pt x="142" y="12"/>
                  </a:cubicBezTo>
                  <a:cubicBezTo>
                    <a:pt x="143" y="12"/>
                    <a:pt x="143" y="12"/>
                    <a:pt x="144" y="12"/>
                  </a:cubicBezTo>
                  <a:cubicBezTo>
                    <a:pt x="144" y="12"/>
                    <a:pt x="144" y="12"/>
                    <a:pt x="144" y="12"/>
                  </a:cubicBezTo>
                  <a:cubicBezTo>
                    <a:pt x="144" y="12"/>
                    <a:pt x="144" y="12"/>
                    <a:pt x="144" y="12"/>
                  </a:cubicBezTo>
                  <a:cubicBezTo>
                    <a:pt x="144" y="13"/>
                    <a:pt x="143" y="12"/>
                    <a:pt x="143" y="13"/>
                  </a:cubicBezTo>
                  <a:cubicBezTo>
                    <a:pt x="143" y="13"/>
                    <a:pt x="143" y="12"/>
                    <a:pt x="143" y="13"/>
                  </a:cubicBezTo>
                  <a:cubicBezTo>
                    <a:pt x="143" y="13"/>
                    <a:pt x="142" y="13"/>
                    <a:pt x="142" y="13"/>
                  </a:cubicBezTo>
                  <a:cubicBezTo>
                    <a:pt x="142" y="13"/>
                    <a:pt x="142" y="13"/>
                    <a:pt x="142" y="14"/>
                  </a:cubicBezTo>
                  <a:cubicBezTo>
                    <a:pt x="142" y="14"/>
                    <a:pt x="142" y="14"/>
                    <a:pt x="142" y="14"/>
                  </a:cubicBezTo>
                  <a:cubicBezTo>
                    <a:pt x="142" y="15"/>
                    <a:pt x="142" y="15"/>
                    <a:pt x="143" y="15"/>
                  </a:cubicBezTo>
                  <a:cubicBezTo>
                    <a:pt x="143" y="15"/>
                    <a:pt x="143" y="15"/>
                    <a:pt x="144" y="16"/>
                  </a:cubicBezTo>
                  <a:cubicBezTo>
                    <a:pt x="144" y="16"/>
                    <a:pt x="144" y="16"/>
                    <a:pt x="144" y="16"/>
                  </a:cubicBezTo>
                  <a:cubicBezTo>
                    <a:pt x="144" y="16"/>
                    <a:pt x="145" y="16"/>
                    <a:pt x="145" y="16"/>
                  </a:cubicBezTo>
                  <a:cubicBezTo>
                    <a:pt x="145" y="16"/>
                    <a:pt x="146" y="16"/>
                    <a:pt x="146" y="16"/>
                  </a:cubicBezTo>
                  <a:cubicBezTo>
                    <a:pt x="147" y="16"/>
                    <a:pt x="148" y="16"/>
                    <a:pt x="149" y="16"/>
                  </a:cubicBezTo>
                  <a:cubicBezTo>
                    <a:pt x="149" y="16"/>
                    <a:pt x="150" y="16"/>
                    <a:pt x="150" y="16"/>
                  </a:cubicBezTo>
                  <a:cubicBezTo>
                    <a:pt x="150" y="15"/>
                    <a:pt x="151" y="15"/>
                    <a:pt x="151" y="15"/>
                  </a:cubicBezTo>
                  <a:cubicBezTo>
                    <a:pt x="152" y="15"/>
                    <a:pt x="152" y="16"/>
                    <a:pt x="153" y="16"/>
                  </a:cubicBezTo>
                  <a:cubicBezTo>
                    <a:pt x="152" y="17"/>
                    <a:pt x="152" y="17"/>
                    <a:pt x="152" y="17"/>
                  </a:cubicBezTo>
                  <a:cubicBezTo>
                    <a:pt x="151" y="17"/>
                    <a:pt x="151" y="17"/>
                    <a:pt x="151" y="17"/>
                  </a:cubicBezTo>
                  <a:cubicBezTo>
                    <a:pt x="151" y="17"/>
                    <a:pt x="151" y="17"/>
                    <a:pt x="151" y="17"/>
                  </a:cubicBezTo>
                  <a:cubicBezTo>
                    <a:pt x="151" y="18"/>
                    <a:pt x="151" y="17"/>
                    <a:pt x="151" y="17"/>
                  </a:cubicBezTo>
                  <a:cubicBezTo>
                    <a:pt x="151" y="17"/>
                    <a:pt x="151" y="17"/>
                    <a:pt x="152" y="17"/>
                  </a:cubicBezTo>
                  <a:cubicBezTo>
                    <a:pt x="152" y="18"/>
                    <a:pt x="153" y="18"/>
                    <a:pt x="153" y="17"/>
                  </a:cubicBezTo>
                  <a:cubicBezTo>
                    <a:pt x="153" y="17"/>
                    <a:pt x="153" y="18"/>
                    <a:pt x="153" y="18"/>
                  </a:cubicBezTo>
                  <a:cubicBezTo>
                    <a:pt x="154" y="18"/>
                    <a:pt x="154" y="19"/>
                    <a:pt x="154" y="19"/>
                  </a:cubicBezTo>
                  <a:cubicBezTo>
                    <a:pt x="154" y="20"/>
                    <a:pt x="155" y="20"/>
                    <a:pt x="154" y="20"/>
                  </a:cubicBezTo>
                  <a:cubicBezTo>
                    <a:pt x="154" y="20"/>
                    <a:pt x="154" y="20"/>
                    <a:pt x="154" y="20"/>
                  </a:cubicBezTo>
                  <a:cubicBezTo>
                    <a:pt x="155" y="21"/>
                    <a:pt x="155" y="21"/>
                    <a:pt x="154" y="22"/>
                  </a:cubicBezTo>
                  <a:cubicBezTo>
                    <a:pt x="154" y="22"/>
                    <a:pt x="153" y="22"/>
                    <a:pt x="153" y="22"/>
                  </a:cubicBezTo>
                  <a:cubicBezTo>
                    <a:pt x="153" y="22"/>
                    <a:pt x="153" y="22"/>
                    <a:pt x="153" y="23"/>
                  </a:cubicBezTo>
                  <a:cubicBezTo>
                    <a:pt x="154" y="23"/>
                    <a:pt x="155" y="23"/>
                    <a:pt x="156" y="23"/>
                  </a:cubicBezTo>
                  <a:cubicBezTo>
                    <a:pt x="156" y="24"/>
                    <a:pt x="156" y="24"/>
                    <a:pt x="156" y="25"/>
                  </a:cubicBezTo>
                  <a:cubicBezTo>
                    <a:pt x="156" y="25"/>
                    <a:pt x="156" y="25"/>
                    <a:pt x="157" y="26"/>
                  </a:cubicBezTo>
                  <a:cubicBezTo>
                    <a:pt x="157" y="26"/>
                    <a:pt x="157" y="26"/>
                    <a:pt x="156" y="27"/>
                  </a:cubicBezTo>
                  <a:cubicBezTo>
                    <a:pt x="156" y="27"/>
                    <a:pt x="156" y="27"/>
                    <a:pt x="155" y="27"/>
                  </a:cubicBezTo>
                  <a:cubicBezTo>
                    <a:pt x="155" y="26"/>
                    <a:pt x="155" y="26"/>
                    <a:pt x="154" y="27"/>
                  </a:cubicBezTo>
                  <a:cubicBezTo>
                    <a:pt x="154" y="27"/>
                    <a:pt x="153" y="27"/>
                    <a:pt x="153" y="27"/>
                  </a:cubicBezTo>
                  <a:cubicBezTo>
                    <a:pt x="153" y="28"/>
                    <a:pt x="154" y="28"/>
                    <a:pt x="154" y="28"/>
                  </a:cubicBezTo>
                  <a:cubicBezTo>
                    <a:pt x="154" y="29"/>
                    <a:pt x="155" y="29"/>
                    <a:pt x="155" y="29"/>
                  </a:cubicBezTo>
                  <a:cubicBezTo>
                    <a:pt x="155" y="28"/>
                    <a:pt x="155" y="28"/>
                    <a:pt x="155" y="29"/>
                  </a:cubicBezTo>
                  <a:cubicBezTo>
                    <a:pt x="156" y="29"/>
                    <a:pt x="155" y="29"/>
                    <a:pt x="155" y="29"/>
                  </a:cubicBezTo>
                  <a:cubicBezTo>
                    <a:pt x="155" y="30"/>
                    <a:pt x="154" y="29"/>
                    <a:pt x="154" y="29"/>
                  </a:cubicBezTo>
                  <a:cubicBezTo>
                    <a:pt x="153" y="29"/>
                    <a:pt x="153" y="29"/>
                    <a:pt x="153" y="29"/>
                  </a:cubicBezTo>
                  <a:cubicBezTo>
                    <a:pt x="153" y="29"/>
                    <a:pt x="153" y="29"/>
                    <a:pt x="153" y="29"/>
                  </a:cubicBezTo>
                  <a:cubicBezTo>
                    <a:pt x="154" y="30"/>
                    <a:pt x="154" y="30"/>
                    <a:pt x="154" y="30"/>
                  </a:cubicBezTo>
                  <a:cubicBezTo>
                    <a:pt x="154" y="30"/>
                    <a:pt x="155" y="30"/>
                    <a:pt x="155" y="30"/>
                  </a:cubicBezTo>
                  <a:cubicBezTo>
                    <a:pt x="155" y="30"/>
                    <a:pt x="155" y="30"/>
                    <a:pt x="155" y="30"/>
                  </a:cubicBezTo>
                  <a:cubicBezTo>
                    <a:pt x="154" y="30"/>
                    <a:pt x="154" y="31"/>
                    <a:pt x="154" y="30"/>
                  </a:cubicBezTo>
                  <a:cubicBezTo>
                    <a:pt x="154" y="30"/>
                    <a:pt x="153" y="30"/>
                    <a:pt x="153" y="30"/>
                  </a:cubicBezTo>
                  <a:cubicBezTo>
                    <a:pt x="153" y="31"/>
                    <a:pt x="153" y="30"/>
                    <a:pt x="153" y="31"/>
                  </a:cubicBezTo>
                  <a:cubicBezTo>
                    <a:pt x="154" y="31"/>
                    <a:pt x="154" y="31"/>
                    <a:pt x="154" y="31"/>
                  </a:cubicBezTo>
                  <a:cubicBezTo>
                    <a:pt x="154" y="31"/>
                    <a:pt x="154" y="31"/>
                    <a:pt x="153" y="31"/>
                  </a:cubicBezTo>
                  <a:cubicBezTo>
                    <a:pt x="153" y="31"/>
                    <a:pt x="152" y="31"/>
                    <a:pt x="152" y="31"/>
                  </a:cubicBezTo>
                  <a:cubicBezTo>
                    <a:pt x="151" y="31"/>
                    <a:pt x="149" y="31"/>
                    <a:pt x="148" y="31"/>
                  </a:cubicBezTo>
                  <a:cubicBezTo>
                    <a:pt x="147" y="31"/>
                    <a:pt x="147" y="31"/>
                    <a:pt x="147" y="31"/>
                  </a:cubicBezTo>
                  <a:cubicBezTo>
                    <a:pt x="146" y="31"/>
                    <a:pt x="145" y="31"/>
                    <a:pt x="145" y="31"/>
                  </a:cubicBezTo>
                  <a:cubicBezTo>
                    <a:pt x="145" y="31"/>
                    <a:pt x="145" y="31"/>
                    <a:pt x="145" y="31"/>
                  </a:cubicBezTo>
                  <a:cubicBezTo>
                    <a:pt x="145" y="31"/>
                    <a:pt x="145" y="31"/>
                    <a:pt x="145" y="31"/>
                  </a:cubicBezTo>
                  <a:cubicBezTo>
                    <a:pt x="145" y="31"/>
                    <a:pt x="146" y="31"/>
                    <a:pt x="147" y="31"/>
                  </a:cubicBezTo>
                  <a:cubicBezTo>
                    <a:pt x="148" y="32"/>
                    <a:pt x="149" y="32"/>
                    <a:pt x="151" y="32"/>
                  </a:cubicBezTo>
                  <a:cubicBezTo>
                    <a:pt x="152" y="32"/>
                    <a:pt x="152" y="33"/>
                    <a:pt x="153" y="32"/>
                  </a:cubicBezTo>
                  <a:cubicBezTo>
                    <a:pt x="153" y="32"/>
                    <a:pt x="153" y="32"/>
                    <a:pt x="153" y="32"/>
                  </a:cubicBezTo>
                  <a:cubicBezTo>
                    <a:pt x="153" y="33"/>
                    <a:pt x="153" y="33"/>
                    <a:pt x="153" y="33"/>
                  </a:cubicBezTo>
                  <a:cubicBezTo>
                    <a:pt x="153" y="33"/>
                    <a:pt x="153" y="33"/>
                    <a:pt x="153" y="34"/>
                  </a:cubicBezTo>
                  <a:cubicBezTo>
                    <a:pt x="153" y="34"/>
                    <a:pt x="152" y="34"/>
                    <a:pt x="152" y="34"/>
                  </a:cubicBezTo>
                  <a:cubicBezTo>
                    <a:pt x="151" y="34"/>
                    <a:pt x="151" y="34"/>
                    <a:pt x="150" y="34"/>
                  </a:cubicBezTo>
                  <a:cubicBezTo>
                    <a:pt x="150" y="34"/>
                    <a:pt x="150" y="34"/>
                    <a:pt x="150" y="34"/>
                  </a:cubicBezTo>
                  <a:cubicBezTo>
                    <a:pt x="150" y="34"/>
                    <a:pt x="150" y="34"/>
                    <a:pt x="150" y="34"/>
                  </a:cubicBezTo>
                  <a:cubicBezTo>
                    <a:pt x="151" y="35"/>
                    <a:pt x="151" y="35"/>
                    <a:pt x="151" y="35"/>
                  </a:cubicBezTo>
                  <a:cubicBezTo>
                    <a:pt x="152" y="35"/>
                    <a:pt x="152" y="35"/>
                    <a:pt x="152" y="35"/>
                  </a:cubicBezTo>
                  <a:cubicBezTo>
                    <a:pt x="153" y="36"/>
                    <a:pt x="154" y="35"/>
                    <a:pt x="156" y="35"/>
                  </a:cubicBezTo>
                  <a:cubicBezTo>
                    <a:pt x="156" y="35"/>
                    <a:pt x="157" y="35"/>
                    <a:pt x="158" y="35"/>
                  </a:cubicBezTo>
                  <a:cubicBezTo>
                    <a:pt x="158" y="35"/>
                    <a:pt x="158" y="35"/>
                    <a:pt x="158" y="35"/>
                  </a:cubicBezTo>
                  <a:cubicBezTo>
                    <a:pt x="159" y="35"/>
                    <a:pt x="159" y="35"/>
                    <a:pt x="160" y="36"/>
                  </a:cubicBezTo>
                  <a:cubicBezTo>
                    <a:pt x="160" y="36"/>
                    <a:pt x="160" y="36"/>
                    <a:pt x="161" y="36"/>
                  </a:cubicBezTo>
                  <a:cubicBezTo>
                    <a:pt x="161" y="35"/>
                    <a:pt x="162" y="36"/>
                    <a:pt x="162" y="36"/>
                  </a:cubicBezTo>
                  <a:cubicBezTo>
                    <a:pt x="163" y="36"/>
                    <a:pt x="164" y="36"/>
                    <a:pt x="165" y="36"/>
                  </a:cubicBezTo>
                  <a:cubicBezTo>
                    <a:pt x="165" y="36"/>
                    <a:pt x="166" y="36"/>
                    <a:pt x="166" y="36"/>
                  </a:cubicBezTo>
                  <a:cubicBezTo>
                    <a:pt x="167" y="36"/>
                    <a:pt x="167" y="36"/>
                    <a:pt x="167" y="35"/>
                  </a:cubicBezTo>
                  <a:cubicBezTo>
                    <a:pt x="167" y="35"/>
                    <a:pt x="167" y="35"/>
                    <a:pt x="168" y="35"/>
                  </a:cubicBezTo>
                  <a:cubicBezTo>
                    <a:pt x="168" y="35"/>
                    <a:pt x="168" y="35"/>
                    <a:pt x="168" y="35"/>
                  </a:cubicBezTo>
                  <a:cubicBezTo>
                    <a:pt x="168" y="35"/>
                    <a:pt x="168" y="35"/>
                    <a:pt x="168" y="35"/>
                  </a:cubicBezTo>
                  <a:cubicBezTo>
                    <a:pt x="168" y="35"/>
                    <a:pt x="168" y="35"/>
                    <a:pt x="168" y="36"/>
                  </a:cubicBezTo>
                  <a:cubicBezTo>
                    <a:pt x="168" y="36"/>
                    <a:pt x="168" y="36"/>
                    <a:pt x="168" y="36"/>
                  </a:cubicBezTo>
                  <a:cubicBezTo>
                    <a:pt x="168" y="36"/>
                    <a:pt x="168" y="36"/>
                    <a:pt x="168" y="36"/>
                  </a:cubicBezTo>
                  <a:cubicBezTo>
                    <a:pt x="168" y="36"/>
                    <a:pt x="169" y="36"/>
                    <a:pt x="169" y="36"/>
                  </a:cubicBezTo>
                  <a:cubicBezTo>
                    <a:pt x="169" y="35"/>
                    <a:pt x="170" y="35"/>
                    <a:pt x="170" y="36"/>
                  </a:cubicBezTo>
                  <a:cubicBezTo>
                    <a:pt x="170" y="36"/>
                    <a:pt x="170" y="36"/>
                    <a:pt x="170" y="37"/>
                  </a:cubicBezTo>
                  <a:cubicBezTo>
                    <a:pt x="170" y="37"/>
                    <a:pt x="169" y="37"/>
                    <a:pt x="169" y="37"/>
                  </a:cubicBezTo>
                  <a:cubicBezTo>
                    <a:pt x="169" y="37"/>
                    <a:pt x="168" y="37"/>
                    <a:pt x="168" y="37"/>
                  </a:cubicBezTo>
                  <a:cubicBezTo>
                    <a:pt x="168" y="37"/>
                    <a:pt x="168" y="38"/>
                    <a:pt x="169" y="38"/>
                  </a:cubicBezTo>
                  <a:cubicBezTo>
                    <a:pt x="169" y="38"/>
                    <a:pt x="170" y="38"/>
                    <a:pt x="170" y="38"/>
                  </a:cubicBezTo>
                  <a:cubicBezTo>
                    <a:pt x="171" y="38"/>
                    <a:pt x="171" y="38"/>
                    <a:pt x="171" y="39"/>
                  </a:cubicBezTo>
                  <a:cubicBezTo>
                    <a:pt x="171" y="40"/>
                    <a:pt x="171" y="41"/>
                    <a:pt x="171" y="42"/>
                  </a:cubicBezTo>
                  <a:cubicBezTo>
                    <a:pt x="171" y="42"/>
                    <a:pt x="171" y="42"/>
                    <a:pt x="171" y="43"/>
                  </a:cubicBezTo>
                  <a:cubicBezTo>
                    <a:pt x="171" y="43"/>
                    <a:pt x="171" y="43"/>
                    <a:pt x="172" y="43"/>
                  </a:cubicBezTo>
                  <a:cubicBezTo>
                    <a:pt x="172" y="42"/>
                    <a:pt x="172" y="43"/>
                    <a:pt x="172" y="43"/>
                  </a:cubicBezTo>
                  <a:cubicBezTo>
                    <a:pt x="172" y="43"/>
                    <a:pt x="172" y="44"/>
                    <a:pt x="172" y="44"/>
                  </a:cubicBezTo>
                  <a:cubicBezTo>
                    <a:pt x="173" y="45"/>
                    <a:pt x="172" y="45"/>
                    <a:pt x="172" y="45"/>
                  </a:cubicBezTo>
                  <a:cubicBezTo>
                    <a:pt x="171" y="45"/>
                    <a:pt x="171" y="46"/>
                    <a:pt x="170" y="46"/>
                  </a:cubicBezTo>
                  <a:cubicBezTo>
                    <a:pt x="170" y="46"/>
                    <a:pt x="169" y="45"/>
                    <a:pt x="169" y="45"/>
                  </a:cubicBezTo>
                  <a:cubicBezTo>
                    <a:pt x="169" y="45"/>
                    <a:pt x="169" y="45"/>
                    <a:pt x="169" y="46"/>
                  </a:cubicBezTo>
                  <a:cubicBezTo>
                    <a:pt x="169" y="46"/>
                    <a:pt x="169" y="46"/>
                    <a:pt x="169" y="46"/>
                  </a:cubicBezTo>
                  <a:cubicBezTo>
                    <a:pt x="169" y="46"/>
                    <a:pt x="169" y="46"/>
                    <a:pt x="169" y="46"/>
                  </a:cubicBezTo>
                  <a:cubicBezTo>
                    <a:pt x="170" y="46"/>
                    <a:pt x="170" y="46"/>
                    <a:pt x="170" y="46"/>
                  </a:cubicBezTo>
                  <a:cubicBezTo>
                    <a:pt x="170" y="47"/>
                    <a:pt x="169" y="47"/>
                    <a:pt x="169" y="47"/>
                  </a:cubicBezTo>
                  <a:cubicBezTo>
                    <a:pt x="169" y="47"/>
                    <a:pt x="169" y="47"/>
                    <a:pt x="169" y="47"/>
                  </a:cubicBezTo>
                  <a:cubicBezTo>
                    <a:pt x="169" y="47"/>
                    <a:pt x="169" y="47"/>
                    <a:pt x="169" y="47"/>
                  </a:cubicBezTo>
                  <a:cubicBezTo>
                    <a:pt x="169" y="47"/>
                    <a:pt x="169" y="47"/>
                    <a:pt x="169" y="47"/>
                  </a:cubicBezTo>
                  <a:cubicBezTo>
                    <a:pt x="170" y="47"/>
                    <a:pt x="170" y="47"/>
                    <a:pt x="171" y="48"/>
                  </a:cubicBezTo>
                  <a:cubicBezTo>
                    <a:pt x="172" y="48"/>
                    <a:pt x="172" y="48"/>
                    <a:pt x="173" y="48"/>
                  </a:cubicBezTo>
                  <a:cubicBezTo>
                    <a:pt x="173" y="48"/>
                    <a:pt x="173" y="48"/>
                    <a:pt x="173" y="48"/>
                  </a:cubicBezTo>
                  <a:cubicBezTo>
                    <a:pt x="173" y="49"/>
                    <a:pt x="174" y="50"/>
                    <a:pt x="173" y="51"/>
                  </a:cubicBezTo>
                  <a:cubicBezTo>
                    <a:pt x="173" y="51"/>
                    <a:pt x="173" y="51"/>
                    <a:pt x="173" y="51"/>
                  </a:cubicBezTo>
                  <a:cubicBezTo>
                    <a:pt x="174" y="52"/>
                    <a:pt x="174" y="52"/>
                    <a:pt x="173" y="52"/>
                  </a:cubicBezTo>
                  <a:cubicBezTo>
                    <a:pt x="172" y="52"/>
                    <a:pt x="172" y="52"/>
                    <a:pt x="172" y="52"/>
                  </a:cubicBezTo>
                  <a:cubicBezTo>
                    <a:pt x="172" y="52"/>
                    <a:pt x="171" y="52"/>
                    <a:pt x="171" y="52"/>
                  </a:cubicBezTo>
                  <a:cubicBezTo>
                    <a:pt x="170" y="52"/>
                    <a:pt x="168" y="53"/>
                    <a:pt x="167" y="53"/>
                  </a:cubicBezTo>
                  <a:cubicBezTo>
                    <a:pt x="166" y="53"/>
                    <a:pt x="165" y="53"/>
                    <a:pt x="165" y="53"/>
                  </a:cubicBezTo>
                  <a:cubicBezTo>
                    <a:pt x="164" y="53"/>
                    <a:pt x="164" y="53"/>
                    <a:pt x="163" y="53"/>
                  </a:cubicBezTo>
                  <a:cubicBezTo>
                    <a:pt x="162" y="53"/>
                    <a:pt x="161" y="53"/>
                    <a:pt x="160" y="52"/>
                  </a:cubicBezTo>
                  <a:cubicBezTo>
                    <a:pt x="160" y="52"/>
                    <a:pt x="160" y="52"/>
                    <a:pt x="160" y="53"/>
                  </a:cubicBezTo>
                  <a:cubicBezTo>
                    <a:pt x="160" y="53"/>
                    <a:pt x="160" y="53"/>
                    <a:pt x="160" y="53"/>
                  </a:cubicBezTo>
                  <a:cubicBezTo>
                    <a:pt x="162" y="53"/>
                    <a:pt x="163" y="54"/>
                    <a:pt x="164" y="54"/>
                  </a:cubicBezTo>
                  <a:cubicBezTo>
                    <a:pt x="165" y="54"/>
                    <a:pt x="167" y="54"/>
                    <a:pt x="167" y="55"/>
                  </a:cubicBezTo>
                  <a:cubicBezTo>
                    <a:pt x="168" y="55"/>
                    <a:pt x="169" y="55"/>
                    <a:pt x="170" y="56"/>
                  </a:cubicBezTo>
                  <a:cubicBezTo>
                    <a:pt x="170" y="56"/>
                    <a:pt x="170" y="56"/>
                    <a:pt x="170" y="56"/>
                  </a:cubicBezTo>
                  <a:cubicBezTo>
                    <a:pt x="170" y="57"/>
                    <a:pt x="171" y="57"/>
                    <a:pt x="171" y="57"/>
                  </a:cubicBezTo>
                  <a:cubicBezTo>
                    <a:pt x="171" y="57"/>
                    <a:pt x="171" y="57"/>
                    <a:pt x="171" y="58"/>
                  </a:cubicBezTo>
                  <a:cubicBezTo>
                    <a:pt x="171" y="58"/>
                    <a:pt x="171" y="58"/>
                    <a:pt x="171" y="58"/>
                  </a:cubicBezTo>
                  <a:cubicBezTo>
                    <a:pt x="169" y="59"/>
                    <a:pt x="168" y="59"/>
                    <a:pt x="167" y="58"/>
                  </a:cubicBezTo>
                  <a:cubicBezTo>
                    <a:pt x="166" y="58"/>
                    <a:pt x="166" y="58"/>
                    <a:pt x="166" y="58"/>
                  </a:cubicBezTo>
                  <a:cubicBezTo>
                    <a:pt x="165" y="58"/>
                    <a:pt x="165" y="58"/>
                    <a:pt x="165" y="57"/>
                  </a:cubicBezTo>
                  <a:cubicBezTo>
                    <a:pt x="165" y="57"/>
                    <a:pt x="165" y="57"/>
                    <a:pt x="164" y="57"/>
                  </a:cubicBezTo>
                  <a:cubicBezTo>
                    <a:pt x="164" y="57"/>
                    <a:pt x="163" y="56"/>
                    <a:pt x="162" y="57"/>
                  </a:cubicBezTo>
                  <a:cubicBezTo>
                    <a:pt x="162" y="57"/>
                    <a:pt x="162" y="57"/>
                    <a:pt x="162" y="57"/>
                  </a:cubicBezTo>
                  <a:cubicBezTo>
                    <a:pt x="161" y="56"/>
                    <a:pt x="159" y="56"/>
                    <a:pt x="158" y="56"/>
                  </a:cubicBezTo>
                  <a:cubicBezTo>
                    <a:pt x="158" y="56"/>
                    <a:pt x="158" y="56"/>
                    <a:pt x="158" y="56"/>
                  </a:cubicBezTo>
                  <a:cubicBezTo>
                    <a:pt x="157" y="56"/>
                    <a:pt x="157" y="56"/>
                    <a:pt x="156" y="56"/>
                  </a:cubicBezTo>
                  <a:cubicBezTo>
                    <a:pt x="155" y="55"/>
                    <a:pt x="155" y="55"/>
                    <a:pt x="154" y="54"/>
                  </a:cubicBezTo>
                  <a:cubicBezTo>
                    <a:pt x="154" y="54"/>
                    <a:pt x="154" y="54"/>
                    <a:pt x="153" y="54"/>
                  </a:cubicBezTo>
                  <a:cubicBezTo>
                    <a:pt x="153" y="54"/>
                    <a:pt x="152" y="54"/>
                    <a:pt x="152" y="54"/>
                  </a:cubicBezTo>
                  <a:cubicBezTo>
                    <a:pt x="150" y="54"/>
                    <a:pt x="149" y="54"/>
                    <a:pt x="148" y="54"/>
                  </a:cubicBezTo>
                  <a:cubicBezTo>
                    <a:pt x="147" y="54"/>
                    <a:pt x="146" y="53"/>
                    <a:pt x="145" y="53"/>
                  </a:cubicBezTo>
                  <a:cubicBezTo>
                    <a:pt x="144" y="54"/>
                    <a:pt x="143" y="53"/>
                    <a:pt x="143" y="53"/>
                  </a:cubicBezTo>
                  <a:cubicBezTo>
                    <a:pt x="143" y="53"/>
                    <a:pt x="142" y="53"/>
                    <a:pt x="142" y="53"/>
                  </a:cubicBezTo>
                  <a:cubicBezTo>
                    <a:pt x="141" y="53"/>
                    <a:pt x="141" y="53"/>
                    <a:pt x="140" y="53"/>
                  </a:cubicBezTo>
                  <a:cubicBezTo>
                    <a:pt x="140" y="53"/>
                    <a:pt x="140" y="53"/>
                    <a:pt x="140" y="53"/>
                  </a:cubicBezTo>
                  <a:cubicBezTo>
                    <a:pt x="140" y="53"/>
                    <a:pt x="139" y="53"/>
                    <a:pt x="139" y="53"/>
                  </a:cubicBezTo>
                  <a:cubicBezTo>
                    <a:pt x="139" y="53"/>
                    <a:pt x="139" y="53"/>
                    <a:pt x="138" y="53"/>
                  </a:cubicBezTo>
                  <a:cubicBezTo>
                    <a:pt x="138" y="53"/>
                    <a:pt x="139" y="53"/>
                    <a:pt x="139" y="53"/>
                  </a:cubicBezTo>
                  <a:cubicBezTo>
                    <a:pt x="139" y="52"/>
                    <a:pt x="139" y="53"/>
                    <a:pt x="140" y="53"/>
                  </a:cubicBezTo>
                  <a:cubicBezTo>
                    <a:pt x="140" y="53"/>
                    <a:pt x="140" y="53"/>
                    <a:pt x="140" y="53"/>
                  </a:cubicBezTo>
                  <a:cubicBezTo>
                    <a:pt x="140" y="52"/>
                    <a:pt x="140" y="52"/>
                    <a:pt x="140" y="52"/>
                  </a:cubicBezTo>
                  <a:cubicBezTo>
                    <a:pt x="141" y="52"/>
                    <a:pt x="141" y="52"/>
                    <a:pt x="141" y="52"/>
                  </a:cubicBezTo>
                  <a:cubicBezTo>
                    <a:pt x="142" y="52"/>
                    <a:pt x="142" y="52"/>
                    <a:pt x="143" y="52"/>
                  </a:cubicBezTo>
                  <a:cubicBezTo>
                    <a:pt x="143" y="51"/>
                    <a:pt x="143" y="51"/>
                    <a:pt x="143" y="51"/>
                  </a:cubicBezTo>
                  <a:cubicBezTo>
                    <a:pt x="143" y="51"/>
                    <a:pt x="143" y="51"/>
                    <a:pt x="143" y="51"/>
                  </a:cubicBezTo>
                  <a:cubicBezTo>
                    <a:pt x="142" y="51"/>
                    <a:pt x="141" y="51"/>
                    <a:pt x="139" y="51"/>
                  </a:cubicBezTo>
                  <a:cubicBezTo>
                    <a:pt x="138" y="51"/>
                    <a:pt x="137" y="51"/>
                    <a:pt x="136" y="51"/>
                  </a:cubicBezTo>
                  <a:cubicBezTo>
                    <a:pt x="135" y="51"/>
                    <a:pt x="134" y="51"/>
                    <a:pt x="133" y="51"/>
                  </a:cubicBezTo>
                  <a:cubicBezTo>
                    <a:pt x="132" y="51"/>
                    <a:pt x="131" y="51"/>
                    <a:pt x="131" y="51"/>
                  </a:cubicBezTo>
                  <a:cubicBezTo>
                    <a:pt x="131" y="51"/>
                    <a:pt x="130" y="51"/>
                    <a:pt x="130" y="51"/>
                  </a:cubicBezTo>
                  <a:cubicBezTo>
                    <a:pt x="130" y="51"/>
                    <a:pt x="131" y="51"/>
                    <a:pt x="131" y="51"/>
                  </a:cubicBezTo>
                  <a:cubicBezTo>
                    <a:pt x="131" y="51"/>
                    <a:pt x="131" y="51"/>
                    <a:pt x="131" y="51"/>
                  </a:cubicBezTo>
                  <a:cubicBezTo>
                    <a:pt x="131" y="51"/>
                    <a:pt x="131" y="52"/>
                    <a:pt x="131" y="52"/>
                  </a:cubicBezTo>
                  <a:cubicBezTo>
                    <a:pt x="130" y="52"/>
                    <a:pt x="129" y="52"/>
                    <a:pt x="128" y="52"/>
                  </a:cubicBezTo>
                  <a:cubicBezTo>
                    <a:pt x="127" y="52"/>
                    <a:pt x="126" y="52"/>
                    <a:pt x="125" y="52"/>
                  </a:cubicBezTo>
                  <a:cubicBezTo>
                    <a:pt x="124" y="53"/>
                    <a:pt x="124" y="53"/>
                    <a:pt x="123" y="53"/>
                  </a:cubicBezTo>
                  <a:cubicBezTo>
                    <a:pt x="122" y="53"/>
                    <a:pt x="121" y="53"/>
                    <a:pt x="121" y="53"/>
                  </a:cubicBezTo>
                  <a:cubicBezTo>
                    <a:pt x="120" y="53"/>
                    <a:pt x="120" y="53"/>
                    <a:pt x="119" y="53"/>
                  </a:cubicBezTo>
                  <a:cubicBezTo>
                    <a:pt x="119" y="53"/>
                    <a:pt x="118" y="53"/>
                    <a:pt x="118" y="53"/>
                  </a:cubicBezTo>
                  <a:cubicBezTo>
                    <a:pt x="117" y="53"/>
                    <a:pt x="116" y="53"/>
                    <a:pt x="115" y="53"/>
                  </a:cubicBezTo>
                  <a:cubicBezTo>
                    <a:pt x="114" y="53"/>
                    <a:pt x="113" y="53"/>
                    <a:pt x="111" y="53"/>
                  </a:cubicBezTo>
                  <a:cubicBezTo>
                    <a:pt x="111" y="53"/>
                    <a:pt x="110" y="53"/>
                    <a:pt x="109" y="53"/>
                  </a:cubicBezTo>
                  <a:cubicBezTo>
                    <a:pt x="109" y="53"/>
                    <a:pt x="109" y="53"/>
                    <a:pt x="108" y="53"/>
                  </a:cubicBezTo>
                  <a:cubicBezTo>
                    <a:pt x="108" y="53"/>
                    <a:pt x="107" y="53"/>
                    <a:pt x="106" y="53"/>
                  </a:cubicBezTo>
                  <a:cubicBezTo>
                    <a:pt x="106" y="53"/>
                    <a:pt x="105" y="53"/>
                    <a:pt x="105" y="53"/>
                  </a:cubicBezTo>
                  <a:cubicBezTo>
                    <a:pt x="104" y="53"/>
                    <a:pt x="103" y="53"/>
                    <a:pt x="102" y="53"/>
                  </a:cubicBezTo>
                  <a:cubicBezTo>
                    <a:pt x="102" y="53"/>
                    <a:pt x="102" y="53"/>
                    <a:pt x="102" y="53"/>
                  </a:cubicBezTo>
                  <a:cubicBezTo>
                    <a:pt x="102" y="53"/>
                    <a:pt x="101" y="53"/>
                    <a:pt x="100" y="53"/>
                  </a:cubicBezTo>
                  <a:cubicBezTo>
                    <a:pt x="100" y="53"/>
                    <a:pt x="100" y="53"/>
                    <a:pt x="100" y="53"/>
                  </a:cubicBezTo>
                  <a:cubicBezTo>
                    <a:pt x="100" y="53"/>
                    <a:pt x="100" y="53"/>
                    <a:pt x="100" y="52"/>
                  </a:cubicBezTo>
                  <a:cubicBezTo>
                    <a:pt x="101" y="52"/>
                    <a:pt x="101" y="53"/>
                    <a:pt x="101" y="52"/>
                  </a:cubicBezTo>
                  <a:cubicBezTo>
                    <a:pt x="101" y="52"/>
                    <a:pt x="101" y="52"/>
                    <a:pt x="101" y="52"/>
                  </a:cubicBezTo>
                  <a:cubicBezTo>
                    <a:pt x="102" y="52"/>
                    <a:pt x="102" y="51"/>
                    <a:pt x="103" y="51"/>
                  </a:cubicBezTo>
                  <a:cubicBezTo>
                    <a:pt x="104" y="52"/>
                    <a:pt x="105" y="52"/>
                    <a:pt x="106" y="52"/>
                  </a:cubicBezTo>
                  <a:cubicBezTo>
                    <a:pt x="107" y="52"/>
                    <a:pt x="108" y="52"/>
                    <a:pt x="110" y="52"/>
                  </a:cubicBezTo>
                  <a:cubicBezTo>
                    <a:pt x="110" y="51"/>
                    <a:pt x="112" y="51"/>
                    <a:pt x="112" y="52"/>
                  </a:cubicBezTo>
                  <a:cubicBezTo>
                    <a:pt x="113" y="52"/>
                    <a:pt x="113" y="52"/>
                    <a:pt x="113" y="51"/>
                  </a:cubicBezTo>
                  <a:cubicBezTo>
                    <a:pt x="113" y="51"/>
                    <a:pt x="114" y="51"/>
                    <a:pt x="114" y="51"/>
                  </a:cubicBezTo>
                  <a:cubicBezTo>
                    <a:pt x="115" y="51"/>
                    <a:pt x="116" y="51"/>
                    <a:pt x="117" y="51"/>
                  </a:cubicBezTo>
                  <a:cubicBezTo>
                    <a:pt x="117" y="51"/>
                    <a:pt x="117" y="52"/>
                    <a:pt x="118" y="52"/>
                  </a:cubicBezTo>
                  <a:cubicBezTo>
                    <a:pt x="118" y="52"/>
                    <a:pt x="118" y="51"/>
                    <a:pt x="118" y="51"/>
                  </a:cubicBezTo>
                  <a:cubicBezTo>
                    <a:pt x="118" y="51"/>
                    <a:pt x="118" y="51"/>
                    <a:pt x="118" y="51"/>
                  </a:cubicBezTo>
                  <a:cubicBezTo>
                    <a:pt x="118" y="51"/>
                    <a:pt x="118" y="51"/>
                    <a:pt x="118" y="51"/>
                  </a:cubicBezTo>
                  <a:cubicBezTo>
                    <a:pt x="117" y="51"/>
                    <a:pt x="116" y="51"/>
                    <a:pt x="116" y="51"/>
                  </a:cubicBezTo>
                  <a:cubicBezTo>
                    <a:pt x="115" y="50"/>
                    <a:pt x="114" y="50"/>
                    <a:pt x="113" y="51"/>
                  </a:cubicBezTo>
                  <a:cubicBezTo>
                    <a:pt x="113" y="51"/>
                    <a:pt x="112" y="51"/>
                    <a:pt x="112" y="51"/>
                  </a:cubicBezTo>
                  <a:cubicBezTo>
                    <a:pt x="111" y="50"/>
                    <a:pt x="109" y="50"/>
                    <a:pt x="108" y="50"/>
                  </a:cubicBezTo>
                  <a:cubicBezTo>
                    <a:pt x="108" y="50"/>
                    <a:pt x="108" y="50"/>
                    <a:pt x="107" y="50"/>
                  </a:cubicBezTo>
                  <a:cubicBezTo>
                    <a:pt x="107" y="50"/>
                    <a:pt x="106" y="50"/>
                    <a:pt x="105" y="50"/>
                  </a:cubicBezTo>
                  <a:cubicBezTo>
                    <a:pt x="104" y="51"/>
                    <a:pt x="104" y="51"/>
                    <a:pt x="103" y="50"/>
                  </a:cubicBezTo>
                  <a:cubicBezTo>
                    <a:pt x="103" y="50"/>
                    <a:pt x="102" y="50"/>
                    <a:pt x="102" y="50"/>
                  </a:cubicBezTo>
                  <a:cubicBezTo>
                    <a:pt x="102" y="50"/>
                    <a:pt x="102" y="51"/>
                    <a:pt x="102" y="50"/>
                  </a:cubicBezTo>
                  <a:cubicBezTo>
                    <a:pt x="101" y="50"/>
                    <a:pt x="102" y="50"/>
                    <a:pt x="102" y="50"/>
                  </a:cubicBezTo>
                  <a:cubicBezTo>
                    <a:pt x="103" y="50"/>
                    <a:pt x="105" y="49"/>
                    <a:pt x="106" y="49"/>
                  </a:cubicBezTo>
                  <a:cubicBezTo>
                    <a:pt x="106" y="49"/>
                    <a:pt x="107" y="49"/>
                    <a:pt x="107" y="49"/>
                  </a:cubicBezTo>
                  <a:cubicBezTo>
                    <a:pt x="107" y="49"/>
                    <a:pt x="108" y="50"/>
                    <a:pt x="108" y="49"/>
                  </a:cubicBezTo>
                  <a:cubicBezTo>
                    <a:pt x="108" y="49"/>
                    <a:pt x="108" y="49"/>
                    <a:pt x="108" y="49"/>
                  </a:cubicBezTo>
                  <a:cubicBezTo>
                    <a:pt x="109" y="49"/>
                    <a:pt x="109" y="49"/>
                    <a:pt x="110" y="49"/>
                  </a:cubicBezTo>
                  <a:cubicBezTo>
                    <a:pt x="110" y="49"/>
                    <a:pt x="110" y="49"/>
                    <a:pt x="110" y="49"/>
                  </a:cubicBezTo>
                  <a:cubicBezTo>
                    <a:pt x="111" y="48"/>
                    <a:pt x="111" y="48"/>
                    <a:pt x="112" y="48"/>
                  </a:cubicBezTo>
                  <a:cubicBezTo>
                    <a:pt x="112" y="48"/>
                    <a:pt x="112" y="48"/>
                    <a:pt x="112" y="48"/>
                  </a:cubicBezTo>
                  <a:cubicBezTo>
                    <a:pt x="113" y="48"/>
                    <a:pt x="113" y="48"/>
                    <a:pt x="114" y="48"/>
                  </a:cubicBezTo>
                  <a:cubicBezTo>
                    <a:pt x="115" y="48"/>
                    <a:pt x="115" y="48"/>
                    <a:pt x="116" y="48"/>
                  </a:cubicBezTo>
                  <a:cubicBezTo>
                    <a:pt x="116" y="48"/>
                    <a:pt x="116" y="48"/>
                    <a:pt x="116" y="48"/>
                  </a:cubicBezTo>
                  <a:cubicBezTo>
                    <a:pt x="116" y="49"/>
                    <a:pt x="116" y="48"/>
                    <a:pt x="116" y="48"/>
                  </a:cubicBezTo>
                  <a:cubicBezTo>
                    <a:pt x="116" y="49"/>
                    <a:pt x="115" y="48"/>
                    <a:pt x="115" y="49"/>
                  </a:cubicBezTo>
                  <a:cubicBezTo>
                    <a:pt x="115" y="49"/>
                    <a:pt x="116" y="49"/>
                    <a:pt x="116" y="49"/>
                  </a:cubicBezTo>
                  <a:cubicBezTo>
                    <a:pt x="117" y="49"/>
                    <a:pt x="118" y="49"/>
                    <a:pt x="119" y="49"/>
                  </a:cubicBezTo>
                  <a:cubicBezTo>
                    <a:pt x="119" y="49"/>
                    <a:pt x="120" y="49"/>
                    <a:pt x="121" y="49"/>
                  </a:cubicBezTo>
                  <a:cubicBezTo>
                    <a:pt x="122" y="49"/>
                    <a:pt x="124" y="49"/>
                    <a:pt x="125" y="49"/>
                  </a:cubicBezTo>
                  <a:cubicBezTo>
                    <a:pt x="126" y="49"/>
                    <a:pt x="127" y="49"/>
                    <a:pt x="128" y="49"/>
                  </a:cubicBezTo>
                  <a:cubicBezTo>
                    <a:pt x="129" y="49"/>
                    <a:pt x="129" y="49"/>
                    <a:pt x="130" y="49"/>
                  </a:cubicBezTo>
                  <a:cubicBezTo>
                    <a:pt x="130" y="49"/>
                    <a:pt x="131" y="49"/>
                    <a:pt x="131" y="49"/>
                  </a:cubicBezTo>
                  <a:cubicBezTo>
                    <a:pt x="131" y="48"/>
                    <a:pt x="131" y="49"/>
                    <a:pt x="132" y="49"/>
                  </a:cubicBezTo>
                  <a:cubicBezTo>
                    <a:pt x="133" y="49"/>
                    <a:pt x="135" y="49"/>
                    <a:pt x="136" y="49"/>
                  </a:cubicBezTo>
                  <a:cubicBezTo>
                    <a:pt x="136" y="49"/>
                    <a:pt x="136" y="49"/>
                    <a:pt x="136" y="48"/>
                  </a:cubicBezTo>
                  <a:cubicBezTo>
                    <a:pt x="136" y="48"/>
                    <a:pt x="136" y="48"/>
                    <a:pt x="136" y="48"/>
                  </a:cubicBezTo>
                  <a:cubicBezTo>
                    <a:pt x="135" y="48"/>
                    <a:pt x="134" y="48"/>
                    <a:pt x="133" y="48"/>
                  </a:cubicBezTo>
                  <a:cubicBezTo>
                    <a:pt x="133" y="48"/>
                    <a:pt x="133" y="48"/>
                    <a:pt x="133" y="48"/>
                  </a:cubicBezTo>
                  <a:cubicBezTo>
                    <a:pt x="131" y="47"/>
                    <a:pt x="130" y="47"/>
                    <a:pt x="128" y="47"/>
                  </a:cubicBezTo>
                  <a:cubicBezTo>
                    <a:pt x="128" y="47"/>
                    <a:pt x="127" y="47"/>
                    <a:pt x="126" y="47"/>
                  </a:cubicBezTo>
                  <a:cubicBezTo>
                    <a:pt x="126" y="47"/>
                    <a:pt x="126" y="47"/>
                    <a:pt x="125" y="46"/>
                  </a:cubicBezTo>
                  <a:cubicBezTo>
                    <a:pt x="124" y="46"/>
                    <a:pt x="124" y="46"/>
                    <a:pt x="123" y="46"/>
                  </a:cubicBezTo>
                  <a:cubicBezTo>
                    <a:pt x="122" y="46"/>
                    <a:pt x="121" y="47"/>
                    <a:pt x="120" y="46"/>
                  </a:cubicBezTo>
                  <a:cubicBezTo>
                    <a:pt x="120" y="46"/>
                    <a:pt x="120" y="46"/>
                    <a:pt x="120" y="46"/>
                  </a:cubicBezTo>
                  <a:cubicBezTo>
                    <a:pt x="120" y="46"/>
                    <a:pt x="120" y="46"/>
                    <a:pt x="120" y="46"/>
                  </a:cubicBezTo>
                  <a:cubicBezTo>
                    <a:pt x="121" y="46"/>
                    <a:pt x="121" y="46"/>
                    <a:pt x="122" y="46"/>
                  </a:cubicBezTo>
                  <a:cubicBezTo>
                    <a:pt x="122" y="46"/>
                    <a:pt x="122" y="46"/>
                    <a:pt x="122" y="46"/>
                  </a:cubicBezTo>
                  <a:cubicBezTo>
                    <a:pt x="122" y="45"/>
                    <a:pt x="122" y="46"/>
                    <a:pt x="122" y="46"/>
                  </a:cubicBezTo>
                  <a:cubicBezTo>
                    <a:pt x="122" y="46"/>
                    <a:pt x="121" y="46"/>
                    <a:pt x="121" y="46"/>
                  </a:cubicBezTo>
                  <a:cubicBezTo>
                    <a:pt x="121" y="46"/>
                    <a:pt x="121" y="45"/>
                    <a:pt x="121" y="46"/>
                  </a:cubicBezTo>
                  <a:cubicBezTo>
                    <a:pt x="120" y="46"/>
                    <a:pt x="119" y="46"/>
                    <a:pt x="118" y="46"/>
                  </a:cubicBezTo>
                  <a:cubicBezTo>
                    <a:pt x="118" y="46"/>
                    <a:pt x="117" y="46"/>
                    <a:pt x="116" y="46"/>
                  </a:cubicBezTo>
                  <a:cubicBezTo>
                    <a:pt x="116" y="46"/>
                    <a:pt x="116" y="46"/>
                    <a:pt x="116" y="46"/>
                  </a:cubicBezTo>
                  <a:cubicBezTo>
                    <a:pt x="115" y="46"/>
                    <a:pt x="115" y="46"/>
                    <a:pt x="114" y="46"/>
                  </a:cubicBezTo>
                  <a:cubicBezTo>
                    <a:pt x="114" y="46"/>
                    <a:pt x="113" y="46"/>
                    <a:pt x="112" y="46"/>
                  </a:cubicBezTo>
                  <a:cubicBezTo>
                    <a:pt x="112" y="45"/>
                    <a:pt x="111" y="45"/>
                    <a:pt x="110" y="45"/>
                  </a:cubicBezTo>
                  <a:cubicBezTo>
                    <a:pt x="109" y="45"/>
                    <a:pt x="108" y="45"/>
                    <a:pt x="107" y="45"/>
                  </a:cubicBezTo>
                  <a:cubicBezTo>
                    <a:pt x="105" y="45"/>
                    <a:pt x="104" y="45"/>
                    <a:pt x="103" y="45"/>
                  </a:cubicBezTo>
                  <a:cubicBezTo>
                    <a:pt x="102" y="45"/>
                    <a:pt x="101" y="46"/>
                    <a:pt x="100" y="45"/>
                  </a:cubicBezTo>
                  <a:cubicBezTo>
                    <a:pt x="100" y="45"/>
                    <a:pt x="100" y="45"/>
                    <a:pt x="100" y="45"/>
                  </a:cubicBezTo>
                  <a:cubicBezTo>
                    <a:pt x="99" y="46"/>
                    <a:pt x="99" y="46"/>
                    <a:pt x="98" y="46"/>
                  </a:cubicBezTo>
                  <a:cubicBezTo>
                    <a:pt x="97" y="45"/>
                    <a:pt x="96" y="45"/>
                    <a:pt x="96" y="45"/>
                  </a:cubicBezTo>
                  <a:cubicBezTo>
                    <a:pt x="94" y="45"/>
                    <a:pt x="92" y="45"/>
                    <a:pt x="90" y="45"/>
                  </a:cubicBezTo>
                  <a:cubicBezTo>
                    <a:pt x="89" y="45"/>
                    <a:pt x="89" y="45"/>
                    <a:pt x="88" y="46"/>
                  </a:cubicBezTo>
                  <a:cubicBezTo>
                    <a:pt x="88" y="46"/>
                    <a:pt x="87" y="46"/>
                    <a:pt x="87" y="46"/>
                  </a:cubicBezTo>
                  <a:cubicBezTo>
                    <a:pt x="85" y="46"/>
                    <a:pt x="84" y="46"/>
                    <a:pt x="82" y="46"/>
                  </a:cubicBezTo>
                  <a:cubicBezTo>
                    <a:pt x="82" y="46"/>
                    <a:pt x="81" y="46"/>
                    <a:pt x="80" y="46"/>
                  </a:cubicBezTo>
                  <a:cubicBezTo>
                    <a:pt x="80" y="46"/>
                    <a:pt x="79" y="46"/>
                    <a:pt x="79" y="46"/>
                  </a:cubicBezTo>
                  <a:cubicBezTo>
                    <a:pt x="78" y="46"/>
                    <a:pt x="77" y="46"/>
                    <a:pt x="76" y="46"/>
                  </a:cubicBezTo>
                  <a:cubicBezTo>
                    <a:pt x="75" y="46"/>
                    <a:pt x="74" y="46"/>
                    <a:pt x="74" y="47"/>
                  </a:cubicBezTo>
                  <a:cubicBezTo>
                    <a:pt x="74" y="47"/>
                    <a:pt x="74" y="47"/>
                    <a:pt x="74" y="47"/>
                  </a:cubicBezTo>
                  <a:cubicBezTo>
                    <a:pt x="73" y="47"/>
                    <a:pt x="72" y="47"/>
                    <a:pt x="72" y="47"/>
                  </a:cubicBezTo>
                  <a:cubicBezTo>
                    <a:pt x="72" y="47"/>
                    <a:pt x="71" y="47"/>
                    <a:pt x="71" y="47"/>
                  </a:cubicBezTo>
                  <a:cubicBezTo>
                    <a:pt x="71" y="47"/>
                    <a:pt x="70" y="47"/>
                    <a:pt x="70" y="48"/>
                  </a:cubicBezTo>
                  <a:cubicBezTo>
                    <a:pt x="70" y="48"/>
                    <a:pt x="70" y="48"/>
                    <a:pt x="70" y="48"/>
                  </a:cubicBezTo>
                  <a:cubicBezTo>
                    <a:pt x="69" y="48"/>
                    <a:pt x="69" y="48"/>
                    <a:pt x="68" y="48"/>
                  </a:cubicBezTo>
                  <a:cubicBezTo>
                    <a:pt x="68" y="48"/>
                    <a:pt x="68" y="49"/>
                    <a:pt x="68" y="49"/>
                  </a:cubicBezTo>
                  <a:cubicBezTo>
                    <a:pt x="68" y="49"/>
                    <a:pt x="68" y="49"/>
                    <a:pt x="68" y="49"/>
                  </a:cubicBezTo>
                  <a:cubicBezTo>
                    <a:pt x="70" y="49"/>
                    <a:pt x="71" y="49"/>
                    <a:pt x="73" y="49"/>
                  </a:cubicBezTo>
                  <a:cubicBezTo>
                    <a:pt x="73" y="49"/>
                    <a:pt x="74" y="49"/>
                    <a:pt x="74" y="49"/>
                  </a:cubicBezTo>
                  <a:cubicBezTo>
                    <a:pt x="75" y="49"/>
                    <a:pt x="76" y="48"/>
                    <a:pt x="77" y="49"/>
                  </a:cubicBezTo>
                  <a:cubicBezTo>
                    <a:pt x="77" y="49"/>
                    <a:pt x="77" y="49"/>
                    <a:pt x="77" y="49"/>
                  </a:cubicBezTo>
                  <a:cubicBezTo>
                    <a:pt x="78" y="49"/>
                    <a:pt x="79" y="49"/>
                    <a:pt x="80" y="49"/>
                  </a:cubicBezTo>
                  <a:cubicBezTo>
                    <a:pt x="81" y="49"/>
                    <a:pt x="81" y="49"/>
                    <a:pt x="82" y="49"/>
                  </a:cubicBezTo>
                  <a:cubicBezTo>
                    <a:pt x="82" y="48"/>
                    <a:pt x="82" y="48"/>
                    <a:pt x="82" y="48"/>
                  </a:cubicBezTo>
                  <a:cubicBezTo>
                    <a:pt x="82" y="48"/>
                    <a:pt x="83" y="48"/>
                    <a:pt x="83" y="48"/>
                  </a:cubicBezTo>
                  <a:cubicBezTo>
                    <a:pt x="83" y="48"/>
                    <a:pt x="84" y="48"/>
                    <a:pt x="84" y="48"/>
                  </a:cubicBezTo>
                  <a:cubicBezTo>
                    <a:pt x="85" y="49"/>
                    <a:pt x="85" y="49"/>
                    <a:pt x="86" y="48"/>
                  </a:cubicBezTo>
                  <a:cubicBezTo>
                    <a:pt x="87" y="48"/>
                    <a:pt x="88" y="48"/>
                    <a:pt x="89" y="48"/>
                  </a:cubicBezTo>
                  <a:cubicBezTo>
                    <a:pt x="89" y="49"/>
                    <a:pt x="90" y="48"/>
                    <a:pt x="90" y="48"/>
                  </a:cubicBezTo>
                  <a:cubicBezTo>
                    <a:pt x="91" y="48"/>
                    <a:pt x="92" y="49"/>
                    <a:pt x="93" y="49"/>
                  </a:cubicBezTo>
                  <a:cubicBezTo>
                    <a:pt x="94" y="48"/>
                    <a:pt x="94" y="48"/>
                    <a:pt x="95" y="48"/>
                  </a:cubicBezTo>
                  <a:cubicBezTo>
                    <a:pt x="95" y="48"/>
                    <a:pt x="95" y="48"/>
                    <a:pt x="95" y="48"/>
                  </a:cubicBezTo>
                  <a:cubicBezTo>
                    <a:pt x="95" y="48"/>
                    <a:pt x="95" y="49"/>
                    <a:pt x="95" y="49"/>
                  </a:cubicBezTo>
                  <a:cubicBezTo>
                    <a:pt x="94" y="49"/>
                    <a:pt x="94" y="49"/>
                    <a:pt x="93" y="49"/>
                  </a:cubicBezTo>
                  <a:cubicBezTo>
                    <a:pt x="93" y="49"/>
                    <a:pt x="93" y="49"/>
                    <a:pt x="93" y="50"/>
                  </a:cubicBezTo>
                  <a:cubicBezTo>
                    <a:pt x="93" y="50"/>
                    <a:pt x="93" y="50"/>
                    <a:pt x="93" y="50"/>
                  </a:cubicBezTo>
                  <a:cubicBezTo>
                    <a:pt x="94" y="50"/>
                    <a:pt x="94" y="50"/>
                    <a:pt x="94" y="50"/>
                  </a:cubicBezTo>
                  <a:cubicBezTo>
                    <a:pt x="96" y="50"/>
                    <a:pt x="97" y="50"/>
                    <a:pt x="99" y="50"/>
                  </a:cubicBezTo>
                  <a:cubicBezTo>
                    <a:pt x="99" y="50"/>
                    <a:pt x="99" y="50"/>
                    <a:pt x="99" y="50"/>
                  </a:cubicBezTo>
                  <a:cubicBezTo>
                    <a:pt x="99" y="51"/>
                    <a:pt x="99" y="50"/>
                    <a:pt x="99" y="50"/>
                  </a:cubicBezTo>
                  <a:cubicBezTo>
                    <a:pt x="97" y="50"/>
                    <a:pt x="95" y="51"/>
                    <a:pt x="93" y="51"/>
                  </a:cubicBezTo>
                  <a:cubicBezTo>
                    <a:pt x="92" y="51"/>
                    <a:pt x="91" y="51"/>
                    <a:pt x="89" y="51"/>
                  </a:cubicBezTo>
                  <a:cubicBezTo>
                    <a:pt x="89" y="51"/>
                    <a:pt x="88" y="51"/>
                    <a:pt x="87" y="51"/>
                  </a:cubicBezTo>
                  <a:cubicBezTo>
                    <a:pt x="86" y="52"/>
                    <a:pt x="85" y="52"/>
                    <a:pt x="85" y="52"/>
                  </a:cubicBezTo>
                  <a:cubicBezTo>
                    <a:pt x="83" y="51"/>
                    <a:pt x="82" y="52"/>
                    <a:pt x="80" y="52"/>
                  </a:cubicBezTo>
                  <a:cubicBezTo>
                    <a:pt x="80" y="52"/>
                    <a:pt x="79" y="52"/>
                    <a:pt x="79" y="52"/>
                  </a:cubicBezTo>
                  <a:cubicBezTo>
                    <a:pt x="78" y="52"/>
                    <a:pt x="77" y="52"/>
                    <a:pt x="76" y="52"/>
                  </a:cubicBezTo>
                  <a:cubicBezTo>
                    <a:pt x="76" y="52"/>
                    <a:pt x="76" y="52"/>
                    <a:pt x="76" y="52"/>
                  </a:cubicBezTo>
                  <a:cubicBezTo>
                    <a:pt x="75" y="53"/>
                    <a:pt x="74" y="52"/>
                    <a:pt x="74" y="52"/>
                  </a:cubicBezTo>
                  <a:cubicBezTo>
                    <a:pt x="73" y="52"/>
                    <a:pt x="72" y="52"/>
                    <a:pt x="72" y="52"/>
                  </a:cubicBezTo>
                  <a:cubicBezTo>
                    <a:pt x="72" y="52"/>
                    <a:pt x="71" y="52"/>
                    <a:pt x="71" y="52"/>
                  </a:cubicBezTo>
                  <a:cubicBezTo>
                    <a:pt x="70" y="53"/>
                    <a:pt x="69" y="53"/>
                    <a:pt x="68" y="53"/>
                  </a:cubicBezTo>
                  <a:cubicBezTo>
                    <a:pt x="67" y="53"/>
                    <a:pt x="67" y="53"/>
                    <a:pt x="67" y="53"/>
                  </a:cubicBezTo>
                  <a:cubicBezTo>
                    <a:pt x="67" y="53"/>
                    <a:pt x="67" y="53"/>
                    <a:pt x="68" y="53"/>
                  </a:cubicBezTo>
                  <a:cubicBezTo>
                    <a:pt x="68" y="53"/>
                    <a:pt x="68" y="53"/>
                    <a:pt x="69" y="53"/>
                  </a:cubicBezTo>
                  <a:cubicBezTo>
                    <a:pt x="70" y="53"/>
                    <a:pt x="71" y="53"/>
                    <a:pt x="72" y="53"/>
                  </a:cubicBezTo>
                  <a:cubicBezTo>
                    <a:pt x="72" y="53"/>
                    <a:pt x="72" y="53"/>
                    <a:pt x="73" y="53"/>
                  </a:cubicBezTo>
                  <a:cubicBezTo>
                    <a:pt x="74" y="53"/>
                    <a:pt x="76" y="53"/>
                    <a:pt x="77" y="53"/>
                  </a:cubicBezTo>
                  <a:cubicBezTo>
                    <a:pt x="78" y="53"/>
                    <a:pt x="79" y="53"/>
                    <a:pt x="80" y="53"/>
                  </a:cubicBezTo>
                  <a:cubicBezTo>
                    <a:pt x="80" y="53"/>
                    <a:pt x="80" y="53"/>
                    <a:pt x="80" y="53"/>
                  </a:cubicBezTo>
                  <a:cubicBezTo>
                    <a:pt x="80" y="53"/>
                    <a:pt x="81" y="52"/>
                    <a:pt x="81" y="53"/>
                  </a:cubicBezTo>
                  <a:cubicBezTo>
                    <a:pt x="81" y="53"/>
                    <a:pt x="80" y="53"/>
                    <a:pt x="80" y="53"/>
                  </a:cubicBezTo>
                  <a:cubicBezTo>
                    <a:pt x="80" y="53"/>
                    <a:pt x="79" y="53"/>
                    <a:pt x="79" y="53"/>
                  </a:cubicBezTo>
                  <a:cubicBezTo>
                    <a:pt x="79" y="53"/>
                    <a:pt x="79" y="54"/>
                    <a:pt x="79" y="54"/>
                  </a:cubicBezTo>
                  <a:cubicBezTo>
                    <a:pt x="78" y="54"/>
                    <a:pt x="77" y="54"/>
                    <a:pt x="76" y="54"/>
                  </a:cubicBezTo>
                  <a:cubicBezTo>
                    <a:pt x="75" y="54"/>
                    <a:pt x="74" y="55"/>
                    <a:pt x="73" y="55"/>
                  </a:cubicBezTo>
                  <a:cubicBezTo>
                    <a:pt x="72" y="55"/>
                    <a:pt x="71" y="55"/>
                    <a:pt x="71" y="55"/>
                  </a:cubicBezTo>
                  <a:cubicBezTo>
                    <a:pt x="70" y="54"/>
                    <a:pt x="69" y="55"/>
                    <a:pt x="68" y="55"/>
                  </a:cubicBezTo>
                  <a:cubicBezTo>
                    <a:pt x="66" y="55"/>
                    <a:pt x="65" y="56"/>
                    <a:pt x="63" y="55"/>
                  </a:cubicBezTo>
                  <a:cubicBezTo>
                    <a:pt x="63" y="55"/>
                    <a:pt x="62" y="56"/>
                    <a:pt x="61" y="56"/>
                  </a:cubicBezTo>
                  <a:cubicBezTo>
                    <a:pt x="60" y="56"/>
                    <a:pt x="59" y="56"/>
                    <a:pt x="59" y="57"/>
                  </a:cubicBezTo>
                  <a:cubicBezTo>
                    <a:pt x="59" y="57"/>
                    <a:pt x="59" y="57"/>
                    <a:pt x="59" y="57"/>
                  </a:cubicBezTo>
                  <a:cubicBezTo>
                    <a:pt x="56" y="57"/>
                    <a:pt x="54" y="58"/>
                    <a:pt x="52" y="58"/>
                  </a:cubicBezTo>
                  <a:cubicBezTo>
                    <a:pt x="50" y="58"/>
                    <a:pt x="49" y="58"/>
                    <a:pt x="47" y="59"/>
                  </a:cubicBezTo>
                  <a:cubicBezTo>
                    <a:pt x="46" y="59"/>
                    <a:pt x="45" y="59"/>
                    <a:pt x="44" y="58"/>
                  </a:cubicBezTo>
                  <a:cubicBezTo>
                    <a:pt x="44" y="58"/>
                    <a:pt x="43" y="58"/>
                    <a:pt x="43" y="58"/>
                  </a:cubicBezTo>
                  <a:cubicBezTo>
                    <a:pt x="42" y="58"/>
                    <a:pt x="42" y="58"/>
                    <a:pt x="42" y="58"/>
                  </a:cubicBezTo>
                  <a:cubicBezTo>
                    <a:pt x="42" y="58"/>
                    <a:pt x="43" y="58"/>
                    <a:pt x="43" y="58"/>
                  </a:cubicBezTo>
                  <a:cubicBezTo>
                    <a:pt x="43" y="58"/>
                    <a:pt x="43" y="58"/>
                    <a:pt x="43" y="59"/>
                  </a:cubicBezTo>
                  <a:cubicBezTo>
                    <a:pt x="43" y="59"/>
                    <a:pt x="43" y="59"/>
                    <a:pt x="43" y="59"/>
                  </a:cubicBezTo>
                  <a:cubicBezTo>
                    <a:pt x="42" y="59"/>
                    <a:pt x="42" y="59"/>
                    <a:pt x="42" y="60"/>
                  </a:cubicBezTo>
                  <a:cubicBezTo>
                    <a:pt x="42" y="60"/>
                    <a:pt x="41" y="60"/>
                    <a:pt x="41" y="60"/>
                  </a:cubicBezTo>
                  <a:cubicBezTo>
                    <a:pt x="40" y="60"/>
                    <a:pt x="39" y="60"/>
                    <a:pt x="38" y="60"/>
                  </a:cubicBezTo>
                  <a:cubicBezTo>
                    <a:pt x="37" y="60"/>
                    <a:pt x="36" y="60"/>
                    <a:pt x="35" y="60"/>
                  </a:cubicBezTo>
                  <a:cubicBezTo>
                    <a:pt x="35" y="60"/>
                    <a:pt x="35" y="60"/>
                    <a:pt x="35" y="60"/>
                  </a:cubicBezTo>
                  <a:cubicBezTo>
                    <a:pt x="35" y="61"/>
                    <a:pt x="34" y="61"/>
                    <a:pt x="34" y="61"/>
                  </a:cubicBezTo>
                  <a:cubicBezTo>
                    <a:pt x="33" y="61"/>
                    <a:pt x="32" y="62"/>
                    <a:pt x="31" y="62"/>
                  </a:cubicBezTo>
                  <a:cubicBezTo>
                    <a:pt x="30" y="62"/>
                    <a:pt x="30" y="62"/>
                    <a:pt x="29" y="62"/>
                  </a:cubicBezTo>
                  <a:cubicBezTo>
                    <a:pt x="29" y="62"/>
                    <a:pt x="29" y="62"/>
                    <a:pt x="28" y="63"/>
                  </a:cubicBezTo>
                  <a:cubicBezTo>
                    <a:pt x="28" y="63"/>
                    <a:pt x="28" y="63"/>
                    <a:pt x="28" y="63"/>
                  </a:cubicBezTo>
                  <a:cubicBezTo>
                    <a:pt x="27" y="63"/>
                    <a:pt x="27" y="63"/>
                    <a:pt x="26" y="63"/>
                  </a:cubicBezTo>
                  <a:cubicBezTo>
                    <a:pt x="26" y="64"/>
                    <a:pt x="25" y="64"/>
                    <a:pt x="24" y="64"/>
                  </a:cubicBezTo>
                  <a:cubicBezTo>
                    <a:pt x="23" y="64"/>
                    <a:pt x="23" y="65"/>
                    <a:pt x="22" y="65"/>
                  </a:cubicBezTo>
                  <a:cubicBezTo>
                    <a:pt x="21" y="65"/>
                    <a:pt x="21" y="65"/>
                    <a:pt x="21" y="64"/>
                  </a:cubicBezTo>
                  <a:cubicBezTo>
                    <a:pt x="21" y="63"/>
                    <a:pt x="21" y="63"/>
                    <a:pt x="20" y="63"/>
                  </a:cubicBezTo>
                  <a:cubicBezTo>
                    <a:pt x="20" y="63"/>
                    <a:pt x="20" y="63"/>
                    <a:pt x="20" y="63"/>
                  </a:cubicBezTo>
                  <a:cubicBezTo>
                    <a:pt x="20" y="63"/>
                    <a:pt x="20" y="63"/>
                    <a:pt x="20" y="63"/>
                  </a:cubicBezTo>
                  <a:cubicBezTo>
                    <a:pt x="20" y="63"/>
                    <a:pt x="21" y="62"/>
                    <a:pt x="21" y="63"/>
                  </a:cubicBezTo>
                  <a:cubicBezTo>
                    <a:pt x="21" y="63"/>
                    <a:pt x="22" y="62"/>
                    <a:pt x="22" y="62"/>
                  </a:cubicBezTo>
                  <a:cubicBezTo>
                    <a:pt x="23" y="62"/>
                    <a:pt x="24" y="61"/>
                    <a:pt x="25" y="62"/>
                  </a:cubicBezTo>
                  <a:cubicBezTo>
                    <a:pt x="25" y="62"/>
                    <a:pt x="26" y="61"/>
                    <a:pt x="26" y="61"/>
                  </a:cubicBezTo>
                  <a:cubicBezTo>
                    <a:pt x="27" y="61"/>
                    <a:pt x="27" y="61"/>
                    <a:pt x="28" y="61"/>
                  </a:cubicBezTo>
                  <a:cubicBezTo>
                    <a:pt x="28" y="61"/>
                    <a:pt x="28" y="61"/>
                    <a:pt x="28" y="61"/>
                  </a:cubicBezTo>
                  <a:cubicBezTo>
                    <a:pt x="29" y="60"/>
                    <a:pt x="29" y="61"/>
                    <a:pt x="30" y="61"/>
                  </a:cubicBezTo>
                  <a:cubicBezTo>
                    <a:pt x="30" y="61"/>
                    <a:pt x="30" y="61"/>
                    <a:pt x="31" y="61"/>
                  </a:cubicBezTo>
                  <a:cubicBezTo>
                    <a:pt x="31" y="61"/>
                    <a:pt x="32" y="61"/>
                    <a:pt x="33" y="61"/>
                  </a:cubicBezTo>
                  <a:cubicBezTo>
                    <a:pt x="33" y="61"/>
                    <a:pt x="34" y="60"/>
                    <a:pt x="34" y="61"/>
                  </a:cubicBezTo>
                  <a:cubicBezTo>
                    <a:pt x="34" y="61"/>
                    <a:pt x="34" y="60"/>
                    <a:pt x="34" y="60"/>
                  </a:cubicBezTo>
                  <a:cubicBezTo>
                    <a:pt x="34" y="60"/>
                    <a:pt x="34" y="60"/>
                    <a:pt x="34" y="60"/>
                  </a:cubicBezTo>
                  <a:cubicBezTo>
                    <a:pt x="34" y="60"/>
                    <a:pt x="33" y="60"/>
                    <a:pt x="33" y="60"/>
                  </a:cubicBezTo>
                  <a:cubicBezTo>
                    <a:pt x="33" y="60"/>
                    <a:pt x="33" y="60"/>
                    <a:pt x="33" y="60"/>
                  </a:cubicBezTo>
                  <a:cubicBezTo>
                    <a:pt x="33" y="60"/>
                    <a:pt x="33" y="60"/>
                    <a:pt x="33" y="60"/>
                  </a:cubicBezTo>
                  <a:cubicBezTo>
                    <a:pt x="34" y="59"/>
                    <a:pt x="34" y="59"/>
                    <a:pt x="35" y="59"/>
                  </a:cubicBezTo>
                  <a:cubicBezTo>
                    <a:pt x="36" y="59"/>
                    <a:pt x="37" y="59"/>
                    <a:pt x="37" y="59"/>
                  </a:cubicBezTo>
                  <a:cubicBezTo>
                    <a:pt x="37" y="59"/>
                    <a:pt x="38" y="59"/>
                    <a:pt x="38" y="59"/>
                  </a:cubicBezTo>
                  <a:cubicBezTo>
                    <a:pt x="38" y="59"/>
                    <a:pt x="38" y="59"/>
                    <a:pt x="38" y="59"/>
                  </a:cubicBezTo>
                  <a:cubicBezTo>
                    <a:pt x="38" y="59"/>
                    <a:pt x="38" y="59"/>
                    <a:pt x="38" y="59"/>
                  </a:cubicBezTo>
                  <a:cubicBezTo>
                    <a:pt x="37" y="59"/>
                    <a:pt x="37" y="59"/>
                    <a:pt x="37" y="59"/>
                  </a:cubicBezTo>
                  <a:cubicBezTo>
                    <a:pt x="36" y="59"/>
                    <a:pt x="36" y="59"/>
                    <a:pt x="36" y="58"/>
                  </a:cubicBezTo>
                  <a:cubicBezTo>
                    <a:pt x="36" y="58"/>
                    <a:pt x="36" y="58"/>
                    <a:pt x="37" y="58"/>
                  </a:cubicBezTo>
                  <a:cubicBezTo>
                    <a:pt x="37" y="58"/>
                    <a:pt x="38" y="58"/>
                    <a:pt x="38" y="57"/>
                  </a:cubicBezTo>
                  <a:cubicBezTo>
                    <a:pt x="38" y="57"/>
                    <a:pt x="38" y="57"/>
                    <a:pt x="38" y="57"/>
                  </a:cubicBezTo>
                  <a:cubicBezTo>
                    <a:pt x="38" y="57"/>
                    <a:pt x="38" y="57"/>
                    <a:pt x="38" y="57"/>
                  </a:cubicBezTo>
                  <a:cubicBezTo>
                    <a:pt x="38" y="57"/>
                    <a:pt x="37" y="57"/>
                    <a:pt x="37" y="57"/>
                  </a:cubicBezTo>
                  <a:cubicBezTo>
                    <a:pt x="35" y="57"/>
                    <a:pt x="34" y="57"/>
                    <a:pt x="33" y="58"/>
                  </a:cubicBezTo>
                  <a:cubicBezTo>
                    <a:pt x="33" y="58"/>
                    <a:pt x="33" y="58"/>
                    <a:pt x="33" y="58"/>
                  </a:cubicBezTo>
                  <a:cubicBezTo>
                    <a:pt x="32" y="57"/>
                    <a:pt x="31" y="57"/>
                    <a:pt x="31" y="57"/>
                  </a:cubicBezTo>
                  <a:cubicBezTo>
                    <a:pt x="30" y="57"/>
                    <a:pt x="30" y="57"/>
                    <a:pt x="30" y="58"/>
                  </a:cubicBezTo>
                  <a:cubicBezTo>
                    <a:pt x="30" y="59"/>
                    <a:pt x="29" y="59"/>
                    <a:pt x="28" y="59"/>
                  </a:cubicBezTo>
                  <a:cubicBezTo>
                    <a:pt x="28" y="59"/>
                    <a:pt x="27" y="60"/>
                    <a:pt x="26" y="60"/>
                  </a:cubicBezTo>
                  <a:cubicBezTo>
                    <a:pt x="25" y="60"/>
                    <a:pt x="24" y="60"/>
                    <a:pt x="23" y="61"/>
                  </a:cubicBezTo>
                  <a:cubicBezTo>
                    <a:pt x="23" y="62"/>
                    <a:pt x="22" y="61"/>
                    <a:pt x="22" y="62"/>
                  </a:cubicBezTo>
                  <a:cubicBezTo>
                    <a:pt x="21" y="62"/>
                    <a:pt x="21" y="62"/>
                    <a:pt x="21" y="62"/>
                  </a:cubicBezTo>
                  <a:cubicBezTo>
                    <a:pt x="20" y="62"/>
                    <a:pt x="20" y="62"/>
                    <a:pt x="20" y="62"/>
                  </a:cubicBezTo>
                  <a:cubicBezTo>
                    <a:pt x="20" y="61"/>
                    <a:pt x="20" y="61"/>
                    <a:pt x="20" y="60"/>
                  </a:cubicBezTo>
                  <a:cubicBezTo>
                    <a:pt x="20" y="60"/>
                    <a:pt x="20" y="59"/>
                    <a:pt x="21" y="60"/>
                  </a:cubicBezTo>
                  <a:cubicBezTo>
                    <a:pt x="22" y="60"/>
                    <a:pt x="23" y="59"/>
                    <a:pt x="24" y="59"/>
                  </a:cubicBezTo>
                  <a:cubicBezTo>
                    <a:pt x="24" y="59"/>
                    <a:pt x="25" y="59"/>
                    <a:pt x="25" y="59"/>
                  </a:cubicBezTo>
                  <a:cubicBezTo>
                    <a:pt x="25" y="59"/>
                    <a:pt x="25" y="59"/>
                    <a:pt x="26" y="59"/>
                  </a:cubicBezTo>
                  <a:cubicBezTo>
                    <a:pt x="26" y="59"/>
                    <a:pt x="26" y="58"/>
                    <a:pt x="26" y="58"/>
                  </a:cubicBezTo>
                  <a:cubicBezTo>
                    <a:pt x="26" y="58"/>
                    <a:pt x="26" y="58"/>
                    <a:pt x="25" y="58"/>
                  </a:cubicBezTo>
                  <a:cubicBezTo>
                    <a:pt x="25" y="58"/>
                    <a:pt x="24" y="58"/>
                    <a:pt x="24" y="58"/>
                  </a:cubicBezTo>
                  <a:cubicBezTo>
                    <a:pt x="24" y="58"/>
                    <a:pt x="24" y="58"/>
                    <a:pt x="23" y="58"/>
                  </a:cubicBezTo>
                  <a:cubicBezTo>
                    <a:pt x="23" y="58"/>
                    <a:pt x="21" y="58"/>
                    <a:pt x="21" y="58"/>
                  </a:cubicBezTo>
                  <a:cubicBezTo>
                    <a:pt x="20" y="58"/>
                    <a:pt x="20" y="58"/>
                    <a:pt x="19" y="58"/>
                  </a:cubicBezTo>
                  <a:cubicBezTo>
                    <a:pt x="19" y="58"/>
                    <a:pt x="19" y="58"/>
                    <a:pt x="19" y="59"/>
                  </a:cubicBezTo>
                  <a:cubicBezTo>
                    <a:pt x="19" y="59"/>
                    <a:pt x="18" y="59"/>
                    <a:pt x="18" y="59"/>
                  </a:cubicBezTo>
                  <a:cubicBezTo>
                    <a:pt x="17" y="59"/>
                    <a:pt x="17" y="59"/>
                    <a:pt x="17" y="59"/>
                  </a:cubicBezTo>
                  <a:cubicBezTo>
                    <a:pt x="16" y="59"/>
                    <a:pt x="16" y="59"/>
                    <a:pt x="16" y="58"/>
                  </a:cubicBezTo>
                  <a:cubicBezTo>
                    <a:pt x="16" y="58"/>
                    <a:pt x="16" y="57"/>
                    <a:pt x="16" y="57"/>
                  </a:cubicBezTo>
                  <a:cubicBezTo>
                    <a:pt x="16" y="56"/>
                    <a:pt x="16" y="55"/>
                    <a:pt x="17" y="55"/>
                  </a:cubicBezTo>
                  <a:cubicBezTo>
                    <a:pt x="17" y="55"/>
                    <a:pt x="17" y="55"/>
                    <a:pt x="17" y="55"/>
                  </a:cubicBezTo>
                  <a:cubicBezTo>
                    <a:pt x="18" y="55"/>
                    <a:pt x="18" y="55"/>
                    <a:pt x="18" y="55"/>
                  </a:cubicBezTo>
                  <a:cubicBezTo>
                    <a:pt x="18" y="55"/>
                    <a:pt x="17" y="55"/>
                    <a:pt x="17" y="55"/>
                  </a:cubicBezTo>
                  <a:cubicBezTo>
                    <a:pt x="17" y="55"/>
                    <a:pt x="17" y="55"/>
                    <a:pt x="16" y="54"/>
                  </a:cubicBezTo>
                  <a:cubicBezTo>
                    <a:pt x="16" y="54"/>
                    <a:pt x="16" y="54"/>
                    <a:pt x="16" y="54"/>
                  </a:cubicBezTo>
                  <a:cubicBezTo>
                    <a:pt x="16" y="54"/>
                    <a:pt x="15" y="54"/>
                    <a:pt x="16" y="53"/>
                  </a:cubicBezTo>
                  <a:cubicBezTo>
                    <a:pt x="16" y="52"/>
                    <a:pt x="16" y="52"/>
                    <a:pt x="15" y="51"/>
                  </a:cubicBezTo>
                  <a:cubicBezTo>
                    <a:pt x="14" y="51"/>
                    <a:pt x="13" y="51"/>
                    <a:pt x="12" y="50"/>
                  </a:cubicBezTo>
                  <a:cubicBezTo>
                    <a:pt x="11" y="49"/>
                    <a:pt x="10" y="49"/>
                    <a:pt x="9" y="49"/>
                  </a:cubicBezTo>
                  <a:cubicBezTo>
                    <a:pt x="9" y="49"/>
                    <a:pt x="8" y="49"/>
                    <a:pt x="8" y="49"/>
                  </a:cubicBezTo>
                  <a:cubicBezTo>
                    <a:pt x="8" y="49"/>
                    <a:pt x="8" y="49"/>
                    <a:pt x="8" y="49"/>
                  </a:cubicBezTo>
                  <a:cubicBezTo>
                    <a:pt x="8" y="49"/>
                    <a:pt x="8" y="49"/>
                    <a:pt x="8" y="49"/>
                  </a:cubicBezTo>
                  <a:cubicBezTo>
                    <a:pt x="9" y="49"/>
                    <a:pt x="10" y="49"/>
                    <a:pt x="12" y="48"/>
                  </a:cubicBezTo>
                  <a:cubicBezTo>
                    <a:pt x="13" y="48"/>
                    <a:pt x="14" y="47"/>
                    <a:pt x="15" y="47"/>
                  </a:cubicBezTo>
                  <a:cubicBezTo>
                    <a:pt x="15" y="47"/>
                    <a:pt x="15" y="47"/>
                    <a:pt x="15" y="47"/>
                  </a:cubicBezTo>
                  <a:cubicBezTo>
                    <a:pt x="16" y="46"/>
                    <a:pt x="17" y="46"/>
                    <a:pt x="18" y="46"/>
                  </a:cubicBezTo>
                  <a:cubicBezTo>
                    <a:pt x="18" y="46"/>
                    <a:pt x="19" y="46"/>
                    <a:pt x="19" y="46"/>
                  </a:cubicBezTo>
                  <a:cubicBezTo>
                    <a:pt x="19" y="45"/>
                    <a:pt x="20" y="45"/>
                    <a:pt x="21" y="45"/>
                  </a:cubicBezTo>
                  <a:cubicBezTo>
                    <a:pt x="21" y="45"/>
                    <a:pt x="21" y="45"/>
                    <a:pt x="22" y="45"/>
                  </a:cubicBezTo>
                  <a:cubicBezTo>
                    <a:pt x="22" y="45"/>
                    <a:pt x="22" y="45"/>
                    <a:pt x="22" y="45"/>
                  </a:cubicBezTo>
                  <a:cubicBezTo>
                    <a:pt x="23" y="44"/>
                    <a:pt x="22" y="44"/>
                    <a:pt x="22" y="44"/>
                  </a:cubicBezTo>
                  <a:cubicBezTo>
                    <a:pt x="22" y="44"/>
                    <a:pt x="23" y="44"/>
                    <a:pt x="23" y="44"/>
                  </a:cubicBezTo>
                  <a:cubicBezTo>
                    <a:pt x="24" y="43"/>
                    <a:pt x="24" y="43"/>
                    <a:pt x="24" y="43"/>
                  </a:cubicBezTo>
                  <a:cubicBezTo>
                    <a:pt x="24" y="43"/>
                    <a:pt x="24" y="43"/>
                    <a:pt x="23" y="43"/>
                  </a:cubicBezTo>
                  <a:cubicBezTo>
                    <a:pt x="23" y="43"/>
                    <a:pt x="23" y="43"/>
                    <a:pt x="23" y="42"/>
                  </a:cubicBezTo>
                  <a:cubicBezTo>
                    <a:pt x="24" y="42"/>
                    <a:pt x="23" y="41"/>
                    <a:pt x="24" y="41"/>
                  </a:cubicBezTo>
                  <a:cubicBezTo>
                    <a:pt x="25" y="41"/>
                    <a:pt x="25" y="41"/>
                    <a:pt x="24" y="40"/>
                  </a:cubicBezTo>
                  <a:cubicBezTo>
                    <a:pt x="24" y="40"/>
                    <a:pt x="24" y="39"/>
                    <a:pt x="25" y="39"/>
                  </a:cubicBezTo>
                  <a:cubicBezTo>
                    <a:pt x="25" y="39"/>
                    <a:pt x="26" y="39"/>
                    <a:pt x="26" y="39"/>
                  </a:cubicBezTo>
                  <a:cubicBezTo>
                    <a:pt x="27" y="40"/>
                    <a:pt x="28" y="41"/>
                    <a:pt x="29" y="40"/>
                  </a:cubicBezTo>
                  <a:cubicBezTo>
                    <a:pt x="29" y="40"/>
                    <a:pt x="30" y="40"/>
                    <a:pt x="30" y="41"/>
                  </a:cubicBezTo>
                  <a:cubicBezTo>
                    <a:pt x="30" y="41"/>
                    <a:pt x="30" y="41"/>
                    <a:pt x="30" y="41"/>
                  </a:cubicBezTo>
                  <a:cubicBezTo>
                    <a:pt x="32" y="41"/>
                    <a:pt x="33" y="41"/>
                    <a:pt x="34" y="40"/>
                  </a:cubicBezTo>
                  <a:cubicBezTo>
                    <a:pt x="34" y="40"/>
                    <a:pt x="35" y="41"/>
                    <a:pt x="35" y="41"/>
                  </a:cubicBezTo>
                  <a:cubicBezTo>
                    <a:pt x="36" y="40"/>
                    <a:pt x="37" y="41"/>
                    <a:pt x="37" y="41"/>
                  </a:cubicBezTo>
                  <a:cubicBezTo>
                    <a:pt x="38" y="41"/>
                    <a:pt x="39" y="41"/>
                    <a:pt x="40" y="41"/>
                  </a:cubicBezTo>
                  <a:cubicBezTo>
                    <a:pt x="41" y="40"/>
                    <a:pt x="43" y="40"/>
                    <a:pt x="44" y="40"/>
                  </a:cubicBezTo>
                  <a:cubicBezTo>
                    <a:pt x="44" y="40"/>
                    <a:pt x="44" y="40"/>
                    <a:pt x="45" y="40"/>
                  </a:cubicBezTo>
                  <a:cubicBezTo>
                    <a:pt x="45" y="40"/>
                    <a:pt x="45" y="40"/>
                    <a:pt x="45" y="40"/>
                  </a:cubicBezTo>
                  <a:cubicBezTo>
                    <a:pt x="45" y="39"/>
                    <a:pt x="45" y="39"/>
                    <a:pt x="44" y="39"/>
                  </a:cubicBezTo>
                  <a:cubicBezTo>
                    <a:pt x="44" y="39"/>
                    <a:pt x="43" y="39"/>
                    <a:pt x="42" y="40"/>
                  </a:cubicBezTo>
                  <a:cubicBezTo>
                    <a:pt x="41" y="40"/>
                    <a:pt x="40" y="39"/>
                    <a:pt x="41" y="38"/>
                  </a:cubicBezTo>
                  <a:cubicBezTo>
                    <a:pt x="41" y="38"/>
                    <a:pt x="41" y="38"/>
                    <a:pt x="41" y="38"/>
                  </a:cubicBezTo>
                  <a:cubicBezTo>
                    <a:pt x="42" y="38"/>
                    <a:pt x="42" y="38"/>
                    <a:pt x="43" y="38"/>
                  </a:cubicBezTo>
                  <a:cubicBezTo>
                    <a:pt x="43" y="38"/>
                    <a:pt x="43" y="38"/>
                    <a:pt x="44" y="37"/>
                  </a:cubicBezTo>
                  <a:cubicBezTo>
                    <a:pt x="45" y="37"/>
                    <a:pt x="45" y="37"/>
                    <a:pt x="46" y="37"/>
                  </a:cubicBezTo>
                  <a:cubicBezTo>
                    <a:pt x="46" y="37"/>
                    <a:pt x="46" y="37"/>
                    <a:pt x="46" y="37"/>
                  </a:cubicBezTo>
                  <a:cubicBezTo>
                    <a:pt x="46" y="37"/>
                    <a:pt x="46" y="37"/>
                    <a:pt x="46" y="37"/>
                  </a:cubicBezTo>
                  <a:cubicBezTo>
                    <a:pt x="46" y="37"/>
                    <a:pt x="46" y="37"/>
                    <a:pt x="46" y="37"/>
                  </a:cubicBezTo>
                  <a:cubicBezTo>
                    <a:pt x="45" y="36"/>
                    <a:pt x="45" y="36"/>
                    <a:pt x="44" y="37"/>
                  </a:cubicBezTo>
                  <a:cubicBezTo>
                    <a:pt x="42" y="37"/>
                    <a:pt x="41" y="37"/>
                    <a:pt x="39" y="37"/>
                  </a:cubicBezTo>
                  <a:cubicBezTo>
                    <a:pt x="38" y="37"/>
                    <a:pt x="36" y="37"/>
                    <a:pt x="35" y="37"/>
                  </a:cubicBezTo>
                  <a:cubicBezTo>
                    <a:pt x="34" y="38"/>
                    <a:pt x="33" y="38"/>
                    <a:pt x="32" y="38"/>
                  </a:cubicBezTo>
                  <a:cubicBezTo>
                    <a:pt x="32" y="38"/>
                    <a:pt x="32" y="38"/>
                    <a:pt x="32" y="38"/>
                  </a:cubicBezTo>
                  <a:cubicBezTo>
                    <a:pt x="32" y="38"/>
                    <a:pt x="32" y="38"/>
                    <a:pt x="32" y="37"/>
                  </a:cubicBezTo>
                  <a:cubicBezTo>
                    <a:pt x="33" y="37"/>
                    <a:pt x="34" y="37"/>
                    <a:pt x="35" y="37"/>
                  </a:cubicBezTo>
                  <a:cubicBezTo>
                    <a:pt x="35" y="37"/>
                    <a:pt x="35" y="37"/>
                    <a:pt x="35" y="37"/>
                  </a:cubicBezTo>
                  <a:cubicBezTo>
                    <a:pt x="35" y="37"/>
                    <a:pt x="35" y="37"/>
                    <a:pt x="35" y="36"/>
                  </a:cubicBezTo>
                  <a:cubicBezTo>
                    <a:pt x="35" y="36"/>
                    <a:pt x="35" y="36"/>
                    <a:pt x="35" y="36"/>
                  </a:cubicBezTo>
                  <a:cubicBezTo>
                    <a:pt x="34" y="37"/>
                    <a:pt x="33" y="37"/>
                    <a:pt x="31" y="37"/>
                  </a:cubicBezTo>
                  <a:cubicBezTo>
                    <a:pt x="31" y="37"/>
                    <a:pt x="31" y="37"/>
                    <a:pt x="31" y="37"/>
                  </a:cubicBezTo>
                  <a:cubicBezTo>
                    <a:pt x="31" y="37"/>
                    <a:pt x="30" y="37"/>
                    <a:pt x="30" y="37"/>
                  </a:cubicBezTo>
                  <a:cubicBezTo>
                    <a:pt x="29" y="36"/>
                    <a:pt x="29" y="37"/>
                    <a:pt x="28" y="37"/>
                  </a:cubicBezTo>
                  <a:cubicBezTo>
                    <a:pt x="28" y="37"/>
                    <a:pt x="28" y="37"/>
                    <a:pt x="27" y="37"/>
                  </a:cubicBezTo>
                  <a:cubicBezTo>
                    <a:pt x="27" y="37"/>
                    <a:pt x="27" y="37"/>
                    <a:pt x="27" y="37"/>
                  </a:cubicBezTo>
                  <a:cubicBezTo>
                    <a:pt x="27" y="37"/>
                    <a:pt x="27" y="37"/>
                    <a:pt x="27" y="37"/>
                  </a:cubicBezTo>
                  <a:cubicBezTo>
                    <a:pt x="28" y="36"/>
                    <a:pt x="29" y="36"/>
                    <a:pt x="29" y="36"/>
                  </a:cubicBezTo>
                  <a:cubicBezTo>
                    <a:pt x="30" y="36"/>
                    <a:pt x="31" y="36"/>
                    <a:pt x="31" y="36"/>
                  </a:cubicBezTo>
                  <a:cubicBezTo>
                    <a:pt x="31" y="36"/>
                    <a:pt x="31" y="36"/>
                    <a:pt x="31" y="36"/>
                  </a:cubicBezTo>
                  <a:cubicBezTo>
                    <a:pt x="32" y="36"/>
                    <a:pt x="33" y="35"/>
                    <a:pt x="33" y="35"/>
                  </a:cubicBezTo>
                  <a:cubicBezTo>
                    <a:pt x="33" y="35"/>
                    <a:pt x="33" y="35"/>
                    <a:pt x="33" y="35"/>
                  </a:cubicBezTo>
                  <a:cubicBezTo>
                    <a:pt x="33" y="35"/>
                    <a:pt x="33" y="35"/>
                    <a:pt x="33" y="36"/>
                  </a:cubicBezTo>
                  <a:cubicBezTo>
                    <a:pt x="33" y="36"/>
                    <a:pt x="33" y="36"/>
                    <a:pt x="34" y="36"/>
                  </a:cubicBezTo>
                  <a:cubicBezTo>
                    <a:pt x="34" y="35"/>
                    <a:pt x="35" y="35"/>
                    <a:pt x="36" y="35"/>
                  </a:cubicBezTo>
                  <a:cubicBezTo>
                    <a:pt x="36" y="35"/>
                    <a:pt x="36" y="35"/>
                    <a:pt x="37" y="35"/>
                  </a:cubicBezTo>
                  <a:cubicBezTo>
                    <a:pt x="38" y="35"/>
                    <a:pt x="40" y="34"/>
                    <a:pt x="42" y="34"/>
                  </a:cubicBezTo>
                  <a:cubicBezTo>
                    <a:pt x="42" y="34"/>
                    <a:pt x="42" y="34"/>
                    <a:pt x="42" y="34"/>
                  </a:cubicBezTo>
                  <a:cubicBezTo>
                    <a:pt x="42" y="34"/>
                    <a:pt x="42" y="34"/>
                    <a:pt x="42" y="34"/>
                  </a:cubicBezTo>
                  <a:cubicBezTo>
                    <a:pt x="43" y="34"/>
                    <a:pt x="43" y="33"/>
                    <a:pt x="44" y="33"/>
                  </a:cubicBezTo>
                  <a:cubicBezTo>
                    <a:pt x="45" y="33"/>
                    <a:pt x="45" y="33"/>
                    <a:pt x="46" y="33"/>
                  </a:cubicBezTo>
                  <a:cubicBezTo>
                    <a:pt x="47" y="33"/>
                    <a:pt x="47" y="32"/>
                    <a:pt x="47" y="32"/>
                  </a:cubicBezTo>
                  <a:cubicBezTo>
                    <a:pt x="47" y="32"/>
                    <a:pt x="48" y="32"/>
                    <a:pt x="48" y="33"/>
                  </a:cubicBezTo>
                  <a:cubicBezTo>
                    <a:pt x="48" y="33"/>
                    <a:pt x="48" y="33"/>
                    <a:pt x="47" y="33"/>
                  </a:cubicBezTo>
                  <a:cubicBezTo>
                    <a:pt x="47" y="33"/>
                    <a:pt x="48" y="33"/>
                    <a:pt x="48" y="33"/>
                  </a:cubicBezTo>
                  <a:cubicBezTo>
                    <a:pt x="48" y="33"/>
                    <a:pt x="48" y="33"/>
                    <a:pt x="48" y="33"/>
                  </a:cubicBezTo>
                  <a:cubicBezTo>
                    <a:pt x="49" y="33"/>
                    <a:pt x="50" y="33"/>
                    <a:pt x="51" y="33"/>
                  </a:cubicBezTo>
                  <a:cubicBezTo>
                    <a:pt x="51" y="33"/>
                    <a:pt x="52" y="32"/>
                    <a:pt x="52" y="33"/>
                  </a:cubicBezTo>
                  <a:cubicBezTo>
                    <a:pt x="53" y="33"/>
                    <a:pt x="53" y="32"/>
                    <a:pt x="53" y="32"/>
                  </a:cubicBezTo>
                  <a:cubicBezTo>
                    <a:pt x="54" y="32"/>
                    <a:pt x="54" y="32"/>
                    <a:pt x="55" y="32"/>
                  </a:cubicBezTo>
                  <a:cubicBezTo>
                    <a:pt x="55" y="33"/>
                    <a:pt x="56" y="32"/>
                    <a:pt x="57" y="32"/>
                  </a:cubicBezTo>
                  <a:cubicBezTo>
                    <a:pt x="57" y="32"/>
                    <a:pt x="57" y="32"/>
                    <a:pt x="58" y="32"/>
                  </a:cubicBezTo>
                  <a:cubicBezTo>
                    <a:pt x="58" y="32"/>
                    <a:pt x="59" y="32"/>
                    <a:pt x="59" y="32"/>
                  </a:cubicBezTo>
                  <a:cubicBezTo>
                    <a:pt x="59" y="31"/>
                    <a:pt x="59" y="31"/>
                    <a:pt x="60" y="32"/>
                  </a:cubicBezTo>
                  <a:cubicBezTo>
                    <a:pt x="60" y="33"/>
                    <a:pt x="60" y="33"/>
                    <a:pt x="61" y="33"/>
                  </a:cubicBezTo>
                  <a:cubicBezTo>
                    <a:pt x="62" y="32"/>
                    <a:pt x="62" y="32"/>
                    <a:pt x="63" y="32"/>
                  </a:cubicBezTo>
                  <a:cubicBezTo>
                    <a:pt x="63" y="32"/>
                    <a:pt x="64" y="32"/>
                    <a:pt x="65" y="32"/>
                  </a:cubicBezTo>
                  <a:cubicBezTo>
                    <a:pt x="65" y="32"/>
                    <a:pt x="66" y="32"/>
                    <a:pt x="67" y="32"/>
                  </a:cubicBezTo>
                  <a:cubicBezTo>
                    <a:pt x="67" y="32"/>
                    <a:pt x="68" y="31"/>
                    <a:pt x="69" y="32"/>
                  </a:cubicBezTo>
                  <a:cubicBezTo>
                    <a:pt x="69" y="32"/>
                    <a:pt x="69" y="32"/>
                    <a:pt x="69" y="32"/>
                  </a:cubicBezTo>
                  <a:cubicBezTo>
                    <a:pt x="70" y="31"/>
                    <a:pt x="71" y="31"/>
                    <a:pt x="72" y="31"/>
                  </a:cubicBezTo>
                  <a:cubicBezTo>
                    <a:pt x="72" y="31"/>
                    <a:pt x="73" y="31"/>
                    <a:pt x="73" y="31"/>
                  </a:cubicBezTo>
                  <a:cubicBezTo>
                    <a:pt x="75" y="31"/>
                    <a:pt x="76" y="31"/>
                    <a:pt x="77" y="30"/>
                  </a:cubicBezTo>
                  <a:cubicBezTo>
                    <a:pt x="78" y="30"/>
                    <a:pt x="79" y="30"/>
                    <a:pt x="80" y="30"/>
                  </a:cubicBezTo>
                  <a:cubicBezTo>
                    <a:pt x="80" y="30"/>
                    <a:pt x="80" y="30"/>
                    <a:pt x="81" y="30"/>
                  </a:cubicBezTo>
                  <a:cubicBezTo>
                    <a:pt x="81" y="30"/>
                    <a:pt x="81" y="30"/>
                    <a:pt x="81" y="30"/>
                  </a:cubicBezTo>
                  <a:cubicBezTo>
                    <a:pt x="81" y="30"/>
                    <a:pt x="81" y="30"/>
                    <a:pt x="81" y="30"/>
                  </a:cubicBezTo>
                  <a:cubicBezTo>
                    <a:pt x="79" y="30"/>
                    <a:pt x="78" y="30"/>
                    <a:pt x="77" y="30"/>
                  </a:cubicBezTo>
                  <a:cubicBezTo>
                    <a:pt x="76" y="30"/>
                    <a:pt x="75" y="30"/>
                    <a:pt x="73" y="30"/>
                  </a:cubicBezTo>
                  <a:cubicBezTo>
                    <a:pt x="73" y="30"/>
                    <a:pt x="72" y="30"/>
                    <a:pt x="72" y="30"/>
                  </a:cubicBezTo>
                  <a:cubicBezTo>
                    <a:pt x="71" y="30"/>
                    <a:pt x="69" y="30"/>
                    <a:pt x="68" y="31"/>
                  </a:cubicBezTo>
                  <a:cubicBezTo>
                    <a:pt x="68" y="31"/>
                    <a:pt x="67" y="31"/>
                    <a:pt x="66" y="31"/>
                  </a:cubicBezTo>
                  <a:cubicBezTo>
                    <a:pt x="66" y="31"/>
                    <a:pt x="66" y="31"/>
                    <a:pt x="66" y="31"/>
                  </a:cubicBezTo>
                  <a:cubicBezTo>
                    <a:pt x="66" y="31"/>
                    <a:pt x="66" y="31"/>
                    <a:pt x="66" y="31"/>
                  </a:cubicBezTo>
                  <a:cubicBezTo>
                    <a:pt x="66" y="30"/>
                    <a:pt x="66" y="31"/>
                    <a:pt x="66" y="31"/>
                  </a:cubicBezTo>
                  <a:cubicBezTo>
                    <a:pt x="67" y="30"/>
                    <a:pt x="67" y="30"/>
                    <a:pt x="68" y="30"/>
                  </a:cubicBezTo>
                  <a:cubicBezTo>
                    <a:pt x="68" y="30"/>
                    <a:pt x="68" y="30"/>
                    <a:pt x="68" y="30"/>
                  </a:cubicBezTo>
                  <a:cubicBezTo>
                    <a:pt x="68" y="30"/>
                    <a:pt x="68" y="30"/>
                    <a:pt x="68" y="30"/>
                  </a:cubicBezTo>
                  <a:cubicBezTo>
                    <a:pt x="67" y="30"/>
                    <a:pt x="66" y="30"/>
                    <a:pt x="64" y="30"/>
                  </a:cubicBezTo>
                  <a:cubicBezTo>
                    <a:pt x="64" y="30"/>
                    <a:pt x="63" y="30"/>
                    <a:pt x="63" y="30"/>
                  </a:cubicBezTo>
                  <a:cubicBezTo>
                    <a:pt x="63" y="30"/>
                    <a:pt x="64" y="30"/>
                    <a:pt x="64" y="30"/>
                  </a:cubicBezTo>
                  <a:cubicBezTo>
                    <a:pt x="66" y="29"/>
                    <a:pt x="68" y="29"/>
                    <a:pt x="69" y="29"/>
                  </a:cubicBezTo>
                  <a:cubicBezTo>
                    <a:pt x="70" y="29"/>
                    <a:pt x="70" y="29"/>
                    <a:pt x="70" y="29"/>
                  </a:cubicBezTo>
                  <a:cubicBezTo>
                    <a:pt x="71" y="29"/>
                    <a:pt x="72" y="29"/>
                    <a:pt x="73" y="29"/>
                  </a:cubicBezTo>
                  <a:cubicBezTo>
                    <a:pt x="73" y="29"/>
                    <a:pt x="74" y="29"/>
                    <a:pt x="74" y="28"/>
                  </a:cubicBezTo>
                  <a:cubicBezTo>
                    <a:pt x="74" y="28"/>
                    <a:pt x="74" y="28"/>
                    <a:pt x="75" y="28"/>
                  </a:cubicBezTo>
                  <a:cubicBezTo>
                    <a:pt x="75" y="28"/>
                    <a:pt x="76" y="28"/>
                    <a:pt x="76" y="27"/>
                  </a:cubicBezTo>
                  <a:cubicBezTo>
                    <a:pt x="77" y="27"/>
                    <a:pt x="78" y="27"/>
                    <a:pt x="80" y="27"/>
                  </a:cubicBezTo>
                  <a:cubicBezTo>
                    <a:pt x="81" y="27"/>
                    <a:pt x="82" y="27"/>
                    <a:pt x="83" y="27"/>
                  </a:cubicBezTo>
                  <a:cubicBezTo>
                    <a:pt x="83" y="27"/>
                    <a:pt x="83" y="27"/>
                    <a:pt x="83" y="27"/>
                  </a:cubicBezTo>
                  <a:cubicBezTo>
                    <a:pt x="84" y="27"/>
                    <a:pt x="84" y="27"/>
                    <a:pt x="85" y="27"/>
                  </a:cubicBezTo>
                  <a:cubicBezTo>
                    <a:pt x="87" y="26"/>
                    <a:pt x="88" y="26"/>
                    <a:pt x="90" y="26"/>
                  </a:cubicBezTo>
                  <a:cubicBezTo>
                    <a:pt x="90" y="26"/>
                    <a:pt x="91" y="26"/>
                    <a:pt x="92" y="26"/>
                  </a:cubicBezTo>
                  <a:cubicBezTo>
                    <a:pt x="93" y="25"/>
                    <a:pt x="93" y="26"/>
                    <a:pt x="94" y="26"/>
                  </a:cubicBezTo>
                  <a:cubicBezTo>
                    <a:pt x="94" y="26"/>
                    <a:pt x="94" y="26"/>
                    <a:pt x="95" y="25"/>
                  </a:cubicBezTo>
                  <a:cubicBezTo>
                    <a:pt x="95" y="25"/>
                    <a:pt x="95" y="25"/>
                    <a:pt x="95" y="25"/>
                  </a:cubicBezTo>
                  <a:cubicBezTo>
                    <a:pt x="96" y="26"/>
                    <a:pt x="97" y="25"/>
                    <a:pt x="97" y="25"/>
                  </a:cubicBezTo>
                  <a:cubicBezTo>
                    <a:pt x="98" y="26"/>
                    <a:pt x="99" y="26"/>
                    <a:pt x="100" y="25"/>
                  </a:cubicBezTo>
                  <a:cubicBezTo>
                    <a:pt x="100" y="25"/>
                    <a:pt x="101" y="25"/>
                    <a:pt x="101" y="25"/>
                  </a:cubicBezTo>
                  <a:cubicBezTo>
                    <a:pt x="102" y="25"/>
                    <a:pt x="103" y="25"/>
                    <a:pt x="104" y="25"/>
                  </a:cubicBezTo>
                  <a:cubicBezTo>
                    <a:pt x="105" y="25"/>
                    <a:pt x="105" y="25"/>
                    <a:pt x="106" y="25"/>
                  </a:cubicBezTo>
                  <a:cubicBezTo>
                    <a:pt x="106" y="25"/>
                    <a:pt x="107" y="25"/>
                    <a:pt x="107" y="25"/>
                  </a:cubicBezTo>
                  <a:cubicBezTo>
                    <a:pt x="107" y="24"/>
                    <a:pt x="108" y="25"/>
                    <a:pt x="109" y="25"/>
                  </a:cubicBezTo>
                  <a:cubicBezTo>
                    <a:pt x="109" y="25"/>
                    <a:pt x="110" y="25"/>
                    <a:pt x="111" y="25"/>
                  </a:cubicBezTo>
                  <a:cubicBezTo>
                    <a:pt x="111" y="25"/>
                    <a:pt x="111" y="24"/>
                    <a:pt x="111" y="24"/>
                  </a:cubicBezTo>
                  <a:cubicBezTo>
                    <a:pt x="111" y="24"/>
                    <a:pt x="111" y="24"/>
                    <a:pt x="111" y="24"/>
                  </a:cubicBezTo>
                  <a:cubicBezTo>
                    <a:pt x="110" y="24"/>
                    <a:pt x="109" y="24"/>
                    <a:pt x="108" y="24"/>
                  </a:cubicBezTo>
                  <a:cubicBezTo>
                    <a:pt x="108" y="24"/>
                    <a:pt x="108" y="24"/>
                    <a:pt x="108" y="24"/>
                  </a:cubicBezTo>
                  <a:cubicBezTo>
                    <a:pt x="107" y="23"/>
                    <a:pt x="107" y="23"/>
                    <a:pt x="107" y="24"/>
                  </a:cubicBezTo>
                  <a:cubicBezTo>
                    <a:pt x="107" y="24"/>
                    <a:pt x="107" y="24"/>
                    <a:pt x="107" y="24"/>
                  </a:cubicBezTo>
                  <a:cubicBezTo>
                    <a:pt x="106" y="24"/>
                    <a:pt x="106" y="24"/>
                    <a:pt x="106" y="23"/>
                  </a:cubicBezTo>
                  <a:cubicBezTo>
                    <a:pt x="106" y="22"/>
                    <a:pt x="106" y="23"/>
                    <a:pt x="107" y="23"/>
                  </a:cubicBezTo>
                  <a:cubicBezTo>
                    <a:pt x="107" y="23"/>
                    <a:pt x="107" y="23"/>
                    <a:pt x="107" y="22"/>
                  </a:cubicBezTo>
                  <a:cubicBezTo>
                    <a:pt x="107" y="22"/>
                    <a:pt x="107" y="23"/>
                    <a:pt x="108" y="23"/>
                  </a:cubicBezTo>
                  <a:cubicBezTo>
                    <a:pt x="108" y="23"/>
                    <a:pt x="108" y="23"/>
                    <a:pt x="109" y="22"/>
                  </a:cubicBezTo>
                  <a:cubicBezTo>
                    <a:pt x="109" y="22"/>
                    <a:pt x="109" y="22"/>
                    <a:pt x="109" y="22"/>
                  </a:cubicBezTo>
                  <a:cubicBezTo>
                    <a:pt x="108" y="22"/>
                    <a:pt x="108" y="22"/>
                    <a:pt x="108" y="22"/>
                  </a:cubicBezTo>
                  <a:cubicBezTo>
                    <a:pt x="108" y="22"/>
                    <a:pt x="107" y="22"/>
                    <a:pt x="107" y="22"/>
                  </a:cubicBezTo>
                  <a:close/>
                  <a:moveTo>
                    <a:pt x="69" y="33"/>
                  </a:moveTo>
                  <a:cubicBezTo>
                    <a:pt x="68" y="33"/>
                    <a:pt x="68" y="33"/>
                    <a:pt x="68" y="33"/>
                  </a:cubicBezTo>
                  <a:cubicBezTo>
                    <a:pt x="68" y="32"/>
                    <a:pt x="68" y="33"/>
                    <a:pt x="67" y="33"/>
                  </a:cubicBezTo>
                  <a:cubicBezTo>
                    <a:pt x="67" y="33"/>
                    <a:pt x="67" y="33"/>
                    <a:pt x="67" y="33"/>
                  </a:cubicBezTo>
                  <a:cubicBezTo>
                    <a:pt x="67" y="33"/>
                    <a:pt x="67" y="33"/>
                    <a:pt x="67" y="33"/>
                  </a:cubicBezTo>
                  <a:cubicBezTo>
                    <a:pt x="68" y="33"/>
                    <a:pt x="68" y="33"/>
                    <a:pt x="68" y="33"/>
                  </a:cubicBezTo>
                  <a:cubicBezTo>
                    <a:pt x="68" y="33"/>
                    <a:pt x="69" y="33"/>
                    <a:pt x="69" y="33"/>
                  </a:cubicBezTo>
                  <a:cubicBezTo>
                    <a:pt x="69" y="33"/>
                    <a:pt x="69" y="33"/>
                    <a:pt x="69" y="33"/>
                  </a:cubicBezTo>
                  <a:cubicBezTo>
                    <a:pt x="69" y="33"/>
                    <a:pt x="69" y="33"/>
                    <a:pt x="69" y="33"/>
                  </a:cubicBezTo>
                  <a:cubicBezTo>
                    <a:pt x="70" y="33"/>
                    <a:pt x="70" y="33"/>
                    <a:pt x="70" y="33"/>
                  </a:cubicBezTo>
                  <a:cubicBezTo>
                    <a:pt x="71" y="33"/>
                    <a:pt x="72" y="33"/>
                    <a:pt x="73" y="33"/>
                  </a:cubicBezTo>
                  <a:cubicBezTo>
                    <a:pt x="73" y="33"/>
                    <a:pt x="74" y="33"/>
                    <a:pt x="74" y="34"/>
                  </a:cubicBezTo>
                  <a:cubicBezTo>
                    <a:pt x="75" y="34"/>
                    <a:pt x="75" y="34"/>
                    <a:pt x="75" y="34"/>
                  </a:cubicBezTo>
                  <a:cubicBezTo>
                    <a:pt x="77" y="34"/>
                    <a:pt x="79" y="34"/>
                    <a:pt x="80" y="34"/>
                  </a:cubicBezTo>
                  <a:cubicBezTo>
                    <a:pt x="81" y="34"/>
                    <a:pt x="81" y="34"/>
                    <a:pt x="81" y="34"/>
                  </a:cubicBezTo>
                  <a:cubicBezTo>
                    <a:pt x="83" y="34"/>
                    <a:pt x="84" y="34"/>
                    <a:pt x="86" y="34"/>
                  </a:cubicBezTo>
                  <a:cubicBezTo>
                    <a:pt x="87" y="34"/>
                    <a:pt x="87" y="33"/>
                    <a:pt x="88" y="33"/>
                  </a:cubicBezTo>
                  <a:cubicBezTo>
                    <a:pt x="88" y="34"/>
                    <a:pt x="89" y="34"/>
                    <a:pt x="90" y="34"/>
                  </a:cubicBezTo>
                  <a:cubicBezTo>
                    <a:pt x="92" y="34"/>
                    <a:pt x="95" y="34"/>
                    <a:pt x="97" y="33"/>
                  </a:cubicBezTo>
                  <a:cubicBezTo>
                    <a:pt x="98" y="33"/>
                    <a:pt x="99" y="33"/>
                    <a:pt x="100" y="33"/>
                  </a:cubicBezTo>
                  <a:cubicBezTo>
                    <a:pt x="102" y="33"/>
                    <a:pt x="104" y="33"/>
                    <a:pt x="106" y="33"/>
                  </a:cubicBezTo>
                  <a:cubicBezTo>
                    <a:pt x="107" y="33"/>
                    <a:pt x="108" y="33"/>
                    <a:pt x="110" y="33"/>
                  </a:cubicBezTo>
                  <a:cubicBezTo>
                    <a:pt x="110" y="33"/>
                    <a:pt x="110" y="33"/>
                    <a:pt x="110" y="33"/>
                  </a:cubicBezTo>
                  <a:cubicBezTo>
                    <a:pt x="110" y="34"/>
                    <a:pt x="110" y="34"/>
                    <a:pt x="110" y="34"/>
                  </a:cubicBezTo>
                  <a:cubicBezTo>
                    <a:pt x="108" y="33"/>
                    <a:pt x="106" y="34"/>
                    <a:pt x="105" y="34"/>
                  </a:cubicBezTo>
                  <a:cubicBezTo>
                    <a:pt x="104" y="34"/>
                    <a:pt x="104" y="34"/>
                    <a:pt x="104" y="34"/>
                  </a:cubicBezTo>
                  <a:cubicBezTo>
                    <a:pt x="102" y="34"/>
                    <a:pt x="101" y="34"/>
                    <a:pt x="100" y="34"/>
                  </a:cubicBezTo>
                  <a:cubicBezTo>
                    <a:pt x="99" y="34"/>
                    <a:pt x="98" y="34"/>
                    <a:pt x="97" y="35"/>
                  </a:cubicBezTo>
                  <a:cubicBezTo>
                    <a:pt x="97" y="35"/>
                    <a:pt x="97" y="34"/>
                    <a:pt x="97" y="35"/>
                  </a:cubicBezTo>
                  <a:cubicBezTo>
                    <a:pt x="97" y="35"/>
                    <a:pt x="97" y="35"/>
                    <a:pt x="97" y="35"/>
                  </a:cubicBezTo>
                  <a:cubicBezTo>
                    <a:pt x="99" y="35"/>
                    <a:pt x="101" y="35"/>
                    <a:pt x="103" y="35"/>
                  </a:cubicBezTo>
                  <a:cubicBezTo>
                    <a:pt x="104" y="35"/>
                    <a:pt x="106" y="35"/>
                    <a:pt x="107" y="35"/>
                  </a:cubicBezTo>
                  <a:cubicBezTo>
                    <a:pt x="109" y="34"/>
                    <a:pt x="111" y="35"/>
                    <a:pt x="112" y="35"/>
                  </a:cubicBezTo>
                  <a:cubicBezTo>
                    <a:pt x="113" y="34"/>
                    <a:pt x="114" y="35"/>
                    <a:pt x="114" y="35"/>
                  </a:cubicBezTo>
                  <a:cubicBezTo>
                    <a:pt x="115" y="34"/>
                    <a:pt x="116" y="35"/>
                    <a:pt x="117" y="34"/>
                  </a:cubicBezTo>
                  <a:cubicBezTo>
                    <a:pt x="117" y="34"/>
                    <a:pt x="118" y="35"/>
                    <a:pt x="118" y="35"/>
                  </a:cubicBezTo>
                  <a:cubicBezTo>
                    <a:pt x="120" y="35"/>
                    <a:pt x="121" y="34"/>
                    <a:pt x="122" y="35"/>
                  </a:cubicBezTo>
                  <a:cubicBezTo>
                    <a:pt x="123" y="35"/>
                    <a:pt x="123" y="34"/>
                    <a:pt x="124" y="35"/>
                  </a:cubicBezTo>
                  <a:cubicBezTo>
                    <a:pt x="125" y="35"/>
                    <a:pt x="126" y="35"/>
                    <a:pt x="127" y="35"/>
                  </a:cubicBezTo>
                  <a:cubicBezTo>
                    <a:pt x="128" y="35"/>
                    <a:pt x="128" y="35"/>
                    <a:pt x="128" y="35"/>
                  </a:cubicBezTo>
                  <a:cubicBezTo>
                    <a:pt x="129" y="34"/>
                    <a:pt x="129" y="34"/>
                    <a:pt x="129" y="34"/>
                  </a:cubicBezTo>
                  <a:cubicBezTo>
                    <a:pt x="130" y="35"/>
                    <a:pt x="131" y="35"/>
                    <a:pt x="132" y="34"/>
                  </a:cubicBezTo>
                  <a:cubicBezTo>
                    <a:pt x="133" y="34"/>
                    <a:pt x="133" y="34"/>
                    <a:pt x="133" y="34"/>
                  </a:cubicBezTo>
                  <a:cubicBezTo>
                    <a:pt x="134" y="34"/>
                    <a:pt x="135" y="35"/>
                    <a:pt x="135" y="34"/>
                  </a:cubicBezTo>
                  <a:cubicBezTo>
                    <a:pt x="135" y="34"/>
                    <a:pt x="135" y="34"/>
                    <a:pt x="135" y="34"/>
                  </a:cubicBezTo>
                  <a:cubicBezTo>
                    <a:pt x="135" y="35"/>
                    <a:pt x="136" y="34"/>
                    <a:pt x="136" y="35"/>
                  </a:cubicBezTo>
                  <a:cubicBezTo>
                    <a:pt x="136" y="35"/>
                    <a:pt x="137" y="35"/>
                    <a:pt x="137" y="34"/>
                  </a:cubicBezTo>
                  <a:cubicBezTo>
                    <a:pt x="137" y="34"/>
                    <a:pt x="137" y="34"/>
                    <a:pt x="137" y="34"/>
                  </a:cubicBezTo>
                  <a:cubicBezTo>
                    <a:pt x="137" y="34"/>
                    <a:pt x="138" y="34"/>
                    <a:pt x="139" y="34"/>
                  </a:cubicBezTo>
                  <a:cubicBezTo>
                    <a:pt x="139" y="34"/>
                    <a:pt x="139" y="34"/>
                    <a:pt x="139" y="34"/>
                  </a:cubicBezTo>
                  <a:cubicBezTo>
                    <a:pt x="140" y="34"/>
                    <a:pt x="141" y="34"/>
                    <a:pt x="142" y="34"/>
                  </a:cubicBezTo>
                  <a:cubicBezTo>
                    <a:pt x="142" y="34"/>
                    <a:pt x="143" y="34"/>
                    <a:pt x="143" y="34"/>
                  </a:cubicBezTo>
                  <a:cubicBezTo>
                    <a:pt x="143" y="34"/>
                    <a:pt x="143" y="34"/>
                    <a:pt x="143" y="34"/>
                  </a:cubicBezTo>
                  <a:cubicBezTo>
                    <a:pt x="143" y="34"/>
                    <a:pt x="143" y="34"/>
                    <a:pt x="143" y="34"/>
                  </a:cubicBezTo>
                  <a:cubicBezTo>
                    <a:pt x="142" y="34"/>
                    <a:pt x="142" y="33"/>
                    <a:pt x="141" y="33"/>
                  </a:cubicBezTo>
                  <a:cubicBezTo>
                    <a:pt x="140" y="33"/>
                    <a:pt x="139" y="34"/>
                    <a:pt x="138" y="33"/>
                  </a:cubicBezTo>
                  <a:cubicBezTo>
                    <a:pt x="138" y="33"/>
                    <a:pt x="138" y="33"/>
                    <a:pt x="138" y="33"/>
                  </a:cubicBezTo>
                  <a:cubicBezTo>
                    <a:pt x="137" y="33"/>
                    <a:pt x="136" y="33"/>
                    <a:pt x="135" y="33"/>
                  </a:cubicBezTo>
                  <a:cubicBezTo>
                    <a:pt x="135" y="33"/>
                    <a:pt x="135" y="33"/>
                    <a:pt x="135" y="33"/>
                  </a:cubicBezTo>
                  <a:cubicBezTo>
                    <a:pt x="134" y="33"/>
                    <a:pt x="133" y="33"/>
                    <a:pt x="133" y="33"/>
                  </a:cubicBezTo>
                  <a:cubicBezTo>
                    <a:pt x="132" y="33"/>
                    <a:pt x="132" y="33"/>
                    <a:pt x="131" y="33"/>
                  </a:cubicBezTo>
                  <a:cubicBezTo>
                    <a:pt x="131" y="32"/>
                    <a:pt x="130" y="32"/>
                    <a:pt x="130" y="32"/>
                  </a:cubicBezTo>
                  <a:cubicBezTo>
                    <a:pt x="128" y="32"/>
                    <a:pt x="126" y="32"/>
                    <a:pt x="125" y="32"/>
                  </a:cubicBezTo>
                  <a:cubicBezTo>
                    <a:pt x="124" y="32"/>
                    <a:pt x="123" y="32"/>
                    <a:pt x="122" y="32"/>
                  </a:cubicBezTo>
                  <a:cubicBezTo>
                    <a:pt x="121" y="32"/>
                    <a:pt x="120" y="32"/>
                    <a:pt x="119" y="32"/>
                  </a:cubicBezTo>
                  <a:cubicBezTo>
                    <a:pt x="117" y="32"/>
                    <a:pt x="116" y="32"/>
                    <a:pt x="114" y="32"/>
                  </a:cubicBezTo>
                  <a:cubicBezTo>
                    <a:pt x="113" y="32"/>
                    <a:pt x="112" y="32"/>
                    <a:pt x="111" y="32"/>
                  </a:cubicBezTo>
                  <a:cubicBezTo>
                    <a:pt x="110" y="32"/>
                    <a:pt x="109" y="32"/>
                    <a:pt x="108" y="32"/>
                  </a:cubicBezTo>
                  <a:cubicBezTo>
                    <a:pt x="108" y="32"/>
                    <a:pt x="107" y="32"/>
                    <a:pt x="107" y="32"/>
                  </a:cubicBezTo>
                  <a:cubicBezTo>
                    <a:pt x="106" y="32"/>
                    <a:pt x="104" y="32"/>
                    <a:pt x="103" y="32"/>
                  </a:cubicBezTo>
                  <a:cubicBezTo>
                    <a:pt x="102" y="32"/>
                    <a:pt x="101" y="32"/>
                    <a:pt x="100" y="32"/>
                  </a:cubicBezTo>
                  <a:cubicBezTo>
                    <a:pt x="99" y="32"/>
                    <a:pt x="99" y="32"/>
                    <a:pt x="98" y="32"/>
                  </a:cubicBezTo>
                  <a:cubicBezTo>
                    <a:pt x="98" y="32"/>
                    <a:pt x="98" y="32"/>
                    <a:pt x="98" y="32"/>
                  </a:cubicBezTo>
                  <a:cubicBezTo>
                    <a:pt x="98" y="32"/>
                    <a:pt x="98" y="32"/>
                    <a:pt x="98" y="32"/>
                  </a:cubicBezTo>
                  <a:cubicBezTo>
                    <a:pt x="98" y="32"/>
                    <a:pt x="99" y="32"/>
                    <a:pt x="100" y="32"/>
                  </a:cubicBezTo>
                  <a:cubicBezTo>
                    <a:pt x="100" y="32"/>
                    <a:pt x="101" y="32"/>
                    <a:pt x="101" y="32"/>
                  </a:cubicBezTo>
                  <a:cubicBezTo>
                    <a:pt x="103" y="31"/>
                    <a:pt x="105" y="32"/>
                    <a:pt x="106" y="31"/>
                  </a:cubicBezTo>
                  <a:cubicBezTo>
                    <a:pt x="108" y="31"/>
                    <a:pt x="109" y="32"/>
                    <a:pt x="110" y="31"/>
                  </a:cubicBezTo>
                  <a:cubicBezTo>
                    <a:pt x="111" y="31"/>
                    <a:pt x="112" y="32"/>
                    <a:pt x="113" y="32"/>
                  </a:cubicBezTo>
                  <a:cubicBezTo>
                    <a:pt x="114" y="32"/>
                    <a:pt x="115" y="31"/>
                    <a:pt x="116" y="32"/>
                  </a:cubicBezTo>
                  <a:cubicBezTo>
                    <a:pt x="117" y="32"/>
                    <a:pt x="118" y="32"/>
                    <a:pt x="119" y="32"/>
                  </a:cubicBezTo>
                  <a:cubicBezTo>
                    <a:pt x="120" y="32"/>
                    <a:pt x="121" y="32"/>
                    <a:pt x="122" y="32"/>
                  </a:cubicBezTo>
                  <a:cubicBezTo>
                    <a:pt x="123" y="31"/>
                    <a:pt x="123" y="32"/>
                    <a:pt x="124" y="32"/>
                  </a:cubicBezTo>
                  <a:cubicBezTo>
                    <a:pt x="125" y="32"/>
                    <a:pt x="126" y="32"/>
                    <a:pt x="127" y="32"/>
                  </a:cubicBezTo>
                  <a:cubicBezTo>
                    <a:pt x="127" y="32"/>
                    <a:pt x="127" y="32"/>
                    <a:pt x="127" y="32"/>
                  </a:cubicBezTo>
                  <a:cubicBezTo>
                    <a:pt x="128" y="32"/>
                    <a:pt x="129" y="32"/>
                    <a:pt x="131" y="32"/>
                  </a:cubicBezTo>
                  <a:cubicBezTo>
                    <a:pt x="131" y="32"/>
                    <a:pt x="131" y="32"/>
                    <a:pt x="131" y="32"/>
                  </a:cubicBezTo>
                  <a:cubicBezTo>
                    <a:pt x="133" y="32"/>
                    <a:pt x="135" y="32"/>
                    <a:pt x="136" y="32"/>
                  </a:cubicBezTo>
                  <a:cubicBezTo>
                    <a:pt x="137" y="32"/>
                    <a:pt x="138" y="32"/>
                    <a:pt x="138" y="32"/>
                  </a:cubicBezTo>
                  <a:cubicBezTo>
                    <a:pt x="139" y="32"/>
                    <a:pt x="141" y="32"/>
                    <a:pt x="142" y="32"/>
                  </a:cubicBezTo>
                  <a:cubicBezTo>
                    <a:pt x="142" y="32"/>
                    <a:pt x="143" y="32"/>
                    <a:pt x="143" y="32"/>
                  </a:cubicBezTo>
                  <a:cubicBezTo>
                    <a:pt x="143" y="32"/>
                    <a:pt x="144" y="32"/>
                    <a:pt x="144" y="32"/>
                  </a:cubicBezTo>
                  <a:cubicBezTo>
                    <a:pt x="144" y="32"/>
                    <a:pt x="144" y="32"/>
                    <a:pt x="144" y="32"/>
                  </a:cubicBezTo>
                  <a:cubicBezTo>
                    <a:pt x="143" y="32"/>
                    <a:pt x="143" y="31"/>
                    <a:pt x="143" y="31"/>
                  </a:cubicBezTo>
                  <a:cubicBezTo>
                    <a:pt x="143" y="31"/>
                    <a:pt x="144" y="31"/>
                    <a:pt x="144" y="31"/>
                  </a:cubicBezTo>
                  <a:cubicBezTo>
                    <a:pt x="144" y="31"/>
                    <a:pt x="144" y="31"/>
                    <a:pt x="144" y="31"/>
                  </a:cubicBezTo>
                  <a:cubicBezTo>
                    <a:pt x="144" y="31"/>
                    <a:pt x="144" y="31"/>
                    <a:pt x="144" y="31"/>
                  </a:cubicBezTo>
                  <a:cubicBezTo>
                    <a:pt x="144" y="31"/>
                    <a:pt x="143" y="31"/>
                    <a:pt x="143" y="31"/>
                  </a:cubicBezTo>
                  <a:cubicBezTo>
                    <a:pt x="143" y="31"/>
                    <a:pt x="143" y="30"/>
                    <a:pt x="142" y="30"/>
                  </a:cubicBezTo>
                  <a:cubicBezTo>
                    <a:pt x="142" y="30"/>
                    <a:pt x="142" y="29"/>
                    <a:pt x="141" y="30"/>
                  </a:cubicBezTo>
                  <a:cubicBezTo>
                    <a:pt x="141" y="30"/>
                    <a:pt x="140" y="30"/>
                    <a:pt x="140" y="30"/>
                  </a:cubicBezTo>
                  <a:cubicBezTo>
                    <a:pt x="139" y="29"/>
                    <a:pt x="138" y="29"/>
                    <a:pt x="137" y="29"/>
                  </a:cubicBezTo>
                  <a:cubicBezTo>
                    <a:pt x="137" y="29"/>
                    <a:pt x="136" y="30"/>
                    <a:pt x="136" y="29"/>
                  </a:cubicBezTo>
                  <a:cubicBezTo>
                    <a:pt x="136" y="29"/>
                    <a:pt x="135" y="29"/>
                    <a:pt x="135" y="29"/>
                  </a:cubicBezTo>
                  <a:cubicBezTo>
                    <a:pt x="134" y="29"/>
                    <a:pt x="133" y="29"/>
                    <a:pt x="132" y="29"/>
                  </a:cubicBezTo>
                  <a:cubicBezTo>
                    <a:pt x="131" y="29"/>
                    <a:pt x="129" y="29"/>
                    <a:pt x="128" y="29"/>
                  </a:cubicBezTo>
                  <a:cubicBezTo>
                    <a:pt x="126" y="29"/>
                    <a:pt x="124" y="29"/>
                    <a:pt x="123" y="29"/>
                  </a:cubicBezTo>
                  <a:cubicBezTo>
                    <a:pt x="121" y="29"/>
                    <a:pt x="120" y="29"/>
                    <a:pt x="118" y="29"/>
                  </a:cubicBezTo>
                  <a:cubicBezTo>
                    <a:pt x="118" y="29"/>
                    <a:pt x="118" y="29"/>
                    <a:pt x="117" y="29"/>
                  </a:cubicBezTo>
                  <a:cubicBezTo>
                    <a:pt x="116" y="29"/>
                    <a:pt x="115" y="29"/>
                    <a:pt x="115" y="29"/>
                  </a:cubicBezTo>
                  <a:cubicBezTo>
                    <a:pt x="114" y="29"/>
                    <a:pt x="113" y="30"/>
                    <a:pt x="113" y="29"/>
                  </a:cubicBezTo>
                  <a:cubicBezTo>
                    <a:pt x="113" y="29"/>
                    <a:pt x="113" y="29"/>
                    <a:pt x="113" y="29"/>
                  </a:cubicBezTo>
                  <a:cubicBezTo>
                    <a:pt x="113" y="29"/>
                    <a:pt x="112" y="29"/>
                    <a:pt x="112" y="29"/>
                  </a:cubicBezTo>
                  <a:cubicBezTo>
                    <a:pt x="111" y="29"/>
                    <a:pt x="110" y="29"/>
                    <a:pt x="109" y="29"/>
                  </a:cubicBezTo>
                  <a:cubicBezTo>
                    <a:pt x="108" y="29"/>
                    <a:pt x="107" y="29"/>
                    <a:pt x="106" y="29"/>
                  </a:cubicBezTo>
                  <a:cubicBezTo>
                    <a:pt x="106" y="29"/>
                    <a:pt x="105" y="29"/>
                    <a:pt x="104" y="29"/>
                  </a:cubicBezTo>
                  <a:cubicBezTo>
                    <a:pt x="103" y="29"/>
                    <a:pt x="103" y="29"/>
                    <a:pt x="102" y="29"/>
                  </a:cubicBezTo>
                  <a:cubicBezTo>
                    <a:pt x="101" y="29"/>
                    <a:pt x="101" y="30"/>
                    <a:pt x="100" y="30"/>
                  </a:cubicBezTo>
                  <a:cubicBezTo>
                    <a:pt x="98" y="30"/>
                    <a:pt x="97" y="30"/>
                    <a:pt x="96" y="30"/>
                  </a:cubicBezTo>
                  <a:cubicBezTo>
                    <a:pt x="95" y="30"/>
                    <a:pt x="95" y="30"/>
                    <a:pt x="94" y="30"/>
                  </a:cubicBezTo>
                  <a:cubicBezTo>
                    <a:pt x="93" y="30"/>
                    <a:pt x="92" y="30"/>
                    <a:pt x="91" y="30"/>
                  </a:cubicBezTo>
                  <a:cubicBezTo>
                    <a:pt x="90" y="30"/>
                    <a:pt x="90" y="30"/>
                    <a:pt x="89" y="30"/>
                  </a:cubicBezTo>
                  <a:cubicBezTo>
                    <a:pt x="88" y="30"/>
                    <a:pt x="86" y="30"/>
                    <a:pt x="85" y="31"/>
                  </a:cubicBezTo>
                  <a:cubicBezTo>
                    <a:pt x="84" y="31"/>
                    <a:pt x="83" y="31"/>
                    <a:pt x="81" y="31"/>
                  </a:cubicBezTo>
                  <a:cubicBezTo>
                    <a:pt x="81" y="31"/>
                    <a:pt x="80" y="31"/>
                    <a:pt x="79" y="31"/>
                  </a:cubicBezTo>
                  <a:cubicBezTo>
                    <a:pt x="77" y="31"/>
                    <a:pt x="75" y="32"/>
                    <a:pt x="74" y="32"/>
                  </a:cubicBezTo>
                  <a:cubicBezTo>
                    <a:pt x="73" y="32"/>
                    <a:pt x="73" y="32"/>
                    <a:pt x="73" y="32"/>
                  </a:cubicBezTo>
                  <a:cubicBezTo>
                    <a:pt x="73" y="33"/>
                    <a:pt x="73" y="33"/>
                    <a:pt x="73" y="33"/>
                  </a:cubicBezTo>
                  <a:cubicBezTo>
                    <a:pt x="73" y="32"/>
                    <a:pt x="72" y="32"/>
                    <a:pt x="72" y="32"/>
                  </a:cubicBezTo>
                  <a:cubicBezTo>
                    <a:pt x="71" y="32"/>
                    <a:pt x="70" y="32"/>
                    <a:pt x="69" y="33"/>
                  </a:cubicBezTo>
                  <a:cubicBezTo>
                    <a:pt x="69" y="33"/>
                    <a:pt x="69" y="33"/>
                    <a:pt x="69" y="33"/>
                  </a:cubicBezTo>
                  <a:close/>
                  <a:moveTo>
                    <a:pt x="92" y="17"/>
                  </a:moveTo>
                  <a:cubicBezTo>
                    <a:pt x="92" y="16"/>
                    <a:pt x="92" y="16"/>
                    <a:pt x="92" y="16"/>
                  </a:cubicBezTo>
                  <a:cubicBezTo>
                    <a:pt x="92" y="16"/>
                    <a:pt x="91" y="16"/>
                    <a:pt x="91" y="16"/>
                  </a:cubicBezTo>
                  <a:cubicBezTo>
                    <a:pt x="91" y="17"/>
                    <a:pt x="92" y="16"/>
                    <a:pt x="92" y="17"/>
                  </a:cubicBezTo>
                  <a:cubicBezTo>
                    <a:pt x="92" y="16"/>
                    <a:pt x="92" y="17"/>
                    <a:pt x="92" y="16"/>
                  </a:cubicBezTo>
                  <a:cubicBezTo>
                    <a:pt x="92" y="16"/>
                    <a:pt x="92" y="16"/>
                    <a:pt x="92" y="16"/>
                  </a:cubicBezTo>
                  <a:cubicBezTo>
                    <a:pt x="92" y="16"/>
                    <a:pt x="92" y="16"/>
                    <a:pt x="92" y="17"/>
                  </a:cubicBezTo>
                  <a:close/>
                  <a:moveTo>
                    <a:pt x="95" y="6"/>
                  </a:moveTo>
                  <a:cubicBezTo>
                    <a:pt x="95" y="6"/>
                    <a:pt x="95" y="6"/>
                    <a:pt x="95" y="6"/>
                  </a:cubicBezTo>
                  <a:cubicBezTo>
                    <a:pt x="95" y="6"/>
                    <a:pt x="95" y="6"/>
                    <a:pt x="95" y="6"/>
                  </a:cubicBezTo>
                  <a:cubicBezTo>
                    <a:pt x="95" y="6"/>
                    <a:pt x="95" y="6"/>
                    <a:pt x="95" y="6"/>
                  </a:cubicBezTo>
                  <a:cubicBezTo>
                    <a:pt x="95" y="6"/>
                    <a:pt x="95" y="6"/>
                    <a:pt x="94" y="6"/>
                  </a:cubicBezTo>
                  <a:cubicBezTo>
                    <a:pt x="94" y="6"/>
                    <a:pt x="94" y="6"/>
                    <a:pt x="94" y="6"/>
                  </a:cubicBezTo>
                  <a:cubicBezTo>
                    <a:pt x="95" y="6"/>
                    <a:pt x="95" y="6"/>
                    <a:pt x="95" y="6"/>
                  </a:cubicBezTo>
                  <a:cubicBezTo>
                    <a:pt x="95" y="6"/>
                    <a:pt x="95" y="6"/>
                    <a:pt x="95" y="6"/>
                  </a:cubicBezTo>
                  <a:close/>
                  <a:moveTo>
                    <a:pt x="13" y="21"/>
                  </a:moveTo>
                  <a:cubicBezTo>
                    <a:pt x="14" y="21"/>
                    <a:pt x="14" y="21"/>
                    <a:pt x="14" y="21"/>
                  </a:cubicBezTo>
                  <a:cubicBezTo>
                    <a:pt x="15" y="21"/>
                    <a:pt x="15" y="21"/>
                    <a:pt x="16" y="21"/>
                  </a:cubicBezTo>
                  <a:cubicBezTo>
                    <a:pt x="16" y="20"/>
                    <a:pt x="17" y="20"/>
                    <a:pt x="16" y="20"/>
                  </a:cubicBezTo>
                  <a:cubicBezTo>
                    <a:pt x="16" y="20"/>
                    <a:pt x="16" y="20"/>
                    <a:pt x="16" y="20"/>
                  </a:cubicBezTo>
                  <a:cubicBezTo>
                    <a:pt x="15" y="20"/>
                    <a:pt x="14" y="20"/>
                    <a:pt x="14" y="21"/>
                  </a:cubicBezTo>
                  <a:cubicBezTo>
                    <a:pt x="14" y="21"/>
                    <a:pt x="14" y="21"/>
                    <a:pt x="13" y="21"/>
                  </a:cubicBezTo>
                  <a:cubicBezTo>
                    <a:pt x="13" y="21"/>
                    <a:pt x="13" y="21"/>
                    <a:pt x="13" y="21"/>
                  </a:cubicBezTo>
                  <a:cubicBezTo>
                    <a:pt x="13" y="21"/>
                    <a:pt x="13" y="21"/>
                    <a:pt x="13" y="21"/>
                  </a:cubicBezTo>
                  <a:cubicBezTo>
                    <a:pt x="13" y="21"/>
                    <a:pt x="13" y="21"/>
                    <a:pt x="13" y="21"/>
                  </a:cubicBezTo>
                  <a:cubicBezTo>
                    <a:pt x="13" y="21"/>
                    <a:pt x="13" y="21"/>
                    <a:pt x="13" y="21"/>
                  </a:cubicBezTo>
                  <a:close/>
                  <a:moveTo>
                    <a:pt x="85" y="7"/>
                  </a:moveTo>
                  <a:cubicBezTo>
                    <a:pt x="85" y="7"/>
                    <a:pt x="85" y="7"/>
                    <a:pt x="85" y="7"/>
                  </a:cubicBezTo>
                  <a:cubicBezTo>
                    <a:pt x="85" y="7"/>
                    <a:pt x="85" y="7"/>
                    <a:pt x="85" y="7"/>
                  </a:cubicBezTo>
                  <a:cubicBezTo>
                    <a:pt x="85" y="7"/>
                    <a:pt x="85" y="7"/>
                    <a:pt x="85" y="7"/>
                  </a:cubicBezTo>
                  <a:cubicBezTo>
                    <a:pt x="86" y="7"/>
                    <a:pt x="86" y="7"/>
                    <a:pt x="86" y="7"/>
                  </a:cubicBezTo>
                  <a:cubicBezTo>
                    <a:pt x="86" y="7"/>
                    <a:pt x="86" y="7"/>
                    <a:pt x="86" y="7"/>
                  </a:cubicBezTo>
                  <a:cubicBezTo>
                    <a:pt x="87" y="7"/>
                    <a:pt x="88" y="7"/>
                    <a:pt x="89" y="7"/>
                  </a:cubicBezTo>
                  <a:cubicBezTo>
                    <a:pt x="89" y="7"/>
                    <a:pt x="90" y="7"/>
                    <a:pt x="91" y="7"/>
                  </a:cubicBezTo>
                  <a:cubicBezTo>
                    <a:pt x="91" y="7"/>
                    <a:pt x="91" y="7"/>
                    <a:pt x="91" y="7"/>
                  </a:cubicBezTo>
                  <a:cubicBezTo>
                    <a:pt x="92" y="7"/>
                    <a:pt x="92" y="6"/>
                    <a:pt x="93" y="6"/>
                  </a:cubicBezTo>
                  <a:cubicBezTo>
                    <a:pt x="93" y="6"/>
                    <a:pt x="93" y="6"/>
                    <a:pt x="93" y="6"/>
                  </a:cubicBezTo>
                  <a:cubicBezTo>
                    <a:pt x="93" y="6"/>
                    <a:pt x="93" y="6"/>
                    <a:pt x="93" y="6"/>
                  </a:cubicBezTo>
                  <a:cubicBezTo>
                    <a:pt x="93" y="6"/>
                    <a:pt x="92" y="6"/>
                    <a:pt x="92" y="6"/>
                  </a:cubicBezTo>
                  <a:cubicBezTo>
                    <a:pt x="92" y="6"/>
                    <a:pt x="91" y="6"/>
                    <a:pt x="91" y="7"/>
                  </a:cubicBezTo>
                  <a:cubicBezTo>
                    <a:pt x="90" y="6"/>
                    <a:pt x="90" y="6"/>
                    <a:pt x="89" y="6"/>
                  </a:cubicBezTo>
                  <a:cubicBezTo>
                    <a:pt x="88" y="6"/>
                    <a:pt x="87" y="6"/>
                    <a:pt x="86" y="7"/>
                  </a:cubicBezTo>
                  <a:cubicBezTo>
                    <a:pt x="86" y="7"/>
                    <a:pt x="86" y="7"/>
                    <a:pt x="85" y="7"/>
                  </a:cubicBezTo>
                  <a:close/>
                  <a:moveTo>
                    <a:pt x="48" y="42"/>
                  </a:moveTo>
                  <a:cubicBezTo>
                    <a:pt x="48" y="42"/>
                    <a:pt x="48" y="42"/>
                    <a:pt x="48" y="42"/>
                  </a:cubicBezTo>
                  <a:cubicBezTo>
                    <a:pt x="49" y="42"/>
                    <a:pt x="49" y="41"/>
                    <a:pt x="50" y="41"/>
                  </a:cubicBezTo>
                  <a:cubicBezTo>
                    <a:pt x="51" y="42"/>
                    <a:pt x="52" y="41"/>
                    <a:pt x="53" y="41"/>
                  </a:cubicBezTo>
                  <a:cubicBezTo>
                    <a:pt x="54" y="41"/>
                    <a:pt x="56" y="41"/>
                    <a:pt x="57" y="41"/>
                  </a:cubicBezTo>
                  <a:cubicBezTo>
                    <a:pt x="57" y="40"/>
                    <a:pt x="58" y="40"/>
                    <a:pt x="59" y="40"/>
                  </a:cubicBezTo>
                  <a:cubicBezTo>
                    <a:pt x="59" y="40"/>
                    <a:pt x="59" y="40"/>
                    <a:pt x="60" y="40"/>
                  </a:cubicBezTo>
                  <a:cubicBezTo>
                    <a:pt x="60" y="40"/>
                    <a:pt x="61" y="40"/>
                    <a:pt x="61" y="40"/>
                  </a:cubicBezTo>
                  <a:cubicBezTo>
                    <a:pt x="61" y="40"/>
                    <a:pt x="61" y="40"/>
                    <a:pt x="61" y="40"/>
                  </a:cubicBezTo>
                  <a:cubicBezTo>
                    <a:pt x="61" y="40"/>
                    <a:pt x="61" y="40"/>
                    <a:pt x="61" y="40"/>
                  </a:cubicBezTo>
                  <a:cubicBezTo>
                    <a:pt x="60" y="40"/>
                    <a:pt x="59" y="40"/>
                    <a:pt x="58" y="40"/>
                  </a:cubicBezTo>
                  <a:cubicBezTo>
                    <a:pt x="58" y="40"/>
                    <a:pt x="57" y="40"/>
                    <a:pt x="57" y="40"/>
                  </a:cubicBezTo>
                  <a:cubicBezTo>
                    <a:pt x="57" y="40"/>
                    <a:pt x="56" y="40"/>
                    <a:pt x="56" y="40"/>
                  </a:cubicBezTo>
                  <a:cubicBezTo>
                    <a:pt x="55" y="41"/>
                    <a:pt x="55" y="40"/>
                    <a:pt x="55" y="40"/>
                  </a:cubicBezTo>
                  <a:cubicBezTo>
                    <a:pt x="55" y="40"/>
                    <a:pt x="54" y="40"/>
                    <a:pt x="54" y="40"/>
                  </a:cubicBezTo>
                  <a:cubicBezTo>
                    <a:pt x="54" y="40"/>
                    <a:pt x="54" y="40"/>
                    <a:pt x="54" y="40"/>
                  </a:cubicBezTo>
                  <a:cubicBezTo>
                    <a:pt x="53" y="40"/>
                    <a:pt x="52" y="40"/>
                    <a:pt x="52" y="41"/>
                  </a:cubicBezTo>
                  <a:cubicBezTo>
                    <a:pt x="52" y="41"/>
                    <a:pt x="51" y="41"/>
                    <a:pt x="51" y="41"/>
                  </a:cubicBezTo>
                  <a:cubicBezTo>
                    <a:pt x="51" y="41"/>
                    <a:pt x="51" y="41"/>
                    <a:pt x="51" y="41"/>
                  </a:cubicBezTo>
                  <a:cubicBezTo>
                    <a:pt x="50" y="41"/>
                    <a:pt x="49" y="42"/>
                    <a:pt x="48" y="42"/>
                  </a:cubicBezTo>
                  <a:cubicBezTo>
                    <a:pt x="48" y="42"/>
                    <a:pt x="48" y="42"/>
                    <a:pt x="48" y="42"/>
                  </a:cubicBezTo>
                  <a:cubicBezTo>
                    <a:pt x="48" y="42"/>
                    <a:pt x="48" y="42"/>
                    <a:pt x="48" y="42"/>
                  </a:cubicBezTo>
                  <a:cubicBezTo>
                    <a:pt x="48" y="42"/>
                    <a:pt x="47" y="42"/>
                    <a:pt x="47" y="42"/>
                  </a:cubicBezTo>
                  <a:cubicBezTo>
                    <a:pt x="47" y="42"/>
                    <a:pt x="47" y="42"/>
                    <a:pt x="47" y="42"/>
                  </a:cubicBezTo>
                  <a:cubicBezTo>
                    <a:pt x="47" y="42"/>
                    <a:pt x="48" y="42"/>
                    <a:pt x="48" y="42"/>
                  </a:cubicBezTo>
                  <a:cubicBezTo>
                    <a:pt x="48" y="42"/>
                    <a:pt x="48" y="42"/>
                    <a:pt x="48" y="42"/>
                  </a:cubicBezTo>
                  <a:close/>
                  <a:moveTo>
                    <a:pt x="84" y="7"/>
                  </a:moveTo>
                  <a:cubicBezTo>
                    <a:pt x="84" y="7"/>
                    <a:pt x="84" y="7"/>
                    <a:pt x="84" y="7"/>
                  </a:cubicBezTo>
                  <a:cubicBezTo>
                    <a:pt x="84" y="7"/>
                    <a:pt x="84" y="7"/>
                    <a:pt x="84" y="7"/>
                  </a:cubicBezTo>
                  <a:cubicBezTo>
                    <a:pt x="84" y="7"/>
                    <a:pt x="84" y="7"/>
                    <a:pt x="84" y="7"/>
                  </a:cubicBezTo>
                  <a:cubicBezTo>
                    <a:pt x="84" y="7"/>
                    <a:pt x="83" y="7"/>
                    <a:pt x="83" y="7"/>
                  </a:cubicBezTo>
                  <a:cubicBezTo>
                    <a:pt x="82" y="7"/>
                    <a:pt x="82" y="7"/>
                    <a:pt x="81" y="7"/>
                  </a:cubicBezTo>
                  <a:cubicBezTo>
                    <a:pt x="80" y="7"/>
                    <a:pt x="79" y="7"/>
                    <a:pt x="78" y="7"/>
                  </a:cubicBezTo>
                  <a:cubicBezTo>
                    <a:pt x="78" y="7"/>
                    <a:pt x="78" y="7"/>
                    <a:pt x="77" y="7"/>
                  </a:cubicBezTo>
                  <a:cubicBezTo>
                    <a:pt x="77" y="7"/>
                    <a:pt x="77" y="7"/>
                    <a:pt x="77" y="7"/>
                  </a:cubicBezTo>
                  <a:cubicBezTo>
                    <a:pt x="77" y="7"/>
                    <a:pt x="77" y="7"/>
                    <a:pt x="77" y="7"/>
                  </a:cubicBezTo>
                  <a:cubicBezTo>
                    <a:pt x="77" y="8"/>
                    <a:pt x="77" y="8"/>
                    <a:pt x="77" y="8"/>
                  </a:cubicBezTo>
                  <a:cubicBezTo>
                    <a:pt x="77" y="8"/>
                    <a:pt x="77" y="8"/>
                    <a:pt x="77" y="8"/>
                  </a:cubicBezTo>
                  <a:cubicBezTo>
                    <a:pt x="78" y="7"/>
                    <a:pt x="79" y="8"/>
                    <a:pt x="80" y="8"/>
                  </a:cubicBezTo>
                  <a:cubicBezTo>
                    <a:pt x="81" y="7"/>
                    <a:pt x="82" y="7"/>
                    <a:pt x="83" y="7"/>
                  </a:cubicBezTo>
                  <a:cubicBezTo>
                    <a:pt x="83" y="7"/>
                    <a:pt x="84" y="7"/>
                    <a:pt x="84" y="7"/>
                  </a:cubicBezTo>
                  <a:close/>
                  <a:moveTo>
                    <a:pt x="82" y="28"/>
                  </a:moveTo>
                  <a:cubicBezTo>
                    <a:pt x="82" y="28"/>
                    <a:pt x="82" y="28"/>
                    <a:pt x="82" y="28"/>
                  </a:cubicBezTo>
                  <a:cubicBezTo>
                    <a:pt x="82" y="28"/>
                    <a:pt x="82" y="28"/>
                    <a:pt x="82" y="28"/>
                  </a:cubicBezTo>
                  <a:cubicBezTo>
                    <a:pt x="82" y="28"/>
                    <a:pt x="82" y="28"/>
                    <a:pt x="83" y="28"/>
                  </a:cubicBezTo>
                  <a:cubicBezTo>
                    <a:pt x="83" y="28"/>
                    <a:pt x="83" y="28"/>
                    <a:pt x="83" y="28"/>
                  </a:cubicBezTo>
                  <a:cubicBezTo>
                    <a:pt x="83" y="28"/>
                    <a:pt x="83" y="28"/>
                    <a:pt x="83" y="28"/>
                  </a:cubicBezTo>
                  <a:cubicBezTo>
                    <a:pt x="83" y="28"/>
                    <a:pt x="82" y="28"/>
                    <a:pt x="82" y="28"/>
                  </a:cubicBezTo>
                  <a:close/>
                  <a:moveTo>
                    <a:pt x="135" y="27"/>
                  </a:moveTo>
                  <a:cubicBezTo>
                    <a:pt x="136" y="28"/>
                    <a:pt x="136" y="28"/>
                    <a:pt x="136" y="27"/>
                  </a:cubicBezTo>
                  <a:cubicBezTo>
                    <a:pt x="136" y="27"/>
                    <a:pt x="136" y="27"/>
                    <a:pt x="136" y="27"/>
                  </a:cubicBezTo>
                  <a:cubicBezTo>
                    <a:pt x="136" y="27"/>
                    <a:pt x="136" y="27"/>
                    <a:pt x="135" y="27"/>
                  </a:cubicBezTo>
                  <a:cubicBezTo>
                    <a:pt x="135" y="27"/>
                    <a:pt x="135" y="27"/>
                    <a:pt x="135" y="27"/>
                  </a:cubicBezTo>
                  <a:cubicBezTo>
                    <a:pt x="135" y="27"/>
                    <a:pt x="134" y="27"/>
                    <a:pt x="134" y="27"/>
                  </a:cubicBezTo>
                  <a:cubicBezTo>
                    <a:pt x="134" y="27"/>
                    <a:pt x="134" y="28"/>
                    <a:pt x="134" y="28"/>
                  </a:cubicBezTo>
                  <a:cubicBezTo>
                    <a:pt x="134" y="28"/>
                    <a:pt x="135" y="28"/>
                    <a:pt x="135" y="28"/>
                  </a:cubicBezTo>
                  <a:cubicBezTo>
                    <a:pt x="135" y="28"/>
                    <a:pt x="135" y="28"/>
                    <a:pt x="135" y="27"/>
                  </a:cubicBezTo>
                  <a:close/>
                  <a:moveTo>
                    <a:pt x="122" y="51"/>
                  </a:moveTo>
                  <a:cubicBezTo>
                    <a:pt x="121" y="51"/>
                    <a:pt x="121" y="51"/>
                    <a:pt x="121" y="51"/>
                  </a:cubicBezTo>
                  <a:cubicBezTo>
                    <a:pt x="121" y="51"/>
                    <a:pt x="120" y="51"/>
                    <a:pt x="120" y="51"/>
                  </a:cubicBezTo>
                  <a:cubicBezTo>
                    <a:pt x="119" y="51"/>
                    <a:pt x="119" y="51"/>
                    <a:pt x="119" y="51"/>
                  </a:cubicBezTo>
                  <a:cubicBezTo>
                    <a:pt x="119" y="51"/>
                    <a:pt x="119" y="51"/>
                    <a:pt x="119" y="51"/>
                  </a:cubicBezTo>
                  <a:cubicBezTo>
                    <a:pt x="119" y="51"/>
                    <a:pt x="119" y="51"/>
                    <a:pt x="119" y="51"/>
                  </a:cubicBezTo>
                  <a:cubicBezTo>
                    <a:pt x="120" y="51"/>
                    <a:pt x="121" y="51"/>
                    <a:pt x="122" y="51"/>
                  </a:cubicBezTo>
                  <a:cubicBezTo>
                    <a:pt x="122" y="51"/>
                    <a:pt x="123" y="51"/>
                    <a:pt x="124" y="51"/>
                  </a:cubicBezTo>
                  <a:cubicBezTo>
                    <a:pt x="124" y="51"/>
                    <a:pt x="124" y="51"/>
                    <a:pt x="124" y="51"/>
                  </a:cubicBezTo>
                  <a:cubicBezTo>
                    <a:pt x="124" y="51"/>
                    <a:pt x="124" y="51"/>
                    <a:pt x="124" y="51"/>
                  </a:cubicBezTo>
                  <a:cubicBezTo>
                    <a:pt x="123" y="51"/>
                    <a:pt x="122" y="51"/>
                    <a:pt x="122" y="51"/>
                  </a:cubicBezTo>
                  <a:cubicBezTo>
                    <a:pt x="122" y="51"/>
                    <a:pt x="122" y="51"/>
                    <a:pt x="122" y="51"/>
                  </a:cubicBezTo>
                  <a:close/>
                  <a:moveTo>
                    <a:pt x="95" y="28"/>
                  </a:moveTo>
                  <a:cubicBezTo>
                    <a:pt x="95" y="27"/>
                    <a:pt x="95" y="27"/>
                    <a:pt x="94" y="27"/>
                  </a:cubicBezTo>
                  <a:cubicBezTo>
                    <a:pt x="93" y="27"/>
                    <a:pt x="93" y="27"/>
                    <a:pt x="92" y="27"/>
                  </a:cubicBezTo>
                  <a:cubicBezTo>
                    <a:pt x="92" y="27"/>
                    <a:pt x="91" y="27"/>
                    <a:pt x="91" y="28"/>
                  </a:cubicBezTo>
                  <a:cubicBezTo>
                    <a:pt x="91" y="28"/>
                    <a:pt x="92" y="28"/>
                    <a:pt x="92" y="28"/>
                  </a:cubicBezTo>
                  <a:cubicBezTo>
                    <a:pt x="93" y="28"/>
                    <a:pt x="94" y="28"/>
                    <a:pt x="95" y="28"/>
                  </a:cubicBezTo>
                  <a:cubicBezTo>
                    <a:pt x="96" y="28"/>
                    <a:pt x="96" y="28"/>
                    <a:pt x="96" y="28"/>
                  </a:cubicBezTo>
                  <a:cubicBezTo>
                    <a:pt x="96" y="28"/>
                    <a:pt x="96" y="28"/>
                    <a:pt x="97" y="28"/>
                  </a:cubicBezTo>
                  <a:cubicBezTo>
                    <a:pt x="97" y="28"/>
                    <a:pt x="97" y="28"/>
                    <a:pt x="97" y="28"/>
                  </a:cubicBezTo>
                  <a:cubicBezTo>
                    <a:pt x="97" y="28"/>
                    <a:pt x="97" y="28"/>
                    <a:pt x="97" y="28"/>
                  </a:cubicBezTo>
                  <a:cubicBezTo>
                    <a:pt x="97" y="29"/>
                    <a:pt x="97" y="29"/>
                    <a:pt x="97" y="29"/>
                  </a:cubicBezTo>
                  <a:cubicBezTo>
                    <a:pt x="96" y="29"/>
                    <a:pt x="96" y="29"/>
                    <a:pt x="96" y="29"/>
                  </a:cubicBezTo>
                  <a:cubicBezTo>
                    <a:pt x="96" y="29"/>
                    <a:pt x="96" y="29"/>
                    <a:pt x="97" y="29"/>
                  </a:cubicBezTo>
                  <a:cubicBezTo>
                    <a:pt x="97" y="29"/>
                    <a:pt x="97" y="29"/>
                    <a:pt x="97" y="29"/>
                  </a:cubicBezTo>
                  <a:cubicBezTo>
                    <a:pt x="97" y="29"/>
                    <a:pt x="98" y="29"/>
                    <a:pt x="98" y="29"/>
                  </a:cubicBezTo>
                  <a:cubicBezTo>
                    <a:pt x="100" y="29"/>
                    <a:pt x="102" y="29"/>
                    <a:pt x="104" y="29"/>
                  </a:cubicBezTo>
                  <a:cubicBezTo>
                    <a:pt x="105" y="29"/>
                    <a:pt x="106" y="29"/>
                    <a:pt x="107" y="28"/>
                  </a:cubicBezTo>
                  <a:cubicBezTo>
                    <a:pt x="107" y="28"/>
                    <a:pt x="107" y="28"/>
                    <a:pt x="107" y="29"/>
                  </a:cubicBezTo>
                  <a:cubicBezTo>
                    <a:pt x="107" y="29"/>
                    <a:pt x="107" y="29"/>
                    <a:pt x="107" y="29"/>
                  </a:cubicBezTo>
                  <a:cubicBezTo>
                    <a:pt x="108" y="29"/>
                    <a:pt x="108" y="29"/>
                    <a:pt x="109" y="28"/>
                  </a:cubicBezTo>
                  <a:cubicBezTo>
                    <a:pt x="109" y="28"/>
                    <a:pt x="110" y="28"/>
                    <a:pt x="110" y="28"/>
                  </a:cubicBezTo>
                  <a:cubicBezTo>
                    <a:pt x="110" y="28"/>
                    <a:pt x="111" y="28"/>
                    <a:pt x="111" y="28"/>
                  </a:cubicBezTo>
                  <a:cubicBezTo>
                    <a:pt x="111" y="29"/>
                    <a:pt x="111" y="29"/>
                    <a:pt x="111" y="28"/>
                  </a:cubicBezTo>
                  <a:cubicBezTo>
                    <a:pt x="111" y="28"/>
                    <a:pt x="112" y="28"/>
                    <a:pt x="112" y="28"/>
                  </a:cubicBezTo>
                  <a:cubicBezTo>
                    <a:pt x="112" y="29"/>
                    <a:pt x="112" y="29"/>
                    <a:pt x="112" y="29"/>
                  </a:cubicBezTo>
                  <a:cubicBezTo>
                    <a:pt x="113" y="29"/>
                    <a:pt x="114" y="29"/>
                    <a:pt x="115" y="29"/>
                  </a:cubicBezTo>
                  <a:cubicBezTo>
                    <a:pt x="116" y="28"/>
                    <a:pt x="117" y="28"/>
                    <a:pt x="117" y="29"/>
                  </a:cubicBezTo>
                  <a:cubicBezTo>
                    <a:pt x="118" y="29"/>
                    <a:pt x="119" y="28"/>
                    <a:pt x="120" y="28"/>
                  </a:cubicBezTo>
                  <a:cubicBezTo>
                    <a:pt x="120" y="28"/>
                    <a:pt x="120" y="28"/>
                    <a:pt x="120" y="28"/>
                  </a:cubicBezTo>
                  <a:cubicBezTo>
                    <a:pt x="120" y="28"/>
                    <a:pt x="121" y="28"/>
                    <a:pt x="121" y="28"/>
                  </a:cubicBezTo>
                  <a:cubicBezTo>
                    <a:pt x="122" y="28"/>
                    <a:pt x="122" y="28"/>
                    <a:pt x="122" y="28"/>
                  </a:cubicBezTo>
                  <a:cubicBezTo>
                    <a:pt x="123" y="28"/>
                    <a:pt x="123" y="28"/>
                    <a:pt x="123" y="28"/>
                  </a:cubicBezTo>
                  <a:cubicBezTo>
                    <a:pt x="123" y="28"/>
                    <a:pt x="124" y="28"/>
                    <a:pt x="124" y="28"/>
                  </a:cubicBezTo>
                  <a:cubicBezTo>
                    <a:pt x="125" y="28"/>
                    <a:pt x="126" y="28"/>
                    <a:pt x="126" y="28"/>
                  </a:cubicBezTo>
                  <a:cubicBezTo>
                    <a:pt x="127" y="28"/>
                    <a:pt x="128" y="28"/>
                    <a:pt x="128" y="28"/>
                  </a:cubicBezTo>
                  <a:cubicBezTo>
                    <a:pt x="128" y="28"/>
                    <a:pt x="128" y="27"/>
                    <a:pt x="128" y="27"/>
                  </a:cubicBezTo>
                  <a:cubicBezTo>
                    <a:pt x="128" y="27"/>
                    <a:pt x="128" y="27"/>
                    <a:pt x="127" y="27"/>
                  </a:cubicBezTo>
                  <a:cubicBezTo>
                    <a:pt x="127" y="27"/>
                    <a:pt x="127" y="27"/>
                    <a:pt x="127" y="27"/>
                  </a:cubicBezTo>
                  <a:cubicBezTo>
                    <a:pt x="125" y="27"/>
                    <a:pt x="124" y="27"/>
                    <a:pt x="122" y="27"/>
                  </a:cubicBezTo>
                  <a:cubicBezTo>
                    <a:pt x="122" y="27"/>
                    <a:pt x="122" y="27"/>
                    <a:pt x="121" y="27"/>
                  </a:cubicBezTo>
                  <a:cubicBezTo>
                    <a:pt x="120" y="27"/>
                    <a:pt x="119" y="27"/>
                    <a:pt x="118" y="27"/>
                  </a:cubicBezTo>
                  <a:cubicBezTo>
                    <a:pt x="116" y="27"/>
                    <a:pt x="115" y="27"/>
                    <a:pt x="114" y="28"/>
                  </a:cubicBezTo>
                  <a:cubicBezTo>
                    <a:pt x="113" y="28"/>
                    <a:pt x="113" y="27"/>
                    <a:pt x="112" y="27"/>
                  </a:cubicBezTo>
                  <a:cubicBezTo>
                    <a:pt x="110" y="27"/>
                    <a:pt x="109" y="27"/>
                    <a:pt x="108" y="27"/>
                  </a:cubicBezTo>
                  <a:cubicBezTo>
                    <a:pt x="107" y="27"/>
                    <a:pt x="106" y="27"/>
                    <a:pt x="105" y="27"/>
                  </a:cubicBezTo>
                  <a:cubicBezTo>
                    <a:pt x="105" y="27"/>
                    <a:pt x="104" y="27"/>
                    <a:pt x="103" y="27"/>
                  </a:cubicBezTo>
                  <a:cubicBezTo>
                    <a:pt x="102" y="27"/>
                    <a:pt x="102" y="27"/>
                    <a:pt x="101" y="27"/>
                  </a:cubicBezTo>
                  <a:cubicBezTo>
                    <a:pt x="100" y="27"/>
                    <a:pt x="99" y="27"/>
                    <a:pt x="98" y="27"/>
                  </a:cubicBezTo>
                  <a:cubicBezTo>
                    <a:pt x="97" y="27"/>
                    <a:pt x="96" y="27"/>
                    <a:pt x="96" y="27"/>
                  </a:cubicBezTo>
                  <a:cubicBezTo>
                    <a:pt x="96" y="27"/>
                    <a:pt x="95" y="27"/>
                    <a:pt x="95" y="28"/>
                  </a:cubicBezTo>
                  <a:close/>
                  <a:moveTo>
                    <a:pt x="89" y="16"/>
                  </a:moveTo>
                  <a:cubicBezTo>
                    <a:pt x="88" y="16"/>
                    <a:pt x="88" y="16"/>
                    <a:pt x="87" y="16"/>
                  </a:cubicBezTo>
                  <a:cubicBezTo>
                    <a:pt x="87" y="17"/>
                    <a:pt x="86" y="17"/>
                    <a:pt x="86" y="16"/>
                  </a:cubicBezTo>
                  <a:cubicBezTo>
                    <a:pt x="85" y="16"/>
                    <a:pt x="85" y="16"/>
                    <a:pt x="84" y="16"/>
                  </a:cubicBezTo>
                  <a:cubicBezTo>
                    <a:pt x="84" y="16"/>
                    <a:pt x="84" y="17"/>
                    <a:pt x="84" y="17"/>
                  </a:cubicBezTo>
                  <a:cubicBezTo>
                    <a:pt x="83" y="16"/>
                    <a:pt x="83" y="16"/>
                    <a:pt x="82" y="17"/>
                  </a:cubicBezTo>
                  <a:cubicBezTo>
                    <a:pt x="81" y="17"/>
                    <a:pt x="80" y="17"/>
                    <a:pt x="79" y="17"/>
                  </a:cubicBezTo>
                  <a:cubicBezTo>
                    <a:pt x="78" y="17"/>
                    <a:pt x="77" y="17"/>
                    <a:pt x="76" y="17"/>
                  </a:cubicBezTo>
                  <a:cubicBezTo>
                    <a:pt x="75" y="17"/>
                    <a:pt x="74" y="17"/>
                    <a:pt x="73" y="17"/>
                  </a:cubicBezTo>
                  <a:cubicBezTo>
                    <a:pt x="72" y="17"/>
                    <a:pt x="72" y="18"/>
                    <a:pt x="72" y="18"/>
                  </a:cubicBezTo>
                  <a:cubicBezTo>
                    <a:pt x="71" y="17"/>
                    <a:pt x="71" y="18"/>
                    <a:pt x="70" y="18"/>
                  </a:cubicBezTo>
                  <a:cubicBezTo>
                    <a:pt x="70" y="18"/>
                    <a:pt x="69" y="18"/>
                    <a:pt x="69" y="18"/>
                  </a:cubicBezTo>
                  <a:cubicBezTo>
                    <a:pt x="68" y="18"/>
                    <a:pt x="68" y="18"/>
                    <a:pt x="68" y="18"/>
                  </a:cubicBezTo>
                  <a:cubicBezTo>
                    <a:pt x="68" y="18"/>
                    <a:pt x="67" y="18"/>
                    <a:pt x="67" y="19"/>
                  </a:cubicBezTo>
                  <a:cubicBezTo>
                    <a:pt x="67" y="19"/>
                    <a:pt x="67" y="19"/>
                    <a:pt x="67" y="19"/>
                  </a:cubicBezTo>
                  <a:cubicBezTo>
                    <a:pt x="67" y="19"/>
                    <a:pt x="67" y="19"/>
                    <a:pt x="67" y="19"/>
                  </a:cubicBezTo>
                  <a:cubicBezTo>
                    <a:pt x="67" y="19"/>
                    <a:pt x="67" y="19"/>
                    <a:pt x="68" y="19"/>
                  </a:cubicBezTo>
                  <a:cubicBezTo>
                    <a:pt x="68" y="19"/>
                    <a:pt x="68" y="19"/>
                    <a:pt x="69" y="19"/>
                  </a:cubicBezTo>
                  <a:cubicBezTo>
                    <a:pt x="69" y="19"/>
                    <a:pt x="70" y="19"/>
                    <a:pt x="70" y="19"/>
                  </a:cubicBezTo>
                  <a:cubicBezTo>
                    <a:pt x="71" y="19"/>
                    <a:pt x="72" y="19"/>
                    <a:pt x="73" y="19"/>
                  </a:cubicBezTo>
                  <a:cubicBezTo>
                    <a:pt x="74" y="19"/>
                    <a:pt x="75" y="19"/>
                    <a:pt x="75" y="18"/>
                  </a:cubicBezTo>
                  <a:cubicBezTo>
                    <a:pt x="77" y="18"/>
                    <a:pt x="78" y="18"/>
                    <a:pt x="79" y="18"/>
                  </a:cubicBezTo>
                  <a:cubicBezTo>
                    <a:pt x="80" y="19"/>
                    <a:pt x="81" y="18"/>
                    <a:pt x="82" y="18"/>
                  </a:cubicBezTo>
                  <a:cubicBezTo>
                    <a:pt x="82" y="18"/>
                    <a:pt x="82" y="18"/>
                    <a:pt x="82" y="18"/>
                  </a:cubicBezTo>
                  <a:cubicBezTo>
                    <a:pt x="83" y="19"/>
                    <a:pt x="84" y="19"/>
                    <a:pt x="84" y="19"/>
                  </a:cubicBezTo>
                  <a:cubicBezTo>
                    <a:pt x="85" y="18"/>
                    <a:pt x="86" y="18"/>
                    <a:pt x="86" y="18"/>
                  </a:cubicBezTo>
                  <a:cubicBezTo>
                    <a:pt x="87" y="18"/>
                    <a:pt x="87" y="18"/>
                    <a:pt x="87" y="18"/>
                  </a:cubicBezTo>
                  <a:cubicBezTo>
                    <a:pt x="88" y="18"/>
                    <a:pt x="88" y="18"/>
                    <a:pt x="89" y="18"/>
                  </a:cubicBezTo>
                  <a:cubicBezTo>
                    <a:pt x="89" y="18"/>
                    <a:pt x="89" y="16"/>
                    <a:pt x="89" y="16"/>
                  </a:cubicBezTo>
                  <a:close/>
                  <a:moveTo>
                    <a:pt x="109" y="22"/>
                  </a:moveTo>
                  <a:cubicBezTo>
                    <a:pt x="109" y="22"/>
                    <a:pt x="109" y="22"/>
                    <a:pt x="109" y="23"/>
                  </a:cubicBezTo>
                  <a:cubicBezTo>
                    <a:pt x="109" y="23"/>
                    <a:pt x="109" y="23"/>
                    <a:pt x="110" y="23"/>
                  </a:cubicBezTo>
                  <a:cubicBezTo>
                    <a:pt x="111" y="23"/>
                    <a:pt x="112" y="22"/>
                    <a:pt x="113" y="23"/>
                  </a:cubicBezTo>
                  <a:cubicBezTo>
                    <a:pt x="115" y="23"/>
                    <a:pt x="116" y="22"/>
                    <a:pt x="118" y="23"/>
                  </a:cubicBezTo>
                  <a:cubicBezTo>
                    <a:pt x="118" y="23"/>
                    <a:pt x="118" y="23"/>
                    <a:pt x="119" y="23"/>
                  </a:cubicBezTo>
                  <a:cubicBezTo>
                    <a:pt x="119" y="23"/>
                    <a:pt x="119" y="22"/>
                    <a:pt x="119" y="22"/>
                  </a:cubicBezTo>
                  <a:cubicBezTo>
                    <a:pt x="119" y="22"/>
                    <a:pt x="119" y="22"/>
                    <a:pt x="119" y="22"/>
                  </a:cubicBezTo>
                  <a:cubicBezTo>
                    <a:pt x="118" y="22"/>
                    <a:pt x="117" y="22"/>
                    <a:pt x="116" y="22"/>
                  </a:cubicBezTo>
                  <a:cubicBezTo>
                    <a:pt x="116" y="22"/>
                    <a:pt x="115" y="22"/>
                    <a:pt x="115" y="22"/>
                  </a:cubicBezTo>
                  <a:cubicBezTo>
                    <a:pt x="114" y="22"/>
                    <a:pt x="113" y="22"/>
                    <a:pt x="112" y="22"/>
                  </a:cubicBezTo>
                  <a:cubicBezTo>
                    <a:pt x="111" y="22"/>
                    <a:pt x="110" y="22"/>
                    <a:pt x="109" y="22"/>
                  </a:cubicBezTo>
                  <a:cubicBezTo>
                    <a:pt x="109" y="22"/>
                    <a:pt x="109" y="22"/>
                    <a:pt x="109" y="22"/>
                  </a:cubicBezTo>
                  <a:close/>
                  <a:moveTo>
                    <a:pt x="93" y="16"/>
                  </a:moveTo>
                  <a:cubicBezTo>
                    <a:pt x="93" y="16"/>
                    <a:pt x="93" y="16"/>
                    <a:pt x="93" y="16"/>
                  </a:cubicBezTo>
                  <a:cubicBezTo>
                    <a:pt x="94" y="17"/>
                    <a:pt x="96" y="16"/>
                    <a:pt x="97" y="16"/>
                  </a:cubicBezTo>
                  <a:cubicBezTo>
                    <a:pt x="98" y="16"/>
                    <a:pt x="99" y="16"/>
                    <a:pt x="100" y="16"/>
                  </a:cubicBezTo>
                  <a:cubicBezTo>
                    <a:pt x="100" y="15"/>
                    <a:pt x="100" y="15"/>
                    <a:pt x="101" y="16"/>
                  </a:cubicBezTo>
                  <a:cubicBezTo>
                    <a:pt x="102" y="16"/>
                    <a:pt x="102" y="16"/>
                    <a:pt x="103" y="16"/>
                  </a:cubicBezTo>
                  <a:cubicBezTo>
                    <a:pt x="103" y="15"/>
                    <a:pt x="103" y="15"/>
                    <a:pt x="103" y="15"/>
                  </a:cubicBezTo>
                  <a:cubicBezTo>
                    <a:pt x="103" y="15"/>
                    <a:pt x="103" y="15"/>
                    <a:pt x="103" y="15"/>
                  </a:cubicBezTo>
                  <a:cubicBezTo>
                    <a:pt x="102" y="15"/>
                    <a:pt x="102" y="15"/>
                    <a:pt x="101" y="15"/>
                  </a:cubicBezTo>
                  <a:cubicBezTo>
                    <a:pt x="100" y="15"/>
                    <a:pt x="99" y="15"/>
                    <a:pt x="99" y="15"/>
                  </a:cubicBezTo>
                  <a:cubicBezTo>
                    <a:pt x="97" y="16"/>
                    <a:pt x="95" y="16"/>
                    <a:pt x="94" y="16"/>
                  </a:cubicBezTo>
                  <a:cubicBezTo>
                    <a:pt x="94" y="16"/>
                    <a:pt x="93" y="16"/>
                    <a:pt x="93" y="16"/>
                  </a:cubicBezTo>
                  <a:close/>
                  <a:moveTo>
                    <a:pt x="108" y="6"/>
                  </a:moveTo>
                  <a:cubicBezTo>
                    <a:pt x="108" y="6"/>
                    <a:pt x="108" y="6"/>
                    <a:pt x="108" y="6"/>
                  </a:cubicBezTo>
                  <a:cubicBezTo>
                    <a:pt x="106" y="5"/>
                    <a:pt x="105" y="6"/>
                    <a:pt x="104" y="6"/>
                  </a:cubicBezTo>
                  <a:cubicBezTo>
                    <a:pt x="104" y="6"/>
                    <a:pt x="103" y="6"/>
                    <a:pt x="103" y="7"/>
                  </a:cubicBezTo>
                  <a:cubicBezTo>
                    <a:pt x="104" y="7"/>
                    <a:pt x="104" y="7"/>
                    <a:pt x="104" y="7"/>
                  </a:cubicBezTo>
                  <a:cubicBezTo>
                    <a:pt x="105" y="6"/>
                    <a:pt x="107" y="7"/>
                    <a:pt x="108" y="6"/>
                  </a:cubicBezTo>
                  <a:cubicBezTo>
                    <a:pt x="108" y="6"/>
                    <a:pt x="108" y="7"/>
                    <a:pt x="108" y="6"/>
                  </a:cubicBezTo>
                  <a:cubicBezTo>
                    <a:pt x="108" y="6"/>
                    <a:pt x="108" y="6"/>
                    <a:pt x="108" y="6"/>
                  </a:cubicBezTo>
                  <a:close/>
                  <a:moveTo>
                    <a:pt x="81" y="13"/>
                  </a:moveTo>
                  <a:cubicBezTo>
                    <a:pt x="81" y="13"/>
                    <a:pt x="81" y="14"/>
                    <a:pt x="81" y="14"/>
                  </a:cubicBezTo>
                  <a:cubicBezTo>
                    <a:pt x="82" y="14"/>
                    <a:pt x="82" y="14"/>
                    <a:pt x="83" y="14"/>
                  </a:cubicBezTo>
                  <a:cubicBezTo>
                    <a:pt x="84" y="14"/>
                    <a:pt x="86" y="13"/>
                    <a:pt x="87" y="14"/>
                  </a:cubicBezTo>
                  <a:cubicBezTo>
                    <a:pt x="87" y="14"/>
                    <a:pt x="88" y="14"/>
                    <a:pt x="88" y="13"/>
                  </a:cubicBezTo>
                  <a:cubicBezTo>
                    <a:pt x="88" y="13"/>
                    <a:pt x="88" y="13"/>
                    <a:pt x="88" y="13"/>
                  </a:cubicBezTo>
                  <a:cubicBezTo>
                    <a:pt x="88" y="13"/>
                    <a:pt x="87" y="13"/>
                    <a:pt x="87" y="13"/>
                  </a:cubicBezTo>
                  <a:cubicBezTo>
                    <a:pt x="87" y="13"/>
                    <a:pt x="87" y="13"/>
                    <a:pt x="86" y="13"/>
                  </a:cubicBezTo>
                  <a:cubicBezTo>
                    <a:pt x="86" y="13"/>
                    <a:pt x="85" y="13"/>
                    <a:pt x="84" y="13"/>
                  </a:cubicBezTo>
                  <a:cubicBezTo>
                    <a:pt x="83" y="13"/>
                    <a:pt x="83" y="13"/>
                    <a:pt x="81" y="13"/>
                  </a:cubicBezTo>
                  <a:cubicBezTo>
                    <a:pt x="81" y="13"/>
                    <a:pt x="81" y="13"/>
                    <a:pt x="81" y="13"/>
                  </a:cubicBezTo>
                  <a:close/>
                  <a:moveTo>
                    <a:pt x="103" y="6"/>
                  </a:moveTo>
                  <a:cubicBezTo>
                    <a:pt x="103" y="6"/>
                    <a:pt x="103" y="6"/>
                    <a:pt x="103" y="6"/>
                  </a:cubicBezTo>
                  <a:cubicBezTo>
                    <a:pt x="102" y="6"/>
                    <a:pt x="102" y="6"/>
                    <a:pt x="101" y="6"/>
                  </a:cubicBezTo>
                  <a:cubicBezTo>
                    <a:pt x="101" y="6"/>
                    <a:pt x="100" y="6"/>
                    <a:pt x="100" y="6"/>
                  </a:cubicBezTo>
                  <a:cubicBezTo>
                    <a:pt x="101" y="6"/>
                    <a:pt x="100" y="6"/>
                    <a:pt x="100" y="7"/>
                  </a:cubicBezTo>
                  <a:cubicBezTo>
                    <a:pt x="100" y="7"/>
                    <a:pt x="100" y="7"/>
                    <a:pt x="100" y="7"/>
                  </a:cubicBezTo>
                  <a:cubicBezTo>
                    <a:pt x="100" y="7"/>
                    <a:pt x="100" y="7"/>
                    <a:pt x="100" y="7"/>
                  </a:cubicBezTo>
                  <a:cubicBezTo>
                    <a:pt x="100" y="7"/>
                    <a:pt x="100" y="7"/>
                    <a:pt x="101" y="7"/>
                  </a:cubicBezTo>
                  <a:cubicBezTo>
                    <a:pt x="101" y="7"/>
                    <a:pt x="101" y="7"/>
                    <a:pt x="102" y="7"/>
                  </a:cubicBezTo>
                  <a:cubicBezTo>
                    <a:pt x="102" y="7"/>
                    <a:pt x="103" y="7"/>
                    <a:pt x="103" y="6"/>
                  </a:cubicBezTo>
                  <a:close/>
                  <a:moveTo>
                    <a:pt x="38" y="55"/>
                  </a:moveTo>
                  <a:cubicBezTo>
                    <a:pt x="38" y="55"/>
                    <a:pt x="38" y="55"/>
                    <a:pt x="38" y="54"/>
                  </a:cubicBezTo>
                  <a:cubicBezTo>
                    <a:pt x="38" y="54"/>
                    <a:pt x="38" y="54"/>
                    <a:pt x="37" y="54"/>
                  </a:cubicBezTo>
                  <a:cubicBezTo>
                    <a:pt x="37" y="55"/>
                    <a:pt x="36" y="55"/>
                    <a:pt x="35" y="55"/>
                  </a:cubicBezTo>
                  <a:cubicBezTo>
                    <a:pt x="34" y="55"/>
                    <a:pt x="34" y="55"/>
                    <a:pt x="34" y="55"/>
                  </a:cubicBezTo>
                  <a:cubicBezTo>
                    <a:pt x="34" y="55"/>
                    <a:pt x="33" y="55"/>
                    <a:pt x="34" y="55"/>
                  </a:cubicBezTo>
                  <a:cubicBezTo>
                    <a:pt x="34" y="55"/>
                    <a:pt x="34" y="55"/>
                    <a:pt x="34" y="55"/>
                  </a:cubicBezTo>
                  <a:cubicBezTo>
                    <a:pt x="35" y="55"/>
                    <a:pt x="36" y="55"/>
                    <a:pt x="36" y="55"/>
                  </a:cubicBezTo>
                  <a:cubicBezTo>
                    <a:pt x="37" y="55"/>
                    <a:pt x="37" y="55"/>
                    <a:pt x="38" y="55"/>
                  </a:cubicBezTo>
                  <a:close/>
                  <a:moveTo>
                    <a:pt x="130" y="51"/>
                  </a:moveTo>
                  <a:cubicBezTo>
                    <a:pt x="129" y="51"/>
                    <a:pt x="129" y="51"/>
                    <a:pt x="128" y="51"/>
                  </a:cubicBezTo>
                  <a:cubicBezTo>
                    <a:pt x="127" y="51"/>
                    <a:pt x="126" y="51"/>
                    <a:pt x="125" y="51"/>
                  </a:cubicBezTo>
                  <a:cubicBezTo>
                    <a:pt x="125" y="51"/>
                    <a:pt x="125" y="51"/>
                    <a:pt x="125" y="51"/>
                  </a:cubicBezTo>
                  <a:cubicBezTo>
                    <a:pt x="125" y="51"/>
                    <a:pt x="125" y="51"/>
                    <a:pt x="125" y="51"/>
                  </a:cubicBezTo>
                  <a:cubicBezTo>
                    <a:pt x="127" y="51"/>
                    <a:pt x="128" y="52"/>
                    <a:pt x="129" y="51"/>
                  </a:cubicBezTo>
                  <a:cubicBezTo>
                    <a:pt x="129" y="51"/>
                    <a:pt x="129" y="52"/>
                    <a:pt x="130" y="51"/>
                  </a:cubicBezTo>
                  <a:cubicBezTo>
                    <a:pt x="130" y="51"/>
                    <a:pt x="130" y="51"/>
                    <a:pt x="130" y="51"/>
                  </a:cubicBezTo>
                  <a:cubicBezTo>
                    <a:pt x="130" y="51"/>
                    <a:pt x="130" y="51"/>
                    <a:pt x="130" y="51"/>
                  </a:cubicBezTo>
                  <a:close/>
                  <a:moveTo>
                    <a:pt x="76" y="14"/>
                  </a:moveTo>
                  <a:cubicBezTo>
                    <a:pt x="76" y="14"/>
                    <a:pt x="76" y="14"/>
                    <a:pt x="76" y="14"/>
                  </a:cubicBezTo>
                  <a:cubicBezTo>
                    <a:pt x="76" y="14"/>
                    <a:pt x="76" y="14"/>
                    <a:pt x="76" y="14"/>
                  </a:cubicBezTo>
                  <a:cubicBezTo>
                    <a:pt x="77" y="14"/>
                    <a:pt x="77" y="14"/>
                    <a:pt x="78" y="14"/>
                  </a:cubicBezTo>
                  <a:cubicBezTo>
                    <a:pt x="78" y="14"/>
                    <a:pt x="78" y="14"/>
                    <a:pt x="78" y="14"/>
                  </a:cubicBezTo>
                  <a:cubicBezTo>
                    <a:pt x="79" y="14"/>
                    <a:pt x="79" y="14"/>
                    <a:pt x="78" y="13"/>
                  </a:cubicBezTo>
                  <a:cubicBezTo>
                    <a:pt x="78" y="13"/>
                    <a:pt x="78" y="13"/>
                    <a:pt x="78" y="13"/>
                  </a:cubicBezTo>
                  <a:cubicBezTo>
                    <a:pt x="78" y="13"/>
                    <a:pt x="77" y="14"/>
                    <a:pt x="77" y="14"/>
                  </a:cubicBezTo>
                  <a:cubicBezTo>
                    <a:pt x="76" y="14"/>
                    <a:pt x="76" y="14"/>
                    <a:pt x="76" y="14"/>
                  </a:cubicBezTo>
                  <a:close/>
                  <a:moveTo>
                    <a:pt x="145" y="21"/>
                  </a:moveTo>
                  <a:cubicBezTo>
                    <a:pt x="145" y="21"/>
                    <a:pt x="145" y="21"/>
                    <a:pt x="145" y="21"/>
                  </a:cubicBezTo>
                  <a:cubicBezTo>
                    <a:pt x="144" y="21"/>
                    <a:pt x="143" y="21"/>
                    <a:pt x="142" y="21"/>
                  </a:cubicBezTo>
                  <a:cubicBezTo>
                    <a:pt x="142" y="21"/>
                    <a:pt x="142" y="21"/>
                    <a:pt x="141" y="21"/>
                  </a:cubicBezTo>
                  <a:cubicBezTo>
                    <a:pt x="141" y="21"/>
                    <a:pt x="141" y="21"/>
                    <a:pt x="141" y="21"/>
                  </a:cubicBezTo>
                  <a:cubicBezTo>
                    <a:pt x="141" y="21"/>
                    <a:pt x="141" y="21"/>
                    <a:pt x="141" y="21"/>
                  </a:cubicBezTo>
                  <a:cubicBezTo>
                    <a:pt x="142" y="21"/>
                    <a:pt x="142" y="21"/>
                    <a:pt x="142" y="21"/>
                  </a:cubicBezTo>
                  <a:cubicBezTo>
                    <a:pt x="143" y="21"/>
                    <a:pt x="144" y="21"/>
                    <a:pt x="145" y="21"/>
                  </a:cubicBezTo>
                  <a:cubicBezTo>
                    <a:pt x="145" y="21"/>
                    <a:pt x="145" y="21"/>
                    <a:pt x="145" y="21"/>
                  </a:cubicBezTo>
                  <a:cubicBezTo>
                    <a:pt x="145" y="21"/>
                    <a:pt x="145" y="21"/>
                    <a:pt x="145" y="21"/>
                  </a:cubicBezTo>
                  <a:close/>
                  <a:moveTo>
                    <a:pt x="42" y="57"/>
                  </a:moveTo>
                  <a:cubicBezTo>
                    <a:pt x="42" y="57"/>
                    <a:pt x="42" y="57"/>
                    <a:pt x="42" y="57"/>
                  </a:cubicBezTo>
                  <a:cubicBezTo>
                    <a:pt x="41" y="57"/>
                    <a:pt x="40" y="57"/>
                    <a:pt x="40" y="57"/>
                  </a:cubicBezTo>
                  <a:cubicBezTo>
                    <a:pt x="40" y="57"/>
                    <a:pt x="39" y="57"/>
                    <a:pt x="39" y="57"/>
                  </a:cubicBezTo>
                  <a:cubicBezTo>
                    <a:pt x="40" y="57"/>
                    <a:pt x="40" y="58"/>
                    <a:pt x="40" y="58"/>
                  </a:cubicBezTo>
                  <a:cubicBezTo>
                    <a:pt x="40" y="58"/>
                    <a:pt x="41" y="58"/>
                    <a:pt x="42" y="57"/>
                  </a:cubicBezTo>
                  <a:cubicBezTo>
                    <a:pt x="42" y="57"/>
                    <a:pt x="42" y="57"/>
                    <a:pt x="42" y="57"/>
                  </a:cubicBezTo>
                  <a:cubicBezTo>
                    <a:pt x="42" y="57"/>
                    <a:pt x="42" y="57"/>
                    <a:pt x="42" y="57"/>
                  </a:cubicBezTo>
                  <a:close/>
                  <a:moveTo>
                    <a:pt x="81" y="10"/>
                  </a:moveTo>
                  <a:cubicBezTo>
                    <a:pt x="81" y="10"/>
                    <a:pt x="81" y="10"/>
                    <a:pt x="81" y="10"/>
                  </a:cubicBezTo>
                  <a:cubicBezTo>
                    <a:pt x="80" y="10"/>
                    <a:pt x="79" y="10"/>
                    <a:pt x="78" y="10"/>
                  </a:cubicBezTo>
                  <a:cubicBezTo>
                    <a:pt x="78" y="10"/>
                    <a:pt x="78" y="11"/>
                    <a:pt x="78" y="11"/>
                  </a:cubicBezTo>
                  <a:cubicBezTo>
                    <a:pt x="78" y="11"/>
                    <a:pt x="78" y="11"/>
                    <a:pt x="78" y="11"/>
                  </a:cubicBezTo>
                  <a:cubicBezTo>
                    <a:pt x="79" y="10"/>
                    <a:pt x="80" y="11"/>
                    <a:pt x="80" y="10"/>
                  </a:cubicBezTo>
                  <a:cubicBezTo>
                    <a:pt x="80" y="10"/>
                    <a:pt x="81" y="10"/>
                    <a:pt x="81" y="10"/>
                  </a:cubicBezTo>
                  <a:cubicBezTo>
                    <a:pt x="81" y="10"/>
                    <a:pt x="81" y="10"/>
                    <a:pt x="81" y="10"/>
                  </a:cubicBezTo>
                  <a:close/>
                  <a:moveTo>
                    <a:pt x="82" y="30"/>
                  </a:moveTo>
                  <a:cubicBezTo>
                    <a:pt x="82" y="31"/>
                    <a:pt x="82" y="30"/>
                    <a:pt x="83" y="30"/>
                  </a:cubicBezTo>
                  <a:cubicBezTo>
                    <a:pt x="83" y="30"/>
                    <a:pt x="83" y="30"/>
                    <a:pt x="83" y="30"/>
                  </a:cubicBezTo>
                  <a:cubicBezTo>
                    <a:pt x="82" y="30"/>
                    <a:pt x="82" y="29"/>
                    <a:pt x="81" y="30"/>
                  </a:cubicBezTo>
                  <a:cubicBezTo>
                    <a:pt x="81" y="30"/>
                    <a:pt x="81" y="30"/>
                    <a:pt x="82" y="30"/>
                  </a:cubicBezTo>
                  <a:close/>
                  <a:moveTo>
                    <a:pt x="76" y="11"/>
                  </a:moveTo>
                  <a:cubicBezTo>
                    <a:pt x="76" y="11"/>
                    <a:pt x="75" y="11"/>
                    <a:pt x="75" y="11"/>
                  </a:cubicBezTo>
                  <a:cubicBezTo>
                    <a:pt x="75" y="11"/>
                    <a:pt x="75" y="11"/>
                    <a:pt x="75" y="11"/>
                  </a:cubicBezTo>
                  <a:cubicBezTo>
                    <a:pt x="75" y="12"/>
                    <a:pt x="76" y="12"/>
                    <a:pt x="76" y="11"/>
                  </a:cubicBezTo>
                  <a:cubicBezTo>
                    <a:pt x="76" y="11"/>
                    <a:pt x="76" y="11"/>
                    <a:pt x="76" y="11"/>
                  </a:cubicBezTo>
                  <a:close/>
                  <a:moveTo>
                    <a:pt x="113" y="49"/>
                  </a:moveTo>
                  <a:cubicBezTo>
                    <a:pt x="113" y="49"/>
                    <a:pt x="113" y="49"/>
                    <a:pt x="113" y="49"/>
                  </a:cubicBezTo>
                  <a:cubicBezTo>
                    <a:pt x="112" y="49"/>
                    <a:pt x="112" y="49"/>
                    <a:pt x="111" y="49"/>
                  </a:cubicBezTo>
                  <a:cubicBezTo>
                    <a:pt x="111" y="49"/>
                    <a:pt x="111" y="49"/>
                    <a:pt x="111" y="49"/>
                  </a:cubicBezTo>
                  <a:cubicBezTo>
                    <a:pt x="111" y="49"/>
                    <a:pt x="111" y="49"/>
                    <a:pt x="111" y="49"/>
                  </a:cubicBezTo>
                  <a:cubicBezTo>
                    <a:pt x="112" y="49"/>
                    <a:pt x="112" y="49"/>
                    <a:pt x="113" y="49"/>
                  </a:cubicBezTo>
                  <a:cubicBezTo>
                    <a:pt x="113" y="49"/>
                    <a:pt x="113" y="49"/>
                    <a:pt x="113" y="49"/>
                  </a:cubicBezTo>
                  <a:cubicBezTo>
                    <a:pt x="113" y="49"/>
                    <a:pt x="113" y="49"/>
                    <a:pt x="113" y="49"/>
                  </a:cubicBezTo>
                  <a:close/>
                  <a:moveTo>
                    <a:pt x="94" y="35"/>
                  </a:moveTo>
                  <a:cubicBezTo>
                    <a:pt x="94" y="35"/>
                    <a:pt x="94" y="35"/>
                    <a:pt x="94" y="35"/>
                  </a:cubicBezTo>
                  <a:cubicBezTo>
                    <a:pt x="94" y="35"/>
                    <a:pt x="94" y="35"/>
                    <a:pt x="94" y="35"/>
                  </a:cubicBezTo>
                  <a:cubicBezTo>
                    <a:pt x="94" y="35"/>
                    <a:pt x="94" y="35"/>
                    <a:pt x="95" y="35"/>
                  </a:cubicBezTo>
                  <a:cubicBezTo>
                    <a:pt x="95" y="35"/>
                    <a:pt x="96" y="35"/>
                    <a:pt x="96" y="35"/>
                  </a:cubicBezTo>
                  <a:cubicBezTo>
                    <a:pt x="97" y="35"/>
                    <a:pt x="96" y="35"/>
                    <a:pt x="96" y="35"/>
                  </a:cubicBezTo>
                  <a:cubicBezTo>
                    <a:pt x="96" y="35"/>
                    <a:pt x="95" y="35"/>
                    <a:pt x="94" y="35"/>
                  </a:cubicBezTo>
                  <a:close/>
                  <a:moveTo>
                    <a:pt x="121" y="22"/>
                  </a:moveTo>
                  <a:cubicBezTo>
                    <a:pt x="121" y="22"/>
                    <a:pt x="121" y="22"/>
                    <a:pt x="121" y="22"/>
                  </a:cubicBezTo>
                  <a:cubicBezTo>
                    <a:pt x="121" y="22"/>
                    <a:pt x="120" y="22"/>
                    <a:pt x="120" y="22"/>
                  </a:cubicBezTo>
                  <a:cubicBezTo>
                    <a:pt x="120" y="22"/>
                    <a:pt x="119" y="22"/>
                    <a:pt x="119" y="22"/>
                  </a:cubicBezTo>
                  <a:cubicBezTo>
                    <a:pt x="119" y="22"/>
                    <a:pt x="120" y="22"/>
                    <a:pt x="120" y="22"/>
                  </a:cubicBezTo>
                  <a:cubicBezTo>
                    <a:pt x="120" y="22"/>
                    <a:pt x="121" y="22"/>
                    <a:pt x="121" y="22"/>
                  </a:cubicBezTo>
                  <a:cubicBezTo>
                    <a:pt x="121" y="22"/>
                    <a:pt x="121" y="22"/>
                    <a:pt x="121" y="22"/>
                  </a:cubicBezTo>
                  <a:close/>
                  <a:moveTo>
                    <a:pt x="164" y="55"/>
                  </a:moveTo>
                  <a:cubicBezTo>
                    <a:pt x="164" y="55"/>
                    <a:pt x="163" y="55"/>
                    <a:pt x="163" y="55"/>
                  </a:cubicBezTo>
                  <a:cubicBezTo>
                    <a:pt x="163" y="55"/>
                    <a:pt x="163" y="55"/>
                    <a:pt x="163" y="55"/>
                  </a:cubicBezTo>
                  <a:cubicBezTo>
                    <a:pt x="164" y="56"/>
                    <a:pt x="164" y="56"/>
                    <a:pt x="164" y="56"/>
                  </a:cubicBezTo>
                  <a:cubicBezTo>
                    <a:pt x="164" y="55"/>
                    <a:pt x="164" y="55"/>
                    <a:pt x="164" y="55"/>
                  </a:cubicBezTo>
                  <a:close/>
                  <a:moveTo>
                    <a:pt x="169" y="57"/>
                  </a:moveTo>
                  <a:cubicBezTo>
                    <a:pt x="169" y="57"/>
                    <a:pt x="168" y="57"/>
                    <a:pt x="169" y="57"/>
                  </a:cubicBezTo>
                  <a:cubicBezTo>
                    <a:pt x="169" y="57"/>
                    <a:pt x="169" y="58"/>
                    <a:pt x="169" y="57"/>
                  </a:cubicBezTo>
                  <a:cubicBezTo>
                    <a:pt x="169" y="57"/>
                    <a:pt x="170" y="57"/>
                    <a:pt x="169" y="57"/>
                  </a:cubicBezTo>
                  <a:cubicBezTo>
                    <a:pt x="169" y="57"/>
                    <a:pt x="169" y="57"/>
                    <a:pt x="169" y="57"/>
                  </a:cubicBezTo>
                  <a:close/>
                  <a:moveTo>
                    <a:pt x="99" y="8"/>
                  </a:moveTo>
                  <a:cubicBezTo>
                    <a:pt x="99" y="8"/>
                    <a:pt x="98" y="7"/>
                    <a:pt x="98" y="8"/>
                  </a:cubicBezTo>
                  <a:cubicBezTo>
                    <a:pt x="98" y="8"/>
                    <a:pt x="98" y="8"/>
                    <a:pt x="98" y="8"/>
                  </a:cubicBezTo>
                  <a:cubicBezTo>
                    <a:pt x="98" y="8"/>
                    <a:pt x="99" y="8"/>
                    <a:pt x="99" y="8"/>
                  </a:cubicBezTo>
                  <a:cubicBezTo>
                    <a:pt x="99" y="8"/>
                    <a:pt x="99" y="8"/>
                    <a:pt x="99" y="8"/>
                  </a:cubicBezTo>
                  <a:close/>
                  <a:moveTo>
                    <a:pt x="150" y="16"/>
                  </a:moveTo>
                  <a:cubicBezTo>
                    <a:pt x="150" y="16"/>
                    <a:pt x="150" y="16"/>
                    <a:pt x="150" y="16"/>
                  </a:cubicBezTo>
                  <a:cubicBezTo>
                    <a:pt x="150" y="16"/>
                    <a:pt x="150" y="16"/>
                    <a:pt x="150" y="16"/>
                  </a:cubicBezTo>
                  <a:cubicBezTo>
                    <a:pt x="151" y="16"/>
                    <a:pt x="151" y="16"/>
                    <a:pt x="151" y="16"/>
                  </a:cubicBezTo>
                  <a:cubicBezTo>
                    <a:pt x="151" y="16"/>
                    <a:pt x="151" y="16"/>
                    <a:pt x="152" y="16"/>
                  </a:cubicBezTo>
                  <a:cubicBezTo>
                    <a:pt x="152" y="16"/>
                    <a:pt x="151" y="16"/>
                    <a:pt x="151" y="16"/>
                  </a:cubicBezTo>
                  <a:cubicBezTo>
                    <a:pt x="151" y="16"/>
                    <a:pt x="150" y="16"/>
                    <a:pt x="150" y="16"/>
                  </a:cubicBezTo>
                  <a:close/>
                  <a:moveTo>
                    <a:pt x="86" y="28"/>
                  </a:moveTo>
                  <a:cubicBezTo>
                    <a:pt x="85" y="28"/>
                    <a:pt x="85" y="28"/>
                    <a:pt x="85" y="28"/>
                  </a:cubicBezTo>
                  <a:cubicBezTo>
                    <a:pt x="84" y="28"/>
                    <a:pt x="84" y="28"/>
                    <a:pt x="85" y="28"/>
                  </a:cubicBezTo>
                  <a:cubicBezTo>
                    <a:pt x="85" y="28"/>
                    <a:pt x="85" y="28"/>
                    <a:pt x="86" y="28"/>
                  </a:cubicBezTo>
                  <a:cubicBezTo>
                    <a:pt x="86" y="28"/>
                    <a:pt x="86" y="28"/>
                    <a:pt x="86" y="28"/>
                  </a:cubicBezTo>
                  <a:close/>
                  <a:moveTo>
                    <a:pt x="94" y="5"/>
                  </a:moveTo>
                  <a:cubicBezTo>
                    <a:pt x="93" y="5"/>
                    <a:pt x="93" y="5"/>
                    <a:pt x="92" y="5"/>
                  </a:cubicBezTo>
                  <a:cubicBezTo>
                    <a:pt x="92" y="5"/>
                    <a:pt x="92" y="5"/>
                    <a:pt x="92" y="5"/>
                  </a:cubicBezTo>
                  <a:cubicBezTo>
                    <a:pt x="93" y="5"/>
                    <a:pt x="93" y="5"/>
                    <a:pt x="93" y="5"/>
                  </a:cubicBezTo>
                  <a:cubicBezTo>
                    <a:pt x="93" y="5"/>
                    <a:pt x="93" y="5"/>
                    <a:pt x="93" y="5"/>
                  </a:cubicBezTo>
                  <a:cubicBezTo>
                    <a:pt x="94" y="5"/>
                    <a:pt x="94" y="5"/>
                    <a:pt x="94" y="5"/>
                  </a:cubicBezTo>
                  <a:cubicBezTo>
                    <a:pt x="94" y="5"/>
                    <a:pt x="94" y="5"/>
                    <a:pt x="94" y="5"/>
                  </a:cubicBezTo>
                  <a:close/>
                  <a:moveTo>
                    <a:pt x="91" y="29"/>
                  </a:moveTo>
                  <a:cubicBezTo>
                    <a:pt x="90" y="29"/>
                    <a:pt x="90" y="29"/>
                    <a:pt x="91" y="29"/>
                  </a:cubicBezTo>
                  <a:cubicBezTo>
                    <a:pt x="91" y="30"/>
                    <a:pt x="91" y="30"/>
                    <a:pt x="91" y="29"/>
                  </a:cubicBezTo>
                  <a:cubicBezTo>
                    <a:pt x="91" y="29"/>
                    <a:pt x="92" y="29"/>
                    <a:pt x="91" y="29"/>
                  </a:cubicBezTo>
                  <a:cubicBezTo>
                    <a:pt x="91" y="29"/>
                    <a:pt x="91" y="29"/>
                    <a:pt x="91" y="29"/>
                  </a:cubicBezTo>
                  <a:close/>
                  <a:moveTo>
                    <a:pt x="66" y="19"/>
                  </a:moveTo>
                  <a:cubicBezTo>
                    <a:pt x="66" y="19"/>
                    <a:pt x="67" y="19"/>
                    <a:pt x="67" y="18"/>
                  </a:cubicBezTo>
                  <a:cubicBezTo>
                    <a:pt x="67" y="18"/>
                    <a:pt x="66" y="18"/>
                    <a:pt x="66" y="18"/>
                  </a:cubicBezTo>
                  <a:cubicBezTo>
                    <a:pt x="66" y="19"/>
                    <a:pt x="66" y="19"/>
                    <a:pt x="66" y="19"/>
                  </a:cubicBezTo>
                  <a:cubicBezTo>
                    <a:pt x="65" y="19"/>
                    <a:pt x="65" y="19"/>
                    <a:pt x="65" y="19"/>
                  </a:cubicBezTo>
                  <a:cubicBezTo>
                    <a:pt x="65" y="19"/>
                    <a:pt x="65" y="19"/>
                    <a:pt x="66" y="19"/>
                  </a:cubicBezTo>
                  <a:cubicBezTo>
                    <a:pt x="66" y="19"/>
                    <a:pt x="66" y="19"/>
                    <a:pt x="66" y="19"/>
                  </a:cubicBezTo>
                  <a:close/>
                  <a:moveTo>
                    <a:pt x="67" y="54"/>
                  </a:moveTo>
                  <a:cubicBezTo>
                    <a:pt x="67" y="54"/>
                    <a:pt x="67" y="54"/>
                    <a:pt x="67" y="54"/>
                  </a:cubicBezTo>
                  <a:cubicBezTo>
                    <a:pt x="67" y="54"/>
                    <a:pt x="66" y="54"/>
                    <a:pt x="66" y="54"/>
                  </a:cubicBezTo>
                  <a:cubicBezTo>
                    <a:pt x="66" y="54"/>
                    <a:pt x="66" y="54"/>
                    <a:pt x="66" y="54"/>
                  </a:cubicBezTo>
                  <a:cubicBezTo>
                    <a:pt x="66" y="54"/>
                    <a:pt x="66" y="54"/>
                    <a:pt x="66" y="54"/>
                  </a:cubicBezTo>
                  <a:cubicBezTo>
                    <a:pt x="66" y="54"/>
                    <a:pt x="66" y="54"/>
                    <a:pt x="67" y="54"/>
                  </a:cubicBezTo>
                  <a:close/>
                  <a:moveTo>
                    <a:pt x="10" y="16"/>
                  </a:moveTo>
                  <a:cubicBezTo>
                    <a:pt x="10" y="16"/>
                    <a:pt x="10" y="16"/>
                    <a:pt x="10" y="16"/>
                  </a:cubicBezTo>
                  <a:cubicBezTo>
                    <a:pt x="10" y="16"/>
                    <a:pt x="10" y="16"/>
                    <a:pt x="10" y="17"/>
                  </a:cubicBezTo>
                  <a:cubicBezTo>
                    <a:pt x="10" y="17"/>
                    <a:pt x="10" y="17"/>
                    <a:pt x="10" y="16"/>
                  </a:cubicBezTo>
                  <a:cubicBezTo>
                    <a:pt x="10" y="16"/>
                    <a:pt x="10" y="16"/>
                    <a:pt x="10" y="16"/>
                  </a:cubicBezTo>
                  <a:close/>
                  <a:moveTo>
                    <a:pt x="79" y="14"/>
                  </a:moveTo>
                  <a:cubicBezTo>
                    <a:pt x="79" y="14"/>
                    <a:pt x="79" y="14"/>
                    <a:pt x="79" y="14"/>
                  </a:cubicBezTo>
                  <a:cubicBezTo>
                    <a:pt x="80" y="14"/>
                    <a:pt x="80" y="14"/>
                    <a:pt x="80" y="14"/>
                  </a:cubicBezTo>
                  <a:cubicBezTo>
                    <a:pt x="80" y="14"/>
                    <a:pt x="80" y="14"/>
                    <a:pt x="80" y="14"/>
                  </a:cubicBezTo>
                  <a:cubicBezTo>
                    <a:pt x="80" y="14"/>
                    <a:pt x="80" y="14"/>
                    <a:pt x="80" y="14"/>
                  </a:cubicBezTo>
                  <a:cubicBezTo>
                    <a:pt x="80" y="14"/>
                    <a:pt x="79" y="13"/>
                    <a:pt x="79" y="14"/>
                  </a:cubicBezTo>
                  <a:close/>
                  <a:moveTo>
                    <a:pt x="91" y="16"/>
                  </a:moveTo>
                  <a:cubicBezTo>
                    <a:pt x="91" y="16"/>
                    <a:pt x="91" y="16"/>
                    <a:pt x="90" y="16"/>
                  </a:cubicBezTo>
                  <a:cubicBezTo>
                    <a:pt x="90" y="16"/>
                    <a:pt x="90" y="16"/>
                    <a:pt x="90" y="17"/>
                  </a:cubicBezTo>
                  <a:cubicBezTo>
                    <a:pt x="90" y="17"/>
                    <a:pt x="91" y="17"/>
                    <a:pt x="91" y="17"/>
                  </a:cubicBezTo>
                  <a:cubicBezTo>
                    <a:pt x="91" y="16"/>
                    <a:pt x="91" y="16"/>
                    <a:pt x="91" y="16"/>
                  </a:cubicBezTo>
                  <a:close/>
                  <a:moveTo>
                    <a:pt x="43" y="43"/>
                  </a:moveTo>
                  <a:cubicBezTo>
                    <a:pt x="43" y="43"/>
                    <a:pt x="43" y="43"/>
                    <a:pt x="43" y="43"/>
                  </a:cubicBezTo>
                  <a:cubicBezTo>
                    <a:pt x="43" y="43"/>
                    <a:pt x="44" y="43"/>
                    <a:pt x="44" y="43"/>
                  </a:cubicBezTo>
                  <a:cubicBezTo>
                    <a:pt x="44" y="43"/>
                    <a:pt x="44" y="43"/>
                    <a:pt x="44" y="43"/>
                  </a:cubicBezTo>
                  <a:cubicBezTo>
                    <a:pt x="44" y="42"/>
                    <a:pt x="43" y="42"/>
                    <a:pt x="43" y="43"/>
                  </a:cubicBezTo>
                  <a:close/>
                  <a:moveTo>
                    <a:pt x="166" y="55"/>
                  </a:moveTo>
                  <a:cubicBezTo>
                    <a:pt x="166" y="55"/>
                    <a:pt x="166" y="55"/>
                    <a:pt x="166" y="55"/>
                  </a:cubicBezTo>
                  <a:cubicBezTo>
                    <a:pt x="165" y="56"/>
                    <a:pt x="165" y="56"/>
                    <a:pt x="165" y="56"/>
                  </a:cubicBezTo>
                  <a:cubicBezTo>
                    <a:pt x="166" y="56"/>
                    <a:pt x="166" y="56"/>
                    <a:pt x="166" y="56"/>
                  </a:cubicBezTo>
                  <a:cubicBezTo>
                    <a:pt x="166" y="56"/>
                    <a:pt x="166" y="56"/>
                    <a:pt x="166" y="55"/>
                  </a:cubicBezTo>
                  <a:close/>
                  <a:moveTo>
                    <a:pt x="64" y="54"/>
                  </a:moveTo>
                  <a:cubicBezTo>
                    <a:pt x="64" y="54"/>
                    <a:pt x="64" y="54"/>
                    <a:pt x="64" y="54"/>
                  </a:cubicBezTo>
                  <a:cubicBezTo>
                    <a:pt x="63" y="54"/>
                    <a:pt x="63" y="54"/>
                    <a:pt x="63" y="54"/>
                  </a:cubicBezTo>
                  <a:cubicBezTo>
                    <a:pt x="64" y="55"/>
                    <a:pt x="64" y="54"/>
                    <a:pt x="64" y="54"/>
                  </a:cubicBezTo>
                  <a:cubicBezTo>
                    <a:pt x="64" y="54"/>
                    <a:pt x="64" y="54"/>
                    <a:pt x="64" y="54"/>
                  </a:cubicBezTo>
                  <a:close/>
                  <a:moveTo>
                    <a:pt x="79" y="13"/>
                  </a:moveTo>
                  <a:cubicBezTo>
                    <a:pt x="79" y="13"/>
                    <a:pt x="79" y="13"/>
                    <a:pt x="78" y="13"/>
                  </a:cubicBezTo>
                  <a:cubicBezTo>
                    <a:pt x="78" y="13"/>
                    <a:pt x="78" y="13"/>
                    <a:pt x="78" y="13"/>
                  </a:cubicBezTo>
                  <a:cubicBezTo>
                    <a:pt x="78" y="13"/>
                    <a:pt x="78" y="13"/>
                    <a:pt x="78" y="13"/>
                  </a:cubicBezTo>
                  <a:cubicBezTo>
                    <a:pt x="79" y="13"/>
                    <a:pt x="79" y="13"/>
                    <a:pt x="79" y="13"/>
                  </a:cubicBezTo>
                  <a:cubicBezTo>
                    <a:pt x="79" y="13"/>
                    <a:pt x="79" y="13"/>
                    <a:pt x="79" y="13"/>
                  </a:cubicBezTo>
                  <a:cubicBezTo>
                    <a:pt x="80" y="13"/>
                    <a:pt x="79" y="13"/>
                    <a:pt x="79" y="13"/>
                  </a:cubicBezTo>
                  <a:close/>
                  <a:moveTo>
                    <a:pt x="92" y="8"/>
                  </a:moveTo>
                  <a:cubicBezTo>
                    <a:pt x="91" y="8"/>
                    <a:pt x="91" y="8"/>
                    <a:pt x="91" y="8"/>
                  </a:cubicBezTo>
                  <a:cubicBezTo>
                    <a:pt x="91" y="8"/>
                    <a:pt x="91" y="8"/>
                    <a:pt x="91" y="8"/>
                  </a:cubicBezTo>
                  <a:cubicBezTo>
                    <a:pt x="91" y="9"/>
                    <a:pt x="91" y="8"/>
                    <a:pt x="92" y="8"/>
                  </a:cubicBezTo>
                  <a:cubicBezTo>
                    <a:pt x="92" y="8"/>
                    <a:pt x="92" y="8"/>
                    <a:pt x="92" y="8"/>
                  </a:cubicBezTo>
                  <a:close/>
                  <a:moveTo>
                    <a:pt x="89" y="9"/>
                  </a:moveTo>
                  <a:cubicBezTo>
                    <a:pt x="89" y="9"/>
                    <a:pt x="89" y="9"/>
                    <a:pt x="89" y="9"/>
                  </a:cubicBezTo>
                  <a:cubicBezTo>
                    <a:pt x="89" y="9"/>
                    <a:pt x="89" y="9"/>
                    <a:pt x="89" y="9"/>
                  </a:cubicBezTo>
                  <a:cubicBezTo>
                    <a:pt x="89" y="9"/>
                    <a:pt x="89" y="9"/>
                    <a:pt x="89" y="9"/>
                  </a:cubicBezTo>
                  <a:cubicBezTo>
                    <a:pt x="89" y="9"/>
                    <a:pt x="89" y="9"/>
                    <a:pt x="89" y="9"/>
                  </a:cubicBezTo>
                  <a:close/>
                  <a:moveTo>
                    <a:pt x="90" y="16"/>
                  </a:moveTo>
                  <a:cubicBezTo>
                    <a:pt x="90" y="16"/>
                    <a:pt x="89" y="16"/>
                    <a:pt x="89" y="16"/>
                  </a:cubicBezTo>
                  <a:cubicBezTo>
                    <a:pt x="89" y="16"/>
                    <a:pt x="89" y="17"/>
                    <a:pt x="89" y="17"/>
                  </a:cubicBezTo>
                  <a:cubicBezTo>
                    <a:pt x="89" y="17"/>
                    <a:pt x="90" y="17"/>
                    <a:pt x="90" y="17"/>
                  </a:cubicBezTo>
                  <a:cubicBezTo>
                    <a:pt x="90" y="17"/>
                    <a:pt x="90" y="16"/>
                    <a:pt x="90" y="16"/>
                  </a:cubicBezTo>
                  <a:close/>
                  <a:moveTo>
                    <a:pt x="170" y="42"/>
                  </a:moveTo>
                  <a:cubicBezTo>
                    <a:pt x="171" y="42"/>
                    <a:pt x="170" y="42"/>
                    <a:pt x="170" y="42"/>
                  </a:cubicBezTo>
                  <a:cubicBezTo>
                    <a:pt x="170" y="41"/>
                    <a:pt x="170" y="41"/>
                    <a:pt x="170" y="42"/>
                  </a:cubicBezTo>
                  <a:cubicBezTo>
                    <a:pt x="170" y="42"/>
                    <a:pt x="170" y="42"/>
                    <a:pt x="170" y="42"/>
                  </a:cubicBezTo>
                  <a:cubicBezTo>
                    <a:pt x="170" y="42"/>
                    <a:pt x="170" y="42"/>
                    <a:pt x="170" y="42"/>
                  </a:cubicBezTo>
                  <a:close/>
                  <a:moveTo>
                    <a:pt x="61" y="11"/>
                  </a:moveTo>
                  <a:cubicBezTo>
                    <a:pt x="60" y="11"/>
                    <a:pt x="60" y="11"/>
                    <a:pt x="60" y="11"/>
                  </a:cubicBezTo>
                  <a:cubicBezTo>
                    <a:pt x="60" y="11"/>
                    <a:pt x="60" y="11"/>
                    <a:pt x="60" y="11"/>
                  </a:cubicBezTo>
                  <a:cubicBezTo>
                    <a:pt x="60" y="11"/>
                    <a:pt x="60" y="11"/>
                    <a:pt x="60" y="11"/>
                  </a:cubicBezTo>
                  <a:cubicBezTo>
                    <a:pt x="60" y="11"/>
                    <a:pt x="60" y="11"/>
                    <a:pt x="61" y="11"/>
                  </a:cubicBezTo>
                  <a:close/>
                  <a:moveTo>
                    <a:pt x="46" y="42"/>
                  </a:moveTo>
                  <a:cubicBezTo>
                    <a:pt x="46" y="42"/>
                    <a:pt x="46" y="42"/>
                    <a:pt x="46" y="42"/>
                  </a:cubicBezTo>
                  <a:cubicBezTo>
                    <a:pt x="46" y="42"/>
                    <a:pt x="46" y="42"/>
                    <a:pt x="46" y="42"/>
                  </a:cubicBezTo>
                  <a:cubicBezTo>
                    <a:pt x="46" y="42"/>
                    <a:pt x="46" y="42"/>
                    <a:pt x="46" y="42"/>
                  </a:cubicBezTo>
                  <a:cubicBezTo>
                    <a:pt x="46" y="42"/>
                    <a:pt x="46" y="42"/>
                    <a:pt x="46" y="42"/>
                  </a:cubicBezTo>
                  <a:close/>
                  <a:moveTo>
                    <a:pt x="11" y="23"/>
                  </a:moveTo>
                  <a:cubicBezTo>
                    <a:pt x="11" y="23"/>
                    <a:pt x="11" y="23"/>
                    <a:pt x="11" y="23"/>
                  </a:cubicBezTo>
                  <a:cubicBezTo>
                    <a:pt x="11" y="23"/>
                    <a:pt x="10" y="23"/>
                    <a:pt x="10" y="23"/>
                  </a:cubicBezTo>
                  <a:cubicBezTo>
                    <a:pt x="10" y="23"/>
                    <a:pt x="10" y="23"/>
                    <a:pt x="10" y="23"/>
                  </a:cubicBezTo>
                  <a:cubicBezTo>
                    <a:pt x="11" y="23"/>
                    <a:pt x="11" y="23"/>
                    <a:pt x="11" y="23"/>
                  </a:cubicBezTo>
                  <a:close/>
                  <a:moveTo>
                    <a:pt x="12" y="21"/>
                  </a:moveTo>
                  <a:cubicBezTo>
                    <a:pt x="12" y="21"/>
                    <a:pt x="12" y="21"/>
                    <a:pt x="11" y="21"/>
                  </a:cubicBezTo>
                  <a:cubicBezTo>
                    <a:pt x="11" y="21"/>
                    <a:pt x="11" y="22"/>
                    <a:pt x="11" y="22"/>
                  </a:cubicBezTo>
                  <a:cubicBezTo>
                    <a:pt x="12" y="22"/>
                    <a:pt x="12" y="22"/>
                    <a:pt x="12" y="21"/>
                  </a:cubicBezTo>
                  <a:cubicBezTo>
                    <a:pt x="12" y="21"/>
                    <a:pt x="12" y="21"/>
                    <a:pt x="12" y="21"/>
                  </a:cubicBezTo>
                  <a:close/>
                  <a:moveTo>
                    <a:pt x="158" y="53"/>
                  </a:moveTo>
                  <a:cubicBezTo>
                    <a:pt x="158" y="52"/>
                    <a:pt x="158" y="52"/>
                    <a:pt x="158" y="53"/>
                  </a:cubicBezTo>
                  <a:cubicBezTo>
                    <a:pt x="158" y="53"/>
                    <a:pt x="158" y="53"/>
                    <a:pt x="158" y="53"/>
                  </a:cubicBezTo>
                  <a:cubicBezTo>
                    <a:pt x="158" y="53"/>
                    <a:pt x="158" y="53"/>
                    <a:pt x="158" y="53"/>
                  </a:cubicBezTo>
                  <a:cubicBezTo>
                    <a:pt x="158" y="53"/>
                    <a:pt x="158" y="53"/>
                    <a:pt x="158" y="53"/>
                  </a:cubicBezTo>
                  <a:close/>
                  <a:moveTo>
                    <a:pt x="126" y="22"/>
                  </a:moveTo>
                  <a:cubicBezTo>
                    <a:pt x="126" y="22"/>
                    <a:pt x="126" y="22"/>
                    <a:pt x="126" y="22"/>
                  </a:cubicBezTo>
                  <a:cubicBezTo>
                    <a:pt x="126" y="22"/>
                    <a:pt x="126" y="23"/>
                    <a:pt x="126" y="22"/>
                  </a:cubicBezTo>
                  <a:cubicBezTo>
                    <a:pt x="126" y="22"/>
                    <a:pt x="126" y="22"/>
                    <a:pt x="126" y="22"/>
                  </a:cubicBezTo>
                  <a:cubicBezTo>
                    <a:pt x="126" y="22"/>
                    <a:pt x="126" y="22"/>
                    <a:pt x="126" y="22"/>
                  </a:cubicBezTo>
                  <a:close/>
                  <a:moveTo>
                    <a:pt x="83" y="28"/>
                  </a:moveTo>
                  <a:cubicBezTo>
                    <a:pt x="83" y="28"/>
                    <a:pt x="83" y="28"/>
                    <a:pt x="83" y="28"/>
                  </a:cubicBezTo>
                  <a:cubicBezTo>
                    <a:pt x="83" y="28"/>
                    <a:pt x="83" y="28"/>
                    <a:pt x="83" y="28"/>
                  </a:cubicBezTo>
                  <a:cubicBezTo>
                    <a:pt x="83" y="28"/>
                    <a:pt x="83" y="28"/>
                    <a:pt x="84" y="28"/>
                  </a:cubicBezTo>
                  <a:cubicBezTo>
                    <a:pt x="84" y="28"/>
                    <a:pt x="84" y="28"/>
                    <a:pt x="83" y="28"/>
                  </a:cubicBezTo>
                  <a:close/>
                  <a:moveTo>
                    <a:pt x="84" y="9"/>
                  </a:moveTo>
                  <a:cubicBezTo>
                    <a:pt x="84" y="9"/>
                    <a:pt x="84" y="9"/>
                    <a:pt x="83" y="9"/>
                  </a:cubicBezTo>
                  <a:cubicBezTo>
                    <a:pt x="83" y="9"/>
                    <a:pt x="83" y="9"/>
                    <a:pt x="84" y="9"/>
                  </a:cubicBezTo>
                  <a:cubicBezTo>
                    <a:pt x="84" y="9"/>
                    <a:pt x="84" y="9"/>
                    <a:pt x="84" y="9"/>
                  </a:cubicBezTo>
                  <a:cubicBezTo>
                    <a:pt x="84" y="9"/>
                    <a:pt x="84" y="9"/>
                    <a:pt x="84" y="9"/>
                  </a:cubicBezTo>
                  <a:close/>
                  <a:moveTo>
                    <a:pt x="81" y="13"/>
                  </a:moveTo>
                  <a:cubicBezTo>
                    <a:pt x="81" y="13"/>
                    <a:pt x="80" y="13"/>
                    <a:pt x="80" y="13"/>
                  </a:cubicBezTo>
                  <a:cubicBezTo>
                    <a:pt x="80" y="13"/>
                    <a:pt x="80" y="13"/>
                    <a:pt x="80" y="13"/>
                  </a:cubicBezTo>
                  <a:cubicBezTo>
                    <a:pt x="80" y="13"/>
                    <a:pt x="81" y="13"/>
                    <a:pt x="81" y="13"/>
                  </a:cubicBezTo>
                  <a:cubicBezTo>
                    <a:pt x="81" y="13"/>
                    <a:pt x="81" y="13"/>
                    <a:pt x="81" y="13"/>
                  </a:cubicBezTo>
                  <a:close/>
                  <a:moveTo>
                    <a:pt x="133" y="27"/>
                  </a:moveTo>
                  <a:cubicBezTo>
                    <a:pt x="133" y="27"/>
                    <a:pt x="133" y="27"/>
                    <a:pt x="133" y="27"/>
                  </a:cubicBezTo>
                  <a:cubicBezTo>
                    <a:pt x="133" y="27"/>
                    <a:pt x="133" y="27"/>
                    <a:pt x="133" y="27"/>
                  </a:cubicBezTo>
                  <a:cubicBezTo>
                    <a:pt x="133" y="28"/>
                    <a:pt x="133" y="28"/>
                    <a:pt x="134" y="27"/>
                  </a:cubicBezTo>
                  <a:cubicBezTo>
                    <a:pt x="134" y="27"/>
                    <a:pt x="134" y="27"/>
                    <a:pt x="133" y="27"/>
                  </a:cubicBezTo>
                  <a:close/>
                  <a:moveTo>
                    <a:pt x="67" y="53"/>
                  </a:moveTo>
                  <a:cubicBezTo>
                    <a:pt x="67" y="53"/>
                    <a:pt x="67" y="53"/>
                    <a:pt x="67" y="53"/>
                  </a:cubicBezTo>
                  <a:cubicBezTo>
                    <a:pt x="67" y="53"/>
                    <a:pt x="67" y="53"/>
                    <a:pt x="67" y="53"/>
                  </a:cubicBezTo>
                  <a:cubicBezTo>
                    <a:pt x="67" y="53"/>
                    <a:pt x="67" y="53"/>
                    <a:pt x="67" y="53"/>
                  </a:cubicBezTo>
                  <a:cubicBezTo>
                    <a:pt x="67" y="53"/>
                    <a:pt x="67" y="53"/>
                    <a:pt x="67" y="53"/>
                  </a:cubicBezTo>
                  <a:close/>
                  <a:moveTo>
                    <a:pt x="77" y="11"/>
                  </a:moveTo>
                  <a:cubicBezTo>
                    <a:pt x="77" y="11"/>
                    <a:pt x="77" y="11"/>
                    <a:pt x="77" y="11"/>
                  </a:cubicBezTo>
                  <a:cubicBezTo>
                    <a:pt x="77" y="11"/>
                    <a:pt x="77" y="11"/>
                    <a:pt x="77" y="11"/>
                  </a:cubicBezTo>
                  <a:cubicBezTo>
                    <a:pt x="77" y="11"/>
                    <a:pt x="77" y="11"/>
                    <a:pt x="77" y="11"/>
                  </a:cubicBezTo>
                  <a:cubicBezTo>
                    <a:pt x="77" y="11"/>
                    <a:pt x="77" y="11"/>
                    <a:pt x="77" y="11"/>
                  </a:cubicBezTo>
                  <a:close/>
                  <a:moveTo>
                    <a:pt x="139" y="13"/>
                  </a:moveTo>
                  <a:cubicBezTo>
                    <a:pt x="139" y="13"/>
                    <a:pt x="139" y="13"/>
                    <a:pt x="139" y="13"/>
                  </a:cubicBezTo>
                  <a:cubicBezTo>
                    <a:pt x="139" y="13"/>
                    <a:pt x="139" y="13"/>
                    <a:pt x="139" y="13"/>
                  </a:cubicBezTo>
                  <a:cubicBezTo>
                    <a:pt x="139" y="13"/>
                    <a:pt x="139" y="13"/>
                    <a:pt x="139" y="13"/>
                  </a:cubicBezTo>
                  <a:cubicBezTo>
                    <a:pt x="139" y="13"/>
                    <a:pt x="139" y="13"/>
                    <a:pt x="139" y="13"/>
                  </a:cubicBezTo>
                  <a:close/>
                  <a:moveTo>
                    <a:pt x="109" y="6"/>
                  </a:moveTo>
                  <a:cubicBezTo>
                    <a:pt x="109" y="6"/>
                    <a:pt x="109" y="7"/>
                    <a:pt x="109" y="7"/>
                  </a:cubicBezTo>
                  <a:cubicBezTo>
                    <a:pt x="109" y="7"/>
                    <a:pt x="109" y="7"/>
                    <a:pt x="109" y="6"/>
                  </a:cubicBezTo>
                  <a:cubicBezTo>
                    <a:pt x="109" y="6"/>
                    <a:pt x="109" y="6"/>
                    <a:pt x="109" y="6"/>
                  </a:cubicBezTo>
                  <a:cubicBezTo>
                    <a:pt x="109" y="6"/>
                    <a:pt x="109" y="6"/>
                    <a:pt x="109" y="6"/>
                  </a:cubicBezTo>
                  <a:close/>
                  <a:moveTo>
                    <a:pt x="14" y="20"/>
                  </a:moveTo>
                  <a:cubicBezTo>
                    <a:pt x="14" y="20"/>
                    <a:pt x="14" y="20"/>
                    <a:pt x="14" y="20"/>
                  </a:cubicBezTo>
                  <a:cubicBezTo>
                    <a:pt x="14" y="20"/>
                    <a:pt x="14" y="20"/>
                    <a:pt x="14" y="20"/>
                  </a:cubicBezTo>
                  <a:cubicBezTo>
                    <a:pt x="14" y="20"/>
                    <a:pt x="14" y="20"/>
                    <a:pt x="14" y="20"/>
                  </a:cubicBezTo>
                  <a:close/>
                  <a:moveTo>
                    <a:pt x="87" y="28"/>
                  </a:moveTo>
                  <a:cubicBezTo>
                    <a:pt x="87" y="28"/>
                    <a:pt x="87" y="28"/>
                    <a:pt x="87" y="28"/>
                  </a:cubicBezTo>
                  <a:cubicBezTo>
                    <a:pt x="87" y="28"/>
                    <a:pt x="87" y="28"/>
                    <a:pt x="87" y="28"/>
                  </a:cubicBezTo>
                  <a:cubicBezTo>
                    <a:pt x="87" y="28"/>
                    <a:pt x="87" y="28"/>
                    <a:pt x="87" y="28"/>
                  </a:cubicBezTo>
                  <a:cubicBezTo>
                    <a:pt x="87" y="28"/>
                    <a:pt x="87" y="28"/>
                    <a:pt x="87" y="28"/>
                  </a:cubicBezTo>
                  <a:close/>
                  <a:moveTo>
                    <a:pt x="121" y="1"/>
                  </a:moveTo>
                  <a:cubicBezTo>
                    <a:pt x="121" y="1"/>
                    <a:pt x="121" y="1"/>
                    <a:pt x="121" y="1"/>
                  </a:cubicBezTo>
                  <a:cubicBezTo>
                    <a:pt x="121" y="1"/>
                    <a:pt x="121" y="1"/>
                    <a:pt x="121" y="1"/>
                  </a:cubicBezTo>
                  <a:close/>
                  <a:moveTo>
                    <a:pt x="78" y="13"/>
                  </a:moveTo>
                  <a:cubicBezTo>
                    <a:pt x="78" y="13"/>
                    <a:pt x="78" y="13"/>
                    <a:pt x="78" y="13"/>
                  </a:cubicBezTo>
                  <a:cubicBezTo>
                    <a:pt x="78" y="13"/>
                    <a:pt x="78" y="13"/>
                    <a:pt x="78" y="13"/>
                  </a:cubicBezTo>
                  <a:cubicBezTo>
                    <a:pt x="78" y="13"/>
                    <a:pt x="78" y="13"/>
                    <a:pt x="78" y="13"/>
                  </a:cubicBezTo>
                  <a:cubicBezTo>
                    <a:pt x="78" y="13"/>
                    <a:pt x="78" y="13"/>
                    <a:pt x="78" y="13"/>
                  </a:cubicBezTo>
                  <a:close/>
                  <a:moveTo>
                    <a:pt x="67" y="18"/>
                  </a:moveTo>
                  <a:cubicBezTo>
                    <a:pt x="67" y="18"/>
                    <a:pt x="67" y="18"/>
                    <a:pt x="67" y="18"/>
                  </a:cubicBezTo>
                  <a:cubicBezTo>
                    <a:pt x="67" y="18"/>
                    <a:pt x="67" y="18"/>
                    <a:pt x="67" y="18"/>
                  </a:cubicBezTo>
                  <a:cubicBezTo>
                    <a:pt x="67" y="18"/>
                    <a:pt x="67" y="18"/>
                    <a:pt x="67" y="18"/>
                  </a:cubicBezTo>
                  <a:cubicBezTo>
                    <a:pt x="67" y="18"/>
                    <a:pt x="67" y="18"/>
                    <a:pt x="67" y="18"/>
                  </a:cubicBezTo>
                  <a:close/>
                  <a:moveTo>
                    <a:pt x="9" y="23"/>
                  </a:moveTo>
                  <a:cubicBezTo>
                    <a:pt x="9" y="23"/>
                    <a:pt x="9" y="23"/>
                    <a:pt x="9" y="24"/>
                  </a:cubicBezTo>
                  <a:cubicBezTo>
                    <a:pt x="9" y="24"/>
                    <a:pt x="9" y="24"/>
                    <a:pt x="9" y="24"/>
                  </a:cubicBezTo>
                  <a:cubicBezTo>
                    <a:pt x="9" y="24"/>
                    <a:pt x="9" y="24"/>
                    <a:pt x="9" y="24"/>
                  </a:cubicBezTo>
                  <a:cubicBezTo>
                    <a:pt x="9" y="24"/>
                    <a:pt x="9" y="23"/>
                    <a:pt x="9" y="23"/>
                  </a:cubicBezTo>
                  <a:close/>
                  <a:moveTo>
                    <a:pt x="28" y="62"/>
                  </a:moveTo>
                  <a:cubicBezTo>
                    <a:pt x="28" y="62"/>
                    <a:pt x="28" y="62"/>
                    <a:pt x="28" y="62"/>
                  </a:cubicBezTo>
                  <a:cubicBezTo>
                    <a:pt x="28" y="62"/>
                    <a:pt x="28" y="62"/>
                    <a:pt x="28" y="62"/>
                  </a:cubicBezTo>
                  <a:cubicBezTo>
                    <a:pt x="28" y="62"/>
                    <a:pt x="28" y="62"/>
                    <a:pt x="28" y="62"/>
                  </a:cubicBezTo>
                  <a:cubicBezTo>
                    <a:pt x="28" y="62"/>
                    <a:pt x="28" y="62"/>
                    <a:pt x="28" y="62"/>
                  </a:cubicBezTo>
                  <a:close/>
                  <a:moveTo>
                    <a:pt x="141" y="21"/>
                  </a:moveTo>
                  <a:cubicBezTo>
                    <a:pt x="141" y="21"/>
                    <a:pt x="141" y="21"/>
                    <a:pt x="141" y="21"/>
                  </a:cubicBezTo>
                  <a:cubicBezTo>
                    <a:pt x="141" y="21"/>
                    <a:pt x="141" y="21"/>
                    <a:pt x="141" y="21"/>
                  </a:cubicBezTo>
                  <a:cubicBezTo>
                    <a:pt x="141" y="21"/>
                    <a:pt x="141" y="21"/>
                    <a:pt x="141" y="21"/>
                  </a:cubicBezTo>
                  <a:cubicBezTo>
                    <a:pt x="141" y="21"/>
                    <a:pt x="141" y="21"/>
                    <a:pt x="141" y="21"/>
                  </a:cubicBezTo>
                  <a:close/>
                  <a:moveTo>
                    <a:pt x="65" y="9"/>
                  </a:moveTo>
                  <a:cubicBezTo>
                    <a:pt x="65" y="9"/>
                    <a:pt x="65" y="9"/>
                    <a:pt x="65" y="9"/>
                  </a:cubicBezTo>
                  <a:cubicBezTo>
                    <a:pt x="65" y="9"/>
                    <a:pt x="65" y="9"/>
                    <a:pt x="65" y="9"/>
                  </a:cubicBezTo>
                  <a:close/>
                  <a:moveTo>
                    <a:pt x="39" y="22"/>
                  </a:moveTo>
                  <a:cubicBezTo>
                    <a:pt x="39" y="22"/>
                    <a:pt x="39" y="22"/>
                    <a:pt x="39" y="22"/>
                  </a:cubicBezTo>
                  <a:cubicBezTo>
                    <a:pt x="39" y="22"/>
                    <a:pt x="39" y="22"/>
                    <a:pt x="3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 name="Freeform 6"/>
            <p:cNvSpPr>
              <a:spLocks noEditPoints="1"/>
            </p:cNvSpPr>
            <p:nvPr/>
          </p:nvSpPr>
          <p:spPr bwMode="auto">
            <a:xfrm>
              <a:off x="504825" y="1082675"/>
              <a:ext cx="708025" cy="215900"/>
            </a:xfrm>
            <a:custGeom>
              <a:avLst/>
              <a:gdLst>
                <a:gd name="T0" fmla="*/ 15 w 47"/>
                <a:gd name="T1" fmla="*/ 6 h 14"/>
                <a:gd name="T2" fmla="*/ 13 w 47"/>
                <a:gd name="T3" fmla="*/ 6 h 14"/>
                <a:gd name="T4" fmla="*/ 10 w 47"/>
                <a:gd name="T5" fmla="*/ 8 h 14"/>
                <a:gd name="T6" fmla="*/ 6 w 47"/>
                <a:gd name="T7" fmla="*/ 10 h 14"/>
                <a:gd name="T8" fmla="*/ 5 w 47"/>
                <a:gd name="T9" fmla="*/ 12 h 14"/>
                <a:gd name="T10" fmla="*/ 8 w 47"/>
                <a:gd name="T11" fmla="*/ 12 h 14"/>
                <a:gd name="T12" fmla="*/ 8 w 47"/>
                <a:gd name="T13" fmla="*/ 12 h 14"/>
                <a:gd name="T14" fmla="*/ 4 w 47"/>
                <a:gd name="T15" fmla="*/ 14 h 14"/>
                <a:gd name="T16" fmla="*/ 4 w 47"/>
                <a:gd name="T17" fmla="*/ 14 h 14"/>
                <a:gd name="T18" fmla="*/ 1 w 47"/>
                <a:gd name="T19" fmla="*/ 13 h 14"/>
                <a:gd name="T20" fmla="*/ 0 w 47"/>
                <a:gd name="T21" fmla="*/ 11 h 14"/>
                <a:gd name="T22" fmla="*/ 1 w 47"/>
                <a:gd name="T23" fmla="*/ 8 h 14"/>
                <a:gd name="T24" fmla="*/ 5 w 47"/>
                <a:gd name="T25" fmla="*/ 7 h 14"/>
                <a:gd name="T26" fmla="*/ 5 w 47"/>
                <a:gd name="T27" fmla="*/ 7 h 14"/>
                <a:gd name="T28" fmla="*/ 4 w 47"/>
                <a:gd name="T29" fmla="*/ 8 h 14"/>
                <a:gd name="T30" fmla="*/ 7 w 47"/>
                <a:gd name="T31" fmla="*/ 8 h 14"/>
                <a:gd name="T32" fmla="*/ 9 w 47"/>
                <a:gd name="T33" fmla="*/ 7 h 14"/>
                <a:gd name="T34" fmla="*/ 12 w 47"/>
                <a:gd name="T35" fmla="*/ 6 h 14"/>
                <a:gd name="T36" fmla="*/ 9 w 47"/>
                <a:gd name="T37" fmla="*/ 6 h 14"/>
                <a:gd name="T38" fmla="*/ 9 w 47"/>
                <a:gd name="T39" fmla="*/ 5 h 14"/>
                <a:gd name="T40" fmla="*/ 9 w 47"/>
                <a:gd name="T41" fmla="*/ 4 h 14"/>
                <a:gd name="T42" fmla="*/ 7 w 47"/>
                <a:gd name="T43" fmla="*/ 4 h 14"/>
                <a:gd name="T44" fmla="*/ 9 w 47"/>
                <a:gd name="T45" fmla="*/ 3 h 14"/>
                <a:gd name="T46" fmla="*/ 14 w 47"/>
                <a:gd name="T47" fmla="*/ 3 h 14"/>
                <a:gd name="T48" fmla="*/ 13 w 47"/>
                <a:gd name="T49" fmla="*/ 3 h 14"/>
                <a:gd name="T50" fmla="*/ 12 w 47"/>
                <a:gd name="T51" fmla="*/ 3 h 14"/>
                <a:gd name="T52" fmla="*/ 13 w 47"/>
                <a:gd name="T53" fmla="*/ 3 h 14"/>
                <a:gd name="T54" fmla="*/ 14 w 47"/>
                <a:gd name="T55" fmla="*/ 3 h 14"/>
                <a:gd name="T56" fmla="*/ 17 w 47"/>
                <a:gd name="T57" fmla="*/ 3 h 14"/>
                <a:gd name="T58" fmla="*/ 22 w 47"/>
                <a:gd name="T59" fmla="*/ 2 h 14"/>
                <a:gd name="T60" fmla="*/ 26 w 47"/>
                <a:gd name="T61" fmla="*/ 2 h 14"/>
                <a:gd name="T62" fmla="*/ 32 w 47"/>
                <a:gd name="T63" fmla="*/ 2 h 14"/>
                <a:gd name="T64" fmla="*/ 35 w 47"/>
                <a:gd name="T65" fmla="*/ 2 h 14"/>
                <a:gd name="T66" fmla="*/ 41 w 47"/>
                <a:gd name="T67" fmla="*/ 1 h 14"/>
                <a:gd name="T68" fmla="*/ 45 w 47"/>
                <a:gd name="T69" fmla="*/ 1 h 14"/>
                <a:gd name="T70" fmla="*/ 47 w 47"/>
                <a:gd name="T71" fmla="*/ 0 h 14"/>
                <a:gd name="T72" fmla="*/ 47 w 47"/>
                <a:gd name="T73" fmla="*/ 1 h 14"/>
                <a:gd name="T74" fmla="*/ 44 w 47"/>
                <a:gd name="T75" fmla="*/ 2 h 14"/>
                <a:gd name="T76" fmla="*/ 42 w 47"/>
                <a:gd name="T77" fmla="*/ 2 h 14"/>
                <a:gd name="T78" fmla="*/ 43 w 47"/>
                <a:gd name="T79" fmla="*/ 3 h 14"/>
                <a:gd name="T80" fmla="*/ 37 w 47"/>
                <a:gd name="T81" fmla="*/ 4 h 14"/>
                <a:gd name="T82" fmla="*/ 36 w 47"/>
                <a:gd name="T83" fmla="*/ 4 h 14"/>
                <a:gd name="T84" fmla="*/ 32 w 47"/>
                <a:gd name="T85" fmla="*/ 5 h 14"/>
                <a:gd name="T86" fmla="*/ 30 w 47"/>
                <a:gd name="T87" fmla="*/ 5 h 14"/>
                <a:gd name="T88" fmla="*/ 26 w 47"/>
                <a:gd name="T89" fmla="*/ 6 h 14"/>
                <a:gd name="T90" fmla="*/ 19 w 47"/>
                <a:gd name="T91" fmla="*/ 6 h 14"/>
                <a:gd name="T92" fmla="*/ 16 w 47"/>
                <a:gd name="T93" fmla="*/ 7 h 14"/>
                <a:gd name="T94" fmla="*/ 15 w 47"/>
                <a:gd name="T95" fmla="*/ 7 h 14"/>
                <a:gd name="T96" fmla="*/ 16 w 47"/>
                <a:gd name="T97" fmla="*/ 6 h 14"/>
                <a:gd name="T98" fmla="*/ 16 w 47"/>
                <a:gd name="T99" fmla="*/ 6 h 14"/>
                <a:gd name="T100" fmla="*/ 23 w 47"/>
                <a:gd name="T101" fmla="*/ 2 h 14"/>
                <a:gd name="T102" fmla="*/ 23 w 47"/>
                <a:gd name="T10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 h="14">
                  <a:moveTo>
                    <a:pt x="16" y="6"/>
                  </a:moveTo>
                  <a:cubicBezTo>
                    <a:pt x="15" y="6"/>
                    <a:pt x="15" y="6"/>
                    <a:pt x="15" y="6"/>
                  </a:cubicBezTo>
                  <a:cubicBezTo>
                    <a:pt x="14" y="6"/>
                    <a:pt x="14" y="7"/>
                    <a:pt x="13" y="6"/>
                  </a:cubicBezTo>
                  <a:cubicBezTo>
                    <a:pt x="13" y="6"/>
                    <a:pt x="13" y="6"/>
                    <a:pt x="13" y="6"/>
                  </a:cubicBezTo>
                  <a:cubicBezTo>
                    <a:pt x="12" y="7"/>
                    <a:pt x="12" y="7"/>
                    <a:pt x="11" y="7"/>
                  </a:cubicBezTo>
                  <a:cubicBezTo>
                    <a:pt x="11" y="8"/>
                    <a:pt x="11" y="8"/>
                    <a:pt x="10" y="8"/>
                  </a:cubicBezTo>
                  <a:cubicBezTo>
                    <a:pt x="9" y="8"/>
                    <a:pt x="8" y="9"/>
                    <a:pt x="8" y="9"/>
                  </a:cubicBezTo>
                  <a:cubicBezTo>
                    <a:pt x="7" y="10"/>
                    <a:pt x="7" y="10"/>
                    <a:pt x="6" y="10"/>
                  </a:cubicBezTo>
                  <a:cubicBezTo>
                    <a:pt x="6" y="11"/>
                    <a:pt x="6" y="11"/>
                    <a:pt x="5" y="12"/>
                  </a:cubicBezTo>
                  <a:cubicBezTo>
                    <a:pt x="5" y="12"/>
                    <a:pt x="5" y="12"/>
                    <a:pt x="5" y="12"/>
                  </a:cubicBezTo>
                  <a:cubicBezTo>
                    <a:pt x="5" y="12"/>
                    <a:pt x="6" y="12"/>
                    <a:pt x="6" y="12"/>
                  </a:cubicBezTo>
                  <a:cubicBezTo>
                    <a:pt x="7" y="11"/>
                    <a:pt x="7" y="12"/>
                    <a:pt x="8" y="12"/>
                  </a:cubicBezTo>
                  <a:cubicBezTo>
                    <a:pt x="8" y="12"/>
                    <a:pt x="8" y="12"/>
                    <a:pt x="8" y="12"/>
                  </a:cubicBezTo>
                  <a:cubicBezTo>
                    <a:pt x="8" y="12"/>
                    <a:pt x="8" y="12"/>
                    <a:pt x="8" y="12"/>
                  </a:cubicBezTo>
                  <a:cubicBezTo>
                    <a:pt x="7" y="13"/>
                    <a:pt x="6" y="13"/>
                    <a:pt x="5" y="13"/>
                  </a:cubicBezTo>
                  <a:cubicBezTo>
                    <a:pt x="5" y="13"/>
                    <a:pt x="4" y="13"/>
                    <a:pt x="4" y="14"/>
                  </a:cubicBezTo>
                  <a:cubicBezTo>
                    <a:pt x="4" y="14"/>
                    <a:pt x="4" y="14"/>
                    <a:pt x="4" y="14"/>
                  </a:cubicBezTo>
                  <a:cubicBezTo>
                    <a:pt x="4" y="14"/>
                    <a:pt x="4" y="14"/>
                    <a:pt x="4" y="14"/>
                  </a:cubicBezTo>
                  <a:cubicBezTo>
                    <a:pt x="4" y="13"/>
                    <a:pt x="3" y="13"/>
                    <a:pt x="3" y="13"/>
                  </a:cubicBezTo>
                  <a:cubicBezTo>
                    <a:pt x="2" y="13"/>
                    <a:pt x="1" y="13"/>
                    <a:pt x="1" y="13"/>
                  </a:cubicBezTo>
                  <a:cubicBezTo>
                    <a:pt x="0" y="13"/>
                    <a:pt x="0" y="12"/>
                    <a:pt x="0" y="12"/>
                  </a:cubicBezTo>
                  <a:cubicBezTo>
                    <a:pt x="1" y="12"/>
                    <a:pt x="0" y="11"/>
                    <a:pt x="0" y="11"/>
                  </a:cubicBezTo>
                  <a:cubicBezTo>
                    <a:pt x="1" y="10"/>
                    <a:pt x="1" y="10"/>
                    <a:pt x="0" y="9"/>
                  </a:cubicBezTo>
                  <a:cubicBezTo>
                    <a:pt x="0" y="9"/>
                    <a:pt x="1" y="9"/>
                    <a:pt x="1" y="8"/>
                  </a:cubicBezTo>
                  <a:cubicBezTo>
                    <a:pt x="2" y="8"/>
                    <a:pt x="2" y="8"/>
                    <a:pt x="3" y="8"/>
                  </a:cubicBezTo>
                  <a:cubicBezTo>
                    <a:pt x="4" y="8"/>
                    <a:pt x="4" y="7"/>
                    <a:pt x="5" y="7"/>
                  </a:cubicBezTo>
                  <a:cubicBezTo>
                    <a:pt x="5" y="7"/>
                    <a:pt x="5" y="7"/>
                    <a:pt x="5" y="7"/>
                  </a:cubicBezTo>
                  <a:cubicBezTo>
                    <a:pt x="5" y="7"/>
                    <a:pt x="5" y="7"/>
                    <a:pt x="5" y="7"/>
                  </a:cubicBezTo>
                  <a:cubicBezTo>
                    <a:pt x="5" y="8"/>
                    <a:pt x="4" y="8"/>
                    <a:pt x="4" y="8"/>
                  </a:cubicBezTo>
                  <a:cubicBezTo>
                    <a:pt x="4" y="8"/>
                    <a:pt x="3" y="8"/>
                    <a:pt x="4" y="8"/>
                  </a:cubicBezTo>
                  <a:cubicBezTo>
                    <a:pt x="4" y="9"/>
                    <a:pt x="4" y="9"/>
                    <a:pt x="4" y="9"/>
                  </a:cubicBezTo>
                  <a:cubicBezTo>
                    <a:pt x="5" y="8"/>
                    <a:pt x="6" y="8"/>
                    <a:pt x="7" y="8"/>
                  </a:cubicBezTo>
                  <a:cubicBezTo>
                    <a:pt x="7" y="7"/>
                    <a:pt x="8" y="7"/>
                    <a:pt x="8" y="7"/>
                  </a:cubicBezTo>
                  <a:cubicBezTo>
                    <a:pt x="9" y="8"/>
                    <a:pt x="9" y="7"/>
                    <a:pt x="9" y="7"/>
                  </a:cubicBezTo>
                  <a:cubicBezTo>
                    <a:pt x="10" y="7"/>
                    <a:pt x="11" y="7"/>
                    <a:pt x="11" y="7"/>
                  </a:cubicBezTo>
                  <a:cubicBezTo>
                    <a:pt x="12" y="7"/>
                    <a:pt x="12" y="7"/>
                    <a:pt x="12" y="6"/>
                  </a:cubicBezTo>
                  <a:cubicBezTo>
                    <a:pt x="12" y="6"/>
                    <a:pt x="12" y="6"/>
                    <a:pt x="11" y="6"/>
                  </a:cubicBezTo>
                  <a:cubicBezTo>
                    <a:pt x="11" y="6"/>
                    <a:pt x="10" y="6"/>
                    <a:pt x="9" y="6"/>
                  </a:cubicBezTo>
                  <a:cubicBezTo>
                    <a:pt x="9" y="6"/>
                    <a:pt x="9" y="5"/>
                    <a:pt x="9" y="5"/>
                  </a:cubicBezTo>
                  <a:cubicBezTo>
                    <a:pt x="9" y="5"/>
                    <a:pt x="9" y="5"/>
                    <a:pt x="9" y="5"/>
                  </a:cubicBezTo>
                  <a:cubicBezTo>
                    <a:pt x="10" y="5"/>
                    <a:pt x="10" y="4"/>
                    <a:pt x="10" y="4"/>
                  </a:cubicBezTo>
                  <a:cubicBezTo>
                    <a:pt x="10" y="3"/>
                    <a:pt x="9" y="4"/>
                    <a:pt x="9" y="4"/>
                  </a:cubicBezTo>
                  <a:cubicBezTo>
                    <a:pt x="9" y="4"/>
                    <a:pt x="8" y="4"/>
                    <a:pt x="8" y="4"/>
                  </a:cubicBezTo>
                  <a:cubicBezTo>
                    <a:pt x="8" y="4"/>
                    <a:pt x="7" y="4"/>
                    <a:pt x="7" y="4"/>
                  </a:cubicBezTo>
                  <a:cubicBezTo>
                    <a:pt x="7" y="3"/>
                    <a:pt x="8" y="3"/>
                    <a:pt x="8" y="3"/>
                  </a:cubicBezTo>
                  <a:cubicBezTo>
                    <a:pt x="8" y="3"/>
                    <a:pt x="9" y="3"/>
                    <a:pt x="9" y="3"/>
                  </a:cubicBezTo>
                  <a:cubicBezTo>
                    <a:pt x="10" y="3"/>
                    <a:pt x="11" y="3"/>
                    <a:pt x="11" y="3"/>
                  </a:cubicBezTo>
                  <a:cubicBezTo>
                    <a:pt x="12" y="3"/>
                    <a:pt x="13" y="2"/>
                    <a:pt x="14" y="3"/>
                  </a:cubicBezTo>
                  <a:cubicBezTo>
                    <a:pt x="13" y="3"/>
                    <a:pt x="13" y="3"/>
                    <a:pt x="13" y="3"/>
                  </a:cubicBezTo>
                  <a:cubicBezTo>
                    <a:pt x="13" y="3"/>
                    <a:pt x="13" y="3"/>
                    <a:pt x="13" y="3"/>
                  </a:cubicBezTo>
                  <a:cubicBezTo>
                    <a:pt x="13" y="3"/>
                    <a:pt x="13" y="3"/>
                    <a:pt x="13" y="3"/>
                  </a:cubicBezTo>
                  <a:cubicBezTo>
                    <a:pt x="13" y="3"/>
                    <a:pt x="12" y="3"/>
                    <a:pt x="12" y="3"/>
                  </a:cubicBezTo>
                  <a:cubicBezTo>
                    <a:pt x="12" y="3"/>
                    <a:pt x="13" y="3"/>
                    <a:pt x="13" y="3"/>
                  </a:cubicBezTo>
                  <a:cubicBezTo>
                    <a:pt x="13" y="3"/>
                    <a:pt x="13" y="3"/>
                    <a:pt x="13" y="3"/>
                  </a:cubicBezTo>
                  <a:cubicBezTo>
                    <a:pt x="13" y="3"/>
                    <a:pt x="13" y="3"/>
                    <a:pt x="13" y="3"/>
                  </a:cubicBezTo>
                  <a:cubicBezTo>
                    <a:pt x="14" y="3"/>
                    <a:pt x="14" y="3"/>
                    <a:pt x="14" y="3"/>
                  </a:cubicBezTo>
                  <a:cubicBezTo>
                    <a:pt x="15" y="3"/>
                    <a:pt x="15" y="3"/>
                    <a:pt x="15" y="3"/>
                  </a:cubicBezTo>
                  <a:cubicBezTo>
                    <a:pt x="16" y="3"/>
                    <a:pt x="17" y="3"/>
                    <a:pt x="17" y="3"/>
                  </a:cubicBezTo>
                  <a:cubicBezTo>
                    <a:pt x="18" y="3"/>
                    <a:pt x="18" y="3"/>
                    <a:pt x="18" y="3"/>
                  </a:cubicBezTo>
                  <a:cubicBezTo>
                    <a:pt x="20" y="2"/>
                    <a:pt x="21" y="3"/>
                    <a:pt x="22" y="2"/>
                  </a:cubicBezTo>
                  <a:cubicBezTo>
                    <a:pt x="23" y="2"/>
                    <a:pt x="23" y="2"/>
                    <a:pt x="24" y="2"/>
                  </a:cubicBezTo>
                  <a:cubicBezTo>
                    <a:pt x="24" y="3"/>
                    <a:pt x="25" y="3"/>
                    <a:pt x="26" y="2"/>
                  </a:cubicBezTo>
                  <a:cubicBezTo>
                    <a:pt x="27" y="2"/>
                    <a:pt x="28" y="2"/>
                    <a:pt x="29" y="2"/>
                  </a:cubicBezTo>
                  <a:cubicBezTo>
                    <a:pt x="30" y="2"/>
                    <a:pt x="31" y="2"/>
                    <a:pt x="32" y="2"/>
                  </a:cubicBezTo>
                  <a:cubicBezTo>
                    <a:pt x="33" y="2"/>
                    <a:pt x="34" y="2"/>
                    <a:pt x="34" y="2"/>
                  </a:cubicBezTo>
                  <a:cubicBezTo>
                    <a:pt x="35" y="2"/>
                    <a:pt x="35" y="2"/>
                    <a:pt x="35" y="2"/>
                  </a:cubicBezTo>
                  <a:cubicBezTo>
                    <a:pt x="36" y="2"/>
                    <a:pt x="37" y="2"/>
                    <a:pt x="38" y="1"/>
                  </a:cubicBezTo>
                  <a:cubicBezTo>
                    <a:pt x="39" y="1"/>
                    <a:pt x="40" y="1"/>
                    <a:pt x="41" y="1"/>
                  </a:cubicBezTo>
                  <a:cubicBezTo>
                    <a:pt x="42" y="1"/>
                    <a:pt x="43" y="1"/>
                    <a:pt x="44" y="1"/>
                  </a:cubicBezTo>
                  <a:cubicBezTo>
                    <a:pt x="45" y="0"/>
                    <a:pt x="45" y="0"/>
                    <a:pt x="45" y="1"/>
                  </a:cubicBezTo>
                  <a:cubicBezTo>
                    <a:pt x="46" y="1"/>
                    <a:pt x="46" y="1"/>
                    <a:pt x="47" y="0"/>
                  </a:cubicBezTo>
                  <a:cubicBezTo>
                    <a:pt x="47" y="0"/>
                    <a:pt x="47" y="0"/>
                    <a:pt x="47" y="0"/>
                  </a:cubicBezTo>
                  <a:cubicBezTo>
                    <a:pt x="47" y="0"/>
                    <a:pt x="47" y="0"/>
                    <a:pt x="47" y="1"/>
                  </a:cubicBezTo>
                  <a:cubicBezTo>
                    <a:pt x="47" y="1"/>
                    <a:pt x="47" y="1"/>
                    <a:pt x="47" y="1"/>
                  </a:cubicBezTo>
                  <a:cubicBezTo>
                    <a:pt x="47" y="1"/>
                    <a:pt x="46" y="1"/>
                    <a:pt x="46" y="1"/>
                  </a:cubicBezTo>
                  <a:cubicBezTo>
                    <a:pt x="46" y="2"/>
                    <a:pt x="45" y="2"/>
                    <a:pt x="44" y="2"/>
                  </a:cubicBezTo>
                  <a:cubicBezTo>
                    <a:pt x="44" y="2"/>
                    <a:pt x="43" y="2"/>
                    <a:pt x="43" y="2"/>
                  </a:cubicBezTo>
                  <a:cubicBezTo>
                    <a:pt x="42" y="2"/>
                    <a:pt x="42" y="2"/>
                    <a:pt x="42" y="2"/>
                  </a:cubicBezTo>
                  <a:cubicBezTo>
                    <a:pt x="42" y="2"/>
                    <a:pt x="42" y="2"/>
                    <a:pt x="43" y="2"/>
                  </a:cubicBezTo>
                  <a:cubicBezTo>
                    <a:pt x="43" y="2"/>
                    <a:pt x="43" y="3"/>
                    <a:pt x="43" y="3"/>
                  </a:cubicBezTo>
                  <a:cubicBezTo>
                    <a:pt x="42" y="3"/>
                    <a:pt x="41" y="3"/>
                    <a:pt x="40" y="3"/>
                  </a:cubicBezTo>
                  <a:cubicBezTo>
                    <a:pt x="39" y="3"/>
                    <a:pt x="38" y="3"/>
                    <a:pt x="37" y="4"/>
                  </a:cubicBezTo>
                  <a:cubicBezTo>
                    <a:pt x="37" y="4"/>
                    <a:pt x="36" y="4"/>
                    <a:pt x="36" y="4"/>
                  </a:cubicBezTo>
                  <a:cubicBezTo>
                    <a:pt x="36" y="4"/>
                    <a:pt x="36" y="4"/>
                    <a:pt x="36" y="4"/>
                  </a:cubicBezTo>
                  <a:cubicBezTo>
                    <a:pt x="35" y="4"/>
                    <a:pt x="35" y="4"/>
                    <a:pt x="34" y="4"/>
                  </a:cubicBezTo>
                  <a:cubicBezTo>
                    <a:pt x="34" y="4"/>
                    <a:pt x="33" y="5"/>
                    <a:pt x="32" y="5"/>
                  </a:cubicBezTo>
                  <a:cubicBezTo>
                    <a:pt x="32" y="5"/>
                    <a:pt x="32" y="5"/>
                    <a:pt x="31" y="5"/>
                  </a:cubicBezTo>
                  <a:cubicBezTo>
                    <a:pt x="31" y="5"/>
                    <a:pt x="30" y="5"/>
                    <a:pt x="30" y="5"/>
                  </a:cubicBezTo>
                  <a:cubicBezTo>
                    <a:pt x="29" y="5"/>
                    <a:pt x="28" y="5"/>
                    <a:pt x="27" y="6"/>
                  </a:cubicBezTo>
                  <a:cubicBezTo>
                    <a:pt x="26" y="6"/>
                    <a:pt x="26" y="6"/>
                    <a:pt x="26" y="6"/>
                  </a:cubicBezTo>
                  <a:cubicBezTo>
                    <a:pt x="25" y="5"/>
                    <a:pt x="24" y="6"/>
                    <a:pt x="23" y="6"/>
                  </a:cubicBezTo>
                  <a:cubicBezTo>
                    <a:pt x="21" y="6"/>
                    <a:pt x="20" y="6"/>
                    <a:pt x="19" y="6"/>
                  </a:cubicBezTo>
                  <a:cubicBezTo>
                    <a:pt x="18" y="6"/>
                    <a:pt x="17" y="6"/>
                    <a:pt x="16" y="6"/>
                  </a:cubicBezTo>
                  <a:cubicBezTo>
                    <a:pt x="16" y="6"/>
                    <a:pt x="16" y="6"/>
                    <a:pt x="16" y="7"/>
                  </a:cubicBezTo>
                  <a:cubicBezTo>
                    <a:pt x="16" y="7"/>
                    <a:pt x="15" y="7"/>
                    <a:pt x="15" y="7"/>
                  </a:cubicBezTo>
                  <a:cubicBezTo>
                    <a:pt x="15" y="7"/>
                    <a:pt x="15" y="7"/>
                    <a:pt x="15" y="7"/>
                  </a:cubicBezTo>
                  <a:cubicBezTo>
                    <a:pt x="15" y="6"/>
                    <a:pt x="15" y="6"/>
                    <a:pt x="16" y="6"/>
                  </a:cubicBezTo>
                  <a:cubicBezTo>
                    <a:pt x="16" y="6"/>
                    <a:pt x="16" y="6"/>
                    <a:pt x="16" y="6"/>
                  </a:cubicBezTo>
                  <a:cubicBezTo>
                    <a:pt x="16" y="6"/>
                    <a:pt x="16" y="6"/>
                    <a:pt x="16" y="6"/>
                  </a:cubicBezTo>
                  <a:cubicBezTo>
                    <a:pt x="16" y="6"/>
                    <a:pt x="16" y="6"/>
                    <a:pt x="16" y="6"/>
                  </a:cubicBezTo>
                  <a:close/>
                  <a:moveTo>
                    <a:pt x="23" y="2"/>
                  </a:moveTo>
                  <a:cubicBezTo>
                    <a:pt x="23" y="2"/>
                    <a:pt x="23" y="2"/>
                    <a:pt x="23" y="2"/>
                  </a:cubicBezTo>
                  <a:cubicBezTo>
                    <a:pt x="23" y="2"/>
                    <a:pt x="23" y="2"/>
                    <a:pt x="23" y="2"/>
                  </a:cubicBezTo>
                  <a:cubicBezTo>
                    <a:pt x="23" y="2"/>
                    <a:pt x="23" y="2"/>
                    <a:pt x="23" y="2"/>
                  </a:cubicBezTo>
                  <a:cubicBezTo>
                    <a:pt x="23" y="2"/>
                    <a:pt x="23" y="2"/>
                    <a:pt x="2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 name="Freeform 7"/>
            <p:cNvSpPr>
              <a:spLocks noEditPoints="1"/>
            </p:cNvSpPr>
            <p:nvPr/>
          </p:nvSpPr>
          <p:spPr bwMode="auto">
            <a:xfrm>
              <a:off x="2100263" y="1422400"/>
              <a:ext cx="452438" cy="46037"/>
            </a:xfrm>
            <a:custGeom>
              <a:avLst/>
              <a:gdLst>
                <a:gd name="T0" fmla="*/ 11 w 30"/>
                <a:gd name="T1" fmla="*/ 2 h 3"/>
                <a:gd name="T2" fmla="*/ 10 w 30"/>
                <a:gd name="T3" fmla="*/ 3 h 3"/>
                <a:gd name="T4" fmla="*/ 9 w 30"/>
                <a:gd name="T5" fmla="*/ 2 h 3"/>
                <a:gd name="T6" fmla="*/ 9 w 30"/>
                <a:gd name="T7" fmla="*/ 2 h 3"/>
                <a:gd name="T8" fmla="*/ 4 w 30"/>
                <a:gd name="T9" fmla="*/ 3 h 3"/>
                <a:gd name="T10" fmla="*/ 0 w 30"/>
                <a:gd name="T11" fmla="*/ 3 h 3"/>
                <a:gd name="T12" fmla="*/ 0 w 30"/>
                <a:gd name="T13" fmla="*/ 3 h 3"/>
                <a:gd name="T14" fmla="*/ 0 w 30"/>
                <a:gd name="T15" fmla="*/ 2 h 3"/>
                <a:gd name="T16" fmla="*/ 0 w 30"/>
                <a:gd name="T17" fmla="*/ 2 h 3"/>
                <a:gd name="T18" fmla="*/ 2 w 30"/>
                <a:gd name="T19" fmla="*/ 2 h 3"/>
                <a:gd name="T20" fmla="*/ 3 w 30"/>
                <a:gd name="T21" fmla="*/ 2 h 3"/>
                <a:gd name="T22" fmla="*/ 4 w 30"/>
                <a:gd name="T23" fmla="*/ 2 h 3"/>
                <a:gd name="T24" fmla="*/ 5 w 30"/>
                <a:gd name="T25" fmla="*/ 2 h 3"/>
                <a:gd name="T26" fmla="*/ 5 w 30"/>
                <a:gd name="T27" fmla="*/ 1 h 3"/>
                <a:gd name="T28" fmla="*/ 2 w 30"/>
                <a:gd name="T29" fmla="*/ 1 h 3"/>
                <a:gd name="T30" fmla="*/ 1 w 30"/>
                <a:gd name="T31" fmla="*/ 1 h 3"/>
                <a:gd name="T32" fmla="*/ 2 w 30"/>
                <a:gd name="T33" fmla="*/ 1 h 3"/>
                <a:gd name="T34" fmla="*/ 6 w 30"/>
                <a:gd name="T35" fmla="*/ 1 h 3"/>
                <a:gd name="T36" fmla="*/ 7 w 30"/>
                <a:gd name="T37" fmla="*/ 1 h 3"/>
                <a:gd name="T38" fmla="*/ 10 w 30"/>
                <a:gd name="T39" fmla="*/ 1 h 3"/>
                <a:gd name="T40" fmla="*/ 12 w 30"/>
                <a:gd name="T41" fmla="*/ 1 h 3"/>
                <a:gd name="T42" fmla="*/ 13 w 30"/>
                <a:gd name="T43" fmla="*/ 1 h 3"/>
                <a:gd name="T44" fmla="*/ 13 w 30"/>
                <a:gd name="T45" fmla="*/ 1 h 3"/>
                <a:gd name="T46" fmla="*/ 15 w 30"/>
                <a:gd name="T47" fmla="*/ 1 h 3"/>
                <a:gd name="T48" fmla="*/ 17 w 30"/>
                <a:gd name="T49" fmla="*/ 1 h 3"/>
                <a:gd name="T50" fmla="*/ 18 w 30"/>
                <a:gd name="T51" fmla="*/ 1 h 3"/>
                <a:gd name="T52" fmla="*/ 19 w 30"/>
                <a:gd name="T53" fmla="*/ 1 h 3"/>
                <a:gd name="T54" fmla="*/ 21 w 30"/>
                <a:gd name="T55" fmla="*/ 1 h 3"/>
                <a:gd name="T56" fmla="*/ 23 w 30"/>
                <a:gd name="T57" fmla="*/ 1 h 3"/>
                <a:gd name="T58" fmla="*/ 24 w 30"/>
                <a:gd name="T59" fmla="*/ 1 h 3"/>
                <a:gd name="T60" fmla="*/ 24 w 30"/>
                <a:gd name="T61" fmla="*/ 1 h 3"/>
                <a:gd name="T62" fmla="*/ 27 w 30"/>
                <a:gd name="T63" fmla="*/ 1 h 3"/>
                <a:gd name="T64" fmla="*/ 28 w 30"/>
                <a:gd name="T65" fmla="*/ 1 h 3"/>
                <a:gd name="T66" fmla="*/ 30 w 30"/>
                <a:gd name="T67" fmla="*/ 1 h 3"/>
                <a:gd name="T68" fmla="*/ 29 w 30"/>
                <a:gd name="T69" fmla="*/ 2 h 3"/>
                <a:gd name="T70" fmla="*/ 26 w 30"/>
                <a:gd name="T71" fmla="*/ 2 h 3"/>
                <a:gd name="T72" fmla="*/ 23 w 30"/>
                <a:gd name="T73" fmla="*/ 2 h 3"/>
                <a:gd name="T74" fmla="*/ 21 w 30"/>
                <a:gd name="T75" fmla="*/ 2 h 3"/>
                <a:gd name="T76" fmla="*/ 20 w 30"/>
                <a:gd name="T77" fmla="*/ 2 h 3"/>
                <a:gd name="T78" fmla="*/ 19 w 30"/>
                <a:gd name="T79" fmla="*/ 2 h 3"/>
                <a:gd name="T80" fmla="*/ 18 w 30"/>
                <a:gd name="T81" fmla="*/ 2 h 3"/>
                <a:gd name="T82" fmla="*/ 15 w 30"/>
                <a:gd name="T83" fmla="*/ 2 h 3"/>
                <a:gd name="T84" fmla="*/ 14 w 30"/>
                <a:gd name="T85" fmla="*/ 2 h 3"/>
                <a:gd name="T86" fmla="*/ 12 w 30"/>
                <a:gd name="T87" fmla="*/ 2 h 3"/>
                <a:gd name="T88" fmla="*/ 12 w 30"/>
                <a:gd name="T89" fmla="*/ 2 h 3"/>
                <a:gd name="T90" fmla="*/ 11 w 30"/>
                <a:gd name="T91" fmla="*/ 2 h 3"/>
                <a:gd name="T92" fmla="*/ 11 w 30"/>
                <a:gd name="T93" fmla="*/ 2 h 3"/>
                <a:gd name="T94" fmla="*/ 6 w 30"/>
                <a:gd name="T95" fmla="*/ 2 h 3"/>
                <a:gd name="T96" fmla="*/ 5 w 30"/>
                <a:gd name="T97" fmla="*/ 2 h 3"/>
                <a:gd name="T98" fmla="*/ 5 w 30"/>
                <a:gd name="T99" fmla="*/ 2 h 3"/>
                <a:gd name="T100" fmla="*/ 6 w 30"/>
                <a:gd name="T101" fmla="*/ 2 h 3"/>
                <a:gd name="T102" fmla="*/ 6 w 30"/>
                <a:gd name="T10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 h="3">
                  <a:moveTo>
                    <a:pt x="11" y="2"/>
                  </a:moveTo>
                  <a:cubicBezTo>
                    <a:pt x="11" y="2"/>
                    <a:pt x="10" y="2"/>
                    <a:pt x="10" y="3"/>
                  </a:cubicBezTo>
                  <a:cubicBezTo>
                    <a:pt x="10" y="3"/>
                    <a:pt x="9" y="3"/>
                    <a:pt x="9" y="2"/>
                  </a:cubicBezTo>
                  <a:cubicBezTo>
                    <a:pt x="9" y="2"/>
                    <a:pt x="9" y="2"/>
                    <a:pt x="9" y="2"/>
                  </a:cubicBezTo>
                  <a:cubicBezTo>
                    <a:pt x="7" y="3"/>
                    <a:pt x="5" y="3"/>
                    <a:pt x="4" y="3"/>
                  </a:cubicBezTo>
                  <a:cubicBezTo>
                    <a:pt x="2" y="3"/>
                    <a:pt x="1" y="3"/>
                    <a:pt x="0" y="3"/>
                  </a:cubicBezTo>
                  <a:cubicBezTo>
                    <a:pt x="0" y="3"/>
                    <a:pt x="0" y="3"/>
                    <a:pt x="0" y="3"/>
                  </a:cubicBezTo>
                  <a:cubicBezTo>
                    <a:pt x="0" y="3"/>
                    <a:pt x="0" y="3"/>
                    <a:pt x="0" y="2"/>
                  </a:cubicBezTo>
                  <a:cubicBezTo>
                    <a:pt x="0" y="2"/>
                    <a:pt x="0" y="2"/>
                    <a:pt x="0" y="2"/>
                  </a:cubicBezTo>
                  <a:cubicBezTo>
                    <a:pt x="1" y="3"/>
                    <a:pt x="1" y="2"/>
                    <a:pt x="2" y="2"/>
                  </a:cubicBezTo>
                  <a:cubicBezTo>
                    <a:pt x="2" y="2"/>
                    <a:pt x="2" y="2"/>
                    <a:pt x="3" y="2"/>
                  </a:cubicBezTo>
                  <a:cubicBezTo>
                    <a:pt x="3" y="2"/>
                    <a:pt x="4" y="2"/>
                    <a:pt x="4" y="2"/>
                  </a:cubicBezTo>
                  <a:cubicBezTo>
                    <a:pt x="5" y="2"/>
                    <a:pt x="5" y="2"/>
                    <a:pt x="5" y="2"/>
                  </a:cubicBezTo>
                  <a:cubicBezTo>
                    <a:pt x="5" y="2"/>
                    <a:pt x="5" y="2"/>
                    <a:pt x="5" y="1"/>
                  </a:cubicBezTo>
                  <a:cubicBezTo>
                    <a:pt x="4" y="1"/>
                    <a:pt x="3" y="1"/>
                    <a:pt x="2" y="1"/>
                  </a:cubicBezTo>
                  <a:cubicBezTo>
                    <a:pt x="2" y="1"/>
                    <a:pt x="1" y="1"/>
                    <a:pt x="1" y="1"/>
                  </a:cubicBezTo>
                  <a:cubicBezTo>
                    <a:pt x="1" y="1"/>
                    <a:pt x="2" y="1"/>
                    <a:pt x="2" y="1"/>
                  </a:cubicBezTo>
                  <a:cubicBezTo>
                    <a:pt x="3" y="1"/>
                    <a:pt x="4" y="1"/>
                    <a:pt x="6" y="1"/>
                  </a:cubicBezTo>
                  <a:cubicBezTo>
                    <a:pt x="6" y="1"/>
                    <a:pt x="7" y="1"/>
                    <a:pt x="7" y="1"/>
                  </a:cubicBezTo>
                  <a:cubicBezTo>
                    <a:pt x="8" y="1"/>
                    <a:pt x="9" y="1"/>
                    <a:pt x="10" y="1"/>
                  </a:cubicBezTo>
                  <a:cubicBezTo>
                    <a:pt x="10" y="1"/>
                    <a:pt x="11" y="1"/>
                    <a:pt x="12" y="1"/>
                  </a:cubicBezTo>
                  <a:cubicBezTo>
                    <a:pt x="12" y="1"/>
                    <a:pt x="12" y="1"/>
                    <a:pt x="13" y="1"/>
                  </a:cubicBezTo>
                  <a:cubicBezTo>
                    <a:pt x="13" y="1"/>
                    <a:pt x="13" y="1"/>
                    <a:pt x="13" y="1"/>
                  </a:cubicBezTo>
                  <a:cubicBezTo>
                    <a:pt x="14" y="1"/>
                    <a:pt x="15" y="0"/>
                    <a:pt x="15" y="1"/>
                  </a:cubicBezTo>
                  <a:cubicBezTo>
                    <a:pt x="16" y="1"/>
                    <a:pt x="17" y="1"/>
                    <a:pt x="17" y="1"/>
                  </a:cubicBezTo>
                  <a:cubicBezTo>
                    <a:pt x="18" y="1"/>
                    <a:pt x="18" y="1"/>
                    <a:pt x="18" y="1"/>
                  </a:cubicBezTo>
                  <a:cubicBezTo>
                    <a:pt x="19" y="0"/>
                    <a:pt x="19" y="0"/>
                    <a:pt x="19" y="1"/>
                  </a:cubicBezTo>
                  <a:cubicBezTo>
                    <a:pt x="20" y="1"/>
                    <a:pt x="20" y="1"/>
                    <a:pt x="21" y="1"/>
                  </a:cubicBezTo>
                  <a:cubicBezTo>
                    <a:pt x="21" y="0"/>
                    <a:pt x="22" y="1"/>
                    <a:pt x="23" y="1"/>
                  </a:cubicBezTo>
                  <a:cubicBezTo>
                    <a:pt x="23" y="1"/>
                    <a:pt x="23" y="1"/>
                    <a:pt x="24" y="1"/>
                  </a:cubicBezTo>
                  <a:cubicBezTo>
                    <a:pt x="24" y="0"/>
                    <a:pt x="24" y="1"/>
                    <a:pt x="24" y="1"/>
                  </a:cubicBezTo>
                  <a:cubicBezTo>
                    <a:pt x="25" y="1"/>
                    <a:pt x="26" y="1"/>
                    <a:pt x="27" y="1"/>
                  </a:cubicBezTo>
                  <a:cubicBezTo>
                    <a:pt x="27" y="1"/>
                    <a:pt x="27" y="1"/>
                    <a:pt x="28" y="1"/>
                  </a:cubicBezTo>
                  <a:cubicBezTo>
                    <a:pt x="28" y="1"/>
                    <a:pt x="29" y="1"/>
                    <a:pt x="30" y="1"/>
                  </a:cubicBezTo>
                  <a:cubicBezTo>
                    <a:pt x="30" y="2"/>
                    <a:pt x="30" y="2"/>
                    <a:pt x="29" y="2"/>
                  </a:cubicBezTo>
                  <a:cubicBezTo>
                    <a:pt x="28" y="2"/>
                    <a:pt x="27" y="2"/>
                    <a:pt x="26" y="2"/>
                  </a:cubicBezTo>
                  <a:cubicBezTo>
                    <a:pt x="25" y="2"/>
                    <a:pt x="24" y="2"/>
                    <a:pt x="23" y="2"/>
                  </a:cubicBezTo>
                  <a:cubicBezTo>
                    <a:pt x="23" y="2"/>
                    <a:pt x="22" y="2"/>
                    <a:pt x="21" y="2"/>
                  </a:cubicBezTo>
                  <a:cubicBezTo>
                    <a:pt x="21" y="2"/>
                    <a:pt x="21" y="2"/>
                    <a:pt x="20" y="2"/>
                  </a:cubicBezTo>
                  <a:cubicBezTo>
                    <a:pt x="20" y="2"/>
                    <a:pt x="19" y="1"/>
                    <a:pt x="19" y="2"/>
                  </a:cubicBezTo>
                  <a:cubicBezTo>
                    <a:pt x="19" y="2"/>
                    <a:pt x="18" y="2"/>
                    <a:pt x="18" y="2"/>
                  </a:cubicBezTo>
                  <a:cubicBezTo>
                    <a:pt x="17" y="2"/>
                    <a:pt x="16" y="2"/>
                    <a:pt x="15" y="2"/>
                  </a:cubicBezTo>
                  <a:cubicBezTo>
                    <a:pt x="14" y="2"/>
                    <a:pt x="14" y="2"/>
                    <a:pt x="14" y="2"/>
                  </a:cubicBezTo>
                  <a:cubicBezTo>
                    <a:pt x="13" y="2"/>
                    <a:pt x="13" y="2"/>
                    <a:pt x="12" y="2"/>
                  </a:cubicBezTo>
                  <a:cubicBezTo>
                    <a:pt x="12" y="2"/>
                    <a:pt x="12" y="2"/>
                    <a:pt x="12" y="2"/>
                  </a:cubicBezTo>
                  <a:cubicBezTo>
                    <a:pt x="12" y="2"/>
                    <a:pt x="11" y="2"/>
                    <a:pt x="11" y="2"/>
                  </a:cubicBezTo>
                  <a:cubicBezTo>
                    <a:pt x="11" y="2"/>
                    <a:pt x="11" y="2"/>
                    <a:pt x="11" y="2"/>
                  </a:cubicBezTo>
                  <a:close/>
                  <a:moveTo>
                    <a:pt x="6" y="2"/>
                  </a:moveTo>
                  <a:cubicBezTo>
                    <a:pt x="6" y="2"/>
                    <a:pt x="5" y="2"/>
                    <a:pt x="5" y="2"/>
                  </a:cubicBezTo>
                  <a:cubicBezTo>
                    <a:pt x="5" y="2"/>
                    <a:pt x="5" y="2"/>
                    <a:pt x="5" y="2"/>
                  </a:cubicBezTo>
                  <a:cubicBezTo>
                    <a:pt x="5" y="2"/>
                    <a:pt x="6" y="2"/>
                    <a:pt x="6" y="2"/>
                  </a:cubicBezTo>
                  <a:cubicBezTo>
                    <a:pt x="6" y="2"/>
                    <a:pt x="6" y="2"/>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 name="Freeform 8"/>
            <p:cNvSpPr/>
            <p:nvPr/>
          </p:nvSpPr>
          <p:spPr bwMode="auto">
            <a:xfrm>
              <a:off x="579438" y="1036638"/>
              <a:ext cx="227013" cy="76200"/>
            </a:xfrm>
            <a:custGeom>
              <a:avLst/>
              <a:gdLst>
                <a:gd name="T0" fmla="*/ 13 w 15"/>
                <a:gd name="T1" fmla="*/ 1 h 5"/>
                <a:gd name="T2" fmla="*/ 10 w 15"/>
                <a:gd name="T3" fmla="*/ 2 h 5"/>
                <a:gd name="T4" fmla="*/ 8 w 15"/>
                <a:gd name="T5" fmla="*/ 3 h 5"/>
                <a:gd name="T6" fmla="*/ 8 w 15"/>
                <a:gd name="T7" fmla="*/ 3 h 5"/>
                <a:gd name="T8" fmla="*/ 9 w 15"/>
                <a:gd name="T9" fmla="*/ 4 h 5"/>
                <a:gd name="T10" fmla="*/ 9 w 15"/>
                <a:gd name="T11" fmla="*/ 4 h 5"/>
                <a:gd name="T12" fmla="*/ 11 w 15"/>
                <a:gd name="T13" fmla="*/ 3 h 5"/>
                <a:gd name="T14" fmla="*/ 14 w 15"/>
                <a:gd name="T15" fmla="*/ 2 h 5"/>
                <a:gd name="T16" fmla="*/ 15 w 15"/>
                <a:gd name="T17" fmla="*/ 2 h 5"/>
                <a:gd name="T18" fmla="*/ 14 w 15"/>
                <a:gd name="T19" fmla="*/ 2 h 5"/>
                <a:gd name="T20" fmla="*/ 14 w 15"/>
                <a:gd name="T21" fmla="*/ 3 h 5"/>
                <a:gd name="T22" fmla="*/ 11 w 15"/>
                <a:gd name="T23" fmla="*/ 3 h 5"/>
                <a:gd name="T24" fmla="*/ 10 w 15"/>
                <a:gd name="T25" fmla="*/ 4 h 5"/>
                <a:gd name="T26" fmla="*/ 8 w 15"/>
                <a:gd name="T27" fmla="*/ 5 h 5"/>
                <a:gd name="T28" fmla="*/ 7 w 15"/>
                <a:gd name="T29" fmla="*/ 4 h 5"/>
                <a:gd name="T30" fmla="*/ 6 w 15"/>
                <a:gd name="T31" fmla="*/ 4 h 5"/>
                <a:gd name="T32" fmla="*/ 0 w 15"/>
                <a:gd name="T33" fmla="*/ 5 h 5"/>
                <a:gd name="T34" fmla="*/ 0 w 15"/>
                <a:gd name="T35" fmla="*/ 5 h 5"/>
                <a:gd name="T36" fmla="*/ 0 w 15"/>
                <a:gd name="T37" fmla="*/ 5 h 5"/>
                <a:gd name="T38" fmla="*/ 0 w 15"/>
                <a:gd name="T39" fmla="*/ 5 h 5"/>
                <a:gd name="T40" fmla="*/ 2 w 15"/>
                <a:gd name="T41" fmla="*/ 5 h 5"/>
                <a:gd name="T42" fmla="*/ 3 w 15"/>
                <a:gd name="T43" fmla="*/ 4 h 5"/>
                <a:gd name="T44" fmla="*/ 5 w 15"/>
                <a:gd name="T45" fmla="*/ 4 h 5"/>
                <a:gd name="T46" fmla="*/ 6 w 15"/>
                <a:gd name="T47" fmla="*/ 3 h 5"/>
                <a:gd name="T48" fmla="*/ 5 w 15"/>
                <a:gd name="T49" fmla="*/ 3 h 5"/>
                <a:gd name="T50" fmla="*/ 4 w 15"/>
                <a:gd name="T51" fmla="*/ 3 h 5"/>
                <a:gd name="T52" fmla="*/ 5 w 15"/>
                <a:gd name="T53" fmla="*/ 2 h 5"/>
                <a:gd name="T54" fmla="*/ 6 w 15"/>
                <a:gd name="T55" fmla="*/ 1 h 5"/>
                <a:gd name="T56" fmla="*/ 6 w 15"/>
                <a:gd name="T57" fmla="*/ 2 h 5"/>
                <a:gd name="T58" fmla="*/ 7 w 15"/>
                <a:gd name="T59" fmla="*/ 2 h 5"/>
                <a:gd name="T60" fmla="*/ 8 w 15"/>
                <a:gd name="T61" fmla="*/ 1 h 5"/>
                <a:gd name="T62" fmla="*/ 9 w 15"/>
                <a:gd name="T63" fmla="*/ 1 h 5"/>
                <a:gd name="T64" fmla="*/ 9 w 15"/>
                <a:gd name="T65" fmla="*/ 2 h 5"/>
                <a:gd name="T66" fmla="*/ 10 w 15"/>
                <a:gd name="T67" fmla="*/ 1 h 5"/>
                <a:gd name="T68" fmla="*/ 13 w 15"/>
                <a:gd name="T6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 h="5">
                  <a:moveTo>
                    <a:pt x="13" y="1"/>
                  </a:moveTo>
                  <a:cubicBezTo>
                    <a:pt x="12" y="1"/>
                    <a:pt x="11" y="1"/>
                    <a:pt x="10" y="2"/>
                  </a:cubicBezTo>
                  <a:cubicBezTo>
                    <a:pt x="10" y="2"/>
                    <a:pt x="9" y="3"/>
                    <a:pt x="8" y="3"/>
                  </a:cubicBezTo>
                  <a:cubicBezTo>
                    <a:pt x="8" y="3"/>
                    <a:pt x="8" y="3"/>
                    <a:pt x="8" y="3"/>
                  </a:cubicBezTo>
                  <a:cubicBezTo>
                    <a:pt x="9" y="3"/>
                    <a:pt x="9" y="4"/>
                    <a:pt x="9" y="4"/>
                  </a:cubicBezTo>
                  <a:cubicBezTo>
                    <a:pt x="9" y="4"/>
                    <a:pt x="9" y="4"/>
                    <a:pt x="9" y="4"/>
                  </a:cubicBezTo>
                  <a:cubicBezTo>
                    <a:pt x="10" y="4"/>
                    <a:pt x="11" y="3"/>
                    <a:pt x="11" y="3"/>
                  </a:cubicBezTo>
                  <a:cubicBezTo>
                    <a:pt x="12" y="2"/>
                    <a:pt x="13" y="2"/>
                    <a:pt x="14" y="2"/>
                  </a:cubicBezTo>
                  <a:cubicBezTo>
                    <a:pt x="14" y="2"/>
                    <a:pt x="15" y="2"/>
                    <a:pt x="15" y="2"/>
                  </a:cubicBezTo>
                  <a:cubicBezTo>
                    <a:pt x="15" y="2"/>
                    <a:pt x="14" y="2"/>
                    <a:pt x="14" y="2"/>
                  </a:cubicBezTo>
                  <a:cubicBezTo>
                    <a:pt x="14" y="3"/>
                    <a:pt x="14" y="3"/>
                    <a:pt x="14" y="3"/>
                  </a:cubicBezTo>
                  <a:cubicBezTo>
                    <a:pt x="13" y="2"/>
                    <a:pt x="12" y="2"/>
                    <a:pt x="11" y="3"/>
                  </a:cubicBezTo>
                  <a:cubicBezTo>
                    <a:pt x="11" y="4"/>
                    <a:pt x="10" y="4"/>
                    <a:pt x="10" y="4"/>
                  </a:cubicBezTo>
                  <a:cubicBezTo>
                    <a:pt x="9" y="4"/>
                    <a:pt x="9" y="4"/>
                    <a:pt x="8" y="5"/>
                  </a:cubicBezTo>
                  <a:cubicBezTo>
                    <a:pt x="8" y="5"/>
                    <a:pt x="7" y="5"/>
                    <a:pt x="7" y="4"/>
                  </a:cubicBezTo>
                  <a:cubicBezTo>
                    <a:pt x="7" y="4"/>
                    <a:pt x="6" y="4"/>
                    <a:pt x="6" y="4"/>
                  </a:cubicBezTo>
                  <a:cubicBezTo>
                    <a:pt x="4" y="4"/>
                    <a:pt x="2" y="5"/>
                    <a:pt x="0" y="5"/>
                  </a:cubicBezTo>
                  <a:cubicBezTo>
                    <a:pt x="0" y="5"/>
                    <a:pt x="0" y="5"/>
                    <a:pt x="0" y="5"/>
                  </a:cubicBezTo>
                  <a:cubicBezTo>
                    <a:pt x="0" y="5"/>
                    <a:pt x="0" y="5"/>
                    <a:pt x="0" y="5"/>
                  </a:cubicBezTo>
                  <a:cubicBezTo>
                    <a:pt x="0" y="5"/>
                    <a:pt x="0" y="5"/>
                    <a:pt x="0" y="5"/>
                  </a:cubicBezTo>
                  <a:cubicBezTo>
                    <a:pt x="0" y="5"/>
                    <a:pt x="1" y="5"/>
                    <a:pt x="2" y="5"/>
                  </a:cubicBezTo>
                  <a:cubicBezTo>
                    <a:pt x="2" y="4"/>
                    <a:pt x="3" y="4"/>
                    <a:pt x="3" y="4"/>
                  </a:cubicBezTo>
                  <a:cubicBezTo>
                    <a:pt x="4" y="4"/>
                    <a:pt x="4" y="4"/>
                    <a:pt x="5" y="4"/>
                  </a:cubicBezTo>
                  <a:cubicBezTo>
                    <a:pt x="5" y="4"/>
                    <a:pt x="6" y="4"/>
                    <a:pt x="6" y="3"/>
                  </a:cubicBezTo>
                  <a:cubicBezTo>
                    <a:pt x="6" y="3"/>
                    <a:pt x="5" y="3"/>
                    <a:pt x="5" y="3"/>
                  </a:cubicBezTo>
                  <a:cubicBezTo>
                    <a:pt x="5" y="3"/>
                    <a:pt x="4" y="3"/>
                    <a:pt x="4" y="3"/>
                  </a:cubicBezTo>
                  <a:cubicBezTo>
                    <a:pt x="4" y="2"/>
                    <a:pt x="5" y="2"/>
                    <a:pt x="5" y="2"/>
                  </a:cubicBezTo>
                  <a:cubicBezTo>
                    <a:pt x="5" y="2"/>
                    <a:pt x="5" y="2"/>
                    <a:pt x="6" y="1"/>
                  </a:cubicBezTo>
                  <a:cubicBezTo>
                    <a:pt x="6" y="1"/>
                    <a:pt x="6" y="1"/>
                    <a:pt x="6" y="2"/>
                  </a:cubicBezTo>
                  <a:cubicBezTo>
                    <a:pt x="6" y="2"/>
                    <a:pt x="7" y="2"/>
                    <a:pt x="7" y="2"/>
                  </a:cubicBezTo>
                  <a:cubicBezTo>
                    <a:pt x="7" y="2"/>
                    <a:pt x="8" y="2"/>
                    <a:pt x="8" y="1"/>
                  </a:cubicBezTo>
                  <a:cubicBezTo>
                    <a:pt x="8" y="1"/>
                    <a:pt x="9" y="1"/>
                    <a:pt x="9" y="1"/>
                  </a:cubicBezTo>
                  <a:cubicBezTo>
                    <a:pt x="9" y="2"/>
                    <a:pt x="9" y="2"/>
                    <a:pt x="9" y="2"/>
                  </a:cubicBezTo>
                  <a:cubicBezTo>
                    <a:pt x="10" y="2"/>
                    <a:pt x="10" y="1"/>
                    <a:pt x="10" y="1"/>
                  </a:cubicBezTo>
                  <a:cubicBezTo>
                    <a:pt x="11" y="0"/>
                    <a:pt x="12" y="1"/>
                    <a:pt x="1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 name="Freeform 9"/>
            <p:cNvSpPr/>
            <p:nvPr/>
          </p:nvSpPr>
          <p:spPr bwMode="auto">
            <a:xfrm>
              <a:off x="2898775" y="1484313"/>
              <a:ext cx="106363" cy="61912"/>
            </a:xfrm>
            <a:custGeom>
              <a:avLst/>
              <a:gdLst>
                <a:gd name="T0" fmla="*/ 4 w 7"/>
                <a:gd name="T1" fmla="*/ 1 h 4"/>
                <a:gd name="T2" fmla="*/ 5 w 7"/>
                <a:gd name="T3" fmla="*/ 2 h 4"/>
                <a:gd name="T4" fmla="*/ 5 w 7"/>
                <a:gd name="T5" fmla="*/ 2 h 4"/>
                <a:gd name="T6" fmla="*/ 6 w 7"/>
                <a:gd name="T7" fmla="*/ 3 h 4"/>
                <a:gd name="T8" fmla="*/ 5 w 7"/>
                <a:gd name="T9" fmla="*/ 3 h 4"/>
                <a:gd name="T10" fmla="*/ 4 w 7"/>
                <a:gd name="T11" fmla="*/ 3 h 4"/>
                <a:gd name="T12" fmla="*/ 4 w 7"/>
                <a:gd name="T13" fmla="*/ 3 h 4"/>
                <a:gd name="T14" fmla="*/ 2 w 7"/>
                <a:gd name="T15" fmla="*/ 3 h 4"/>
                <a:gd name="T16" fmla="*/ 1 w 7"/>
                <a:gd name="T17" fmla="*/ 3 h 4"/>
                <a:gd name="T18" fmla="*/ 0 w 7"/>
                <a:gd name="T19" fmla="*/ 3 h 4"/>
                <a:gd name="T20" fmla="*/ 0 w 7"/>
                <a:gd name="T21" fmla="*/ 2 h 4"/>
                <a:gd name="T22" fmla="*/ 0 w 7"/>
                <a:gd name="T23" fmla="*/ 2 h 4"/>
                <a:gd name="T24" fmla="*/ 3 w 7"/>
                <a:gd name="T25" fmla="*/ 2 h 4"/>
                <a:gd name="T26" fmla="*/ 3 w 7"/>
                <a:gd name="T27" fmla="*/ 2 h 4"/>
                <a:gd name="T28" fmla="*/ 3 w 7"/>
                <a:gd name="T29" fmla="*/ 1 h 4"/>
                <a:gd name="T30" fmla="*/ 3 w 7"/>
                <a:gd name="T31" fmla="*/ 1 h 4"/>
                <a:gd name="T32" fmla="*/ 5 w 7"/>
                <a:gd name="T33" fmla="*/ 1 h 4"/>
                <a:gd name="T34" fmla="*/ 6 w 7"/>
                <a:gd name="T35" fmla="*/ 1 h 4"/>
                <a:gd name="T36" fmla="*/ 6 w 7"/>
                <a:gd name="T37" fmla="*/ 2 h 4"/>
                <a:gd name="T38" fmla="*/ 6 w 7"/>
                <a:gd name="T39" fmla="*/ 2 h 4"/>
                <a:gd name="T40" fmla="*/ 5 w 7"/>
                <a:gd name="T41" fmla="*/ 1 h 4"/>
                <a:gd name="T42" fmla="*/ 4 w 7"/>
                <a:gd name="T4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4">
                  <a:moveTo>
                    <a:pt x="4" y="1"/>
                  </a:moveTo>
                  <a:cubicBezTo>
                    <a:pt x="4" y="1"/>
                    <a:pt x="4" y="2"/>
                    <a:pt x="5" y="2"/>
                  </a:cubicBezTo>
                  <a:cubicBezTo>
                    <a:pt x="5" y="2"/>
                    <a:pt x="5" y="2"/>
                    <a:pt x="5" y="2"/>
                  </a:cubicBezTo>
                  <a:cubicBezTo>
                    <a:pt x="6" y="2"/>
                    <a:pt x="6" y="3"/>
                    <a:pt x="6" y="3"/>
                  </a:cubicBezTo>
                  <a:cubicBezTo>
                    <a:pt x="6" y="3"/>
                    <a:pt x="6" y="3"/>
                    <a:pt x="5" y="3"/>
                  </a:cubicBezTo>
                  <a:cubicBezTo>
                    <a:pt x="5" y="3"/>
                    <a:pt x="5" y="3"/>
                    <a:pt x="4" y="3"/>
                  </a:cubicBezTo>
                  <a:cubicBezTo>
                    <a:pt x="4" y="3"/>
                    <a:pt x="4" y="3"/>
                    <a:pt x="4" y="3"/>
                  </a:cubicBezTo>
                  <a:cubicBezTo>
                    <a:pt x="3" y="4"/>
                    <a:pt x="3" y="3"/>
                    <a:pt x="2" y="3"/>
                  </a:cubicBezTo>
                  <a:cubicBezTo>
                    <a:pt x="2" y="3"/>
                    <a:pt x="2" y="3"/>
                    <a:pt x="1" y="3"/>
                  </a:cubicBezTo>
                  <a:cubicBezTo>
                    <a:pt x="1" y="3"/>
                    <a:pt x="0" y="3"/>
                    <a:pt x="0" y="3"/>
                  </a:cubicBezTo>
                  <a:cubicBezTo>
                    <a:pt x="0" y="2"/>
                    <a:pt x="0" y="2"/>
                    <a:pt x="0" y="2"/>
                  </a:cubicBezTo>
                  <a:cubicBezTo>
                    <a:pt x="0" y="2"/>
                    <a:pt x="0" y="2"/>
                    <a:pt x="0" y="2"/>
                  </a:cubicBezTo>
                  <a:cubicBezTo>
                    <a:pt x="1" y="2"/>
                    <a:pt x="2" y="2"/>
                    <a:pt x="3" y="2"/>
                  </a:cubicBezTo>
                  <a:cubicBezTo>
                    <a:pt x="3" y="2"/>
                    <a:pt x="3" y="2"/>
                    <a:pt x="3" y="2"/>
                  </a:cubicBezTo>
                  <a:cubicBezTo>
                    <a:pt x="4" y="1"/>
                    <a:pt x="3" y="1"/>
                    <a:pt x="3" y="1"/>
                  </a:cubicBezTo>
                  <a:cubicBezTo>
                    <a:pt x="3" y="1"/>
                    <a:pt x="3" y="1"/>
                    <a:pt x="3" y="1"/>
                  </a:cubicBezTo>
                  <a:cubicBezTo>
                    <a:pt x="4" y="0"/>
                    <a:pt x="4" y="0"/>
                    <a:pt x="5" y="1"/>
                  </a:cubicBezTo>
                  <a:cubicBezTo>
                    <a:pt x="6" y="1"/>
                    <a:pt x="6" y="1"/>
                    <a:pt x="6" y="1"/>
                  </a:cubicBezTo>
                  <a:cubicBezTo>
                    <a:pt x="6" y="1"/>
                    <a:pt x="7" y="2"/>
                    <a:pt x="6" y="2"/>
                  </a:cubicBezTo>
                  <a:cubicBezTo>
                    <a:pt x="6" y="2"/>
                    <a:pt x="6" y="2"/>
                    <a:pt x="6" y="2"/>
                  </a:cubicBezTo>
                  <a:cubicBezTo>
                    <a:pt x="5" y="2"/>
                    <a:pt x="5" y="2"/>
                    <a:pt x="5" y="1"/>
                  </a:cubicBezTo>
                  <a:cubicBezTo>
                    <a:pt x="4" y="1"/>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 name="Freeform 10"/>
            <p:cNvSpPr/>
            <p:nvPr/>
          </p:nvSpPr>
          <p:spPr bwMode="auto">
            <a:xfrm>
              <a:off x="881063" y="1592263"/>
              <a:ext cx="120650" cy="30162"/>
            </a:xfrm>
            <a:custGeom>
              <a:avLst/>
              <a:gdLst>
                <a:gd name="T0" fmla="*/ 0 w 8"/>
                <a:gd name="T1" fmla="*/ 2 h 2"/>
                <a:gd name="T2" fmla="*/ 2 w 8"/>
                <a:gd name="T3" fmla="*/ 1 h 2"/>
                <a:gd name="T4" fmla="*/ 7 w 8"/>
                <a:gd name="T5" fmla="*/ 0 h 2"/>
                <a:gd name="T6" fmla="*/ 8 w 8"/>
                <a:gd name="T7" fmla="*/ 0 h 2"/>
                <a:gd name="T8" fmla="*/ 7 w 8"/>
                <a:gd name="T9" fmla="*/ 1 h 2"/>
                <a:gd name="T10" fmla="*/ 6 w 8"/>
                <a:gd name="T11" fmla="*/ 1 h 2"/>
                <a:gd name="T12" fmla="*/ 4 w 8"/>
                <a:gd name="T13" fmla="*/ 2 h 2"/>
                <a:gd name="T14" fmla="*/ 4 w 8"/>
                <a:gd name="T15" fmla="*/ 2 h 2"/>
                <a:gd name="T16" fmla="*/ 3 w 8"/>
                <a:gd name="T17" fmla="*/ 2 h 2"/>
                <a:gd name="T18" fmla="*/ 0 w 8"/>
                <a:gd name="T19" fmla="*/ 2 h 2"/>
                <a:gd name="T20" fmla="*/ 0 w 8"/>
                <a:gd name="T21" fmla="*/ 2 h 2"/>
                <a:gd name="T22" fmla="*/ 0 w 8"/>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
                  <a:moveTo>
                    <a:pt x="0" y="2"/>
                  </a:moveTo>
                  <a:cubicBezTo>
                    <a:pt x="1" y="1"/>
                    <a:pt x="1" y="1"/>
                    <a:pt x="2" y="1"/>
                  </a:cubicBezTo>
                  <a:cubicBezTo>
                    <a:pt x="3" y="1"/>
                    <a:pt x="5" y="1"/>
                    <a:pt x="7" y="0"/>
                  </a:cubicBezTo>
                  <a:cubicBezTo>
                    <a:pt x="7" y="0"/>
                    <a:pt x="8" y="0"/>
                    <a:pt x="8" y="0"/>
                  </a:cubicBezTo>
                  <a:cubicBezTo>
                    <a:pt x="8" y="0"/>
                    <a:pt x="8" y="0"/>
                    <a:pt x="7" y="1"/>
                  </a:cubicBezTo>
                  <a:cubicBezTo>
                    <a:pt x="7" y="1"/>
                    <a:pt x="6" y="1"/>
                    <a:pt x="6" y="1"/>
                  </a:cubicBezTo>
                  <a:cubicBezTo>
                    <a:pt x="5" y="1"/>
                    <a:pt x="5" y="2"/>
                    <a:pt x="4" y="2"/>
                  </a:cubicBezTo>
                  <a:cubicBezTo>
                    <a:pt x="4" y="2"/>
                    <a:pt x="4" y="2"/>
                    <a:pt x="4" y="2"/>
                  </a:cubicBezTo>
                  <a:cubicBezTo>
                    <a:pt x="3" y="2"/>
                    <a:pt x="3" y="2"/>
                    <a:pt x="3" y="2"/>
                  </a:cubicBezTo>
                  <a:cubicBezTo>
                    <a:pt x="2" y="2"/>
                    <a:pt x="1"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 name="Freeform 11"/>
            <p:cNvSpPr/>
            <p:nvPr/>
          </p:nvSpPr>
          <p:spPr bwMode="auto">
            <a:xfrm>
              <a:off x="850900" y="774700"/>
              <a:ext cx="166688" cy="30162"/>
            </a:xfrm>
            <a:custGeom>
              <a:avLst/>
              <a:gdLst>
                <a:gd name="T0" fmla="*/ 0 w 11"/>
                <a:gd name="T1" fmla="*/ 2 h 2"/>
                <a:gd name="T2" fmla="*/ 2 w 11"/>
                <a:gd name="T3" fmla="*/ 2 h 2"/>
                <a:gd name="T4" fmla="*/ 8 w 11"/>
                <a:gd name="T5" fmla="*/ 1 h 2"/>
                <a:gd name="T6" fmla="*/ 10 w 11"/>
                <a:gd name="T7" fmla="*/ 0 h 2"/>
                <a:gd name="T8" fmla="*/ 11 w 11"/>
                <a:gd name="T9" fmla="*/ 1 h 2"/>
                <a:gd name="T10" fmla="*/ 10 w 11"/>
                <a:gd name="T11" fmla="*/ 1 h 2"/>
                <a:gd name="T12" fmla="*/ 7 w 11"/>
                <a:gd name="T13" fmla="*/ 1 h 2"/>
                <a:gd name="T14" fmla="*/ 6 w 11"/>
                <a:gd name="T15" fmla="*/ 2 h 2"/>
                <a:gd name="T16" fmla="*/ 4 w 11"/>
                <a:gd name="T17" fmla="*/ 2 h 2"/>
                <a:gd name="T18" fmla="*/ 2 w 11"/>
                <a:gd name="T19" fmla="*/ 2 h 2"/>
                <a:gd name="T20" fmla="*/ 0 w 11"/>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
                  <a:moveTo>
                    <a:pt x="0" y="2"/>
                  </a:moveTo>
                  <a:cubicBezTo>
                    <a:pt x="1" y="2"/>
                    <a:pt x="1" y="2"/>
                    <a:pt x="2" y="2"/>
                  </a:cubicBezTo>
                  <a:cubicBezTo>
                    <a:pt x="4" y="1"/>
                    <a:pt x="6" y="1"/>
                    <a:pt x="8" y="1"/>
                  </a:cubicBezTo>
                  <a:cubicBezTo>
                    <a:pt x="9" y="0"/>
                    <a:pt x="10" y="0"/>
                    <a:pt x="10" y="0"/>
                  </a:cubicBezTo>
                  <a:cubicBezTo>
                    <a:pt x="10" y="0"/>
                    <a:pt x="10" y="1"/>
                    <a:pt x="11" y="1"/>
                  </a:cubicBezTo>
                  <a:cubicBezTo>
                    <a:pt x="11" y="1"/>
                    <a:pt x="10" y="1"/>
                    <a:pt x="10" y="1"/>
                  </a:cubicBezTo>
                  <a:cubicBezTo>
                    <a:pt x="9" y="1"/>
                    <a:pt x="8" y="1"/>
                    <a:pt x="7" y="1"/>
                  </a:cubicBezTo>
                  <a:cubicBezTo>
                    <a:pt x="7" y="1"/>
                    <a:pt x="6" y="2"/>
                    <a:pt x="6" y="2"/>
                  </a:cubicBezTo>
                  <a:cubicBezTo>
                    <a:pt x="5" y="1"/>
                    <a:pt x="5" y="2"/>
                    <a:pt x="4" y="2"/>
                  </a:cubicBezTo>
                  <a:cubicBezTo>
                    <a:pt x="4" y="2"/>
                    <a:pt x="3" y="2"/>
                    <a:pt x="2" y="2"/>
                  </a:cubicBezTo>
                  <a:cubicBezTo>
                    <a:pt x="2"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 name="Freeform 12"/>
            <p:cNvSpPr/>
            <p:nvPr/>
          </p:nvSpPr>
          <p:spPr bwMode="auto">
            <a:xfrm>
              <a:off x="2552700" y="558801"/>
              <a:ext cx="74613" cy="30162"/>
            </a:xfrm>
            <a:custGeom>
              <a:avLst/>
              <a:gdLst>
                <a:gd name="T0" fmla="*/ 3 w 5"/>
                <a:gd name="T1" fmla="*/ 1 h 2"/>
                <a:gd name="T2" fmla="*/ 2 w 5"/>
                <a:gd name="T3" fmla="*/ 1 h 2"/>
                <a:gd name="T4" fmla="*/ 0 w 5"/>
                <a:gd name="T5" fmla="*/ 1 h 2"/>
                <a:gd name="T6" fmla="*/ 0 w 5"/>
                <a:gd name="T7" fmla="*/ 1 h 2"/>
                <a:gd name="T8" fmla="*/ 0 w 5"/>
                <a:gd name="T9" fmla="*/ 0 h 2"/>
                <a:gd name="T10" fmla="*/ 3 w 5"/>
                <a:gd name="T11" fmla="*/ 0 h 2"/>
                <a:gd name="T12" fmla="*/ 5 w 5"/>
                <a:gd name="T13" fmla="*/ 1 h 2"/>
                <a:gd name="T14" fmla="*/ 5 w 5"/>
                <a:gd name="T15" fmla="*/ 1 h 2"/>
                <a:gd name="T16" fmla="*/ 4 w 5"/>
                <a:gd name="T17" fmla="*/ 2 h 2"/>
                <a:gd name="T18" fmla="*/ 4 w 5"/>
                <a:gd name="T19" fmla="*/ 2 h 2"/>
                <a:gd name="T20" fmla="*/ 3 w 5"/>
                <a:gd name="T21" fmla="*/ 2 h 2"/>
                <a:gd name="T22" fmla="*/ 3 w 5"/>
                <a:gd name="T23" fmla="*/ 2 h 2"/>
                <a:gd name="T24" fmla="*/ 3 w 5"/>
                <a:gd name="T25" fmla="*/ 1 h 2"/>
                <a:gd name="T26" fmla="*/ 3 w 5"/>
                <a:gd name="T27" fmla="*/ 1 h 2"/>
                <a:gd name="T28" fmla="*/ 3 w 5"/>
                <a:gd name="T2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2">
                  <a:moveTo>
                    <a:pt x="3" y="1"/>
                  </a:moveTo>
                  <a:cubicBezTo>
                    <a:pt x="3" y="1"/>
                    <a:pt x="3" y="1"/>
                    <a:pt x="2" y="1"/>
                  </a:cubicBezTo>
                  <a:cubicBezTo>
                    <a:pt x="2" y="1"/>
                    <a:pt x="1" y="1"/>
                    <a:pt x="0" y="1"/>
                  </a:cubicBezTo>
                  <a:cubicBezTo>
                    <a:pt x="0" y="1"/>
                    <a:pt x="0" y="1"/>
                    <a:pt x="0" y="1"/>
                  </a:cubicBezTo>
                  <a:cubicBezTo>
                    <a:pt x="0" y="0"/>
                    <a:pt x="0" y="0"/>
                    <a:pt x="0" y="0"/>
                  </a:cubicBezTo>
                  <a:cubicBezTo>
                    <a:pt x="1" y="0"/>
                    <a:pt x="2" y="1"/>
                    <a:pt x="3" y="0"/>
                  </a:cubicBezTo>
                  <a:cubicBezTo>
                    <a:pt x="4" y="0"/>
                    <a:pt x="4" y="0"/>
                    <a:pt x="5" y="1"/>
                  </a:cubicBezTo>
                  <a:cubicBezTo>
                    <a:pt x="5" y="1"/>
                    <a:pt x="5" y="1"/>
                    <a:pt x="5" y="1"/>
                  </a:cubicBezTo>
                  <a:cubicBezTo>
                    <a:pt x="5" y="1"/>
                    <a:pt x="5" y="2"/>
                    <a:pt x="4" y="2"/>
                  </a:cubicBezTo>
                  <a:cubicBezTo>
                    <a:pt x="4" y="2"/>
                    <a:pt x="4" y="2"/>
                    <a:pt x="4" y="2"/>
                  </a:cubicBezTo>
                  <a:cubicBezTo>
                    <a:pt x="4" y="2"/>
                    <a:pt x="4" y="2"/>
                    <a:pt x="3" y="2"/>
                  </a:cubicBezTo>
                  <a:cubicBezTo>
                    <a:pt x="3" y="2"/>
                    <a:pt x="3" y="2"/>
                    <a:pt x="3" y="2"/>
                  </a:cubicBezTo>
                  <a:cubicBezTo>
                    <a:pt x="3" y="2"/>
                    <a:pt x="3" y="2"/>
                    <a:pt x="3" y="1"/>
                  </a:cubicBezTo>
                  <a:cubicBezTo>
                    <a:pt x="3" y="1"/>
                    <a:pt x="3" y="1"/>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 name="Freeform 13"/>
            <p:cNvSpPr/>
            <p:nvPr/>
          </p:nvSpPr>
          <p:spPr bwMode="auto">
            <a:xfrm>
              <a:off x="1814513" y="1500188"/>
              <a:ext cx="120650" cy="14287"/>
            </a:xfrm>
            <a:custGeom>
              <a:avLst/>
              <a:gdLst>
                <a:gd name="T0" fmla="*/ 0 w 8"/>
                <a:gd name="T1" fmla="*/ 0 h 1"/>
                <a:gd name="T2" fmla="*/ 2 w 8"/>
                <a:gd name="T3" fmla="*/ 0 h 1"/>
                <a:gd name="T4" fmla="*/ 8 w 8"/>
                <a:gd name="T5" fmla="*/ 0 h 1"/>
                <a:gd name="T6" fmla="*/ 8 w 8"/>
                <a:gd name="T7" fmla="*/ 0 h 1"/>
                <a:gd name="T8" fmla="*/ 8 w 8"/>
                <a:gd name="T9" fmla="*/ 1 h 1"/>
                <a:gd name="T10" fmla="*/ 5 w 8"/>
                <a:gd name="T11" fmla="*/ 1 h 1"/>
                <a:gd name="T12" fmla="*/ 1 w 8"/>
                <a:gd name="T13" fmla="*/ 1 h 1"/>
                <a:gd name="T14" fmla="*/ 0 w 8"/>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
                  <a:moveTo>
                    <a:pt x="0" y="0"/>
                  </a:moveTo>
                  <a:cubicBezTo>
                    <a:pt x="1" y="0"/>
                    <a:pt x="1" y="0"/>
                    <a:pt x="2" y="0"/>
                  </a:cubicBezTo>
                  <a:cubicBezTo>
                    <a:pt x="4" y="0"/>
                    <a:pt x="6" y="0"/>
                    <a:pt x="8" y="0"/>
                  </a:cubicBezTo>
                  <a:cubicBezTo>
                    <a:pt x="8" y="0"/>
                    <a:pt x="8" y="0"/>
                    <a:pt x="8" y="0"/>
                  </a:cubicBezTo>
                  <a:cubicBezTo>
                    <a:pt x="8" y="1"/>
                    <a:pt x="8" y="1"/>
                    <a:pt x="8" y="1"/>
                  </a:cubicBezTo>
                  <a:cubicBezTo>
                    <a:pt x="7" y="1"/>
                    <a:pt x="6" y="1"/>
                    <a:pt x="5" y="1"/>
                  </a:cubicBezTo>
                  <a:cubicBezTo>
                    <a:pt x="3" y="1"/>
                    <a:pt x="2"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 name="Freeform 14"/>
            <p:cNvSpPr/>
            <p:nvPr/>
          </p:nvSpPr>
          <p:spPr bwMode="auto">
            <a:xfrm>
              <a:off x="2763838" y="788988"/>
              <a:ext cx="74613" cy="15875"/>
            </a:xfrm>
            <a:custGeom>
              <a:avLst/>
              <a:gdLst>
                <a:gd name="T0" fmla="*/ 5 w 5"/>
                <a:gd name="T1" fmla="*/ 1 h 1"/>
                <a:gd name="T2" fmla="*/ 4 w 5"/>
                <a:gd name="T3" fmla="*/ 1 h 1"/>
                <a:gd name="T4" fmla="*/ 4 w 5"/>
                <a:gd name="T5" fmla="*/ 1 h 1"/>
                <a:gd name="T6" fmla="*/ 3 w 5"/>
                <a:gd name="T7" fmla="*/ 1 h 1"/>
                <a:gd name="T8" fmla="*/ 0 w 5"/>
                <a:gd name="T9" fmla="*/ 1 h 1"/>
                <a:gd name="T10" fmla="*/ 0 w 5"/>
                <a:gd name="T11" fmla="*/ 0 h 1"/>
                <a:gd name="T12" fmla="*/ 1 w 5"/>
                <a:gd name="T13" fmla="*/ 0 h 1"/>
                <a:gd name="T14" fmla="*/ 2 w 5"/>
                <a:gd name="T15" fmla="*/ 0 h 1"/>
                <a:gd name="T16" fmla="*/ 4 w 5"/>
                <a:gd name="T17" fmla="*/ 0 h 1"/>
                <a:gd name="T18" fmla="*/ 5 w 5"/>
                <a:gd name="T19" fmla="*/ 0 h 1"/>
                <a:gd name="T20" fmla="*/ 5 w 5"/>
                <a:gd name="T21" fmla="*/ 0 h 1"/>
                <a:gd name="T22" fmla="*/ 5 w 5"/>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
                  <a:moveTo>
                    <a:pt x="5" y="1"/>
                  </a:moveTo>
                  <a:cubicBezTo>
                    <a:pt x="5" y="1"/>
                    <a:pt x="5" y="1"/>
                    <a:pt x="4" y="1"/>
                  </a:cubicBezTo>
                  <a:cubicBezTo>
                    <a:pt x="4" y="1"/>
                    <a:pt x="4" y="1"/>
                    <a:pt x="4" y="1"/>
                  </a:cubicBezTo>
                  <a:cubicBezTo>
                    <a:pt x="4" y="1"/>
                    <a:pt x="3" y="1"/>
                    <a:pt x="3" y="1"/>
                  </a:cubicBezTo>
                  <a:cubicBezTo>
                    <a:pt x="2" y="0"/>
                    <a:pt x="1" y="1"/>
                    <a:pt x="0" y="1"/>
                  </a:cubicBezTo>
                  <a:cubicBezTo>
                    <a:pt x="0" y="1"/>
                    <a:pt x="0" y="1"/>
                    <a:pt x="0" y="0"/>
                  </a:cubicBezTo>
                  <a:cubicBezTo>
                    <a:pt x="0" y="0"/>
                    <a:pt x="0" y="0"/>
                    <a:pt x="1" y="0"/>
                  </a:cubicBezTo>
                  <a:cubicBezTo>
                    <a:pt x="1" y="0"/>
                    <a:pt x="2" y="0"/>
                    <a:pt x="2" y="0"/>
                  </a:cubicBezTo>
                  <a:cubicBezTo>
                    <a:pt x="3" y="0"/>
                    <a:pt x="3" y="0"/>
                    <a:pt x="4" y="0"/>
                  </a:cubicBezTo>
                  <a:cubicBezTo>
                    <a:pt x="4" y="0"/>
                    <a:pt x="4" y="0"/>
                    <a:pt x="5" y="0"/>
                  </a:cubicBezTo>
                  <a:cubicBezTo>
                    <a:pt x="5" y="0"/>
                    <a:pt x="5" y="0"/>
                    <a:pt x="5" y="0"/>
                  </a:cubicBezTo>
                  <a:cubicBezTo>
                    <a:pt x="5" y="1"/>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 name="Freeform 15"/>
            <p:cNvSpPr/>
            <p:nvPr/>
          </p:nvSpPr>
          <p:spPr bwMode="auto">
            <a:xfrm>
              <a:off x="2190750" y="1468438"/>
              <a:ext cx="136525" cy="15875"/>
            </a:xfrm>
            <a:custGeom>
              <a:avLst/>
              <a:gdLst>
                <a:gd name="T0" fmla="*/ 9 w 9"/>
                <a:gd name="T1" fmla="*/ 0 h 1"/>
                <a:gd name="T2" fmla="*/ 9 w 9"/>
                <a:gd name="T3" fmla="*/ 0 h 1"/>
                <a:gd name="T4" fmla="*/ 9 w 9"/>
                <a:gd name="T5" fmla="*/ 0 h 1"/>
                <a:gd name="T6" fmla="*/ 7 w 9"/>
                <a:gd name="T7" fmla="*/ 1 h 1"/>
                <a:gd name="T8" fmla="*/ 3 w 9"/>
                <a:gd name="T9" fmla="*/ 1 h 1"/>
                <a:gd name="T10" fmla="*/ 3 w 9"/>
                <a:gd name="T11" fmla="*/ 1 h 1"/>
                <a:gd name="T12" fmla="*/ 1 w 9"/>
                <a:gd name="T13" fmla="*/ 1 h 1"/>
                <a:gd name="T14" fmla="*/ 0 w 9"/>
                <a:gd name="T15" fmla="*/ 1 h 1"/>
                <a:gd name="T16" fmla="*/ 0 w 9"/>
                <a:gd name="T17" fmla="*/ 0 h 1"/>
                <a:gd name="T18" fmla="*/ 0 w 9"/>
                <a:gd name="T19" fmla="*/ 0 h 1"/>
                <a:gd name="T20" fmla="*/ 1 w 9"/>
                <a:gd name="T21" fmla="*/ 0 h 1"/>
                <a:gd name="T22" fmla="*/ 5 w 9"/>
                <a:gd name="T23" fmla="*/ 0 h 1"/>
                <a:gd name="T24" fmla="*/ 9 w 9"/>
                <a:gd name="T25" fmla="*/ 0 h 1"/>
                <a:gd name="T26" fmla="*/ 9 w 9"/>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
                  <a:moveTo>
                    <a:pt x="9" y="0"/>
                  </a:moveTo>
                  <a:cubicBezTo>
                    <a:pt x="9" y="0"/>
                    <a:pt x="9" y="0"/>
                    <a:pt x="9" y="0"/>
                  </a:cubicBezTo>
                  <a:cubicBezTo>
                    <a:pt x="9" y="0"/>
                    <a:pt x="9" y="0"/>
                    <a:pt x="9" y="0"/>
                  </a:cubicBezTo>
                  <a:cubicBezTo>
                    <a:pt x="8" y="0"/>
                    <a:pt x="8" y="1"/>
                    <a:pt x="7" y="1"/>
                  </a:cubicBezTo>
                  <a:cubicBezTo>
                    <a:pt x="6" y="0"/>
                    <a:pt x="5" y="1"/>
                    <a:pt x="3" y="1"/>
                  </a:cubicBezTo>
                  <a:cubicBezTo>
                    <a:pt x="3" y="1"/>
                    <a:pt x="3" y="1"/>
                    <a:pt x="3" y="1"/>
                  </a:cubicBezTo>
                  <a:cubicBezTo>
                    <a:pt x="2" y="0"/>
                    <a:pt x="2" y="1"/>
                    <a:pt x="1" y="1"/>
                  </a:cubicBezTo>
                  <a:cubicBezTo>
                    <a:pt x="1" y="1"/>
                    <a:pt x="0" y="1"/>
                    <a:pt x="0" y="1"/>
                  </a:cubicBezTo>
                  <a:cubicBezTo>
                    <a:pt x="0" y="1"/>
                    <a:pt x="0" y="1"/>
                    <a:pt x="0" y="0"/>
                  </a:cubicBezTo>
                  <a:cubicBezTo>
                    <a:pt x="0" y="0"/>
                    <a:pt x="0" y="0"/>
                    <a:pt x="0" y="0"/>
                  </a:cubicBezTo>
                  <a:cubicBezTo>
                    <a:pt x="1" y="0"/>
                    <a:pt x="1" y="0"/>
                    <a:pt x="1" y="0"/>
                  </a:cubicBezTo>
                  <a:cubicBezTo>
                    <a:pt x="3" y="0"/>
                    <a:pt x="4" y="0"/>
                    <a:pt x="5" y="0"/>
                  </a:cubicBezTo>
                  <a:cubicBezTo>
                    <a:pt x="7" y="0"/>
                    <a:pt x="8" y="0"/>
                    <a:pt x="9" y="0"/>
                  </a:cubicBezTo>
                  <a:cubicBezTo>
                    <a:pt x="9"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6" name="Freeform 16"/>
            <p:cNvSpPr/>
            <p:nvPr/>
          </p:nvSpPr>
          <p:spPr bwMode="auto">
            <a:xfrm>
              <a:off x="504825" y="1036638"/>
              <a:ext cx="60325" cy="30162"/>
            </a:xfrm>
            <a:custGeom>
              <a:avLst/>
              <a:gdLst>
                <a:gd name="T0" fmla="*/ 0 w 4"/>
                <a:gd name="T1" fmla="*/ 0 h 2"/>
                <a:gd name="T2" fmla="*/ 1 w 4"/>
                <a:gd name="T3" fmla="*/ 0 h 2"/>
                <a:gd name="T4" fmla="*/ 3 w 4"/>
                <a:gd name="T5" fmla="*/ 0 h 2"/>
                <a:gd name="T6" fmla="*/ 3 w 4"/>
                <a:gd name="T7" fmla="*/ 0 h 2"/>
                <a:gd name="T8" fmla="*/ 4 w 4"/>
                <a:gd name="T9" fmla="*/ 1 h 2"/>
                <a:gd name="T10" fmla="*/ 4 w 4"/>
                <a:gd name="T11" fmla="*/ 1 h 2"/>
                <a:gd name="T12" fmla="*/ 4 w 4"/>
                <a:gd name="T13" fmla="*/ 1 h 2"/>
                <a:gd name="T14" fmla="*/ 3 w 4"/>
                <a:gd name="T15" fmla="*/ 1 h 2"/>
                <a:gd name="T16" fmla="*/ 3 w 4"/>
                <a:gd name="T17" fmla="*/ 1 h 2"/>
                <a:gd name="T18" fmla="*/ 0 w 4"/>
                <a:gd name="T19" fmla="*/ 1 h 2"/>
                <a:gd name="T20" fmla="*/ 0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0" y="0"/>
                  </a:moveTo>
                  <a:cubicBezTo>
                    <a:pt x="0" y="0"/>
                    <a:pt x="0" y="0"/>
                    <a:pt x="1" y="0"/>
                  </a:cubicBezTo>
                  <a:cubicBezTo>
                    <a:pt x="1" y="0"/>
                    <a:pt x="2" y="0"/>
                    <a:pt x="3" y="0"/>
                  </a:cubicBezTo>
                  <a:cubicBezTo>
                    <a:pt x="3" y="0"/>
                    <a:pt x="4" y="0"/>
                    <a:pt x="3" y="0"/>
                  </a:cubicBezTo>
                  <a:cubicBezTo>
                    <a:pt x="3" y="1"/>
                    <a:pt x="3" y="1"/>
                    <a:pt x="4" y="1"/>
                  </a:cubicBezTo>
                  <a:cubicBezTo>
                    <a:pt x="4" y="1"/>
                    <a:pt x="4" y="0"/>
                    <a:pt x="4" y="1"/>
                  </a:cubicBezTo>
                  <a:cubicBezTo>
                    <a:pt x="4" y="1"/>
                    <a:pt x="4" y="1"/>
                    <a:pt x="4" y="1"/>
                  </a:cubicBezTo>
                  <a:cubicBezTo>
                    <a:pt x="4" y="1"/>
                    <a:pt x="4" y="2"/>
                    <a:pt x="3" y="1"/>
                  </a:cubicBezTo>
                  <a:cubicBezTo>
                    <a:pt x="3" y="1"/>
                    <a:pt x="3" y="1"/>
                    <a:pt x="3" y="1"/>
                  </a:cubicBezTo>
                  <a:cubicBezTo>
                    <a:pt x="2"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7" name="Freeform 17"/>
            <p:cNvSpPr/>
            <p:nvPr/>
          </p:nvSpPr>
          <p:spPr bwMode="auto">
            <a:xfrm>
              <a:off x="2854325" y="1484313"/>
              <a:ext cx="90488" cy="15875"/>
            </a:xfrm>
            <a:custGeom>
              <a:avLst/>
              <a:gdLst>
                <a:gd name="T0" fmla="*/ 5 w 6"/>
                <a:gd name="T1" fmla="*/ 0 h 1"/>
                <a:gd name="T2" fmla="*/ 5 w 6"/>
                <a:gd name="T3" fmla="*/ 1 h 1"/>
                <a:gd name="T4" fmla="*/ 4 w 6"/>
                <a:gd name="T5" fmla="*/ 1 h 1"/>
                <a:gd name="T6" fmla="*/ 3 w 6"/>
                <a:gd name="T7" fmla="*/ 1 h 1"/>
                <a:gd name="T8" fmla="*/ 3 w 6"/>
                <a:gd name="T9" fmla="*/ 1 h 1"/>
                <a:gd name="T10" fmla="*/ 1 w 6"/>
                <a:gd name="T11" fmla="*/ 0 h 1"/>
                <a:gd name="T12" fmla="*/ 0 w 6"/>
                <a:gd name="T13" fmla="*/ 0 h 1"/>
                <a:gd name="T14" fmla="*/ 0 w 6"/>
                <a:gd name="T15" fmla="*/ 0 h 1"/>
                <a:gd name="T16" fmla="*/ 0 w 6"/>
                <a:gd name="T17" fmla="*/ 0 h 1"/>
                <a:gd name="T18" fmla="*/ 2 w 6"/>
                <a:gd name="T19" fmla="*/ 0 h 1"/>
                <a:gd name="T20" fmla="*/ 3 w 6"/>
                <a:gd name="T21" fmla="*/ 0 h 1"/>
                <a:gd name="T22" fmla="*/ 3 w 6"/>
                <a:gd name="T23" fmla="*/ 0 h 1"/>
                <a:gd name="T24" fmla="*/ 5 w 6"/>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
                  <a:moveTo>
                    <a:pt x="5" y="0"/>
                  </a:moveTo>
                  <a:cubicBezTo>
                    <a:pt x="6" y="0"/>
                    <a:pt x="6" y="1"/>
                    <a:pt x="5" y="1"/>
                  </a:cubicBezTo>
                  <a:cubicBezTo>
                    <a:pt x="5" y="1"/>
                    <a:pt x="4" y="1"/>
                    <a:pt x="4" y="1"/>
                  </a:cubicBezTo>
                  <a:cubicBezTo>
                    <a:pt x="4" y="1"/>
                    <a:pt x="3" y="1"/>
                    <a:pt x="3" y="1"/>
                  </a:cubicBezTo>
                  <a:cubicBezTo>
                    <a:pt x="3" y="1"/>
                    <a:pt x="3" y="1"/>
                    <a:pt x="3" y="1"/>
                  </a:cubicBezTo>
                  <a:cubicBezTo>
                    <a:pt x="2" y="1"/>
                    <a:pt x="2" y="1"/>
                    <a:pt x="1" y="0"/>
                  </a:cubicBezTo>
                  <a:cubicBezTo>
                    <a:pt x="1" y="0"/>
                    <a:pt x="1" y="0"/>
                    <a:pt x="0" y="0"/>
                  </a:cubicBezTo>
                  <a:cubicBezTo>
                    <a:pt x="0" y="0"/>
                    <a:pt x="0" y="0"/>
                    <a:pt x="0" y="0"/>
                  </a:cubicBezTo>
                  <a:cubicBezTo>
                    <a:pt x="0" y="0"/>
                    <a:pt x="0" y="0"/>
                    <a:pt x="0" y="0"/>
                  </a:cubicBezTo>
                  <a:cubicBezTo>
                    <a:pt x="1" y="0"/>
                    <a:pt x="1" y="0"/>
                    <a:pt x="2" y="0"/>
                  </a:cubicBezTo>
                  <a:cubicBezTo>
                    <a:pt x="2" y="1"/>
                    <a:pt x="3" y="0"/>
                    <a:pt x="3" y="0"/>
                  </a:cubicBezTo>
                  <a:cubicBezTo>
                    <a:pt x="3" y="0"/>
                    <a:pt x="3" y="0"/>
                    <a:pt x="3" y="0"/>
                  </a:cubicBezTo>
                  <a:cubicBezTo>
                    <a:pt x="4"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8" name="Freeform 18"/>
            <p:cNvSpPr/>
            <p:nvPr/>
          </p:nvSpPr>
          <p:spPr bwMode="auto">
            <a:xfrm>
              <a:off x="2100263" y="1500188"/>
              <a:ext cx="76200" cy="0"/>
            </a:xfrm>
            <a:custGeom>
              <a:avLst/>
              <a:gdLst>
                <a:gd name="T0" fmla="*/ 0 w 5"/>
                <a:gd name="T1" fmla="*/ 1 w 5"/>
                <a:gd name="T2" fmla="*/ 3 w 5"/>
                <a:gd name="T3" fmla="*/ 5 w 5"/>
                <a:gd name="T4" fmla="*/ 5 w 5"/>
                <a:gd name="T5" fmla="*/ 5 w 5"/>
                <a:gd name="T6" fmla="*/ 2 w 5"/>
                <a:gd name="T7" fmla="*/ 0 w 5"/>
                <a:gd name="T8" fmla="*/ 0 w 5"/>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5">
                  <a:moveTo>
                    <a:pt x="0" y="0"/>
                  </a:moveTo>
                  <a:cubicBezTo>
                    <a:pt x="0" y="0"/>
                    <a:pt x="1" y="0"/>
                    <a:pt x="1" y="0"/>
                  </a:cubicBezTo>
                  <a:cubicBezTo>
                    <a:pt x="1" y="0"/>
                    <a:pt x="2" y="0"/>
                    <a:pt x="3" y="0"/>
                  </a:cubicBezTo>
                  <a:cubicBezTo>
                    <a:pt x="4" y="0"/>
                    <a:pt x="4" y="0"/>
                    <a:pt x="5" y="0"/>
                  </a:cubicBezTo>
                  <a:cubicBezTo>
                    <a:pt x="5" y="0"/>
                    <a:pt x="5" y="0"/>
                    <a:pt x="5" y="0"/>
                  </a:cubicBezTo>
                  <a:cubicBezTo>
                    <a:pt x="5" y="0"/>
                    <a:pt x="5" y="0"/>
                    <a:pt x="5" y="0"/>
                  </a:cubicBezTo>
                  <a:cubicBezTo>
                    <a:pt x="4" y="0"/>
                    <a:pt x="3" y="0"/>
                    <a:pt x="2" y="0"/>
                  </a:cubicBezTo>
                  <a:cubicBezTo>
                    <a:pt x="2"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9" name="Freeform 19"/>
            <p:cNvSpPr/>
            <p:nvPr/>
          </p:nvSpPr>
          <p:spPr bwMode="auto">
            <a:xfrm>
              <a:off x="2085975" y="1330325"/>
              <a:ext cx="74613" cy="14287"/>
            </a:xfrm>
            <a:custGeom>
              <a:avLst/>
              <a:gdLst>
                <a:gd name="T0" fmla="*/ 5 w 5"/>
                <a:gd name="T1" fmla="*/ 0 h 1"/>
                <a:gd name="T2" fmla="*/ 5 w 5"/>
                <a:gd name="T3" fmla="*/ 0 h 1"/>
                <a:gd name="T4" fmla="*/ 5 w 5"/>
                <a:gd name="T5" fmla="*/ 1 h 1"/>
                <a:gd name="T6" fmla="*/ 2 w 5"/>
                <a:gd name="T7" fmla="*/ 1 h 1"/>
                <a:gd name="T8" fmla="*/ 0 w 5"/>
                <a:gd name="T9" fmla="*/ 1 h 1"/>
                <a:gd name="T10" fmla="*/ 0 w 5"/>
                <a:gd name="T11" fmla="*/ 1 h 1"/>
                <a:gd name="T12" fmla="*/ 0 w 5"/>
                <a:gd name="T13" fmla="*/ 0 h 1"/>
                <a:gd name="T14" fmla="*/ 2 w 5"/>
                <a:gd name="T15" fmla="*/ 0 h 1"/>
                <a:gd name="T16" fmla="*/ 3 w 5"/>
                <a:gd name="T17" fmla="*/ 0 h 1"/>
                <a:gd name="T18" fmla="*/ 5 w 5"/>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
                  <a:moveTo>
                    <a:pt x="5" y="0"/>
                  </a:moveTo>
                  <a:cubicBezTo>
                    <a:pt x="5" y="0"/>
                    <a:pt x="5" y="0"/>
                    <a:pt x="5" y="0"/>
                  </a:cubicBezTo>
                  <a:cubicBezTo>
                    <a:pt x="5" y="0"/>
                    <a:pt x="5" y="0"/>
                    <a:pt x="5" y="1"/>
                  </a:cubicBezTo>
                  <a:cubicBezTo>
                    <a:pt x="4" y="1"/>
                    <a:pt x="3" y="1"/>
                    <a:pt x="2" y="1"/>
                  </a:cubicBezTo>
                  <a:cubicBezTo>
                    <a:pt x="1" y="1"/>
                    <a:pt x="1" y="1"/>
                    <a:pt x="0" y="1"/>
                  </a:cubicBezTo>
                  <a:cubicBezTo>
                    <a:pt x="0" y="1"/>
                    <a:pt x="0" y="1"/>
                    <a:pt x="0" y="1"/>
                  </a:cubicBezTo>
                  <a:cubicBezTo>
                    <a:pt x="0" y="0"/>
                    <a:pt x="0" y="0"/>
                    <a:pt x="0" y="0"/>
                  </a:cubicBezTo>
                  <a:cubicBezTo>
                    <a:pt x="1" y="0"/>
                    <a:pt x="1" y="0"/>
                    <a:pt x="2" y="0"/>
                  </a:cubicBezTo>
                  <a:cubicBezTo>
                    <a:pt x="2" y="1"/>
                    <a:pt x="3" y="0"/>
                    <a:pt x="3" y="0"/>
                  </a:cubicBezTo>
                  <a:cubicBezTo>
                    <a:pt x="4" y="0"/>
                    <a:pt x="4"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0" name="Freeform 20"/>
            <p:cNvSpPr/>
            <p:nvPr/>
          </p:nvSpPr>
          <p:spPr bwMode="auto">
            <a:xfrm>
              <a:off x="760413" y="804863"/>
              <a:ext cx="46038" cy="31750"/>
            </a:xfrm>
            <a:custGeom>
              <a:avLst/>
              <a:gdLst>
                <a:gd name="T0" fmla="*/ 3 w 3"/>
                <a:gd name="T1" fmla="*/ 1 h 2"/>
                <a:gd name="T2" fmla="*/ 3 w 3"/>
                <a:gd name="T3" fmla="*/ 1 h 2"/>
                <a:gd name="T4" fmla="*/ 2 w 3"/>
                <a:gd name="T5" fmla="*/ 2 h 2"/>
                <a:gd name="T6" fmla="*/ 0 w 3"/>
                <a:gd name="T7" fmla="*/ 2 h 2"/>
                <a:gd name="T8" fmla="*/ 0 w 3"/>
                <a:gd name="T9" fmla="*/ 2 h 2"/>
                <a:gd name="T10" fmla="*/ 0 w 3"/>
                <a:gd name="T11" fmla="*/ 2 h 2"/>
                <a:gd name="T12" fmla="*/ 3 w 3"/>
                <a:gd name="T13" fmla="*/ 1 h 2"/>
                <a:gd name="T14" fmla="*/ 3 w 3"/>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1"/>
                  </a:moveTo>
                  <a:cubicBezTo>
                    <a:pt x="3" y="1"/>
                    <a:pt x="3" y="1"/>
                    <a:pt x="3" y="1"/>
                  </a:cubicBezTo>
                  <a:cubicBezTo>
                    <a:pt x="3" y="1"/>
                    <a:pt x="2" y="2"/>
                    <a:pt x="2" y="2"/>
                  </a:cubicBezTo>
                  <a:cubicBezTo>
                    <a:pt x="1" y="2"/>
                    <a:pt x="0" y="2"/>
                    <a:pt x="0" y="2"/>
                  </a:cubicBezTo>
                  <a:cubicBezTo>
                    <a:pt x="0" y="2"/>
                    <a:pt x="0" y="2"/>
                    <a:pt x="0" y="2"/>
                  </a:cubicBezTo>
                  <a:cubicBezTo>
                    <a:pt x="0" y="2"/>
                    <a:pt x="0" y="2"/>
                    <a:pt x="0" y="2"/>
                  </a:cubicBezTo>
                  <a:cubicBezTo>
                    <a:pt x="1" y="1"/>
                    <a:pt x="2" y="0"/>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1" name="Freeform 21"/>
            <p:cNvSpPr/>
            <p:nvPr/>
          </p:nvSpPr>
          <p:spPr bwMode="auto">
            <a:xfrm>
              <a:off x="2220913" y="1500188"/>
              <a:ext cx="76200" cy="0"/>
            </a:xfrm>
            <a:custGeom>
              <a:avLst/>
              <a:gdLst>
                <a:gd name="T0" fmla="*/ 5 w 5"/>
                <a:gd name="T1" fmla="*/ 5 w 5"/>
                <a:gd name="T2" fmla="*/ 5 w 5"/>
                <a:gd name="T3" fmla="*/ 2 w 5"/>
                <a:gd name="T4" fmla="*/ 0 w 5"/>
                <a:gd name="T5" fmla="*/ 0 w 5"/>
                <a:gd name="T6" fmla="*/ 0 w 5"/>
                <a:gd name="T7" fmla="*/ 5 w 5"/>
                <a:gd name="T8" fmla="*/ 5 w 5"/>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5">
                  <a:moveTo>
                    <a:pt x="5" y="0"/>
                  </a:moveTo>
                  <a:cubicBezTo>
                    <a:pt x="5" y="0"/>
                    <a:pt x="5" y="0"/>
                    <a:pt x="5" y="0"/>
                  </a:cubicBezTo>
                  <a:cubicBezTo>
                    <a:pt x="5" y="0"/>
                    <a:pt x="5" y="0"/>
                    <a:pt x="5" y="0"/>
                  </a:cubicBezTo>
                  <a:cubicBezTo>
                    <a:pt x="4" y="0"/>
                    <a:pt x="3" y="0"/>
                    <a:pt x="2" y="0"/>
                  </a:cubicBezTo>
                  <a:cubicBezTo>
                    <a:pt x="1" y="0"/>
                    <a:pt x="1" y="0"/>
                    <a:pt x="0" y="0"/>
                  </a:cubicBezTo>
                  <a:cubicBezTo>
                    <a:pt x="0" y="0"/>
                    <a:pt x="0" y="0"/>
                    <a:pt x="0" y="0"/>
                  </a:cubicBezTo>
                  <a:cubicBezTo>
                    <a:pt x="0" y="0"/>
                    <a:pt x="0" y="0"/>
                    <a:pt x="0" y="0"/>
                  </a:cubicBezTo>
                  <a:cubicBezTo>
                    <a:pt x="2" y="0"/>
                    <a:pt x="3" y="0"/>
                    <a:pt x="5" y="0"/>
                  </a:cubicBezTo>
                  <a:cubicBezTo>
                    <a:pt x="5"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2" name="Freeform 22"/>
            <p:cNvSpPr/>
            <p:nvPr/>
          </p:nvSpPr>
          <p:spPr bwMode="auto">
            <a:xfrm>
              <a:off x="3065463" y="1082675"/>
              <a:ext cx="30163" cy="30162"/>
            </a:xfrm>
            <a:custGeom>
              <a:avLst/>
              <a:gdLst>
                <a:gd name="T0" fmla="*/ 0 w 2"/>
                <a:gd name="T1" fmla="*/ 1 h 2"/>
                <a:gd name="T2" fmla="*/ 2 w 2"/>
                <a:gd name="T3" fmla="*/ 1 h 2"/>
                <a:gd name="T4" fmla="*/ 2 w 2"/>
                <a:gd name="T5" fmla="*/ 1 h 2"/>
                <a:gd name="T6" fmla="*/ 1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1" y="0"/>
                    <a:pt x="1" y="0"/>
                    <a:pt x="2" y="1"/>
                  </a:cubicBezTo>
                  <a:cubicBezTo>
                    <a:pt x="2" y="1"/>
                    <a:pt x="2" y="1"/>
                    <a:pt x="2" y="1"/>
                  </a:cubicBezTo>
                  <a:cubicBezTo>
                    <a:pt x="1" y="1"/>
                    <a:pt x="1" y="2"/>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3" name="Freeform 23"/>
            <p:cNvSpPr/>
            <p:nvPr/>
          </p:nvSpPr>
          <p:spPr bwMode="auto">
            <a:xfrm>
              <a:off x="1152525" y="1112838"/>
              <a:ext cx="44450" cy="15875"/>
            </a:xfrm>
            <a:custGeom>
              <a:avLst/>
              <a:gdLst>
                <a:gd name="T0" fmla="*/ 3 w 3"/>
                <a:gd name="T1" fmla="*/ 0 h 1"/>
                <a:gd name="T2" fmla="*/ 2 w 3"/>
                <a:gd name="T3" fmla="*/ 1 h 1"/>
                <a:gd name="T4" fmla="*/ 2 w 3"/>
                <a:gd name="T5" fmla="*/ 1 h 1"/>
                <a:gd name="T6" fmla="*/ 1 w 3"/>
                <a:gd name="T7" fmla="*/ 1 h 1"/>
                <a:gd name="T8" fmla="*/ 0 w 3"/>
                <a:gd name="T9" fmla="*/ 0 h 1"/>
                <a:gd name="T10" fmla="*/ 1 w 3"/>
                <a:gd name="T11" fmla="*/ 0 h 1"/>
                <a:gd name="T12" fmla="*/ 3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3" y="0"/>
                  </a:moveTo>
                  <a:cubicBezTo>
                    <a:pt x="3" y="0"/>
                    <a:pt x="2" y="0"/>
                    <a:pt x="2" y="1"/>
                  </a:cubicBezTo>
                  <a:cubicBezTo>
                    <a:pt x="2" y="1"/>
                    <a:pt x="2" y="1"/>
                    <a:pt x="2" y="1"/>
                  </a:cubicBezTo>
                  <a:cubicBezTo>
                    <a:pt x="2" y="0"/>
                    <a:pt x="1" y="1"/>
                    <a:pt x="1" y="1"/>
                  </a:cubicBezTo>
                  <a:cubicBezTo>
                    <a:pt x="1" y="0"/>
                    <a:pt x="1" y="0"/>
                    <a:pt x="0" y="0"/>
                  </a:cubicBezTo>
                  <a:cubicBezTo>
                    <a:pt x="1" y="0"/>
                    <a:pt x="1" y="0"/>
                    <a:pt x="1" y="0"/>
                  </a:cubicBezTo>
                  <a:cubicBezTo>
                    <a:pt x="2"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4" name="Freeform 24"/>
            <p:cNvSpPr/>
            <p:nvPr/>
          </p:nvSpPr>
          <p:spPr bwMode="auto">
            <a:xfrm>
              <a:off x="2041525" y="1314450"/>
              <a:ext cx="30163" cy="15875"/>
            </a:xfrm>
            <a:custGeom>
              <a:avLst/>
              <a:gdLst>
                <a:gd name="T0" fmla="*/ 2 w 2"/>
                <a:gd name="T1" fmla="*/ 0 h 1"/>
                <a:gd name="T2" fmla="*/ 2 w 2"/>
                <a:gd name="T3" fmla="*/ 0 h 1"/>
                <a:gd name="T4" fmla="*/ 2 w 2"/>
                <a:gd name="T5" fmla="*/ 0 h 1"/>
                <a:gd name="T6" fmla="*/ 0 w 2"/>
                <a:gd name="T7" fmla="*/ 0 h 1"/>
                <a:gd name="T8" fmla="*/ 0 w 2"/>
                <a:gd name="T9" fmla="*/ 0 h 1"/>
                <a:gd name="T10" fmla="*/ 2 w 2"/>
                <a:gd name="T11" fmla="*/ 0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0"/>
                  </a:moveTo>
                  <a:cubicBezTo>
                    <a:pt x="2" y="0"/>
                    <a:pt x="2" y="0"/>
                    <a:pt x="2" y="0"/>
                  </a:cubicBezTo>
                  <a:cubicBezTo>
                    <a:pt x="2" y="0"/>
                    <a:pt x="2" y="0"/>
                    <a:pt x="2" y="0"/>
                  </a:cubicBezTo>
                  <a:cubicBezTo>
                    <a:pt x="1" y="1"/>
                    <a:pt x="1" y="1"/>
                    <a:pt x="0" y="0"/>
                  </a:cubicBezTo>
                  <a:cubicBezTo>
                    <a:pt x="0" y="0"/>
                    <a:pt x="0" y="0"/>
                    <a:pt x="0" y="0"/>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5" name="Freeform 25"/>
            <p:cNvSpPr/>
            <p:nvPr/>
          </p:nvSpPr>
          <p:spPr bwMode="auto">
            <a:xfrm>
              <a:off x="1017588" y="774700"/>
              <a:ext cx="14288" cy="14287"/>
            </a:xfrm>
            <a:custGeom>
              <a:avLst/>
              <a:gdLst>
                <a:gd name="T0" fmla="*/ 1 w 1"/>
                <a:gd name="T1" fmla="*/ 0 h 1"/>
                <a:gd name="T2" fmla="*/ 0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1"/>
                    <a:pt x="0" y="1"/>
                  </a:cubicBezTo>
                  <a:cubicBezTo>
                    <a:pt x="0" y="1"/>
                    <a:pt x="0"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6" name="Freeform 26"/>
            <p:cNvSpPr/>
            <p:nvPr/>
          </p:nvSpPr>
          <p:spPr bwMode="auto">
            <a:xfrm>
              <a:off x="2116138" y="1314450"/>
              <a:ext cx="30163" cy="0"/>
            </a:xfrm>
            <a:custGeom>
              <a:avLst/>
              <a:gdLst>
                <a:gd name="T0" fmla="*/ 0 w 2"/>
                <a:gd name="T1" fmla="*/ 1 w 2"/>
                <a:gd name="T2" fmla="*/ 2 w 2"/>
                <a:gd name="T3" fmla="*/ 2 w 2"/>
                <a:gd name="T4" fmla="*/ 2 w 2"/>
                <a:gd name="T5" fmla="*/ 1 w 2"/>
                <a:gd name="T6" fmla="*/ 0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cubicBezTo>
                    <a:pt x="0" y="0"/>
                    <a:pt x="1" y="0"/>
                    <a:pt x="1" y="0"/>
                  </a:cubicBezTo>
                  <a:cubicBezTo>
                    <a:pt x="1" y="0"/>
                    <a:pt x="1" y="0"/>
                    <a:pt x="2" y="0"/>
                  </a:cubicBezTo>
                  <a:cubicBezTo>
                    <a:pt x="2" y="0"/>
                    <a:pt x="2" y="0"/>
                    <a:pt x="2" y="0"/>
                  </a:cubicBezTo>
                  <a:cubicBezTo>
                    <a:pt x="2" y="0"/>
                    <a:pt x="2" y="0"/>
                    <a:pt x="2" y="0"/>
                  </a:cubicBezTo>
                  <a:cubicBezTo>
                    <a:pt x="1" y="0"/>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7" name="Freeform 27"/>
            <p:cNvSpPr/>
            <p:nvPr/>
          </p:nvSpPr>
          <p:spPr bwMode="auto">
            <a:xfrm>
              <a:off x="1619250" y="696913"/>
              <a:ext cx="30163" cy="15875"/>
            </a:xfrm>
            <a:custGeom>
              <a:avLst/>
              <a:gdLst>
                <a:gd name="T0" fmla="*/ 2 w 2"/>
                <a:gd name="T1" fmla="*/ 1 h 1"/>
                <a:gd name="T2" fmla="*/ 2 w 2"/>
                <a:gd name="T3" fmla="*/ 1 h 1"/>
                <a:gd name="T4" fmla="*/ 1 w 2"/>
                <a:gd name="T5" fmla="*/ 1 h 1"/>
                <a:gd name="T6" fmla="*/ 0 w 2"/>
                <a:gd name="T7" fmla="*/ 1 h 1"/>
                <a:gd name="T8" fmla="*/ 0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2" y="1"/>
                    <a:pt x="2" y="1"/>
                    <a:pt x="2" y="1"/>
                  </a:cubicBezTo>
                  <a:cubicBezTo>
                    <a:pt x="1" y="1"/>
                    <a:pt x="1" y="1"/>
                    <a:pt x="1" y="1"/>
                  </a:cubicBezTo>
                  <a:cubicBezTo>
                    <a:pt x="1" y="1"/>
                    <a:pt x="0" y="1"/>
                    <a:pt x="0" y="1"/>
                  </a:cubicBezTo>
                  <a:cubicBezTo>
                    <a:pt x="0" y="1"/>
                    <a:pt x="0" y="1"/>
                    <a:pt x="0" y="1"/>
                  </a:cubicBezTo>
                  <a:cubicBezTo>
                    <a:pt x="1" y="1"/>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8" name="Freeform 28"/>
            <p:cNvSpPr/>
            <p:nvPr/>
          </p:nvSpPr>
          <p:spPr bwMode="auto">
            <a:xfrm>
              <a:off x="3035300" y="1128713"/>
              <a:ext cx="14288" cy="15875"/>
            </a:xfrm>
            <a:custGeom>
              <a:avLst/>
              <a:gdLst>
                <a:gd name="T0" fmla="*/ 1 w 1"/>
                <a:gd name="T1" fmla="*/ 1 h 1"/>
                <a:gd name="T2" fmla="*/ 0 w 1"/>
                <a:gd name="T3" fmla="*/ 1 h 1"/>
                <a:gd name="T4" fmla="*/ 0 w 1"/>
                <a:gd name="T5" fmla="*/ 1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1"/>
                    <a:pt x="0" y="1"/>
                    <a:pt x="0" y="1"/>
                  </a:cubicBezTo>
                  <a:cubicBezTo>
                    <a:pt x="0" y="1"/>
                    <a:pt x="0" y="1"/>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9" name="Freeform 29"/>
            <p:cNvSpPr/>
            <p:nvPr/>
          </p:nvSpPr>
          <p:spPr bwMode="auto">
            <a:xfrm>
              <a:off x="2763838" y="804863"/>
              <a:ext cx="30163" cy="15875"/>
            </a:xfrm>
            <a:custGeom>
              <a:avLst/>
              <a:gdLst>
                <a:gd name="T0" fmla="*/ 2 w 2"/>
                <a:gd name="T1" fmla="*/ 0 h 1"/>
                <a:gd name="T2" fmla="*/ 0 w 2"/>
                <a:gd name="T3" fmla="*/ 0 h 1"/>
                <a:gd name="T4" fmla="*/ 0 w 2"/>
                <a:gd name="T5" fmla="*/ 0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0"/>
                  </a:cubicBezTo>
                  <a:cubicBezTo>
                    <a:pt x="0" y="0"/>
                    <a:pt x="0" y="0"/>
                    <a:pt x="0" y="0"/>
                  </a:cubicBezTo>
                  <a:cubicBezTo>
                    <a:pt x="0" y="0"/>
                    <a:pt x="0"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0" name="Freeform 30"/>
            <p:cNvSpPr/>
            <p:nvPr/>
          </p:nvSpPr>
          <p:spPr bwMode="auto">
            <a:xfrm>
              <a:off x="2011363" y="619125"/>
              <a:ext cx="30163" cy="15875"/>
            </a:xfrm>
            <a:custGeom>
              <a:avLst/>
              <a:gdLst>
                <a:gd name="T0" fmla="*/ 0 w 2"/>
                <a:gd name="T1" fmla="*/ 0 h 1"/>
                <a:gd name="T2" fmla="*/ 2 w 2"/>
                <a:gd name="T3" fmla="*/ 0 h 1"/>
                <a:gd name="T4" fmla="*/ 2 w 2"/>
                <a:gd name="T5" fmla="*/ 1 h 1"/>
                <a:gd name="T6" fmla="*/ 0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1" y="0"/>
                    <a:pt x="1" y="0"/>
                    <a:pt x="2" y="0"/>
                  </a:cubicBezTo>
                  <a:cubicBezTo>
                    <a:pt x="2" y="0"/>
                    <a:pt x="2" y="1"/>
                    <a:pt x="2" y="1"/>
                  </a:cubicBezTo>
                  <a:cubicBezTo>
                    <a:pt x="2"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1" name="Freeform 31"/>
            <p:cNvSpPr/>
            <p:nvPr/>
          </p:nvSpPr>
          <p:spPr bwMode="auto">
            <a:xfrm>
              <a:off x="1951038" y="1452563"/>
              <a:ext cx="44450" cy="0"/>
            </a:xfrm>
            <a:custGeom>
              <a:avLst/>
              <a:gdLst>
                <a:gd name="T0" fmla="*/ 2 w 3"/>
                <a:gd name="T1" fmla="*/ 2 w 3"/>
                <a:gd name="T2" fmla="*/ 1 w 3"/>
                <a:gd name="T3" fmla="*/ 0 w 3"/>
                <a:gd name="T4" fmla="*/ 1 w 3"/>
                <a:gd name="T5" fmla="*/ 2 w 3"/>
                <a:gd name="T6" fmla="*/ 2 w 3"/>
              </a:gdLst>
              <a:ahLst/>
              <a:cxnLst>
                <a:cxn ang="0">
                  <a:pos x="T0" y="0"/>
                </a:cxn>
                <a:cxn ang="0">
                  <a:pos x="T1" y="0"/>
                </a:cxn>
                <a:cxn ang="0">
                  <a:pos x="T2" y="0"/>
                </a:cxn>
                <a:cxn ang="0">
                  <a:pos x="T3" y="0"/>
                </a:cxn>
                <a:cxn ang="0">
                  <a:pos x="T4" y="0"/>
                </a:cxn>
                <a:cxn ang="0">
                  <a:pos x="T5" y="0"/>
                </a:cxn>
                <a:cxn ang="0">
                  <a:pos x="T6" y="0"/>
                </a:cxn>
              </a:cxnLst>
              <a:rect l="0" t="0" r="r" b="b"/>
              <a:pathLst>
                <a:path w="3">
                  <a:moveTo>
                    <a:pt x="2" y="0"/>
                  </a:moveTo>
                  <a:cubicBezTo>
                    <a:pt x="2" y="0"/>
                    <a:pt x="2" y="0"/>
                    <a:pt x="2" y="0"/>
                  </a:cubicBezTo>
                  <a:cubicBezTo>
                    <a:pt x="2" y="0"/>
                    <a:pt x="1" y="0"/>
                    <a:pt x="1" y="0"/>
                  </a:cubicBezTo>
                  <a:cubicBezTo>
                    <a:pt x="1" y="0"/>
                    <a:pt x="0" y="0"/>
                    <a:pt x="0" y="0"/>
                  </a:cubicBezTo>
                  <a:cubicBezTo>
                    <a:pt x="0" y="0"/>
                    <a:pt x="1" y="0"/>
                    <a:pt x="1" y="0"/>
                  </a:cubicBezTo>
                  <a:cubicBezTo>
                    <a:pt x="1" y="0"/>
                    <a:pt x="2" y="0"/>
                    <a:pt x="2" y="0"/>
                  </a:cubicBezTo>
                  <a:cubicBezTo>
                    <a:pt x="3" y="0"/>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2" name="Freeform 32"/>
            <p:cNvSpPr/>
            <p:nvPr/>
          </p:nvSpPr>
          <p:spPr bwMode="auto">
            <a:xfrm>
              <a:off x="1995488" y="1452563"/>
              <a:ext cx="30163" cy="0"/>
            </a:xfrm>
            <a:custGeom>
              <a:avLst/>
              <a:gdLst>
                <a:gd name="T0" fmla="*/ 2 w 2"/>
                <a:gd name="T1" fmla="*/ 2 w 2"/>
                <a:gd name="T2" fmla="*/ 2 w 2"/>
                <a:gd name="T3" fmla="*/ 1 w 2"/>
                <a:gd name="T4" fmla="*/ 0 w 2"/>
                <a:gd name="T5" fmla="*/ 1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cubicBezTo>
                    <a:pt x="2" y="0"/>
                    <a:pt x="2" y="0"/>
                    <a:pt x="2" y="0"/>
                  </a:cubicBezTo>
                  <a:cubicBezTo>
                    <a:pt x="2" y="0"/>
                    <a:pt x="2" y="0"/>
                    <a:pt x="2" y="0"/>
                  </a:cubicBezTo>
                  <a:cubicBezTo>
                    <a:pt x="1" y="0"/>
                    <a:pt x="1" y="0"/>
                    <a:pt x="1" y="0"/>
                  </a:cubicBezTo>
                  <a:cubicBezTo>
                    <a:pt x="1" y="0"/>
                    <a:pt x="1" y="0"/>
                    <a:pt x="0" y="0"/>
                  </a:cubicBezTo>
                  <a:cubicBezTo>
                    <a:pt x="1" y="0"/>
                    <a:pt x="1" y="0"/>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3" name="Freeform 33"/>
            <p:cNvSpPr/>
            <p:nvPr/>
          </p:nvSpPr>
          <p:spPr bwMode="auto">
            <a:xfrm>
              <a:off x="565150" y="1052513"/>
              <a:ext cx="30163" cy="0"/>
            </a:xfrm>
            <a:custGeom>
              <a:avLst/>
              <a:gdLst>
                <a:gd name="T0" fmla="*/ 0 w 2"/>
                <a:gd name="T1" fmla="*/ 2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1" y="0"/>
                    <a:pt x="1" y="0"/>
                    <a:pt x="2" y="0"/>
                  </a:cubicBezTo>
                  <a:cubicBezTo>
                    <a:pt x="2" y="0"/>
                    <a:pt x="2" y="0"/>
                    <a:pt x="2" y="0"/>
                  </a:cubicBezTo>
                  <a:cubicBezTo>
                    <a:pt x="2" y="0"/>
                    <a:pt x="2"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4" name="Freeform 34"/>
            <p:cNvSpPr/>
            <p:nvPr/>
          </p:nvSpPr>
          <p:spPr bwMode="auto">
            <a:xfrm>
              <a:off x="565150" y="1298575"/>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5" name="Freeform 35"/>
            <p:cNvSpPr/>
            <p:nvPr/>
          </p:nvSpPr>
          <p:spPr bwMode="auto">
            <a:xfrm>
              <a:off x="2868613" y="1020763"/>
              <a:ext cx="15875"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1" y="1"/>
                    <a:pt x="1"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6" name="Freeform 36"/>
            <p:cNvSpPr/>
            <p:nvPr/>
          </p:nvSpPr>
          <p:spPr bwMode="auto">
            <a:xfrm>
              <a:off x="2071688" y="1500188"/>
              <a:ext cx="28575" cy="0"/>
            </a:xfrm>
            <a:custGeom>
              <a:avLst/>
              <a:gdLst>
                <a:gd name="T0" fmla="*/ 2 w 2"/>
                <a:gd name="T1" fmla="*/ 0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1" y="0"/>
                    <a:pt x="0" y="0"/>
                  </a:cubicBezTo>
                  <a:cubicBezTo>
                    <a:pt x="0" y="0"/>
                    <a:pt x="0" y="0"/>
                    <a:pt x="0" y="0"/>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7" name="Freeform 37"/>
            <p:cNvSpPr/>
            <p:nvPr/>
          </p:nvSpPr>
          <p:spPr bwMode="auto">
            <a:xfrm>
              <a:off x="1573213" y="774700"/>
              <a:ext cx="30163" cy="14287"/>
            </a:xfrm>
            <a:custGeom>
              <a:avLst/>
              <a:gdLst>
                <a:gd name="T0" fmla="*/ 0 w 2"/>
                <a:gd name="T1" fmla="*/ 1 h 1"/>
                <a:gd name="T2" fmla="*/ 1 w 2"/>
                <a:gd name="T3" fmla="*/ 1 h 1"/>
                <a:gd name="T4" fmla="*/ 2 w 2"/>
                <a:gd name="T5" fmla="*/ 1 h 1"/>
                <a:gd name="T6" fmla="*/ 2 w 2"/>
                <a:gd name="T7" fmla="*/ 1 h 1"/>
                <a:gd name="T8" fmla="*/ 1 w 2"/>
                <a:gd name="T9" fmla="*/ 1 h 1"/>
                <a:gd name="T10" fmla="*/ 0 w 2"/>
                <a:gd name="T11" fmla="*/ 1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cubicBezTo>
                    <a:pt x="1" y="1"/>
                    <a:pt x="1" y="1"/>
                    <a:pt x="1" y="1"/>
                  </a:cubicBezTo>
                  <a:cubicBezTo>
                    <a:pt x="1" y="0"/>
                    <a:pt x="1" y="1"/>
                    <a:pt x="2" y="1"/>
                  </a:cubicBezTo>
                  <a:cubicBezTo>
                    <a:pt x="2" y="1"/>
                    <a:pt x="2" y="1"/>
                    <a:pt x="2" y="1"/>
                  </a:cubicBezTo>
                  <a:cubicBezTo>
                    <a:pt x="1" y="1"/>
                    <a:pt x="1" y="1"/>
                    <a:pt x="1" y="1"/>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8" name="Freeform 38"/>
            <p:cNvSpPr/>
            <p:nvPr/>
          </p:nvSpPr>
          <p:spPr bwMode="auto">
            <a:xfrm>
              <a:off x="2717800" y="788988"/>
              <a:ext cx="30163" cy="15875"/>
            </a:xfrm>
            <a:custGeom>
              <a:avLst/>
              <a:gdLst>
                <a:gd name="T0" fmla="*/ 1 w 2"/>
                <a:gd name="T1" fmla="*/ 0 h 1"/>
                <a:gd name="T2" fmla="*/ 1 w 2"/>
                <a:gd name="T3" fmla="*/ 0 h 1"/>
                <a:gd name="T4" fmla="*/ 1 w 2"/>
                <a:gd name="T5" fmla="*/ 0 h 1"/>
                <a:gd name="T6" fmla="*/ 1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2" y="0"/>
                    <a:pt x="1" y="0"/>
                    <a:pt x="1" y="0"/>
                  </a:cubicBezTo>
                  <a:cubicBezTo>
                    <a:pt x="1" y="1"/>
                    <a:pt x="1" y="1"/>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9" name="Freeform 39"/>
            <p:cNvSpPr/>
            <p:nvPr/>
          </p:nvSpPr>
          <p:spPr bwMode="auto">
            <a:xfrm>
              <a:off x="1603375" y="712788"/>
              <a:ext cx="15875" cy="14287"/>
            </a:xfrm>
            <a:custGeom>
              <a:avLst/>
              <a:gdLst>
                <a:gd name="T0" fmla="*/ 0 w 1"/>
                <a:gd name="T1" fmla="*/ 0 h 1"/>
                <a:gd name="T2" fmla="*/ 1 w 1"/>
                <a:gd name="T3" fmla="*/ 0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1" y="0"/>
                  </a:cubicBezTo>
                  <a:cubicBezTo>
                    <a:pt x="1" y="0"/>
                    <a:pt x="1" y="1"/>
                    <a:pt x="1" y="1"/>
                  </a:cubicBezTo>
                  <a:cubicBezTo>
                    <a:pt x="1" y="1"/>
                    <a:pt x="1"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0" name="Freeform 40"/>
            <p:cNvSpPr/>
            <p:nvPr/>
          </p:nvSpPr>
          <p:spPr bwMode="auto">
            <a:xfrm>
              <a:off x="896938" y="1098550"/>
              <a:ext cx="14288" cy="14287"/>
            </a:xfrm>
            <a:custGeom>
              <a:avLst/>
              <a:gdLst>
                <a:gd name="T0" fmla="*/ 1 w 1"/>
                <a:gd name="T1" fmla="*/ 1 h 1"/>
                <a:gd name="T2" fmla="*/ 0 w 1"/>
                <a:gd name="T3" fmla="*/ 1 h 1"/>
                <a:gd name="T4" fmla="*/ 1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0"/>
                    <a:pt x="0" y="0"/>
                    <a:pt x="1" y="0"/>
                  </a:cubicBezTo>
                  <a:cubicBezTo>
                    <a:pt x="1" y="0"/>
                    <a:pt x="1" y="0"/>
                    <a:pt x="1"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1" name="Freeform 41"/>
            <p:cNvSpPr/>
            <p:nvPr/>
          </p:nvSpPr>
          <p:spPr bwMode="auto">
            <a:xfrm>
              <a:off x="3124200" y="1500188"/>
              <a:ext cx="15875" cy="14287"/>
            </a:xfrm>
            <a:custGeom>
              <a:avLst/>
              <a:gdLst>
                <a:gd name="T0" fmla="*/ 0 w 1"/>
                <a:gd name="T1" fmla="*/ 0 h 1"/>
                <a:gd name="T2" fmla="*/ 1 w 1"/>
                <a:gd name="T3" fmla="*/ 1 h 1"/>
                <a:gd name="T4" fmla="*/ 1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1" y="0"/>
                    <a:pt x="1" y="0"/>
                    <a:pt x="1" y="1"/>
                  </a:cubicBezTo>
                  <a:cubicBezTo>
                    <a:pt x="1" y="1"/>
                    <a:pt x="1" y="1"/>
                    <a:pt x="1" y="1"/>
                  </a:cubicBezTo>
                  <a:cubicBezTo>
                    <a:pt x="1" y="1"/>
                    <a:pt x="1" y="1"/>
                    <a:pt x="0" y="1"/>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2" name="Freeform 42"/>
            <p:cNvSpPr/>
            <p:nvPr/>
          </p:nvSpPr>
          <p:spPr bwMode="auto">
            <a:xfrm>
              <a:off x="2794000" y="804863"/>
              <a:ext cx="14288" cy="15875"/>
            </a:xfrm>
            <a:custGeom>
              <a:avLst/>
              <a:gdLst>
                <a:gd name="T0" fmla="*/ 0 w 1"/>
                <a:gd name="T1" fmla="*/ 0 h 1"/>
                <a:gd name="T2" fmla="*/ 1 w 1"/>
                <a:gd name="T3" fmla="*/ 0 h 1"/>
                <a:gd name="T4" fmla="*/ 1 w 1"/>
                <a:gd name="T5" fmla="*/ 0 h 1"/>
                <a:gd name="T6" fmla="*/ 1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1" y="0"/>
                  </a:cubicBezTo>
                  <a:cubicBezTo>
                    <a:pt x="1" y="0"/>
                    <a:pt x="1" y="0"/>
                    <a:pt x="1" y="0"/>
                  </a:cubicBezTo>
                  <a:cubicBezTo>
                    <a:pt x="1" y="1"/>
                    <a:pt x="1" y="1"/>
                    <a:pt x="1" y="1"/>
                  </a:cubicBezTo>
                  <a:cubicBezTo>
                    <a:pt x="0" y="0"/>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3" name="Freeform 43"/>
            <p:cNvSpPr/>
            <p:nvPr/>
          </p:nvSpPr>
          <p:spPr bwMode="auto">
            <a:xfrm>
              <a:off x="2417763" y="558801"/>
              <a:ext cx="14288" cy="14287"/>
            </a:xfrm>
            <a:custGeom>
              <a:avLst/>
              <a:gdLst>
                <a:gd name="T0" fmla="*/ 0 w 1"/>
                <a:gd name="T1" fmla="*/ 0 h 1"/>
                <a:gd name="T2" fmla="*/ 0 w 1"/>
                <a:gd name="T3" fmla="*/ 0 h 1"/>
                <a:gd name="T4" fmla="*/ 1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1" y="0"/>
                    <a:pt x="1" y="0"/>
                    <a:pt x="1" y="0"/>
                  </a:cubicBezTo>
                  <a:cubicBezTo>
                    <a:pt x="1" y="1"/>
                    <a:pt x="1"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4" name="Freeform 44"/>
            <p:cNvSpPr/>
            <p:nvPr/>
          </p:nvSpPr>
          <p:spPr bwMode="auto">
            <a:xfrm>
              <a:off x="1484313" y="1082675"/>
              <a:ext cx="14288" cy="158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1"/>
                    <a:pt x="0" y="1"/>
                  </a:cubicBezTo>
                  <a:cubicBezTo>
                    <a:pt x="0" y="1"/>
                    <a:pt x="1"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5" name="Freeform 45"/>
            <p:cNvSpPr/>
            <p:nvPr/>
          </p:nvSpPr>
          <p:spPr bwMode="auto">
            <a:xfrm>
              <a:off x="820738" y="804863"/>
              <a:ext cx="15875" cy="15875"/>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1" y="0"/>
                    <a:pt x="1" y="0"/>
                  </a:cubicBezTo>
                  <a:cubicBezTo>
                    <a:pt x="1" y="0"/>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6" name="Freeform 46"/>
            <p:cNvSpPr/>
            <p:nvPr/>
          </p:nvSpPr>
          <p:spPr bwMode="auto">
            <a:xfrm>
              <a:off x="2538413" y="588963"/>
              <a:ext cx="30163" cy="0"/>
            </a:xfrm>
            <a:custGeom>
              <a:avLst/>
              <a:gdLst>
                <a:gd name="T0" fmla="*/ 2 w 2"/>
                <a:gd name="T1" fmla="*/ 2 w 2"/>
                <a:gd name="T2" fmla="*/ 1 w 2"/>
                <a:gd name="T3" fmla="*/ 0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2" y="0"/>
                    <a:pt x="2" y="0"/>
                  </a:cubicBezTo>
                  <a:cubicBezTo>
                    <a:pt x="1" y="0"/>
                    <a:pt x="1" y="0"/>
                    <a:pt x="1" y="0"/>
                  </a:cubicBezTo>
                  <a:cubicBezTo>
                    <a:pt x="0" y="0"/>
                    <a:pt x="0"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7" name="Freeform 47"/>
            <p:cNvSpPr/>
            <p:nvPr/>
          </p:nvSpPr>
          <p:spPr bwMode="auto">
            <a:xfrm>
              <a:off x="2824163" y="1438275"/>
              <a:ext cx="14288" cy="14287"/>
            </a:xfrm>
            <a:custGeom>
              <a:avLst/>
              <a:gdLst>
                <a:gd name="T0" fmla="*/ 0 w 1"/>
                <a:gd name="T1" fmla="*/ 0 h 1"/>
                <a:gd name="T2" fmla="*/ 0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1" y="1"/>
                    <a:pt x="0" y="1"/>
                  </a:cubicBez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8" name="Freeform 48"/>
            <p:cNvSpPr/>
            <p:nvPr/>
          </p:nvSpPr>
          <p:spPr bwMode="auto">
            <a:xfrm>
              <a:off x="2041525" y="1406525"/>
              <a:ext cx="14288" cy="15875"/>
            </a:xfrm>
            <a:custGeom>
              <a:avLst/>
              <a:gdLst>
                <a:gd name="T0" fmla="*/ 0 w 1"/>
                <a:gd name="T1" fmla="*/ 1 h 1"/>
                <a:gd name="T2" fmla="*/ 0 w 1"/>
                <a:gd name="T3" fmla="*/ 0 h 1"/>
                <a:gd name="T4" fmla="*/ 1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0" y="0"/>
                    <a:pt x="0" y="0"/>
                  </a:cubicBezTo>
                  <a:cubicBezTo>
                    <a:pt x="1" y="0"/>
                    <a:pt x="1" y="1"/>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9" name="Freeform 49"/>
            <p:cNvSpPr/>
            <p:nvPr/>
          </p:nvSpPr>
          <p:spPr bwMode="auto">
            <a:xfrm>
              <a:off x="1920875" y="635000"/>
              <a:ext cx="14288"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0" name="Freeform 50"/>
            <p:cNvSpPr/>
            <p:nvPr/>
          </p:nvSpPr>
          <p:spPr bwMode="auto">
            <a:xfrm>
              <a:off x="2055813" y="1500188"/>
              <a:ext cx="15875" cy="14287"/>
            </a:xfrm>
            <a:custGeom>
              <a:avLst/>
              <a:gdLst>
                <a:gd name="T0" fmla="*/ 0 w 1"/>
                <a:gd name="T1" fmla="*/ 0 h 1"/>
                <a:gd name="T2" fmla="*/ 0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0"/>
                    <a:pt x="0" y="0"/>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1" name="Freeform 51"/>
            <p:cNvSpPr/>
            <p:nvPr/>
          </p:nvSpPr>
          <p:spPr bwMode="auto">
            <a:xfrm>
              <a:off x="2025650" y="1314450"/>
              <a:ext cx="15875"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0" y="1"/>
                    <a:pt x="0" y="1"/>
                    <a:pt x="0" y="1"/>
                  </a:cubicBezTo>
                  <a:cubicBezTo>
                    <a:pt x="0" y="1"/>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2" name="Freeform 52"/>
            <p:cNvSpPr/>
            <p:nvPr/>
          </p:nvSpPr>
          <p:spPr bwMode="auto">
            <a:xfrm>
              <a:off x="1031875" y="774700"/>
              <a:ext cx="15875" cy="0"/>
            </a:xfrm>
            <a:custGeom>
              <a:avLst/>
              <a:gdLst>
                <a:gd name="T0" fmla="*/ 0 w 1"/>
                <a:gd name="T1" fmla="*/ 0 w 1"/>
                <a:gd name="T2" fmla="*/ 1 w 1"/>
                <a:gd name="T3" fmla="*/ 1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3" name="Freeform 53"/>
            <p:cNvSpPr/>
            <p:nvPr/>
          </p:nvSpPr>
          <p:spPr bwMode="auto">
            <a:xfrm>
              <a:off x="715963" y="1112838"/>
              <a:ext cx="0" cy="15875"/>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0"/>
                  </a:cubicBez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4" name="Oval 54"/>
            <p:cNvSpPr>
              <a:spLocks noChangeArrowheads="1"/>
            </p:cNvSpPr>
            <p:nvPr/>
          </p:nvSpPr>
          <p:spPr bwMode="auto">
            <a:xfrm>
              <a:off x="2190750" y="558801"/>
              <a:ext cx="1588" cy="142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5" name="Freeform 55"/>
            <p:cNvSpPr/>
            <p:nvPr/>
          </p:nvSpPr>
          <p:spPr bwMode="auto">
            <a:xfrm>
              <a:off x="911225" y="1098550"/>
              <a:ext cx="15875" cy="0"/>
            </a:xfrm>
            <a:custGeom>
              <a:avLst/>
              <a:gdLst>
                <a:gd name="T0" fmla="*/ 1 w 1"/>
                <a:gd name="T1" fmla="*/ 1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6" name="Freeform 56"/>
            <p:cNvSpPr/>
            <p:nvPr/>
          </p:nvSpPr>
          <p:spPr bwMode="auto">
            <a:xfrm>
              <a:off x="520700" y="1004888"/>
              <a:ext cx="14288"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7" name="Freeform 57"/>
            <p:cNvSpPr/>
            <p:nvPr/>
          </p:nvSpPr>
          <p:spPr bwMode="auto">
            <a:xfrm>
              <a:off x="2071688" y="619125"/>
              <a:ext cx="14288" cy="15875"/>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1"/>
                    <a:pt x="0"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8" name="Freeform 58"/>
            <p:cNvSpPr/>
            <p:nvPr/>
          </p:nvSpPr>
          <p:spPr bwMode="auto">
            <a:xfrm>
              <a:off x="2146300" y="1468438"/>
              <a:ext cx="14288"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1"/>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9" name="Freeform 59"/>
            <p:cNvSpPr/>
            <p:nvPr/>
          </p:nvSpPr>
          <p:spPr bwMode="auto">
            <a:xfrm>
              <a:off x="1047750" y="774700"/>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0" name="Freeform 60"/>
            <p:cNvSpPr/>
            <p:nvPr/>
          </p:nvSpPr>
          <p:spPr bwMode="auto">
            <a:xfrm>
              <a:off x="2055813" y="619125"/>
              <a:ext cx="0" cy="15875"/>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1" name="Freeform 61"/>
            <p:cNvSpPr/>
            <p:nvPr/>
          </p:nvSpPr>
          <p:spPr bwMode="auto">
            <a:xfrm>
              <a:off x="911225" y="1004888"/>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2" name="Oval 62"/>
            <p:cNvSpPr>
              <a:spLocks noChangeArrowheads="1"/>
            </p:cNvSpPr>
            <p:nvPr/>
          </p:nvSpPr>
          <p:spPr bwMode="auto">
            <a:xfrm>
              <a:off x="609600" y="12985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3" name="Freeform 63"/>
            <p:cNvSpPr/>
            <p:nvPr/>
          </p:nvSpPr>
          <p:spPr bwMode="auto">
            <a:xfrm>
              <a:off x="2357438" y="558801"/>
              <a:ext cx="0" cy="142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4" name="Oval 64"/>
            <p:cNvSpPr>
              <a:spLocks noChangeArrowheads="1"/>
            </p:cNvSpPr>
            <p:nvPr/>
          </p:nvSpPr>
          <p:spPr bwMode="auto">
            <a:xfrm>
              <a:off x="2176463" y="131445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5" name="Freeform 65"/>
            <p:cNvSpPr/>
            <p:nvPr/>
          </p:nvSpPr>
          <p:spPr bwMode="auto">
            <a:xfrm>
              <a:off x="2447925" y="558801"/>
              <a:ext cx="14288" cy="14287"/>
            </a:xfrm>
            <a:custGeom>
              <a:avLst/>
              <a:gdLst>
                <a:gd name="T0" fmla="*/ 0 w 1"/>
                <a:gd name="T1" fmla="*/ 0 h 1"/>
                <a:gd name="T2" fmla="*/ 1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1" y="1"/>
                    <a:pt x="1"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6" name="Oval 66"/>
            <p:cNvSpPr>
              <a:spLocks noChangeArrowheads="1"/>
            </p:cNvSpPr>
            <p:nvPr/>
          </p:nvSpPr>
          <p:spPr bwMode="auto">
            <a:xfrm>
              <a:off x="896938" y="10048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7" name="Freeform 67"/>
            <p:cNvSpPr/>
            <p:nvPr/>
          </p:nvSpPr>
          <p:spPr bwMode="auto">
            <a:xfrm>
              <a:off x="866775" y="1282700"/>
              <a:ext cx="14288" cy="15875"/>
            </a:xfrm>
            <a:custGeom>
              <a:avLst/>
              <a:gdLst>
                <a:gd name="T0" fmla="*/ 1 w 1"/>
                <a:gd name="T1" fmla="*/ 0 h 1"/>
                <a:gd name="T2" fmla="*/ 1 w 1"/>
                <a:gd name="T3" fmla="*/ 0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0"/>
                    <a:pt x="1" y="1"/>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8" name="Oval 68"/>
            <p:cNvSpPr>
              <a:spLocks noChangeArrowheads="1"/>
            </p:cNvSpPr>
            <p:nvPr/>
          </p:nvSpPr>
          <p:spPr bwMode="auto">
            <a:xfrm>
              <a:off x="1784350" y="1514475"/>
              <a:ext cx="15875"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9" name="Oval 69"/>
            <p:cNvSpPr>
              <a:spLocks noChangeArrowheads="1"/>
            </p:cNvSpPr>
            <p:nvPr/>
          </p:nvSpPr>
          <p:spPr bwMode="auto">
            <a:xfrm>
              <a:off x="1589088" y="8207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0" name="Freeform 70"/>
            <p:cNvSpPr/>
            <p:nvPr/>
          </p:nvSpPr>
          <p:spPr bwMode="auto">
            <a:xfrm>
              <a:off x="927100" y="8207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1" name="Oval 71"/>
            <p:cNvSpPr>
              <a:spLocks noChangeArrowheads="1"/>
            </p:cNvSpPr>
            <p:nvPr/>
          </p:nvSpPr>
          <p:spPr bwMode="auto">
            <a:xfrm>
              <a:off x="760413" y="1112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2" name="Oval 72"/>
            <p:cNvSpPr>
              <a:spLocks noChangeArrowheads="1"/>
            </p:cNvSpPr>
            <p:nvPr/>
          </p:nvSpPr>
          <p:spPr bwMode="auto">
            <a:xfrm>
              <a:off x="820738" y="10668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3" name="Freeform 73"/>
            <p:cNvSpPr/>
            <p:nvPr/>
          </p:nvSpPr>
          <p:spPr bwMode="auto">
            <a:xfrm>
              <a:off x="2733675" y="836613"/>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4" name="Freeform 74"/>
            <p:cNvSpPr/>
            <p:nvPr/>
          </p:nvSpPr>
          <p:spPr bwMode="auto">
            <a:xfrm>
              <a:off x="820738" y="8207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5" name="Freeform 75"/>
            <p:cNvSpPr/>
            <p:nvPr/>
          </p:nvSpPr>
          <p:spPr bwMode="auto">
            <a:xfrm>
              <a:off x="730250" y="836613"/>
              <a:ext cx="15875" cy="0"/>
            </a:xfrm>
            <a:custGeom>
              <a:avLst/>
              <a:gdLst>
                <a:gd name="T0" fmla="*/ 1 w 1"/>
                <a:gd name="T1" fmla="*/ 1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6" name="Freeform 76"/>
            <p:cNvSpPr/>
            <p:nvPr/>
          </p:nvSpPr>
          <p:spPr bwMode="auto">
            <a:xfrm>
              <a:off x="836613" y="804863"/>
              <a:ext cx="14288" cy="15875"/>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0"/>
                    <a:pt x="1" y="0"/>
                    <a:pt x="1" y="0"/>
                  </a:cubicBez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7" name="Oval 77"/>
            <p:cNvSpPr>
              <a:spLocks noChangeArrowheads="1"/>
            </p:cNvSpPr>
            <p:nvPr/>
          </p:nvSpPr>
          <p:spPr bwMode="auto">
            <a:xfrm>
              <a:off x="2130425" y="14843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8" name="Freeform 78"/>
            <p:cNvSpPr/>
            <p:nvPr/>
          </p:nvSpPr>
          <p:spPr bwMode="auto">
            <a:xfrm>
              <a:off x="1106488" y="944563"/>
              <a:ext cx="0" cy="14287"/>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1"/>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9" name="Freeform 79"/>
            <p:cNvSpPr/>
            <p:nvPr/>
          </p:nvSpPr>
          <p:spPr bwMode="auto">
            <a:xfrm>
              <a:off x="1603375" y="774700"/>
              <a:ext cx="0" cy="14287"/>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0" name="Freeform 80"/>
            <p:cNvSpPr/>
            <p:nvPr/>
          </p:nvSpPr>
          <p:spPr bwMode="auto">
            <a:xfrm>
              <a:off x="2703513" y="804863"/>
              <a:ext cx="142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1" name="Oval 81"/>
            <p:cNvSpPr>
              <a:spLocks noChangeArrowheads="1"/>
            </p:cNvSpPr>
            <p:nvPr/>
          </p:nvSpPr>
          <p:spPr bwMode="auto">
            <a:xfrm>
              <a:off x="1844675" y="14382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2" name="Oval 82"/>
            <p:cNvSpPr>
              <a:spLocks noChangeArrowheads="1"/>
            </p:cNvSpPr>
            <p:nvPr/>
          </p:nvSpPr>
          <p:spPr bwMode="auto">
            <a:xfrm>
              <a:off x="850900" y="10668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3" name="Oval 83"/>
            <p:cNvSpPr>
              <a:spLocks noChangeArrowheads="1"/>
            </p:cNvSpPr>
            <p:nvPr/>
          </p:nvSpPr>
          <p:spPr bwMode="auto">
            <a:xfrm>
              <a:off x="1814513" y="6350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4" name="Freeform 84"/>
            <p:cNvSpPr/>
            <p:nvPr/>
          </p:nvSpPr>
          <p:spPr bwMode="auto">
            <a:xfrm>
              <a:off x="1408113" y="1500188"/>
              <a:ext cx="0" cy="142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5" name="Freeform 85"/>
            <p:cNvSpPr/>
            <p:nvPr/>
          </p:nvSpPr>
          <p:spPr bwMode="auto">
            <a:xfrm>
              <a:off x="2130425" y="974725"/>
              <a:ext cx="15875"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6" name="Freeform 86"/>
            <p:cNvSpPr/>
            <p:nvPr/>
          </p:nvSpPr>
          <p:spPr bwMode="auto">
            <a:xfrm>
              <a:off x="2176463" y="1468438"/>
              <a:ext cx="0" cy="15875"/>
            </a:xfrm>
            <a:custGeom>
              <a:avLst/>
              <a:gdLst>
                <a:gd name="T0" fmla="*/ 0 h 1"/>
                <a:gd name="T1" fmla="*/ 0 h 1"/>
                <a:gd name="T2" fmla="*/ 0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0"/>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7" name="Oval 87"/>
            <p:cNvSpPr>
              <a:spLocks noChangeArrowheads="1"/>
            </p:cNvSpPr>
            <p:nvPr/>
          </p:nvSpPr>
          <p:spPr bwMode="auto">
            <a:xfrm>
              <a:off x="2747963" y="7889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8" name="Oval 88"/>
            <p:cNvSpPr>
              <a:spLocks noChangeArrowheads="1"/>
            </p:cNvSpPr>
            <p:nvPr/>
          </p:nvSpPr>
          <p:spPr bwMode="auto">
            <a:xfrm>
              <a:off x="595313" y="10366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9" name="Freeform 89"/>
            <p:cNvSpPr/>
            <p:nvPr/>
          </p:nvSpPr>
          <p:spPr bwMode="auto">
            <a:xfrm>
              <a:off x="911225" y="820738"/>
              <a:ext cx="158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0" name="Freeform 90"/>
            <p:cNvSpPr/>
            <p:nvPr/>
          </p:nvSpPr>
          <p:spPr bwMode="auto">
            <a:xfrm>
              <a:off x="1001713" y="882650"/>
              <a:ext cx="0" cy="14287"/>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1" name="Oval 91"/>
            <p:cNvSpPr>
              <a:spLocks noChangeArrowheads="1"/>
            </p:cNvSpPr>
            <p:nvPr/>
          </p:nvSpPr>
          <p:spPr bwMode="auto">
            <a:xfrm>
              <a:off x="987425" y="9906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2" name="Oval 92"/>
            <p:cNvSpPr>
              <a:spLocks noChangeArrowheads="1"/>
            </p:cNvSpPr>
            <p:nvPr/>
          </p:nvSpPr>
          <p:spPr bwMode="auto">
            <a:xfrm>
              <a:off x="1017588" y="10048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3" name="Oval 93"/>
            <p:cNvSpPr>
              <a:spLocks noChangeArrowheads="1"/>
            </p:cNvSpPr>
            <p:nvPr/>
          </p:nvSpPr>
          <p:spPr bwMode="auto">
            <a:xfrm>
              <a:off x="2206625" y="604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4" name="Freeform 94"/>
            <p:cNvSpPr/>
            <p:nvPr/>
          </p:nvSpPr>
          <p:spPr bwMode="auto">
            <a:xfrm>
              <a:off x="1693863" y="102076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5" name="Freeform 95"/>
            <p:cNvSpPr/>
            <p:nvPr/>
          </p:nvSpPr>
          <p:spPr bwMode="auto">
            <a:xfrm>
              <a:off x="2432050" y="604838"/>
              <a:ext cx="158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6" name="Freeform 96"/>
            <p:cNvSpPr/>
            <p:nvPr/>
          </p:nvSpPr>
          <p:spPr bwMode="auto">
            <a:xfrm>
              <a:off x="836613" y="804863"/>
              <a:ext cx="0" cy="1587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7" name="Freeform 97"/>
            <p:cNvSpPr/>
            <p:nvPr/>
          </p:nvSpPr>
          <p:spPr bwMode="auto">
            <a:xfrm>
              <a:off x="2447925" y="604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8" name="Oval 98"/>
            <p:cNvSpPr>
              <a:spLocks noChangeArrowheads="1"/>
            </p:cNvSpPr>
            <p:nvPr/>
          </p:nvSpPr>
          <p:spPr bwMode="auto">
            <a:xfrm>
              <a:off x="1273175" y="8509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9" name="Oval 99"/>
            <p:cNvSpPr>
              <a:spLocks noChangeArrowheads="1"/>
            </p:cNvSpPr>
            <p:nvPr/>
          </p:nvSpPr>
          <p:spPr bwMode="auto">
            <a:xfrm>
              <a:off x="2327275" y="6191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0" name="Oval 100"/>
            <p:cNvSpPr>
              <a:spLocks noChangeArrowheads="1"/>
            </p:cNvSpPr>
            <p:nvPr/>
          </p:nvSpPr>
          <p:spPr bwMode="auto">
            <a:xfrm>
              <a:off x="2160588" y="131445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1" name="Oval 101"/>
            <p:cNvSpPr>
              <a:spLocks noChangeArrowheads="1"/>
            </p:cNvSpPr>
            <p:nvPr/>
          </p:nvSpPr>
          <p:spPr bwMode="auto">
            <a:xfrm>
              <a:off x="1377950" y="8366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2" name="Freeform 102"/>
            <p:cNvSpPr/>
            <p:nvPr/>
          </p:nvSpPr>
          <p:spPr bwMode="auto">
            <a:xfrm>
              <a:off x="2854325" y="85090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3" name="Oval 103"/>
            <p:cNvSpPr>
              <a:spLocks noChangeArrowheads="1"/>
            </p:cNvSpPr>
            <p:nvPr/>
          </p:nvSpPr>
          <p:spPr bwMode="auto">
            <a:xfrm>
              <a:off x="2492375" y="14065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4" name="Freeform 104"/>
            <p:cNvSpPr/>
            <p:nvPr/>
          </p:nvSpPr>
          <p:spPr bwMode="auto">
            <a:xfrm>
              <a:off x="1498600" y="1082675"/>
              <a:ext cx="0" cy="15875"/>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5" name="Oval 105"/>
            <p:cNvSpPr>
              <a:spLocks noChangeArrowheads="1"/>
            </p:cNvSpPr>
            <p:nvPr/>
          </p:nvSpPr>
          <p:spPr bwMode="auto">
            <a:xfrm>
              <a:off x="2854325" y="145256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6" name="Oval 106"/>
            <p:cNvSpPr>
              <a:spLocks noChangeArrowheads="1"/>
            </p:cNvSpPr>
            <p:nvPr/>
          </p:nvSpPr>
          <p:spPr bwMode="auto">
            <a:xfrm>
              <a:off x="866775" y="8366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7" name="Freeform 107"/>
            <p:cNvSpPr/>
            <p:nvPr/>
          </p:nvSpPr>
          <p:spPr bwMode="auto">
            <a:xfrm>
              <a:off x="1603375" y="774700"/>
              <a:ext cx="15875" cy="14287"/>
            </a:xfrm>
            <a:custGeom>
              <a:avLst/>
              <a:gdLst>
                <a:gd name="T0" fmla="*/ 0 w 1"/>
                <a:gd name="T1" fmla="*/ 0 h 1"/>
                <a:gd name="T2" fmla="*/ 1 w 1"/>
                <a:gd name="T3" fmla="*/ 1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1" y="1"/>
                    <a:pt x="1" y="1"/>
                  </a:cubicBezTo>
                  <a:cubicBezTo>
                    <a:pt x="1" y="1"/>
                    <a:pt x="1" y="1"/>
                    <a:pt x="1"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8" name="Freeform 108"/>
            <p:cNvSpPr/>
            <p:nvPr/>
          </p:nvSpPr>
          <p:spPr bwMode="auto">
            <a:xfrm>
              <a:off x="1196975"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9" name="Oval 109"/>
            <p:cNvSpPr>
              <a:spLocks noChangeArrowheads="1"/>
            </p:cNvSpPr>
            <p:nvPr/>
          </p:nvSpPr>
          <p:spPr bwMode="auto">
            <a:xfrm>
              <a:off x="2116138" y="14843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0" name="Freeform 110"/>
            <p:cNvSpPr/>
            <p:nvPr/>
          </p:nvSpPr>
          <p:spPr bwMode="auto">
            <a:xfrm>
              <a:off x="1814513" y="1500188"/>
              <a:ext cx="0" cy="14287"/>
            </a:xfrm>
            <a:custGeom>
              <a:avLst/>
              <a:gdLst>
                <a:gd name="T0" fmla="*/ 0 h 1"/>
                <a:gd name="T1" fmla="*/ 0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1" name="Oval 111"/>
            <p:cNvSpPr>
              <a:spLocks noChangeArrowheads="1"/>
            </p:cNvSpPr>
            <p:nvPr/>
          </p:nvSpPr>
          <p:spPr bwMode="auto">
            <a:xfrm>
              <a:off x="1136650"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2" name="Freeform 112"/>
            <p:cNvSpPr/>
            <p:nvPr/>
          </p:nvSpPr>
          <p:spPr bwMode="auto">
            <a:xfrm>
              <a:off x="2176463" y="14684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3" name="Rectangle 113"/>
            <p:cNvSpPr>
              <a:spLocks noChangeArrowheads="1"/>
            </p:cNvSpPr>
            <p:nvPr/>
          </p:nvSpPr>
          <p:spPr bwMode="auto">
            <a:xfrm>
              <a:off x="625475" y="117475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4" name="Oval 114"/>
            <p:cNvSpPr>
              <a:spLocks noChangeArrowheads="1"/>
            </p:cNvSpPr>
            <p:nvPr/>
          </p:nvSpPr>
          <p:spPr bwMode="auto">
            <a:xfrm>
              <a:off x="2100263" y="6350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5" name="Freeform 115"/>
            <p:cNvSpPr/>
            <p:nvPr/>
          </p:nvSpPr>
          <p:spPr bwMode="auto">
            <a:xfrm>
              <a:off x="850900" y="8366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6" name="Freeform 116"/>
            <p:cNvSpPr/>
            <p:nvPr/>
          </p:nvSpPr>
          <p:spPr bwMode="auto">
            <a:xfrm>
              <a:off x="2552700" y="14382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7" name="Freeform 117"/>
            <p:cNvSpPr/>
            <p:nvPr/>
          </p:nvSpPr>
          <p:spPr bwMode="auto">
            <a:xfrm>
              <a:off x="1106488" y="75882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8" name="Freeform 118"/>
            <p:cNvSpPr/>
            <p:nvPr/>
          </p:nvSpPr>
          <p:spPr bwMode="auto">
            <a:xfrm>
              <a:off x="2914650" y="1500188"/>
              <a:ext cx="0" cy="14287"/>
            </a:xfrm>
            <a:custGeom>
              <a:avLst/>
              <a:gdLst>
                <a:gd name="T0" fmla="*/ 0 h 1"/>
                <a:gd name="T1" fmla="*/ 0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9" name="Freeform 119"/>
            <p:cNvSpPr/>
            <p:nvPr/>
          </p:nvSpPr>
          <p:spPr bwMode="auto">
            <a:xfrm>
              <a:off x="1468438" y="1098550"/>
              <a:ext cx="158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0" name="Oval 120"/>
            <p:cNvSpPr>
              <a:spLocks noChangeArrowheads="1"/>
            </p:cNvSpPr>
            <p:nvPr/>
          </p:nvSpPr>
          <p:spPr bwMode="auto">
            <a:xfrm>
              <a:off x="1438275" y="9906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1" name="Oval 121"/>
            <p:cNvSpPr>
              <a:spLocks noChangeArrowheads="1"/>
            </p:cNvSpPr>
            <p:nvPr/>
          </p:nvSpPr>
          <p:spPr bwMode="auto">
            <a:xfrm>
              <a:off x="2838450" y="15144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2" name="Oval 122"/>
            <p:cNvSpPr>
              <a:spLocks noChangeArrowheads="1"/>
            </p:cNvSpPr>
            <p:nvPr/>
          </p:nvSpPr>
          <p:spPr bwMode="auto">
            <a:xfrm>
              <a:off x="1152525"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3" name="Oval 123"/>
            <p:cNvSpPr>
              <a:spLocks noChangeArrowheads="1"/>
            </p:cNvSpPr>
            <p:nvPr/>
          </p:nvSpPr>
          <p:spPr bwMode="auto">
            <a:xfrm>
              <a:off x="1136650"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4" name="Rectangle 124"/>
            <p:cNvSpPr>
              <a:spLocks noChangeArrowheads="1"/>
            </p:cNvSpPr>
            <p:nvPr/>
          </p:nvSpPr>
          <p:spPr bwMode="auto">
            <a:xfrm>
              <a:off x="911225" y="1004888"/>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5" name="Freeform 125"/>
            <p:cNvSpPr/>
            <p:nvPr/>
          </p:nvSpPr>
          <p:spPr bwMode="auto">
            <a:xfrm>
              <a:off x="2116138" y="14843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6" name="Freeform 126"/>
            <p:cNvSpPr/>
            <p:nvPr/>
          </p:nvSpPr>
          <p:spPr bwMode="auto">
            <a:xfrm>
              <a:off x="1062038" y="77470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7" name="Freeform 127"/>
            <p:cNvSpPr/>
            <p:nvPr/>
          </p:nvSpPr>
          <p:spPr bwMode="auto">
            <a:xfrm>
              <a:off x="2130425" y="1468438"/>
              <a:ext cx="0" cy="1587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8" name="Freeform 128"/>
            <p:cNvSpPr/>
            <p:nvPr/>
          </p:nvSpPr>
          <p:spPr bwMode="auto">
            <a:xfrm>
              <a:off x="2130425" y="1484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9" name="Rectangle 129"/>
            <p:cNvSpPr>
              <a:spLocks noChangeArrowheads="1"/>
            </p:cNvSpPr>
            <p:nvPr/>
          </p:nvSpPr>
          <p:spPr bwMode="auto">
            <a:xfrm>
              <a:off x="776288" y="1052513"/>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0" name="Rectangle 130"/>
            <p:cNvSpPr>
              <a:spLocks noChangeArrowheads="1"/>
            </p:cNvSpPr>
            <p:nvPr/>
          </p:nvSpPr>
          <p:spPr bwMode="auto">
            <a:xfrm>
              <a:off x="2717800" y="804863"/>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1" name="Freeform 131"/>
            <p:cNvSpPr/>
            <p:nvPr/>
          </p:nvSpPr>
          <p:spPr bwMode="auto">
            <a:xfrm>
              <a:off x="1212850" y="1098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2" name="Freeform 132"/>
            <p:cNvSpPr/>
            <p:nvPr/>
          </p:nvSpPr>
          <p:spPr bwMode="auto">
            <a:xfrm>
              <a:off x="850900" y="8366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3" name="Freeform 133"/>
            <p:cNvSpPr/>
            <p:nvPr/>
          </p:nvSpPr>
          <p:spPr bwMode="auto">
            <a:xfrm>
              <a:off x="1212850" y="1098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4" name="Rectangle 134"/>
            <p:cNvSpPr>
              <a:spLocks noChangeArrowheads="1"/>
            </p:cNvSpPr>
            <p:nvPr/>
          </p:nvSpPr>
          <p:spPr bwMode="auto">
            <a:xfrm>
              <a:off x="2417763" y="558801"/>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5" name="Oval 135"/>
            <p:cNvSpPr>
              <a:spLocks noChangeArrowheads="1"/>
            </p:cNvSpPr>
            <p:nvPr/>
          </p:nvSpPr>
          <p:spPr bwMode="auto">
            <a:xfrm>
              <a:off x="2266950" y="145256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6" name="Freeform 136"/>
            <p:cNvSpPr/>
            <p:nvPr/>
          </p:nvSpPr>
          <p:spPr bwMode="auto">
            <a:xfrm>
              <a:off x="2447925" y="604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7" name="Freeform 137"/>
            <p:cNvSpPr/>
            <p:nvPr/>
          </p:nvSpPr>
          <p:spPr bwMode="auto">
            <a:xfrm>
              <a:off x="565150" y="10525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8" name="Rectangle 138"/>
            <p:cNvSpPr>
              <a:spLocks noChangeArrowheads="1"/>
            </p:cNvSpPr>
            <p:nvPr/>
          </p:nvSpPr>
          <p:spPr bwMode="auto">
            <a:xfrm>
              <a:off x="3049588" y="1144588"/>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9" name="Freeform 139"/>
            <p:cNvSpPr/>
            <p:nvPr/>
          </p:nvSpPr>
          <p:spPr bwMode="auto">
            <a:xfrm>
              <a:off x="1800225" y="15144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0" name="Freeform 140"/>
            <p:cNvSpPr/>
            <p:nvPr/>
          </p:nvSpPr>
          <p:spPr bwMode="auto">
            <a:xfrm>
              <a:off x="1106488" y="9588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1" name="Freeform 141"/>
            <p:cNvSpPr/>
            <p:nvPr/>
          </p:nvSpPr>
          <p:spPr bwMode="auto">
            <a:xfrm>
              <a:off x="1649413" y="7127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2" name="Oval 142"/>
            <p:cNvSpPr>
              <a:spLocks noChangeArrowheads="1"/>
            </p:cNvSpPr>
            <p:nvPr/>
          </p:nvSpPr>
          <p:spPr bwMode="auto">
            <a:xfrm>
              <a:off x="2417763" y="1112838"/>
              <a:ext cx="14288"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3" name="Freeform 143"/>
            <p:cNvSpPr/>
            <p:nvPr/>
          </p:nvSpPr>
          <p:spPr bwMode="auto">
            <a:xfrm>
              <a:off x="1995488" y="1098550"/>
              <a:ext cx="15875" cy="14287"/>
            </a:xfrm>
            <a:custGeom>
              <a:avLst/>
              <a:gdLst>
                <a:gd name="T0" fmla="*/ 0 w 1"/>
                <a:gd name="T1" fmla="*/ 0 h 1"/>
                <a:gd name="T2" fmla="*/ 0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0" y="0"/>
                  </a:cubicBezTo>
                  <a:cubicBezTo>
                    <a:pt x="0" y="0"/>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4" name="Freeform 144"/>
            <p:cNvSpPr/>
            <p:nvPr/>
          </p:nvSpPr>
          <p:spPr bwMode="auto">
            <a:xfrm>
              <a:off x="2552700" y="1066800"/>
              <a:ext cx="15875" cy="15875"/>
            </a:xfrm>
            <a:custGeom>
              <a:avLst/>
              <a:gdLst>
                <a:gd name="T0" fmla="*/ 0 w 1"/>
                <a:gd name="T1" fmla="*/ 1 h 1"/>
                <a:gd name="T2" fmla="*/ 0 w 1"/>
                <a:gd name="T3" fmla="*/ 1 h 1"/>
                <a:gd name="T4" fmla="*/ 0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1"/>
                    <a:pt x="0" y="0"/>
                    <a:pt x="0" y="1"/>
                  </a:cubicBezTo>
                  <a:cubicBezTo>
                    <a:pt x="0"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5" name="Freeform 145"/>
            <p:cNvSpPr/>
            <p:nvPr/>
          </p:nvSpPr>
          <p:spPr bwMode="auto">
            <a:xfrm>
              <a:off x="1860550" y="1112838"/>
              <a:ext cx="142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6" name="Oval 146"/>
            <p:cNvSpPr>
              <a:spLocks noChangeArrowheads="1"/>
            </p:cNvSpPr>
            <p:nvPr/>
          </p:nvSpPr>
          <p:spPr bwMode="auto">
            <a:xfrm>
              <a:off x="2220913" y="1112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7" name="Freeform 147"/>
            <p:cNvSpPr/>
            <p:nvPr/>
          </p:nvSpPr>
          <p:spPr bwMode="auto">
            <a:xfrm>
              <a:off x="2478088" y="1112838"/>
              <a:ext cx="0" cy="15875"/>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8" name="Freeform 148"/>
            <p:cNvSpPr/>
            <p:nvPr/>
          </p:nvSpPr>
          <p:spPr bwMode="auto">
            <a:xfrm>
              <a:off x="1754188"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9" name="Freeform 149"/>
            <p:cNvSpPr/>
            <p:nvPr/>
          </p:nvSpPr>
          <p:spPr bwMode="auto">
            <a:xfrm>
              <a:off x="1754188"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0" name="Freeform 150"/>
            <p:cNvSpPr/>
            <p:nvPr/>
          </p:nvSpPr>
          <p:spPr bwMode="auto">
            <a:xfrm>
              <a:off x="2432050" y="11128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1" name="Freeform 151"/>
            <p:cNvSpPr/>
            <p:nvPr/>
          </p:nvSpPr>
          <p:spPr bwMode="auto">
            <a:xfrm>
              <a:off x="1649413" y="109855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2" name="Freeform 152"/>
            <p:cNvSpPr/>
            <p:nvPr/>
          </p:nvSpPr>
          <p:spPr bwMode="auto">
            <a:xfrm>
              <a:off x="2071688" y="1036638"/>
              <a:ext cx="14288" cy="15875"/>
            </a:xfrm>
            <a:custGeom>
              <a:avLst/>
              <a:gdLst>
                <a:gd name="T0" fmla="*/ 1 w 1"/>
                <a:gd name="T1" fmla="*/ 0 h 1"/>
                <a:gd name="T2" fmla="*/ 1 w 1"/>
                <a:gd name="T3" fmla="*/ 0 h 1"/>
                <a:gd name="T4" fmla="*/ 0 w 1"/>
                <a:gd name="T5" fmla="*/ 0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1"/>
                    <a:pt x="1"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3" name="Oval 153"/>
            <p:cNvSpPr>
              <a:spLocks noChangeArrowheads="1"/>
            </p:cNvSpPr>
            <p:nvPr/>
          </p:nvSpPr>
          <p:spPr bwMode="auto">
            <a:xfrm>
              <a:off x="2071688" y="10366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4" name="Freeform 154"/>
            <p:cNvSpPr/>
            <p:nvPr/>
          </p:nvSpPr>
          <p:spPr bwMode="auto">
            <a:xfrm>
              <a:off x="2236788" y="10366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5" name="Freeform 155"/>
            <p:cNvSpPr/>
            <p:nvPr/>
          </p:nvSpPr>
          <p:spPr bwMode="auto">
            <a:xfrm>
              <a:off x="1814513" y="866775"/>
              <a:ext cx="60325" cy="15875"/>
            </a:xfrm>
            <a:custGeom>
              <a:avLst/>
              <a:gdLst>
                <a:gd name="T0" fmla="*/ 0 w 4"/>
                <a:gd name="T1" fmla="*/ 1 h 1"/>
                <a:gd name="T2" fmla="*/ 0 w 4"/>
                <a:gd name="T3" fmla="*/ 0 h 1"/>
                <a:gd name="T4" fmla="*/ 3 w 4"/>
                <a:gd name="T5" fmla="*/ 0 h 1"/>
                <a:gd name="T6" fmla="*/ 4 w 4"/>
                <a:gd name="T7" fmla="*/ 0 h 1"/>
                <a:gd name="T8" fmla="*/ 3 w 4"/>
                <a:gd name="T9" fmla="*/ 0 h 1"/>
                <a:gd name="T10" fmla="*/ 1 w 4"/>
                <a:gd name="T11" fmla="*/ 1 h 1"/>
                <a:gd name="T12" fmla="*/ 0 w 4"/>
                <a:gd name="T13" fmla="*/ 1 h 1"/>
                <a:gd name="T14" fmla="*/ 0 w 4"/>
                <a:gd name="T15" fmla="*/ 1 h 1"/>
                <a:gd name="T16" fmla="*/ 0 w 4"/>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0" y="1"/>
                  </a:moveTo>
                  <a:cubicBezTo>
                    <a:pt x="0" y="1"/>
                    <a:pt x="0" y="0"/>
                    <a:pt x="0" y="0"/>
                  </a:cubicBezTo>
                  <a:cubicBezTo>
                    <a:pt x="1" y="1"/>
                    <a:pt x="2" y="0"/>
                    <a:pt x="3" y="0"/>
                  </a:cubicBezTo>
                  <a:cubicBezTo>
                    <a:pt x="3" y="0"/>
                    <a:pt x="4" y="0"/>
                    <a:pt x="4" y="0"/>
                  </a:cubicBezTo>
                  <a:cubicBezTo>
                    <a:pt x="4" y="0"/>
                    <a:pt x="3" y="0"/>
                    <a:pt x="3" y="0"/>
                  </a:cubicBezTo>
                  <a:cubicBezTo>
                    <a:pt x="2" y="0"/>
                    <a:pt x="2" y="0"/>
                    <a:pt x="1" y="1"/>
                  </a:cubicBezTo>
                  <a:cubicBezTo>
                    <a:pt x="1" y="1"/>
                    <a:pt x="1"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6" name="Oval 156"/>
            <p:cNvSpPr>
              <a:spLocks noChangeArrowheads="1"/>
            </p:cNvSpPr>
            <p:nvPr/>
          </p:nvSpPr>
          <p:spPr bwMode="auto">
            <a:xfrm>
              <a:off x="1874838" y="8667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570230" y="1763395"/>
            <a:ext cx="8002905" cy="922020"/>
          </a:xfrm>
          <a:prstGeom prst="rect">
            <a:avLst/>
          </a:prstGeom>
          <a:noFill/>
        </p:spPr>
        <p:txBody>
          <a:bodyPr wrap="square" rtlCol="0">
            <a:spAutoFit/>
          </a:bodyPr>
          <a:lstStyle/>
          <a:p>
            <a:pPr algn="ctr"/>
            <a:r>
              <a:rPr altLang="zh-CN" sz="5400" b="1">
                <a:effectLst>
                  <a:outerShdw blurRad="38100" dist="19050" dir="2700000" algn="tl" rotWithShape="0">
                    <a:schemeClr val="dk1">
                      <a:alpha val="40000"/>
                    </a:schemeClr>
                  </a:outerShdw>
                </a:effectLst>
                <a:latin typeface="华文仿宋" panose="02010600040101010101" charset="-122"/>
                <a:ea typeface="华文仿宋" panose="02010600040101010101" charset="-122"/>
              </a:rPr>
              <a:t>项目周期</a:t>
            </a:r>
            <a:endParaRPr lang="zh-CN" altLang="en-US" sz="5400">
              <a:solidFill>
                <a:schemeClr val="accent1"/>
              </a:solidFill>
              <a:effectLst>
                <a:outerShdw blurRad="38100" dist="25400" dir="5400000" algn="ctr" rotWithShape="0">
                  <a:srgbClr val="6E747A">
                    <a:alpha val="43000"/>
                  </a:srgbClr>
                </a:outerShdw>
              </a:effectLst>
            </a:endParaRPr>
          </a:p>
        </p:txBody>
      </p:sp>
      <p:grpSp>
        <p:nvGrpSpPr>
          <p:cNvPr id="373" name="组合 372"/>
          <p:cNvGrpSpPr/>
          <p:nvPr/>
        </p:nvGrpSpPr>
        <p:grpSpPr>
          <a:xfrm>
            <a:off x="5384800" y="2101215"/>
            <a:ext cx="1414145" cy="1209040"/>
            <a:chOff x="8481179" y="608582"/>
            <a:chExt cx="2782819" cy="2489089"/>
          </a:xfrm>
        </p:grpSpPr>
        <p:sp>
          <p:nvSpPr>
            <p:cNvPr id="336" name="任意多边形: 形状 335"/>
            <p:cNvSpPr/>
            <p:nvPr/>
          </p:nvSpPr>
          <p:spPr>
            <a:xfrm>
              <a:off x="10801709" y="901040"/>
              <a:ext cx="364247" cy="525400"/>
            </a:xfrm>
            <a:custGeom>
              <a:avLst/>
              <a:gdLst>
                <a:gd name="connsiteX0" fmla="*/ 284741 w 364247"/>
                <a:gd name="connsiteY0" fmla="*/ 192367 h 525400"/>
                <a:gd name="connsiteX1" fmla="*/ 362176 w 364247"/>
                <a:gd name="connsiteY1" fmla="*/ 525400 h 525400"/>
                <a:gd name="connsiteX2" fmla="*/ 79506 w 364247"/>
                <a:gd name="connsiteY2" fmla="*/ 333033 h 525400"/>
                <a:gd name="connsiteX3" fmla="*/ 2071 w 364247"/>
                <a:gd name="connsiteY3" fmla="*/ 0 h 525400"/>
                <a:gd name="connsiteX4" fmla="*/ 284741 w 364247"/>
                <a:gd name="connsiteY4" fmla="*/ 192367 h 52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7" h="525400">
                  <a:moveTo>
                    <a:pt x="284741" y="192367"/>
                  </a:moveTo>
                  <a:cubicBezTo>
                    <a:pt x="384181" y="337453"/>
                    <a:pt x="362176" y="525400"/>
                    <a:pt x="362176" y="525400"/>
                  </a:cubicBezTo>
                  <a:cubicBezTo>
                    <a:pt x="362176" y="525400"/>
                    <a:pt x="178947" y="478118"/>
                    <a:pt x="79506" y="333033"/>
                  </a:cubicBezTo>
                  <a:cubicBezTo>
                    <a:pt x="-19934" y="187948"/>
                    <a:pt x="2071" y="0"/>
                    <a:pt x="2071" y="0"/>
                  </a:cubicBezTo>
                  <a:cubicBezTo>
                    <a:pt x="2071" y="0"/>
                    <a:pt x="185301" y="47282"/>
                    <a:pt x="284741" y="192367"/>
                  </a:cubicBezTo>
                  <a:close/>
                </a:path>
              </a:pathLst>
            </a:custGeom>
            <a:solidFill>
              <a:srgbClr val="2F2E41"/>
            </a:solidFill>
            <a:ln w="3718" cap="flat">
              <a:noFill/>
              <a:prstDash val="solid"/>
              <a:miter/>
            </a:ln>
          </p:spPr>
          <p:txBody>
            <a:bodyPr rtlCol="0" anchor="ctr"/>
            <a:lstStyle/>
            <a:p>
              <a:endParaRPr lang="zh-CN" altLang="en-US"/>
            </a:p>
          </p:txBody>
        </p:sp>
        <p:sp>
          <p:nvSpPr>
            <p:cNvPr id="337" name="任意多边形: 形状 336"/>
            <p:cNvSpPr/>
            <p:nvPr/>
          </p:nvSpPr>
          <p:spPr>
            <a:xfrm>
              <a:off x="11014072" y="795097"/>
              <a:ext cx="249926" cy="635566"/>
            </a:xfrm>
            <a:custGeom>
              <a:avLst/>
              <a:gdLst>
                <a:gd name="connsiteX0" fmla="*/ 829 w 249926"/>
                <a:gd name="connsiteY0" fmla="*/ 326013 h 635566"/>
                <a:gd name="connsiteX1" fmla="*/ 146032 w 249926"/>
                <a:gd name="connsiteY1" fmla="*/ 635567 h 635566"/>
                <a:gd name="connsiteX2" fmla="*/ 249098 w 249926"/>
                <a:gd name="connsiteY2" fmla="*/ 309553 h 635566"/>
                <a:gd name="connsiteX3" fmla="*/ 103894 w 249926"/>
                <a:gd name="connsiteY3" fmla="*/ 0 h 635566"/>
                <a:gd name="connsiteX4" fmla="*/ 829 w 249926"/>
                <a:gd name="connsiteY4" fmla="*/ 326013 h 635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926" h="635566">
                  <a:moveTo>
                    <a:pt x="829" y="326013"/>
                  </a:moveTo>
                  <a:cubicBezTo>
                    <a:pt x="12465" y="501520"/>
                    <a:pt x="146032" y="635567"/>
                    <a:pt x="146032" y="635567"/>
                  </a:cubicBezTo>
                  <a:cubicBezTo>
                    <a:pt x="146032" y="635567"/>
                    <a:pt x="260734" y="485060"/>
                    <a:pt x="249098" y="309553"/>
                  </a:cubicBezTo>
                  <a:cubicBezTo>
                    <a:pt x="237462" y="134046"/>
                    <a:pt x="103894" y="0"/>
                    <a:pt x="103894" y="0"/>
                  </a:cubicBezTo>
                  <a:cubicBezTo>
                    <a:pt x="103894" y="0"/>
                    <a:pt x="-10807" y="150506"/>
                    <a:pt x="829" y="326013"/>
                  </a:cubicBezTo>
                  <a:close/>
                </a:path>
              </a:pathLst>
            </a:custGeom>
            <a:solidFill>
              <a:schemeClr val="accent1"/>
            </a:solidFill>
            <a:ln w="3718" cap="flat">
              <a:noFill/>
              <a:prstDash val="solid"/>
              <a:miter/>
            </a:ln>
          </p:spPr>
          <p:txBody>
            <a:bodyPr rtlCol="0" anchor="ctr"/>
            <a:lstStyle/>
            <a:p>
              <a:endParaRPr lang="zh-CN" altLang="en-US"/>
            </a:p>
          </p:txBody>
        </p:sp>
        <p:sp>
          <p:nvSpPr>
            <p:cNvPr id="338" name="任意多边形: 形状 337"/>
            <p:cNvSpPr/>
            <p:nvPr/>
          </p:nvSpPr>
          <p:spPr>
            <a:xfrm>
              <a:off x="9753174" y="608582"/>
              <a:ext cx="1505287" cy="1935117"/>
            </a:xfrm>
            <a:custGeom>
              <a:avLst/>
              <a:gdLst>
                <a:gd name="connsiteX0" fmla="*/ 120036 w 1505287"/>
                <a:gd name="connsiteY0" fmla="*/ 3619 h 1935117"/>
                <a:gd name="connsiteX1" fmla="*/ 1470122 w 1505287"/>
                <a:gd name="connsiteY1" fmla="*/ 682391 h 1935117"/>
                <a:gd name="connsiteX2" fmla="*/ 1505142 w 1505287"/>
                <a:gd name="connsiteY2" fmla="*/ 743730 h 1935117"/>
                <a:gd name="connsiteX3" fmla="*/ 1426702 w 1505287"/>
                <a:gd name="connsiteY3" fmla="*/ 1905615 h 1935117"/>
                <a:gd name="connsiteX4" fmla="*/ 1393011 w 1505287"/>
                <a:gd name="connsiteY4" fmla="*/ 1935044 h 1935117"/>
                <a:gd name="connsiteX5" fmla="*/ 1380872 w 1505287"/>
                <a:gd name="connsiteY5" fmla="*/ 1931714 h 1935117"/>
                <a:gd name="connsiteX6" fmla="*/ 0 w 1505287"/>
                <a:gd name="connsiteY6" fmla="*/ 1226987 h 1935117"/>
                <a:gd name="connsiteX7" fmla="*/ 70892 w 1505287"/>
                <a:gd name="connsiteY7" fmla="*/ 31943 h 1935117"/>
                <a:gd name="connsiteX8" fmla="*/ 106796 w 1505287"/>
                <a:gd name="connsiteY8" fmla="*/ 61 h 1935117"/>
                <a:gd name="connsiteX9" fmla="*/ 120036 w 1505287"/>
                <a:gd name="connsiteY9" fmla="*/ 3619 h 193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5287" h="1935117">
                  <a:moveTo>
                    <a:pt x="120036" y="3619"/>
                  </a:moveTo>
                  <a:lnTo>
                    <a:pt x="1470122" y="682391"/>
                  </a:lnTo>
                  <a:cubicBezTo>
                    <a:pt x="1493072" y="693930"/>
                    <a:pt x="1506872" y="718100"/>
                    <a:pt x="1505142" y="743730"/>
                  </a:cubicBezTo>
                  <a:lnTo>
                    <a:pt x="1426702" y="1905615"/>
                  </a:lnTo>
                  <a:cubicBezTo>
                    <a:pt x="1425525" y="1923045"/>
                    <a:pt x="1410441" y="1936221"/>
                    <a:pt x="1393011" y="1935044"/>
                  </a:cubicBezTo>
                  <a:cubicBezTo>
                    <a:pt x="1388783" y="1934759"/>
                    <a:pt x="1384654" y="1933626"/>
                    <a:pt x="1380872" y="1931714"/>
                  </a:cubicBezTo>
                  <a:lnTo>
                    <a:pt x="0" y="1226987"/>
                  </a:lnTo>
                  <a:lnTo>
                    <a:pt x="70892" y="31943"/>
                  </a:lnTo>
                  <a:cubicBezTo>
                    <a:pt x="72003" y="13224"/>
                    <a:pt x="88077" y="-1050"/>
                    <a:pt x="106796" y="61"/>
                  </a:cubicBezTo>
                  <a:cubicBezTo>
                    <a:pt x="111405" y="334"/>
                    <a:pt x="115911" y="1545"/>
                    <a:pt x="120036" y="3619"/>
                  </a:cubicBezTo>
                  <a:close/>
                </a:path>
              </a:pathLst>
            </a:custGeom>
            <a:solidFill>
              <a:srgbClr val="D0CDE1"/>
            </a:solidFill>
            <a:ln w="3718" cap="flat">
              <a:noFill/>
              <a:prstDash val="solid"/>
              <a:miter/>
            </a:ln>
          </p:spPr>
          <p:txBody>
            <a:bodyPr rtlCol="0" anchor="ctr"/>
            <a:lstStyle/>
            <a:p>
              <a:endParaRPr lang="zh-CN" altLang="en-US"/>
            </a:p>
          </p:txBody>
        </p:sp>
        <p:sp>
          <p:nvSpPr>
            <p:cNvPr id="339" name="任意多边形: 形状 338"/>
            <p:cNvSpPr/>
            <p:nvPr/>
          </p:nvSpPr>
          <p:spPr>
            <a:xfrm>
              <a:off x="9771661" y="632348"/>
              <a:ext cx="1468313" cy="1887585"/>
            </a:xfrm>
            <a:custGeom>
              <a:avLst/>
              <a:gdLst>
                <a:gd name="connsiteX0" fmla="*/ 117088 w 1468313"/>
                <a:gd name="connsiteY0" fmla="*/ 3530 h 1887585"/>
                <a:gd name="connsiteX1" fmla="*/ 1434012 w 1468313"/>
                <a:gd name="connsiteY1" fmla="*/ 665630 h 1887585"/>
                <a:gd name="connsiteX2" fmla="*/ 1468172 w 1468313"/>
                <a:gd name="connsiteY2" fmla="*/ 725462 h 1887585"/>
                <a:gd name="connsiteX3" fmla="*/ 1391659 w 1468313"/>
                <a:gd name="connsiteY3" fmla="*/ 1858808 h 1887585"/>
                <a:gd name="connsiteX4" fmla="*/ 1358796 w 1468313"/>
                <a:gd name="connsiteY4" fmla="*/ 1887514 h 1887585"/>
                <a:gd name="connsiteX5" fmla="*/ 1346954 w 1468313"/>
                <a:gd name="connsiteY5" fmla="*/ 1884266 h 1887585"/>
                <a:gd name="connsiteX6" fmla="*/ 0 w 1468313"/>
                <a:gd name="connsiteY6" fmla="*/ 1196849 h 1887585"/>
                <a:gd name="connsiteX7" fmla="*/ 69151 w 1468313"/>
                <a:gd name="connsiteY7" fmla="*/ 31158 h 1887585"/>
                <a:gd name="connsiteX8" fmla="*/ 104173 w 1468313"/>
                <a:gd name="connsiteY8" fmla="*/ 59 h 1887585"/>
                <a:gd name="connsiteX9" fmla="*/ 117088 w 1468313"/>
                <a:gd name="connsiteY9" fmla="*/ 3530 h 188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8313" h="1887585">
                  <a:moveTo>
                    <a:pt x="117088" y="3530"/>
                  </a:moveTo>
                  <a:lnTo>
                    <a:pt x="1434012" y="665630"/>
                  </a:lnTo>
                  <a:cubicBezTo>
                    <a:pt x="1456399" y="676885"/>
                    <a:pt x="1469859" y="700462"/>
                    <a:pt x="1468172" y="725462"/>
                  </a:cubicBezTo>
                  <a:lnTo>
                    <a:pt x="1391659" y="1858808"/>
                  </a:lnTo>
                  <a:cubicBezTo>
                    <a:pt x="1390511" y="1875810"/>
                    <a:pt x="1375798" y="1888662"/>
                    <a:pt x="1358796" y="1887514"/>
                  </a:cubicBezTo>
                  <a:cubicBezTo>
                    <a:pt x="1354671" y="1887236"/>
                    <a:pt x="1350644" y="1886131"/>
                    <a:pt x="1346954" y="1884266"/>
                  </a:cubicBezTo>
                  <a:lnTo>
                    <a:pt x="0" y="1196849"/>
                  </a:lnTo>
                  <a:lnTo>
                    <a:pt x="69151" y="31158"/>
                  </a:lnTo>
                  <a:cubicBezTo>
                    <a:pt x="70234" y="12900"/>
                    <a:pt x="85914" y="-1024"/>
                    <a:pt x="104173" y="59"/>
                  </a:cubicBezTo>
                  <a:cubicBezTo>
                    <a:pt x="108669" y="326"/>
                    <a:pt x="113064" y="1507"/>
                    <a:pt x="117088" y="3530"/>
                  </a:cubicBezTo>
                  <a:close/>
                </a:path>
              </a:pathLst>
            </a:custGeom>
            <a:solidFill>
              <a:srgbClr val="3F3D56"/>
            </a:solidFill>
            <a:ln w="3718" cap="flat">
              <a:noFill/>
              <a:prstDash val="solid"/>
              <a:miter/>
            </a:ln>
          </p:spPr>
          <p:txBody>
            <a:bodyPr rtlCol="0" anchor="ctr"/>
            <a:lstStyle/>
            <a:p>
              <a:endParaRPr lang="zh-CN" altLang="en-US"/>
            </a:p>
          </p:txBody>
        </p:sp>
        <p:sp>
          <p:nvSpPr>
            <p:cNvPr id="340" name="任意多边形: 形状 339"/>
            <p:cNvSpPr/>
            <p:nvPr/>
          </p:nvSpPr>
          <p:spPr>
            <a:xfrm>
              <a:off x="9840326" y="720620"/>
              <a:ext cx="1330982" cy="1711040"/>
            </a:xfrm>
            <a:custGeom>
              <a:avLst/>
              <a:gdLst>
                <a:gd name="connsiteX0" fmla="*/ 106137 w 1330982"/>
                <a:gd name="connsiteY0" fmla="*/ 3200 h 1711040"/>
                <a:gd name="connsiteX1" fmla="*/ 1299889 w 1330982"/>
                <a:gd name="connsiteY1" fmla="*/ 603373 h 1711040"/>
                <a:gd name="connsiteX2" fmla="*/ 1330854 w 1330982"/>
                <a:gd name="connsiteY2" fmla="*/ 657610 h 1711040"/>
                <a:gd name="connsiteX3" fmla="*/ 1261498 w 1330982"/>
                <a:gd name="connsiteY3" fmla="*/ 1684954 h 1711040"/>
                <a:gd name="connsiteX4" fmla="*/ 1231708 w 1330982"/>
                <a:gd name="connsiteY4" fmla="*/ 1710976 h 1711040"/>
                <a:gd name="connsiteX5" fmla="*/ 1220974 w 1330982"/>
                <a:gd name="connsiteY5" fmla="*/ 1708032 h 1711040"/>
                <a:gd name="connsiteX6" fmla="*/ 0 w 1330982"/>
                <a:gd name="connsiteY6" fmla="*/ 1084908 h 1711040"/>
                <a:gd name="connsiteX7" fmla="*/ 62684 w 1330982"/>
                <a:gd name="connsiteY7" fmla="*/ 28244 h 1711040"/>
                <a:gd name="connsiteX8" fmla="*/ 94430 w 1330982"/>
                <a:gd name="connsiteY8" fmla="*/ 54 h 1711040"/>
                <a:gd name="connsiteX9" fmla="*/ 106137 w 1330982"/>
                <a:gd name="connsiteY9" fmla="*/ 3200 h 171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0982" h="1711040">
                  <a:moveTo>
                    <a:pt x="106137" y="3200"/>
                  </a:moveTo>
                  <a:lnTo>
                    <a:pt x="1299889" y="603373"/>
                  </a:lnTo>
                  <a:cubicBezTo>
                    <a:pt x="1320182" y="613576"/>
                    <a:pt x="1332384" y="634948"/>
                    <a:pt x="1330854" y="657610"/>
                  </a:cubicBezTo>
                  <a:lnTo>
                    <a:pt x="1261498" y="1684954"/>
                  </a:lnTo>
                  <a:cubicBezTo>
                    <a:pt x="1260457" y="1700366"/>
                    <a:pt x="1247120" y="1712017"/>
                    <a:pt x="1231708" y="1710976"/>
                  </a:cubicBezTo>
                  <a:cubicBezTo>
                    <a:pt x="1227969" y="1710724"/>
                    <a:pt x="1224319" y="1709723"/>
                    <a:pt x="1220974" y="1708032"/>
                  </a:cubicBezTo>
                  <a:lnTo>
                    <a:pt x="0" y="1084908"/>
                  </a:lnTo>
                  <a:lnTo>
                    <a:pt x="62684" y="28244"/>
                  </a:lnTo>
                  <a:cubicBezTo>
                    <a:pt x="63666" y="11693"/>
                    <a:pt x="77879" y="-928"/>
                    <a:pt x="94430" y="54"/>
                  </a:cubicBezTo>
                  <a:cubicBezTo>
                    <a:pt x="98505" y="295"/>
                    <a:pt x="102489" y="1366"/>
                    <a:pt x="106137" y="3200"/>
                  </a:cubicBezTo>
                  <a:close/>
                </a:path>
              </a:pathLst>
            </a:custGeom>
            <a:solidFill>
              <a:srgbClr val="FFFFFF"/>
            </a:solidFill>
            <a:ln w="3718" cap="flat">
              <a:noFill/>
              <a:prstDash val="solid"/>
              <a:miter/>
            </a:ln>
          </p:spPr>
          <p:txBody>
            <a:bodyPr rtlCol="0" anchor="ctr"/>
            <a:lstStyle/>
            <a:p>
              <a:endParaRPr lang="zh-CN" altLang="en-US"/>
            </a:p>
          </p:txBody>
        </p:sp>
        <p:sp>
          <p:nvSpPr>
            <p:cNvPr id="341" name="任意多边形: 形状 340"/>
            <p:cNvSpPr/>
            <p:nvPr/>
          </p:nvSpPr>
          <p:spPr>
            <a:xfrm>
              <a:off x="8694022" y="1825532"/>
              <a:ext cx="2462698" cy="1272138"/>
            </a:xfrm>
            <a:custGeom>
              <a:avLst/>
              <a:gdLst>
                <a:gd name="connsiteX0" fmla="*/ 20668 w 2462698"/>
                <a:gd name="connsiteY0" fmla="*/ 581755 h 1272138"/>
                <a:gd name="connsiteX1" fmla="*/ 1372478 w 2462698"/>
                <a:gd name="connsiteY1" fmla="*/ 1262545 h 1272138"/>
                <a:gd name="connsiteX2" fmla="*/ 1453555 w 2462698"/>
                <a:gd name="connsiteY2" fmla="*/ 1262440 h 1272138"/>
                <a:gd name="connsiteX3" fmla="*/ 2453587 w 2462698"/>
                <a:gd name="connsiteY3" fmla="*/ 754791 h 1272138"/>
                <a:gd name="connsiteX4" fmla="*/ 2459925 w 2462698"/>
                <a:gd name="connsiteY4" fmla="*/ 712641 h 1272138"/>
                <a:gd name="connsiteX5" fmla="*/ 2452531 w 2462698"/>
                <a:gd name="connsiteY5" fmla="*/ 694419 h 1272138"/>
                <a:gd name="connsiteX6" fmla="*/ 2316256 w 2462698"/>
                <a:gd name="connsiteY6" fmla="*/ 622743 h 1272138"/>
                <a:gd name="connsiteX7" fmla="*/ 1170496 w 2462698"/>
                <a:gd name="connsiteY7" fmla="*/ 51078 h 1272138"/>
                <a:gd name="connsiteX8" fmla="*/ 1102041 w 2462698"/>
                <a:gd name="connsiteY8" fmla="*/ 14738 h 1272138"/>
                <a:gd name="connsiteX9" fmla="*/ 984307 w 2462698"/>
                <a:gd name="connsiteY9" fmla="*/ 14262 h 1272138"/>
                <a:gd name="connsiteX10" fmla="*/ 20245 w 2462698"/>
                <a:gd name="connsiteY10" fmla="*/ 515044 h 1272138"/>
                <a:gd name="connsiteX11" fmla="*/ 4190 w 2462698"/>
                <a:gd name="connsiteY11" fmla="*/ 565484 h 1272138"/>
                <a:gd name="connsiteX12" fmla="*/ 20668 w 2462698"/>
                <a:gd name="connsiteY12" fmla="*/ 581755 h 127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2698" h="1272138">
                  <a:moveTo>
                    <a:pt x="20668" y="581755"/>
                  </a:moveTo>
                  <a:lnTo>
                    <a:pt x="1372478" y="1262545"/>
                  </a:lnTo>
                  <a:cubicBezTo>
                    <a:pt x="1397990" y="1275374"/>
                    <a:pt x="1428076" y="1275334"/>
                    <a:pt x="1453555" y="1262440"/>
                  </a:cubicBezTo>
                  <a:lnTo>
                    <a:pt x="2453587" y="754791"/>
                  </a:lnTo>
                  <a:cubicBezTo>
                    <a:pt x="2465313" y="743065"/>
                    <a:pt x="2463675" y="725688"/>
                    <a:pt x="2459925" y="712641"/>
                  </a:cubicBezTo>
                  <a:cubicBezTo>
                    <a:pt x="2458105" y="706325"/>
                    <a:pt x="2455627" y="700217"/>
                    <a:pt x="2452531" y="694419"/>
                  </a:cubicBezTo>
                  <a:lnTo>
                    <a:pt x="2316256" y="622743"/>
                  </a:lnTo>
                  <a:lnTo>
                    <a:pt x="1170496" y="51078"/>
                  </a:lnTo>
                  <a:lnTo>
                    <a:pt x="1102041" y="14738"/>
                  </a:lnTo>
                  <a:cubicBezTo>
                    <a:pt x="1065255" y="-4743"/>
                    <a:pt x="1021249" y="-4921"/>
                    <a:pt x="984307" y="14262"/>
                  </a:cubicBezTo>
                  <a:lnTo>
                    <a:pt x="20245" y="515044"/>
                  </a:lnTo>
                  <a:cubicBezTo>
                    <a:pt x="1883" y="524539"/>
                    <a:pt x="-5305" y="547122"/>
                    <a:pt x="4190" y="565484"/>
                  </a:cubicBezTo>
                  <a:cubicBezTo>
                    <a:pt x="7825" y="572513"/>
                    <a:pt x="13594" y="578209"/>
                    <a:pt x="20668" y="581755"/>
                  </a:cubicBezTo>
                  <a:close/>
                </a:path>
              </a:pathLst>
            </a:custGeom>
            <a:solidFill>
              <a:srgbClr val="D0CDE1"/>
            </a:solidFill>
            <a:ln w="3718" cap="flat">
              <a:noFill/>
              <a:prstDash val="solid"/>
              <a:miter/>
            </a:ln>
          </p:spPr>
          <p:txBody>
            <a:bodyPr rtlCol="0" anchor="ctr"/>
            <a:lstStyle/>
            <a:p>
              <a:endParaRPr lang="zh-CN" altLang="en-US"/>
            </a:p>
          </p:txBody>
        </p:sp>
        <p:sp>
          <p:nvSpPr>
            <p:cNvPr id="342" name="任意多边形: 形状 341"/>
            <p:cNvSpPr/>
            <p:nvPr/>
          </p:nvSpPr>
          <p:spPr>
            <a:xfrm>
              <a:off x="8694012" y="2367831"/>
              <a:ext cx="2462708" cy="729840"/>
            </a:xfrm>
            <a:custGeom>
              <a:avLst/>
              <a:gdLst>
                <a:gd name="connsiteX0" fmla="*/ 20678 w 2462708"/>
                <a:gd name="connsiteY0" fmla="*/ 39456 h 729840"/>
                <a:gd name="connsiteX1" fmla="*/ 1372488 w 2462708"/>
                <a:gd name="connsiteY1" fmla="*/ 720247 h 729840"/>
                <a:gd name="connsiteX2" fmla="*/ 1453565 w 2462708"/>
                <a:gd name="connsiteY2" fmla="*/ 720141 h 729840"/>
                <a:gd name="connsiteX3" fmla="*/ 2453597 w 2462708"/>
                <a:gd name="connsiteY3" fmla="*/ 212493 h 729840"/>
                <a:gd name="connsiteX4" fmla="*/ 2459936 w 2462708"/>
                <a:gd name="connsiteY4" fmla="*/ 170343 h 729840"/>
                <a:gd name="connsiteX5" fmla="*/ 1462892 w 2462708"/>
                <a:gd name="connsiteY5" fmla="*/ 688582 h 729840"/>
                <a:gd name="connsiteX6" fmla="*/ 1383997 w 2462708"/>
                <a:gd name="connsiteY6" fmla="*/ 689258 h 729840"/>
                <a:gd name="connsiteX7" fmla="*/ 501 w 2462708"/>
                <a:gd name="connsiteY7" fmla="*/ 0 h 729840"/>
                <a:gd name="connsiteX8" fmla="*/ 20678 w 2462708"/>
                <a:gd name="connsiteY8" fmla="*/ 39456 h 72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2708" h="729840">
                  <a:moveTo>
                    <a:pt x="20678" y="39456"/>
                  </a:moveTo>
                  <a:lnTo>
                    <a:pt x="1372488" y="720247"/>
                  </a:lnTo>
                  <a:cubicBezTo>
                    <a:pt x="1398000" y="733075"/>
                    <a:pt x="1428086" y="733036"/>
                    <a:pt x="1453565" y="720141"/>
                  </a:cubicBezTo>
                  <a:lnTo>
                    <a:pt x="2453597" y="212493"/>
                  </a:lnTo>
                  <a:cubicBezTo>
                    <a:pt x="2465323" y="200767"/>
                    <a:pt x="2463685" y="183390"/>
                    <a:pt x="2459936" y="170343"/>
                  </a:cubicBezTo>
                  <a:lnTo>
                    <a:pt x="1462892" y="688582"/>
                  </a:lnTo>
                  <a:cubicBezTo>
                    <a:pt x="1438215" y="701409"/>
                    <a:pt x="1408891" y="701660"/>
                    <a:pt x="1383997" y="689258"/>
                  </a:cubicBezTo>
                  <a:lnTo>
                    <a:pt x="501" y="0"/>
                  </a:lnTo>
                  <a:cubicBezTo>
                    <a:pt x="-2169" y="16156"/>
                    <a:pt x="6017" y="32163"/>
                    <a:pt x="20678" y="39456"/>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3" name="任意多边形: 形状 342"/>
            <p:cNvSpPr/>
            <p:nvPr/>
          </p:nvSpPr>
          <p:spPr>
            <a:xfrm>
              <a:off x="9239685" y="2383426"/>
              <a:ext cx="766882" cy="405686"/>
            </a:xfrm>
            <a:custGeom>
              <a:avLst/>
              <a:gdLst>
                <a:gd name="connsiteX0" fmla="*/ 758089 w 766882"/>
                <a:gd name="connsiteY0" fmla="*/ 227840 h 405686"/>
                <a:gd name="connsiteX1" fmla="*/ 320303 w 766882"/>
                <a:gd name="connsiteY1" fmla="*/ 6612 h 405686"/>
                <a:gd name="connsiteX2" fmla="*/ 263572 w 766882"/>
                <a:gd name="connsiteY2" fmla="*/ 7258 h 405686"/>
                <a:gd name="connsiteX3" fmla="*/ 9610 w 766882"/>
                <a:gd name="connsiteY3" fmla="*/ 142936 h 405686"/>
                <a:gd name="connsiteX4" fmla="*/ 2147 w 766882"/>
                <a:gd name="connsiteY4" fmla="*/ 167520 h 405686"/>
                <a:gd name="connsiteX5" fmla="*/ 9990 w 766882"/>
                <a:gd name="connsiteY5" fmla="*/ 175180 h 405686"/>
                <a:gd name="connsiteX6" fmla="*/ 456357 w 766882"/>
                <a:gd name="connsiteY6" fmla="*/ 400271 h 405686"/>
                <a:gd name="connsiteX7" fmla="*/ 503941 w 766882"/>
                <a:gd name="connsiteY7" fmla="*/ 399177 h 405686"/>
                <a:gd name="connsiteX8" fmla="*/ 758915 w 766882"/>
                <a:gd name="connsiteY8" fmla="*/ 255529 h 405686"/>
                <a:gd name="connsiteX9" fmla="*/ 764866 w 766882"/>
                <a:gd name="connsiteY9" fmla="*/ 234224 h 405686"/>
                <a:gd name="connsiteX10" fmla="*/ 758089 w 766882"/>
                <a:gd name="connsiteY10" fmla="*/ 227840 h 40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882" h="405686">
                  <a:moveTo>
                    <a:pt x="758089" y="227840"/>
                  </a:moveTo>
                  <a:lnTo>
                    <a:pt x="320303" y="6612"/>
                  </a:lnTo>
                  <a:cubicBezTo>
                    <a:pt x="302416" y="-2427"/>
                    <a:pt x="281248" y="-2186"/>
                    <a:pt x="263572" y="7258"/>
                  </a:cubicBezTo>
                  <a:lnTo>
                    <a:pt x="9610" y="142936"/>
                  </a:lnTo>
                  <a:cubicBezTo>
                    <a:pt x="760" y="147664"/>
                    <a:pt x="-2581" y="158670"/>
                    <a:pt x="2147" y="167520"/>
                  </a:cubicBezTo>
                  <a:cubicBezTo>
                    <a:pt x="3910" y="170820"/>
                    <a:pt x="6649" y="173496"/>
                    <a:pt x="9990" y="175180"/>
                  </a:cubicBezTo>
                  <a:lnTo>
                    <a:pt x="456357" y="400271"/>
                  </a:lnTo>
                  <a:cubicBezTo>
                    <a:pt x="471409" y="407862"/>
                    <a:pt x="489254" y="407451"/>
                    <a:pt x="503941" y="399177"/>
                  </a:cubicBezTo>
                  <a:lnTo>
                    <a:pt x="758915" y="255529"/>
                  </a:lnTo>
                  <a:cubicBezTo>
                    <a:pt x="766442" y="251289"/>
                    <a:pt x="769106" y="241751"/>
                    <a:pt x="764866" y="234224"/>
                  </a:cubicBezTo>
                  <a:cubicBezTo>
                    <a:pt x="763307" y="231458"/>
                    <a:pt x="760943" y="229231"/>
                    <a:pt x="758089" y="227840"/>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4" name="任意多边形: 形状 343"/>
            <p:cNvSpPr/>
            <p:nvPr/>
          </p:nvSpPr>
          <p:spPr>
            <a:xfrm>
              <a:off x="9178981" y="1878417"/>
              <a:ext cx="1855578" cy="950599"/>
            </a:xfrm>
            <a:custGeom>
              <a:avLst/>
              <a:gdLst>
                <a:gd name="connsiteX0" fmla="*/ 1849845 w 1855578"/>
                <a:gd name="connsiteY0" fmla="*/ 695851 h 950599"/>
                <a:gd name="connsiteX1" fmla="*/ 1378748 w 1855578"/>
                <a:gd name="connsiteY1" fmla="*/ 946121 h 950599"/>
                <a:gd name="connsiteX2" fmla="*/ 1343477 w 1855578"/>
                <a:gd name="connsiteY2" fmla="*/ 946476 h 950599"/>
                <a:gd name="connsiteX3" fmla="*/ 12425 w 1855578"/>
                <a:gd name="connsiteY3" fmla="*/ 273359 h 950599"/>
                <a:gd name="connsiteX4" fmla="*/ 2441 w 1855578"/>
                <a:gd name="connsiteY4" fmla="*/ 242944 h 950599"/>
                <a:gd name="connsiteX5" fmla="*/ 12600 w 1855578"/>
                <a:gd name="connsiteY5" fmla="*/ 232872 h 950599"/>
                <a:gd name="connsiteX6" fmla="*/ 472637 w 1855578"/>
                <a:gd name="connsiteY6" fmla="*/ 5177 h 950599"/>
                <a:gd name="connsiteX7" fmla="*/ 517212 w 1855578"/>
                <a:gd name="connsiteY7" fmla="*/ 5335 h 950599"/>
                <a:gd name="connsiteX8" fmla="*/ 1849638 w 1855578"/>
                <a:gd name="connsiteY8" fmla="*/ 676673 h 950599"/>
                <a:gd name="connsiteX9" fmla="*/ 1854421 w 1855578"/>
                <a:gd name="connsiteY9" fmla="*/ 691174 h 950599"/>
                <a:gd name="connsiteX10" fmla="*/ 1849844 w 1855578"/>
                <a:gd name="connsiteY10" fmla="*/ 695851 h 95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578" h="950599">
                  <a:moveTo>
                    <a:pt x="1849845" y="695851"/>
                  </a:moveTo>
                  <a:lnTo>
                    <a:pt x="1378748" y="946121"/>
                  </a:lnTo>
                  <a:cubicBezTo>
                    <a:pt x="1367747" y="951965"/>
                    <a:pt x="1354593" y="952097"/>
                    <a:pt x="1343477" y="946476"/>
                  </a:cubicBezTo>
                  <a:lnTo>
                    <a:pt x="12425" y="273359"/>
                  </a:lnTo>
                  <a:cubicBezTo>
                    <a:pt x="1269" y="267717"/>
                    <a:pt x="-3201" y="254100"/>
                    <a:pt x="2441" y="242944"/>
                  </a:cubicBezTo>
                  <a:cubicBezTo>
                    <a:pt x="4649" y="238577"/>
                    <a:pt x="8214" y="235043"/>
                    <a:pt x="12600" y="232872"/>
                  </a:cubicBezTo>
                  <a:lnTo>
                    <a:pt x="472637" y="5177"/>
                  </a:lnTo>
                  <a:cubicBezTo>
                    <a:pt x="486694" y="-1781"/>
                    <a:pt x="503205" y="-1722"/>
                    <a:pt x="517212" y="5335"/>
                  </a:cubicBezTo>
                  <a:lnTo>
                    <a:pt x="1849638" y="676673"/>
                  </a:lnTo>
                  <a:cubicBezTo>
                    <a:pt x="1854963" y="679356"/>
                    <a:pt x="1857105" y="685848"/>
                    <a:pt x="1854421" y="691174"/>
                  </a:cubicBezTo>
                  <a:cubicBezTo>
                    <a:pt x="1853416" y="693169"/>
                    <a:pt x="1851817" y="694803"/>
                    <a:pt x="1849844" y="695851"/>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5" name="任意多边形: 形状 344"/>
            <p:cNvSpPr/>
            <p:nvPr/>
          </p:nvSpPr>
          <p:spPr>
            <a:xfrm rot="17793903">
              <a:off x="10490006" y="1194661"/>
              <a:ext cx="5282" cy="484242"/>
            </a:xfrm>
            <a:custGeom>
              <a:avLst/>
              <a:gdLst>
                <a:gd name="connsiteX0" fmla="*/ -227 w 5282"/>
                <a:gd name="connsiteY0" fmla="*/ -116 h 484242"/>
                <a:gd name="connsiteX1" fmla="*/ 5055 w 5282"/>
                <a:gd name="connsiteY1" fmla="*/ -116 h 484242"/>
                <a:gd name="connsiteX2" fmla="*/ 5055 w 5282"/>
                <a:gd name="connsiteY2" fmla="*/ 484127 h 484242"/>
                <a:gd name="connsiteX3" fmla="*/ -227 w 5282"/>
                <a:gd name="connsiteY3" fmla="*/ 484127 h 484242"/>
              </a:gdLst>
              <a:ahLst/>
              <a:cxnLst>
                <a:cxn ang="0">
                  <a:pos x="connsiteX0" y="connsiteY0"/>
                </a:cxn>
                <a:cxn ang="0">
                  <a:pos x="connsiteX1" y="connsiteY1"/>
                </a:cxn>
                <a:cxn ang="0">
                  <a:pos x="connsiteX2" y="connsiteY2"/>
                </a:cxn>
                <a:cxn ang="0">
                  <a:pos x="connsiteX3" y="connsiteY3"/>
                </a:cxn>
              </a:cxnLst>
              <a:rect l="l" t="t" r="r" b="b"/>
              <a:pathLst>
                <a:path w="5282" h="484242">
                  <a:moveTo>
                    <a:pt x="-227" y="-116"/>
                  </a:moveTo>
                  <a:lnTo>
                    <a:pt x="5055" y="-116"/>
                  </a:lnTo>
                  <a:lnTo>
                    <a:pt x="5055" y="484127"/>
                  </a:lnTo>
                  <a:lnTo>
                    <a:pt x="-227" y="484127"/>
                  </a:lnTo>
                  <a:close/>
                </a:path>
              </a:pathLst>
            </a:custGeom>
            <a:solidFill>
              <a:schemeClr val="accent1"/>
            </a:solidFill>
            <a:ln w="3718" cap="flat">
              <a:noFill/>
              <a:prstDash val="solid"/>
              <a:miter/>
            </a:ln>
          </p:spPr>
          <p:txBody>
            <a:bodyPr rtlCol="0" anchor="ctr"/>
            <a:lstStyle/>
            <a:p>
              <a:endParaRPr lang="zh-CN" altLang="en-US"/>
            </a:p>
          </p:txBody>
        </p:sp>
        <p:sp>
          <p:nvSpPr>
            <p:cNvPr id="346" name="任意多边形: 形状 345"/>
            <p:cNvSpPr/>
            <p:nvPr/>
          </p:nvSpPr>
          <p:spPr>
            <a:xfrm rot="17825455">
              <a:off x="10490008" y="1259493"/>
              <a:ext cx="5278" cy="486627"/>
            </a:xfrm>
            <a:custGeom>
              <a:avLst/>
              <a:gdLst>
                <a:gd name="connsiteX0" fmla="*/ -227 w 5278"/>
                <a:gd name="connsiteY0" fmla="*/ -116 h 486627"/>
                <a:gd name="connsiteX1" fmla="*/ 5051 w 5278"/>
                <a:gd name="connsiteY1" fmla="*/ -116 h 486627"/>
                <a:gd name="connsiteX2" fmla="*/ 5051 w 5278"/>
                <a:gd name="connsiteY2" fmla="*/ 486512 h 486627"/>
                <a:gd name="connsiteX3" fmla="*/ -227 w 5278"/>
                <a:gd name="connsiteY3" fmla="*/ 486512 h 486627"/>
              </a:gdLst>
              <a:ahLst/>
              <a:cxnLst>
                <a:cxn ang="0">
                  <a:pos x="connsiteX0" y="connsiteY0"/>
                </a:cxn>
                <a:cxn ang="0">
                  <a:pos x="connsiteX1" y="connsiteY1"/>
                </a:cxn>
                <a:cxn ang="0">
                  <a:pos x="connsiteX2" y="connsiteY2"/>
                </a:cxn>
                <a:cxn ang="0">
                  <a:pos x="connsiteX3" y="connsiteY3"/>
                </a:cxn>
              </a:cxnLst>
              <a:rect l="l" t="t" r="r" b="b"/>
              <a:pathLst>
                <a:path w="5278" h="486627">
                  <a:moveTo>
                    <a:pt x="-227" y="-116"/>
                  </a:moveTo>
                  <a:lnTo>
                    <a:pt x="5051" y="-116"/>
                  </a:lnTo>
                  <a:lnTo>
                    <a:pt x="5051" y="486512"/>
                  </a:lnTo>
                  <a:lnTo>
                    <a:pt x="-227" y="486512"/>
                  </a:lnTo>
                  <a:close/>
                </a:path>
              </a:pathLst>
            </a:custGeom>
            <a:solidFill>
              <a:schemeClr val="accent1"/>
            </a:solidFill>
            <a:ln w="3718" cap="flat">
              <a:noFill/>
              <a:prstDash val="solid"/>
              <a:miter/>
            </a:ln>
          </p:spPr>
          <p:txBody>
            <a:bodyPr rtlCol="0" anchor="ctr"/>
            <a:lstStyle/>
            <a:p>
              <a:endParaRPr lang="zh-CN" altLang="en-US"/>
            </a:p>
          </p:txBody>
        </p:sp>
        <p:sp>
          <p:nvSpPr>
            <p:cNvPr id="347" name="任意多边形: 形状 346"/>
            <p:cNvSpPr/>
            <p:nvPr/>
          </p:nvSpPr>
          <p:spPr>
            <a:xfrm rot="17823927">
              <a:off x="10476801" y="1437381"/>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chemeClr val="accent1"/>
            </a:solidFill>
            <a:ln w="3718" cap="flat">
              <a:noFill/>
              <a:prstDash val="solid"/>
              <a:miter/>
            </a:ln>
          </p:spPr>
          <p:txBody>
            <a:bodyPr rtlCol="0" anchor="ctr"/>
            <a:lstStyle/>
            <a:p>
              <a:endParaRPr lang="zh-CN" altLang="en-US"/>
            </a:p>
          </p:txBody>
        </p:sp>
        <p:sp>
          <p:nvSpPr>
            <p:cNvPr id="348" name="任意多边形: 形状 347"/>
            <p:cNvSpPr/>
            <p:nvPr/>
          </p:nvSpPr>
          <p:spPr>
            <a:xfrm>
              <a:off x="8836694" y="1755720"/>
              <a:ext cx="163741" cy="52816"/>
            </a:xfrm>
            <a:custGeom>
              <a:avLst/>
              <a:gdLst>
                <a:gd name="connsiteX0" fmla="*/ 163742 w 163741"/>
                <a:gd name="connsiteY0" fmla="*/ 19707 h 52816"/>
                <a:gd name="connsiteX1" fmla="*/ 8513 w 163741"/>
                <a:gd name="connsiteY1" fmla="*/ 22301 h 52816"/>
                <a:gd name="connsiteX2" fmla="*/ 163742 w 163741"/>
                <a:gd name="connsiteY2" fmla="*/ 19707 h 52816"/>
              </a:gdLst>
              <a:ahLst/>
              <a:cxnLst>
                <a:cxn ang="0">
                  <a:pos x="connsiteX0" y="connsiteY0"/>
                </a:cxn>
                <a:cxn ang="0">
                  <a:pos x="connsiteX1" y="connsiteY1"/>
                </a:cxn>
                <a:cxn ang="0">
                  <a:pos x="connsiteX2" y="connsiteY2"/>
                </a:cxn>
              </a:cxnLst>
              <a:rect l="l" t="t" r="r" b="b"/>
              <a:pathLst>
                <a:path w="163741" h="52816">
                  <a:moveTo>
                    <a:pt x="163742" y="19707"/>
                  </a:moveTo>
                  <a:cubicBezTo>
                    <a:pt x="163742" y="19707"/>
                    <a:pt x="58122" y="-26315"/>
                    <a:pt x="8513" y="22301"/>
                  </a:cubicBezTo>
                  <a:cubicBezTo>
                    <a:pt x="-41096" y="70917"/>
                    <a:pt x="141338" y="54914"/>
                    <a:pt x="163742" y="19707"/>
                  </a:cubicBezTo>
                  <a:close/>
                </a:path>
              </a:pathLst>
            </a:custGeom>
            <a:solidFill>
              <a:srgbClr val="3F3D56"/>
            </a:solidFill>
            <a:ln w="3718" cap="flat">
              <a:noFill/>
              <a:prstDash val="solid"/>
              <a:miter/>
            </a:ln>
          </p:spPr>
          <p:txBody>
            <a:bodyPr rtlCol="0" anchor="ctr"/>
            <a:lstStyle/>
            <a:p>
              <a:endParaRPr lang="zh-CN" altLang="en-US"/>
            </a:p>
          </p:txBody>
        </p:sp>
        <p:sp>
          <p:nvSpPr>
            <p:cNvPr id="349" name="任意多边形: 形状 348"/>
            <p:cNvSpPr/>
            <p:nvPr/>
          </p:nvSpPr>
          <p:spPr>
            <a:xfrm>
              <a:off x="8797603" y="1494167"/>
              <a:ext cx="294342" cy="274671"/>
            </a:xfrm>
            <a:custGeom>
              <a:avLst/>
              <a:gdLst>
                <a:gd name="connsiteX0" fmla="*/ 20455 w 294342"/>
                <a:gd name="connsiteY0" fmla="*/ 62995 h 274671"/>
                <a:gd name="connsiteX1" fmla="*/ 126171 w 294342"/>
                <a:gd name="connsiteY1" fmla="*/ 226 h 274671"/>
                <a:gd name="connsiteX2" fmla="*/ 238494 w 294342"/>
                <a:gd name="connsiteY2" fmla="*/ 82817 h 274671"/>
                <a:gd name="connsiteX3" fmla="*/ 247585 w 294342"/>
                <a:gd name="connsiteY3" fmla="*/ 270086 h 274671"/>
                <a:gd name="connsiteX4" fmla="*/ 231637 w 294342"/>
                <a:gd name="connsiteY4" fmla="*/ 220449 h 274671"/>
                <a:gd name="connsiteX5" fmla="*/ 221761 w 294342"/>
                <a:gd name="connsiteY5" fmla="*/ 273781 h 274671"/>
                <a:gd name="connsiteX6" fmla="*/ 183985 w 294342"/>
                <a:gd name="connsiteY6" fmla="*/ 274427 h 274671"/>
                <a:gd name="connsiteX7" fmla="*/ 2285 w 294342"/>
                <a:gd name="connsiteY7" fmla="*/ 241391 h 274671"/>
                <a:gd name="connsiteX8" fmla="*/ 20455 w 294342"/>
                <a:gd name="connsiteY8" fmla="*/ 62995 h 27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342" h="274671">
                  <a:moveTo>
                    <a:pt x="20455" y="62995"/>
                  </a:moveTo>
                  <a:cubicBezTo>
                    <a:pt x="55949" y="3021"/>
                    <a:pt x="126171" y="226"/>
                    <a:pt x="126171" y="226"/>
                  </a:cubicBezTo>
                  <a:cubicBezTo>
                    <a:pt x="126171" y="226"/>
                    <a:pt x="194599" y="-8524"/>
                    <a:pt x="238494" y="82817"/>
                  </a:cubicBezTo>
                  <a:cubicBezTo>
                    <a:pt x="279409" y="167954"/>
                    <a:pt x="335876" y="250156"/>
                    <a:pt x="247585" y="270086"/>
                  </a:cubicBezTo>
                  <a:lnTo>
                    <a:pt x="231637" y="220449"/>
                  </a:lnTo>
                  <a:lnTo>
                    <a:pt x="221761" y="273781"/>
                  </a:lnTo>
                  <a:cubicBezTo>
                    <a:pt x="209190" y="274685"/>
                    <a:pt x="196579" y="274901"/>
                    <a:pt x="183985" y="274427"/>
                  </a:cubicBezTo>
                  <a:cubicBezTo>
                    <a:pt x="89432" y="271374"/>
                    <a:pt x="-614" y="275320"/>
                    <a:pt x="2285" y="241391"/>
                  </a:cubicBezTo>
                  <a:cubicBezTo>
                    <a:pt x="6139" y="196287"/>
                    <a:pt x="-13697" y="120702"/>
                    <a:pt x="20455" y="62995"/>
                  </a:cubicBezTo>
                  <a:close/>
                </a:path>
              </a:pathLst>
            </a:custGeom>
            <a:solidFill>
              <a:srgbClr val="2F2E41"/>
            </a:solidFill>
            <a:ln w="3718" cap="flat">
              <a:noFill/>
              <a:prstDash val="solid"/>
              <a:miter/>
            </a:ln>
          </p:spPr>
          <p:txBody>
            <a:bodyPr rtlCol="0" anchor="ctr"/>
            <a:lstStyle/>
            <a:p>
              <a:endParaRPr lang="zh-CN" altLang="en-US"/>
            </a:p>
          </p:txBody>
        </p:sp>
        <p:sp>
          <p:nvSpPr>
            <p:cNvPr id="350" name="任意多边形: 形状 349"/>
            <p:cNvSpPr/>
            <p:nvPr/>
          </p:nvSpPr>
          <p:spPr>
            <a:xfrm>
              <a:off x="8691579" y="2644386"/>
              <a:ext cx="179123" cy="306123"/>
            </a:xfrm>
            <a:custGeom>
              <a:avLst/>
              <a:gdLst>
                <a:gd name="connsiteX0" fmla="*/ 76814 w 179123"/>
                <a:gd name="connsiteY0" fmla="*/ 0 h 306123"/>
                <a:gd name="connsiteX1" fmla="*/ 150428 w 179123"/>
                <a:gd name="connsiteY1" fmla="*/ 83215 h 306123"/>
                <a:gd name="connsiteX2" fmla="*/ 169631 w 179123"/>
                <a:gd name="connsiteY2" fmla="*/ 150428 h 306123"/>
                <a:gd name="connsiteX3" fmla="*/ 172832 w 179123"/>
                <a:gd name="connsiteY3" fmla="*/ 233643 h 306123"/>
                <a:gd name="connsiteX4" fmla="*/ 174306 w 179123"/>
                <a:gd name="connsiteY4" fmla="*/ 279964 h 306123"/>
                <a:gd name="connsiteX5" fmla="*/ 95936 w 179123"/>
                <a:gd name="connsiteY5" fmla="*/ 263975 h 306123"/>
                <a:gd name="connsiteX6" fmla="*/ 96018 w 179123"/>
                <a:gd name="connsiteY6" fmla="*/ 262448 h 306123"/>
                <a:gd name="connsiteX7" fmla="*/ 48009 w 179123"/>
                <a:gd name="connsiteY7" fmla="*/ 112021 h 306123"/>
                <a:gd name="connsiteX8" fmla="*/ 0 w 179123"/>
                <a:gd name="connsiteY8" fmla="*/ 41608 h 30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23" h="306123">
                  <a:moveTo>
                    <a:pt x="76814" y="0"/>
                  </a:moveTo>
                  <a:cubicBezTo>
                    <a:pt x="76814" y="0"/>
                    <a:pt x="121622" y="83215"/>
                    <a:pt x="150428" y="83215"/>
                  </a:cubicBezTo>
                  <a:cubicBezTo>
                    <a:pt x="179233" y="83215"/>
                    <a:pt x="176032" y="137625"/>
                    <a:pt x="169631" y="150428"/>
                  </a:cubicBezTo>
                  <a:cubicBezTo>
                    <a:pt x="163230" y="163230"/>
                    <a:pt x="147227" y="192035"/>
                    <a:pt x="172832" y="233643"/>
                  </a:cubicBezTo>
                  <a:cubicBezTo>
                    <a:pt x="181775" y="248176"/>
                    <a:pt x="180175" y="264662"/>
                    <a:pt x="174306" y="279964"/>
                  </a:cubicBezTo>
                  <a:cubicBezTo>
                    <a:pt x="157862" y="322836"/>
                    <a:pt x="93895" y="309847"/>
                    <a:pt x="95936" y="263975"/>
                  </a:cubicBezTo>
                  <a:cubicBezTo>
                    <a:pt x="95958" y="263469"/>
                    <a:pt x="95986" y="262960"/>
                    <a:pt x="96018" y="262448"/>
                  </a:cubicBezTo>
                  <a:cubicBezTo>
                    <a:pt x="99218" y="211239"/>
                    <a:pt x="73613" y="131224"/>
                    <a:pt x="48009" y="112021"/>
                  </a:cubicBezTo>
                  <a:cubicBezTo>
                    <a:pt x="22404" y="92817"/>
                    <a:pt x="0" y="41608"/>
                    <a:pt x="0" y="41608"/>
                  </a:cubicBezTo>
                  <a:close/>
                </a:path>
              </a:pathLst>
            </a:custGeom>
            <a:solidFill>
              <a:srgbClr val="FFB8B8"/>
            </a:solidFill>
            <a:ln w="3718" cap="flat">
              <a:noFill/>
              <a:prstDash val="solid"/>
              <a:miter/>
            </a:ln>
          </p:spPr>
          <p:txBody>
            <a:bodyPr rtlCol="0" anchor="ctr"/>
            <a:lstStyle/>
            <a:p>
              <a:endParaRPr lang="zh-CN" altLang="en-US"/>
            </a:p>
          </p:txBody>
        </p:sp>
        <p:sp>
          <p:nvSpPr>
            <p:cNvPr id="351" name="任意多边形: 形状 350"/>
            <p:cNvSpPr/>
            <p:nvPr/>
          </p:nvSpPr>
          <p:spPr>
            <a:xfrm>
              <a:off x="8973339" y="2625183"/>
              <a:ext cx="179123" cy="306123"/>
            </a:xfrm>
            <a:custGeom>
              <a:avLst/>
              <a:gdLst>
                <a:gd name="connsiteX0" fmla="*/ 102310 w 179123"/>
                <a:gd name="connsiteY0" fmla="*/ 0 h 306123"/>
                <a:gd name="connsiteX1" fmla="*/ 28696 w 179123"/>
                <a:gd name="connsiteY1" fmla="*/ 83215 h 306123"/>
                <a:gd name="connsiteX2" fmla="*/ 9493 w 179123"/>
                <a:gd name="connsiteY2" fmla="*/ 150428 h 306123"/>
                <a:gd name="connsiteX3" fmla="*/ 6292 w 179123"/>
                <a:gd name="connsiteY3" fmla="*/ 233643 h 306123"/>
                <a:gd name="connsiteX4" fmla="*/ 4818 w 179123"/>
                <a:gd name="connsiteY4" fmla="*/ 279964 h 306123"/>
                <a:gd name="connsiteX5" fmla="*/ 83188 w 179123"/>
                <a:gd name="connsiteY5" fmla="*/ 263975 h 306123"/>
                <a:gd name="connsiteX6" fmla="*/ 83106 w 179123"/>
                <a:gd name="connsiteY6" fmla="*/ 262448 h 306123"/>
                <a:gd name="connsiteX7" fmla="*/ 131115 w 179123"/>
                <a:gd name="connsiteY7" fmla="*/ 112020 h 306123"/>
                <a:gd name="connsiteX8" fmla="*/ 179124 w 179123"/>
                <a:gd name="connsiteY8" fmla="*/ 41608 h 30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23" h="306123">
                  <a:moveTo>
                    <a:pt x="102310" y="0"/>
                  </a:moveTo>
                  <a:cubicBezTo>
                    <a:pt x="102310" y="0"/>
                    <a:pt x="57502" y="83215"/>
                    <a:pt x="28696" y="83215"/>
                  </a:cubicBezTo>
                  <a:cubicBezTo>
                    <a:pt x="-109" y="83215"/>
                    <a:pt x="3092" y="137625"/>
                    <a:pt x="9493" y="150428"/>
                  </a:cubicBezTo>
                  <a:cubicBezTo>
                    <a:pt x="15894" y="163230"/>
                    <a:pt x="31897" y="192035"/>
                    <a:pt x="6292" y="233643"/>
                  </a:cubicBezTo>
                  <a:cubicBezTo>
                    <a:pt x="-2651" y="248176"/>
                    <a:pt x="-1052" y="264662"/>
                    <a:pt x="4818" y="279964"/>
                  </a:cubicBezTo>
                  <a:cubicBezTo>
                    <a:pt x="21262" y="322836"/>
                    <a:pt x="85229" y="309847"/>
                    <a:pt x="83188" y="263975"/>
                  </a:cubicBezTo>
                  <a:cubicBezTo>
                    <a:pt x="83166" y="263469"/>
                    <a:pt x="83138" y="262960"/>
                    <a:pt x="83106" y="262448"/>
                  </a:cubicBezTo>
                  <a:cubicBezTo>
                    <a:pt x="79906" y="211238"/>
                    <a:pt x="105510" y="131224"/>
                    <a:pt x="131115" y="112020"/>
                  </a:cubicBezTo>
                  <a:cubicBezTo>
                    <a:pt x="156720" y="92817"/>
                    <a:pt x="179124" y="41608"/>
                    <a:pt x="179124" y="41608"/>
                  </a:cubicBezTo>
                  <a:close/>
                </a:path>
              </a:pathLst>
            </a:custGeom>
            <a:solidFill>
              <a:srgbClr val="FFB8B8"/>
            </a:solidFill>
            <a:ln w="3718" cap="flat">
              <a:noFill/>
              <a:prstDash val="solid"/>
              <a:miter/>
            </a:ln>
          </p:spPr>
          <p:txBody>
            <a:bodyPr rtlCol="0" anchor="ctr"/>
            <a:lstStyle/>
            <a:p>
              <a:endParaRPr lang="zh-CN" altLang="en-US"/>
            </a:p>
          </p:txBody>
        </p:sp>
        <p:sp>
          <p:nvSpPr>
            <p:cNvPr id="352" name="任意多边形: 形状 351"/>
            <p:cNvSpPr/>
            <p:nvPr/>
          </p:nvSpPr>
          <p:spPr>
            <a:xfrm>
              <a:off x="8481179" y="2180301"/>
              <a:ext cx="836160" cy="556159"/>
            </a:xfrm>
            <a:custGeom>
              <a:avLst/>
              <a:gdLst>
                <a:gd name="connsiteX0" fmla="*/ 559264 w 836160"/>
                <a:gd name="connsiteY0" fmla="*/ 35206 h 556159"/>
                <a:gd name="connsiteX1" fmla="*/ 578468 w 836160"/>
                <a:gd name="connsiteY1" fmla="*/ 76814 h 556159"/>
                <a:gd name="connsiteX2" fmla="*/ 834515 w 836160"/>
                <a:gd name="connsiteY2" fmla="*/ 278451 h 556159"/>
                <a:gd name="connsiteX3" fmla="*/ 664884 w 836160"/>
                <a:gd name="connsiteY3" fmla="*/ 550501 h 556159"/>
                <a:gd name="connsiteX4" fmla="*/ 540061 w 836160"/>
                <a:gd name="connsiteY4" fmla="*/ 470486 h 556159"/>
                <a:gd name="connsiteX5" fmla="*/ 613674 w 836160"/>
                <a:gd name="connsiteY5" fmla="*/ 320059 h 556159"/>
                <a:gd name="connsiteX6" fmla="*/ 508055 w 836160"/>
                <a:gd name="connsiteY6" fmla="*/ 224041 h 556159"/>
                <a:gd name="connsiteX7" fmla="*/ 354362 w 836160"/>
                <a:gd name="connsiteY7" fmla="*/ 220840 h 556159"/>
                <a:gd name="connsiteX8" fmla="*/ 223203 w 836160"/>
                <a:gd name="connsiteY8" fmla="*/ 320059 h 556159"/>
                <a:gd name="connsiteX9" fmla="*/ 300017 w 836160"/>
                <a:gd name="connsiteY9" fmla="*/ 489690 h 556159"/>
                <a:gd name="connsiteX10" fmla="*/ 136787 w 836160"/>
                <a:gd name="connsiteY10" fmla="*/ 550501 h 556159"/>
                <a:gd name="connsiteX11" fmla="*/ 2362 w 836160"/>
                <a:gd name="connsiteY11" fmla="*/ 220840 h 556159"/>
                <a:gd name="connsiteX12" fmla="*/ 252008 w 836160"/>
                <a:gd name="connsiteY12" fmla="*/ 99218 h 556159"/>
                <a:gd name="connsiteX13" fmla="*/ 312819 w 836160"/>
                <a:gd name="connsiteY13" fmla="*/ 12802 h 556159"/>
                <a:gd name="connsiteX14" fmla="*/ 549662 w 836160"/>
                <a:gd name="connsiteY14" fmla="*/ 0 h 5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6160" h="556159">
                  <a:moveTo>
                    <a:pt x="559264" y="35206"/>
                  </a:moveTo>
                  <a:lnTo>
                    <a:pt x="578468" y="76814"/>
                  </a:lnTo>
                  <a:cubicBezTo>
                    <a:pt x="578468" y="76814"/>
                    <a:pt x="860119" y="169631"/>
                    <a:pt x="834515" y="278451"/>
                  </a:cubicBezTo>
                  <a:cubicBezTo>
                    <a:pt x="808910" y="387271"/>
                    <a:pt x="684087" y="556902"/>
                    <a:pt x="664884" y="550501"/>
                  </a:cubicBezTo>
                  <a:cubicBezTo>
                    <a:pt x="645680" y="544100"/>
                    <a:pt x="543261" y="524896"/>
                    <a:pt x="540061" y="470486"/>
                  </a:cubicBezTo>
                  <a:cubicBezTo>
                    <a:pt x="536860" y="416076"/>
                    <a:pt x="613674" y="320059"/>
                    <a:pt x="613674" y="320059"/>
                  </a:cubicBezTo>
                  <a:lnTo>
                    <a:pt x="508055" y="224041"/>
                  </a:lnTo>
                  <a:lnTo>
                    <a:pt x="354362" y="220840"/>
                  </a:lnTo>
                  <a:lnTo>
                    <a:pt x="223203" y="320059"/>
                  </a:lnTo>
                  <a:cubicBezTo>
                    <a:pt x="223203" y="320059"/>
                    <a:pt x="360828" y="441681"/>
                    <a:pt x="300017" y="489690"/>
                  </a:cubicBezTo>
                  <a:cubicBezTo>
                    <a:pt x="239206" y="537698"/>
                    <a:pt x="149589" y="569704"/>
                    <a:pt x="136787" y="550501"/>
                  </a:cubicBezTo>
                  <a:cubicBezTo>
                    <a:pt x="123984" y="531297"/>
                    <a:pt x="-20042" y="246445"/>
                    <a:pt x="2362" y="220840"/>
                  </a:cubicBezTo>
                  <a:cubicBezTo>
                    <a:pt x="24766" y="195236"/>
                    <a:pt x="252008" y="99218"/>
                    <a:pt x="252008" y="99218"/>
                  </a:cubicBezTo>
                  <a:lnTo>
                    <a:pt x="312819" y="12802"/>
                  </a:lnTo>
                  <a:lnTo>
                    <a:pt x="549662" y="0"/>
                  </a:lnTo>
                  <a:close/>
                </a:path>
              </a:pathLst>
            </a:custGeom>
            <a:solidFill>
              <a:srgbClr val="2F2E41"/>
            </a:solidFill>
            <a:ln w="3718" cap="flat">
              <a:noFill/>
              <a:prstDash val="solid"/>
              <a:miter/>
            </a:ln>
          </p:spPr>
          <p:txBody>
            <a:bodyPr rtlCol="0" anchor="ctr"/>
            <a:lstStyle/>
            <a:p>
              <a:endParaRPr lang="zh-CN" altLang="en-US"/>
            </a:p>
          </p:txBody>
        </p:sp>
        <p:sp>
          <p:nvSpPr>
            <p:cNvPr id="353" name="任意多边形: 形状 352"/>
            <p:cNvSpPr/>
            <p:nvPr/>
          </p:nvSpPr>
          <p:spPr>
            <a:xfrm>
              <a:off x="8845207" y="1663229"/>
              <a:ext cx="160159" cy="209816"/>
            </a:xfrm>
            <a:custGeom>
              <a:avLst/>
              <a:gdLst>
                <a:gd name="connsiteX0" fmla="*/ 137625 w 160159"/>
                <a:gd name="connsiteY0" fmla="*/ 24182 h 209816"/>
                <a:gd name="connsiteX1" fmla="*/ 153628 w 160159"/>
                <a:gd name="connsiteY1" fmla="*/ 142604 h 209816"/>
                <a:gd name="connsiteX2" fmla="*/ 89616 w 160159"/>
                <a:gd name="connsiteY2" fmla="*/ 209816 h 209816"/>
                <a:gd name="connsiteX3" fmla="*/ 35206 w 160159"/>
                <a:gd name="connsiteY3" fmla="*/ 209816 h 209816"/>
                <a:gd name="connsiteX4" fmla="*/ 0 w 160159"/>
                <a:gd name="connsiteY4" fmla="*/ 136203 h 209816"/>
                <a:gd name="connsiteX5" fmla="*/ 12802 w 160159"/>
                <a:gd name="connsiteY5" fmla="*/ 24182 h 209816"/>
                <a:gd name="connsiteX6" fmla="*/ 137625 w 160159"/>
                <a:gd name="connsiteY6" fmla="*/ 24182 h 20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59" h="209816">
                  <a:moveTo>
                    <a:pt x="137625" y="24182"/>
                  </a:moveTo>
                  <a:cubicBezTo>
                    <a:pt x="137625" y="24182"/>
                    <a:pt x="121622" y="129802"/>
                    <a:pt x="153628" y="142604"/>
                  </a:cubicBezTo>
                  <a:cubicBezTo>
                    <a:pt x="185634" y="155406"/>
                    <a:pt x="89616" y="209816"/>
                    <a:pt x="89616" y="209816"/>
                  </a:cubicBezTo>
                  <a:lnTo>
                    <a:pt x="35206" y="209816"/>
                  </a:lnTo>
                  <a:lnTo>
                    <a:pt x="0" y="136203"/>
                  </a:lnTo>
                  <a:cubicBezTo>
                    <a:pt x="0" y="136203"/>
                    <a:pt x="32006" y="78592"/>
                    <a:pt x="12802" y="24182"/>
                  </a:cubicBezTo>
                  <a:cubicBezTo>
                    <a:pt x="-6401" y="-30228"/>
                    <a:pt x="137625" y="24182"/>
                    <a:pt x="137625" y="24182"/>
                  </a:cubicBezTo>
                  <a:close/>
                </a:path>
              </a:pathLst>
            </a:custGeom>
            <a:solidFill>
              <a:srgbClr val="FFB8B8"/>
            </a:solidFill>
            <a:ln w="3718" cap="flat">
              <a:noFill/>
              <a:prstDash val="solid"/>
              <a:miter/>
            </a:ln>
          </p:spPr>
          <p:txBody>
            <a:bodyPr rtlCol="0" anchor="ctr"/>
            <a:lstStyle/>
            <a:p>
              <a:endParaRPr lang="zh-CN" altLang="en-US"/>
            </a:p>
          </p:txBody>
        </p:sp>
        <p:sp>
          <p:nvSpPr>
            <p:cNvPr id="354" name="任意多边形: 形状 353"/>
            <p:cNvSpPr/>
            <p:nvPr/>
          </p:nvSpPr>
          <p:spPr>
            <a:xfrm>
              <a:off x="8845207" y="1663229"/>
              <a:ext cx="160159" cy="209816"/>
            </a:xfrm>
            <a:custGeom>
              <a:avLst/>
              <a:gdLst>
                <a:gd name="connsiteX0" fmla="*/ 137625 w 160159"/>
                <a:gd name="connsiteY0" fmla="*/ 24182 h 209816"/>
                <a:gd name="connsiteX1" fmla="*/ 153628 w 160159"/>
                <a:gd name="connsiteY1" fmla="*/ 142604 h 209816"/>
                <a:gd name="connsiteX2" fmla="*/ 89616 w 160159"/>
                <a:gd name="connsiteY2" fmla="*/ 209816 h 209816"/>
                <a:gd name="connsiteX3" fmla="*/ 35206 w 160159"/>
                <a:gd name="connsiteY3" fmla="*/ 209816 h 209816"/>
                <a:gd name="connsiteX4" fmla="*/ 0 w 160159"/>
                <a:gd name="connsiteY4" fmla="*/ 136203 h 209816"/>
                <a:gd name="connsiteX5" fmla="*/ 12802 w 160159"/>
                <a:gd name="connsiteY5" fmla="*/ 24182 h 209816"/>
                <a:gd name="connsiteX6" fmla="*/ 137625 w 160159"/>
                <a:gd name="connsiteY6" fmla="*/ 24182 h 20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59" h="209816">
                  <a:moveTo>
                    <a:pt x="137625" y="24182"/>
                  </a:moveTo>
                  <a:cubicBezTo>
                    <a:pt x="137625" y="24182"/>
                    <a:pt x="121622" y="129802"/>
                    <a:pt x="153628" y="142604"/>
                  </a:cubicBezTo>
                  <a:cubicBezTo>
                    <a:pt x="185634" y="155406"/>
                    <a:pt x="89616" y="209816"/>
                    <a:pt x="89616" y="209816"/>
                  </a:cubicBezTo>
                  <a:lnTo>
                    <a:pt x="35206" y="209816"/>
                  </a:lnTo>
                  <a:lnTo>
                    <a:pt x="0" y="136203"/>
                  </a:lnTo>
                  <a:cubicBezTo>
                    <a:pt x="0" y="136203"/>
                    <a:pt x="32006" y="78592"/>
                    <a:pt x="12802" y="24182"/>
                  </a:cubicBezTo>
                  <a:cubicBezTo>
                    <a:pt x="-6401" y="-30228"/>
                    <a:pt x="137625" y="24182"/>
                    <a:pt x="137625" y="24182"/>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55" name="任意多边形: 形状 354"/>
            <p:cNvSpPr/>
            <p:nvPr/>
          </p:nvSpPr>
          <p:spPr>
            <a:xfrm>
              <a:off x="8800399" y="1777028"/>
              <a:ext cx="236843" cy="437409"/>
            </a:xfrm>
            <a:custGeom>
              <a:avLst/>
              <a:gdLst>
                <a:gd name="connsiteX0" fmla="*/ 204838 w 236843"/>
                <a:gd name="connsiteY0" fmla="*/ 0 h 437409"/>
                <a:gd name="connsiteX1" fmla="*/ 163230 w 236843"/>
                <a:gd name="connsiteY1" fmla="*/ 44808 h 437409"/>
                <a:gd name="connsiteX2" fmla="*/ 67212 w 236843"/>
                <a:gd name="connsiteY2" fmla="*/ 35207 h 437409"/>
                <a:gd name="connsiteX3" fmla="*/ 0 w 236843"/>
                <a:gd name="connsiteY3" fmla="*/ 44808 h 437409"/>
                <a:gd name="connsiteX4" fmla="*/ 0 w 236843"/>
                <a:gd name="connsiteY4" fmla="*/ 428879 h 437409"/>
                <a:gd name="connsiteX5" fmla="*/ 92817 w 236843"/>
                <a:gd name="connsiteY5" fmla="*/ 428879 h 437409"/>
                <a:gd name="connsiteX6" fmla="*/ 220840 w 236843"/>
                <a:gd name="connsiteY6" fmla="*/ 422477 h 437409"/>
                <a:gd name="connsiteX7" fmla="*/ 236843 w 236843"/>
                <a:gd name="connsiteY7" fmla="*/ 25605 h 43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43" h="437409">
                  <a:moveTo>
                    <a:pt x="204838" y="0"/>
                  </a:moveTo>
                  <a:cubicBezTo>
                    <a:pt x="204838" y="0"/>
                    <a:pt x="169631" y="38407"/>
                    <a:pt x="163230" y="44808"/>
                  </a:cubicBezTo>
                  <a:cubicBezTo>
                    <a:pt x="156829" y="51209"/>
                    <a:pt x="128023" y="86416"/>
                    <a:pt x="67212" y="35207"/>
                  </a:cubicBezTo>
                  <a:cubicBezTo>
                    <a:pt x="6401" y="-16003"/>
                    <a:pt x="0" y="44808"/>
                    <a:pt x="0" y="44808"/>
                  </a:cubicBezTo>
                  <a:lnTo>
                    <a:pt x="0" y="428879"/>
                  </a:lnTo>
                  <a:cubicBezTo>
                    <a:pt x="0" y="428879"/>
                    <a:pt x="51209" y="406474"/>
                    <a:pt x="92817" y="428879"/>
                  </a:cubicBezTo>
                  <a:cubicBezTo>
                    <a:pt x="134425" y="451283"/>
                    <a:pt x="220840" y="422477"/>
                    <a:pt x="220840" y="422477"/>
                  </a:cubicBezTo>
                  <a:lnTo>
                    <a:pt x="236843" y="25605"/>
                  </a:lnTo>
                  <a:close/>
                </a:path>
              </a:pathLst>
            </a:custGeom>
            <a:solidFill>
              <a:srgbClr val="D0CDE1"/>
            </a:solidFill>
            <a:ln w="3718" cap="flat">
              <a:noFill/>
              <a:prstDash val="solid"/>
              <a:miter/>
            </a:ln>
          </p:spPr>
          <p:txBody>
            <a:bodyPr rtlCol="0" anchor="ctr"/>
            <a:lstStyle/>
            <a:p>
              <a:endParaRPr lang="zh-CN" altLang="en-US"/>
            </a:p>
          </p:txBody>
        </p:sp>
        <p:sp>
          <p:nvSpPr>
            <p:cNvPr id="356" name="任意多边形: 形状 355"/>
            <p:cNvSpPr/>
            <p:nvPr/>
          </p:nvSpPr>
          <p:spPr>
            <a:xfrm>
              <a:off x="8940625" y="1771338"/>
              <a:ext cx="240643" cy="559391"/>
            </a:xfrm>
            <a:custGeom>
              <a:avLst/>
              <a:gdLst>
                <a:gd name="connsiteX0" fmla="*/ 41102 w 240643"/>
                <a:gd name="connsiteY0" fmla="*/ 5690 h 559391"/>
                <a:gd name="connsiteX1" fmla="*/ 96617 w 240643"/>
                <a:gd name="connsiteY1" fmla="*/ 5690 h 559391"/>
                <a:gd name="connsiteX2" fmla="*/ 205437 w 240643"/>
                <a:gd name="connsiteY2" fmla="*/ 111309 h 559391"/>
                <a:gd name="connsiteX3" fmla="*/ 173432 w 240643"/>
                <a:gd name="connsiteY3" fmla="*/ 437769 h 559391"/>
                <a:gd name="connsiteX4" fmla="*/ 240644 w 240643"/>
                <a:gd name="connsiteY4" fmla="*/ 559391 h 559391"/>
                <a:gd name="connsiteX5" fmla="*/ 99818 w 240643"/>
                <a:gd name="connsiteY5" fmla="*/ 485778 h 559391"/>
                <a:gd name="connsiteX6" fmla="*/ 600 w 240643"/>
                <a:gd name="connsiteY6" fmla="*/ 376958 h 559391"/>
                <a:gd name="connsiteX7" fmla="*/ 41102 w 240643"/>
                <a:gd name="connsiteY7" fmla="*/ 5690 h 55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643" h="559391">
                  <a:moveTo>
                    <a:pt x="41102" y="5690"/>
                  </a:moveTo>
                  <a:cubicBezTo>
                    <a:pt x="41102" y="5690"/>
                    <a:pt x="71013" y="-7112"/>
                    <a:pt x="96617" y="5690"/>
                  </a:cubicBezTo>
                  <a:cubicBezTo>
                    <a:pt x="122222" y="18492"/>
                    <a:pt x="211839" y="82504"/>
                    <a:pt x="205437" y="111309"/>
                  </a:cubicBezTo>
                  <a:cubicBezTo>
                    <a:pt x="199036" y="140115"/>
                    <a:pt x="115821" y="341751"/>
                    <a:pt x="173432" y="437769"/>
                  </a:cubicBezTo>
                  <a:cubicBezTo>
                    <a:pt x="231042" y="533787"/>
                    <a:pt x="240644" y="559391"/>
                    <a:pt x="240644" y="559391"/>
                  </a:cubicBezTo>
                  <a:lnTo>
                    <a:pt x="99818" y="485778"/>
                  </a:lnTo>
                  <a:cubicBezTo>
                    <a:pt x="99818" y="485778"/>
                    <a:pt x="-9002" y="418566"/>
                    <a:pt x="600" y="376958"/>
                  </a:cubicBezTo>
                  <a:cubicBezTo>
                    <a:pt x="10202" y="335350"/>
                    <a:pt x="41102" y="5690"/>
                    <a:pt x="41102" y="5690"/>
                  </a:cubicBezTo>
                  <a:close/>
                </a:path>
              </a:pathLst>
            </a:custGeom>
            <a:solidFill>
              <a:srgbClr val="3F3D56"/>
            </a:solidFill>
            <a:ln w="3718" cap="flat">
              <a:noFill/>
              <a:prstDash val="solid"/>
              <a:miter/>
            </a:ln>
          </p:spPr>
          <p:txBody>
            <a:bodyPr rtlCol="0" anchor="ctr"/>
            <a:lstStyle/>
            <a:p>
              <a:endParaRPr lang="zh-CN" altLang="en-US"/>
            </a:p>
          </p:txBody>
        </p:sp>
        <p:sp>
          <p:nvSpPr>
            <p:cNvPr id="357" name="任意多边形: 形状 356"/>
            <p:cNvSpPr/>
            <p:nvPr/>
          </p:nvSpPr>
          <p:spPr>
            <a:xfrm>
              <a:off x="8661336" y="1777028"/>
              <a:ext cx="222992" cy="532856"/>
            </a:xfrm>
            <a:custGeom>
              <a:avLst/>
              <a:gdLst>
                <a:gd name="connsiteX0" fmla="*/ 193434 w 222992"/>
                <a:gd name="connsiteY0" fmla="*/ 0 h 532856"/>
                <a:gd name="connsiteX1" fmla="*/ 123059 w 222992"/>
                <a:gd name="connsiteY1" fmla="*/ 12802 h 532856"/>
                <a:gd name="connsiteX2" fmla="*/ 28642 w 222992"/>
                <a:gd name="connsiteY2" fmla="*/ 75214 h 532856"/>
                <a:gd name="connsiteX3" fmla="*/ 84652 w 222992"/>
                <a:gd name="connsiteY3" fmla="*/ 409675 h 532856"/>
                <a:gd name="connsiteX4" fmla="*/ 4638 w 222992"/>
                <a:gd name="connsiteY4" fmla="*/ 531297 h 532856"/>
                <a:gd name="connsiteX5" fmla="*/ 103856 w 222992"/>
                <a:gd name="connsiteY5" fmla="*/ 531297 h 532856"/>
                <a:gd name="connsiteX6" fmla="*/ 222278 w 222992"/>
                <a:gd name="connsiteY6" fmla="*/ 374469 h 532856"/>
                <a:gd name="connsiteX7" fmla="*/ 193434 w 222992"/>
                <a:gd name="connsiteY7" fmla="*/ 0 h 53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992" h="532856">
                  <a:moveTo>
                    <a:pt x="193434" y="0"/>
                  </a:moveTo>
                  <a:cubicBezTo>
                    <a:pt x="193434" y="0"/>
                    <a:pt x="126260" y="6401"/>
                    <a:pt x="123059" y="12802"/>
                  </a:cubicBezTo>
                  <a:cubicBezTo>
                    <a:pt x="119859" y="19204"/>
                    <a:pt x="22241" y="46408"/>
                    <a:pt x="28642" y="75214"/>
                  </a:cubicBezTo>
                  <a:cubicBezTo>
                    <a:pt x="35043" y="104019"/>
                    <a:pt x="123059" y="361666"/>
                    <a:pt x="84652" y="409675"/>
                  </a:cubicBezTo>
                  <a:cubicBezTo>
                    <a:pt x="46245" y="457684"/>
                    <a:pt x="-17767" y="524896"/>
                    <a:pt x="4638" y="531297"/>
                  </a:cubicBezTo>
                  <a:cubicBezTo>
                    <a:pt x="27042" y="537698"/>
                    <a:pt x="65449" y="521696"/>
                    <a:pt x="103856" y="531297"/>
                  </a:cubicBezTo>
                  <a:cubicBezTo>
                    <a:pt x="142263" y="540899"/>
                    <a:pt x="231879" y="460884"/>
                    <a:pt x="222278" y="374469"/>
                  </a:cubicBezTo>
                  <a:cubicBezTo>
                    <a:pt x="212676" y="288053"/>
                    <a:pt x="222202" y="22404"/>
                    <a:pt x="193434" y="0"/>
                  </a:cubicBezTo>
                  <a:close/>
                </a:path>
              </a:pathLst>
            </a:custGeom>
            <a:solidFill>
              <a:srgbClr val="3F3D56"/>
            </a:solidFill>
            <a:ln w="3718" cap="flat">
              <a:noFill/>
              <a:prstDash val="solid"/>
              <a:miter/>
            </a:ln>
          </p:spPr>
          <p:txBody>
            <a:bodyPr rtlCol="0" anchor="ctr"/>
            <a:lstStyle/>
            <a:p>
              <a:endParaRPr lang="zh-CN" altLang="en-US"/>
            </a:p>
          </p:txBody>
        </p:sp>
        <p:sp>
          <p:nvSpPr>
            <p:cNvPr id="358" name="任意多边形: 形状 357"/>
            <p:cNvSpPr/>
            <p:nvPr/>
          </p:nvSpPr>
          <p:spPr>
            <a:xfrm>
              <a:off x="8950550" y="2372337"/>
              <a:ext cx="66655" cy="118523"/>
            </a:xfrm>
            <a:custGeom>
              <a:avLst/>
              <a:gdLst>
                <a:gd name="connsiteX0" fmla="*/ 64288 w 66655"/>
                <a:gd name="connsiteY0" fmla="*/ 16003 h 118523"/>
                <a:gd name="connsiteX1" fmla="*/ 64288 w 66655"/>
                <a:gd name="connsiteY1" fmla="*/ 48009 h 118523"/>
                <a:gd name="connsiteX2" fmla="*/ 29082 w 66655"/>
                <a:gd name="connsiteY2" fmla="*/ 118422 h 118523"/>
                <a:gd name="connsiteX3" fmla="*/ 9878 w 66655"/>
                <a:gd name="connsiteY3" fmla="*/ 28805 h 118523"/>
                <a:gd name="connsiteX4" fmla="*/ 13079 w 66655"/>
                <a:gd name="connsiteY4" fmla="*/ 0 h 118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5" h="118523">
                  <a:moveTo>
                    <a:pt x="64288" y="16003"/>
                  </a:moveTo>
                  <a:lnTo>
                    <a:pt x="64288" y="48009"/>
                  </a:lnTo>
                  <a:cubicBezTo>
                    <a:pt x="64288" y="48009"/>
                    <a:pt x="80291" y="121622"/>
                    <a:pt x="29082" y="118422"/>
                  </a:cubicBezTo>
                  <a:cubicBezTo>
                    <a:pt x="-22128" y="115221"/>
                    <a:pt x="9878" y="28805"/>
                    <a:pt x="9878" y="28805"/>
                  </a:cubicBezTo>
                  <a:lnTo>
                    <a:pt x="13079" y="0"/>
                  </a:lnTo>
                  <a:close/>
                </a:path>
              </a:pathLst>
            </a:custGeom>
            <a:solidFill>
              <a:srgbClr val="FFB8B8"/>
            </a:solidFill>
            <a:ln w="3718" cap="flat">
              <a:noFill/>
              <a:prstDash val="solid"/>
              <a:miter/>
            </a:ln>
          </p:spPr>
          <p:txBody>
            <a:bodyPr rtlCol="0" anchor="ctr"/>
            <a:lstStyle/>
            <a:p>
              <a:endParaRPr lang="zh-CN" altLang="en-US"/>
            </a:p>
          </p:txBody>
        </p:sp>
        <p:sp>
          <p:nvSpPr>
            <p:cNvPr id="359" name="任意多边形: 形状 358"/>
            <p:cNvSpPr/>
            <p:nvPr/>
          </p:nvSpPr>
          <p:spPr>
            <a:xfrm>
              <a:off x="8810000" y="2391540"/>
              <a:ext cx="76458" cy="80599"/>
            </a:xfrm>
            <a:custGeom>
              <a:avLst/>
              <a:gdLst>
                <a:gd name="connsiteX0" fmla="*/ 60811 w 76458"/>
                <a:gd name="connsiteY0" fmla="*/ 0 h 80599"/>
                <a:gd name="connsiteX1" fmla="*/ 60811 w 76458"/>
                <a:gd name="connsiteY1" fmla="*/ 80014 h 80599"/>
                <a:gd name="connsiteX2" fmla="*/ 0 w 76458"/>
                <a:gd name="connsiteY2" fmla="*/ 25605 h 80599"/>
                <a:gd name="connsiteX3" fmla="*/ 60811 w 76458"/>
                <a:gd name="connsiteY3" fmla="*/ 0 h 80599"/>
              </a:gdLst>
              <a:ahLst/>
              <a:cxnLst>
                <a:cxn ang="0">
                  <a:pos x="connsiteX0" y="connsiteY0"/>
                </a:cxn>
                <a:cxn ang="0">
                  <a:pos x="connsiteX1" y="connsiteY1"/>
                </a:cxn>
                <a:cxn ang="0">
                  <a:pos x="connsiteX2" y="connsiteY2"/>
                </a:cxn>
                <a:cxn ang="0">
                  <a:pos x="connsiteX3" y="connsiteY3"/>
                </a:cxn>
              </a:cxnLst>
              <a:rect l="l" t="t" r="r" b="b"/>
              <a:pathLst>
                <a:path w="76458" h="80599">
                  <a:moveTo>
                    <a:pt x="60811" y="0"/>
                  </a:moveTo>
                  <a:cubicBezTo>
                    <a:pt x="60811" y="0"/>
                    <a:pt x="96018" y="73613"/>
                    <a:pt x="60811" y="80014"/>
                  </a:cubicBezTo>
                  <a:cubicBezTo>
                    <a:pt x="25605" y="86416"/>
                    <a:pt x="0" y="38407"/>
                    <a:pt x="0" y="25605"/>
                  </a:cubicBezTo>
                  <a:cubicBezTo>
                    <a:pt x="0" y="12802"/>
                    <a:pt x="60811" y="0"/>
                    <a:pt x="60811" y="0"/>
                  </a:cubicBezTo>
                  <a:close/>
                </a:path>
              </a:pathLst>
            </a:custGeom>
            <a:solidFill>
              <a:srgbClr val="FFB8B8"/>
            </a:solidFill>
            <a:ln w="3718" cap="flat">
              <a:noFill/>
              <a:prstDash val="solid"/>
              <a:miter/>
            </a:ln>
          </p:spPr>
          <p:txBody>
            <a:bodyPr rtlCol="0" anchor="ctr"/>
            <a:lstStyle/>
            <a:p>
              <a:endParaRPr lang="zh-CN" altLang="en-US"/>
            </a:p>
          </p:txBody>
        </p:sp>
        <p:sp>
          <p:nvSpPr>
            <p:cNvPr id="360" name="任意多边形: 形状 359"/>
            <p:cNvSpPr/>
            <p:nvPr/>
          </p:nvSpPr>
          <p:spPr>
            <a:xfrm>
              <a:off x="8818002" y="1631401"/>
              <a:ext cx="12802" cy="25604"/>
            </a:xfrm>
            <a:custGeom>
              <a:avLst/>
              <a:gdLst>
                <a:gd name="connsiteX0" fmla="*/ 12802 w 12802"/>
                <a:gd name="connsiteY0" fmla="*/ 12802 h 25604"/>
                <a:gd name="connsiteX1" fmla="*/ 6401 w 12802"/>
                <a:gd name="connsiteY1" fmla="*/ 25605 h 25604"/>
                <a:gd name="connsiteX2" fmla="*/ 0 w 12802"/>
                <a:gd name="connsiteY2" fmla="*/ 12802 h 25604"/>
                <a:gd name="connsiteX3" fmla="*/ 6401 w 12802"/>
                <a:gd name="connsiteY3" fmla="*/ 0 h 25604"/>
                <a:gd name="connsiteX4" fmla="*/ 12802 w 12802"/>
                <a:gd name="connsiteY4" fmla="*/ 12802 h 25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2" h="25604">
                  <a:moveTo>
                    <a:pt x="12802" y="12802"/>
                  </a:moveTo>
                  <a:cubicBezTo>
                    <a:pt x="12802" y="19873"/>
                    <a:pt x="9936" y="25605"/>
                    <a:pt x="6401" y="25605"/>
                  </a:cubicBezTo>
                  <a:cubicBezTo>
                    <a:pt x="2866" y="25605"/>
                    <a:pt x="0" y="19873"/>
                    <a:pt x="0" y="12802"/>
                  </a:cubicBezTo>
                  <a:cubicBezTo>
                    <a:pt x="0" y="5732"/>
                    <a:pt x="2866" y="0"/>
                    <a:pt x="6401" y="0"/>
                  </a:cubicBezTo>
                  <a:cubicBezTo>
                    <a:pt x="9936" y="0"/>
                    <a:pt x="12802" y="5732"/>
                    <a:pt x="12802" y="12802"/>
                  </a:cubicBezTo>
                  <a:close/>
                </a:path>
              </a:pathLst>
            </a:custGeom>
            <a:solidFill>
              <a:srgbClr val="FFB8B8"/>
            </a:solidFill>
            <a:ln w="3718" cap="flat">
              <a:noFill/>
              <a:prstDash val="solid"/>
              <a:miter/>
            </a:ln>
          </p:spPr>
          <p:txBody>
            <a:bodyPr rtlCol="0" anchor="ctr"/>
            <a:lstStyle/>
            <a:p>
              <a:endParaRPr lang="zh-CN" altLang="en-US"/>
            </a:p>
          </p:txBody>
        </p:sp>
        <p:sp>
          <p:nvSpPr>
            <p:cNvPr id="361" name="任意多边形: 形状 360"/>
            <p:cNvSpPr/>
            <p:nvPr/>
          </p:nvSpPr>
          <p:spPr>
            <a:xfrm>
              <a:off x="9006837" y="1631401"/>
              <a:ext cx="12802" cy="25604"/>
            </a:xfrm>
            <a:custGeom>
              <a:avLst/>
              <a:gdLst>
                <a:gd name="connsiteX0" fmla="*/ 12802 w 12802"/>
                <a:gd name="connsiteY0" fmla="*/ 12802 h 25604"/>
                <a:gd name="connsiteX1" fmla="*/ 6401 w 12802"/>
                <a:gd name="connsiteY1" fmla="*/ 25605 h 25604"/>
                <a:gd name="connsiteX2" fmla="*/ 0 w 12802"/>
                <a:gd name="connsiteY2" fmla="*/ 12802 h 25604"/>
                <a:gd name="connsiteX3" fmla="*/ 6401 w 12802"/>
                <a:gd name="connsiteY3" fmla="*/ 0 h 25604"/>
                <a:gd name="connsiteX4" fmla="*/ 12802 w 12802"/>
                <a:gd name="connsiteY4" fmla="*/ 12802 h 25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2" h="25604">
                  <a:moveTo>
                    <a:pt x="12802" y="12802"/>
                  </a:moveTo>
                  <a:cubicBezTo>
                    <a:pt x="12802" y="19873"/>
                    <a:pt x="9936" y="25605"/>
                    <a:pt x="6401" y="25605"/>
                  </a:cubicBezTo>
                  <a:cubicBezTo>
                    <a:pt x="2866" y="25605"/>
                    <a:pt x="0" y="19873"/>
                    <a:pt x="0" y="12802"/>
                  </a:cubicBezTo>
                  <a:cubicBezTo>
                    <a:pt x="0" y="5732"/>
                    <a:pt x="2866" y="0"/>
                    <a:pt x="6401" y="0"/>
                  </a:cubicBezTo>
                  <a:cubicBezTo>
                    <a:pt x="9936" y="0"/>
                    <a:pt x="12802" y="5732"/>
                    <a:pt x="12802" y="12802"/>
                  </a:cubicBezTo>
                  <a:close/>
                </a:path>
              </a:pathLst>
            </a:custGeom>
            <a:solidFill>
              <a:srgbClr val="FFB8B8"/>
            </a:solidFill>
            <a:ln w="3718" cap="flat">
              <a:noFill/>
              <a:prstDash val="solid"/>
              <a:miter/>
            </a:ln>
          </p:spPr>
          <p:txBody>
            <a:bodyPr rtlCol="0" anchor="ctr"/>
            <a:lstStyle/>
            <a:p>
              <a:endParaRPr lang="zh-CN" altLang="en-US"/>
            </a:p>
          </p:txBody>
        </p:sp>
        <p:sp>
          <p:nvSpPr>
            <p:cNvPr id="362" name="任意多边形: 形状 361"/>
            <p:cNvSpPr/>
            <p:nvPr/>
          </p:nvSpPr>
          <p:spPr>
            <a:xfrm>
              <a:off x="8691485" y="1818635"/>
              <a:ext cx="192128" cy="614512"/>
            </a:xfrm>
            <a:custGeom>
              <a:avLst/>
              <a:gdLst>
                <a:gd name="connsiteX0" fmla="*/ 76908 w 192128"/>
                <a:gd name="connsiteY0" fmla="*/ 0 h 614512"/>
                <a:gd name="connsiteX1" fmla="*/ 94 w 192128"/>
                <a:gd name="connsiteY1" fmla="*/ 32006 h 614512"/>
                <a:gd name="connsiteX2" fmla="*/ 108914 w 192128"/>
                <a:gd name="connsiteY2" fmla="*/ 614512 h 614512"/>
                <a:gd name="connsiteX3" fmla="*/ 192129 w 192128"/>
                <a:gd name="connsiteY3" fmla="*/ 582507 h 614512"/>
              </a:gdLst>
              <a:ahLst/>
              <a:cxnLst>
                <a:cxn ang="0">
                  <a:pos x="connsiteX0" y="connsiteY0"/>
                </a:cxn>
                <a:cxn ang="0">
                  <a:pos x="connsiteX1" y="connsiteY1"/>
                </a:cxn>
                <a:cxn ang="0">
                  <a:pos x="connsiteX2" y="connsiteY2"/>
                </a:cxn>
                <a:cxn ang="0">
                  <a:pos x="connsiteX3" y="connsiteY3"/>
                </a:cxn>
              </a:cxnLst>
              <a:rect l="l" t="t" r="r" b="b"/>
              <a:pathLst>
                <a:path w="192128" h="614512">
                  <a:moveTo>
                    <a:pt x="76908" y="0"/>
                  </a:moveTo>
                  <a:cubicBezTo>
                    <a:pt x="76908" y="0"/>
                    <a:pt x="-3107" y="0"/>
                    <a:pt x="94" y="32006"/>
                  </a:cubicBezTo>
                  <a:cubicBezTo>
                    <a:pt x="3294" y="64012"/>
                    <a:pt x="108914" y="614512"/>
                    <a:pt x="108914" y="614512"/>
                  </a:cubicBezTo>
                  <a:cubicBezTo>
                    <a:pt x="108914" y="614512"/>
                    <a:pt x="153722" y="572905"/>
                    <a:pt x="192129" y="582507"/>
                  </a:cubicBezTo>
                  <a:close/>
                </a:path>
              </a:pathLst>
            </a:custGeom>
            <a:solidFill>
              <a:srgbClr val="3F3D56"/>
            </a:solidFill>
            <a:ln w="3718" cap="flat">
              <a:noFill/>
              <a:prstDash val="solid"/>
              <a:miter/>
            </a:ln>
          </p:spPr>
          <p:txBody>
            <a:bodyPr rtlCol="0" anchor="ctr"/>
            <a:lstStyle/>
            <a:p>
              <a:endParaRPr lang="zh-CN" altLang="en-US"/>
            </a:p>
          </p:txBody>
        </p:sp>
        <p:sp>
          <p:nvSpPr>
            <p:cNvPr id="363" name="任意多边形: 形状 362"/>
            <p:cNvSpPr/>
            <p:nvPr/>
          </p:nvSpPr>
          <p:spPr>
            <a:xfrm>
              <a:off x="8950826" y="1828237"/>
              <a:ext cx="208038" cy="572904"/>
            </a:xfrm>
            <a:custGeom>
              <a:avLst/>
              <a:gdLst>
                <a:gd name="connsiteX0" fmla="*/ 128023 w 208038"/>
                <a:gd name="connsiteY0" fmla="*/ 0 h 572904"/>
                <a:gd name="connsiteX1" fmla="*/ 208038 w 208038"/>
                <a:gd name="connsiteY1" fmla="*/ 64012 h 572904"/>
                <a:gd name="connsiteX2" fmla="*/ 76814 w 208038"/>
                <a:gd name="connsiteY2" fmla="*/ 572905 h 572904"/>
                <a:gd name="connsiteX3" fmla="*/ 0 w 208038"/>
                <a:gd name="connsiteY3" fmla="*/ 547300 h 572904"/>
                <a:gd name="connsiteX4" fmla="*/ 128023 w 208038"/>
                <a:gd name="connsiteY4" fmla="*/ 0 h 57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8" h="572904">
                  <a:moveTo>
                    <a:pt x="128023" y="0"/>
                  </a:moveTo>
                  <a:cubicBezTo>
                    <a:pt x="128023" y="0"/>
                    <a:pt x="208038" y="16003"/>
                    <a:pt x="208038" y="64012"/>
                  </a:cubicBezTo>
                  <a:cubicBezTo>
                    <a:pt x="208038" y="112020"/>
                    <a:pt x="92817" y="572905"/>
                    <a:pt x="76814" y="572905"/>
                  </a:cubicBezTo>
                  <a:cubicBezTo>
                    <a:pt x="60811" y="572905"/>
                    <a:pt x="0" y="563303"/>
                    <a:pt x="0" y="547300"/>
                  </a:cubicBezTo>
                  <a:cubicBezTo>
                    <a:pt x="0" y="531297"/>
                    <a:pt x="128023" y="0"/>
                    <a:pt x="128023" y="0"/>
                  </a:cubicBezTo>
                  <a:close/>
                </a:path>
              </a:pathLst>
            </a:custGeom>
            <a:solidFill>
              <a:srgbClr val="3F3D56"/>
            </a:solidFill>
            <a:ln w="3718" cap="flat">
              <a:noFill/>
              <a:prstDash val="solid"/>
              <a:miter/>
            </a:ln>
          </p:spPr>
          <p:txBody>
            <a:bodyPr rtlCol="0" anchor="ctr"/>
            <a:lstStyle/>
            <a:p>
              <a:endParaRPr lang="zh-CN" altLang="en-US"/>
            </a:p>
          </p:txBody>
        </p:sp>
        <p:sp>
          <p:nvSpPr>
            <p:cNvPr id="364" name="任意多边形: 形状 363"/>
            <p:cNvSpPr/>
            <p:nvPr/>
          </p:nvSpPr>
          <p:spPr>
            <a:xfrm>
              <a:off x="8989233" y="1922654"/>
              <a:ext cx="72013" cy="281622"/>
            </a:xfrm>
            <a:custGeom>
              <a:avLst/>
              <a:gdLst>
                <a:gd name="connsiteX0" fmla="*/ 72013 w 72013"/>
                <a:gd name="connsiteY0" fmla="*/ 0 h 281622"/>
                <a:gd name="connsiteX1" fmla="*/ 0 w 72013"/>
                <a:gd name="connsiteY1" fmla="*/ 281623 h 281622"/>
                <a:gd name="connsiteX2" fmla="*/ 72013 w 72013"/>
                <a:gd name="connsiteY2" fmla="*/ 0 h 281622"/>
              </a:gdLst>
              <a:ahLst/>
              <a:cxnLst>
                <a:cxn ang="0">
                  <a:pos x="connsiteX0" y="connsiteY0"/>
                </a:cxn>
                <a:cxn ang="0">
                  <a:pos x="connsiteX1" y="connsiteY1"/>
                </a:cxn>
                <a:cxn ang="0">
                  <a:pos x="connsiteX2" y="connsiteY2"/>
                </a:cxn>
              </a:cxnLst>
              <a:rect l="l" t="t" r="r" b="b"/>
              <a:pathLst>
                <a:path w="72013" h="281622">
                  <a:moveTo>
                    <a:pt x="72013" y="0"/>
                  </a:moveTo>
                  <a:lnTo>
                    <a:pt x="0" y="281623"/>
                  </a:lnTo>
                  <a:cubicBezTo>
                    <a:pt x="0" y="281623"/>
                    <a:pt x="33606" y="35206"/>
                    <a:pt x="72013" y="0"/>
                  </a:cubicBezTo>
                  <a:close/>
                </a:path>
              </a:pathLst>
            </a:custGeom>
            <a:solidFill>
              <a:srgbClr val="000000">
                <a:alpha val="20000"/>
              </a:srgbClr>
            </a:solidFill>
            <a:ln w="3718" cap="flat">
              <a:noFill/>
              <a:prstDash val="solid"/>
              <a:miter/>
            </a:ln>
          </p:spPr>
          <p:txBody>
            <a:bodyPr rtlCol="0" anchor="ctr"/>
            <a:lstStyle/>
            <a:p>
              <a:endParaRPr lang="zh-CN" altLang="en-US"/>
            </a:p>
          </p:txBody>
        </p:sp>
        <p:sp>
          <p:nvSpPr>
            <p:cNvPr id="365" name="任意多边形: 形状 364"/>
            <p:cNvSpPr/>
            <p:nvPr/>
          </p:nvSpPr>
          <p:spPr>
            <a:xfrm>
              <a:off x="8781141" y="1883083"/>
              <a:ext cx="72832" cy="368206"/>
            </a:xfrm>
            <a:custGeom>
              <a:avLst/>
              <a:gdLst>
                <a:gd name="connsiteX0" fmla="*/ 0 w 72832"/>
                <a:gd name="connsiteY0" fmla="*/ 0 h 368206"/>
                <a:gd name="connsiteX1" fmla="*/ 72832 w 72832"/>
                <a:gd name="connsiteY1" fmla="*/ 368207 h 368206"/>
                <a:gd name="connsiteX2" fmla="*/ 0 w 72832"/>
                <a:gd name="connsiteY2" fmla="*/ 0 h 368206"/>
              </a:gdLst>
              <a:ahLst/>
              <a:cxnLst>
                <a:cxn ang="0">
                  <a:pos x="connsiteX0" y="connsiteY0"/>
                </a:cxn>
                <a:cxn ang="0">
                  <a:pos x="connsiteX1" y="connsiteY1"/>
                </a:cxn>
                <a:cxn ang="0">
                  <a:pos x="connsiteX2" y="connsiteY2"/>
                </a:cxn>
              </a:cxnLst>
              <a:rect l="l" t="t" r="r" b="b"/>
              <a:pathLst>
                <a:path w="72832" h="368206">
                  <a:moveTo>
                    <a:pt x="0" y="0"/>
                  </a:moveTo>
                  <a:lnTo>
                    <a:pt x="72832" y="368207"/>
                  </a:lnTo>
                  <a:cubicBezTo>
                    <a:pt x="72832" y="368207"/>
                    <a:pt x="49555" y="21240"/>
                    <a:pt x="0" y="0"/>
                  </a:cubicBezTo>
                  <a:close/>
                </a:path>
              </a:pathLst>
            </a:custGeom>
            <a:solidFill>
              <a:srgbClr val="000000">
                <a:alpha val="20000"/>
              </a:srgbClr>
            </a:solidFill>
            <a:ln w="3718" cap="flat">
              <a:noFill/>
              <a:prstDash val="solid"/>
              <a:miter/>
            </a:ln>
          </p:spPr>
          <p:txBody>
            <a:bodyPr rtlCol="0" anchor="ctr"/>
            <a:lstStyle/>
            <a:p>
              <a:endParaRPr lang="zh-CN" altLang="en-US"/>
            </a:p>
          </p:txBody>
        </p:sp>
        <p:sp>
          <p:nvSpPr>
            <p:cNvPr id="366" name="任意多边形: 形状 365"/>
            <p:cNvSpPr/>
            <p:nvPr/>
          </p:nvSpPr>
          <p:spPr>
            <a:xfrm>
              <a:off x="8826003" y="1552987"/>
              <a:ext cx="185634" cy="185633"/>
            </a:xfrm>
            <a:custGeom>
              <a:avLst/>
              <a:gdLst>
                <a:gd name="connsiteX0" fmla="*/ 185634 w 185634"/>
                <a:gd name="connsiteY0" fmla="*/ 92817 h 185633"/>
                <a:gd name="connsiteX1" fmla="*/ 92817 w 185634"/>
                <a:gd name="connsiteY1" fmla="*/ 185634 h 185633"/>
                <a:gd name="connsiteX2" fmla="*/ 0 w 185634"/>
                <a:gd name="connsiteY2" fmla="*/ 92817 h 185633"/>
                <a:gd name="connsiteX3" fmla="*/ 92817 w 185634"/>
                <a:gd name="connsiteY3" fmla="*/ 0 h 185633"/>
                <a:gd name="connsiteX4" fmla="*/ 185634 w 185634"/>
                <a:gd name="connsiteY4" fmla="*/ 92817 h 18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34" h="185633">
                  <a:moveTo>
                    <a:pt x="185634" y="92817"/>
                  </a:moveTo>
                  <a:cubicBezTo>
                    <a:pt x="185634" y="144078"/>
                    <a:pt x="144078" y="185634"/>
                    <a:pt x="92817" y="185634"/>
                  </a:cubicBezTo>
                  <a:cubicBezTo>
                    <a:pt x="41556" y="185634"/>
                    <a:pt x="0" y="144078"/>
                    <a:pt x="0" y="92817"/>
                  </a:cubicBezTo>
                  <a:cubicBezTo>
                    <a:pt x="0" y="41556"/>
                    <a:pt x="41556" y="0"/>
                    <a:pt x="92817" y="0"/>
                  </a:cubicBezTo>
                  <a:cubicBezTo>
                    <a:pt x="144078" y="0"/>
                    <a:pt x="185634" y="41556"/>
                    <a:pt x="185634" y="92817"/>
                  </a:cubicBezTo>
                  <a:close/>
                </a:path>
              </a:pathLst>
            </a:custGeom>
            <a:solidFill>
              <a:srgbClr val="FFB8B8"/>
            </a:solidFill>
            <a:ln w="3718" cap="flat">
              <a:noFill/>
              <a:prstDash val="solid"/>
              <a:miter/>
            </a:ln>
          </p:spPr>
          <p:txBody>
            <a:bodyPr rtlCol="0" anchor="ctr"/>
            <a:lstStyle/>
            <a:p>
              <a:endParaRPr lang="zh-CN" altLang="en-US"/>
            </a:p>
          </p:txBody>
        </p:sp>
        <p:sp>
          <p:nvSpPr>
            <p:cNvPr id="367" name="任意多边形: 形状 366"/>
            <p:cNvSpPr/>
            <p:nvPr/>
          </p:nvSpPr>
          <p:spPr>
            <a:xfrm>
              <a:off x="8830446" y="1515042"/>
              <a:ext cx="188306" cy="102409"/>
            </a:xfrm>
            <a:custGeom>
              <a:avLst/>
              <a:gdLst>
                <a:gd name="connsiteX0" fmla="*/ 3305 w 188306"/>
                <a:gd name="connsiteY0" fmla="*/ 36337 h 102409"/>
                <a:gd name="connsiteX1" fmla="*/ 72682 w 188306"/>
                <a:gd name="connsiteY1" fmla="*/ 0 h 102409"/>
                <a:gd name="connsiteX2" fmla="*/ 168486 w 188306"/>
                <a:gd name="connsiteY2" fmla="*/ 14864 h 102409"/>
                <a:gd name="connsiteX3" fmla="*/ 188307 w 188306"/>
                <a:gd name="connsiteY3" fmla="*/ 102410 h 102409"/>
                <a:gd name="connsiteX4" fmla="*/ 138967 w 188306"/>
                <a:gd name="connsiteY4" fmla="*/ 100515 h 102409"/>
                <a:gd name="connsiteX5" fmla="*/ 125182 w 188306"/>
                <a:gd name="connsiteY5" fmla="*/ 68350 h 102409"/>
                <a:gd name="connsiteX6" fmla="*/ 125182 w 188306"/>
                <a:gd name="connsiteY6" fmla="*/ 99983 h 102409"/>
                <a:gd name="connsiteX7" fmla="*/ 102413 w 188306"/>
                <a:gd name="connsiteY7" fmla="*/ 99109 h 102409"/>
                <a:gd name="connsiteX8" fmla="*/ 89198 w 188306"/>
                <a:gd name="connsiteY8" fmla="*/ 47900 h 102409"/>
                <a:gd name="connsiteX9" fmla="*/ 80940 w 188306"/>
                <a:gd name="connsiteY9" fmla="*/ 102410 h 102409"/>
                <a:gd name="connsiteX10" fmla="*/ 0 w 188306"/>
                <a:gd name="connsiteY10" fmla="*/ 100761 h 102409"/>
                <a:gd name="connsiteX11" fmla="*/ 3305 w 188306"/>
                <a:gd name="connsiteY11" fmla="*/ 36337 h 10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8306" h="102409">
                  <a:moveTo>
                    <a:pt x="3305" y="36337"/>
                  </a:moveTo>
                  <a:lnTo>
                    <a:pt x="72682" y="0"/>
                  </a:lnTo>
                  <a:lnTo>
                    <a:pt x="168486" y="14864"/>
                  </a:lnTo>
                  <a:lnTo>
                    <a:pt x="188307" y="102410"/>
                  </a:lnTo>
                  <a:lnTo>
                    <a:pt x="138967" y="100515"/>
                  </a:lnTo>
                  <a:lnTo>
                    <a:pt x="125182" y="68350"/>
                  </a:lnTo>
                  <a:lnTo>
                    <a:pt x="125182" y="99983"/>
                  </a:lnTo>
                  <a:lnTo>
                    <a:pt x="102413" y="99109"/>
                  </a:lnTo>
                  <a:lnTo>
                    <a:pt x="89198" y="47900"/>
                  </a:lnTo>
                  <a:lnTo>
                    <a:pt x="80940" y="102410"/>
                  </a:lnTo>
                  <a:lnTo>
                    <a:pt x="0" y="100761"/>
                  </a:lnTo>
                  <a:lnTo>
                    <a:pt x="3305" y="36337"/>
                  </a:lnTo>
                  <a:close/>
                </a:path>
              </a:pathLst>
            </a:custGeom>
            <a:solidFill>
              <a:srgbClr val="2F2E41"/>
            </a:solidFill>
            <a:ln w="3718" cap="flat">
              <a:noFill/>
              <a:prstDash val="solid"/>
              <a:miter/>
            </a:ln>
          </p:spPr>
          <p:txBody>
            <a:bodyPr rtlCol="0" anchor="ctr"/>
            <a:lstStyle/>
            <a:p>
              <a:endParaRPr lang="zh-CN" altLang="en-US"/>
            </a:p>
          </p:txBody>
        </p:sp>
        <p:sp>
          <p:nvSpPr>
            <p:cNvPr id="368" name="任意多边形: 形状 367"/>
            <p:cNvSpPr/>
            <p:nvPr/>
          </p:nvSpPr>
          <p:spPr>
            <a:xfrm>
              <a:off x="9835824" y="954651"/>
              <a:ext cx="431700" cy="318360"/>
            </a:xfrm>
            <a:custGeom>
              <a:avLst/>
              <a:gdLst>
                <a:gd name="connsiteX0" fmla="*/ 38258 w 431700"/>
                <a:gd name="connsiteY0" fmla="*/ 57874 h 318360"/>
                <a:gd name="connsiteX1" fmla="*/ 0 w 431700"/>
                <a:gd name="connsiteY1" fmla="*/ 148862 h 318360"/>
                <a:gd name="connsiteX2" fmla="*/ 322912 w 431700"/>
                <a:gd name="connsiteY2" fmla="*/ 318360 h 318360"/>
                <a:gd name="connsiteX3" fmla="*/ 431700 w 431700"/>
                <a:gd name="connsiteY3" fmla="*/ 0 h 318360"/>
              </a:gdLst>
              <a:ahLst/>
              <a:cxnLst>
                <a:cxn ang="0">
                  <a:pos x="connsiteX0" y="connsiteY0"/>
                </a:cxn>
                <a:cxn ang="0">
                  <a:pos x="connsiteX1" y="connsiteY1"/>
                </a:cxn>
                <a:cxn ang="0">
                  <a:pos x="connsiteX2" y="connsiteY2"/>
                </a:cxn>
                <a:cxn ang="0">
                  <a:pos x="connsiteX3" y="connsiteY3"/>
                </a:cxn>
              </a:cxnLst>
              <a:rect l="l" t="t" r="r" b="b"/>
              <a:pathLst>
                <a:path w="431700" h="318360">
                  <a:moveTo>
                    <a:pt x="38258" y="57874"/>
                  </a:moveTo>
                  <a:lnTo>
                    <a:pt x="0" y="148862"/>
                  </a:lnTo>
                  <a:lnTo>
                    <a:pt x="322912" y="318360"/>
                  </a:lnTo>
                  <a:lnTo>
                    <a:pt x="431700" y="0"/>
                  </a:lnTo>
                </a:path>
              </a:pathLst>
            </a:custGeom>
            <a:solidFill>
              <a:srgbClr val="F2F2F2"/>
            </a:solidFill>
            <a:ln w="3718" cap="flat">
              <a:noFill/>
              <a:prstDash val="solid"/>
              <a:miter/>
            </a:ln>
          </p:spPr>
          <p:txBody>
            <a:bodyPr rtlCol="0" anchor="ctr"/>
            <a:lstStyle/>
            <a:p>
              <a:endParaRPr lang="zh-CN" altLang="en-US"/>
            </a:p>
          </p:txBody>
        </p:sp>
        <p:sp>
          <p:nvSpPr>
            <p:cNvPr id="369" name="任意多边形: 形状 368"/>
            <p:cNvSpPr/>
            <p:nvPr/>
          </p:nvSpPr>
          <p:spPr>
            <a:xfrm>
              <a:off x="9828381" y="720193"/>
              <a:ext cx="465562" cy="496994"/>
            </a:xfrm>
            <a:custGeom>
              <a:avLst/>
              <a:gdLst>
                <a:gd name="connsiteX0" fmla="*/ 322912 w 465562"/>
                <a:gd name="connsiteY0" fmla="*/ 496995 h 496994"/>
                <a:gd name="connsiteX1" fmla="*/ 465563 w 465562"/>
                <a:gd name="connsiteY1" fmla="*/ 161337 h 496994"/>
                <a:gd name="connsiteX2" fmla="*/ 137697 w 465562"/>
                <a:gd name="connsiteY2" fmla="*/ 0 h 496994"/>
                <a:gd name="connsiteX3" fmla="*/ 0 w 465562"/>
                <a:gd name="connsiteY3" fmla="*/ 327497 h 496994"/>
                <a:gd name="connsiteX4" fmla="*/ 322912 w 465562"/>
                <a:gd name="connsiteY4" fmla="*/ 496995 h 49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562" h="496994">
                  <a:moveTo>
                    <a:pt x="322912" y="496995"/>
                  </a:moveTo>
                  <a:lnTo>
                    <a:pt x="465563" y="161337"/>
                  </a:lnTo>
                  <a:lnTo>
                    <a:pt x="137697" y="0"/>
                  </a:lnTo>
                  <a:lnTo>
                    <a:pt x="0" y="327497"/>
                  </a:lnTo>
                  <a:lnTo>
                    <a:pt x="322912" y="496995"/>
                  </a:lnTo>
                  <a:close/>
                </a:path>
              </a:pathLst>
            </a:custGeom>
            <a:solidFill>
              <a:schemeClr val="accent1"/>
            </a:solidFill>
            <a:ln w="3718" cap="flat">
              <a:noFill/>
              <a:prstDash val="solid"/>
              <a:miter/>
            </a:ln>
          </p:spPr>
          <p:txBody>
            <a:bodyPr rtlCol="0" anchor="ctr"/>
            <a:lstStyle/>
            <a:p>
              <a:endParaRPr lang="zh-CN" altLang="en-US"/>
            </a:p>
          </p:txBody>
        </p:sp>
        <p:sp>
          <p:nvSpPr>
            <p:cNvPr id="370" name="任意多边形: 形状 369"/>
            <p:cNvSpPr/>
            <p:nvPr/>
          </p:nvSpPr>
          <p:spPr>
            <a:xfrm rot="17823927">
              <a:off x="10078595" y="774945"/>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rgbClr val="FFFFFF"/>
            </a:solidFill>
            <a:ln w="3718" cap="flat">
              <a:noFill/>
              <a:prstDash val="solid"/>
              <a:miter/>
            </a:ln>
          </p:spPr>
          <p:txBody>
            <a:bodyPr rtlCol="0" anchor="ctr"/>
            <a:lstStyle/>
            <a:p>
              <a:endParaRPr lang="zh-CN" altLang="en-US"/>
            </a:p>
          </p:txBody>
        </p:sp>
        <p:sp>
          <p:nvSpPr>
            <p:cNvPr id="371" name="任意多边形: 形状 370"/>
            <p:cNvSpPr/>
            <p:nvPr/>
          </p:nvSpPr>
          <p:spPr>
            <a:xfrm rot="17823927">
              <a:off x="10059987" y="819604"/>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rgbClr val="FFFFFF"/>
            </a:solidFill>
            <a:ln w="3718" cap="flat">
              <a:noFill/>
              <a:prstDash val="solid"/>
              <a:miter/>
            </a:ln>
          </p:spPr>
          <p:txBody>
            <a:bodyPr rtlCol="0" anchor="ctr"/>
            <a:lstStyle/>
            <a:p>
              <a:endParaRPr lang="zh-CN" altLang="en-US"/>
            </a:p>
          </p:txBody>
        </p:sp>
      </p:grpSp>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1"/>
          <p:cNvPicPr>
            <a:picLocks noChangeAspect="1"/>
          </p:cNvPicPr>
          <p:nvPr/>
        </p:nvPicPr>
        <p:blipFill>
          <a:blip r:embed="rId1"/>
          <a:stretch>
            <a:fillRect/>
          </a:stretch>
        </p:blipFill>
        <p:spPr>
          <a:xfrm>
            <a:off x="-12700" y="3810"/>
            <a:ext cx="9169400" cy="5136515"/>
          </a:xfrm>
          <a:prstGeom prst="rect">
            <a:avLst/>
          </a:prstGeom>
        </p:spPr>
      </p:pic>
      <p:sp>
        <p:nvSpPr>
          <p:cNvPr id="2" name="矩形 1"/>
          <p:cNvSpPr/>
          <p:nvPr/>
        </p:nvSpPr>
        <p:spPr>
          <a:xfrm>
            <a:off x="1639570" y="421640"/>
            <a:ext cx="6184265" cy="760730"/>
          </a:xfrm>
          <a:prstGeom prst="rect">
            <a:avLst/>
          </a:prstGeom>
          <a:ln>
            <a:solidFill>
              <a:schemeClr val="accent1"/>
            </a:solidFill>
          </a:ln>
          <a:effectLst>
            <a:glow rad="139700">
              <a:schemeClr val="accent3">
                <a:satMod val="175000"/>
                <a:alpha val="40000"/>
              </a:schemeClr>
            </a:glow>
            <a:outerShdw blurRad="152400" dist="317500" dir="5400000" sx="90000" sy="-19000" rotWithShape="0">
              <a:prstClr val="black">
                <a:alpha val="15000"/>
              </a:prstClr>
            </a:outerShdw>
            <a:softEdge rad="12700"/>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a:t>运营商模块  </a:t>
            </a:r>
            <a:r>
              <a:rPr lang="en-US" altLang="zh-CN"/>
              <a:t>36</a:t>
            </a:r>
            <a:r>
              <a:rPr lang="zh-CN" altLang="en-US"/>
              <a:t>天   </a:t>
            </a:r>
            <a:r>
              <a:rPr lang="en-US" altLang="zh-CN"/>
              <a:t>2019/10/15-2019/11/20</a:t>
            </a:r>
            <a:endParaRPr lang="en-US" altLang="zh-CN"/>
          </a:p>
        </p:txBody>
      </p:sp>
      <p:sp>
        <p:nvSpPr>
          <p:cNvPr id="4" name="矩形 3"/>
          <p:cNvSpPr/>
          <p:nvPr/>
        </p:nvSpPr>
        <p:spPr>
          <a:xfrm>
            <a:off x="1639570" y="1482090"/>
            <a:ext cx="6184265" cy="760730"/>
          </a:xfrm>
          <a:prstGeom prst="rect">
            <a:avLst/>
          </a:prstGeom>
          <a:effectLst>
            <a:glow rad="101600">
              <a:schemeClr val="accent3">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a:t>服务商模块  </a:t>
            </a:r>
            <a:r>
              <a:rPr lang="en-US" altLang="zh-CN"/>
              <a:t>32</a:t>
            </a:r>
            <a:r>
              <a:rPr lang="zh-CN" altLang="en-US"/>
              <a:t>天  </a:t>
            </a:r>
            <a:r>
              <a:rPr lang="en-US" altLang="zh-CN"/>
              <a:t>2019/10/17-2019/11/18</a:t>
            </a:r>
            <a:r>
              <a:rPr lang="zh-CN" altLang="en-US"/>
              <a:t> </a:t>
            </a:r>
            <a:endParaRPr lang="zh-CN" altLang="en-US"/>
          </a:p>
        </p:txBody>
      </p:sp>
      <p:sp>
        <p:nvSpPr>
          <p:cNvPr id="5" name="矩形 4"/>
          <p:cNvSpPr/>
          <p:nvPr/>
        </p:nvSpPr>
        <p:spPr>
          <a:xfrm>
            <a:off x="1639570" y="2463800"/>
            <a:ext cx="6184265" cy="760730"/>
          </a:xfrm>
          <a:prstGeom prst="rect">
            <a:avLst/>
          </a:prstGeom>
          <a:effectLst>
            <a:glow rad="139700">
              <a:schemeClr val="accent3">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a:t>电子商务模块  </a:t>
            </a:r>
            <a:r>
              <a:rPr lang="en-US" altLang="zh-CN"/>
              <a:t>37</a:t>
            </a:r>
            <a:r>
              <a:rPr lang="zh-CN" altLang="en-US"/>
              <a:t>天 </a:t>
            </a:r>
            <a:r>
              <a:rPr lang="en-US" altLang="zh-CN"/>
              <a:t>2019/10/14-2019/11/20</a:t>
            </a:r>
            <a:endParaRPr lang="en-US" altLang="zh-CN"/>
          </a:p>
        </p:txBody>
      </p:sp>
      <p:sp>
        <p:nvSpPr>
          <p:cNvPr id="6" name="矩形 5"/>
          <p:cNvSpPr/>
          <p:nvPr/>
        </p:nvSpPr>
        <p:spPr>
          <a:xfrm>
            <a:off x="1639570" y="3610610"/>
            <a:ext cx="6184265" cy="760730"/>
          </a:xfrm>
          <a:prstGeom prst="rect">
            <a:avLst/>
          </a:prstGeom>
          <a:effectLst>
            <a:glow rad="139700">
              <a:schemeClr val="accent3">
                <a:satMod val="175000"/>
                <a:alpha val="40000"/>
              </a:schemeClr>
            </a:glo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a:t>合并项目阶段  </a:t>
            </a:r>
            <a:r>
              <a:rPr lang="en-US" altLang="zh-CN"/>
              <a:t>10</a:t>
            </a:r>
            <a:r>
              <a:rPr lang="zh-CN" altLang="en-US"/>
              <a:t>天  </a:t>
            </a:r>
            <a:r>
              <a:rPr lang="en-US" altLang="zh-CN"/>
              <a:t>2019/11/20-2019/11/30</a:t>
            </a:r>
            <a:endParaRPr lang="en-US" altLang="zh-CN"/>
          </a:p>
        </p:txBody>
      </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图片 156" descr="1"/>
          <p:cNvPicPr>
            <a:picLocks noChangeAspect="1"/>
          </p:cNvPicPr>
          <p:nvPr/>
        </p:nvPicPr>
        <p:blipFill>
          <a:blip r:embed="rId1"/>
          <a:stretch>
            <a:fillRect/>
          </a:stretch>
        </p:blipFill>
        <p:spPr>
          <a:xfrm>
            <a:off x="-63500" y="-35560"/>
            <a:ext cx="9271635" cy="5215255"/>
          </a:xfrm>
          <a:prstGeom prst="rect">
            <a:avLst/>
          </a:prstGeom>
        </p:spPr>
      </p:pic>
      <p:grpSp>
        <p:nvGrpSpPr>
          <p:cNvPr id="4" name="组合 3"/>
          <p:cNvGrpSpPr/>
          <p:nvPr/>
        </p:nvGrpSpPr>
        <p:grpSpPr>
          <a:xfrm>
            <a:off x="1544320" y="1207770"/>
            <a:ext cx="6562090" cy="2087245"/>
            <a:chOff x="504825" y="558801"/>
            <a:chExt cx="2665413" cy="1063624"/>
          </a:xfrm>
          <a:solidFill>
            <a:srgbClr val="DA784B"/>
          </a:solidFill>
        </p:grpSpPr>
        <p:sp>
          <p:nvSpPr>
            <p:cNvPr id="5" name="Freeform 5"/>
            <p:cNvSpPr>
              <a:spLocks noEditPoints="1"/>
            </p:cNvSpPr>
            <p:nvPr/>
          </p:nvSpPr>
          <p:spPr bwMode="auto">
            <a:xfrm>
              <a:off x="549275" y="604838"/>
              <a:ext cx="2620963" cy="1003300"/>
            </a:xfrm>
            <a:custGeom>
              <a:avLst/>
              <a:gdLst>
                <a:gd name="T0" fmla="*/ 46 w 174"/>
                <a:gd name="T1" fmla="*/ 26 h 65"/>
                <a:gd name="T2" fmla="*/ 30 w 174"/>
                <a:gd name="T3" fmla="*/ 22 h 65"/>
                <a:gd name="T4" fmla="*/ 4 w 174"/>
                <a:gd name="T5" fmla="*/ 22 h 65"/>
                <a:gd name="T6" fmla="*/ 6 w 174"/>
                <a:gd name="T7" fmla="*/ 18 h 65"/>
                <a:gd name="T8" fmla="*/ 15 w 174"/>
                <a:gd name="T9" fmla="*/ 18 h 65"/>
                <a:gd name="T10" fmla="*/ 25 w 174"/>
                <a:gd name="T11" fmla="*/ 20 h 65"/>
                <a:gd name="T12" fmla="*/ 75 w 174"/>
                <a:gd name="T13" fmla="*/ 13 h 65"/>
                <a:gd name="T14" fmla="*/ 61 w 174"/>
                <a:gd name="T15" fmla="*/ 12 h 65"/>
                <a:gd name="T16" fmla="*/ 46 w 174"/>
                <a:gd name="T17" fmla="*/ 12 h 65"/>
                <a:gd name="T18" fmla="*/ 69 w 174"/>
                <a:gd name="T19" fmla="*/ 8 h 65"/>
                <a:gd name="T20" fmla="*/ 114 w 174"/>
                <a:gd name="T21" fmla="*/ 3 h 65"/>
                <a:gd name="T22" fmla="*/ 131 w 174"/>
                <a:gd name="T23" fmla="*/ 0 h 65"/>
                <a:gd name="T24" fmla="*/ 140 w 174"/>
                <a:gd name="T25" fmla="*/ 8 h 65"/>
                <a:gd name="T26" fmla="*/ 151 w 174"/>
                <a:gd name="T27" fmla="*/ 17 h 65"/>
                <a:gd name="T28" fmla="*/ 155 w 174"/>
                <a:gd name="T29" fmla="*/ 30 h 65"/>
                <a:gd name="T30" fmla="*/ 156 w 174"/>
                <a:gd name="T31" fmla="*/ 35 h 65"/>
                <a:gd name="T32" fmla="*/ 172 w 174"/>
                <a:gd name="T33" fmla="*/ 43 h 65"/>
                <a:gd name="T34" fmla="*/ 160 w 174"/>
                <a:gd name="T35" fmla="*/ 52 h 65"/>
                <a:gd name="T36" fmla="*/ 142 w 174"/>
                <a:gd name="T37" fmla="*/ 53 h 65"/>
                <a:gd name="T38" fmla="*/ 119 w 174"/>
                <a:gd name="T39" fmla="*/ 53 h 65"/>
                <a:gd name="T40" fmla="*/ 118 w 174"/>
                <a:gd name="T41" fmla="*/ 51 h 65"/>
                <a:gd name="T42" fmla="*/ 119 w 174"/>
                <a:gd name="T43" fmla="*/ 49 h 65"/>
                <a:gd name="T44" fmla="*/ 116 w 174"/>
                <a:gd name="T45" fmla="*/ 46 h 65"/>
                <a:gd name="T46" fmla="*/ 68 w 174"/>
                <a:gd name="T47" fmla="*/ 49 h 65"/>
                <a:gd name="T48" fmla="*/ 93 w 174"/>
                <a:gd name="T49" fmla="*/ 51 h 65"/>
                <a:gd name="T50" fmla="*/ 73 w 174"/>
                <a:gd name="T51" fmla="*/ 55 h 65"/>
                <a:gd name="T52" fmla="*/ 26 w 174"/>
                <a:gd name="T53" fmla="*/ 63 h 65"/>
                <a:gd name="T54" fmla="*/ 38 w 174"/>
                <a:gd name="T55" fmla="*/ 59 h 65"/>
                <a:gd name="T56" fmla="*/ 25 w 174"/>
                <a:gd name="T57" fmla="*/ 58 h 65"/>
                <a:gd name="T58" fmla="*/ 15 w 174"/>
                <a:gd name="T59" fmla="*/ 47 h 65"/>
                <a:gd name="T60" fmla="*/ 44 w 174"/>
                <a:gd name="T61" fmla="*/ 39 h 65"/>
                <a:gd name="T62" fmla="*/ 27 w 174"/>
                <a:gd name="T63" fmla="*/ 37 h 65"/>
                <a:gd name="T64" fmla="*/ 57 w 174"/>
                <a:gd name="T65" fmla="*/ 32 h 65"/>
                <a:gd name="T66" fmla="*/ 68 w 174"/>
                <a:gd name="T67" fmla="*/ 30 h 65"/>
                <a:gd name="T68" fmla="*/ 106 w 174"/>
                <a:gd name="T69" fmla="*/ 25 h 65"/>
                <a:gd name="T70" fmla="*/ 69 w 174"/>
                <a:gd name="T71" fmla="*/ 33 h 65"/>
                <a:gd name="T72" fmla="*/ 112 w 174"/>
                <a:gd name="T73" fmla="*/ 35 h 65"/>
                <a:gd name="T74" fmla="*/ 135 w 174"/>
                <a:gd name="T75" fmla="*/ 33 h 65"/>
                <a:gd name="T76" fmla="*/ 124 w 174"/>
                <a:gd name="T77" fmla="*/ 32 h 65"/>
                <a:gd name="T78" fmla="*/ 118 w 174"/>
                <a:gd name="T79" fmla="*/ 29 h 65"/>
                <a:gd name="T80" fmla="*/ 92 w 174"/>
                <a:gd name="T81" fmla="*/ 16 h 65"/>
                <a:gd name="T82" fmla="*/ 85 w 174"/>
                <a:gd name="T83" fmla="*/ 7 h 65"/>
                <a:gd name="T84" fmla="*/ 61 w 174"/>
                <a:gd name="T85" fmla="*/ 40 h 65"/>
                <a:gd name="T86" fmla="*/ 77 w 174"/>
                <a:gd name="T87" fmla="*/ 7 h 65"/>
                <a:gd name="T88" fmla="*/ 121 w 174"/>
                <a:gd name="T89" fmla="*/ 51 h 65"/>
                <a:gd name="T90" fmla="*/ 98 w 174"/>
                <a:gd name="T91" fmla="*/ 29 h 65"/>
                <a:gd name="T92" fmla="*/ 121 w 174"/>
                <a:gd name="T93" fmla="*/ 27 h 65"/>
                <a:gd name="T94" fmla="*/ 67 w 174"/>
                <a:gd name="T95" fmla="*/ 19 h 65"/>
                <a:gd name="T96" fmla="*/ 112 w 174"/>
                <a:gd name="T97" fmla="*/ 22 h 65"/>
                <a:gd name="T98" fmla="*/ 83 w 174"/>
                <a:gd name="T99" fmla="*/ 14 h 65"/>
                <a:gd name="T100" fmla="*/ 34 w 174"/>
                <a:gd name="T101" fmla="*/ 55 h 65"/>
                <a:gd name="T102" fmla="*/ 141 w 174"/>
                <a:gd name="T103" fmla="*/ 21 h 65"/>
                <a:gd name="T104" fmla="*/ 81 w 174"/>
                <a:gd name="T105" fmla="*/ 30 h 65"/>
                <a:gd name="T106" fmla="*/ 119 w 174"/>
                <a:gd name="T107" fmla="*/ 22 h 65"/>
                <a:gd name="T108" fmla="*/ 150 w 174"/>
                <a:gd name="T109" fmla="*/ 16 h 65"/>
                <a:gd name="T110" fmla="*/ 67 w 174"/>
                <a:gd name="T111" fmla="*/ 54 h 65"/>
                <a:gd name="T112" fmla="*/ 44 w 174"/>
                <a:gd name="T113" fmla="*/ 43 h 65"/>
                <a:gd name="T114" fmla="*/ 89 w 174"/>
                <a:gd name="T115" fmla="*/ 9 h 65"/>
                <a:gd name="T116" fmla="*/ 11 w 174"/>
                <a:gd name="T117" fmla="*/ 23 h 65"/>
                <a:gd name="T118" fmla="*/ 83 w 174"/>
                <a:gd name="T119" fmla="*/ 9 h 65"/>
                <a:gd name="T120" fmla="*/ 139 w 174"/>
                <a:gd name="T121" fmla="*/ 13 h 65"/>
                <a:gd name="T122" fmla="*/ 78 w 174"/>
                <a:gd name="T123" fmla="*/ 13 h 65"/>
                <a:gd name="T124" fmla="*/ 39 w 174"/>
                <a:gd name="T125"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65">
                  <a:moveTo>
                    <a:pt x="107" y="22"/>
                  </a:moveTo>
                  <a:cubicBezTo>
                    <a:pt x="107" y="22"/>
                    <a:pt x="106" y="22"/>
                    <a:pt x="105" y="22"/>
                  </a:cubicBezTo>
                  <a:cubicBezTo>
                    <a:pt x="105" y="23"/>
                    <a:pt x="104" y="22"/>
                    <a:pt x="103" y="22"/>
                  </a:cubicBezTo>
                  <a:cubicBezTo>
                    <a:pt x="103" y="22"/>
                    <a:pt x="102" y="22"/>
                    <a:pt x="102" y="23"/>
                  </a:cubicBezTo>
                  <a:cubicBezTo>
                    <a:pt x="101" y="23"/>
                    <a:pt x="100" y="22"/>
                    <a:pt x="99" y="22"/>
                  </a:cubicBezTo>
                  <a:cubicBezTo>
                    <a:pt x="98" y="23"/>
                    <a:pt x="98" y="22"/>
                    <a:pt x="98" y="23"/>
                  </a:cubicBezTo>
                  <a:cubicBezTo>
                    <a:pt x="96" y="23"/>
                    <a:pt x="95" y="23"/>
                    <a:pt x="93" y="23"/>
                  </a:cubicBezTo>
                  <a:cubicBezTo>
                    <a:pt x="93" y="23"/>
                    <a:pt x="92" y="23"/>
                    <a:pt x="91" y="23"/>
                  </a:cubicBezTo>
                  <a:cubicBezTo>
                    <a:pt x="91" y="23"/>
                    <a:pt x="90" y="23"/>
                    <a:pt x="90" y="23"/>
                  </a:cubicBezTo>
                  <a:cubicBezTo>
                    <a:pt x="89" y="23"/>
                    <a:pt x="87" y="24"/>
                    <a:pt x="86" y="23"/>
                  </a:cubicBezTo>
                  <a:cubicBezTo>
                    <a:pt x="85" y="23"/>
                    <a:pt x="84" y="23"/>
                    <a:pt x="84" y="23"/>
                  </a:cubicBezTo>
                  <a:cubicBezTo>
                    <a:pt x="83" y="23"/>
                    <a:pt x="83" y="23"/>
                    <a:pt x="82" y="23"/>
                  </a:cubicBezTo>
                  <a:cubicBezTo>
                    <a:pt x="82" y="23"/>
                    <a:pt x="81" y="23"/>
                    <a:pt x="80" y="23"/>
                  </a:cubicBezTo>
                  <a:cubicBezTo>
                    <a:pt x="80" y="23"/>
                    <a:pt x="79" y="23"/>
                    <a:pt x="78" y="23"/>
                  </a:cubicBezTo>
                  <a:cubicBezTo>
                    <a:pt x="77" y="23"/>
                    <a:pt x="76" y="23"/>
                    <a:pt x="75" y="23"/>
                  </a:cubicBezTo>
                  <a:cubicBezTo>
                    <a:pt x="75" y="23"/>
                    <a:pt x="74" y="23"/>
                    <a:pt x="74" y="23"/>
                  </a:cubicBezTo>
                  <a:cubicBezTo>
                    <a:pt x="73" y="23"/>
                    <a:pt x="72" y="23"/>
                    <a:pt x="72" y="23"/>
                  </a:cubicBezTo>
                  <a:cubicBezTo>
                    <a:pt x="71" y="23"/>
                    <a:pt x="71" y="23"/>
                    <a:pt x="71" y="24"/>
                  </a:cubicBezTo>
                  <a:cubicBezTo>
                    <a:pt x="69" y="24"/>
                    <a:pt x="67" y="24"/>
                    <a:pt x="65" y="24"/>
                  </a:cubicBezTo>
                  <a:cubicBezTo>
                    <a:pt x="65" y="24"/>
                    <a:pt x="64" y="24"/>
                    <a:pt x="64" y="24"/>
                  </a:cubicBezTo>
                  <a:cubicBezTo>
                    <a:pt x="63" y="24"/>
                    <a:pt x="61" y="24"/>
                    <a:pt x="59" y="25"/>
                  </a:cubicBezTo>
                  <a:cubicBezTo>
                    <a:pt x="58" y="25"/>
                    <a:pt x="57" y="25"/>
                    <a:pt x="55" y="25"/>
                  </a:cubicBezTo>
                  <a:cubicBezTo>
                    <a:pt x="54" y="26"/>
                    <a:pt x="52" y="25"/>
                    <a:pt x="50" y="26"/>
                  </a:cubicBezTo>
                  <a:cubicBezTo>
                    <a:pt x="49" y="26"/>
                    <a:pt x="48" y="26"/>
                    <a:pt x="46" y="26"/>
                  </a:cubicBezTo>
                  <a:cubicBezTo>
                    <a:pt x="46" y="26"/>
                    <a:pt x="46" y="26"/>
                    <a:pt x="46" y="26"/>
                  </a:cubicBezTo>
                  <a:cubicBezTo>
                    <a:pt x="45" y="26"/>
                    <a:pt x="44" y="26"/>
                    <a:pt x="43" y="26"/>
                  </a:cubicBezTo>
                  <a:cubicBezTo>
                    <a:pt x="42" y="26"/>
                    <a:pt x="41" y="26"/>
                    <a:pt x="40" y="26"/>
                  </a:cubicBezTo>
                  <a:cubicBezTo>
                    <a:pt x="39" y="26"/>
                    <a:pt x="38" y="26"/>
                    <a:pt x="37" y="27"/>
                  </a:cubicBezTo>
                  <a:cubicBezTo>
                    <a:pt x="36" y="27"/>
                    <a:pt x="36" y="26"/>
                    <a:pt x="35" y="26"/>
                  </a:cubicBezTo>
                  <a:cubicBezTo>
                    <a:pt x="35" y="26"/>
                    <a:pt x="34" y="26"/>
                    <a:pt x="34" y="26"/>
                  </a:cubicBezTo>
                  <a:cubicBezTo>
                    <a:pt x="34" y="26"/>
                    <a:pt x="33" y="26"/>
                    <a:pt x="33" y="26"/>
                  </a:cubicBezTo>
                  <a:cubicBezTo>
                    <a:pt x="32" y="26"/>
                    <a:pt x="31" y="26"/>
                    <a:pt x="31" y="25"/>
                  </a:cubicBezTo>
                  <a:cubicBezTo>
                    <a:pt x="30" y="25"/>
                    <a:pt x="30" y="25"/>
                    <a:pt x="30" y="24"/>
                  </a:cubicBezTo>
                  <a:cubicBezTo>
                    <a:pt x="30" y="24"/>
                    <a:pt x="30" y="24"/>
                    <a:pt x="30" y="24"/>
                  </a:cubicBezTo>
                  <a:cubicBezTo>
                    <a:pt x="31" y="24"/>
                    <a:pt x="32" y="24"/>
                    <a:pt x="33" y="24"/>
                  </a:cubicBezTo>
                  <a:cubicBezTo>
                    <a:pt x="34" y="24"/>
                    <a:pt x="35" y="24"/>
                    <a:pt x="36" y="24"/>
                  </a:cubicBezTo>
                  <a:cubicBezTo>
                    <a:pt x="37" y="24"/>
                    <a:pt x="39" y="24"/>
                    <a:pt x="41" y="23"/>
                  </a:cubicBezTo>
                  <a:cubicBezTo>
                    <a:pt x="41" y="23"/>
                    <a:pt x="42" y="23"/>
                    <a:pt x="43" y="23"/>
                  </a:cubicBezTo>
                  <a:cubicBezTo>
                    <a:pt x="43" y="23"/>
                    <a:pt x="43" y="23"/>
                    <a:pt x="43" y="23"/>
                  </a:cubicBezTo>
                  <a:cubicBezTo>
                    <a:pt x="43" y="22"/>
                    <a:pt x="43" y="23"/>
                    <a:pt x="43" y="23"/>
                  </a:cubicBezTo>
                  <a:cubicBezTo>
                    <a:pt x="41" y="23"/>
                    <a:pt x="40" y="23"/>
                    <a:pt x="38" y="23"/>
                  </a:cubicBezTo>
                  <a:cubicBezTo>
                    <a:pt x="38" y="23"/>
                    <a:pt x="38" y="23"/>
                    <a:pt x="37" y="22"/>
                  </a:cubicBezTo>
                  <a:cubicBezTo>
                    <a:pt x="37" y="22"/>
                    <a:pt x="37" y="22"/>
                    <a:pt x="37" y="22"/>
                  </a:cubicBezTo>
                  <a:cubicBezTo>
                    <a:pt x="38" y="22"/>
                    <a:pt x="38" y="22"/>
                    <a:pt x="38" y="22"/>
                  </a:cubicBezTo>
                  <a:cubicBezTo>
                    <a:pt x="38" y="22"/>
                    <a:pt x="38" y="22"/>
                    <a:pt x="37" y="22"/>
                  </a:cubicBezTo>
                  <a:cubicBezTo>
                    <a:pt x="37" y="22"/>
                    <a:pt x="37" y="22"/>
                    <a:pt x="36" y="22"/>
                  </a:cubicBezTo>
                  <a:cubicBezTo>
                    <a:pt x="36" y="22"/>
                    <a:pt x="35" y="23"/>
                    <a:pt x="35" y="22"/>
                  </a:cubicBezTo>
                  <a:cubicBezTo>
                    <a:pt x="35" y="22"/>
                    <a:pt x="35" y="22"/>
                    <a:pt x="35" y="22"/>
                  </a:cubicBezTo>
                  <a:cubicBezTo>
                    <a:pt x="34" y="22"/>
                    <a:pt x="34" y="22"/>
                    <a:pt x="33" y="22"/>
                  </a:cubicBezTo>
                  <a:cubicBezTo>
                    <a:pt x="32" y="22"/>
                    <a:pt x="31" y="22"/>
                    <a:pt x="30" y="22"/>
                  </a:cubicBezTo>
                  <a:cubicBezTo>
                    <a:pt x="29" y="22"/>
                    <a:pt x="28" y="22"/>
                    <a:pt x="27" y="22"/>
                  </a:cubicBezTo>
                  <a:cubicBezTo>
                    <a:pt x="26" y="23"/>
                    <a:pt x="26" y="23"/>
                    <a:pt x="25" y="23"/>
                  </a:cubicBezTo>
                  <a:cubicBezTo>
                    <a:pt x="24" y="23"/>
                    <a:pt x="23" y="23"/>
                    <a:pt x="22" y="23"/>
                  </a:cubicBezTo>
                  <a:cubicBezTo>
                    <a:pt x="22" y="23"/>
                    <a:pt x="21" y="23"/>
                    <a:pt x="21" y="23"/>
                  </a:cubicBezTo>
                  <a:cubicBezTo>
                    <a:pt x="19" y="23"/>
                    <a:pt x="18" y="23"/>
                    <a:pt x="16" y="24"/>
                  </a:cubicBezTo>
                  <a:cubicBezTo>
                    <a:pt x="16" y="24"/>
                    <a:pt x="15" y="24"/>
                    <a:pt x="15" y="24"/>
                  </a:cubicBezTo>
                  <a:cubicBezTo>
                    <a:pt x="14" y="25"/>
                    <a:pt x="13" y="25"/>
                    <a:pt x="12" y="26"/>
                  </a:cubicBezTo>
                  <a:cubicBezTo>
                    <a:pt x="12" y="26"/>
                    <a:pt x="11" y="26"/>
                    <a:pt x="11" y="26"/>
                  </a:cubicBezTo>
                  <a:cubicBezTo>
                    <a:pt x="10" y="27"/>
                    <a:pt x="9" y="28"/>
                    <a:pt x="8" y="29"/>
                  </a:cubicBezTo>
                  <a:cubicBezTo>
                    <a:pt x="8" y="29"/>
                    <a:pt x="8" y="29"/>
                    <a:pt x="8" y="29"/>
                  </a:cubicBezTo>
                  <a:cubicBezTo>
                    <a:pt x="8" y="29"/>
                    <a:pt x="7" y="28"/>
                    <a:pt x="7" y="28"/>
                  </a:cubicBezTo>
                  <a:cubicBezTo>
                    <a:pt x="8" y="28"/>
                    <a:pt x="8" y="28"/>
                    <a:pt x="8" y="28"/>
                  </a:cubicBezTo>
                  <a:cubicBezTo>
                    <a:pt x="8" y="28"/>
                    <a:pt x="7" y="28"/>
                    <a:pt x="7" y="28"/>
                  </a:cubicBezTo>
                  <a:cubicBezTo>
                    <a:pt x="7" y="28"/>
                    <a:pt x="7" y="28"/>
                    <a:pt x="6" y="28"/>
                  </a:cubicBezTo>
                  <a:cubicBezTo>
                    <a:pt x="6" y="28"/>
                    <a:pt x="6" y="28"/>
                    <a:pt x="5" y="29"/>
                  </a:cubicBezTo>
                  <a:cubicBezTo>
                    <a:pt x="5" y="29"/>
                    <a:pt x="5" y="29"/>
                    <a:pt x="5" y="28"/>
                  </a:cubicBezTo>
                  <a:cubicBezTo>
                    <a:pt x="5" y="28"/>
                    <a:pt x="4" y="28"/>
                    <a:pt x="4" y="28"/>
                  </a:cubicBezTo>
                  <a:cubicBezTo>
                    <a:pt x="4" y="29"/>
                    <a:pt x="4" y="28"/>
                    <a:pt x="4" y="28"/>
                  </a:cubicBezTo>
                  <a:cubicBezTo>
                    <a:pt x="4" y="27"/>
                    <a:pt x="3" y="26"/>
                    <a:pt x="4" y="26"/>
                  </a:cubicBezTo>
                  <a:cubicBezTo>
                    <a:pt x="4" y="26"/>
                    <a:pt x="4" y="26"/>
                    <a:pt x="4" y="26"/>
                  </a:cubicBezTo>
                  <a:cubicBezTo>
                    <a:pt x="5" y="25"/>
                    <a:pt x="5" y="25"/>
                    <a:pt x="5" y="25"/>
                  </a:cubicBezTo>
                  <a:cubicBezTo>
                    <a:pt x="5" y="25"/>
                    <a:pt x="5" y="24"/>
                    <a:pt x="5" y="24"/>
                  </a:cubicBezTo>
                  <a:cubicBezTo>
                    <a:pt x="5" y="24"/>
                    <a:pt x="5" y="24"/>
                    <a:pt x="5" y="24"/>
                  </a:cubicBezTo>
                  <a:cubicBezTo>
                    <a:pt x="5" y="25"/>
                    <a:pt x="4" y="24"/>
                    <a:pt x="4" y="24"/>
                  </a:cubicBezTo>
                  <a:cubicBezTo>
                    <a:pt x="4" y="23"/>
                    <a:pt x="4" y="23"/>
                    <a:pt x="4" y="22"/>
                  </a:cubicBezTo>
                  <a:cubicBezTo>
                    <a:pt x="5" y="22"/>
                    <a:pt x="5" y="22"/>
                    <a:pt x="5" y="23"/>
                  </a:cubicBezTo>
                  <a:cubicBezTo>
                    <a:pt x="5" y="23"/>
                    <a:pt x="5" y="23"/>
                    <a:pt x="5" y="23"/>
                  </a:cubicBezTo>
                  <a:cubicBezTo>
                    <a:pt x="5" y="23"/>
                    <a:pt x="6" y="23"/>
                    <a:pt x="6" y="23"/>
                  </a:cubicBezTo>
                  <a:cubicBezTo>
                    <a:pt x="6" y="23"/>
                    <a:pt x="7" y="23"/>
                    <a:pt x="7" y="23"/>
                  </a:cubicBezTo>
                  <a:cubicBezTo>
                    <a:pt x="8" y="23"/>
                    <a:pt x="9" y="23"/>
                    <a:pt x="10" y="22"/>
                  </a:cubicBezTo>
                  <a:cubicBezTo>
                    <a:pt x="10" y="22"/>
                    <a:pt x="11" y="22"/>
                    <a:pt x="11" y="22"/>
                  </a:cubicBezTo>
                  <a:cubicBezTo>
                    <a:pt x="10" y="21"/>
                    <a:pt x="10" y="21"/>
                    <a:pt x="10" y="21"/>
                  </a:cubicBezTo>
                  <a:cubicBezTo>
                    <a:pt x="10" y="21"/>
                    <a:pt x="10" y="21"/>
                    <a:pt x="10" y="21"/>
                  </a:cubicBezTo>
                  <a:cubicBezTo>
                    <a:pt x="10" y="21"/>
                    <a:pt x="10" y="21"/>
                    <a:pt x="10" y="21"/>
                  </a:cubicBezTo>
                  <a:cubicBezTo>
                    <a:pt x="10" y="21"/>
                    <a:pt x="11" y="21"/>
                    <a:pt x="11" y="21"/>
                  </a:cubicBezTo>
                  <a:cubicBezTo>
                    <a:pt x="11" y="21"/>
                    <a:pt x="11" y="21"/>
                    <a:pt x="11" y="20"/>
                  </a:cubicBezTo>
                  <a:cubicBezTo>
                    <a:pt x="12" y="20"/>
                    <a:pt x="12" y="20"/>
                    <a:pt x="12" y="20"/>
                  </a:cubicBezTo>
                  <a:cubicBezTo>
                    <a:pt x="12" y="19"/>
                    <a:pt x="11" y="20"/>
                    <a:pt x="11" y="20"/>
                  </a:cubicBezTo>
                  <a:cubicBezTo>
                    <a:pt x="10" y="20"/>
                    <a:pt x="10" y="20"/>
                    <a:pt x="9" y="21"/>
                  </a:cubicBezTo>
                  <a:cubicBezTo>
                    <a:pt x="9" y="21"/>
                    <a:pt x="9" y="21"/>
                    <a:pt x="9" y="21"/>
                  </a:cubicBezTo>
                  <a:cubicBezTo>
                    <a:pt x="8" y="20"/>
                    <a:pt x="7" y="21"/>
                    <a:pt x="7" y="20"/>
                  </a:cubicBezTo>
                  <a:cubicBezTo>
                    <a:pt x="6" y="20"/>
                    <a:pt x="5" y="20"/>
                    <a:pt x="4" y="20"/>
                  </a:cubicBezTo>
                  <a:cubicBezTo>
                    <a:pt x="3" y="20"/>
                    <a:pt x="3" y="20"/>
                    <a:pt x="2" y="20"/>
                  </a:cubicBezTo>
                  <a:cubicBezTo>
                    <a:pt x="2" y="20"/>
                    <a:pt x="1" y="20"/>
                    <a:pt x="1" y="20"/>
                  </a:cubicBezTo>
                  <a:cubicBezTo>
                    <a:pt x="1" y="20"/>
                    <a:pt x="0" y="20"/>
                    <a:pt x="0" y="20"/>
                  </a:cubicBezTo>
                  <a:cubicBezTo>
                    <a:pt x="0" y="20"/>
                    <a:pt x="0" y="20"/>
                    <a:pt x="0" y="20"/>
                  </a:cubicBezTo>
                  <a:cubicBezTo>
                    <a:pt x="1" y="20"/>
                    <a:pt x="1" y="20"/>
                    <a:pt x="2" y="19"/>
                  </a:cubicBezTo>
                  <a:cubicBezTo>
                    <a:pt x="3" y="19"/>
                    <a:pt x="4" y="19"/>
                    <a:pt x="5" y="18"/>
                  </a:cubicBezTo>
                  <a:cubicBezTo>
                    <a:pt x="6" y="18"/>
                    <a:pt x="6" y="18"/>
                    <a:pt x="6" y="18"/>
                  </a:cubicBezTo>
                  <a:cubicBezTo>
                    <a:pt x="6" y="18"/>
                    <a:pt x="6" y="18"/>
                    <a:pt x="6" y="18"/>
                  </a:cubicBezTo>
                  <a:cubicBezTo>
                    <a:pt x="6" y="17"/>
                    <a:pt x="6" y="17"/>
                    <a:pt x="6" y="17"/>
                  </a:cubicBezTo>
                  <a:cubicBezTo>
                    <a:pt x="5" y="17"/>
                    <a:pt x="5" y="18"/>
                    <a:pt x="5" y="18"/>
                  </a:cubicBezTo>
                  <a:cubicBezTo>
                    <a:pt x="4" y="18"/>
                    <a:pt x="4" y="18"/>
                    <a:pt x="4" y="17"/>
                  </a:cubicBezTo>
                  <a:cubicBezTo>
                    <a:pt x="4" y="17"/>
                    <a:pt x="4" y="17"/>
                    <a:pt x="4" y="17"/>
                  </a:cubicBezTo>
                  <a:cubicBezTo>
                    <a:pt x="5" y="17"/>
                    <a:pt x="5" y="16"/>
                    <a:pt x="6" y="16"/>
                  </a:cubicBezTo>
                  <a:cubicBezTo>
                    <a:pt x="7" y="16"/>
                    <a:pt x="8" y="16"/>
                    <a:pt x="9" y="15"/>
                  </a:cubicBezTo>
                  <a:cubicBezTo>
                    <a:pt x="9" y="15"/>
                    <a:pt x="9" y="15"/>
                    <a:pt x="10" y="15"/>
                  </a:cubicBezTo>
                  <a:cubicBezTo>
                    <a:pt x="10" y="15"/>
                    <a:pt x="11" y="15"/>
                    <a:pt x="12" y="15"/>
                  </a:cubicBezTo>
                  <a:cubicBezTo>
                    <a:pt x="12" y="15"/>
                    <a:pt x="12" y="15"/>
                    <a:pt x="12" y="15"/>
                  </a:cubicBezTo>
                  <a:cubicBezTo>
                    <a:pt x="12" y="15"/>
                    <a:pt x="12" y="16"/>
                    <a:pt x="12" y="16"/>
                  </a:cubicBezTo>
                  <a:cubicBezTo>
                    <a:pt x="11" y="16"/>
                    <a:pt x="11" y="16"/>
                    <a:pt x="11" y="16"/>
                  </a:cubicBezTo>
                  <a:cubicBezTo>
                    <a:pt x="11" y="16"/>
                    <a:pt x="11" y="16"/>
                    <a:pt x="11" y="16"/>
                  </a:cubicBezTo>
                  <a:cubicBezTo>
                    <a:pt x="11" y="16"/>
                    <a:pt x="11" y="16"/>
                    <a:pt x="11" y="16"/>
                  </a:cubicBezTo>
                  <a:cubicBezTo>
                    <a:pt x="12" y="16"/>
                    <a:pt x="12" y="16"/>
                    <a:pt x="13" y="16"/>
                  </a:cubicBezTo>
                  <a:cubicBezTo>
                    <a:pt x="14" y="16"/>
                    <a:pt x="14" y="16"/>
                    <a:pt x="15" y="15"/>
                  </a:cubicBezTo>
                  <a:cubicBezTo>
                    <a:pt x="15" y="15"/>
                    <a:pt x="15" y="15"/>
                    <a:pt x="15" y="15"/>
                  </a:cubicBezTo>
                  <a:cubicBezTo>
                    <a:pt x="16" y="16"/>
                    <a:pt x="17" y="15"/>
                    <a:pt x="19" y="15"/>
                  </a:cubicBezTo>
                  <a:cubicBezTo>
                    <a:pt x="19" y="15"/>
                    <a:pt x="19" y="15"/>
                    <a:pt x="19" y="15"/>
                  </a:cubicBezTo>
                  <a:cubicBezTo>
                    <a:pt x="19" y="15"/>
                    <a:pt x="19" y="15"/>
                    <a:pt x="19" y="15"/>
                  </a:cubicBezTo>
                  <a:cubicBezTo>
                    <a:pt x="18" y="15"/>
                    <a:pt x="18" y="15"/>
                    <a:pt x="18" y="15"/>
                  </a:cubicBezTo>
                  <a:cubicBezTo>
                    <a:pt x="17" y="15"/>
                    <a:pt x="16" y="16"/>
                    <a:pt x="15" y="16"/>
                  </a:cubicBezTo>
                  <a:cubicBezTo>
                    <a:pt x="14" y="16"/>
                    <a:pt x="14" y="16"/>
                    <a:pt x="14" y="17"/>
                  </a:cubicBezTo>
                  <a:cubicBezTo>
                    <a:pt x="14" y="17"/>
                    <a:pt x="14" y="18"/>
                    <a:pt x="15" y="18"/>
                  </a:cubicBezTo>
                  <a:cubicBezTo>
                    <a:pt x="15" y="18"/>
                    <a:pt x="15" y="18"/>
                    <a:pt x="15" y="18"/>
                  </a:cubicBezTo>
                  <a:cubicBezTo>
                    <a:pt x="15" y="18"/>
                    <a:pt x="15" y="18"/>
                    <a:pt x="15" y="18"/>
                  </a:cubicBezTo>
                  <a:cubicBezTo>
                    <a:pt x="14" y="18"/>
                    <a:pt x="13" y="19"/>
                    <a:pt x="13" y="19"/>
                  </a:cubicBezTo>
                  <a:cubicBezTo>
                    <a:pt x="13" y="19"/>
                    <a:pt x="12" y="19"/>
                    <a:pt x="12" y="20"/>
                  </a:cubicBezTo>
                  <a:cubicBezTo>
                    <a:pt x="12" y="20"/>
                    <a:pt x="13" y="20"/>
                    <a:pt x="13" y="20"/>
                  </a:cubicBezTo>
                  <a:cubicBezTo>
                    <a:pt x="14" y="20"/>
                    <a:pt x="15" y="19"/>
                    <a:pt x="16" y="19"/>
                  </a:cubicBezTo>
                  <a:cubicBezTo>
                    <a:pt x="16" y="19"/>
                    <a:pt x="16" y="19"/>
                    <a:pt x="17" y="19"/>
                  </a:cubicBezTo>
                  <a:cubicBezTo>
                    <a:pt x="17" y="19"/>
                    <a:pt x="17" y="19"/>
                    <a:pt x="17" y="19"/>
                  </a:cubicBezTo>
                  <a:cubicBezTo>
                    <a:pt x="18" y="19"/>
                    <a:pt x="20" y="18"/>
                    <a:pt x="21" y="18"/>
                  </a:cubicBezTo>
                  <a:cubicBezTo>
                    <a:pt x="21" y="18"/>
                    <a:pt x="21" y="18"/>
                    <a:pt x="21" y="18"/>
                  </a:cubicBezTo>
                  <a:cubicBezTo>
                    <a:pt x="21" y="18"/>
                    <a:pt x="21" y="18"/>
                    <a:pt x="21" y="18"/>
                  </a:cubicBezTo>
                  <a:cubicBezTo>
                    <a:pt x="21" y="18"/>
                    <a:pt x="20" y="18"/>
                    <a:pt x="20" y="18"/>
                  </a:cubicBezTo>
                  <a:cubicBezTo>
                    <a:pt x="20" y="18"/>
                    <a:pt x="20" y="18"/>
                    <a:pt x="21" y="18"/>
                  </a:cubicBezTo>
                  <a:cubicBezTo>
                    <a:pt x="21" y="18"/>
                    <a:pt x="21" y="17"/>
                    <a:pt x="22" y="18"/>
                  </a:cubicBezTo>
                  <a:cubicBezTo>
                    <a:pt x="21" y="18"/>
                    <a:pt x="21" y="18"/>
                    <a:pt x="21" y="19"/>
                  </a:cubicBezTo>
                  <a:cubicBezTo>
                    <a:pt x="20" y="19"/>
                    <a:pt x="20" y="19"/>
                    <a:pt x="20" y="19"/>
                  </a:cubicBezTo>
                  <a:cubicBezTo>
                    <a:pt x="20" y="19"/>
                    <a:pt x="19" y="19"/>
                    <a:pt x="20" y="19"/>
                  </a:cubicBezTo>
                  <a:cubicBezTo>
                    <a:pt x="20" y="20"/>
                    <a:pt x="20" y="20"/>
                    <a:pt x="20" y="20"/>
                  </a:cubicBezTo>
                  <a:cubicBezTo>
                    <a:pt x="22" y="20"/>
                    <a:pt x="23" y="19"/>
                    <a:pt x="25" y="19"/>
                  </a:cubicBezTo>
                  <a:cubicBezTo>
                    <a:pt x="25" y="19"/>
                    <a:pt x="26" y="19"/>
                    <a:pt x="27" y="19"/>
                  </a:cubicBezTo>
                  <a:cubicBezTo>
                    <a:pt x="27" y="19"/>
                    <a:pt x="27" y="19"/>
                    <a:pt x="27" y="19"/>
                  </a:cubicBezTo>
                  <a:cubicBezTo>
                    <a:pt x="27" y="19"/>
                    <a:pt x="27" y="19"/>
                    <a:pt x="27" y="19"/>
                  </a:cubicBezTo>
                  <a:cubicBezTo>
                    <a:pt x="26" y="19"/>
                    <a:pt x="25" y="19"/>
                    <a:pt x="25" y="20"/>
                  </a:cubicBezTo>
                  <a:cubicBezTo>
                    <a:pt x="24" y="19"/>
                    <a:pt x="24" y="19"/>
                    <a:pt x="24" y="19"/>
                  </a:cubicBezTo>
                  <a:cubicBezTo>
                    <a:pt x="24" y="20"/>
                    <a:pt x="24" y="20"/>
                    <a:pt x="24" y="20"/>
                  </a:cubicBezTo>
                  <a:cubicBezTo>
                    <a:pt x="24" y="20"/>
                    <a:pt x="24" y="20"/>
                    <a:pt x="24" y="20"/>
                  </a:cubicBezTo>
                  <a:cubicBezTo>
                    <a:pt x="24" y="20"/>
                    <a:pt x="25" y="20"/>
                    <a:pt x="25" y="20"/>
                  </a:cubicBezTo>
                  <a:cubicBezTo>
                    <a:pt x="25" y="20"/>
                    <a:pt x="25" y="20"/>
                    <a:pt x="25" y="20"/>
                  </a:cubicBezTo>
                  <a:cubicBezTo>
                    <a:pt x="26" y="20"/>
                    <a:pt x="26" y="19"/>
                    <a:pt x="27" y="19"/>
                  </a:cubicBezTo>
                  <a:cubicBezTo>
                    <a:pt x="27" y="19"/>
                    <a:pt x="28" y="19"/>
                    <a:pt x="27" y="19"/>
                  </a:cubicBezTo>
                  <a:cubicBezTo>
                    <a:pt x="27" y="19"/>
                    <a:pt x="28" y="19"/>
                    <a:pt x="28" y="19"/>
                  </a:cubicBezTo>
                  <a:cubicBezTo>
                    <a:pt x="28" y="19"/>
                    <a:pt x="28" y="19"/>
                    <a:pt x="28" y="19"/>
                  </a:cubicBezTo>
                  <a:cubicBezTo>
                    <a:pt x="28" y="19"/>
                    <a:pt x="29" y="19"/>
                    <a:pt x="29" y="19"/>
                  </a:cubicBezTo>
                  <a:cubicBezTo>
                    <a:pt x="30" y="18"/>
                    <a:pt x="32" y="19"/>
                    <a:pt x="33" y="18"/>
                  </a:cubicBezTo>
                  <a:cubicBezTo>
                    <a:pt x="35" y="18"/>
                    <a:pt x="36" y="18"/>
                    <a:pt x="38" y="18"/>
                  </a:cubicBezTo>
                  <a:cubicBezTo>
                    <a:pt x="40" y="17"/>
                    <a:pt x="42" y="17"/>
                    <a:pt x="43" y="17"/>
                  </a:cubicBezTo>
                  <a:cubicBezTo>
                    <a:pt x="44" y="17"/>
                    <a:pt x="45" y="17"/>
                    <a:pt x="46" y="17"/>
                  </a:cubicBezTo>
                  <a:cubicBezTo>
                    <a:pt x="47" y="17"/>
                    <a:pt x="48" y="17"/>
                    <a:pt x="49" y="16"/>
                  </a:cubicBezTo>
                  <a:cubicBezTo>
                    <a:pt x="50" y="16"/>
                    <a:pt x="51" y="16"/>
                    <a:pt x="53" y="16"/>
                  </a:cubicBezTo>
                  <a:cubicBezTo>
                    <a:pt x="54" y="16"/>
                    <a:pt x="56" y="16"/>
                    <a:pt x="57" y="15"/>
                  </a:cubicBezTo>
                  <a:cubicBezTo>
                    <a:pt x="58" y="15"/>
                    <a:pt x="58" y="15"/>
                    <a:pt x="58" y="16"/>
                  </a:cubicBezTo>
                  <a:cubicBezTo>
                    <a:pt x="59" y="16"/>
                    <a:pt x="59" y="16"/>
                    <a:pt x="59" y="16"/>
                  </a:cubicBezTo>
                  <a:cubicBezTo>
                    <a:pt x="60" y="15"/>
                    <a:pt x="61" y="15"/>
                    <a:pt x="61" y="15"/>
                  </a:cubicBezTo>
                  <a:cubicBezTo>
                    <a:pt x="62" y="15"/>
                    <a:pt x="63" y="15"/>
                    <a:pt x="63" y="15"/>
                  </a:cubicBezTo>
                  <a:cubicBezTo>
                    <a:pt x="64" y="15"/>
                    <a:pt x="64" y="15"/>
                    <a:pt x="64" y="15"/>
                  </a:cubicBezTo>
                  <a:cubicBezTo>
                    <a:pt x="65" y="14"/>
                    <a:pt x="66" y="15"/>
                    <a:pt x="67" y="14"/>
                  </a:cubicBezTo>
                  <a:cubicBezTo>
                    <a:pt x="68" y="14"/>
                    <a:pt x="69" y="14"/>
                    <a:pt x="70" y="14"/>
                  </a:cubicBezTo>
                  <a:cubicBezTo>
                    <a:pt x="71" y="14"/>
                    <a:pt x="73" y="14"/>
                    <a:pt x="75" y="14"/>
                  </a:cubicBezTo>
                  <a:cubicBezTo>
                    <a:pt x="75" y="13"/>
                    <a:pt x="76" y="13"/>
                    <a:pt x="77" y="13"/>
                  </a:cubicBezTo>
                  <a:cubicBezTo>
                    <a:pt x="77" y="13"/>
                    <a:pt x="77" y="13"/>
                    <a:pt x="77" y="13"/>
                  </a:cubicBezTo>
                  <a:cubicBezTo>
                    <a:pt x="77" y="13"/>
                    <a:pt x="77" y="13"/>
                    <a:pt x="77" y="13"/>
                  </a:cubicBezTo>
                  <a:cubicBezTo>
                    <a:pt x="76" y="13"/>
                    <a:pt x="76" y="13"/>
                    <a:pt x="75" y="13"/>
                  </a:cubicBezTo>
                  <a:cubicBezTo>
                    <a:pt x="75" y="13"/>
                    <a:pt x="75" y="13"/>
                    <a:pt x="75" y="13"/>
                  </a:cubicBezTo>
                  <a:cubicBezTo>
                    <a:pt x="74" y="12"/>
                    <a:pt x="73" y="13"/>
                    <a:pt x="72" y="12"/>
                  </a:cubicBezTo>
                  <a:cubicBezTo>
                    <a:pt x="72" y="12"/>
                    <a:pt x="72" y="12"/>
                    <a:pt x="72" y="12"/>
                  </a:cubicBezTo>
                  <a:cubicBezTo>
                    <a:pt x="72" y="12"/>
                    <a:pt x="72" y="12"/>
                    <a:pt x="72" y="12"/>
                  </a:cubicBezTo>
                  <a:cubicBezTo>
                    <a:pt x="73" y="12"/>
                    <a:pt x="73" y="12"/>
                    <a:pt x="73" y="12"/>
                  </a:cubicBezTo>
                  <a:cubicBezTo>
                    <a:pt x="73" y="11"/>
                    <a:pt x="73" y="11"/>
                    <a:pt x="72" y="11"/>
                  </a:cubicBezTo>
                  <a:cubicBezTo>
                    <a:pt x="72" y="11"/>
                    <a:pt x="72" y="11"/>
                    <a:pt x="72" y="11"/>
                  </a:cubicBezTo>
                  <a:cubicBezTo>
                    <a:pt x="72" y="11"/>
                    <a:pt x="72" y="11"/>
                    <a:pt x="72" y="11"/>
                  </a:cubicBezTo>
                  <a:cubicBezTo>
                    <a:pt x="73" y="11"/>
                    <a:pt x="73" y="11"/>
                    <a:pt x="73" y="11"/>
                  </a:cubicBezTo>
                  <a:cubicBezTo>
                    <a:pt x="73" y="11"/>
                    <a:pt x="72" y="11"/>
                    <a:pt x="72" y="11"/>
                  </a:cubicBezTo>
                  <a:cubicBezTo>
                    <a:pt x="71" y="11"/>
                    <a:pt x="70" y="11"/>
                    <a:pt x="68" y="11"/>
                  </a:cubicBezTo>
                  <a:cubicBezTo>
                    <a:pt x="68" y="11"/>
                    <a:pt x="68" y="11"/>
                    <a:pt x="68" y="12"/>
                  </a:cubicBezTo>
                  <a:cubicBezTo>
                    <a:pt x="68" y="12"/>
                    <a:pt x="68" y="12"/>
                    <a:pt x="68" y="12"/>
                  </a:cubicBezTo>
                  <a:cubicBezTo>
                    <a:pt x="68" y="12"/>
                    <a:pt x="67" y="12"/>
                    <a:pt x="67" y="12"/>
                  </a:cubicBezTo>
                  <a:cubicBezTo>
                    <a:pt x="66" y="12"/>
                    <a:pt x="66" y="12"/>
                    <a:pt x="66" y="12"/>
                  </a:cubicBezTo>
                  <a:cubicBezTo>
                    <a:pt x="66" y="12"/>
                    <a:pt x="65" y="12"/>
                    <a:pt x="65" y="12"/>
                  </a:cubicBezTo>
                  <a:cubicBezTo>
                    <a:pt x="65" y="12"/>
                    <a:pt x="64" y="12"/>
                    <a:pt x="64" y="12"/>
                  </a:cubicBezTo>
                  <a:cubicBezTo>
                    <a:pt x="64" y="13"/>
                    <a:pt x="63" y="13"/>
                    <a:pt x="63" y="13"/>
                  </a:cubicBezTo>
                  <a:cubicBezTo>
                    <a:pt x="62" y="13"/>
                    <a:pt x="62" y="13"/>
                    <a:pt x="61" y="13"/>
                  </a:cubicBezTo>
                  <a:cubicBezTo>
                    <a:pt x="61" y="13"/>
                    <a:pt x="61" y="13"/>
                    <a:pt x="61" y="13"/>
                  </a:cubicBezTo>
                  <a:cubicBezTo>
                    <a:pt x="62" y="12"/>
                    <a:pt x="62" y="12"/>
                    <a:pt x="63" y="12"/>
                  </a:cubicBezTo>
                  <a:cubicBezTo>
                    <a:pt x="63" y="12"/>
                    <a:pt x="63" y="12"/>
                    <a:pt x="63" y="12"/>
                  </a:cubicBezTo>
                  <a:cubicBezTo>
                    <a:pt x="63" y="12"/>
                    <a:pt x="63" y="12"/>
                    <a:pt x="63" y="12"/>
                  </a:cubicBezTo>
                  <a:cubicBezTo>
                    <a:pt x="62" y="12"/>
                    <a:pt x="62" y="12"/>
                    <a:pt x="61" y="12"/>
                  </a:cubicBezTo>
                  <a:cubicBezTo>
                    <a:pt x="61" y="12"/>
                    <a:pt x="61" y="12"/>
                    <a:pt x="61" y="12"/>
                  </a:cubicBezTo>
                  <a:cubicBezTo>
                    <a:pt x="61" y="13"/>
                    <a:pt x="60" y="12"/>
                    <a:pt x="60" y="13"/>
                  </a:cubicBezTo>
                  <a:cubicBezTo>
                    <a:pt x="59" y="13"/>
                    <a:pt x="59" y="12"/>
                    <a:pt x="59" y="12"/>
                  </a:cubicBezTo>
                  <a:cubicBezTo>
                    <a:pt x="60" y="12"/>
                    <a:pt x="59" y="12"/>
                    <a:pt x="59" y="12"/>
                  </a:cubicBezTo>
                  <a:cubicBezTo>
                    <a:pt x="58" y="12"/>
                    <a:pt x="57" y="12"/>
                    <a:pt x="57" y="12"/>
                  </a:cubicBezTo>
                  <a:cubicBezTo>
                    <a:pt x="56" y="12"/>
                    <a:pt x="56" y="12"/>
                    <a:pt x="55" y="12"/>
                  </a:cubicBezTo>
                  <a:cubicBezTo>
                    <a:pt x="55" y="12"/>
                    <a:pt x="55" y="12"/>
                    <a:pt x="55" y="12"/>
                  </a:cubicBezTo>
                  <a:cubicBezTo>
                    <a:pt x="55" y="12"/>
                    <a:pt x="55" y="12"/>
                    <a:pt x="55" y="12"/>
                  </a:cubicBezTo>
                  <a:cubicBezTo>
                    <a:pt x="55" y="12"/>
                    <a:pt x="55" y="12"/>
                    <a:pt x="55" y="12"/>
                  </a:cubicBezTo>
                  <a:cubicBezTo>
                    <a:pt x="55" y="12"/>
                    <a:pt x="55" y="12"/>
                    <a:pt x="55" y="12"/>
                  </a:cubicBezTo>
                  <a:cubicBezTo>
                    <a:pt x="55" y="12"/>
                    <a:pt x="56" y="12"/>
                    <a:pt x="56" y="12"/>
                  </a:cubicBezTo>
                  <a:cubicBezTo>
                    <a:pt x="56" y="12"/>
                    <a:pt x="56" y="12"/>
                    <a:pt x="56" y="12"/>
                  </a:cubicBezTo>
                  <a:cubicBezTo>
                    <a:pt x="56" y="12"/>
                    <a:pt x="56" y="12"/>
                    <a:pt x="56" y="12"/>
                  </a:cubicBezTo>
                  <a:cubicBezTo>
                    <a:pt x="56" y="12"/>
                    <a:pt x="56" y="12"/>
                    <a:pt x="56" y="11"/>
                  </a:cubicBezTo>
                  <a:cubicBezTo>
                    <a:pt x="56" y="11"/>
                    <a:pt x="56" y="11"/>
                    <a:pt x="56" y="11"/>
                  </a:cubicBezTo>
                  <a:cubicBezTo>
                    <a:pt x="56" y="11"/>
                    <a:pt x="56" y="11"/>
                    <a:pt x="56" y="11"/>
                  </a:cubicBezTo>
                  <a:cubicBezTo>
                    <a:pt x="56" y="11"/>
                    <a:pt x="56" y="11"/>
                    <a:pt x="56" y="11"/>
                  </a:cubicBezTo>
                  <a:cubicBezTo>
                    <a:pt x="56" y="11"/>
                    <a:pt x="56" y="11"/>
                    <a:pt x="56" y="11"/>
                  </a:cubicBezTo>
                  <a:cubicBezTo>
                    <a:pt x="56" y="11"/>
                    <a:pt x="56" y="12"/>
                    <a:pt x="56" y="12"/>
                  </a:cubicBezTo>
                  <a:cubicBezTo>
                    <a:pt x="56" y="12"/>
                    <a:pt x="56" y="11"/>
                    <a:pt x="56" y="12"/>
                  </a:cubicBezTo>
                  <a:cubicBezTo>
                    <a:pt x="56" y="12"/>
                    <a:pt x="56" y="12"/>
                    <a:pt x="56" y="12"/>
                  </a:cubicBezTo>
                  <a:cubicBezTo>
                    <a:pt x="56" y="12"/>
                    <a:pt x="55" y="12"/>
                    <a:pt x="55" y="12"/>
                  </a:cubicBezTo>
                  <a:cubicBezTo>
                    <a:pt x="55" y="12"/>
                    <a:pt x="55" y="12"/>
                    <a:pt x="55" y="12"/>
                  </a:cubicBezTo>
                  <a:cubicBezTo>
                    <a:pt x="55" y="11"/>
                    <a:pt x="54" y="12"/>
                    <a:pt x="54" y="12"/>
                  </a:cubicBezTo>
                  <a:cubicBezTo>
                    <a:pt x="52" y="12"/>
                    <a:pt x="50" y="12"/>
                    <a:pt x="48" y="12"/>
                  </a:cubicBezTo>
                  <a:cubicBezTo>
                    <a:pt x="48" y="12"/>
                    <a:pt x="47" y="12"/>
                    <a:pt x="46" y="12"/>
                  </a:cubicBezTo>
                  <a:cubicBezTo>
                    <a:pt x="46" y="12"/>
                    <a:pt x="45" y="13"/>
                    <a:pt x="44" y="13"/>
                  </a:cubicBezTo>
                  <a:cubicBezTo>
                    <a:pt x="42" y="13"/>
                    <a:pt x="41" y="13"/>
                    <a:pt x="39" y="13"/>
                  </a:cubicBezTo>
                  <a:cubicBezTo>
                    <a:pt x="37" y="13"/>
                    <a:pt x="36" y="13"/>
                    <a:pt x="34" y="13"/>
                  </a:cubicBezTo>
                  <a:cubicBezTo>
                    <a:pt x="34" y="14"/>
                    <a:pt x="33" y="14"/>
                    <a:pt x="32" y="13"/>
                  </a:cubicBezTo>
                  <a:cubicBezTo>
                    <a:pt x="31" y="13"/>
                    <a:pt x="31" y="13"/>
                    <a:pt x="30" y="13"/>
                  </a:cubicBezTo>
                  <a:cubicBezTo>
                    <a:pt x="29" y="13"/>
                    <a:pt x="29" y="13"/>
                    <a:pt x="29" y="13"/>
                  </a:cubicBezTo>
                  <a:cubicBezTo>
                    <a:pt x="29" y="13"/>
                    <a:pt x="28" y="13"/>
                    <a:pt x="28" y="13"/>
                  </a:cubicBezTo>
                  <a:cubicBezTo>
                    <a:pt x="27" y="14"/>
                    <a:pt x="26" y="13"/>
                    <a:pt x="26" y="14"/>
                  </a:cubicBezTo>
                  <a:cubicBezTo>
                    <a:pt x="26" y="14"/>
                    <a:pt x="26" y="14"/>
                    <a:pt x="26" y="14"/>
                  </a:cubicBezTo>
                  <a:cubicBezTo>
                    <a:pt x="26" y="14"/>
                    <a:pt x="26" y="13"/>
                    <a:pt x="26" y="13"/>
                  </a:cubicBezTo>
                  <a:cubicBezTo>
                    <a:pt x="27" y="13"/>
                    <a:pt x="27" y="13"/>
                    <a:pt x="28" y="13"/>
                  </a:cubicBezTo>
                  <a:cubicBezTo>
                    <a:pt x="28" y="13"/>
                    <a:pt x="29" y="12"/>
                    <a:pt x="29" y="12"/>
                  </a:cubicBezTo>
                  <a:cubicBezTo>
                    <a:pt x="30" y="12"/>
                    <a:pt x="32" y="12"/>
                    <a:pt x="33" y="12"/>
                  </a:cubicBezTo>
                  <a:cubicBezTo>
                    <a:pt x="34" y="12"/>
                    <a:pt x="34" y="11"/>
                    <a:pt x="35" y="11"/>
                  </a:cubicBezTo>
                  <a:cubicBezTo>
                    <a:pt x="36" y="11"/>
                    <a:pt x="36" y="11"/>
                    <a:pt x="37" y="11"/>
                  </a:cubicBezTo>
                  <a:cubicBezTo>
                    <a:pt x="38" y="10"/>
                    <a:pt x="40" y="11"/>
                    <a:pt x="42" y="10"/>
                  </a:cubicBezTo>
                  <a:cubicBezTo>
                    <a:pt x="43" y="10"/>
                    <a:pt x="45" y="10"/>
                    <a:pt x="46" y="10"/>
                  </a:cubicBezTo>
                  <a:cubicBezTo>
                    <a:pt x="47" y="10"/>
                    <a:pt x="49" y="9"/>
                    <a:pt x="50" y="9"/>
                  </a:cubicBezTo>
                  <a:cubicBezTo>
                    <a:pt x="51" y="9"/>
                    <a:pt x="53" y="9"/>
                    <a:pt x="54" y="8"/>
                  </a:cubicBezTo>
                  <a:cubicBezTo>
                    <a:pt x="56" y="8"/>
                    <a:pt x="57" y="8"/>
                    <a:pt x="59" y="8"/>
                  </a:cubicBezTo>
                  <a:cubicBezTo>
                    <a:pt x="60" y="8"/>
                    <a:pt x="60" y="8"/>
                    <a:pt x="61" y="8"/>
                  </a:cubicBezTo>
                  <a:cubicBezTo>
                    <a:pt x="63" y="8"/>
                    <a:pt x="64" y="8"/>
                    <a:pt x="65" y="8"/>
                  </a:cubicBezTo>
                  <a:cubicBezTo>
                    <a:pt x="65" y="8"/>
                    <a:pt x="65" y="8"/>
                    <a:pt x="65" y="8"/>
                  </a:cubicBezTo>
                  <a:cubicBezTo>
                    <a:pt x="65" y="8"/>
                    <a:pt x="66" y="8"/>
                    <a:pt x="66" y="8"/>
                  </a:cubicBezTo>
                  <a:cubicBezTo>
                    <a:pt x="67" y="8"/>
                    <a:pt x="68" y="8"/>
                    <a:pt x="69" y="8"/>
                  </a:cubicBezTo>
                  <a:cubicBezTo>
                    <a:pt x="70" y="8"/>
                    <a:pt x="70" y="8"/>
                    <a:pt x="70" y="8"/>
                  </a:cubicBezTo>
                  <a:cubicBezTo>
                    <a:pt x="71" y="8"/>
                    <a:pt x="72" y="8"/>
                    <a:pt x="73" y="8"/>
                  </a:cubicBezTo>
                  <a:cubicBezTo>
                    <a:pt x="73" y="8"/>
                    <a:pt x="74" y="7"/>
                    <a:pt x="74" y="7"/>
                  </a:cubicBezTo>
                  <a:cubicBezTo>
                    <a:pt x="74" y="7"/>
                    <a:pt x="75" y="6"/>
                    <a:pt x="75" y="7"/>
                  </a:cubicBezTo>
                  <a:cubicBezTo>
                    <a:pt x="76" y="7"/>
                    <a:pt x="76" y="7"/>
                    <a:pt x="76" y="7"/>
                  </a:cubicBezTo>
                  <a:cubicBezTo>
                    <a:pt x="75" y="7"/>
                    <a:pt x="76" y="7"/>
                    <a:pt x="76" y="7"/>
                  </a:cubicBezTo>
                  <a:cubicBezTo>
                    <a:pt x="76" y="7"/>
                    <a:pt x="76" y="7"/>
                    <a:pt x="77" y="7"/>
                  </a:cubicBezTo>
                  <a:cubicBezTo>
                    <a:pt x="77" y="7"/>
                    <a:pt x="77" y="7"/>
                    <a:pt x="77" y="7"/>
                  </a:cubicBezTo>
                  <a:cubicBezTo>
                    <a:pt x="77" y="6"/>
                    <a:pt x="78" y="6"/>
                    <a:pt x="78" y="6"/>
                  </a:cubicBezTo>
                  <a:cubicBezTo>
                    <a:pt x="79" y="7"/>
                    <a:pt x="79" y="6"/>
                    <a:pt x="80" y="6"/>
                  </a:cubicBezTo>
                  <a:cubicBezTo>
                    <a:pt x="80" y="6"/>
                    <a:pt x="80" y="6"/>
                    <a:pt x="80" y="6"/>
                  </a:cubicBezTo>
                  <a:cubicBezTo>
                    <a:pt x="81" y="6"/>
                    <a:pt x="81" y="6"/>
                    <a:pt x="81" y="6"/>
                  </a:cubicBezTo>
                  <a:cubicBezTo>
                    <a:pt x="81" y="5"/>
                    <a:pt x="82" y="5"/>
                    <a:pt x="82" y="5"/>
                  </a:cubicBezTo>
                  <a:cubicBezTo>
                    <a:pt x="83" y="5"/>
                    <a:pt x="85" y="6"/>
                    <a:pt x="86" y="5"/>
                  </a:cubicBezTo>
                  <a:cubicBezTo>
                    <a:pt x="86" y="5"/>
                    <a:pt x="86" y="5"/>
                    <a:pt x="86" y="5"/>
                  </a:cubicBezTo>
                  <a:cubicBezTo>
                    <a:pt x="87" y="4"/>
                    <a:pt x="88" y="5"/>
                    <a:pt x="89" y="5"/>
                  </a:cubicBezTo>
                  <a:cubicBezTo>
                    <a:pt x="90" y="5"/>
                    <a:pt x="91" y="4"/>
                    <a:pt x="93" y="4"/>
                  </a:cubicBezTo>
                  <a:cubicBezTo>
                    <a:pt x="93" y="4"/>
                    <a:pt x="93" y="4"/>
                    <a:pt x="94" y="4"/>
                  </a:cubicBezTo>
                  <a:cubicBezTo>
                    <a:pt x="94" y="4"/>
                    <a:pt x="94" y="4"/>
                    <a:pt x="94" y="4"/>
                  </a:cubicBezTo>
                  <a:cubicBezTo>
                    <a:pt x="95" y="4"/>
                    <a:pt x="96" y="4"/>
                    <a:pt x="96" y="4"/>
                  </a:cubicBezTo>
                  <a:cubicBezTo>
                    <a:pt x="97" y="4"/>
                    <a:pt x="97" y="4"/>
                    <a:pt x="97" y="4"/>
                  </a:cubicBezTo>
                  <a:cubicBezTo>
                    <a:pt x="99" y="3"/>
                    <a:pt x="100" y="4"/>
                    <a:pt x="102" y="3"/>
                  </a:cubicBezTo>
                  <a:cubicBezTo>
                    <a:pt x="103" y="3"/>
                    <a:pt x="104" y="3"/>
                    <a:pt x="105" y="3"/>
                  </a:cubicBezTo>
                  <a:cubicBezTo>
                    <a:pt x="105" y="3"/>
                    <a:pt x="106" y="3"/>
                    <a:pt x="107" y="3"/>
                  </a:cubicBezTo>
                  <a:cubicBezTo>
                    <a:pt x="109" y="3"/>
                    <a:pt x="111" y="3"/>
                    <a:pt x="114" y="3"/>
                  </a:cubicBezTo>
                  <a:cubicBezTo>
                    <a:pt x="115" y="3"/>
                    <a:pt x="115" y="2"/>
                    <a:pt x="116" y="3"/>
                  </a:cubicBezTo>
                  <a:cubicBezTo>
                    <a:pt x="116" y="3"/>
                    <a:pt x="117" y="3"/>
                    <a:pt x="117" y="3"/>
                  </a:cubicBezTo>
                  <a:cubicBezTo>
                    <a:pt x="117" y="3"/>
                    <a:pt x="117" y="3"/>
                    <a:pt x="117" y="2"/>
                  </a:cubicBezTo>
                  <a:cubicBezTo>
                    <a:pt x="117" y="2"/>
                    <a:pt x="117" y="2"/>
                    <a:pt x="117" y="2"/>
                  </a:cubicBezTo>
                  <a:cubicBezTo>
                    <a:pt x="115" y="2"/>
                    <a:pt x="114" y="2"/>
                    <a:pt x="112" y="2"/>
                  </a:cubicBezTo>
                  <a:cubicBezTo>
                    <a:pt x="112" y="2"/>
                    <a:pt x="112" y="2"/>
                    <a:pt x="112" y="2"/>
                  </a:cubicBezTo>
                  <a:cubicBezTo>
                    <a:pt x="111" y="2"/>
                    <a:pt x="110" y="2"/>
                    <a:pt x="109" y="2"/>
                  </a:cubicBezTo>
                  <a:cubicBezTo>
                    <a:pt x="109" y="2"/>
                    <a:pt x="108" y="1"/>
                    <a:pt x="108" y="1"/>
                  </a:cubicBezTo>
                  <a:cubicBezTo>
                    <a:pt x="108" y="1"/>
                    <a:pt x="108" y="1"/>
                    <a:pt x="108" y="1"/>
                  </a:cubicBezTo>
                  <a:cubicBezTo>
                    <a:pt x="108" y="1"/>
                    <a:pt x="108" y="1"/>
                    <a:pt x="108" y="1"/>
                  </a:cubicBezTo>
                  <a:cubicBezTo>
                    <a:pt x="109" y="1"/>
                    <a:pt x="109" y="1"/>
                    <a:pt x="110" y="1"/>
                  </a:cubicBezTo>
                  <a:cubicBezTo>
                    <a:pt x="111" y="1"/>
                    <a:pt x="112" y="1"/>
                    <a:pt x="113" y="1"/>
                  </a:cubicBezTo>
                  <a:cubicBezTo>
                    <a:pt x="113" y="1"/>
                    <a:pt x="114" y="1"/>
                    <a:pt x="114" y="1"/>
                  </a:cubicBezTo>
                  <a:cubicBezTo>
                    <a:pt x="115" y="1"/>
                    <a:pt x="115" y="1"/>
                    <a:pt x="116" y="1"/>
                  </a:cubicBezTo>
                  <a:cubicBezTo>
                    <a:pt x="117" y="1"/>
                    <a:pt x="118" y="1"/>
                    <a:pt x="118" y="1"/>
                  </a:cubicBezTo>
                  <a:cubicBezTo>
                    <a:pt x="119" y="1"/>
                    <a:pt x="119" y="1"/>
                    <a:pt x="119" y="1"/>
                  </a:cubicBezTo>
                  <a:cubicBezTo>
                    <a:pt x="119" y="1"/>
                    <a:pt x="119" y="1"/>
                    <a:pt x="119" y="1"/>
                  </a:cubicBezTo>
                  <a:cubicBezTo>
                    <a:pt x="119" y="1"/>
                    <a:pt x="119" y="1"/>
                    <a:pt x="120" y="1"/>
                  </a:cubicBezTo>
                  <a:cubicBezTo>
                    <a:pt x="120" y="1"/>
                    <a:pt x="120" y="1"/>
                    <a:pt x="120" y="1"/>
                  </a:cubicBezTo>
                  <a:cubicBezTo>
                    <a:pt x="122" y="1"/>
                    <a:pt x="123" y="1"/>
                    <a:pt x="124" y="1"/>
                  </a:cubicBezTo>
                  <a:cubicBezTo>
                    <a:pt x="125" y="1"/>
                    <a:pt x="125" y="1"/>
                    <a:pt x="125" y="1"/>
                  </a:cubicBezTo>
                  <a:cubicBezTo>
                    <a:pt x="126" y="0"/>
                    <a:pt x="126" y="0"/>
                    <a:pt x="126" y="0"/>
                  </a:cubicBezTo>
                  <a:cubicBezTo>
                    <a:pt x="127" y="1"/>
                    <a:pt x="127" y="1"/>
                    <a:pt x="127" y="0"/>
                  </a:cubicBezTo>
                  <a:cubicBezTo>
                    <a:pt x="127" y="0"/>
                    <a:pt x="127" y="0"/>
                    <a:pt x="127" y="0"/>
                  </a:cubicBezTo>
                  <a:cubicBezTo>
                    <a:pt x="129" y="0"/>
                    <a:pt x="130" y="0"/>
                    <a:pt x="131" y="0"/>
                  </a:cubicBezTo>
                  <a:cubicBezTo>
                    <a:pt x="132" y="0"/>
                    <a:pt x="133" y="0"/>
                    <a:pt x="134" y="1"/>
                  </a:cubicBezTo>
                  <a:cubicBezTo>
                    <a:pt x="134" y="1"/>
                    <a:pt x="134" y="1"/>
                    <a:pt x="134" y="1"/>
                  </a:cubicBezTo>
                  <a:cubicBezTo>
                    <a:pt x="135" y="0"/>
                    <a:pt x="135" y="0"/>
                    <a:pt x="136" y="0"/>
                  </a:cubicBezTo>
                  <a:cubicBezTo>
                    <a:pt x="136" y="1"/>
                    <a:pt x="136" y="1"/>
                    <a:pt x="136" y="1"/>
                  </a:cubicBezTo>
                  <a:cubicBezTo>
                    <a:pt x="136" y="1"/>
                    <a:pt x="136" y="1"/>
                    <a:pt x="136" y="1"/>
                  </a:cubicBezTo>
                  <a:cubicBezTo>
                    <a:pt x="136" y="1"/>
                    <a:pt x="136" y="1"/>
                    <a:pt x="136" y="1"/>
                  </a:cubicBezTo>
                  <a:cubicBezTo>
                    <a:pt x="136" y="1"/>
                    <a:pt x="136" y="1"/>
                    <a:pt x="137" y="1"/>
                  </a:cubicBezTo>
                  <a:cubicBezTo>
                    <a:pt x="137" y="0"/>
                    <a:pt x="137" y="0"/>
                    <a:pt x="138" y="0"/>
                  </a:cubicBezTo>
                  <a:cubicBezTo>
                    <a:pt x="138" y="1"/>
                    <a:pt x="138" y="1"/>
                    <a:pt x="139" y="1"/>
                  </a:cubicBezTo>
                  <a:cubicBezTo>
                    <a:pt x="139" y="2"/>
                    <a:pt x="138" y="2"/>
                    <a:pt x="138" y="2"/>
                  </a:cubicBezTo>
                  <a:cubicBezTo>
                    <a:pt x="138" y="2"/>
                    <a:pt x="138" y="2"/>
                    <a:pt x="138" y="2"/>
                  </a:cubicBezTo>
                  <a:cubicBezTo>
                    <a:pt x="139" y="3"/>
                    <a:pt x="139" y="3"/>
                    <a:pt x="140" y="3"/>
                  </a:cubicBezTo>
                  <a:cubicBezTo>
                    <a:pt x="140" y="3"/>
                    <a:pt x="140" y="3"/>
                    <a:pt x="140" y="3"/>
                  </a:cubicBezTo>
                  <a:cubicBezTo>
                    <a:pt x="140" y="3"/>
                    <a:pt x="140" y="4"/>
                    <a:pt x="140" y="4"/>
                  </a:cubicBezTo>
                  <a:cubicBezTo>
                    <a:pt x="140" y="4"/>
                    <a:pt x="140" y="4"/>
                    <a:pt x="139" y="4"/>
                  </a:cubicBezTo>
                  <a:cubicBezTo>
                    <a:pt x="139" y="4"/>
                    <a:pt x="139" y="4"/>
                    <a:pt x="139" y="4"/>
                  </a:cubicBezTo>
                  <a:cubicBezTo>
                    <a:pt x="139" y="3"/>
                    <a:pt x="139" y="4"/>
                    <a:pt x="139" y="4"/>
                  </a:cubicBezTo>
                  <a:cubicBezTo>
                    <a:pt x="138" y="4"/>
                    <a:pt x="139" y="4"/>
                    <a:pt x="139" y="4"/>
                  </a:cubicBezTo>
                  <a:cubicBezTo>
                    <a:pt x="139" y="4"/>
                    <a:pt x="139" y="4"/>
                    <a:pt x="139" y="4"/>
                  </a:cubicBezTo>
                  <a:cubicBezTo>
                    <a:pt x="139" y="4"/>
                    <a:pt x="140" y="4"/>
                    <a:pt x="140" y="4"/>
                  </a:cubicBezTo>
                  <a:cubicBezTo>
                    <a:pt x="140" y="5"/>
                    <a:pt x="140" y="4"/>
                    <a:pt x="139" y="4"/>
                  </a:cubicBezTo>
                  <a:cubicBezTo>
                    <a:pt x="139" y="5"/>
                    <a:pt x="139" y="5"/>
                    <a:pt x="139" y="6"/>
                  </a:cubicBezTo>
                  <a:cubicBezTo>
                    <a:pt x="139" y="6"/>
                    <a:pt x="140" y="6"/>
                    <a:pt x="140" y="6"/>
                  </a:cubicBezTo>
                  <a:cubicBezTo>
                    <a:pt x="139" y="7"/>
                    <a:pt x="140" y="7"/>
                    <a:pt x="140" y="8"/>
                  </a:cubicBezTo>
                  <a:cubicBezTo>
                    <a:pt x="140" y="8"/>
                    <a:pt x="140" y="8"/>
                    <a:pt x="140" y="8"/>
                  </a:cubicBezTo>
                  <a:cubicBezTo>
                    <a:pt x="140" y="9"/>
                    <a:pt x="141" y="9"/>
                    <a:pt x="140" y="10"/>
                  </a:cubicBezTo>
                  <a:cubicBezTo>
                    <a:pt x="140" y="10"/>
                    <a:pt x="140" y="10"/>
                    <a:pt x="140" y="10"/>
                  </a:cubicBezTo>
                  <a:cubicBezTo>
                    <a:pt x="140" y="11"/>
                    <a:pt x="141" y="11"/>
                    <a:pt x="141" y="12"/>
                  </a:cubicBezTo>
                  <a:cubicBezTo>
                    <a:pt x="142" y="12"/>
                    <a:pt x="142" y="12"/>
                    <a:pt x="142" y="12"/>
                  </a:cubicBezTo>
                  <a:cubicBezTo>
                    <a:pt x="143" y="12"/>
                    <a:pt x="143" y="12"/>
                    <a:pt x="144" y="12"/>
                  </a:cubicBezTo>
                  <a:cubicBezTo>
                    <a:pt x="144" y="12"/>
                    <a:pt x="144" y="12"/>
                    <a:pt x="144" y="12"/>
                  </a:cubicBezTo>
                  <a:cubicBezTo>
                    <a:pt x="144" y="12"/>
                    <a:pt x="144" y="12"/>
                    <a:pt x="144" y="12"/>
                  </a:cubicBezTo>
                  <a:cubicBezTo>
                    <a:pt x="144" y="13"/>
                    <a:pt x="143" y="12"/>
                    <a:pt x="143" y="13"/>
                  </a:cubicBezTo>
                  <a:cubicBezTo>
                    <a:pt x="143" y="13"/>
                    <a:pt x="143" y="12"/>
                    <a:pt x="143" y="13"/>
                  </a:cubicBezTo>
                  <a:cubicBezTo>
                    <a:pt x="143" y="13"/>
                    <a:pt x="142" y="13"/>
                    <a:pt x="142" y="13"/>
                  </a:cubicBezTo>
                  <a:cubicBezTo>
                    <a:pt x="142" y="13"/>
                    <a:pt x="142" y="13"/>
                    <a:pt x="142" y="14"/>
                  </a:cubicBezTo>
                  <a:cubicBezTo>
                    <a:pt x="142" y="14"/>
                    <a:pt x="142" y="14"/>
                    <a:pt x="142" y="14"/>
                  </a:cubicBezTo>
                  <a:cubicBezTo>
                    <a:pt x="142" y="15"/>
                    <a:pt x="142" y="15"/>
                    <a:pt x="143" y="15"/>
                  </a:cubicBezTo>
                  <a:cubicBezTo>
                    <a:pt x="143" y="15"/>
                    <a:pt x="143" y="15"/>
                    <a:pt x="144" y="16"/>
                  </a:cubicBezTo>
                  <a:cubicBezTo>
                    <a:pt x="144" y="16"/>
                    <a:pt x="144" y="16"/>
                    <a:pt x="144" y="16"/>
                  </a:cubicBezTo>
                  <a:cubicBezTo>
                    <a:pt x="144" y="16"/>
                    <a:pt x="145" y="16"/>
                    <a:pt x="145" y="16"/>
                  </a:cubicBezTo>
                  <a:cubicBezTo>
                    <a:pt x="145" y="16"/>
                    <a:pt x="146" y="16"/>
                    <a:pt x="146" y="16"/>
                  </a:cubicBezTo>
                  <a:cubicBezTo>
                    <a:pt x="147" y="16"/>
                    <a:pt x="148" y="16"/>
                    <a:pt x="149" y="16"/>
                  </a:cubicBezTo>
                  <a:cubicBezTo>
                    <a:pt x="149" y="16"/>
                    <a:pt x="150" y="16"/>
                    <a:pt x="150" y="16"/>
                  </a:cubicBezTo>
                  <a:cubicBezTo>
                    <a:pt x="150" y="15"/>
                    <a:pt x="151" y="15"/>
                    <a:pt x="151" y="15"/>
                  </a:cubicBezTo>
                  <a:cubicBezTo>
                    <a:pt x="152" y="15"/>
                    <a:pt x="152" y="16"/>
                    <a:pt x="153" y="16"/>
                  </a:cubicBezTo>
                  <a:cubicBezTo>
                    <a:pt x="152" y="17"/>
                    <a:pt x="152" y="17"/>
                    <a:pt x="152" y="17"/>
                  </a:cubicBezTo>
                  <a:cubicBezTo>
                    <a:pt x="151" y="17"/>
                    <a:pt x="151" y="17"/>
                    <a:pt x="151" y="17"/>
                  </a:cubicBezTo>
                  <a:cubicBezTo>
                    <a:pt x="151" y="17"/>
                    <a:pt x="151" y="17"/>
                    <a:pt x="151" y="17"/>
                  </a:cubicBezTo>
                  <a:cubicBezTo>
                    <a:pt x="151" y="18"/>
                    <a:pt x="151" y="17"/>
                    <a:pt x="151" y="17"/>
                  </a:cubicBezTo>
                  <a:cubicBezTo>
                    <a:pt x="151" y="17"/>
                    <a:pt x="151" y="17"/>
                    <a:pt x="152" y="17"/>
                  </a:cubicBezTo>
                  <a:cubicBezTo>
                    <a:pt x="152" y="18"/>
                    <a:pt x="153" y="18"/>
                    <a:pt x="153" y="17"/>
                  </a:cubicBezTo>
                  <a:cubicBezTo>
                    <a:pt x="153" y="17"/>
                    <a:pt x="153" y="18"/>
                    <a:pt x="153" y="18"/>
                  </a:cubicBezTo>
                  <a:cubicBezTo>
                    <a:pt x="154" y="18"/>
                    <a:pt x="154" y="19"/>
                    <a:pt x="154" y="19"/>
                  </a:cubicBezTo>
                  <a:cubicBezTo>
                    <a:pt x="154" y="20"/>
                    <a:pt x="155" y="20"/>
                    <a:pt x="154" y="20"/>
                  </a:cubicBezTo>
                  <a:cubicBezTo>
                    <a:pt x="154" y="20"/>
                    <a:pt x="154" y="20"/>
                    <a:pt x="154" y="20"/>
                  </a:cubicBezTo>
                  <a:cubicBezTo>
                    <a:pt x="155" y="21"/>
                    <a:pt x="155" y="21"/>
                    <a:pt x="154" y="22"/>
                  </a:cubicBezTo>
                  <a:cubicBezTo>
                    <a:pt x="154" y="22"/>
                    <a:pt x="153" y="22"/>
                    <a:pt x="153" y="22"/>
                  </a:cubicBezTo>
                  <a:cubicBezTo>
                    <a:pt x="153" y="22"/>
                    <a:pt x="153" y="22"/>
                    <a:pt x="153" y="23"/>
                  </a:cubicBezTo>
                  <a:cubicBezTo>
                    <a:pt x="154" y="23"/>
                    <a:pt x="155" y="23"/>
                    <a:pt x="156" y="23"/>
                  </a:cubicBezTo>
                  <a:cubicBezTo>
                    <a:pt x="156" y="24"/>
                    <a:pt x="156" y="24"/>
                    <a:pt x="156" y="25"/>
                  </a:cubicBezTo>
                  <a:cubicBezTo>
                    <a:pt x="156" y="25"/>
                    <a:pt x="156" y="25"/>
                    <a:pt x="157" y="26"/>
                  </a:cubicBezTo>
                  <a:cubicBezTo>
                    <a:pt x="157" y="26"/>
                    <a:pt x="157" y="26"/>
                    <a:pt x="156" y="27"/>
                  </a:cubicBezTo>
                  <a:cubicBezTo>
                    <a:pt x="156" y="27"/>
                    <a:pt x="156" y="27"/>
                    <a:pt x="155" y="27"/>
                  </a:cubicBezTo>
                  <a:cubicBezTo>
                    <a:pt x="155" y="26"/>
                    <a:pt x="155" y="26"/>
                    <a:pt x="154" y="27"/>
                  </a:cubicBezTo>
                  <a:cubicBezTo>
                    <a:pt x="154" y="27"/>
                    <a:pt x="153" y="27"/>
                    <a:pt x="153" y="27"/>
                  </a:cubicBezTo>
                  <a:cubicBezTo>
                    <a:pt x="153" y="28"/>
                    <a:pt x="154" y="28"/>
                    <a:pt x="154" y="28"/>
                  </a:cubicBezTo>
                  <a:cubicBezTo>
                    <a:pt x="154" y="29"/>
                    <a:pt x="155" y="29"/>
                    <a:pt x="155" y="29"/>
                  </a:cubicBezTo>
                  <a:cubicBezTo>
                    <a:pt x="155" y="28"/>
                    <a:pt x="155" y="28"/>
                    <a:pt x="155" y="29"/>
                  </a:cubicBezTo>
                  <a:cubicBezTo>
                    <a:pt x="156" y="29"/>
                    <a:pt x="155" y="29"/>
                    <a:pt x="155" y="29"/>
                  </a:cubicBezTo>
                  <a:cubicBezTo>
                    <a:pt x="155" y="30"/>
                    <a:pt x="154" y="29"/>
                    <a:pt x="154" y="29"/>
                  </a:cubicBezTo>
                  <a:cubicBezTo>
                    <a:pt x="153" y="29"/>
                    <a:pt x="153" y="29"/>
                    <a:pt x="153" y="29"/>
                  </a:cubicBezTo>
                  <a:cubicBezTo>
                    <a:pt x="153" y="29"/>
                    <a:pt x="153" y="29"/>
                    <a:pt x="153" y="29"/>
                  </a:cubicBezTo>
                  <a:cubicBezTo>
                    <a:pt x="154" y="30"/>
                    <a:pt x="154" y="30"/>
                    <a:pt x="154" y="30"/>
                  </a:cubicBezTo>
                  <a:cubicBezTo>
                    <a:pt x="154" y="30"/>
                    <a:pt x="155" y="30"/>
                    <a:pt x="155" y="30"/>
                  </a:cubicBezTo>
                  <a:cubicBezTo>
                    <a:pt x="155" y="30"/>
                    <a:pt x="155" y="30"/>
                    <a:pt x="155" y="30"/>
                  </a:cubicBezTo>
                  <a:cubicBezTo>
                    <a:pt x="154" y="30"/>
                    <a:pt x="154" y="31"/>
                    <a:pt x="154" y="30"/>
                  </a:cubicBezTo>
                  <a:cubicBezTo>
                    <a:pt x="154" y="30"/>
                    <a:pt x="153" y="30"/>
                    <a:pt x="153" y="30"/>
                  </a:cubicBezTo>
                  <a:cubicBezTo>
                    <a:pt x="153" y="31"/>
                    <a:pt x="153" y="30"/>
                    <a:pt x="153" y="31"/>
                  </a:cubicBezTo>
                  <a:cubicBezTo>
                    <a:pt x="154" y="31"/>
                    <a:pt x="154" y="31"/>
                    <a:pt x="154" y="31"/>
                  </a:cubicBezTo>
                  <a:cubicBezTo>
                    <a:pt x="154" y="31"/>
                    <a:pt x="154" y="31"/>
                    <a:pt x="153" y="31"/>
                  </a:cubicBezTo>
                  <a:cubicBezTo>
                    <a:pt x="153" y="31"/>
                    <a:pt x="152" y="31"/>
                    <a:pt x="152" y="31"/>
                  </a:cubicBezTo>
                  <a:cubicBezTo>
                    <a:pt x="151" y="31"/>
                    <a:pt x="149" y="31"/>
                    <a:pt x="148" y="31"/>
                  </a:cubicBezTo>
                  <a:cubicBezTo>
                    <a:pt x="147" y="31"/>
                    <a:pt x="147" y="31"/>
                    <a:pt x="147" y="31"/>
                  </a:cubicBezTo>
                  <a:cubicBezTo>
                    <a:pt x="146" y="31"/>
                    <a:pt x="145" y="31"/>
                    <a:pt x="145" y="31"/>
                  </a:cubicBezTo>
                  <a:cubicBezTo>
                    <a:pt x="145" y="31"/>
                    <a:pt x="145" y="31"/>
                    <a:pt x="145" y="31"/>
                  </a:cubicBezTo>
                  <a:cubicBezTo>
                    <a:pt x="145" y="31"/>
                    <a:pt x="145" y="31"/>
                    <a:pt x="145" y="31"/>
                  </a:cubicBezTo>
                  <a:cubicBezTo>
                    <a:pt x="145" y="31"/>
                    <a:pt x="146" y="31"/>
                    <a:pt x="147" y="31"/>
                  </a:cubicBezTo>
                  <a:cubicBezTo>
                    <a:pt x="148" y="32"/>
                    <a:pt x="149" y="32"/>
                    <a:pt x="151" y="32"/>
                  </a:cubicBezTo>
                  <a:cubicBezTo>
                    <a:pt x="152" y="32"/>
                    <a:pt x="152" y="33"/>
                    <a:pt x="153" y="32"/>
                  </a:cubicBezTo>
                  <a:cubicBezTo>
                    <a:pt x="153" y="32"/>
                    <a:pt x="153" y="32"/>
                    <a:pt x="153" y="32"/>
                  </a:cubicBezTo>
                  <a:cubicBezTo>
                    <a:pt x="153" y="33"/>
                    <a:pt x="153" y="33"/>
                    <a:pt x="153" y="33"/>
                  </a:cubicBezTo>
                  <a:cubicBezTo>
                    <a:pt x="153" y="33"/>
                    <a:pt x="153" y="33"/>
                    <a:pt x="153" y="34"/>
                  </a:cubicBezTo>
                  <a:cubicBezTo>
                    <a:pt x="153" y="34"/>
                    <a:pt x="152" y="34"/>
                    <a:pt x="152" y="34"/>
                  </a:cubicBezTo>
                  <a:cubicBezTo>
                    <a:pt x="151" y="34"/>
                    <a:pt x="151" y="34"/>
                    <a:pt x="150" y="34"/>
                  </a:cubicBezTo>
                  <a:cubicBezTo>
                    <a:pt x="150" y="34"/>
                    <a:pt x="150" y="34"/>
                    <a:pt x="150" y="34"/>
                  </a:cubicBezTo>
                  <a:cubicBezTo>
                    <a:pt x="150" y="34"/>
                    <a:pt x="150" y="34"/>
                    <a:pt x="150" y="34"/>
                  </a:cubicBezTo>
                  <a:cubicBezTo>
                    <a:pt x="151" y="35"/>
                    <a:pt x="151" y="35"/>
                    <a:pt x="151" y="35"/>
                  </a:cubicBezTo>
                  <a:cubicBezTo>
                    <a:pt x="152" y="35"/>
                    <a:pt x="152" y="35"/>
                    <a:pt x="152" y="35"/>
                  </a:cubicBezTo>
                  <a:cubicBezTo>
                    <a:pt x="153" y="36"/>
                    <a:pt x="154" y="35"/>
                    <a:pt x="156" y="35"/>
                  </a:cubicBezTo>
                  <a:cubicBezTo>
                    <a:pt x="156" y="35"/>
                    <a:pt x="157" y="35"/>
                    <a:pt x="158" y="35"/>
                  </a:cubicBezTo>
                  <a:cubicBezTo>
                    <a:pt x="158" y="35"/>
                    <a:pt x="158" y="35"/>
                    <a:pt x="158" y="35"/>
                  </a:cubicBezTo>
                  <a:cubicBezTo>
                    <a:pt x="159" y="35"/>
                    <a:pt x="159" y="35"/>
                    <a:pt x="160" y="36"/>
                  </a:cubicBezTo>
                  <a:cubicBezTo>
                    <a:pt x="160" y="36"/>
                    <a:pt x="160" y="36"/>
                    <a:pt x="161" y="36"/>
                  </a:cubicBezTo>
                  <a:cubicBezTo>
                    <a:pt x="161" y="35"/>
                    <a:pt x="162" y="36"/>
                    <a:pt x="162" y="36"/>
                  </a:cubicBezTo>
                  <a:cubicBezTo>
                    <a:pt x="163" y="36"/>
                    <a:pt x="164" y="36"/>
                    <a:pt x="165" y="36"/>
                  </a:cubicBezTo>
                  <a:cubicBezTo>
                    <a:pt x="165" y="36"/>
                    <a:pt x="166" y="36"/>
                    <a:pt x="166" y="36"/>
                  </a:cubicBezTo>
                  <a:cubicBezTo>
                    <a:pt x="167" y="36"/>
                    <a:pt x="167" y="36"/>
                    <a:pt x="167" y="35"/>
                  </a:cubicBezTo>
                  <a:cubicBezTo>
                    <a:pt x="167" y="35"/>
                    <a:pt x="167" y="35"/>
                    <a:pt x="168" y="35"/>
                  </a:cubicBezTo>
                  <a:cubicBezTo>
                    <a:pt x="168" y="35"/>
                    <a:pt x="168" y="35"/>
                    <a:pt x="168" y="35"/>
                  </a:cubicBezTo>
                  <a:cubicBezTo>
                    <a:pt x="168" y="35"/>
                    <a:pt x="168" y="35"/>
                    <a:pt x="168" y="35"/>
                  </a:cubicBezTo>
                  <a:cubicBezTo>
                    <a:pt x="168" y="35"/>
                    <a:pt x="168" y="35"/>
                    <a:pt x="168" y="36"/>
                  </a:cubicBezTo>
                  <a:cubicBezTo>
                    <a:pt x="168" y="36"/>
                    <a:pt x="168" y="36"/>
                    <a:pt x="168" y="36"/>
                  </a:cubicBezTo>
                  <a:cubicBezTo>
                    <a:pt x="168" y="36"/>
                    <a:pt x="168" y="36"/>
                    <a:pt x="168" y="36"/>
                  </a:cubicBezTo>
                  <a:cubicBezTo>
                    <a:pt x="168" y="36"/>
                    <a:pt x="169" y="36"/>
                    <a:pt x="169" y="36"/>
                  </a:cubicBezTo>
                  <a:cubicBezTo>
                    <a:pt x="169" y="35"/>
                    <a:pt x="170" y="35"/>
                    <a:pt x="170" y="36"/>
                  </a:cubicBezTo>
                  <a:cubicBezTo>
                    <a:pt x="170" y="36"/>
                    <a:pt x="170" y="36"/>
                    <a:pt x="170" y="37"/>
                  </a:cubicBezTo>
                  <a:cubicBezTo>
                    <a:pt x="170" y="37"/>
                    <a:pt x="169" y="37"/>
                    <a:pt x="169" y="37"/>
                  </a:cubicBezTo>
                  <a:cubicBezTo>
                    <a:pt x="169" y="37"/>
                    <a:pt x="168" y="37"/>
                    <a:pt x="168" y="37"/>
                  </a:cubicBezTo>
                  <a:cubicBezTo>
                    <a:pt x="168" y="37"/>
                    <a:pt x="168" y="38"/>
                    <a:pt x="169" y="38"/>
                  </a:cubicBezTo>
                  <a:cubicBezTo>
                    <a:pt x="169" y="38"/>
                    <a:pt x="170" y="38"/>
                    <a:pt x="170" y="38"/>
                  </a:cubicBezTo>
                  <a:cubicBezTo>
                    <a:pt x="171" y="38"/>
                    <a:pt x="171" y="38"/>
                    <a:pt x="171" y="39"/>
                  </a:cubicBezTo>
                  <a:cubicBezTo>
                    <a:pt x="171" y="40"/>
                    <a:pt x="171" y="41"/>
                    <a:pt x="171" y="42"/>
                  </a:cubicBezTo>
                  <a:cubicBezTo>
                    <a:pt x="171" y="42"/>
                    <a:pt x="171" y="42"/>
                    <a:pt x="171" y="43"/>
                  </a:cubicBezTo>
                  <a:cubicBezTo>
                    <a:pt x="171" y="43"/>
                    <a:pt x="171" y="43"/>
                    <a:pt x="172" y="43"/>
                  </a:cubicBezTo>
                  <a:cubicBezTo>
                    <a:pt x="172" y="42"/>
                    <a:pt x="172" y="43"/>
                    <a:pt x="172" y="43"/>
                  </a:cubicBezTo>
                  <a:cubicBezTo>
                    <a:pt x="172" y="43"/>
                    <a:pt x="172" y="44"/>
                    <a:pt x="172" y="44"/>
                  </a:cubicBezTo>
                  <a:cubicBezTo>
                    <a:pt x="173" y="45"/>
                    <a:pt x="172" y="45"/>
                    <a:pt x="172" y="45"/>
                  </a:cubicBezTo>
                  <a:cubicBezTo>
                    <a:pt x="171" y="45"/>
                    <a:pt x="171" y="46"/>
                    <a:pt x="170" y="46"/>
                  </a:cubicBezTo>
                  <a:cubicBezTo>
                    <a:pt x="170" y="46"/>
                    <a:pt x="169" y="45"/>
                    <a:pt x="169" y="45"/>
                  </a:cubicBezTo>
                  <a:cubicBezTo>
                    <a:pt x="169" y="45"/>
                    <a:pt x="169" y="45"/>
                    <a:pt x="169" y="46"/>
                  </a:cubicBezTo>
                  <a:cubicBezTo>
                    <a:pt x="169" y="46"/>
                    <a:pt x="169" y="46"/>
                    <a:pt x="169" y="46"/>
                  </a:cubicBezTo>
                  <a:cubicBezTo>
                    <a:pt x="169" y="46"/>
                    <a:pt x="169" y="46"/>
                    <a:pt x="169" y="46"/>
                  </a:cubicBezTo>
                  <a:cubicBezTo>
                    <a:pt x="170" y="46"/>
                    <a:pt x="170" y="46"/>
                    <a:pt x="170" y="46"/>
                  </a:cubicBezTo>
                  <a:cubicBezTo>
                    <a:pt x="170" y="47"/>
                    <a:pt x="169" y="47"/>
                    <a:pt x="169" y="47"/>
                  </a:cubicBezTo>
                  <a:cubicBezTo>
                    <a:pt x="169" y="47"/>
                    <a:pt x="169" y="47"/>
                    <a:pt x="169" y="47"/>
                  </a:cubicBezTo>
                  <a:cubicBezTo>
                    <a:pt x="169" y="47"/>
                    <a:pt x="169" y="47"/>
                    <a:pt x="169" y="47"/>
                  </a:cubicBezTo>
                  <a:cubicBezTo>
                    <a:pt x="169" y="47"/>
                    <a:pt x="169" y="47"/>
                    <a:pt x="169" y="47"/>
                  </a:cubicBezTo>
                  <a:cubicBezTo>
                    <a:pt x="170" y="47"/>
                    <a:pt x="170" y="47"/>
                    <a:pt x="171" y="48"/>
                  </a:cubicBezTo>
                  <a:cubicBezTo>
                    <a:pt x="172" y="48"/>
                    <a:pt x="172" y="48"/>
                    <a:pt x="173" y="48"/>
                  </a:cubicBezTo>
                  <a:cubicBezTo>
                    <a:pt x="173" y="48"/>
                    <a:pt x="173" y="48"/>
                    <a:pt x="173" y="48"/>
                  </a:cubicBezTo>
                  <a:cubicBezTo>
                    <a:pt x="173" y="49"/>
                    <a:pt x="174" y="50"/>
                    <a:pt x="173" y="51"/>
                  </a:cubicBezTo>
                  <a:cubicBezTo>
                    <a:pt x="173" y="51"/>
                    <a:pt x="173" y="51"/>
                    <a:pt x="173" y="51"/>
                  </a:cubicBezTo>
                  <a:cubicBezTo>
                    <a:pt x="174" y="52"/>
                    <a:pt x="174" y="52"/>
                    <a:pt x="173" y="52"/>
                  </a:cubicBezTo>
                  <a:cubicBezTo>
                    <a:pt x="172" y="52"/>
                    <a:pt x="172" y="52"/>
                    <a:pt x="172" y="52"/>
                  </a:cubicBezTo>
                  <a:cubicBezTo>
                    <a:pt x="172" y="52"/>
                    <a:pt x="171" y="52"/>
                    <a:pt x="171" y="52"/>
                  </a:cubicBezTo>
                  <a:cubicBezTo>
                    <a:pt x="170" y="52"/>
                    <a:pt x="168" y="53"/>
                    <a:pt x="167" y="53"/>
                  </a:cubicBezTo>
                  <a:cubicBezTo>
                    <a:pt x="166" y="53"/>
                    <a:pt x="165" y="53"/>
                    <a:pt x="165" y="53"/>
                  </a:cubicBezTo>
                  <a:cubicBezTo>
                    <a:pt x="164" y="53"/>
                    <a:pt x="164" y="53"/>
                    <a:pt x="163" y="53"/>
                  </a:cubicBezTo>
                  <a:cubicBezTo>
                    <a:pt x="162" y="53"/>
                    <a:pt x="161" y="53"/>
                    <a:pt x="160" y="52"/>
                  </a:cubicBezTo>
                  <a:cubicBezTo>
                    <a:pt x="160" y="52"/>
                    <a:pt x="160" y="52"/>
                    <a:pt x="160" y="53"/>
                  </a:cubicBezTo>
                  <a:cubicBezTo>
                    <a:pt x="160" y="53"/>
                    <a:pt x="160" y="53"/>
                    <a:pt x="160" y="53"/>
                  </a:cubicBezTo>
                  <a:cubicBezTo>
                    <a:pt x="162" y="53"/>
                    <a:pt x="163" y="54"/>
                    <a:pt x="164" y="54"/>
                  </a:cubicBezTo>
                  <a:cubicBezTo>
                    <a:pt x="165" y="54"/>
                    <a:pt x="167" y="54"/>
                    <a:pt x="167" y="55"/>
                  </a:cubicBezTo>
                  <a:cubicBezTo>
                    <a:pt x="168" y="55"/>
                    <a:pt x="169" y="55"/>
                    <a:pt x="170" y="56"/>
                  </a:cubicBezTo>
                  <a:cubicBezTo>
                    <a:pt x="170" y="56"/>
                    <a:pt x="170" y="56"/>
                    <a:pt x="170" y="56"/>
                  </a:cubicBezTo>
                  <a:cubicBezTo>
                    <a:pt x="170" y="57"/>
                    <a:pt x="171" y="57"/>
                    <a:pt x="171" y="57"/>
                  </a:cubicBezTo>
                  <a:cubicBezTo>
                    <a:pt x="171" y="57"/>
                    <a:pt x="171" y="57"/>
                    <a:pt x="171" y="58"/>
                  </a:cubicBezTo>
                  <a:cubicBezTo>
                    <a:pt x="171" y="58"/>
                    <a:pt x="171" y="58"/>
                    <a:pt x="171" y="58"/>
                  </a:cubicBezTo>
                  <a:cubicBezTo>
                    <a:pt x="169" y="59"/>
                    <a:pt x="168" y="59"/>
                    <a:pt x="167" y="58"/>
                  </a:cubicBezTo>
                  <a:cubicBezTo>
                    <a:pt x="166" y="58"/>
                    <a:pt x="166" y="58"/>
                    <a:pt x="166" y="58"/>
                  </a:cubicBezTo>
                  <a:cubicBezTo>
                    <a:pt x="165" y="58"/>
                    <a:pt x="165" y="58"/>
                    <a:pt x="165" y="57"/>
                  </a:cubicBezTo>
                  <a:cubicBezTo>
                    <a:pt x="165" y="57"/>
                    <a:pt x="165" y="57"/>
                    <a:pt x="164" y="57"/>
                  </a:cubicBezTo>
                  <a:cubicBezTo>
                    <a:pt x="164" y="57"/>
                    <a:pt x="163" y="56"/>
                    <a:pt x="162" y="57"/>
                  </a:cubicBezTo>
                  <a:cubicBezTo>
                    <a:pt x="162" y="57"/>
                    <a:pt x="162" y="57"/>
                    <a:pt x="162" y="57"/>
                  </a:cubicBezTo>
                  <a:cubicBezTo>
                    <a:pt x="161" y="56"/>
                    <a:pt x="159" y="56"/>
                    <a:pt x="158" y="56"/>
                  </a:cubicBezTo>
                  <a:cubicBezTo>
                    <a:pt x="158" y="56"/>
                    <a:pt x="158" y="56"/>
                    <a:pt x="158" y="56"/>
                  </a:cubicBezTo>
                  <a:cubicBezTo>
                    <a:pt x="157" y="56"/>
                    <a:pt x="157" y="56"/>
                    <a:pt x="156" y="56"/>
                  </a:cubicBezTo>
                  <a:cubicBezTo>
                    <a:pt x="155" y="55"/>
                    <a:pt x="155" y="55"/>
                    <a:pt x="154" y="54"/>
                  </a:cubicBezTo>
                  <a:cubicBezTo>
                    <a:pt x="154" y="54"/>
                    <a:pt x="154" y="54"/>
                    <a:pt x="153" y="54"/>
                  </a:cubicBezTo>
                  <a:cubicBezTo>
                    <a:pt x="153" y="54"/>
                    <a:pt x="152" y="54"/>
                    <a:pt x="152" y="54"/>
                  </a:cubicBezTo>
                  <a:cubicBezTo>
                    <a:pt x="150" y="54"/>
                    <a:pt x="149" y="54"/>
                    <a:pt x="148" y="54"/>
                  </a:cubicBezTo>
                  <a:cubicBezTo>
                    <a:pt x="147" y="54"/>
                    <a:pt x="146" y="53"/>
                    <a:pt x="145" y="53"/>
                  </a:cubicBezTo>
                  <a:cubicBezTo>
                    <a:pt x="144" y="54"/>
                    <a:pt x="143" y="53"/>
                    <a:pt x="143" y="53"/>
                  </a:cubicBezTo>
                  <a:cubicBezTo>
                    <a:pt x="143" y="53"/>
                    <a:pt x="142" y="53"/>
                    <a:pt x="142" y="53"/>
                  </a:cubicBezTo>
                  <a:cubicBezTo>
                    <a:pt x="141" y="53"/>
                    <a:pt x="141" y="53"/>
                    <a:pt x="140" y="53"/>
                  </a:cubicBezTo>
                  <a:cubicBezTo>
                    <a:pt x="140" y="53"/>
                    <a:pt x="140" y="53"/>
                    <a:pt x="140" y="53"/>
                  </a:cubicBezTo>
                  <a:cubicBezTo>
                    <a:pt x="140" y="53"/>
                    <a:pt x="139" y="53"/>
                    <a:pt x="139" y="53"/>
                  </a:cubicBezTo>
                  <a:cubicBezTo>
                    <a:pt x="139" y="53"/>
                    <a:pt x="139" y="53"/>
                    <a:pt x="138" y="53"/>
                  </a:cubicBezTo>
                  <a:cubicBezTo>
                    <a:pt x="138" y="53"/>
                    <a:pt x="139" y="53"/>
                    <a:pt x="139" y="53"/>
                  </a:cubicBezTo>
                  <a:cubicBezTo>
                    <a:pt x="139" y="52"/>
                    <a:pt x="139" y="53"/>
                    <a:pt x="140" y="53"/>
                  </a:cubicBezTo>
                  <a:cubicBezTo>
                    <a:pt x="140" y="53"/>
                    <a:pt x="140" y="53"/>
                    <a:pt x="140" y="53"/>
                  </a:cubicBezTo>
                  <a:cubicBezTo>
                    <a:pt x="140" y="52"/>
                    <a:pt x="140" y="52"/>
                    <a:pt x="140" y="52"/>
                  </a:cubicBezTo>
                  <a:cubicBezTo>
                    <a:pt x="141" y="52"/>
                    <a:pt x="141" y="52"/>
                    <a:pt x="141" y="52"/>
                  </a:cubicBezTo>
                  <a:cubicBezTo>
                    <a:pt x="142" y="52"/>
                    <a:pt x="142" y="52"/>
                    <a:pt x="143" y="52"/>
                  </a:cubicBezTo>
                  <a:cubicBezTo>
                    <a:pt x="143" y="51"/>
                    <a:pt x="143" y="51"/>
                    <a:pt x="143" y="51"/>
                  </a:cubicBezTo>
                  <a:cubicBezTo>
                    <a:pt x="143" y="51"/>
                    <a:pt x="143" y="51"/>
                    <a:pt x="143" y="51"/>
                  </a:cubicBezTo>
                  <a:cubicBezTo>
                    <a:pt x="142" y="51"/>
                    <a:pt x="141" y="51"/>
                    <a:pt x="139" y="51"/>
                  </a:cubicBezTo>
                  <a:cubicBezTo>
                    <a:pt x="138" y="51"/>
                    <a:pt x="137" y="51"/>
                    <a:pt x="136" y="51"/>
                  </a:cubicBezTo>
                  <a:cubicBezTo>
                    <a:pt x="135" y="51"/>
                    <a:pt x="134" y="51"/>
                    <a:pt x="133" y="51"/>
                  </a:cubicBezTo>
                  <a:cubicBezTo>
                    <a:pt x="132" y="51"/>
                    <a:pt x="131" y="51"/>
                    <a:pt x="131" y="51"/>
                  </a:cubicBezTo>
                  <a:cubicBezTo>
                    <a:pt x="131" y="51"/>
                    <a:pt x="130" y="51"/>
                    <a:pt x="130" y="51"/>
                  </a:cubicBezTo>
                  <a:cubicBezTo>
                    <a:pt x="130" y="51"/>
                    <a:pt x="131" y="51"/>
                    <a:pt x="131" y="51"/>
                  </a:cubicBezTo>
                  <a:cubicBezTo>
                    <a:pt x="131" y="51"/>
                    <a:pt x="131" y="51"/>
                    <a:pt x="131" y="51"/>
                  </a:cubicBezTo>
                  <a:cubicBezTo>
                    <a:pt x="131" y="51"/>
                    <a:pt x="131" y="52"/>
                    <a:pt x="131" y="52"/>
                  </a:cubicBezTo>
                  <a:cubicBezTo>
                    <a:pt x="130" y="52"/>
                    <a:pt x="129" y="52"/>
                    <a:pt x="128" y="52"/>
                  </a:cubicBezTo>
                  <a:cubicBezTo>
                    <a:pt x="127" y="52"/>
                    <a:pt x="126" y="52"/>
                    <a:pt x="125" y="52"/>
                  </a:cubicBezTo>
                  <a:cubicBezTo>
                    <a:pt x="124" y="53"/>
                    <a:pt x="124" y="53"/>
                    <a:pt x="123" y="53"/>
                  </a:cubicBezTo>
                  <a:cubicBezTo>
                    <a:pt x="122" y="53"/>
                    <a:pt x="121" y="53"/>
                    <a:pt x="121" y="53"/>
                  </a:cubicBezTo>
                  <a:cubicBezTo>
                    <a:pt x="120" y="53"/>
                    <a:pt x="120" y="53"/>
                    <a:pt x="119" y="53"/>
                  </a:cubicBezTo>
                  <a:cubicBezTo>
                    <a:pt x="119" y="53"/>
                    <a:pt x="118" y="53"/>
                    <a:pt x="118" y="53"/>
                  </a:cubicBezTo>
                  <a:cubicBezTo>
                    <a:pt x="117" y="53"/>
                    <a:pt x="116" y="53"/>
                    <a:pt x="115" y="53"/>
                  </a:cubicBezTo>
                  <a:cubicBezTo>
                    <a:pt x="114" y="53"/>
                    <a:pt x="113" y="53"/>
                    <a:pt x="111" y="53"/>
                  </a:cubicBezTo>
                  <a:cubicBezTo>
                    <a:pt x="111" y="53"/>
                    <a:pt x="110" y="53"/>
                    <a:pt x="109" y="53"/>
                  </a:cubicBezTo>
                  <a:cubicBezTo>
                    <a:pt x="109" y="53"/>
                    <a:pt x="109" y="53"/>
                    <a:pt x="108" y="53"/>
                  </a:cubicBezTo>
                  <a:cubicBezTo>
                    <a:pt x="108" y="53"/>
                    <a:pt x="107" y="53"/>
                    <a:pt x="106" y="53"/>
                  </a:cubicBezTo>
                  <a:cubicBezTo>
                    <a:pt x="106" y="53"/>
                    <a:pt x="105" y="53"/>
                    <a:pt x="105" y="53"/>
                  </a:cubicBezTo>
                  <a:cubicBezTo>
                    <a:pt x="104" y="53"/>
                    <a:pt x="103" y="53"/>
                    <a:pt x="102" y="53"/>
                  </a:cubicBezTo>
                  <a:cubicBezTo>
                    <a:pt x="102" y="53"/>
                    <a:pt x="102" y="53"/>
                    <a:pt x="102" y="53"/>
                  </a:cubicBezTo>
                  <a:cubicBezTo>
                    <a:pt x="102" y="53"/>
                    <a:pt x="101" y="53"/>
                    <a:pt x="100" y="53"/>
                  </a:cubicBezTo>
                  <a:cubicBezTo>
                    <a:pt x="100" y="53"/>
                    <a:pt x="100" y="53"/>
                    <a:pt x="100" y="53"/>
                  </a:cubicBezTo>
                  <a:cubicBezTo>
                    <a:pt x="100" y="53"/>
                    <a:pt x="100" y="53"/>
                    <a:pt x="100" y="52"/>
                  </a:cubicBezTo>
                  <a:cubicBezTo>
                    <a:pt x="101" y="52"/>
                    <a:pt x="101" y="53"/>
                    <a:pt x="101" y="52"/>
                  </a:cubicBezTo>
                  <a:cubicBezTo>
                    <a:pt x="101" y="52"/>
                    <a:pt x="101" y="52"/>
                    <a:pt x="101" y="52"/>
                  </a:cubicBezTo>
                  <a:cubicBezTo>
                    <a:pt x="102" y="52"/>
                    <a:pt x="102" y="51"/>
                    <a:pt x="103" y="51"/>
                  </a:cubicBezTo>
                  <a:cubicBezTo>
                    <a:pt x="104" y="52"/>
                    <a:pt x="105" y="52"/>
                    <a:pt x="106" y="52"/>
                  </a:cubicBezTo>
                  <a:cubicBezTo>
                    <a:pt x="107" y="52"/>
                    <a:pt x="108" y="52"/>
                    <a:pt x="110" y="52"/>
                  </a:cubicBezTo>
                  <a:cubicBezTo>
                    <a:pt x="110" y="51"/>
                    <a:pt x="112" y="51"/>
                    <a:pt x="112" y="52"/>
                  </a:cubicBezTo>
                  <a:cubicBezTo>
                    <a:pt x="113" y="52"/>
                    <a:pt x="113" y="52"/>
                    <a:pt x="113" y="51"/>
                  </a:cubicBezTo>
                  <a:cubicBezTo>
                    <a:pt x="113" y="51"/>
                    <a:pt x="114" y="51"/>
                    <a:pt x="114" y="51"/>
                  </a:cubicBezTo>
                  <a:cubicBezTo>
                    <a:pt x="115" y="51"/>
                    <a:pt x="116" y="51"/>
                    <a:pt x="117" y="51"/>
                  </a:cubicBezTo>
                  <a:cubicBezTo>
                    <a:pt x="117" y="51"/>
                    <a:pt x="117" y="52"/>
                    <a:pt x="118" y="52"/>
                  </a:cubicBezTo>
                  <a:cubicBezTo>
                    <a:pt x="118" y="52"/>
                    <a:pt x="118" y="51"/>
                    <a:pt x="118" y="51"/>
                  </a:cubicBezTo>
                  <a:cubicBezTo>
                    <a:pt x="118" y="51"/>
                    <a:pt x="118" y="51"/>
                    <a:pt x="118" y="51"/>
                  </a:cubicBezTo>
                  <a:cubicBezTo>
                    <a:pt x="118" y="51"/>
                    <a:pt x="118" y="51"/>
                    <a:pt x="118" y="51"/>
                  </a:cubicBezTo>
                  <a:cubicBezTo>
                    <a:pt x="117" y="51"/>
                    <a:pt x="116" y="51"/>
                    <a:pt x="116" y="51"/>
                  </a:cubicBezTo>
                  <a:cubicBezTo>
                    <a:pt x="115" y="50"/>
                    <a:pt x="114" y="50"/>
                    <a:pt x="113" y="51"/>
                  </a:cubicBezTo>
                  <a:cubicBezTo>
                    <a:pt x="113" y="51"/>
                    <a:pt x="112" y="51"/>
                    <a:pt x="112" y="51"/>
                  </a:cubicBezTo>
                  <a:cubicBezTo>
                    <a:pt x="111" y="50"/>
                    <a:pt x="109" y="50"/>
                    <a:pt x="108" y="50"/>
                  </a:cubicBezTo>
                  <a:cubicBezTo>
                    <a:pt x="108" y="50"/>
                    <a:pt x="108" y="50"/>
                    <a:pt x="107" y="50"/>
                  </a:cubicBezTo>
                  <a:cubicBezTo>
                    <a:pt x="107" y="50"/>
                    <a:pt x="106" y="50"/>
                    <a:pt x="105" y="50"/>
                  </a:cubicBezTo>
                  <a:cubicBezTo>
                    <a:pt x="104" y="51"/>
                    <a:pt x="104" y="51"/>
                    <a:pt x="103" y="50"/>
                  </a:cubicBezTo>
                  <a:cubicBezTo>
                    <a:pt x="103" y="50"/>
                    <a:pt x="102" y="50"/>
                    <a:pt x="102" y="50"/>
                  </a:cubicBezTo>
                  <a:cubicBezTo>
                    <a:pt x="102" y="50"/>
                    <a:pt x="102" y="51"/>
                    <a:pt x="102" y="50"/>
                  </a:cubicBezTo>
                  <a:cubicBezTo>
                    <a:pt x="101" y="50"/>
                    <a:pt x="102" y="50"/>
                    <a:pt x="102" y="50"/>
                  </a:cubicBezTo>
                  <a:cubicBezTo>
                    <a:pt x="103" y="50"/>
                    <a:pt x="105" y="49"/>
                    <a:pt x="106" y="49"/>
                  </a:cubicBezTo>
                  <a:cubicBezTo>
                    <a:pt x="106" y="49"/>
                    <a:pt x="107" y="49"/>
                    <a:pt x="107" y="49"/>
                  </a:cubicBezTo>
                  <a:cubicBezTo>
                    <a:pt x="107" y="49"/>
                    <a:pt x="108" y="50"/>
                    <a:pt x="108" y="49"/>
                  </a:cubicBezTo>
                  <a:cubicBezTo>
                    <a:pt x="108" y="49"/>
                    <a:pt x="108" y="49"/>
                    <a:pt x="108" y="49"/>
                  </a:cubicBezTo>
                  <a:cubicBezTo>
                    <a:pt x="109" y="49"/>
                    <a:pt x="109" y="49"/>
                    <a:pt x="110" y="49"/>
                  </a:cubicBezTo>
                  <a:cubicBezTo>
                    <a:pt x="110" y="49"/>
                    <a:pt x="110" y="49"/>
                    <a:pt x="110" y="49"/>
                  </a:cubicBezTo>
                  <a:cubicBezTo>
                    <a:pt x="111" y="48"/>
                    <a:pt x="111" y="48"/>
                    <a:pt x="112" y="48"/>
                  </a:cubicBezTo>
                  <a:cubicBezTo>
                    <a:pt x="112" y="48"/>
                    <a:pt x="112" y="48"/>
                    <a:pt x="112" y="48"/>
                  </a:cubicBezTo>
                  <a:cubicBezTo>
                    <a:pt x="113" y="48"/>
                    <a:pt x="113" y="48"/>
                    <a:pt x="114" y="48"/>
                  </a:cubicBezTo>
                  <a:cubicBezTo>
                    <a:pt x="115" y="48"/>
                    <a:pt x="115" y="48"/>
                    <a:pt x="116" y="48"/>
                  </a:cubicBezTo>
                  <a:cubicBezTo>
                    <a:pt x="116" y="48"/>
                    <a:pt x="116" y="48"/>
                    <a:pt x="116" y="48"/>
                  </a:cubicBezTo>
                  <a:cubicBezTo>
                    <a:pt x="116" y="49"/>
                    <a:pt x="116" y="48"/>
                    <a:pt x="116" y="48"/>
                  </a:cubicBezTo>
                  <a:cubicBezTo>
                    <a:pt x="116" y="49"/>
                    <a:pt x="115" y="48"/>
                    <a:pt x="115" y="49"/>
                  </a:cubicBezTo>
                  <a:cubicBezTo>
                    <a:pt x="115" y="49"/>
                    <a:pt x="116" y="49"/>
                    <a:pt x="116" y="49"/>
                  </a:cubicBezTo>
                  <a:cubicBezTo>
                    <a:pt x="117" y="49"/>
                    <a:pt x="118" y="49"/>
                    <a:pt x="119" y="49"/>
                  </a:cubicBezTo>
                  <a:cubicBezTo>
                    <a:pt x="119" y="49"/>
                    <a:pt x="120" y="49"/>
                    <a:pt x="121" y="49"/>
                  </a:cubicBezTo>
                  <a:cubicBezTo>
                    <a:pt x="122" y="49"/>
                    <a:pt x="124" y="49"/>
                    <a:pt x="125" y="49"/>
                  </a:cubicBezTo>
                  <a:cubicBezTo>
                    <a:pt x="126" y="49"/>
                    <a:pt x="127" y="49"/>
                    <a:pt x="128" y="49"/>
                  </a:cubicBezTo>
                  <a:cubicBezTo>
                    <a:pt x="129" y="49"/>
                    <a:pt x="129" y="49"/>
                    <a:pt x="130" y="49"/>
                  </a:cubicBezTo>
                  <a:cubicBezTo>
                    <a:pt x="130" y="49"/>
                    <a:pt x="131" y="49"/>
                    <a:pt x="131" y="49"/>
                  </a:cubicBezTo>
                  <a:cubicBezTo>
                    <a:pt x="131" y="48"/>
                    <a:pt x="131" y="49"/>
                    <a:pt x="132" y="49"/>
                  </a:cubicBezTo>
                  <a:cubicBezTo>
                    <a:pt x="133" y="49"/>
                    <a:pt x="135" y="49"/>
                    <a:pt x="136" y="49"/>
                  </a:cubicBezTo>
                  <a:cubicBezTo>
                    <a:pt x="136" y="49"/>
                    <a:pt x="136" y="49"/>
                    <a:pt x="136" y="48"/>
                  </a:cubicBezTo>
                  <a:cubicBezTo>
                    <a:pt x="136" y="48"/>
                    <a:pt x="136" y="48"/>
                    <a:pt x="136" y="48"/>
                  </a:cubicBezTo>
                  <a:cubicBezTo>
                    <a:pt x="135" y="48"/>
                    <a:pt x="134" y="48"/>
                    <a:pt x="133" y="48"/>
                  </a:cubicBezTo>
                  <a:cubicBezTo>
                    <a:pt x="133" y="48"/>
                    <a:pt x="133" y="48"/>
                    <a:pt x="133" y="48"/>
                  </a:cubicBezTo>
                  <a:cubicBezTo>
                    <a:pt x="131" y="47"/>
                    <a:pt x="130" y="47"/>
                    <a:pt x="128" y="47"/>
                  </a:cubicBezTo>
                  <a:cubicBezTo>
                    <a:pt x="128" y="47"/>
                    <a:pt x="127" y="47"/>
                    <a:pt x="126" y="47"/>
                  </a:cubicBezTo>
                  <a:cubicBezTo>
                    <a:pt x="126" y="47"/>
                    <a:pt x="126" y="47"/>
                    <a:pt x="125" y="46"/>
                  </a:cubicBezTo>
                  <a:cubicBezTo>
                    <a:pt x="124" y="46"/>
                    <a:pt x="124" y="46"/>
                    <a:pt x="123" y="46"/>
                  </a:cubicBezTo>
                  <a:cubicBezTo>
                    <a:pt x="122" y="46"/>
                    <a:pt x="121" y="47"/>
                    <a:pt x="120" y="46"/>
                  </a:cubicBezTo>
                  <a:cubicBezTo>
                    <a:pt x="120" y="46"/>
                    <a:pt x="120" y="46"/>
                    <a:pt x="120" y="46"/>
                  </a:cubicBezTo>
                  <a:cubicBezTo>
                    <a:pt x="120" y="46"/>
                    <a:pt x="120" y="46"/>
                    <a:pt x="120" y="46"/>
                  </a:cubicBezTo>
                  <a:cubicBezTo>
                    <a:pt x="121" y="46"/>
                    <a:pt x="121" y="46"/>
                    <a:pt x="122" y="46"/>
                  </a:cubicBezTo>
                  <a:cubicBezTo>
                    <a:pt x="122" y="46"/>
                    <a:pt x="122" y="46"/>
                    <a:pt x="122" y="46"/>
                  </a:cubicBezTo>
                  <a:cubicBezTo>
                    <a:pt x="122" y="45"/>
                    <a:pt x="122" y="46"/>
                    <a:pt x="122" y="46"/>
                  </a:cubicBezTo>
                  <a:cubicBezTo>
                    <a:pt x="122" y="46"/>
                    <a:pt x="121" y="46"/>
                    <a:pt x="121" y="46"/>
                  </a:cubicBezTo>
                  <a:cubicBezTo>
                    <a:pt x="121" y="46"/>
                    <a:pt x="121" y="45"/>
                    <a:pt x="121" y="46"/>
                  </a:cubicBezTo>
                  <a:cubicBezTo>
                    <a:pt x="120" y="46"/>
                    <a:pt x="119" y="46"/>
                    <a:pt x="118" y="46"/>
                  </a:cubicBezTo>
                  <a:cubicBezTo>
                    <a:pt x="118" y="46"/>
                    <a:pt x="117" y="46"/>
                    <a:pt x="116" y="46"/>
                  </a:cubicBezTo>
                  <a:cubicBezTo>
                    <a:pt x="116" y="46"/>
                    <a:pt x="116" y="46"/>
                    <a:pt x="116" y="46"/>
                  </a:cubicBezTo>
                  <a:cubicBezTo>
                    <a:pt x="115" y="46"/>
                    <a:pt x="115" y="46"/>
                    <a:pt x="114" y="46"/>
                  </a:cubicBezTo>
                  <a:cubicBezTo>
                    <a:pt x="114" y="46"/>
                    <a:pt x="113" y="46"/>
                    <a:pt x="112" y="46"/>
                  </a:cubicBezTo>
                  <a:cubicBezTo>
                    <a:pt x="112" y="45"/>
                    <a:pt x="111" y="45"/>
                    <a:pt x="110" y="45"/>
                  </a:cubicBezTo>
                  <a:cubicBezTo>
                    <a:pt x="109" y="45"/>
                    <a:pt x="108" y="45"/>
                    <a:pt x="107" y="45"/>
                  </a:cubicBezTo>
                  <a:cubicBezTo>
                    <a:pt x="105" y="45"/>
                    <a:pt x="104" y="45"/>
                    <a:pt x="103" y="45"/>
                  </a:cubicBezTo>
                  <a:cubicBezTo>
                    <a:pt x="102" y="45"/>
                    <a:pt x="101" y="46"/>
                    <a:pt x="100" y="45"/>
                  </a:cubicBezTo>
                  <a:cubicBezTo>
                    <a:pt x="100" y="45"/>
                    <a:pt x="100" y="45"/>
                    <a:pt x="100" y="45"/>
                  </a:cubicBezTo>
                  <a:cubicBezTo>
                    <a:pt x="99" y="46"/>
                    <a:pt x="99" y="46"/>
                    <a:pt x="98" y="46"/>
                  </a:cubicBezTo>
                  <a:cubicBezTo>
                    <a:pt x="97" y="45"/>
                    <a:pt x="96" y="45"/>
                    <a:pt x="96" y="45"/>
                  </a:cubicBezTo>
                  <a:cubicBezTo>
                    <a:pt x="94" y="45"/>
                    <a:pt x="92" y="45"/>
                    <a:pt x="90" y="45"/>
                  </a:cubicBezTo>
                  <a:cubicBezTo>
                    <a:pt x="89" y="45"/>
                    <a:pt x="89" y="45"/>
                    <a:pt x="88" y="46"/>
                  </a:cubicBezTo>
                  <a:cubicBezTo>
                    <a:pt x="88" y="46"/>
                    <a:pt x="87" y="46"/>
                    <a:pt x="87" y="46"/>
                  </a:cubicBezTo>
                  <a:cubicBezTo>
                    <a:pt x="85" y="46"/>
                    <a:pt x="84" y="46"/>
                    <a:pt x="82" y="46"/>
                  </a:cubicBezTo>
                  <a:cubicBezTo>
                    <a:pt x="82" y="46"/>
                    <a:pt x="81" y="46"/>
                    <a:pt x="80" y="46"/>
                  </a:cubicBezTo>
                  <a:cubicBezTo>
                    <a:pt x="80" y="46"/>
                    <a:pt x="79" y="46"/>
                    <a:pt x="79" y="46"/>
                  </a:cubicBezTo>
                  <a:cubicBezTo>
                    <a:pt x="78" y="46"/>
                    <a:pt x="77" y="46"/>
                    <a:pt x="76" y="46"/>
                  </a:cubicBezTo>
                  <a:cubicBezTo>
                    <a:pt x="75" y="46"/>
                    <a:pt x="74" y="46"/>
                    <a:pt x="74" y="47"/>
                  </a:cubicBezTo>
                  <a:cubicBezTo>
                    <a:pt x="74" y="47"/>
                    <a:pt x="74" y="47"/>
                    <a:pt x="74" y="47"/>
                  </a:cubicBezTo>
                  <a:cubicBezTo>
                    <a:pt x="73" y="47"/>
                    <a:pt x="72" y="47"/>
                    <a:pt x="72" y="47"/>
                  </a:cubicBezTo>
                  <a:cubicBezTo>
                    <a:pt x="72" y="47"/>
                    <a:pt x="71" y="47"/>
                    <a:pt x="71" y="47"/>
                  </a:cubicBezTo>
                  <a:cubicBezTo>
                    <a:pt x="71" y="47"/>
                    <a:pt x="70" y="47"/>
                    <a:pt x="70" y="48"/>
                  </a:cubicBezTo>
                  <a:cubicBezTo>
                    <a:pt x="70" y="48"/>
                    <a:pt x="70" y="48"/>
                    <a:pt x="70" y="48"/>
                  </a:cubicBezTo>
                  <a:cubicBezTo>
                    <a:pt x="69" y="48"/>
                    <a:pt x="69" y="48"/>
                    <a:pt x="68" y="48"/>
                  </a:cubicBezTo>
                  <a:cubicBezTo>
                    <a:pt x="68" y="48"/>
                    <a:pt x="68" y="49"/>
                    <a:pt x="68" y="49"/>
                  </a:cubicBezTo>
                  <a:cubicBezTo>
                    <a:pt x="68" y="49"/>
                    <a:pt x="68" y="49"/>
                    <a:pt x="68" y="49"/>
                  </a:cubicBezTo>
                  <a:cubicBezTo>
                    <a:pt x="70" y="49"/>
                    <a:pt x="71" y="49"/>
                    <a:pt x="73" y="49"/>
                  </a:cubicBezTo>
                  <a:cubicBezTo>
                    <a:pt x="73" y="49"/>
                    <a:pt x="74" y="49"/>
                    <a:pt x="74" y="49"/>
                  </a:cubicBezTo>
                  <a:cubicBezTo>
                    <a:pt x="75" y="49"/>
                    <a:pt x="76" y="48"/>
                    <a:pt x="77" y="49"/>
                  </a:cubicBezTo>
                  <a:cubicBezTo>
                    <a:pt x="77" y="49"/>
                    <a:pt x="77" y="49"/>
                    <a:pt x="77" y="49"/>
                  </a:cubicBezTo>
                  <a:cubicBezTo>
                    <a:pt x="78" y="49"/>
                    <a:pt x="79" y="49"/>
                    <a:pt x="80" y="49"/>
                  </a:cubicBezTo>
                  <a:cubicBezTo>
                    <a:pt x="81" y="49"/>
                    <a:pt x="81" y="49"/>
                    <a:pt x="82" y="49"/>
                  </a:cubicBezTo>
                  <a:cubicBezTo>
                    <a:pt x="82" y="48"/>
                    <a:pt x="82" y="48"/>
                    <a:pt x="82" y="48"/>
                  </a:cubicBezTo>
                  <a:cubicBezTo>
                    <a:pt x="82" y="48"/>
                    <a:pt x="83" y="48"/>
                    <a:pt x="83" y="48"/>
                  </a:cubicBezTo>
                  <a:cubicBezTo>
                    <a:pt x="83" y="48"/>
                    <a:pt x="84" y="48"/>
                    <a:pt x="84" y="48"/>
                  </a:cubicBezTo>
                  <a:cubicBezTo>
                    <a:pt x="85" y="49"/>
                    <a:pt x="85" y="49"/>
                    <a:pt x="86" y="48"/>
                  </a:cubicBezTo>
                  <a:cubicBezTo>
                    <a:pt x="87" y="48"/>
                    <a:pt x="88" y="48"/>
                    <a:pt x="89" y="48"/>
                  </a:cubicBezTo>
                  <a:cubicBezTo>
                    <a:pt x="89" y="49"/>
                    <a:pt x="90" y="48"/>
                    <a:pt x="90" y="48"/>
                  </a:cubicBezTo>
                  <a:cubicBezTo>
                    <a:pt x="91" y="48"/>
                    <a:pt x="92" y="49"/>
                    <a:pt x="93" y="49"/>
                  </a:cubicBezTo>
                  <a:cubicBezTo>
                    <a:pt x="94" y="48"/>
                    <a:pt x="94" y="48"/>
                    <a:pt x="95" y="48"/>
                  </a:cubicBezTo>
                  <a:cubicBezTo>
                    <a:pt x="95" y="48"/>
                    <a:pt x="95" y="48"/>
                    <a:pt x="95" y="48"/>
                  </a:cubicBezTo>
                  <a:cubicBezTo>
                    <a:pt x="95" y="48"/>
                    <a:pt x="95" y="49"/>
                    <a:pt x="95" y="49"/>
                  </a:cubicBezTo>
                  <a:cubicBezTo>
                    <a:pt x="94" y="49"/>
                    <a:pt x="94" y="49"/>
                    <a:pt x="93" y="49"/>
                  </a:cubicBezTo>
                  <a:cubicBezTo>
                    <a:pt x="93" y="49"/>
                    <a:pt x="93" y="49"/>
                    <a:pt x="93" y="50"/>
                  </a:cubicBezTo>
                  <a:cubicBezTo>
                    <a:pt x="93" y="50"/>
                    <a:pt x="93" y="50"/>
                    <a:pt x="93" y="50"/>
                  </a:cubicBezTo>
                  <a:cubicBezTo>
                    <a:pt x="94" y="50"/>
                    <a:pt x="94" y="50"/>
                    <a:pt x="94" y="50"/>
                  </a:cubicBezTo>
                  <a:cubicBezTo>
                    <a:pt x="96" y="50"/>
                    <a:pt x="97" y="50"/>
                    <a:pt x="99" y="50"/>
                  </a:cubicBezTo>
                  <a:cubicBezTo>
                    <a:pt x="99" y="50"/>
                    <a:pt x="99" y="50"/>
                    <a:pt x="99" y="50"/>
                  </a:cubicBezTo>
                  <a:cubicBezTo>
                    <a:pt x="99" y="51"/>
                    <a:pt x="99" y="50"/>
                    <a:pt x="99" y="50"/>
                  </a:cubicBezTo>
                  <a:cubicBezTo>
                    <a:pt x="97" y="50"/>
                    <a:pt x="95" y="51"/>
                    <a:pt x="93" y="51"/>
                  </a:cubicBezTo>
                  <a:cubicBezTo>
                    <a:pt x="92" y="51"/>
                    <a:pt x="91" y="51"/>
                    <a:pt x="89" y="51"/>
                  </a:cubicBezTo>
                  <a:cubicBezTo>
                    <a:pt x="89" y="51"/>
                    <a:pt x="88" y="51"/>
                    <a:pt x="87" y="51"/>
                  </a:cubicBezTo>
                  <a:cubicBezTo>
                    <a:pt x="86" y="52"/>
                    <a:pt x="85" y="52"/>
                    <a:pt x="85" y="52"/>
                  </a:cubicBezTo>
                  <a:cubicBezTo>
                    <a:pt x="83" y="51"/>
                    <a:pt x="82" y="52"/>
                    <a:pt x="80" y="52"/>
                  </a:cubicBezTo>
                  <a:cubicBezTo>
                    <a:pt x="80" y="52"/>
                    <a:pt x="79" y="52"/>
                    <a:pt x="79" y="52"/>
                  </a:cubicBezTo>
                  <a:cubicBezTo>
                    <a:pt x="78" y="52"/>
                    <a:pt x="77" y="52"/>
                    <a:pt x="76" y="52"/>
                  </a:cubicBezTo>
                  <a:cubicBezTo>
                    <a:pt x="76" y="52"/>
                    <a:pt x="76" y="52"/>
                    <a:pt x="76" y="52"/>
                  </a:cubicBezTo>
                  <a:cubicBezTo>
                    <a:pt x="75" y="53"/>
                    <a:pt x="74" y="52"/>
                    <a:pt x="74" y="52"/>
                  </a:cubicBezTo>
                  <a:cubicBezTo>
                    <a:pt x="73" y="52"/>
                    <a:pt x="72" y="52"/>
                    <a:pt x="72" y="52"/>
                  </a:cubicBezTo>
                  <a:cubicBezTo>
                    <a:pt x="72" y="52"/>
                    <a:pt x="71" y="52"/>
                    <a:pt x="71" y="52"/>
                  </a:cubicBezTo>
                  <a:cubicBezTo>
                    <a:pt x="70" y="53"/>
                    <a:pt x="69" y="53"/>
                    <a:pt x="68" y="53"/>
                  </a:cubicBezTo>
                  <a:cubicBezTo>
                    <a:pt x="67" y="53"/>
                    <a:pt x="67" y="53"/>
                    <a:pt x="67" y="53"/>
                  </a:cubicBezTo>
                  <a:cubicBezTo>
                    <a:pt x="67" y="53"/>
                    <a:pt x="67" y="53"/>
                    <a:pt x="68" y="53"/>
                  </a:cubicBezTo>
                  <a:cubicBezTo>
                    <a:pt x="68" y="53"/>
                    <a:pt x="68" y="53"/>
                    <a:pt x="69" y="53"/>
                  </a:cubicBezTo>
                  <a:cubicBezTo>
                    <a:pt x="70" y="53"/>
                    <a:pt x="71" y="53"/>
                    <a:pt x="72" y="53"/>
                  </a:cubicBezTo>
                  <a:cubicBezTo>
                    <a:pt x="72" y="53"/>
                    <a:pt x="72" y="53"/>
                    <a:pt x="73" y="53"/>
                  </a:cubicBezTo>
                  <a:cubicBezTo>
                    <a:pt x="74" y="53"/>
                    <a:pt x="76" y="53"/>
                    <a:pt x="77" y="53"/>
                  </a:cubicBezTo>
                  <a:cubicBezTo>
                    <a:pt x="78" y="53"/>
                    <a:pt x="79" y="53"/>
                    <a:pt x="80" y="53"/>
                  </a:cubicBezTo>
                  <a:cubicBezTo>
                    <a:pt x="80" y="53"/>
                    <a:pt x="80" y="53"/>
                    <a:pt x="80" y="53"/>
                  </a:cubicBezTo>
                  <a:cubicBezTo>
                    <a:pt x="80" y="53"/>
                    <a:pt x="81" y="52"/>
                    <a:pt x="81" y="53"/>
                  </a:cubicBezTo>
                  <a:cubicBezTo>
                    <a:pt x="81" y="53"/>
                    <a:pt x="80" y="53"/>
                    <a:pt x="80" y="53"/>
                  </a:cubicBezTo>
                  <a:cubicBezTo>
                    <a:pt x="80" y="53"/>
                    <a:pt x="79" y="53"/>
                    <a:pt x="79" y="53"/>
                  </a:cubicBezTo>
                  <a:cubicBezTo>
                    <a:pt x="79" y="53"/>
                    <a:pt x="79" y="54"/>
                    <a:pt x="79" y="54"/>
                  </a:cubicBezTo>
                  <a:cubicBezTo>
                    <a:pt x="78" y="54"/>
                    <a:pt x="77" y="54"/>
                    <a:pt x="76" y="54"/>
                  </a:cubicBezTo>
                  <a:cubicBezTo>
                    <a:pt x="75" y="54"/>
                    <a:pt x="74" y="55"/>
                    <a:pt x="73" y="55"/>
                  </a:cubicBezTo>
                  <a:cubicBezTo>
                    <a:pt x="72" y="55"/>
                    <a:pt x="71" y="55"/>
                    <a:pt x="71" y="55"/>
                  </a:cubicBezTo>
                  <a:cubicBezTo>
                    <a:pt x="70" y="54"/>
                    <a:pt x="69" y="55"/>
                    <a:pt x="68" y="55"/>
                  </a:cubicBezTo>
                  <a:cubicBezTo>
                    <a:pt x="66" y="55"/>
                    <a:pt x="65" y="56"/>
                    <a:pt x="63" y="55"/>
                  </a:cubicBezTo>
                  <a:cubicBezTo>
                    <a:pt x="63" y="55"/>
                    <a:pt x="62" y="56"/>
                    <a:pt x="61" y="56"/>
                  </a:cubicBezTo>
                  <a:cubicBezTo>
                    <a:pt x="60" y="56"/>
                    <a:pt x="59" y="56"/>
                    <a:pt x="59" y="57"/>
                  </a:cubicBezTo>
                  <a:cubicBezTo>
                    <a:pt x="59" y="57"/>
                    <a:pt x="59" y="57"/>
                    <a:pt x="59" y="57"/>
                  </a:cubicBezTo>
                  <a:cubicBezTo>
                    <a:pt x="56" y="57"/>
                    <a:pt x="54" y="58"/>
                    <a:pt x="52" y="58"/>
                  </a:cubicBezTo>
                  <a:cubicBezTo>
                    <a:pt x="50" y="58"/>
                    <a:pt x="49" y="58"/>
                    <a:pt x="47" y="59"/>
                  </a:cubicBezTo>
                  <a:cubicBezTo>
                    <a:pt x="46" y="59"/>
                    <a:pt x="45" y="59"/>
                    <a:pt x="44" y="58"/>
                  </a:cubicBezTo>
                  <a:cubicBezTo>
                    <a:pt x="44" y="58"/>
                    <a:pt x="43" y="58"/>
                    <a:pt x="43" y="58"/>
                  </a:cubicBezTo>
                  <a:cubicBezTo>
                    <a:pt x="42" y="58"/>
                    <a:pt x="42" y="58"/>
                    <a:pt x="42" y="58"/>
                  </a:cubicBezTo>
                  <a:cubicBezTo>
                    <a:pt x="42" y="58"/>
                    <a:pt x="43" y="58"/>
                    <a:pt x="43" y="58"/>
                  </a:cubicBezTo>
                  <a:cubicBezTo>
                    <a:pt x="43" y="58"/>
                    <a:pt x="43" y="58"/>
                    <a:pt x="43" y="59"/>
                  </a:cubicBezTo>
                  <a:cubicBezTo>
                    <a:pt x="43" y="59"/>
                    <a:pt x="43" y="59"/>
                    <a:pt x="43" y="59"/>
                  </a:cubicBezTo>
                  <a:cubicBezTo>
                    <a:pt x="42" y="59"/>
                    <a:pt x="42" y="59"/>
                    <a:pt x="42" y="60"/>
                  </a:cubicBezTo>
                  <a:cubicBezTo>
                    <a:pt x="42" y="60"/>
                    <a:pt x="41" y="60"/>
                    <a:pt x="41" y="60"/>
                  </a:cubicBezTo>
                  <a:cubicBezTo>
                    <a:pt x="40" y="60"/>
                    <a:pt x="39" y="60"/>
                    <a:pt x="38" y="60"/>
                  </a:cubicBezTo>
                  <a:cubicBezTo>
                    <a:pt x="37" y="60"/>
                    <a:pt x="36" y="60"/>
                    <a:pt x="35" y="60"/>
                  </a:cubicBezTo>
                  <a:cubicBezTo>
                    <a:pt x="35" y="60"/>
                    <a:pt x="35" y="60"/>
                    <a:pt x="35" y="60"/>
                  </a:cubicBezTo>
                  <a:cubicBezTo>
                    <a:pt x="35" y="61"/>
                    <a:pt x="34" y="61"/>
                    <a:pt x="34" y="61"/>
                  </a:cubicBezTo>
                  <a:cubicBezTo>
                    <a:pt x="33" y="61"/>
                    <a:pt x="32" y="62"/>
                    <a:pt x="31" y="62"/>
                  </a:cubicBezTo>
                  <a:cubicBezTo>
                    <a:pt x="30" y="62"/>
                    <a:pt x="30" y="62"/>
                    <a:pt x="29" y="62"/>
                  </a:cubicBezTo>
                  <a:cubicBezTo>
                    <a:pt x="29" y="62"/>
                    <a:pt x="29" y="62"/>
                    <a:pt x="28" y="63"/>
                  </a:cubicBezTo>
                  <a:cubicBezTo>
                    <a:pt x="28" y="63"/>
                    <a:pt x="28" y="63"/>
                    <a:pt x="28" y="63"/>
                  </a:cubicBezTo>
                  <a:cubicBezTo>
                    <a:pt x="27" y="63"/>
                    <a:pt x="27" y="63"/>
                    <a:pt x="26" y="63"/>
                  </a:cubicBezTo>
                  <a:cubicBezTo>
                    <a:pt x="26" y="64"/>
                    <a:pt x="25" y="64"/>
                    <a:pt x="24" y="64"/>
                  </a:cubicBezTo>
                  <a:cubicBezTo>
                    <a:pt x="23" y="64"/>
                    <a:pt x="23" y="65"/>
                    <a:pt x="22" y="65"/>
                  </a:cubicBezTo>
                  <a:cubicBezTo>
                    <a:pt x="21" y="65"/>
                    <a:pt x="21" y="65"/>
                    <a:pt x="21" y="64"/>
                  </a:cubicBezTo>
                  <a:cubicBezTo>
                    <a:pt x="21" y="63"/>
                    <a:pt x="21" y="63"/>
                    <a:pt x="20" y="63"/>
                  </a:cubicBezTo>
                  <a:cubicBezTo>
                    <a:pt x="20" y="63"/>
                    <a:pt x="20" y="63"/>
                    <a:pt x="20" y="63"/>
                  </a:cubicBezTo>
                  <a:cubicBezTo>
                    <a:pt x="20" y="63"/>
                    <a:pt x="20" y="63"/>
                    <a:pt x="20" y="63"/>
                  </a:cubicBezTo>
                  <a:cubicBezTo>
                    <a:pt x="20" y="63"/>
                    <a:pt x="21" y="62"/>
                    <a:pt x="21" y="63"/>
                  </a:cubicBezTo>
                  <a:cubicBezTo>
                    <a:pt x="21" y="63"/>
                    <a:pt x="22" y="62"/>
                    <a:pt x="22" y="62"/>
                  </a:cubicBezTo>
                  <a:cubicBezTo>
                    <a:pt x="23" y="62"/>
                    <a:pt x="24" y="61"/>
                    <a:pt x="25" y="62"/>
                  </a:cubicBezTo>
                  <a:cubicBezTo>
                    <a:pt x="25" y="62"/>
                    <a:pt x="26" y="61"/>
                    <a:pt x="26" y="61"/>
                  </a:cubicBezTo>
                  <a:cubicBezTo>
                    <a:pt x="27" y="61"/>
                    <a:pt x="27" y="61"/>
                    <a:pt x="28" y="61"/>
                  </a:cubicBezTo>
                  <a:cubicBezTo>
                    <a:pt x="28" y="61"/>
                    <a:pt x="28" y="61"/>
                    <a:pt x="28" y="61"/>
                  </a:cubicBezTo>
                  <a:cubicBezTo>
                    <a:pt x="29" y="60"/>
                    <a:pt x="29" y="61"/>
                    <a:pt x="30" y="61"/>
                  </a:cubicBezTo>
                  <a:cubicBezTo>
                    <a:pt x="30" y="61"/>
                    <a:pt x="30" y="61"/>
                    <a:pt x="31" y="61"/>
                  </a:cubicBezTo>
                  <a:cubicBezTo>
                    <a:pt x="31" y="61"/>
                    <a:pt x="32" y="61"/>
                    <a:pt x="33" y="61"/>
                  </a:cubicBezTo>
                  <a:cubicBezTo>
                    <a:pt x="33" y="61"/>
                    <a:pt x="34" y="60"/>
                    <a:pt x="34" y="61"/>
                  </a:cubicBezTo>
                  <a:cubicBezTo>
                    <a:pt x="34" y="61"/>
                    <a:pt x="34" y="60"/>
                    <a:pt x="34" y="60"/>
                  </a:cubicBezTo>
                  <a:cubicBezTo>
                    <a:pt x="34" y="60"/>
                    <a:pt x="34" y="60"/>
                    <a:pt x="34" y="60"/>
                  </a:cubicBezTo>
                  <a:cubicBezTo>
                    <a:pt x="34" y="60"/>
                    <a:pt x="33" y="60"/>
                    <a:pt x="33" y="60"/>
                  </a:cubicBezTo>
                  <a:cubicBezTo>
                    <a:pt x="33" y="60"/>
                    <a:pt x="33" y="60"/>
                    <a:pt x="33" y="60"/>
                  </a:cubicBezTo>
                  <a:cubicBezTo>
                    <a:pt x="33" y="60"/>
                    <a:pt x="33" y="60"/>
                    <a:pt x="33" y="60"/>
                  </a:cubicBezTo>
                  <a:cubicBezTo>
                    <a:pt x="34" y="59"/>
                    <a:pt x="34" y="59"/>
                    <a:pt x="35" y="59"/>
                  </a:cubicBezTo>
                  <a:cubicBezTo>
                    <a:pt x="36" y="59"/>
                    <a:pt x="37" y="59"/>
                    <a:pt x="37" y="59"/>
                  </a:cubicBezTo>
                  <a:cubicBezTo>
                    <a:pt x="37" y="59"/>
                    <a:pt x="38" y="59"/>
                    <a:pt x="38" y="59"/>
                  </a:cubicBezTo>
                  <a:cubicBezTo>
                    <a:pt x="38" y="59"/>
                    <a:pt x="38" y="59"/>
                    <a:pt x="38" y="59"/>
                  </a:cubicBezTo>
                  <a:cubicBezTo>
                    <a:pt x="38" y="59"/>
                    <a:pt x="38" y="59"/>
                    <a:pt x="38" y="59"/>
                  </a:cubicBezTo>
                  <a:cubicBezTo>
                    <a:pt x="37" y="59"/>
                    <a:pt x="37" y="59"/>
                    <a:pt x="37" y="59"/>
                  </a:cubicBezTo>
                  <a:cubicBezTo>
                    <a:pt x="36" y="59"/>
                    <a:pt x="36" y="59"/>
                    <a:pt x="36" y="58"/>
                  </a:cubicBezTo>
                  <a:cubicBezTo>
                    <a:pt x="36" y="58"/>
                    <a:pt x="36" y="58"/>
                    <a:pt x="37" y="58"/>
                  </a:cubicBezTo>
                  <a:cubicBezTo>
                    <a:pt x="37" y="58"/>
                    <a:pt x="38" y="58"/>
                    <a:pt x="38" y="57"/>
                  </a:cubicBezTo>
                  <a:cubicBezTo>
                    <a:pt x="38" y="57"/>
                    <a:pt x="38" y="57"/>
                    <a:pt x="38" y="57"/>
                  </a:cubicBezTo>
                  <a:cubicBezTo>
                    <a:pt x="38" y="57"/>
                    <a:pt x="38" y="57"/>
                    <a:pt x="38" y="57"/>
                  </a:cubicBezTo>
                  <a:cubicBezTo>
                    <a:pt x="38" y="57"/>
                    <a:pt x="37" y="57"/>
                    <a:pt x="37" y="57"/>
                  </a:cubicBezTo>
                  <a:cubicBezTo>
                    <a:pt x="35" y="57"/>
                    <a:pt x="34" y="57"/>
                    <a:pt x="33" y="58"/>
                  </a:cubicBezTo>
                  <a:cubicBezTo>
                    <a:pt x="33" y="58"/>
                    <a:pt x="33" y="58"/>
                    <a:pt x="33" y="58"/>
                  </a:cubicBezTo>
                  <a:cubicBezTo>
                    <a:pt x="32" y="57"/>
                    <a:pt x="31" y="57"/>
                    <a:pt x="31" y="57"/>
                  </a:cubicBezTo>
                  <a:cubicBezTo>
                    <a:pt x="30" y="57"/>
                    <a:pt x="30" y="57"/>
                    <a:pt x="30" y="58"/>
                  </a:cubicBezTo>
                  <a:cubicBezTo>
                    <a:pt x="30" y="59"/>
                    <a:pt x="29" y="59"/>
                    <a:pt x="28" y="59"/>
                  </a:cubicBezTo>
                  <a:cubicBezTo>
                    <a:pt x="28" y="59"/>
                    <a:pt x="27" y="60"/>
                    <a:pt x="26" y="60"/>
                  </a:cubicBezTo>
                  <a:cubicBezTo>
                    <a:pt x="25" y="60"/>
                    <a:pt x="24" y="60"/>
                    <a:pt x="23" y="61"/>
                  </a:cubicBezTo>
                  <a:cubicBezTo>
                    <a:pt x="23" y="62"/>
                    <a:pt x="22" y="61"/>
                    <a:pt x="22" y="62"/>
                  </a:cubicBezTo>
                  <a:cubicBezTo>
                    <a:pt x="21" y="62"/>
                    <a:pt x="21" y="62"/>
                    <a:pt x="21" y="62"/>
                  </a:cubicBezTo>
                  <a:cubicBezTo>
                    <a:pt x="20" y="62"/>
                    <a:pt x="20" y="62"/>
                    <a:pt x="20" y="62"/>
                  </a:cubicBezTo>
                  <a:cubicBezTo>
                    <a:pt x="20" y="61"/>
                    <a:pt x="20" y="61"/>
                    <a:pt x="20" y="60"/>
                  </a:cubicBezTo>
                  <a:cubicBezTo>
                    <a:pt x="20" y="60"/>
                    <a:pt x="20" y="59"/>
                    <a:pt x="21" y="60"/>
                  </a:cubicBezTo>
                  <a:cubicBezTo>
                    <a:pt x="22" y="60"/>
                    <a:pt x="23" y="59"/>
                    <a:pt x="24" y="59"/>
                  </a:cubicBezTo>
                  <a:cubicBezTo>
                    <a:pt x="24" y="59"/>
                    <a:pt x="25" y="59"/>
                    <a:pt x="25" y="59"/>
                  </a:cubicBezTo>
                  <a:cubicBezTo>
                    <a:pt x="25" y="59"/>
                    <a:pt x="25" y="59"/>
                    <a:pt x="26" y="59"/>
                  </a:cubicBezTo>
                  <a:cubicBezTo>
                    <a:pt x="26" y="59"/>
                    <a:pt x="26" y="58"/>
                    <a:pt x="26" y="58"/>
                  </a:cubicBezTo>
                  <a:cubicBezTo>
                    <a:pt x="26" y="58"/>
                    <a:pt x="26" y="58"/>
                    <a:pt x="25" y="58"/>
                  </a:cubicBezTo>
                  <a:cubicBezTo>
                    <a:pt x="25" y="58"/>
                    <a:pt x="24" y="58"/>
                    <a:pt x="24" y="58"/>
                  </a:cubicBezTo>
                  <a:cubicBezTo>
                    <a:pt x="24" y="58"/>
                    <a:pt x="24" y="58"/>
                    <a:pt x="23" y="58"/>
                  </a:cubicBezTo>
                  <a:cubicBezTo>
                    <a:pt x="23" y="58"/>
                    <a:pt x="21" y="58"/>
                    <a:pt x="21" y="58"/>
                  </a:cubicBezTo>
                  <a:cubicBezTo>
                    <a:pt x="20" y="58"/>
                    <a:pt x="20" y="58"/>
                    <a:pt x="19" y="58"/>
                  </a:cubicBezTo>
                  <a:cubicBezTo>
                    <a:pt x="19" y="58"/>
                    <a:pt x="19" y="58"/>
                    <a:pt x="19" y="59"/>
                  </a:cubicBezTo>
                  <a:cubicBezTo>
                    <a:pt x="19" y="59"/>
                    <a:pt x="18" y="59"/>
                    <a:pt x="18" y="59"/>
                  </a:cubicBezTo>
                  <a:cubicBezTo>
                    <a:pt x="17" y="59"/>
                    <a:pt x="17" y="59"/>
                    <a:pt x="17" y="59"/>
                  </a:cubicBezTo>
                  <a:cubicBezTo>
                    <a:pt x="16" y="59"/>
                    <a:pt x="16" y="59"/>
                    <a:pt x="16" y="58"/>
                  </a:cubicBezTo>
                  <a:cubicBezTo>
                    <a:pt x="16" y="58"/>
                    <a:pt x="16" y="57"/>
                    <a:pt x="16" y="57"/>
                  </a:cubicBezTo>
                  <a:cubicBezTo>
                    <a:pt x="16" y="56"/>
                    <a:pt x="16" y="55"/>
                    <a:pt x="17" y="55"/>
                  </a:cubicBezTo>
                  <a:cubicBezTo>
                    <a:pt x="17" y="55"/>
                    <a:pt x="17" y="55"/>
                    <a:pt x="17" y="55"/>
                  </a:cubicBezTo>
                  <a:cubicBezTo>
                    <a:pt x="18" y="55"/>
                    <a:pt x="18" y="55"/>
                    <a:pt x="18" y="55"/>
                  </a:cubicBezTo>
                  <a:cubicBezTo>
                    <a:pt x="18" y="55"/>
                    <a:pt x="17" y="55"/>
                    <a:pt x="17" y="55"/>
                  </a:cubicBezTo>
                  <a:cubicBezTo>
                    <a:pt x="17" y="55"/>
                    <a:pt x="17" y="55"/>
                    <a:pt x="16" y="54"/>
                  </a:cubicBezTo>
                  <a:cubicBezTo>
                    <a:pt x="16" y="54"/>
                    <a:pt x="16" y="54"/>
                    <a:pt x="16" y="54"/>
                  </a:cubicBezTo>
                  <a:cubicBezTo>
                    <a:pt x="16" y="54"/>
                    <a:pt x="15" y="54"/>
                    <a:pt x="16" y="53"/>
                  </a:cubicBezTo>
                  <a:cubicBezTo>
                    <a:pt x="16" y="52"/>
                    <a:pt x="16" y="52"/>
                    <a:pt x="15" y="51"/>
                  </a:cubicBezTo>
                  <a:cubicBezTo>
                    <a:pt x="14" y="51"/>
                    <a:pt x="13" y="51"/>
                    <a:pt x="12" y="50"/>
                  </a:cubicBezTo>
                  <a:cubicBezTo>
                    <a:pt x="11" y="49"/>
                    <a:pt x="10" y="49"/>
                    <a:pt x="9" y="49"/>
                  </a:cubicBezTo>
                  <a:cubicBezTo>
                    <a:pt x="9" y="49"/>
                    <a:pt x="8" y="49"/>
                    <a:pt x="8" y="49"/>
                  </a:cubicBezTo>
                  <a:cubicBezTo>
                    <a:pt x="8" y="49"/>
                    <a:pt x="8" y="49"/>
                    <a:pt x="8" y="49"/>
                  </a:cubicBezTo>
                  <a:cubicBezTo>
                    <a:pt x="8" y="49"/>
                    <a:pt x="8" y="49"/>
                    <a:pt x="8" y="49"/>
                  </a:cubicBezTo>
                  <a:cubicBezTo>
                    <a:pt x="9" y="49"/>
                    <a:pt x="10" y="49"/>
                    <a:pt x="12" y="48"/>
                  </a:cubicBezTo>
                  <a:cubicBezTo>
                    <a:pt x="13" y="48"/>
                    <a:pt x="14" y="47"/>
                    <a:pt x="15" y="47"/>
                  </a:cubicBezTo>
                  <a:cubicBezTo>
                    <a:pt x="15" y="47"/>
                    <a:pt x="15" y="47"/>
                    <a:pt x="15" y="47"/>
                  </a:cubicBezTo>
                  <a:cubicBezTo>
                    <a:pt x="16" y="46"/>
                    <a:pt x="17" y="46"/>
                    <a:pt x="18" y="46"/>
                  </a:cubicBezTo>
                  <a:cubicBezTo>
                    <a:pt x="18" y="46"/>
                    <a:pt x="19" y="46"/>
                    <a:pt x="19" y="46"/>
                  </a:cubicBezTo>
                  <a:cubicBezTo>
                    <a:pt x="19" y="45"/>
                    <a:pt x="20" y="45"/>
                    <a:pt x="21" y="45"/>
                  </a:cubicBezTo>
                  <a:cubicBezTo>
                    <a:pt x="21" y="45"/>
                    <a:pt x="21" y="45"/>
                    <a:pt x="22" y="45"/>
                  </a:cubicBezTo>
                  <a:cubicBezTo>
                    <a:pt x="22" y="45"/>
                    <a:pt x="22" y="45"/>
                    <a:pt x="22" y="45"/>
                  </a:cubicBezTo>
                  <a:cubicBezTo>
                    <a:pt x="23" y="44"/>
                    <a:pt x="22" y="44"/>
                    <a:pt x="22" y="44"/>
                  </a:cubicBezTo>
                  <a:cubicBezTo>
                    <a:pt x="22" y="44"/>
                    <a:pt x="23" y="44"/>
                    <a:pt x="23" y="44"/>
                  </a:cubicBezTo>
                  <a:cubicBezTo>
                    <a:pt x="24" y="43"/>
                    <a:pt x="24" y="43"/>
                    <a:pt x="24" y="43"/>
                  </a:cubicBezTo>
                  <a:cubicBezTo>
                    <a:pt x="24" y="43"/>
                    <a:pt x="24" y="43"/>
                    <a:pt x="23" y="43"/>
                  </a:cubicBezTo>
                  <a:cubicBezTo>
                    <a:pt x="23" y="43"/>
                    <a:pt x="23" y="43"/>
                    <a:pt x="23" y="42"/>
                  </a:cubicBezTo>
                  <a:cubicBezTo>
                    <a:pt x="24" y="42"/>
                    <a:pt x="23" y="41"/>
                    <a:pt x="24" y="41"/>
                  </a:cubicBezTo>
                  <a:cubicBezTo>
                    <a:pt x="25" y="41"/>
                    <a:pt x="25" y="41"/>
                    <a:pt x="24" y="40"/>
                  </a:cubicBezTo>
                  <a:cubicBezTo>
                    <a:pt x="24" y="40"/>
                    <a:pt x="24" y="39"/>
                    <a:pt x="25" y="39"/>
                  </a:cubicBezTo>
                  <a:cubicBezTo>
                    <a:pt x="25" y="39"/>
                    <a:pt x="26" y="39"/>
                    <a:pt x="26" y="39"/>
                  </a:cubicBezTo>
                  <a:cubicBezTo>
                    <a:pt x="27" y="40"/>
                    <a:pt x="28" y="41"/>
                    <a:pt x="29" y="40"/>
                  </a:cubicBezTo>
                  <a:cubicBezTo>
                    <a:pt x="29" y="40"/>
                    <a:pt x="30" y="40"/>
                    <a:pt x="30" y="41"/>
                  </a:cubicBezTo>
                  <a:cubicBezTo>
                    <a:pt x="30" y="41"/>
                    <a:pt x="30" y="41"/>
                    <a:pt x="30" y="41"/>
                  </a:cubicBezTo>
                  <a:cubicBezTo>
                    <a:pt x="32" y="41"/>
                    <a:pt x="33" y="41"/>
                    <a:pt x="34" y="40"/>
                  </a:cubicBezTo>
                  <a:cubicBezTo>
                    <a:pt x="34" y="40"/>
                    <a:pt x="35" y="41"/>
                    <a:pt x="35" y="41"/>
                  </a:cubicBezTo>
                  <a:cubicBezTo>
                    <a:pt x="36" y="40"/>
                    <a:pt x="37" y="41"/>
                    <a:pt x="37" y="41"/>
                  </a:cubicBezTo>
                  <a:cubicBezTo>
                    <a:pt x="38" y="41"/>
                    <a:pt x="39" y="41"/>
                    <a:pt x="40" y="41"/>
                  </a:cubicBezTo>
                  <a:cubicBezTo>
                    <a:pt x="41" y="40"/>
                    <a:pt x="43" y="40"/>
                    <a:pt x="44" y="40"/>
                  </a:cubicBezTo>
                  <a:cubicBezTo>
                    <a:pt x="44" y="40"/>
                    <a:pt x="44" y="40"/>
                    <a:pt x="45" y="40"/>
                  </a:cubicBezTo>
                  <a:cubicBezTo>
                    <a:pt x="45" y="40"/>
                    <a:pt x="45" y="40"/>
                    <a:pt x="45" y="40"/>
                  </a:cubicBezTo>
                  <a:cubicBezTo>
                    <a:pt x="45" y="39"/>
                    <a:pt x="45" y="39"/>
                    <a:pt x="44" y="39"/>
                  </a:cubicBezTo>
                  <a:cubicBezTo>
                    <a:pt x="44" y="39"/>
                    <a:pt x="43" y="39"/>
                    <a:pt x="42" y="40"/>
                  </a:cubicBezTo>
                  <a:cubicBezTo>
                    <a:pt x="41" y="40"/>
                    <a:pt x="40" y="39"/>
                    <a:pt x="41" y="38"/>
                  </a:cubicBezTo>
                  <a:cubicBezTo>
                    <a:pt x="41" y="38"/>
                    <a:pt x="41" y="38"/>
                    <a:pt x="41" y="38"/>
                  </a:cubicBezTo>
                  <a:cubicBezTo>
                    <a:pt x="42" y="38"/>
                    <a:pt x="42" y="38"/>
                    <a:pt x="43" y="38"/>
                  </a:cubicBezTo>
                  <a:cubicBezTo>
                    <a:pt x="43" y="38"/>
                    <a:pt x="43" y="38"/>
                    <a:pt x="44" y="37"/>
                  </a:cubicBezTo>
                  <a:cubicBezTo>
                    <a:pt x="45" y="37"/>
                    <a:pt x="45" y="37"/>
                    <a:pt x="46" y="37"/>
                  </a:cubicBezTo>
                  <a:cubicBezTo>
                    <a:pt x="46" y="37"/>
                    <a:pt x="46" y="37"/>
                    <a:pt x="46" y="37"/>
                  </a:cubicBezTo>
                  <a:cubicBezTo>
                    <a:pt x="46" y="37"/>
                    <a:pt x="46" y="37"/>
                    <a:pt x="46" y="37"/>
                  </a:cubicBezTo>
                  <a:cubicBezTo>
                    <a:pt x="46" y="37"/>
                    <a:pt x="46" y="37"/>
                    <a:pt x="46" y="37"/>
                  </a:cubicBezTo>
                  <a:cubicBezTo>
                    <a:pt x="45" y="36"/>
                    <a:pt x="45" y="36"/>
                    <a:pt x="44" y="37"/>
                  </a:cubicBezTo>
                  <a:cubicBezTo>
                    <a:pt x="42" y="37"/>
                    <a:pt x="41" y="37"/>
                    <a:pt x="39" y="37"/>
                  </a:cubicBezTo>
                  <a:cubicBezTo>
                    <a:pt x="38" y="37"/>
                    <a:pt x="36" y="37"/>
                    <a:pt x="35" y="37"/>
                  </a:cubicBezTo>
                  <a:cubicBezTo>
                    <a:pt x="34" y="38"/>
                    <a:pt x="33" y="38"/>
                    <a:pt x="32" y="38"/>
                  </a:cubicBezTo>
                  <a:cubicBezTo>
                    <a:pt x="32" y="38"/>
                    <a:pt x="32" y="38"/>
                    <a:pt x="32" y="38"/>
                  </a:cubicBezTo>
                  <a:cubicBezTo>
                    <a:pt x="32" y="38"/>
                    <a:pt x="32" y="38"/>
                    <a:pt x="32" y="37"/>
                  </a:cubicBezTo>
                  <a:cubicBezTo>
                    <a:pt x="33" y="37"/>
                    <a:pt x="34" y="37"/>
                    <a:pt x="35" y="37"/>
                  </a:cubicBezTo>
                  <a:cubicBezTo>
                    <a:pt x="35" y="37"/>
                    <a:pt x="35" y="37"/>
                    <a:pt x="35" y="37"/>
                  </a:cubicBezTo>
                  <a:cubicBezTo>
                    <a:pt x="35" y="37"/>
                    <a:pt x="35" y="37"/>
                    <a:pt x="35" y="36"/>
                  </a:cubicBezTo>
                  <a:cubicBezTo>
                    <a:pt x="35" y="36"/>
                    <a:pt x="35" y="36"/>
                    <a:pt x="35" y="36"/>
                  </a:cubicBezTo>
                  <a:cubicBezTo>
                    <a:pt x="34" y="37"/>
                    <a:pt x="33" y="37"/>
                    <a:pt x="31" y="37"/>
                  </a:cubicBezTo>
                  <a:cubicBezTo>
                    <a:pt x="31" y="37"/>
                    <a:pt x="31" y="37"/>
                    <a:pt x="31" y="37"/>
                  </a:cubicBezTo>
                  <a:cubicBezTo>
                    <a:pt x="31" y="37"/>
                    <a:pt x="30" y="37"/>
                    <a:pt x="30" y="37"/>
                  </a:cubicBezTo>
                  <a:cubicBezTo>
                    <a:pt x="29" y="36"/>
                    <a:pt x="29" y="37"/>
                    <a:pt x="28" y="37"/>
                  </a:cubicBezTo>
                  <a:cubicBezTo>
                    <a:pt x="28" y="37"/>
                    <a:pt x="28" y="37"/>
                    <a:pt x="27" y="37"/>
                  </a:cubicBezTo>
                  <a:cubicBezTo>
                    <a:pt x="27" y="37"/>
                    <a:pt x="27" y="37"/>
                    <a:pt x="27" y="37"/>
                  </a:cubicBezTo>
                  <a:cubicBezTo>
                    <a:pt x="27" y="37"/>
                    <a:pt x="27" y="37"/>
                    <a:pt x="27" y="37"/>
                  </a:cubicBezTo>
                  <a:cubicBezTo>
                    <a:pt x="28" y="36"/>
                    <a:pt x="29" y="36"/>
                    <a:pt x="29" y="36"/>
                  </a:cubicBezTo>
                  <a:cubicBezTo>
                    <a:pt x="30" y="36"/>
                    <a:pt x="31" y="36"/>
                    <a:pt x="31" y="36"/>
                  </a:cubicBezTo>
                  <a:cubicBezTo>
                    <a:pt x="31" y="36"/>
                    <a:pt x="31" y="36"/>
                    <a:pt x="31" y="36"/>
                  </a:cubicBezTo>
                  <a:cubicBezTo>
                    <a:pt x="32" y="36"/>
                    <a:pt x="33" y="35"/>
                    <a:pt x="33" y="35"/>
                  </a:cubicBezTo>
                  <a:cubicBezTo>
                    <a:pt x="33" y="35"/>
                    <a:pt x="33" y="35"/>
                    <a:pt x="33" y="35"/>
                  </a:cubicBezTo>
                  <a:cubicBezTo>
                    <a:pt x="33" y="35"/>
                    <a:pt x="33" y="35"/>
                    <a:pt x="33" y="36"/>
                  </a:cubicBezTo>
                  <a:cubicBezTo>
                    <a:pt x="33" y="36"/>
                    <a:pt x="33" y="36"/>
                    <a:pt x="34" y="36"/>
                  </a:cubicBezTo>
                  <a:cubicBezTo>
                    <a:pt x="34" y="35"/>
                    <a:pt x="35" y="35"/>
                    <a:pt x="36" y="35"/>
                  </a:cubicBezTo>
                  <a:cubicBezTo>
                    <a:pt x="36" y="35"/>
                    <a:pt x="36" y="35"/>
                    <a:pt x="37" y="35"/>
                  </a:cubicBezTo>
                  <a:cubicBezTo>
                    <a:pt x="38" y="35"/>
                    <a:pt x="40" y="34"/>
                    <a:pt x="42" y="34"/>
                  </a:cubicBezTo>
                  <a:cubicBezTo>
                    <a:pt x="42" y="34"/>
                    <a:pt x="42" y="34"/>
                    <a:pt x="42" y="34"/>
                  </a:cubicBezTo>
                  <a:cubicBezTo>
                    <a:pt x="42" y="34"/>
                    <a:pt x="42" y="34"/>
                    <a:pt x="42" y="34"/>
                  </a:cubicBezTo>
                  <a:cubicBezTo>
                    <a:pt x="43" y="34"/>
                    <a:pt x="43" y="33"/>
                    <a:pt x="44" y="33"/>
                  </a:cubicBezTo>
                  <a:cubicBezTo>
                    <a:pt x="45" y="33"/>
                    <a:pt x="45" y="33"/>
                    <a:pt x="46" y="33"/>
                  </a:cubicBezTo>
                  <a:cubicBezTo>
                    <a:pt x="47" y="33"/>
                    <a:pt x="47" y="32"/>
                    <a:pt x="47" y="32"/>
                  </a:cubicBezTo>
                  <a:cubicBezTo>
                    <a:pt x="47" y="32"/>
                    <a:pt x="48" y="32"/>
                    <a:pt x="48" y="33"/>
                  </a:cubicBezTo>
                  <a:cubicBezTo>
                    <a:pt x="48" y="33"/>
                    <a:pt x="48" y="33"/>
                    <a:pt x="47" y="33"/>
                  </a:cubicBezTo>
                  <a:cubicBezTo>
                    <a:pt x="47" y="33"/>
                    <a:pt x="48" y="33"/>
                    <a:pt x="48" y="33"/>
                  </a:cubicBezTo>
                  <a:cubicBezTo>
                    <a:pt x="48" y="33"/>
                    <a:pt x="48" y="33"/>
                    <a:pt x="48" y="33"/>
                  </a:cubicBezTo>
                  <a:cubicBezTo>
                    <a:pt x="49" y="33"/>
                    <a:pt x="50" y="33"/>
                    <a:pt x="51" y="33"/>
                  </a:cubicBezTo>
                  <a:cubicBezTo>
                    <a:pt x="51" y="33"/>
                    <a:pt x="52" y="32"/>
                    <a:pt x="52" y="33"/>
                  </a:cubicBezTo>
                  <a:cubicBezTo>
                    <a:pt x="53" y="33"/>
                    <a:pt x="53" y="32"/>
                    <a:pt x="53" y="32"/>
                  </a:cubicBezTo>
                  <a:cubicBezTo>
                    <a:pt x="54" y="32"/>
                    <a:pt x="54" y="32"/>
                    <a:pt x="55" y="32"/>
                  </a:cubicBezTo>
                  <a:cubicBezTo>
                    <a:pt x="55" y="33"/>
                    <a:pt x="56" y="32"/>
                    <a:pt x="57" y="32"/>
                  </a:cubicBezTo>
                  <a:cubicBezTo>
                    <a:pt x="57" y="32"/>
                    <a:pt x="57" y="32"/>
                    <a:pt x="58" y="32"/>
                  </a:cubicBezTo>
                  <a:cubicBezTo>
                    <a:pt x="58" y="32"/>
                    <a:pt x="59" y="32"/>
                    <a:pt x="59" y="32"/>
                  </a:cubicBezTo>
                  <a:cubicBezTo>
                    <a:pt x="59" y="31"/>
                    <a:pt x="59" y="31"/>
                    <a:pt x="60" y="32"/>
                  </a:cubicBezTo>
                  <a:cubicBezTo>
                    <a:pt x="60" y="33"/>
                    <a:pt x="60" y="33"/>
                    <a:pt x="61" y="33"/>
                  </a:cubicBezTo>
                  <a:cubicBezTo>
                    <a:pt x="62" y="32"/>
                    <a:pt x="62" y="32"/>
                    <a:pt x="63" y="32"/>
                  </a:cubicBezTo>
                  <a:cubicBezTo>
                    <a:pt x="63" y="32"/>
                    <a:pt x="64" y="32"/>
                    <a:pt x="65" y="32"/>
                  </a:cubicBezTo>
                  <a:cubicBezTo>
                    <a:pt x="65" y="32"/>
                    <a:pt x="66" y="32"/>
                    <a:pt x="67" y="32"/>
                  </a:cubicBezTo>
                  <a:cubicBezTo>
                    <a:pt x="67" y="32"/>
                    <a:pt x="68" y="31"/>
                    <a:pt x="69" y="32"/>
                  </a:cubicBezTo>
                  <a:cubicBezTo>
                    <a:pt x="69" y="32"/>
                    <a:pt x="69" y="32"/>
                    <a:pt x="69" y="32"/>
                  </a:cubicBezTo>
                  <a:cubicBezTo>
                    <a:pt x="70" y="31"/>
                    <a:pt x="71" y="31"/>
                    <a:pt x="72" y="31"/>
                  </a:cubicBezTo>
                  <a:cubicBezTo>
                    <a:pt x="72" y="31"/>
                    <a:pt x="73" y="31"/>
                    <a:pt x="73" y="31"/>
                  </a:cubicBezTo>
                  <a:cubicBezTo>
                    <a:pt x="75" y="31"/>
                    <a:pt x="76" y="31"/>
                    <a:pt x="77" y="30"/>
                  </a:cubicBezTo>
                  <a:cubicBezTo>
                    <a:pt x="78" y="30"/>
                    <a:pt x="79" y="30"/>
                    <a:pt x="80" y="30"/>
                  </a:cubicBezTo>
                  <a:cubicBezTo>
                    <a:pt x="80" y="30"/>
                    <a:pt x="80" y="30"/>
                    <a:pt x="81" y="30"/>
                  </a:cubicBezTo>
                  <a:cubicBezTo>
                    <a:pt x="81" y="30"/>
                    <a:pt x="81" y="30"/>
                    <a:pt x="81" y="30"/>
                  </a:cubicBezTo>
                  <a:cubicBezTo>
                    <a:pt x="81" y="30"/>
                    <a:pt x="81" y="30"/>
                    <a:pt x="81" y="30"/>
                  </a:cubicBezTo>
                  <a:cubicBezTo>
                    <a:pt x="79" y="30"/>
                    <a:pt x="78" y="30"/>
                    <a:pt x="77" y="30"/>
                  </a:cubicBezTo>
                  <a:cubicBezTo>
                    <a:pt x="76" y="30"/>
                    <a:pt x="75" y="30"/>
                    <a:pt x="73" y="30"/>
                  </a:cubicBezTo>
                  <a:cubicBezTo>
                    <a:pt x="73" y="30"/>
                    <a:pt x="72" y="30"/>
                    <a:pt x="72" y="30"/>
                  </a:cubicBezTo>
                  <a:cubicBezTo>
                    <a:pt x="71" y="30"/>
                    <a:pt x="69" y="30"/>
                    <a:pt x="68" y="31"/>
                  </a:cubicBezTo>
                  <a:cubicBezTo>
                    <a:pt x="68" y="31"/>
                    <a:pt x="67" y="31"/>
                    <a:pt x="66" y="31"/>
                  </a:cubicBezTo>
                  <a:cubicBezTo>
                    <a:pt x="66" y="31"/>
                    <a:pt x="66" y="31"/>
                    <a:pt x="66" y="31"/>
                  </a:cubicBezTo>
                  <a:cubicBezTo>
                    <a:pt x="66" y="31"/>
                    <a:pt x="66" y="31"/>
                    <a:pt x="66" y="31"/>
                  </a:cubicBezTo>
                  <a:cubicBezTo>
                    <a:pt x="66" y="30"/>
                    <a:pt x="66" y="31"/>
                    <a:pt x="66" y="31"/>
                  </a:cubicBezTo>
                  <a:cubicBezTo>
                    <a:pt x="67" y="30"/>
                    <a:pt x="67" y="30"/>
                    <a:pt x="68" y="30"/>
                  </a:cubicBezTo>
                  <a:cubicBezTo>
                    <a:pt x="68" y="30"/>
                    <a:pt x="68" y="30"/>
                    <a:pt x="68" y="30"/>
                  </a:cubicBezTo>
                  <a:cubicBezTo>
                    <a:pt x="68" y="30"/>
                    <a:pt x="68" y="30"/>
                    <a:pt x="68" y="30"/>
                  </a:cubicBezTo>
                  <a:cubicBezTo>
                    <a:pt x="67" y="30"/>
                    <a:pt x="66" y="30"/>
                    <a:pt x="64" y="30"/>
                  </a:cubicBezTo>
                  <a:cubicBezTo>
                    <a:pt x="64" y="30"/>
                    <a:pt x="63" y="30"/>
                    <a:pt x="63" y="30"/>
                  </a:cubicBezTo>
                  <a:cubicBezTo>
                    <a:pt x="63" y="30"/>
                    <a:pt x="64" y="30"/>
                    <a:pt x="64" y="30"/>
                  </a:cubicBezTo>
                  <a:cubicBezTo>
                    <a:pt x="66" y="29"/>
                    <a:pt x="68" y="29"/>
                    <a:pt x="69" y="29"/>
                  </a:cubicBezTo>
                  <a:cubicBezTo>
                    <a:pt x="70" y="29"/>
                    <a:pt x="70" y="29"/>
                    <a:pt x="70" y="29"/>
                  </a:cubicBezTo>
                  <a:cubicBezTo>
                    <a:pt x="71" y="29"/>
                    <a:pt x="72" y="29"/>
                    <a:pt x="73" y="29"/>
                  </a:cubicBezTo>
                  <a:cubicBezTo>
                    <a:pt x="73" y="29"/>
                    <a:pt x="74" y="29"/>
                    <a:pt x="74" y="28"/>
                  </a:cubicBezTo>
                  <a:cubicBezTo>
                    <a:pt x="74" y="28"/>
                    <a:pt x="74" y="28"/>
                    <a:pt x="75" y="28"/>
                  </a:cubicBezTo>
                  <a:cubicBezTo>
                    <a:pt x="75" y="28"/>
                    <a:pt x="76" y="28"/>
                    <a:pt x="76" y="27"/>
                  </a:cubicBezTo>
                  <a:cubicBezTo>
                    <a:pt x="77" y="27"/>
                    <a:pt x="78" y="27"/>
                    <a:pt x="80" y="27"/>
                  </a:cubicBezTo>
                  <a:cubicBezTo>
                    <a:pt x="81" y="27"/>
                    <a:pt x="82" y="27"/>
                    <a:pt x="83" y="27"/>
                  </a:cubicBezTo>
                  <a:cubicBezTo>
                    <a:pt x="83" y="27"/>
                    <a:pt x="83" y="27"/>
                    <a:pt x="83" y="27"/>
                  </a:cubicBezTo>
                  <a:cubicBezTo>
                    <a:pt x="84" y="27"/>
                    <a:pt x="84" y="27"/>
                    <a:pt x="85" y="27"/>
                  </a:cubicBezTo>
                  <a:cubicBezTo>
                    <a:pt x="87" y="26"/>
                    <a:pt x="88" y="26"/>
                    <a:pt x="90" y="26"/>
                  </a:cubicBezTo>
                  <a:cubicBezTo>
                    <a:pt x="90" y="26"/>
                    <a:pt x="91" y="26"/>
                    <a:pt x="92" y="26"/>
                  </a:cubicBezTo>
                  <a:cubicBezTo>
                    <a:pt x="93" y="25"/>
                    <a:pt x="93" y="26"/>
                    <a:pt x="94" y="26"/>
                  </a:cubicBezTo>
                  <a:cubicBezTo>
                    <a:pt x="94" y="26"/>
                    <a:pt x="94" y="26"/>
                    <a:pt x="95" y="25"/>
                  </a:cubicBezTo>
                  <a:cubicBezTo>
                    <a:pt x="95" y="25"/>
                    <a:pt x="95" y="25"/>
                    <a:pt x="95" y="25"/>
                  </a:cubicBezTo>
                  <a:cubicBezTo>
                    <a:pt x="96" y="26"/>
                    <a:pt x="97" y="25"/>
                    <a:pt x="97" y="25"/>
                  </a:cubicBezTo>
                  <a:cubicBezTo>
                    <a:pt x="98" y="26"/>
                    <a:pt x="99" y="26"/>
                    <a:pt x="100" y="25"/>
                  </a:cubicBezTo>
                  <a:cubicBezTo>
                    <a:pt x="100" y="25"/>
                    <a:pt x="101" y="25"/>
                    <a:pt x="101" y="25"/>
                  </a:cubicBezTo>
                  <a:cubicBezTo>
                    <a:pt x="102" y="25"/>
                    <a:pt x="103" y="25"/>
                    <a:pt x="104" y="25"/>
                  </a:cubicBezTo>
                  <a:cubicBezTo>
                    <a:pt x="105" y="25"/>
                    <a:pt x="105" y="25"/>
                    <a:pt x="106" y="25"/>
                  </a:cubicBezTo>
                  <a:cubicBezTo>
                    <a:pt x="106" y="25"/>
                    <a:pt x="107" y="25"/>
                    <a:pt x="107" y="25"/>
                  </a:cubicBezTo>
                  <a:cubicBezTo>
                    <a:pt x="107" y="24"/>
                    <a:pt x="108" y="25"/>
                    <a:pt x="109" y="25"/>
                  </a:cubicBezTo>
                  <a:cubicBezTo>
                    <a:pt x="109" y="25"/>
                    <a:pt x="110" y="25"/>
                    <a:pt x="111" y="25"/>
                  </a:cubicBezTo>
                  <a:cubicBezTo>
                    <a:pt x="111" y="25"/>
                    <a:pt x="111" y="24"/>
                    <a:pt x="111" y="24"/>
                  </a:cubicBezTo>
                  <a:cubicBezTo>
                    <a:pt x="111" y="24"/>
                    <a:pt x="111" y="24"/>
                    <a:pt x="111" y="24"/>
                  </a:cubicBezTo>
                  <a:cubicBezTo>
                    <a:pt x="110" y="24"/>
                    <a:pt x="109" y="24"/>
                    <a:pt x="108" y="24"/>
                  </a:cubicBezTo>
                  <a:cubicBezTo>
                    <a:pt x="108" y="24"/>
                    <a:pt x="108" y="24"/>
                    <a:pt x="108" y="24"/>
                  </a:cubicBezTo>
                  <a:cubicBezTo>
                    <a:pt x="107" y="23"/>
                    <a:pt x="107" y="23"/>
                    <a:pt x="107" y="24"/>
                  </a:cubicBezTo>
                  <a:cubicBezTo>
                    <a:pt x="107" y="24"/>
                    <a:pt x="107" y="24"/>
                    <a:pt x="107" y="24"/>
                  </a:cubicBezTo>
                  <a:cubicBezTo>
                    <a:pt x="106" y="24"/>
                    <a:pt x="106" y="24"/>
                    <a:pt x="106" y="23"/>
                  </a:cubicBezTo>
                  <a:cubicBezTo>
                    <a:pt x="106" y="22"/>
                    <a:pt x="106" y="23"/>
                    <a:pt x="107" y="23"/>
                  </a:cubicBezTo>
                  <a:cubicBezTo>
                    <a:pt x="107" y="23"/>
                    <a:pt x="107" y="23"/>
                    <a:pt x="107" y="22"/>
                  </a:cubicBezTo>
                  <a:cubicBezTo>
                    <a:pt x="107" y="22"/>
                    <a:pt x="107" y="23"/>
                    <a:pt x="108" y="23"/>
                  </a:cubicBezTo>
                  <a:cubicBezTo>
                    <a:pt x="108" y="23"/>
                    <a:pt x="108" y="23"/>
                    <a:pt x="109" y="22"/>
                  </a:cubicBezTo>
                  <a:cubicBezTo>
                    <a:pt x="109" y="22"/>
                    <a:pt x="109" y="22"/>
                    <a:pt x="109" y="22"/>
                  </a:cubicBezTo>
                  <a:cubicBezTo>
                    <a:pt x="108" y="22"/>
                    <a:pt x="108" y="22"/>
                    <a:pt x="108" y="22"/>
                  </a:cubicBezTo>
                  <a:cubicBezTo>
                    <a:pt x="108" y="22"/>
                    <a:pt x="107" y="22"/>
                    <a:pt x="107" y="22"/>
                  </a:cubicBezTo>
                  <a:close/>
                  <a:moveTo>
                    <a:pt x="69" y="33"/>
                  </a:moveTo>
                  <a:cubicBezTo>
                    <a:pt x="68" y="33"/>
                    <a:pt x="68" y="33"/>
                    <a:pt x="68" y="33"/>
                  </a:cubicBezTo>
                  <a:cubicBezTo>
                    <a:pt x="68" y="32"/>
                    <a:pt x="68" y="33"/>
                    <a:pt x="67" y="33"/>
                  </a:cubicBezTo>
                  <a:cubicBezTo>
                    <a:pt x="67" y="33"/>
                    <a:pt x="67" y="33"/>
                    <a:pt x="67" y="33"/>
                  </a:cubicBezTo>
                  <a:cubicBezTo>
                    <a:pt x="67" y="33"/>
                    <a:pt x="67" y="33"/>
                    <a:pt x="67" y="33"/>
                  </a:cubicBezTo>
                  <a:cubicBezTo>
                    <a:pt x="68" y="33"/>
                    <a:pt x="68" y="33"/>
                    <a:pt x="68" y="33"/>
                  </a:cubicBezTo>
                  <a:cubicBezTo>
                    <a:pt x="68" y="33"/>
                    <a:pt x="69" y="33"/>
                    <a:pt x="69" y="33"/>
                  </a:cubicBezTo>
                  <a:cubicBezTo>
                    <a:pt x="69" y="33"/>
                    <a:pt x="69" y="33"/>
                    <a:pt x="69" y="33"/>
                  </a:cubicBezTo>
                  <a:cubicBezTo>
                    <a:pt x="69" y="33"/>
                    <a:pt x="69" y="33"/>
                    <a:pt x="69" y="33"/>
                  </a:cubicBezTo>
                  <a:cubicBezTo>
                    <a:pt x="70" y="33"/>
                    <a:pt x="70" y="33"/>
                    <a:pt x="70" y="33"/>
                  </a:cubicBezTo>
                  <a:cubicBezTo>
                    <a:pt x="71" y="33"/>
                    <a:pt x="72" y="33"/>
                    <a:pt x="73" y="33"/>
                  </a:cubicBezTo>
                  <a:cubicBezTo>
                    <a:pt x="73" y="33"/>
                    <a:pt x="74" y="33"/>
                    <a:pt x="74" y="34"/>
                  </a:cubicBezTo>
                  <a:cubicBezTo>
                    <a:pt x="75" y="34"/>
                    <a:pt x="75" y="34"/>
                    <a:pt x="75" y="34"/>
                  </a:cubicBezTo>
                  <a:cubicBezTo>
                    <a:pt x="77" y="34"/>
                    <a:pt x="79" y="34"/>
                    <a:pt x="80" y="34"/>
                  </a:cubicBezTo>
                  <a:cubicBezTo>
                    <a:pt x="81" y="34"/>
                    <a:pt x="81" y="34"/>
                    <a:pt x="81" y="34"/>
                  </a:cubicBezTo>
                  <a:cubicBezTo>
                    <a:pt x="83" y="34"/>
                    <a:pt x="84" y="34"/>
                    <a:pt x="86" y="34"/>
                  </a:cubicBezTo>
                  <a:cubicBezTo>
                    <a:pt x="87" y="34"/>
                    <a:pt x="87" y="33"/>
                    <a:pt x="88" y="33"/>
                  </a:cubicBezTo>
                  <a:cubicBezTo>
                    <a:pt x="88" y="34"/>
                    <a:pt x="89" y="34"/>
                    <a:pt x="90" y="34"/>
                  </a:cubicBezTo>
                  <a:cubicBezTo>
                    <a:pt x="92" y="34"/>
                    <a:pt x="95" y="34"/>
                    <a:pt x="97" y="33"/>
                  </a:cubicBezTo>
                  <a:cubicBezTo>
                    <a:pt x="98" y="33"/>
                    <a:pt x="99" y="33"/>
                    <a:pt x="100" y="33"/>
                  </a:cubicBezTo>
                  <a:cubicBezTo>
                    <a:pt x="102" y="33"/>
                    <a:pt x="104" y="33"/>
                    <a:pt x="106" y="33"/>
                  </a:cubicBezTo>
                  <a:cubicBezTo>
                    <a:pt x="107" y="33"/>
                    <a:pt x="108" y="33"/>
                    <a:pt x="110" y="33"/>
                  </a:cubicBezTo>
                  <a:cubicBezTo>
                    <a:pt x="110" y="33"/>
                    <a:pt x="110" y="33"/>
                    <a:pt x="110" y="33"/>
                  </a:cubicBezTo>
                  <a:cubicBezTo>
                    <a:pt x="110" y="34"/>
                    <a:pt x="110" y="34"/>
                    <a:pt x="110" y="34"/>
                  </a:cubicBezTo>
                  <a:cubicBezTo>
                    <a:pt x="108" y="33"/>
                    <a:pt x="106" y="34"/>
                    <a:pt x="105" y="34"/>
                  </a:cubicBezTo>
                  <a:cubicBezTo>
                    <a:pt x="104" y="34"/>
                    <a:pt x="104" y="34"/>
                    <a:pt x="104" y="34"/>
                  </a:cubicBezTo>
                  <a:cubicBezTo>
                    <a:pt x="102" y="34"/>
                    <a:pt x="101" y="34"/>
                    <a:pt x="100" y="34"/>
                  </a:cubicBezTo>
                  <a:cubicBezTo>
                    <a:pt x="99" y="34"/>
                    <a:pt x="98" y="34"/>
                    <a:pt x="97" y="35"/>
                  </a:cubicBezTo>
                  <a:cubicBezTo>
                    <a:pt x="97" y="35"/>
                    <a:pt x="97" y="34"/>
                    <a:pt x="97" y="35"/>
                  </a:cubicBezTo>
                  <a:cubicBezTo>
                    <a:pt x="97" y="35"/>
                    <a:pt x="97" y="35"/>
                    <a:pt x="97" y="35"/>
                  </a:cubicBezTo>
                  <a:cubicBezTo>
                    <a:pt x="99" y="35"/>
                    <a:pt x="101" y="35"/>
                    <a:pt x="103" y="35"/>
                  </a:cubicBezTo>
                  <a:cubicBezTo>
                    <a:pt x="104" y="35"/>
                    <a:pt x="106" y="35"/>
                    <a:pt x="107" y="35"/>
                  </a:cubicBezTo>
                  <a:cubicBezTo>
                    <a:pt x="109" y="34"/>
                    <a:pt x="111" y="35"/>
                    <a:pt x="112" y="35"/>
                  </a:cubicBezTo>
                  <a:cubicBezTo>
                    <a:pt x="113" y="34"/>
                    <a:pt x="114" y="35"/>
                    <a:pt x="114" y="35"/>
                  </a:cubicBezTo>
                  <a:cubicBezTo>
                    <a:pt x="115" y="34"/>
                    <a:pt x="116" y="35"/>
                    <a:pt x="117" y="34"/>
                  </a:cubicBezTo>
                  <a:cubicBezTo>
                    <a:pt x="117" y="34"/>
                    <a:pt x="118" y="35"/>
                    <a:pt x="118" y="35"/>
                  </a:cubicBezTo>
                  <a:cubicBezTo>
                    <a:pt x="120" y="35"/>
                    <a:pt x="121" y="34"/>
                    <a:pt x="122" y="35"/>
                  </a:cubicBezTo>
                  <a:cubicBezTo>
                    <a:pt x="123" y="35"/>
                    <a:pt x="123" y="34"/>
                    <a:pt x="124" y="35"/>
                  </a:cubicBezTo>
                  <a:cubicBezTo>
                    <a:pt x="125" y="35"/>
                    <a:pt x="126" y="35"/>
                    <a:pt x="127" y="35"/>
                  </a:cubicBezTo>
                  <a:cubicBezTo>
                    <a:pt x="128" y="35"/>
                    <a:pt x="128" y="35"/>
                    <a:pt x="128" y="35"/>
                  </a:cubicBezTo>
                  <a:cubicBezTo>
                    <a:pt x="129" y="34"/>
                    <a:pt x="129" y="34"/>
                    <a:pt x="129" y="34"/>
                  </a:cubicBezTo>
                  <a:cubicBezTo>
                    <a:pt x="130" y="35"/>
                    <a:pt x="131" y="35"/>
                    <a:pt x="132" y="34"/>
                  </a:cubicBezTo>
                  <a:cubicBezTo>
                    <a:pt x="133" y="34"/>
                    <a:pt x="133" y="34"/>
                    <a:pt x="133" y="34"/>
                  </a:cubicBezTo>
                  <a:cubicBezTo>
                    <a:pt x="134" y="34"/>
                    <a:pt x="135" y="35"/>
                    <a:pt x="135" y="34"/>
                  </a:cubicBezTo>
                  <a:cubicBezTo>
                    <a:pt x="135" y="34"/>
                    <a:pt x="135" y="34"/>
                    <a:pt x="135" y="34"/>
                  </a:cubicBezTo>
                  <a:cubicBezTo>
                    <a:pt x="135" y="35"/>
                    <a:pt x="136" y="34"/>
                    <a:pt x="136" y="35"/>
                  </a:cubicBezTo>
                  <a:cubicBezTo>
                    <a:pt x="136" y="35"/>
                    <a:pt x="137" y="35"/>
                    <a:pt x="137" y="34"/>
                  </a:cubicBezTo>
                  <a:cubicBezTo>
                    <a:pt x="137" y="34"/>
                    <a:pt x="137" y="34"/>
                    <a:pt x="137" y="34"/>
                  </a:cubicBezTo>
                  <a:cubicBezTo>
                    <a:pt x="137" y="34"/>
                    <a:pt x="138" y="34"/>
                    <a:pt x="139" y="34"/>
                  </a:cubicBezTo>
                  <a:cubicBezTo>
                    <a:pt x="139" y="34"/>
                    <a:pt x="139" y="34"/>
                    <a:pt x="139" y="34"/>
                  </a:cubicBezTo>
                  <a:cubicBezTo>
                    <a:pt x="140" y="34"/>
                    <a:pt x="141" y="34"/>
                    <a:pt x="142" y="34"/>
                  </a:cubicBezTo>
                  <a:cubicBezTo>
                    <a:pt x="142" y="34"/>
                    <a:pt x="143" y="34"/>
                    <a:pt x="143" y="34"/>
                  </a:cubicBezTo>
                  <a:cubicBezTo>
                    <a:pt x="143" y="34"/>
                    <a:pt x="143" y="34"/>
                    <a:pt x="143" y="34"/>
                  </a:cubicBezTo>
                  <a:cubicBezTo>
                    <a:pt x="143" y="34"/>
                    <a:pt x="143" y="34"/>
                    <a:pt x="143" y="34"/>
                  </a:cubicBezTo>
                  <a:cubicBezTo>
                    <a:pt x="142" y="34"/>
                    <a:pt x="142" y="33"/>
                    <a:pt x="141" y="33"/>
                  </a:cubicBezTo>
                  <a:cubicBezTo>
                    <a:pt x="140" y="33"/>
                    <a:pt x="139" y="34"/>
                    <a:pt x="138" y="33"/>
                  </a:cubicBezTo>
                  <a:cubicBezTo>
                    <a:pt x="138" y="33"/>
                    <a:pt x="138" y="33"/>
                    <a:pt x="138" y="33"/>
                  </a:cubicBezTo>
                  <a:cubicBezTo>
                    <a:pt x="137" y="33"/>
                    <a:pt x="136" y="33"/>
                    <a:pt x="135" y="33"/>
                  </a:cubicBezTo>
                  <a:cubicBezTo>
                    <a:pt x="135" y="33"/>
                    <a:pt x="135" y="33"/>
                    <a:pt x="135" y="33"/>
                  </a:cubicBezTo>
                  <a:cubicBezTo>
                    <a:pt x="134" y="33"/>
                    <a:pt x="133" y="33"/>
                    <a:pt x="133" y="33"/>
                  </a:cubicBezTo>
                  <a:cubicBezTo>
                    <a:pt x="132" y="33"/>
                    <a:pt x="132" y="33"/>
                    <a:pt x="131" y="33"/>
                  </a:cubicBezTo>
                  <a:cubicBezTo>
                    <a:pt x="131" y="32"/>
                    <a:pt x="130" y="32"/>
                    <a:pt x="130" y="32"/>
                  </a:cubicBezTo>
                  <a:cubicBezTo>
                    <a:pt x="128" y="32"/>
                    <a:pt x="126" y="32"/>
                    <a:pt x="125" y="32"/>
                  </a:cubicBezTo>
                  <a:cubicBezTo>
                    <a:pt x="124" y="32"/>
                    <a:pt x="123" y="32"/>
                    <a:pt x="122" y="32"/>
                  </a:cubicBezTo>
                  <a:cubicBezTo>
                    <a:pt x="121" y="32"/>
                    <a:pt x="120" y="32"/>
                    <a:pt x="119" y="32"/>
                  </a:cubicBezTo>
                  <a:cubicBezTo>
                    <a:pt x="117" y="32"/>
                    <a:pt x="116" y="32"/>
                    <a:pt x="114" y="32"/>
                  </a:cubicBezTo>
                  <a:cubicBezTo>
                    <a:pt x="113" y="32"/>
                    <a:pt x="112" y="32"/>
                    <a:pt x="111" y="32"/>
                  </a:cubicBezTo>
                  <a:cubicBezTo>
                    <a:pt x="110" y="32"/>
                    <a:pt x="109" y="32"/>
                    <a:pt x="108" y="32"/>
                  </a:cubicBezTo>
                  <a:cubicBezTo>
                    <a:pt x="108" y="32"/>
                    <a:pt x="107" y="32"/>
                    <a:pt x="107" y="32"/>
                  </a:cubicBezTo>
                  <a:cubicBezTo>
                    <a:pt x="106" y="32"/>
                    <a:pt x="104" y="32"/>
                    <a:pt x="103" y="32"/>
                  </a:cubicBezTo>
                  <a:cubicBezTo>
                    <a:pt x="102" y="32"/>
                    <a:pt x="101" y="32"/>
                    <a:pt x="100" y="32"/>
                  </a:cubicBezTo>
                  <a:cubicBezTo>
                    <a:pt x="99" y="32"/>
                    <a:pt x="99" y="32"/>
                    <a:pt x="98" y="32"/>
                  </a:cubicBezTo>
                  <a:cubicBezTo>
                    <a:pt x="98" y="32"/>
                    <a:pt x="98" y="32"/>
                    <a:pt x="98" y="32"/>
                  </a:cubicBezTo>
                  <a:cubicBezTo>
                    <a:pt x="98" y="32"/>
                    <a:pt x="98" y="32"/>
                    <a:pt x="98" y="32"/>
                  </a:cubicBezTo>
                  <a:cubicBezTo>
                    <a:pt x="98" y="32"/>
                    <a:pt x="99" y="32"/>
                    <a:pt x="100" y="32"/>
                  </a:cubicBezTo>
                  <a:cubicBezTo>
                    <a:pt x="100" y="32"/>
                    <a:pt x="101" y="32"/>
                    <a:pt x="101" y="32"/>
                  </a:cubicBezTo>
                  <a:cubicBezTo>
                    <a:pt x="103" y="31"/>
                    <a:pt x="105" y="32"/>
                    <a:pt x="106" y="31"/>
                  </a:cubicBezTo>
                  <a:cubicBezTo>
                    <a:pt x="108" y="31"/>
                    <a:pt x="109" y="32"/>
                    <a:pt x="110" y="31"/>
                  </a:cubicBezTo>
                  <a:cubicBezTo>
                    <a:pt x="111" y="31"/>
                    <a:pt x="112" y="32"/>
                    <a:pt x="113" y="32"/>
                  </a:cubicBezTo>
                  <a:cubicBezTo>
                    <a:pt x="114" y="32"/>
                    <a:pt x="115" y="31"/>
                    <a:pt x="116" y="32"/>
                  </a:cubicBezTo>
                  <a:cubicBezTo>
                    <a:pt x="117" y="32"/>
                    <a:pt x="118" y="32"/>
                    <a:pt x="119" y="32"/>
                  </a:cubicBezTo>
                  <a:cubicBezTo>
                    <a:pt x="120" y="32"/>
                    <a:pt x="121" y="32"/>
                    <a:pt x="122" y="32"/>
                  </a:cubicBezTo>
                  <a:cubicBezTo>
                    <a:pt x="123" y="31"/>
                    <a:pt x="123" y="32"/>
                    <a:pt x="124" y="32"/>
                  </a:cubicBezTo>
                  <a:cubicBezTo>
                    <a:pt x="125" y="32"/>
                    <a:pt x="126" y="32"/>
                    <a:pt x="127" y="32"/>
                  </a:cubicBezTo>
                  <a:cubicBezTo>
                    <a:pt x="127" y="32"/>
                    <a:pt x="127" y="32"/>
                    <a:pt x="127" y="32"/>
                  </a:cubicBezTo>
                  <a:cubicBezTo>
                    <a:pt x="128" y="32"/>
                    <a:pt x="129" y="32"/>
                    <a:pt x="131" y="32"/>
                  </a:cubicBezTo>
                  <a:cubicBezTo>
                    <a:pt x="131" y="32"/>
                    <a:pt x="131" y="32"/>
                    <a:pt x="131" y="32"/>
                  </a:cubicBezTo>
                  <a:cubicBezTo>
                    <a:pt x="133" y="32"/>
                    <a:pt x="135" y="32"/>
                    <a:pt x="136" y="32"/>
                  </a:cubicBezTo>
                  <a:cubicBezTo>
                    <a:pt x="137" y="32"/>
                    <a:pt x="138" y="32"/>
                    <a:pt x="138" y="32"/>
                  </a:cubicBezTo>
                  <a:cubicBezTo>
                    <a:pt x="139" y="32"/>
                    <a:pt x="141" y="32"/>
                    <a:pt x="142" y="32"/>
                  </a:cubicBezTo>
                  <a:cubicBezTo>
                    <a:pt x="142" y="32"/>
                    <a:pt x="143" y="32"/>
                    <a:pt x="143" y="32"/>
                  </a:cubicBezTo>
                  <a:cubicBezTo>
                    <a:pt x="143" y="32"/>
                    <a:pt x="144" y="32"/>
                    <a:pt x="144" y="32"/>
                  </a:cubicBezTo>
                  <a:cubicBezTo>
                    <a:pt x="144" y="32"/>
                    <a:pt x="144" y="32"/>
                    <a:pt x="144" y="32"/>
                  </a:cubicBezTo>
                  <a:cubicBezTo>
                    <a:pt x="143" y="32"/>
                    <a:pt x="143" y="31"/>
                    <a:pt x="143" y="31"/>
                  </a:cubicBezTo>
                  <a:cubicBezTo>
                    <a:pt x="143" y="31"/>
                    <a:pt x="144" y="31"/>
                    <a:pt x="144" y="31"/>
                  </a:cubicBezTo>
                  <a:cubicBezTo>
                    <a:pt x="144" y="31"/>
                    <a:pt x="144" y="31"/>
                    <a:pt x="144" y="31"/>
                  </a:cubicBezTo>
                  <a:cubicBezTo>
                    <a:pt x="144" y="31"/>
                    <a:pt x="144" y="31"/>
                    <a:pt x="144" y="31"/>
                  </a:cubicBezTo>
                  <a:cubicBezTo>
                    <a:pt x="144" y="31"/>
                    <a:pt x="143" y="31"/>
                    <a:pt x="143" y="31"/>
                  </a:cubicBezTo>
                  <a:cubicBezTo>
                    <a:pt x="143" y="31"/>
                    <a:pt x="143" y="30"/>
                    <a:pt x="142" y="30"/>
                  </a:cubicBezTo>
                  <a:cubicBezTo>
                    <a:pt x="142" y="30"/>
                    <a:pt x="142" y="29"/>
                    <a:pt x="141" y="30"/>
                  </a:cubicBezTo>
                  <a:cubicBezTo>
                    <a:pt x="141" y="30"/>
                    <a:pt x="140" y="30"/>
                    <a:pt x="140" y="30"/>
                  </a:cubicBezTo>
                  <a:cubicBezTo>
                    <a:pt x="139" y="29"/>
                    <a:pt x="138" y="29"/>
                    <a:pt x="137" y="29"/>
                  </a:cubicBezTo>
                  <a:cubicBezTo>
                    <a:pt x="137" y="29"/>
                    <a:pt x="136" y="30"/>
                    <a:pt x="136" y="29"/>
                  </a:cubicBezTo>
                  <a:cubicBezTo>
                    <a:pt x="136" y="29"/>
                    <a:pt x="135" y="29"/>
                    <a:pt x="135" y="29"/>
                  </a:cubicBezTo>
                  <a:cubicBezTo>
                    <a:pt x="134" y="29"/>
                    <a:pt x="133" y="29"/>
                    <a:pt x="132" y="29"/>
                  </a:cubicBezTo>
                  <a:cubicBezTo>
                    <a:pt x="131" y="29"/>
                    <a:pt x="129" y="29"/>
                    <a:pt x="128" y="29"/>
                  </a:cubicBezTo>
                  <a:cubicBezTo>
                    <a:pt x="126" y="29"/>
                    <a:pt x="124" y="29"/>
                    <a:pt x="123" y="29"/>
                  </a:cubicBezTo>
                  <a:cubicBezTo>
                    <a:pt x="121" y="29"/>
                    <a:pt x="120" y="29"/>
                    <a:pt x="118" y="29"/>
                  </a:cubicBezTo>
                  <a:cubicBezTo>
                    <a:pt x="118" y="29"/>
                    <a:pt x="118" y="29"/>
                    <a:pt x="117" y="29"/>
                  </a:cubicBezTo>
                  <a:cubicBezTo>
                    <a:pt x="116" y="29"/>
                    <a:pt x="115" y="29"/>
                    <a:pt x="115" y="29"/>
                  </a:cubicBezTo>
                  <a:cubicBezTo>
                    <a:pt x="114" y="29"/>
                    <a:pt x="113" y="30"/>
                    <a:pt x="113" y="29"/>
                  </a:cubicBezTo>
                  <a:cubicBezTo>
                    <a:pt x="113" y="29"/>
                    <a:pt x="113" y="29"/>
                    <a:pt x="113" y="29"/>
                  </a:cubicBezTo>
                  <a:cubicBezTo>
                    <a:pt x="113" y="29"/>
                    <a:pt x="112" y="29"/>
                    <a:pt x="112" y="29"/>
                  </a:cubicBezTo>
                  <a:cubicBezTo>
                    <a:pt x="111" y="29"/>
                    <a:pt x="110" y="29"/>
                    <a:pt x="109" y="29"/>
                  </a:cubicBezTo>
                  <a:cubicBezTo>
                    <a:pt x="108" y="29"/>
                    <a:pt x="107" y="29"/>
                    <a:pt x="106" y="29"/>
                  </a:cubicBezTo>
                  <a:cubicBezTo>
                    <a:pt x="106" y="29"/>
                    <a:pt x="105" y="29"/>
                    <a:pt x="104" y="29"/>
                  </a:cubicBezTo>
                  <a:cubicBezTo>
                    <a:pt x="103" y="29"/>
                    <a:pt x="103" y="29"/>
                    <a:pt x="102" y="29"/>
                  </a:cubicBezTo>
                  <a:cubicBezTo>
                    <a:pt x="101" y="29"/>
                    <a:pt x="101" y="30"/>
                    <a:pt x="100" y="30"/>
                  </a:cubicBezTo>
                  <a:cubicBezTo>
                    <a:pt x="98" y="30"/>
                    <a:pt x="97" y="30"/>
                    <a:pt x="96" y="30"/>
                  </a:cubicBezTo>
                  <a:cubicBezTo>
                    <a:pt x="95" y="30"/>
                    <a:pt x="95" y="30"/>
                    <a:pt x="94" y="30"/>
                  </a:cubicBezTo>
                  <a:cubicBezTo>
                    <a:pt x="93" y="30"/>
                    <a:pt x="92" y="30"/>
                    <a:pt x="91" y="30"/>
                  </a:cubicBezTo>
                  <a:cubicBezTo>
                    <a:pt x="90" y="30"/>
                    <a:pt x="90" y="30"/>
                    <a:pt x="89" y="30"/>
                  </a:cubicBezTo>
                  <a:cubicBezTo>
                    <a:pt x="88" y="30"/>
                    <a:pt x="86" y="30"/>
                    <a:pt x="85" y="31"/>
                  </a:cubicBezTo>
                  <a:cubicBezTo>
                    <a:pt x="84" y="31"/>
                    <a:pt x="83" y="31"/>
                    <a:pt x="81" y="31"/>
                  </a:cubicBezTo>
                  <a:cubicBezTo>
                    <a:pt x="81" y="31"/>
                    <a:pt x="80" y="31"/>
                    <a:pt x="79" y="31"/>
                  </a:cubicBezTo>
                  <a:cubicBezTo>
                    <a:pt x="77" y="31"/>
                    <a:pt x="75" y="32"/>
                    <a:pt x="74" y="32"/>
                  </a:cubicBezTo>
                  <a:cubicBezTo>
                    <a:pt x="73" y="32"/>
                    <a:pt x="73" y="32"/>
                    <a:pt x="73" y="32"/>
                  </a:cubicBezTo>
                  <a:cubicBezTo>
                    <a:pt x="73" y="33"/>
                    <a:pt x="73" y="33"/>
                    <a:pt x="73" y="33"/>
                  </a:cubicBezTo>
                  <a:cubicBezTo>
                    <a:pt x="73" y="32"/>
                    <a:pt x="72" y="32"/>
                    <a:pt x="72" y="32"/>
                  </a:cubicBezTo>
                  <a:cubicBezTo>
                    <a:pt x="71" y="32"/>
                    <a:pt x="70" y="32"/>
                    <a:pt x="69" y="33"/>
                  </a:cubicBezTo>
                  <a:cubicBezTo>
                    <a:pt x="69" y="33"/>
                    <a:pt x="69" y="33"/>
                    <a:pt x="69" y="33"/>
                  </a:cubicBezTo>
                  <a:close/>
                  <a:moveTo>
                    <a:pt x="92" y="17"/>
                  </a:moveTo>
                  <a:cubicBezTo>
                    <a:pt x="92" y="16"/>
                    <a:pt x="92" y="16"/>
                    <a:pt x="92" y="16"/>
                  </a:cubicBezTo>
                  <a:cubicBezTo>
                    <a:pt x="92" y="16"/>
                    <a:pt x="91" y="16"/>
                    <a:pt x="91" y="16"/>
                  </a:cubicBezTo>
                  <a:cubicBezTo>
                    <a:pt x="91" y="17"/>
                    <a:pt x="92" y="16"/>
                    <a:pt x="92" y="17"/>
                  </a:cubicBezTo>
                  <a:cubicBezTo>
                    <a:pt x="92" y="16"/>
                    <a:pt x="92" y="17"/>
                    <a:pt x="92" y="16"/>
                  </a:cubicBezTo>
                  <a:cubicBezTo>
                    <a:pt x="92" y="16"/>
                    <a:pt x="92" y="16"/>
                    <a:pt x="92" y="16"/>
                  </a:cubicBezTo>
                  <a:cubicBezTo>
                    <a:pt x="92" y="16"/>
                    <a:pt x="92" y="16"/>
                    <a:pt x="92" y="17"/>
                  </a:cubicBezTo>
                  <a:close/>
                  <a:moveTo>
                    <a:pt x="95" y="6"/>
                  </a:moveTo>
                  <a:cubicBezTo>
                    <a:pt x="95" y="6"/>
                    <a:pt x="95" y="6"/>
                    <a:pt x="95" y="6"/>
                  </a:cubicBezTo>
                  <a:cubicBezTo>
                    <a:pt x="95" y="6"/>
                    <a:pt x="95" y="6"/>
                    <a:pt x="95" y="6"/>
                  </a:cubicBezTo>
                  <a:cubicBezTo>
                    <a:pt x="95" y="6"/>
                    <a:pt x="95" y="6"/>
                    <a:pt x="95" y="6"/>
                  </a:cubicBezTo>
                  <a:cubicBezTo>
                    <a:pt x="95" y="6"/>
                    <a:pt x="95" y="6"/>
                    <a:pt x="94" y="6"/>
                  </a:cubicBezTo>
                  <a:cubicBezTo>
                    <a:pt x="94" y="6"/>
                    <a:pt x="94" y="6"/>
                    <a:pt x="94" y="6"/>
                  </a:cubicBezTo>
                  <a:cubicBezTo>
                    <a:pt x="95" y="6"/>
                    <a:pt x="95" y="6"/>
                    <a:pt x="95" y="6"/>
                  </a:cubicBezTo>
                  <a:cubicBezTo>
                    <a:pt x="95" y="6"/>
                    <a:pt x="95" y="6"/>
                    <a:pt x="95" y="6"/>
                  </a:cubicBezTo>
                  <a:close/>
                  <a:moveTo>
                    <a:pt x="13" y="21"/>
                  </a:moveTo>
                  <a:cubicBezTo>
                    <a:pt x="14" y="21"/>
                    <a:pt x="14" y="21"/>
                    <a:pt x="14" y="21"/>
                  </a:cubicBezTo>
                  <a:cubicBezTo>
                    <a:pt x="15" y="21"/>
                    <a:pt x="15" y="21"/>
                    <a:pt x="16" y="21"/>
                  </a:cubicBezTo>
                  <a:cubicBezTo>
                    <a:pt x="16" y="20"/>
                    <a:pt x="17" y="20"/>
                    <a:pt x="16" y="20"/>
                  </a:cubicBezTo>
                  <a:cubicBezTo>
                    <a:pt x="16" y="20"/>
                    <a:pt x="16" y="20"/>
                    <a:pt x="16" y="20"/>
                  </a:cubicBezTo>
                  <a:cubicBezTo>
                    <a:pt x="15" y="20"/>
                    <a:pt x="14" y="20"/>
                    <a:pt x="14" y="21"/>
                  </a:cubicBezTo>
                  <a:cubicBezTo>
                    <a:pt x="14" y="21"/>
                    <a:pt x="14" y="21"/>
                    <a:pt x="13" y="21"/>
                  </a:cubicBezTo>
                  <a:cubicBezTo>
                    <a:pt x="13" y="21"/>
                    <a:pt x="13" y="21"/>
                    <a:pt x="13" y="21"/>
                  </a:cubicBezTo>
                  <a:cubicBezTo>
                    <a:pt x="13" y="21"/>
                    <a:pt x="13" y="21"/>
                    <a:pt x="13" y="21"/>
                  </a:cubicBezTo>
                  <a:cubicBezTo>
                    <a:pt x="13" y="21"/>
                    <a:pt x="13" y="21"/>
                    <a:pt x="13" y="21"/>
                  </a:cubicBezTo>
                  <a:cubicBezTo>
                    <a:pt x="13" y="21"/>
                    <a:pt x="13" y="21"/>
                    <a:pt x="13" y="21"/>
                  </a:cubicBezTo>
                  <a:close/>
                  <a:moveTo>
                    <a:pt x="85" y="7"/>
                  </a:moveTo>
                  <a:cubicBezTo>
                    <a:pt x="85" y="7"/>
                    <a:pt x="85" y="7"/>
                    <a:pt x="85" y="7"/>
                  </a:cubicBezTo>
                  <a:cubicBezTo>
                    <a:pt x="85" y="7"/>
                    <a:pt x="85" y="7"/>
                    <a:pt x="85" y="7"/>
                  </a:cubicBezTo>
                  <a:cubicBezTo>
                    <a:pt x="85" y="7"/>
                    <a:pt x="85" y="7"/>
                    <a:pt x="85" y="7"/>
                  </a:cubicBezTo>
                  <a:cubicBezTo>
                    <a:pt x="86" y="7"/>
                    <a:pt x="86" y="7"/>
                    <a:pt x="86" y="7"/>
                  </a:cubicBezTo>
                  <a:cubicBezTo>
                    <a:pt x="86" y="7"/>
                    <a:pt x="86" y="7"/>
                    <a:pt x="86" y="7"/>
                  </a:cubicBezTo>
                  <a:cubicBezTo>
                    <a:pt x="87" y="7"/>
                    <a:pt x="88" y="7"/>
                    <a:pt x="89" y="7"/>
                  </a:cubicBezTo>
                  <a:cubicBezTo>
                    <a:pt x="89" y="7"/>
                    <a:pt x="90" y="7"/>
                    <a:pt x="91" y="7"/>
                  </a:cubicBezTo>
                  <a:cubicBezTo>
                    <a:pt x="91" y="7"/>
                    <a:pt x="91" y="7"/>
                    <a:pt x="91" y="7"/>
                  </a:cubicBezTo>
                  <a:cubicBezTo>
                    <a:pt x="92" y="7"/>
                    <a:pt x="92" y="6"/>
                    <a:pt x="93" y="6"/>
                  </a:cubicBezTo>
                  <a:cubicBezTo>
                    <a:pt x="93" y="6"/>
                    <a:pt x="93" y="6"/>
                    <a:pt x="93" y="6"/>
                  </a:cubicBezTo>
                  <a:cubicBezTo>
                    <a:pt x="93" y="6"/>
                    <a:pt x="93" y="6"/>
                    <a:pt x="93" y="6"/>
                  </a:cubicBezTo>
                  <a:cubicBezTo>
                    <a:pt x="93" y="6"/>
                    <a:pt x="92" y="6"/>
                    <a:pt x="92" y="6"/>
                  </a:cubicBezTo>
                  <a:cubicBezTo>
                    <a:pt x="92" y="6"/>
                    <a:pt x="91" y="6"/>
                    <a:pt x="91" y="7"/>
                  </a:cubicBezTo>
                  <a:cubicBezTo>
                    <a:pt x="90" y="6"/>
                    <a:pt x="90" y="6"/>
                    <a:pt x="89" y="6"/>
                  </a:cubicBezTo>
                  <a:cubicBezTo>
                    <a:pt x="88" y="6"/>
                    <a:pt x="87" y="6"/>
                    <a:pt x="86" y="7"/>
                  </a:cubicBezTo>
                  <a:cubicBezTo>
                    <a:pt x="86" y="7"/>
                    <a:pt x="86" y="7"/>
                    <a:pt x="85" y="7"/>
                  </a:cubicBezTo>
                  <a:close/>
                  <a:moveTo>
                    <a:pt x="48" y="42"/>
                  </a:moveTo>
                  <a:cubicBezTo>
                    <a:pt x="48" y="42"/>
                    <a:pt x="48" y="42"/>
                    <a:pt x="48" y="42"/>
                  </a:cubicBezTo>
                  <a:cubicBezTo>
                    <a:pt x="49" y="42"/>
                    <a:pt x="49" y="41"/>
                    <a:pt x="50" y="41"/>
                  </a:cubicBezTo>
                  <a:cubicBezTo>
                    <a:pt x="51" y="42"/>
                    <a:pt x="52" y="41"/>
                    <a:pt x="53" y="41"/>
                  </a:cubicBezTo>
                  <a:cubicBezTo>
                    <a:pt x="54" y="41"/>
                    <a:pt x="56" y="41"/>
                    <a:pt x="57" y="41"/>
                  </a:cubicBezTo>
                  <a:cubicBezTo>
                    <a:pt x="57" y="40"/>
                    <a:pt x="58" y="40"/>
                    <a:pt x="59" y="40"/>
                  </a:cubicBezTo>
                  <a:cubicBezTo>
                    <a:pt x="59" y="40"/>
                    <a:pt x="59" y="40"/>
                    <a:pt x="60" y="40"/>
                  </a:cubicBezTo>
                  <a:cubicBezTo>
                    <a:pt x="60" y="40"/>
                    <a:pt x="61" y="40"/>
                    <a:pt x="61" y="40"/>
                  </a:cubicBezTo>
                  <a:cubicBezTo>
                    <a:pt x="61" y="40"/>
                    <a:pt x="61" y="40"/>
                    <a:pt x="61" y="40"/>
                  </a:cubicBezTo>
                  <a:cubicBezTo>
                    <a:pt x="61" y="40"/>
                    <a:pt x="61" y="40"/>
                    <a:pt x="61" y="40"/>
                  </a:cubicBezTo>
                  <a:cubicBezTo>
                    <a:pt x="60" y="40"/>
                    <a:pt x="59" y="40"/>
                    <a:pt x="58" y="40"/>
                  </a:cubicBezTo>
                  <a:cubicBezTo>
                    <a:pt x="58" y="40"/>
                    <a:pt x="57" y="40"/>
                    <a:pt x="57" y="40"/>
                  </a:cubicBezTo>
                  <a:cubicBezTo>
                    <a:pt x="57" y="40"/>
                    <a:pt x="56" y="40"/>
                    <a:pt x="56" y="40"/>
                  </a:cubicBezTo>
                  <a:cubicBezTo>
                    <a:pt x="55" y="41"/>
                    <a:pt x="55" y="40"/>
                    <a:pt x="55" y="40"/>
                  </a:cubicBezTo>
                  <a:cubicBezTo>
                    <a:pt x="55" y="40"/>
                    <a:pt x="54" y="40"/>
                    <a:pt x="54" y="40"/>
                  </a:cubicBezTo>
                  <a:cubicBezTo>
                    <a:pt x="54" y="40"/>
                    <a:pt x="54" y="40"/>
                    <a:pt x="54" y="40"/>
                  </a:cubicBezTo>
                  <a:cubicBezTo>
                    <a:pt x="53" y="40"/>
                    <a:pt x="52" y="40"/>
                    <a:pt x="52" y="41"/>
                  </a:cubicBezTo>
                  <a:cubicBezTo>
                    <a:pt x="52" y="41"/>
                    <a:pt x="51" y="41"/>
                    <a:pt x="51" y="41"/>
                  </a:cubicBezTo>
                  <a:cubicBezTo>
                    <a:pt x="51" y="41"/>
                    <a:pt x="51" y="41"/>
                    <a:pt x="51" y="41"/>
                  </a:cubicBezTo>
                  <a:cubicBezTo>
                    <a:pt x="50" y="41"/>
                    <a:pt x="49" y="42"/>
                    <a:pt x="48" y="42"/>
                  </a:cubicBezTo>
                  <a:cubicBezTo>
                    <a:pt x="48" y="42"/>
                    <a:pt x="48" y="42"/>
                    <a:pt x="48" y="42"/>
                  </a:cubicBezTo>
                  <a:cubicBezTo>
                    <a:pt x="48" y="42"/>
                    <a:pt x="48" y="42"/>
                    <a:pt x="48" y="42"/>
                  </a:cubicBezTo>
                  <a:cubicBezTo>
                    <a:pt x="48" y="42"/>
                    <a:pt x="47" y="42"/>
                    <a:pt x="47" y="42"/>
                  </a:cubicBezTo>
                  <a:cubicBezTo>
                    <a:pt x="47" y="42"/>
                    <a:pt x="47" y="42"/>
                    <a:pt x="47" y="42"/>
                  </a:cubicBezTo>
                  <a:cubicBezTo>
                    <a:pt x="47" y="42"/>
                    <a:pt x="48" y="42"/>
                    <a:pt x="48" y="42"/>
                  </a:cubicBezTo>
                  <a:cubicBezTo>
                    <a:pt x="48" y="42"/>
                    <a:pt x="48" y="42"/>
                    <a:pt x="48" y="42"/>
                  </a:cubicBezTo>
                  <a:close/>
                  <a:moveTo>
                    <a:pt x="84" y="7"/>
                  </a:moveTo>
                  <a:cubicBezTo>
                    <a:pt x="84" y="7"/>
                    <a:pt x="84" y="7"/>
                    <a:pt x="84" y="7"/>
                  </a:cubicBezTo>
                  <a:cubicBezTo>
                    <a:pt x="84" y="7"/>
                    <a:pt x="84" y="7"/>
                    <a:pt x="84" y="7"/>
                  </a:cubicBezTo>
                  <a:cubicBezTo>
                    <a:pt x="84" y="7"/>
                    <a:pt x="84" y="7"/>
                    <a:pt x="84" y="7"/>
                  </a:cubicBezTo>
                  <a:cubicBezTo>
                    <a:pt x="84" y="7"/>
                    <a:pt x="83" y="7"/>
                    <a:pt x="83" y="7"/>
                  </a:cubicBezTo>
                  <a:cubicBezTo>
                    <a:pt x="82" y="7"/>
                    <a:pt x="82" y="7"/>
                    <a:pt x="81" y="7"/>
                  </a:cubicBezTo>
                  <a:cubicBezTo>
                    <a:pt x="80" y="7"/>
                    <a:pt x="79" y="7"/>
                    <a:pt x="78" y="7"/>
                  </a:cubicBezTo>
                  <a:cubicBezTo>
                    <a:pt x="78" y="7"/>
                    <a:pt x="78" y="7"/>
                    <a:pt x="77" y="7"/>
                  </a:cubicBezTo>
                  <a:cubicBezTo>
                    <a:pt x="77" y="7"/>
                    <a:pt x="77" y="7"/>
                    <a:pt x="77" y="7"/>
                  </a:cubicBezTo>
                  <a:cubicBezTo>
                    <a:pt x="77" y="7"/>
                    <a:pt x="77" y="7"/>
                    <a:pt x="77" y="7"/>
                  </a:cubicBezTo>
                  <a:cubicBezTo>
                    <a:pt x="77" y="8"/>
                    <a:pt x="77" y="8"/>
                    <a:pt x="77" y="8"/>
                  </a:cubicBezTo>
                  <a:cubicBezTo>
                    <a:pt x="77" y="8"/>
                    <a:pt x="77" y="8"/>
                    <a:pt x="77" y="8"/>
                  </a:cubicBezTo>
                  <a:cubicBezTo>
                    <a:pt x="78" y="7"/>
                    <a:pt x="79" y="8"/>
                    <a:pt x="80" y="8"/>
                  </a:cubicBezTo>
                  <a:cubicBezTo>
                    <a:pt x="81" y="7"/>
                    <a:pt x="82" y="7"/>
                    <a:pt x="83" y="7"/>
                  </a:cubicBezTo>
                  <a:cubicBezTo>
                    <a:pt x="83" y="7"/>
                    <a:pt x="84" y="7"/>
                    <a:pt x="84" y="7"/>
                  </a:cubicBezTo>
                  <a:close/>
                  <a:moveTo>
                    <a:pt x="82" y="28"/>
                  </a:moveTo>
                  <a:cubicBezTo>
                    <a:pt x="82" y="28"/>
                    <a:pt x="82" y="28"/>
                    <a:pt x="82" y="28"/>
                  </a:cubicBezTo>
                  <a:cubicBezTo>
                    <a:pt x="82" y="28"/>
                    <a:pt x="82" y="28"/>
                    <a:pt x="82" y="28"/>
                  </a:cubicBezTo>
                  <a:cubicBezTo>
                    <a:pt x="82" y="28"/>
                    <a:pt x="82" y="28"/>
                    <a:pt x="83" y="28"/>
                  </a:cubicBezTo>
                  <a:cubicBezTo>
                    <a:pt x="83" y="28"/>
                    <a:pt x="83" y="28"/>
                    <a:pt x="83" y="28"/>
                  </a:cubicBezTo>
                  <a:cubicBezTo>
                    <a:pt x="83" y="28"/>
                    <a:pt x="83" y="28"/>
                    <a:pt x="83" y="28"/>
                  </a:cubicBezTo>
                  <a:cubicBezTo>
                    <a:pt x="83" y="28"/>
                    <a:pt x="82" y="28"/>
                    <a:pt x="82" y="28"/>
                  </a:cubicBezTo>
                  <a:close/>
                  <a:moveTo>
                    <a:pt x="135" y="27"/>
                  </a:moveTo>
                  <a:cubicBezTo>
                    <a:pt x="136" y="28"/>
                    <a:pt x="136" y="28"/>
                    <a:pt x="136" y="27"/>
                  </a:cubicBezTo>
                  <a:cubicBezTo>
                    <a:pt x="136" y="27"/>
                    <a:pt x="136" y="27"/>
                    <a:pt x="136" y="27"/>
                  </a:cubicBezTo>
                  <a:cubicBezTo>
                    <a:pt x="136" y="27"/>
                    <a:pt x="136" y="27"/>
                    <a:pt x="135" y="27"/>
                  </a:cubicBezTo>
                  <a:cubicBezTo>
                    <a:pt x="135" y="27"/>
                    <a:pt x="135" y="27"/>
                    <a:pt x="135" y="27"/>
                  </a:cubicBezTo>
                  <a:cubicBezTo>
                    <a:pt x="135" y="27"/>
                    <a:pt x="134" y="27"/>
                    <a:pt x="134" y="27"/>
                  </a:cubicBezTo>
                  <a:cubicBezTo>
                    <a:pt x="134" y="27"/>
                    <a:pt x="134" y="28"/>
                    <a:pt x="134" y="28"/>
                  </a:cubicBezTo>
                  <a:cubicBezTo>
                    <a:pt x="134" y="28"/>
                    <a:pt x="135" y="28"/>
                    <a:pt x="135" y="28"/>
                  </a:cubicBezTo>
                  <a:cubicBezTo>
                    <a:pt x="135" y="28"/>
                    <a:pt x="135" y="28"/>
                    <a:pt x="135" y="27"/>
                  </a:cubicBezTo>
                  <a:close/>
                  <a:moveTo>
                    <a:pt x="122" y="51"/>
                  </a:moveTo>
                  <a:cubicBezTo>
                    <a:pt x="121" y="51"/>
                    <a:pt x="121" y="51"/>
                    <a:pt x="121" y="51"/>
                  </a:cubicBezTo>
                  <a:cubicBezTo>
                    <a:pt x="121" y="51"/>
                    <a:pt x="120" y="51"/>
                    <a:pt x="120" y="51"/>
                  </a:cubicBezTo>
                  <a:cubicBezTo>
                    <a:pt x="119" y="51"/>
                    <a:pt x="119" y="51"/>
                    <a:pt x="119" y="51"/>
                  </a:cubicBezTo>
                  <a:cubicBezTo>
                    <a:pt x="119" y="51"/>
                    <a:pt x="119" y="51"/>
                    <a:pt x="119" y="51"/>
                  </a:cubicBezTo>
                  <a:cubicBezTo>
                    <a:pt x="119" y="51"/>
                    <a:pt x="119" y="51"/>
                    <a:pt x="119" y="51"/>
                  </a:cubicBezTo>
                  <a:cubicBezTo>
                    <a:pt x="120" y="51"/>
                    <a:pt x="121" y="51"/>
                    <a:pt x="122" y="51"/>
                  </a:cubicBezTo>
                  <a:cubicBezTo>
                    <a:pt x="122" y="51"/>
                    <a:pt x="123" y="51"/>
                    <a:pt x="124" y="51"/>
                  </a:cubicBezTo>
                  <a:cubicBezTo>
                    <a:pt x="124" y="51"/>
                    <a:pt x="124" y="51"/>
                    <a:pt x="124" y="51"/>
                  </a:cubicBezTo>
                  <a:cubicBezTo>
                    <a:pt x="124" y="51"/>
                    <a:pt x="124" y="51"/>
                    <a:pt x="124" y="51"/>
                  </a:cubicBezTo>
                  <a:cubicBezTo>
                    <a:pt x="123" y="51"/>
                    <a:pt x="122" y="51"/>
                    <a:pt x="122" y="51"/>
                  </a:cubicBezTo>
                  <a:cubicBezTo>
                    <a:pt x="122" y="51"/>
                    <a:pt x="122" y="51"/>
                    <a:pt x="122" y="51"/>
                  </a:cubicBezTo>
                  <a:close/>
                  <a:moveTo>
                    <a:pt x="95" y="28"/>
                  </a:moveTo>
                  <a:cubicBezTo>
                    <a:pt x="95" y="27"/>
                    <a:pt x="95" y="27"/>
                    <a:pt x="94" y="27"/>
                  </a:cubicBezTo>
                  <a:cubicBezTo>
                    <a:pt x="93" y="27"/>
                    <a:pt x="93" y="27"/>
                    <a:pt x="92" y="27"/>
                  </a:cubicBezTo>
                  <a:cubicBezTo>
                    <a:pt x="92" y="27"/>
                    <a:pt x="91" y="27"/>
                    <a:pt x="91" y="28"/>
                  </a:cubicBezTo>
                  <a:cubicBezTo>
                    <a:pt x="91" y="28"/>
                    <a:pt x="92" y="28"/>
                    <a:pt x="92" y="28"/>
                  </a:cubicBezTo>
                  <a:cubicBezTo>
                    <a:pt x="93" y="28"/>
                    <a:pt x="94" y="28"/>
                    <a:pt x="95" y="28"/>
                  </a:cubicBezTo>
                  <a:cubicBezTo>
                    <a:pt x="96" y="28"/>
                    <a:pt x="96" y="28"/>
                    <a:pt x="96" y="28"/>
                  </a:cubicBezTo>
                  <a:cubicBezTo>
                    <a:pt x="96" y="28"/>
                    <a:pt x="96" y="28"/>
                    <a:pt x="97" y="28"/>
                  </a:cubicBezTo>
                  <a:cubicBezTo>
                    <a:pt x="97" y="28"/>
                    <a:pt x="97" y="28"/>
                    <a:pt x="97" y="28"/>
                  </a:cubicBezTo>
                  <a:cubicBezTo>
                    <a:pt x="97" y="28"/>
                    <a:pt x="97" y="28"/>
                    <a:pt x="97" y="28"/>
                  </a:cubicBezTo>
                  <a:cubicBezTo>
                    <a:pt x="97" y="29"/>
                    <a:pt x="97" y="29"/>
                    <a:pt x="97" y="29"/>
                  </a:cubicBezTo>
                  <a:cubicBezTo>
                    <a:pt x="96" y="29"/>
                    <a:pt x="96" y="29"/>
                    <a:pt x="96" y="29"/>
                  </a:cubicBezTo>
                  <a:cubicBezTo>
                    <a:pt x="96" y="29"/>
                    <a:pt x="96" y="29"/>
                    <a:pt x="97" y="29"/>
                  </a:cubicBezTo>
                  <a:cubicBezTo>
                    <a:pt x="97" y="29"/>
                    <a:pt x="97" y="29"/>
                    <a:pt x="97" y="29"/>
                  </a:cubicBezTo>
                  <a:cubicBezTo>
                    <a:pt x="97" y="29"/>
                    <a:pt x="98" y="29"/>
                    <a:pt x="98" y="29"/>
                  </a:cubicBezTo>
                  <a:cubicBezTo>
                    <a:pt x="100" y="29"/>
                    <a:pt x="102" y="29"/>
                    <a:pt x="104" y="29"/>
                  </a:cubicBezTo>
                  <a:cubicBezTo>
                    <a:pt x="105" y="29"/>
                    <a:pt x="106" y="29"/>
                    <a:pt x="107" y="28"/>
                  </a:cubicBezTo>
                  <a:cubicBezTo>
                    <a:pt x="107" y="28"/>
                    <a:pt x="107" y="28"/>
                    <a:pt x="107" y="29"/>
                  </a:cubicBezTo>
                  <a:cubicBezTo>
                    <a:pt x="107" y="29"/>
                    <a:pt x="107" y="29"/>
                    <a:pt x="107" y="29"/>
                  </a:cubicBezTo>
                  <a:cubicBezTo>
                    <a:pt x="108" y="29"/>
                    <a:pt x="108" y="29"/>
                    <a:pt x="109" y="28"/>
                  </a:cubicBezTo>
                  <a:cubicBezTo>
                    <a:pt x="109" y="28"/>
                    <a:pt x="110" y="28"/>
                    <a:pt x="110" y="28"/>
                  </a:cubicBezTo>
                  <a:cubicBezTo>
                    <a:pt x="110" y="28"/>
                    <a:pt x="111" y="28"/>
                    <a:pt x="111" y="28"/>
                  </a:cubicBezTo>
                  <a:cubicBezTo>
                    <a:pt x="111" y="29"/>
                    <a:pt x="111" y="29"/>
                    <a:pt x="111" y="28"/>
                  </a:cubicBezTo>
                  <a:cubicBezTo>
                    <a:pt x="111" y="28"/>
                    <a:pt x="112" y="28"/>
                    <a:pt x="112" y="28"/>
                  </a:cubicBezTo>
                  <a:cubicBezTo>
                    <a:pt x="112" y="29"/>
                    <a:pt x="112" y="29"/>
                    <a:pt x="112" y="29"/>
                  </a:cubicBezTo>
                  <a:cubicBezTo>
                    <a:pt x="113" y="29"/>
                    <a:pt x="114" y="29"/>
                    <a:pt x="115" y="29"/>
                  </a:cubicBezTo>
                  <a:cubicBezTo>
                    <a:pt x="116" y="28"/>
                    <a:pt x="117" y="28"/>
                    <a:pt x="117" y="29"/>
                  </a:cubicBezTo>
                  <a:cubicBezTo>
                    <a:pt x="118" y="29"/>
                    <a:pt x="119" y="28"/>
                    <a:pt x="120" y="28"/>
                  </a:cubicBezTo>
                  <a:cubicBezTo>
                    <a:pt x="120" y="28"/>
                    <a:pt x="120" y="28"/>
                    <a:pt x="120" y="28"/>
                  </a:cubicBezTo>
                  <a:cubicBezTo>
                    <a:pt x="120" y="28"/>
                    <a:pt x="121" y="28"/>
                    <a:pt x="121" y="28"/>
                  </a:cubicBezTo>
                  <a:cubicBezTo>
                    <a:pt x="122" y="28"/>
                    <a:pt x="122" y="28"/>
                    <a:pt x="122" y="28"/>
                  </a:cubicBezTo>
                  <a:cubicBezTo>
                    <a:pt x="123" y="28"/>
                    <a:pt x="123" y="28"/>
                    <a:pt x="123" y="28"/>
                  </a:cubicBezTo>
                  <a:cubicBezTo>
                    <a:pt x="123" y="28"/>
                    <a:pt x="124" y="28"/>
                    <a:pt x="124" y="28"/>
                  </a:cubicBezTo>
                  <a:cubicBezTo>
                    <a:pt x="125" y="28"/>
                    <a:pt x="126" y="28"/>
                    <a:pt x="126" y="28"/>
                  </a:cubicBezTo>
                  <a:cubicBezTo>
                    <a:pt x="127" y="28"/>
                    <a:pt x="128" y="28"/>
                    <a:pt x="128" y="28"/>
                  </a:cubicBezTo>
                  <a:cubicBezTo>
                    <a:pt x="128" y="28"/>
                    <a:pt x="128" y="27"/>
                    <a:pt x="128" y="27"/>
                  </a:cubicBezTo>
                  <a:cubicBezTo>
                    <a:pt x="128" y="27"/>
                    <a:pt x="128" y="27"/>
                    <a:pt x="127" y="27"/>
                  </a:cubicBezTo>
                  <a:cubicBezTo>
                    <a:pt x="127" y="27"/>
                    <a:pt x="127" y="27"/>
                    <a:pt x="127" y="27"/>
                  </a:cubicBezTo>
                  <a:cubicBezTo>
                    <a:pt x="125" y="27"/>
                    <a:pt x="124" y="27"/>
                    <a:pt x="122" y="27"/>
                  </a:cubicBezTo>
                  <a:cubicBezTo>
                    <a:pt x="122" y="27"/>
                    <a:pt x="122" y="27"/>
                    <a:pt x="121" y="27"/>
                  </a:cubicBezTo>
                  <a:cubicBezTo>
                    <a:pt x="120" y="27"/>
                    <a:pt x="119" y="27"/>
                    <a:pt x="118" y="27"/>
                  </a:cubicBezTo>
                  <a:cubicBezTo>
                    <a:pt x="116" y="27"/>
                    <a:pt x="115" y="27"/>
                    <a:pt x="114" y="28"/>
                  </a:cubicBezTo>
                  <a:cubicBezTo>
                    <a:pt x="113" y="28"/>
                    <a:pt x="113" y="27"/>
                    <a:pt x="112" y="27"/>
                  </a:cubicBezTo>
                  <a:cubicBezTo>
                    <a:pt x="110" y="27"/>
                    <a:pt x="109" y="27"/>
                    <a:pt x="108" y="27"/>
                  </a:cubicBezTo>
                  <a:cubicBezTo>
                    <a:pt x="107" y="27"/>
                    <a:pt x="106" y="27"/>
                    <a:pt x="105" y="27"/>
                  </a:cubicBezTo>
                  <a:cubicBezTo>
                    <a:pt x="105" y="27"/>
                    <a:pt x="104" y="27"/>
                    <a:pt x="103" y="27"/>
                  </a:cubicBezTo>
                  <a:cubicBezTo>
                    <a:pt x="102" y="27"/>
                    <a:pt x="102" y="27"/>
                    <a:pt x="101" y="27"/>
                  </a:cubicBezTo>
                  <a:cubicBezTo>
                    <a:pt x="100" y="27"/>
                    <a:pt x="99" y="27"/>
                    <a:pt x="98" y="27"/>
                  </a:cubicBezTo>
                  <a:cubicBezTo>
                    <a:pt x="97" y="27"/>
                    <a:pt x="96" y="27"/>
                    <a:pt x="96" y="27"/>
                  </a:cubicBezTo>
                  <a:cubicBezTo>
                    <a:pt x="96" y="27"/>
                    <a:pt x="95" y="27"/>
                    <a:pt x="95" y="28"/>
                  </a:cubicBezTo>
                  <a:close/>
                  <a:moveTo>
                    <a:pt x="89" y="16"/>
                  </a:moveTo>
                  <a:cubicBezTo>
                    <a:pt x="88" y="16"/>
                    <a:pt x="88" y="16"/>
                    <a:pt x="87" y="16"/>
                  </a:cubicBezTo>
                  <a:cubicBezTo>
                    <a:pt x="87" y="17"/>
                    <a:pt x="86" y="17"/>
                    <a:pt x="86" y="16"/>
                  </a:cubicBezTo>
                  <a:cubicBezTo>
                    <a:pt x="85" y="16"/>
                    <a:pt x="85" y="16"/>
                    <a:pt x="84" y="16"/>
                  </a:cubicBezTo>
                  <a:cubicBezTo>
                    <a:pt x="84" y="16"/>
                    <a:pt x="84" y="17"/>
                    <a:pt x="84" y="17"/>
                  </a:cubicBezTo>
                  <a:cubicBezTo>
                    <a:pt x="83" y="16"/>
                    <a:pt x="83" y="16"/>
                    <a:pt x="82" y="17"/>
                  </a:cubicBezTo>
                  <a:cubicBezTo>
                    <a:pt x="81" y="17"/>
                    <a:pt x="80" y="17"/>
                    <a:pt x="79" y="17"/>
                  </a:cubicBezTo>
                  <a:cubicBezTo>
                    <a:pt x="78" y="17"/>
                    <a:pt x="77" y="17"/>
                    <a:pt x="76" y="17"/>
                  </a:cubicBezTo>
                  <a:cubicBezTo>
                    <a:pt x="75" y="17"/>
                    <a:pt x="74" y="17"/>
                    <a:pt x="73" y="17"/>
                  </a:cubicBezTo>
                  <a:cubicBezTo>
                    <a:pt x="72" y="17"/>
                    <a:pt x="72" y="18"/>
                    <a:pt x="72" y="18"/>
                  </a:cubicBezTo>
                  <a:cubicBezTo>
                    <a:pt x="71" y="17"/>
                    <a:pt x="71" y="18"/>
                    <a:pt x="70" y="18"/>
                  </a:cubicBezTo>
                  <a:cubicBezTo>
                    <a:pt x="70" y="18"/>
                    <a:pt x="69" y="18"/>
                    <a:pt x="69" y="18"/>
                  </a:cubicBezTo>
                  <a:cubicBezTo>
                    <a:pt x="68" y="18"/>
                    <a:pt x="68" y="18"/>
                    <a:pt x="68" y="18"/>
                  </a:cubicBezTo>
                  <a:cubicBezTo>
                    <a:pt x="68" y="18"/>
                    <a:pt x="67" y="18"/>
                    <a:pt x="67" y="19"/>
                  </a:cubicBezTo>
                  <a:cubicBezTo>
                    <a:pt x="67" y="19"/>
                    <a:pt x="67" y="19"/>
                    <a:pt x="67" y="19"/>
                  </a:cubicBezTo>
                  <a:cubicBezTo>
                    <a:pt x="67" y="19"/>
                    <a:pt x="67" y="19"/>
                    <a:pt x="67" y="19"/>
                  </a:cubicBezTo>
                  <a:cubicBezTo>
                    <a:pt x="67" y="19"/>
                    <a:pt x="67" y="19"/>
                    <a:pt x="68" y="19"/>
                  </a:cubicBezTo>
                  <a:cubicBezTo>
                    <a:pt x="68" y="19"/>
                    <a:pt x="68" y="19"/>
                    <a:pt x="69" y="19"/>
                  </a:cubicBezTo>
                  <a:cubicBezTo>
                    <a:pt x="69" y="19"/>
                    <a:pt x="70" y="19"/>
                    <a:pt x="70" y="19"/>
                  </a:cubicBezTo>
                  <a:cubicBezTo>
                    <a:pt x="71" y="19"/>
                    <a:pt x="72" y="19"/>
                    <a:pt x="73" y="19"/>
                  </a:cubicBezTo>
                  <a:cubicBezTo>
                    <a:pt x="74" y="19"/>
                    <a:pt x="75" y="19"/>
                    <a:pt x="75" y="18"/>
                  </a:cubicBezTo>
                  <a:cubicBezTo>
                    <a:pt x="77" y="18"/>
                    <a:pt x="78" y="18"/>
                    <a:pt x="79" y="18"/>
                  </a:cubicBezTo>
                  <a:cubicBezTo>
                    <a:pt x="80" y="19"/>
                    <a:pt x="81" y="18"/>
                    <a:pt x="82" y="18"/>
                  </a:cubicBezTo>
                  <a:cubicBezTo>
                    <a:pt x="82" y="18"/>
                    <a:pt x="82" y="18"/>
                    <a:pt x="82" y="18"/>
                  </a:cubicBezTo>
                  <a:cubicBezTo>
                    <a:pt x="83" y="19"/>
                    <a:pt x="84" y="19"/>
                    <a:pt x="84" y="19"/>
                  </a:cubicBezTo>
                  <a:cubicBezTo>
                    <a:pt x="85" y="18"/>
                    <a:pt x="86" y="18"/>
                    <a:pt x="86" y="18"/>
                  </a:cubicBezTo>
                  <a:cubicBezTo>
                    <a:pt x="87" y="18"/>
                    <a:pt x="87" y="18"/>
                    <a:pt x="87" y="18"/>
                  </a:cubicBezTo>
                  <a:cubicBezTo>
                    <a:pt x="88" y="18"/>
                    <a:pt x="88" y="18"/>
                    <a:pt x="89" y="18"/>
                  </a:cubicBezTo>
                  <a:cubicBezTo>
                    <a:pt x="89" y="18"/>
                    <a:pt x="89" y="16"/>
                    <a:pt x="89" y="16"/>
                  </a:cubicBezTo>
                  <a:close/>
                  <a:moveTo>
                    <a:pt x="109" y="22"/>
                  </a:moveTo>
                  <a:cubicBezTo>
                    <a:pt x="109" y="22"/>
                    <a:pt x="109" y="22"/>
                    <a:pt x="109" y="23"/>
                  </a:cubicBezTo>
                  <a:cubicBezTo>
                    <a:pt x="109" y="23"/>
                    <a:pt x="109" y="23"/>
                    <a:pt x="110" y="23"/>
                  </a:cubicBezTo>
                  <a:cubicBezTo>
                    <a:pt x="111" y="23"/>
                    <a:pt x="112" y="22"/>
                    <a:pt x="113" y="23"/>
                  </a:cubicBezTo>
                  <a:cubicBezTo>
                    <a:pt x="115" y="23"/>
                    <a:pt x="116" y="22"/>
                    <a:pt x="118" y="23"/>
                  </a:cubicBezTo>
                  <a:cubicBezTo>
                    <a:pt x="118" y="23"/>
                    <a:pt x="118" y="23"/>
                    <a:pt x="119" y="23"/>
                  </a:cubicBezTo>
                  <a:cubicBezTo>
                    <a:pt x="119" y="23"/>
                    <a:pt x="119" y="22"/>
                    <a:pt x="119" y="22"/>
                  </a:cubicBezTo>
                  <a:cubicBezTo>
                    <a:pt x="119" y="22"/>
                    <a:pt x="119" y="22"/>
                    <a:pt x="119" y="22"/>
                  </a:cubicBezTo>
                  <a:cubicBezTo>
                    <a:pt x="118" y="22"/>
                    <a:pt x="117" y="22"/>
                    <a:pt x="116" y="22"/>
                  </a:cubicBezTo>
                  <a:cubicBezTo>
                    <a:pt x="116" y="22"/>
                    <a:pt x="115" y="22"/>
                    <a:pt x="115" y="22"/>
                  </a:cubicBezTo>
                  <a:cubicBezTo>
                    <a:pt x="114" y="22"/>
                    <a:pt x="113" y="22"/>
                    <a:pt x="112" y="22"/>
                  </a:cubicBezTo>
                  <a:cubicBezTo>
                    <a:pt x="111" y="22"/>
                    <a:pt x="110" y="22"/>
                    <a:pt x="109" y="22"/>
                  </a:cubicBezTo>
                  <a:cubicBezTo>
                    <a:pt x="109" y="22"/>
                    <a:pt x="109" y="22"/>
                    <a:pt x="109" y="22"/>
                  </a:cubicBezTo>
                  <a:close/>
                  <a:moveTo>
                    <a:pt x="93" y="16"/>
                  </a:moveTo>
                  <a:cubicBezTo>
                    <a:pt x="93" y="16"/>
                    <a:pt x="93" y="16"/>
                    <a:pt x="93" y="16"/>
                  </a:cubicBezTo>
                  <a:cubicBezTo>
                    <a:pt x="94" y="17"/>
                    <a:pt x="96" y="16"/>
                    <a:pt x="97" y="16"/>
                  </a:cubicBezTo>
                  <a:cubicBezTo>
                    <a:pt x="98" y="16"/>
                    <a:pt x="99" y="16"/>
                    <a:pt x="100" y="16"/>
                  </a:cubicBezTo>
                  <a:cubicBezTo>
                    <a:pt x="100" y="15"/>
                    <a:pt x="100" y="15"/>
                    <a:pt x="101" y="16"/>
                  </a:cubicBezTo>
                  <a:cubicBezTo>
                    <a:pt x="102" y="16"/>
                    <a:pt x="102" y="16"/>
                    <a:pt x="103" y="16"/>
                  </a:cubicBezTo>
                  <a:cubicBezTo>
                    <a:pt x="103" y="15"/>
                    <a:pt x="103" y="15"/>
                    <a:pt x="103" y="15"/>
                  </a:cubicBezTo>
                  <a:cubicBezTo>
                    <a:pt x="103" y="15"/>
                    <a:pt x="103" y="15"/>
                    <a:pt x="103" y="15"/>
                  </a:cubicBezTo>
                  <a:cubicBezTo>
                    <a:pt x="102" y="15"/>
                    <a:pt x="102" y="15"/>
                    <a:pt x="101" y="15"/>
                  </a:cubicBezTo>
                  <a:cubicBezTo>
                    <a:pt x="100" y="15"/>
                    <a:pt x="99" y="15"/>
                    <a:pt x="99" y="15"/>
                  </a:cubicBezTo>
                  <a:cubicBezTo>
                    <a:pt x="97" y="16"/>
                    <a:pt x="95" y="16"/>
                    <a:pt x="94" y="16"/>
                  </a:cubicBezTo>
                  <a:cubicBezTo>
                    <a:pt x="94" y="16"/>
                    <a:pt x="93" y="16"/>
                    <a:pt x="93" y="16"/>
                  </a:cubicBezTo>
                  <a:close/>
                  <a:moveTo>
                    <a:pt x="108" y="6"/>
                  </a:moveTo>
                  <a:cubicBezTo>
                    <a:pt x="108" y="6"/>
                    <a:pt x="108" y="6"/>
                    <a:pt x="108" y="6"/>
                  </a:cubicBezTo>
                  <a:cubicBezTo>
                    <a:pt x="106" y="5"/>
                    <a:pt x="105" y="6"/>
                    <a:pt x="104" y="6"/>
                  </a:cubicBezTo>
                  <a:cubicBezTo>
                    <a:pt x="104" y="6"/>
                    <a:pt x="103" y="6"/>
                    <a:pt x="103" y="7"/>
                  </a:cubicBezTo>
                  <a:cubicBezTo>
                    <a:pt x="104" y="7"/>
                    <a:pt x="104" y="7"/>
                    <a:pt x="104" y="7"/>
                  </a:cubicBezTo>
                  <a:cubicBezTo>
                    <a:pt x="105" y="6"/>
                    <a:pt x="107" y="7"/>
                    <a:pt x="108" y="6"/>
                  </a:cubicBezTo>
                  <a:cubicBezTo>
                    <a:pt x="108" y="6"/>
                    <a:pt x="108" y="7"/>
                    <a:pt x="108" y="6"/>
                  </a:cubicBezTo>
                  <a:cubicBezTo>
                    <a:pt x="108" y="6"/>
                    <a:pt x="108" y="6"/>
                    <a:pt x="108" y="6"/>
                  </a:cubicBezTo>
                  <a:close/>
                  <a:moveTo>
                    <a:pt x="81" y="13"/>
                  </a:moveTo>
                  <a:cubicBezTo>
                    <a:pt x="81" y="13"/>
                    <a:pt x="81" y="14"/>
                    <a:pt x="81" y="14"/>
                  </a:cubicBezTo>
                  <a:cubicBezTo>
                    <a:pt x="82" y="14"/>
                    <a:pt x="82" y="14"/>
                    <a:pt x="83" y="14"/>
                  </a:cubicBezTo>
                  <a:cubicBezTo>
                    <a:pt x="84" y="14"/>
                    <a:pt x="86" y="13"/>
                    <a:pt x="87" y="14"/>
                  </a:cubicBezTo>
                  <a:cubicBezTo>
                    <a:pt x="87" y="14"/>
                    <a:pt x="88" y="14"/>
                    <a:pt x="88" y="13"/>
                  </a:cubicBezTo>
                  <a:cubicBezTo>
                    <a:pt x="88" y="13"/>
                    <a:pt x="88" y="13"/>
                    <a:pt x="88" y="13"/>
                  </a:cubicBezTo>
                  <a:cubicBezTo>
                    <a:pt x="88" y="13"/>
                    <a:pt x="87" y="13"/>
                    <a:pt x="87" y="13"/>
                  </a:cubicBezTo>
                  <a:cubicBezTo>
                    <a:pt x="87" y="13"/>
                    <a:pt x="87" y="13"/>
                    <a:pt x="86" y="13"/>
                  </a:cubicBezTo>
                  <a:cubicBezTo>
                    <a:pt x="86" y="13"/>
                    <a:pt x="85" y="13"/>
                    <a:pt x="84" y="13"/>
                  </a:cubicBezTo>
                  <a:cubicBezTo>
                    <a:pt x="83" y="13"/>
                    <a:pt x="83" y="13"/>
                    <a:pt x="81" y="13"/>
                  </a:cubicBezTo>
                  <a:cubicBezTo>
                    <a:pt x="81" y="13"/>
                    <a:pt x="81" y="13"/>
                    <a:pt x="81" y="13"/>
                  </a:cubicBezTo>
                  <a:close/>
                  <a:moveTo>
                    <a:pt x="103" y="6"/>
                  </a:moveTo>
                  <a:cubicBezTo>
                    <a:pt x="103" y="6"/>
                    <a:pt x="103" y="6"/>
                    <a:pt x="103" y="6"/>
                  </a:cubicBezTo>
                  <a:cubicBezTo>
                    <a:pt x="102" y="6"/>
                    <a:pt x="102" y="6"/>
                    <a:pt x="101" y="6"/>
                  </a:cubicBezTo>
                  <a:cubicBezTo>
                    <a:pt x="101" y="6"/>
                    <a:pt x="100" y="6"/>
                    <a:pt x="100" y="6"/>
                  </a:cubicBezTo>
                  <a:cubicBezTo>
                    <a:pt x="101" y="6"/>
                    <a:pt x="100" y="6"/>
                    <a:pt x="100" y="7"/>
                  </a:cubicBezTo>
                  <a:cubicBezTo>
                    <a:pt x="100" y="7"/>
                    <a:pt x="100" y="7"/>
                    <a:pt x="100" y="7"/>
                  </a:cubicBezTo>
                  <a:cubicBezTo>
                    <a:pt x="100" y="7"/>
                    <a:pt x="100" y="7"/>
                    <a:pt x="100" y="7"/>
                  </a:cubicBezTo>
                  <a:cubicBezTo>
                    <a:pt x="100" y="7"/>
                    <a:pt x="100" y="7"/>
                    <a:pt x="101" y="7"/>
                  </a:cubicBezTo>
                  <a:cubicBezTo>
                    <a:pt x="101" y="7"/>
                    <a:pt x="101" y="7"/>
                    <a:pt x="102" y="7"/>
                  </a:cubicBezTo>
                  <a:cubicBezTo>
                    <a:pt x="102" y="7"/>
                    <a:pt x="103" y="7"/>
                    <a:pt x="103" y="6"/>
                  </a:cubicBezTo>
                  <a:close/>
                  <a:moveTo>
                    <a:pt x="38" y="55"/>
                  </a:moveTo>
                  <a:cubicBezTo>
                    <a:pt x="38" y="55"/>
                    <a:pt x="38" y="55"/>
                    <a:pt x="38" y="54"/>
                  </a:cubicBezTo>
                  <a:cubicBezTo>
                    <a:pt x="38" y="54"/>
                    <a:pt x="38" y="54"/>
                    <a:pt x="37" y="54"/>
                  </a:cubicBezTo>
                  <a:cubicBezTo>
                    <a:pt x="37" y="55"/>
                    <a:pt x="36" y="55"/>
                    <a:pt x="35" y="55"/>
                  </a:cubicBezTo>
                  <a:cubicBezTo>
                    <a:pt x="34" y="55"/>
                    <a:pt x="34" y="55"/>
                    <a:pt x="34" y="55"/>
                  </a:cubicBezTo>
                  <a:cubicBezTo>
                    <a:pt x="34" y="55"/>
                    <a:pt x="33" y="55"/>
                    <a:pt x="34" y="55"/>
                  </a:cubicBezTo>
                  <a:cubicBezTo>
                    <a:pt x="34" y="55"/>
                    <a:pt x="34" y="55"/>
                    <a:pt x="34" y="55"/>
                  </a:cubicBezTo>
                  <a:cubicBezTo>
                    <a:pt x="35" y="55"/>
                    <a:pt x="36" y="55"/>
                    <a:pt x="36" y="55"/>
                  </a:cubicBezTo>
                  <a:cubicBezTo>
                    <a:pt x="37" y="55"/>
                    <a:pt x="37" y="55"/>
                    <a:pt x="38" y="55"/>
                  </a:cubicBezTo>
                  <a:close/>
                  <a:moveTo>
                    <a:pt x="130" y="51"/>
                  </a:moveTo>
                  <a:cubicBezTo>
                    <a:pt x="129" y="51"/>
                    <a:pt x="129" y="51"/>
                    <a:pt x="128" y="51"/>
                  </a:cubicBezTo>
                  <a:cubicBezTo>
                    <a:pt x="127" y="51"/>
                    <a:pt x="126" y="51"/>
                    <a:pt x="125" y="51"/>
                  </a:cubicBezTo>
                  <a:cubicBezTo>
                    <a:pt x="125" y="51"/>
                    <a:pt x="125" y="51"/>
                    <a:pt x="125" y="51"/>
                  </a:cubicBezTo>
                  <a:cubicBezTo>
                    <a:pt x="125" y="51"/>
                    <a:pt x="125" y="51"/>
                    <a:pt x="125" y="51"/>
                  </a:cubicBezTo>
                  <a:cubicBezTo>
                    <a:pt x="127" y="51"/>
                    <a:pt x="128" y="52"/>
                    <a:pt x="129" y="51"/>
                  </a:cubicBezTo>
                  <a:cubicBezTo>
                    <a:pt x="129" y="51"/>
                    <a:pt x="129" y="52"/>
                    <a:pt x="130" y="51"/>
                  </a:cubicBezTo>
                  <a:cubicBezTo>
                    <a:pt x="130" y="51"/>
                    <a:pt x="130" y="51"/>
                    <a:pt x="130" y="51"/>
                  </a:cubicBezTo>
                  <a:cubicBezTo>
                    <a:pt x="130" y="51"/>
                    <a:pt x="130" y="51"/>
                    <a:pt x="130" y="51"/>
                  </a:cubicBezTo>
                  <a:close/>
                  <a:moveTo>
                    <a:pt x="76" y="14"/>
                  </a:moveTo>
                  <a:cubicBezTo>
                    <a:pt x="76" y="14"/>
                    <a:pt x="76" y="14"/>
                    <a:pt x="76" y="14"/>
                  </a:cubicBezTo>
                  <a:cubicBezTo>
                    <a:pt x="76" y="14"/>
                    <a:pt x="76" y="14"/>
                    <a:pt x="76" y="14"/>
                  </a:cubicBezTo>
                  <a:cubicBezTo>
                    <a:pt x="77" y="14"/>
                    <a:pt x="77" y="14"/>
                    <a:pt x="78" y="14"/>
                  </a:cubicBezTo>
                  <a:cubicBezTo>
                    <a:pt x="78" y="14"/>
                    <a:pt x="78" y="14"/>
                    <a:pt x="78" y="14"/>
                  </a:cubicBezTo>
                  <a:cubicBezTo>
                    <a:pt x="79" y="14"/>
                    <a:pt x="79" y="14"/>
                    <a:pt x="78" y="13"/>
                  </a:cubicBezTo>
                  <a:cubicBezTo>
                    <a:pt x="78" y="13"/>
                    <a:pt x="78" y="13"/>
                    <a:pt x="78" y="13"/>
                  </a:cubicBezTo>
                  <a:cubicBezTo>
                    <a:pt x="78" y="13"/>
                    <a:pt x="77" y="14"/>
                    <a:pt x="77" y="14"/>
                  </a:cubicBezTo>
                  <a:cubicBezTo>
                    <a:pt x="76" y="14"/>
                    <a:pt x="76" y="14"/>
                    <a:pt x="76" y="14"/>
                  </a:cubicBezTo>
                  <a:close/>
                  <a:moveTo>
                    <a:pt x="145" y="21"/>
                  </a:moveTo>
                  <a:cubicBezTo>
                    <a:pt x="145" y="21"/>
                    <a:pt x="145" y="21"/>
                    <a:pt x="145" y="21"/>
                  </a:cubicBezTo>
                  <a:cubicBezTo>
                    <a:pt x="144" y="21"/>
                    <a:pt x="143" y="21"/>
                    <a:pt x="142" y="21"/>
                  </a:cubicBezTo>
                  <a:cubicBezTo>
                    <a:pt x="142" y="21"/>
                    <a:pt x="142" y="21"/>
                    <a:pt x="141" y="21"/>
                  </a:cubicBezTo>
                  <a:cubicBezTo>
                    <a:pt x="141" y="21"/>
                    <a:pt x="141" y="21"/>
                    <a:pt x="141" y="21"/>
                  </a:cubicBezTo>
                  <a:cubicBezTo>
                    <a:pt x="141" y="21"/>
                    <a:pt x="141" y="21"/>
                    <a:pt x="141" y="21"/>
                  </a:cubicBezTo>
                  <a:cubicBezTo>
                    <a:pt x="142" y="21"/>
                    <a:pt x="142" y="21"/>
                    <a:pt x="142" y="21"/>
                  </a:cubicBezTo>
                  <a:cubicBezTo>
                    <a:pt x="143" y="21"/>
                    <a:pt x="144" y="21"/>
                    <a:pt x="145" y="21"/>
                  </a:cubicBezTo>
                  <a:cubicBezTo>
                    <a:pt x="145" y="21"/>
                    <a:pt x="145" y="21"/>
                    <a:pt x="145" y="21"/>
                  </a:cubicBezTo>
                  <a:cubicBezTo>
                    <a:pt x="145" y="21"/>
                    <a:pt x="145" y="21"/>
                    <a:pt x="145" y="21"/>
                  </a:cubicBezTo>
                  <a:close/>
                  <a:moveTo>
                    <a:pt x="42" y="57"/>
                  </a:moveTo>
                  <a:cubicBezTo>
                    <a:pt x="42" y="57"/>
                    <a:pt x="42" y="57"/>
                    <a:pt x="42" y="57"/>
                  </a:cubicBezTo>
                  <a:cubicBezTo>
                    <a:pt x="41" y="57"/>
                    <a:pt x="40" y="57"/>
                    <a:pt x="40" y="57"/>
                  </a:cubicBezTo>
                  <a:cubicBezTo>
                    <a:pt x="40" y="57"/>
                    <a:pt x="39" y="57"/>
                    <a:pt x="39" y="57"/>
                  </a:cubicBezTo>
                  <a:cubicBezTo>
                    <a:pt x="40" y="57"/>
                    <a:pt x="40" y="58"/>
                    <a:pt x="40" y="58"/>
                  </a:cubicBezTo>
                  <a:cubicBezTo>
                    <a:pt x="40" y="58"/>
                    <a:pt x="41" y="58"/>
                    <a:pt x="42" y="57"/>
                  </a:cubicBezTo>
                  <a:cubicBezTo>
                    <a:pt x="42" y="57"/>
                    <a:pt x="42" y="57"/>
                    <a:pt x="42" y="57"/>
                  </a:cubicBezTo>
                  <a:cubicBezTo>
                    <a:pt x="42" y="57"/>
                    <a:pt x="42" y="57"/>
                    <a:pt x="42" y="57"/>
                  </a:cubicBezTo>
                  <a:close/>
                  <a:moveTo>
                    <a:pt x="81" y="10"/>
                  </a:moveTo>
                  <a:cubicBezTo>
                    <a:pt x="81" y="10"/>
                    <a:pt x="81" y="10"/>
                    <a:pt x="81" y="10"/>
                  </a:cubicBezTo>
                  <a:cubicBezTo>
                    <a:pt x="80" y="10"/>
                    <a:pt x="79" y="10"/>
                    <a:pt x="78" y="10"/>
                  </a:cubicBezTo>
                  <a:cubicBezTo>
                    <a:pt x="78" y="10"/>
                    <a:pt x="78" y="11"/>
                    <a:pt x="78" y="11"/>
                  </a:cubicBezTo>
                  <a:cubicBezTo>
                    <a:pt x="78" y="11"/>
                    <a:pt x="78" y="11"/>
                    <a:pt x="78" y="11"/>
                  </a:cubicBezTo>
                  <a:cubicBezTo>
                    <a:pt x="79" y="10"/>
                    <a:pt x="80" y="11"/>
                    <a:pt x="80" y="10"/>
                  </a:cubicBezTo>
                  <a:cubicBezTo>
                    <a:pt x="80" y="10"/>
                    <a:pt x="81" y="10"/>
                    <a:pt x="81" y="10"/>
                  </a:cubicBezTo>
                  <a:cubicBezTo>
                    <a:pt x="81" y="10"/>
                    <a:pt x="81" y="10"/>
                    <a:pt x="81" y="10"/>
                  </a:cubicBezTo>
                  <a:close/>
                  <a:moveTo>
                    <a:pt x="82" y="30"/>
                  </a:moveTo>
                  <a:cubicBezTo>
                    <a:pt x="82" y="31"/>
                    <a:pt x="82" y="30"/>
                    <a:pt x="83" y="30"/>
                  </a:cubicBezTo>
                  <a:cubicBezTo>
                    <a:pt x="83" y="30"/>
                    <a:pt x="83" y="30"/>
                    <a:pt x="83" y="30"/>
                  </a:cubicBezTo>
                  <a:cubicBezTo>
                    <a:pt x="82" y="30"/>
                    <a:pt x="82" y="29"/>
                    <a:pt x="81" y="30"/>
                  </a:cubicBezTo>
                  <a:cubicBezTo>
                    <a:pt x="81" y="30"/>
                    <a:pt x="81" y="30"/>
                    <a:pt x="82" y="30"/>
                  </a:cubicBezTo>
                  <a:close/>
                  <a:moveTo>
                    <a:pt x="76" y="11"/>
                  </a:moveTo>
                  <a:cubicBezTo>
                    <a:pt x="76" y="11"/>
                    <a:pt x="75" y="11"/>
                    <a:pt x="75" y="11"/>
                  </a:cubicBezTo>
                  <a:cubicBezTo>
                    <a:pt x="75" y="11"/>
                    <a:pt x="75" y="11"/>
                    <a:pt x="75" y="11"/>
                  </a:cubicBezTo>
                  <a:cubicBezTo>
                    <a:pt x="75" y="12"/>
                    <a:pt x="76" y="12"/>
                    <a:pt x="76" y="11"/>
                  </a:cubicBezTo>
                  <a:cubicBezTo>
                    <a:pt x="76" y="11"/>
                    <a:pt x="76" y="11"/>
                    <a:pt x="76" y="11"/>
                  </a:cubicBezTo>
                  <a:close/>
                  <a:moveTo>
                    <a:pt x="113" y="49"/>
                  </a:moveTo>
                  <a:cubicBezTo>
                    <a:pt x="113" y="49"/>
                    <a:pt x="113" y="49"/>
                    <a:pt x="113" y="49"/>
                  </a:cubicBezTo>
                  <a:cubicBezTo>
                    <a:pt x="112" y="49"/>
                    <a:pt x="112" y="49"/>
                    <a:pt x="111" y="49"/>
                  </a:cubicBezTo>
                  <a:cubicBezTo>
                    <a:pt x="111" y="49"/>
                    <a:pt x="111" y="49"/>
                    <a:pt x="111" y="49"/>
                  </a:cubicBezTo>
                  <a:cubicBezTo>
                    <a:pt x="111" y="49"/>
                    <a:pt x="111" y="49"/>
                    <a:pt x="111" y="49"/>
                  </a:cubicBezTo>
                  <a:cubicBezTo>
                    <a:pt x="112" y="49"/>
                    <a:pt x="112" y="49"/>
                    <a:pt x="113" y="49"/>
                  </a:cubicBezTo>
                  <a:cubicBezTo>
                    <a:pt x="113" y="49"/>
                    <a:pt x="113" y="49"/>
                    <a:pt x="113" y="49"/>
                  </a:cubicBezTo>
                  <a:cubicBezTo>
                    <a:pt x="113" y="49"/>
                    <a:pt x="113" y="49"/>
                    <a:pt x="113" y="49"/>
                  </a:cubicBezTo>
                  <a:close/>
                  <a:moveTo>
                    <a:pt x="94" y="35"/>
                  </a:moveTo>
                  <a:cubicBezTo>
                    <a:pt x="94" y="35"/>
                    <a:pt x="94" y="35"/>
                    <a:pt x="94" y="35"/>
                  </a:cubicBezTo>
                  <a:cubicBezTo>
                    <a:pt x="94" y="35"/>
                    <a:pt x="94" y="35"/>
                    <a:pt x="94" y="35"/>
                  </a:cubicBezTo>
                  <a:cubicBezTo>
                    <a:pt x="94" y="35"/>
                    <a:pt x="94" y="35"/>
                    <a:pt x="95" y="35"/>
                  </a:cubicBezTo>
                  <a:cubicBezTo>
                    <a:pt x="95" y="35"/>
                    <a:pt x="96" y="35"/>
                    <a:pt x="96" y="35"/>
                  </a:cubicBezTo>
                  <a:cubicBezTo>
                    <a:pt x="97" y="35"/>
                    <a:pt x="96" y="35"/>
                    <a:pt x="96" y="35"/>
                  </a:cubicBezTo>
                  <a:cubicBezTo>
                    <a:pt x="96" y="35"/>
                    <a:pt x="95" y="35"/>
                    <a:pt x="94" y="35"/>
                  </a:cubicBezTo>
                  <a:close/>
                  <a:moveTo>
                    <a:pt x="121" y="22"/>
                  </a:moveTo>
                  <a:cubicBezTo>
                    <a:pt x="121" y="22"/>
                    <a:pt x="121" y="22"/>
                    <a:pt x="121" y="22"/>
                  </a:cubicBezTo>
                  <a:cubicBezTo>
                    <a:pt x="121" y="22"/>
                    <a:pt x="120" y="22"/>
                    <a:pt x="120" y="22"/>
                  </a:cubicBezTo>
                  <a:cubicBezTo>
                    <a:pt x="120" y="22"/>
                    <a:pt x="119" y="22"/>
                    <a:pt x="119" y="22"/>
                  </a:cubicBezTo>
                  <a:cubicBezTo>
                    <a:pt x="119" y="22"/>
                    <a:pt x="120" y="22"/>
                    <a:pt x="120" y="22"/>
                  </a:cubicBezTo>
                  <a:cubicBezTo>
                    <a:pt x="120" y="22"/>
                    <a:pt x="121" y="22"/>
                    <a:pt x="121" y="22"/>
                  </a:cubicBezTo>
                  <a:cubicBezTo>
                    <a:pt x="121" y="22"/>
                    <a:pt x="121" y="22"/>
                    <a:pt x="121" y="22"/>
                  </a:cubicBezTo>
                  <a:close/>
                  <a:moveTo>
                    <a:pt x="164" y="55"/>
                  </a:moveTo>
                  <a:cubicBezTo>
                    <a:pt x="164" y="55"/>
                    <a:pt x="163" y="55"/>
                    <a:pt x="163" y="55"/>
                  </a:cubicBezTo>
                  <a:cubicBezTo>
                    <a:pt x="163" y="55"/>
                    <a:pt x="163" y="55"/>
                    <a:pt x="163" y="55"/>
                  </a:cubicBezTo>
                  <a:cubicBezTo>
                    <a:pt x="164" y="56"/>
                    <a:pt x="164" y="56"/>
                    <a:pt x="164" y="56"/>
                  </a:cubicBezTo>
                  <a:cubicBezTo>
                    <a:pt x="164" y="55"/>
                    <a:pt x="164" y="55"/>
                    <a:pt x="164" y="55"/>
                  </a:cubicBezTo>
                  <a:close/>
                  <a:moveTo>
                    <a:pt x="169" y="57"/>
                  </a:moveTo>
                  <a:cubicBezTo>
                    <a:pt x="169" y="57"/>
                    <a:pt x="168" y="57"/>
                    <a:pt x="169" y="57"/>
                  </a:cubicBezTo>
                  <a:cubicBezTo>
                    <a:pt x="169" y="57"/>
                    <a:pt x="169" y="58"/>
                    <a:pt x="169" y="57"/>
                  </a:cubicBezTo>
                  <a:cubicBezTo>
                    <a:pt x="169" y="57"/>
                    <a:pt x="170" y="57"/>
                    <a:pt x="169" y="57"/>
                  </a:cubicBezTo>
                  <a:cubicBezTo>
                    <a:pt x="169" y="57"/>
                    <a:pt x="169" y="57"/>
                    <a:pt x="169" y="57"/>
                  </a:cubicBezTo>
                  <a:close/>
                  <a:moveTo>
                    <a:pt x="99" y="8"/>
                  </a:moveTo>
                  <a:cubicBezTo>
                    <a:pt x="99" y="8"/>
                    <a:pt x="98" y="7"/>
                    <a:pt x="98" y="8"/>
                  </a:cubicBezTo>
                  <a:cubicBezTo>
                    <a:pt x="98" y="8"/>
                    <a:pt x="98" y="8"/>
                    <a:pt x="98" y="8"/>
                  </a:cubicBezTo>
                  <a:cubicBezTo>
                    <a:pt x="98" y="8"/>
                    <a:pt x="99" y="8"/>
                    <a:pt x="99" y="8"/>
                  </a:cubicBezTo>
                  <a:cubicBezTo>
                    <a:pt x="99" y="8"/>
                    <a:pt x="99" y="8"/>
                    <a:pt x="99" y="8"/>
                  </a:cubicBezTo>
                  <a:close/>
                  <a:moveTo>
                    <a:pt x="150" y="16"/>
                  </a:moveTo>
                  <a:cubicBezTo>
                    <a:pt x="150" y="16"/>
                    <a:pt x="150" y="16"/>
                    <a:pt x="150" y="16"/>
                  </a:cubicBezTo>
                  <a:cubicBezTo>
                    <a:pt x="150" y="16"/>
                    <a:pt x="150" y="16"/>
                    <a:pt x="150" y="16"/>
                  </a:cubicBezTo>
                  <a:cubicBezTo>
                    <a:pt x="151" y="16"/>
                    <a:pt x="151" y="16"/>
                    <a:pt x="151" y="16"/>
                  </a:cubicBezTo>
                  <a:cubicBezTo>
                    <a:pt x="151" y="16"/>
                    <a:pt x="151" y="16"/>
                    <a:pt x="152" y="16"/>
                  </a:cubicBezTo>
                  <a:cubicBezTo>
                    <a:pt x="152" y="16"/>
                    <a:pt x="151" y="16"/>
                    <a:pt x="151" y="16"/>
                  </a:cubicBezTo>
                  <a:cubicBezTo>
                    <a:pt x="151" y="16"/>
                    <a:pt x="150" y="16"/>
                    <a:pt x="150" y="16"/>
                  </a:cubicBezTo>
                  <a:close/>
                  <a:moveTo>
                    <a:pt x="86" y="28"/>
                  </a:moveTo>
                  <a:cubicBezTo>
                    <a:pt x="85" y="28"/>
                    <a:pt x="85" y="28"/>
                    <a:pt x="85" y="28"/>
                  </a:cubicBezTo>
                  <a:cubicBezTo>
                    <a:pt x="84" y="28"/>
                    <a:pt x="84" y="28"/>
                    <a:pt x="85" y="28"/>
                  </a:cubicBezTo>
                  <a:cubicBezTo>
                    <a:pt x="85" y="28"/>
                    <a:pt x="85" y="28"/>
                    <a:pt x="86" y="28"/>
                  </a:cubicBezTo>
                  <a:cubicBezTo>
                    <a:pt x="86" y="28"/>
                    <a:pt x="86" y="28"/>
                    <a:pt x="86" y="28"/>
                  </a:cubicBezTo>
                  <a:close/>
                  <a:moveTo>
                    <a:pt x="94" y="5"/>
                  </a:moveTo>
                  <a:cubicBezTo>
                    <a:pt x="93" y="5"/>
                    <a:pt x="93" y="5"/>
                    <a:pt x="92" y="5"/>
                  </a:cubicBezTo>
                  <a:cubicBezTo>
                    <a:pt x="92" y="5"/>
                    <a:pt x="92" y="5"/>
                    <a:pt x="92" y="5"/>
                  </a:cubicBezTo>
                  <a:cubicBezTo>
                    <a:pt x="93" y="5"/>
                    <a:pt x="93" y="5"/>
                    <a:pt x="93" y="5"/>
                  </a:cubicBezTo>
                  <a:cubicBezTo>
                    <a:pt x="93" y="5"/>
                    <a:pt x="93" y="5"/>
                    <a:pt x="93" y="5"/>
                  </a:cubicBezTo>
                  <a:cubicBezTo>
                    <a:pt x="94" y="5"/>
                    <a:pt x="94" y="5"/>
                    <a:pt x="94" y="5"/>
                  </a:cubicBezTo>
                  <a:cubicBezTo>
                    <a:pt x="94" y="5"/>
                    <a:pt x="94" y="5"/>
                    <a:pt x="94" y="5"/>
                  </a:cubicBezTo>
                  <a:close/>
                  <a:moveTo>
                    <a:pt x="91" y="29"/>
                  </a:moveTo>
                  <a:cubicBezTo>
                    <a:pt x="90" y="29"/>
                    <a:pt x="90" y="29"/>
                    <a:pt x="91" y="29"/>
                  </a:cubicBezTo>
                  <a:cubicBezTo>
                    <a:pt x="91" y="30"/>
                    <a:pt x="91" y="30"/>
                    <a:pt x="91" y="29"/>
                  </a:cubicBezTo>
                  <a:cubicBezTo>
                    <a:pt x="91" y="29"/>
                    <a:pt x="92" y="29"/>
                    <a:pt x="91" y="29"/>
                  </a:cubicBezTo>
                  <a:cubicBezTo>
                    <a:pt x="91" y="29"/>
                    <a:pt x="91" y="29"/>
                    <a:pt x="91" y="29"/>
                  </a:cubicBezTo>
                  <a:close/>
                  <a:moveTo>
                    <a:pt x="66" y="19"/>
                  </a:moveTo>
                  <a:cubicBezTo>
                    <a:pt x="66" y="19"/>
                    <a:pt x="67" y="19"/>
                    <a:pt x="67" y="18"/>
                  </a:cubicBezTo>
                  <a:cubicBezTo>
                    <a:pt x="67" y="18"/>
                    <a:pt x="66" y="18"/>
                    <a:pt x="66" y="18"/>
                  </a:cubicBezTo>
                  <a:cubicBezTo>
                    <a:pt x="66" y="19"/>
                    <a:pt x="66" y="19"/>
                    <a:pt x="66" y="19"/>
                  </a:cubicBezTo>
                  <a:cubicBezTo>
                    <a:pt x="65" y="19"/>
                    <a:pt x="65" y="19"/>
                    <a:pt x="65" y="19"/>
                  </a:cubicBezTo>
                  <a:cubicBezTo>
                    <a:pt x="65" y="19"/>
                    <a:pt x="65" y="19"/>
                    <a:pt x="66" y="19"/>
                  </a:cubicBezTo>
                  <a:cubicBezTo>
                    <a:pt x="66" y="19"/>
                    <a:pt x="66" y="19"/>
                    <a:pt x="66" y="19"/>
                  </a:cubicBezTo>
                  <a:close/>
                  <a:moveTo>
                    <a:pt x="67" y="54"/>
                  </a:moveTo>
                  <a:cubicBezTo>
                    <a:pt x="67" y="54"/>
                    <a:pt x="67" y="54"/>
                    <a:pt x="67" y="54"/>
                  </a:cubicBezTo>
                  <a:cubicBezTo>
                    <a:pt x="67" y="54"/>
                    <a:pt x="66" y="54"/>
                    <a:pt x="66" y="54"/>
                  </a:cubicBezTo>
                  <a:cubicBezTo>
                    <a:pt x="66" y="54"/>
                    <a:pt x="66" y="54"/>
                    <a:pt x="66" y="54"/>
                  </a:cubicBezTo>
                  <a:cubicBezTo>
                    <a:pt x="66" y="54"/>
                    <a:pt x="66" y="54"/>
                    <a:pt x="66" y="54"/>
                  </a:cubicBezTo>
                  <a:cubicBezTo>
                    <a:pt x="66" y="54"/>
                    <a:pt x="66" y="54"/>
                    <a:pt x="67" y="54"/>
                  </a:cubicBezTo>
                  <a:close/>
                  <a:moveTo>
                    <a:pt x="10" y="16"/>
                  </a:moveTo>
                  <a:cubicBezTo>
                    <a:pt x="10" y="16"/>
                    <a:pt x="10" y="16"/>
                    <a:pt x="10" y="16"/>
                  </a:cubicBezTo>
                  <a:cubicBezTo>
                    <a:pt x="10" y="16"/>
                    <a:pt x="10" y="16"/>
                    <a:pt x="10" y="17"/>
                  </a:cubicBezTo>
                  <a:cubicBezTo>
                    <a:pt x="10" y="17"/>
                    <a:pt x="10" y="17"/>
                    <a:pt x="10" y="16"/>
                  </a:cubicBezTo>
                  <a:cubicBezTo>
                    <a:pt x="10" y="16"/>
                    <a:pt x="10" y="16"/>
                    <a:pt x="10" y="16"/>
                  </a:cubicBezTo>
                  <a:close/>
                  <a:moveTo>
                    <a:pt x="79" y="14"/>
                  </a:moveTo>
                  <a:cubicBezTo>
                    <a:pt x="79" y="14"/>
                    <a:pt x="79" y="14"/>
                    <a:pt x="79" y="14"/>
                  </a:cubicBezTo>
                  <a:cubicBezTo>
                    <a:pt x="80" y="14"/>
                    <a:pt x="80" y="14"/>
                    <a:pt x="80" y="14"/>
                  </a:cubicBezTo>
                  <a:cubicBezTo>
                    <a:pt x="80" y="14"/>
                    <a:pt x="80" y="14"/>
                    <a:pt x="80" y="14"/>
                  </a:cubicBezTo>
                  <a:cubicBezTo>
                    <a:pt x="80" y="14"/>
                    <a:pt x="80" y="14"/>
                    <a:pt x="80" y="14"/>
                  </a:cubicBezTo>
                  <a:cubicBezTo>
                    <a:pt x="80" y="14"/>
                    <a:pt x="79" y="13"/>
                    <a:pt x="79" y="14"/>
                  </a:cubicBezTo>
                  <a:close/>
                  <a:moveTo>
                    <a:pt x="91" y="16"/>
                  </a:moveTo>
                  <a:cubicBezTo>
                    <a:pt x="91" y="16"/>
                    <a:pt x="91" y="16"/>
                    <a:pt x="90" y="16"/>
                  </a:cubicBezTo>
                  <a:cubicBezTo>
                    <a:pt x="90" y="16"/>
                    <a:pt x="90" y="16"/>
                    <a:pt x="90" y="17"/>
                  </a:cubicBezTo>
                  <a:cubicBezTo>
                    <a:pt x="90" y="17"/>
                    <a:pt x="91" y="17"/>
                    <a:pt x="91" y="17"/>
                  </a:cubicBezTo>
                  <a:cubicBezTo>
                    <a:pt x="91" y="16"/>
                    <a:pt x="91" y="16"/>
                    <a:pt x="91" y="16"/>
                  </a:cubicBezTo>
                  <a:close/>
                  <a:moveTo>
                    <a:pt x="43" y="43"/>
                  </a:moveTo>
                  <a:cubicBezTo>
                    <a:pt x="43" y="43"/>
                    <a:pt x="43" y="43"/>
                    <a:pt x="43" y="43"/>
                  </a:cubicBezTo>
                  <a:cubicBezTo>
                    <a:pt x="43" y="43"/>
                    <a:pt x="44" y="43"/>
                    <a:pt x="44" y="43"/>
                  </a:cubicBezTo>
                  <a:cubicBezTo>
                    <a:pt x="44" y="43"/>
                    <a:pt x="44" y="43"/>
                    <a:pt x="44" y="43"/>
                  </a:cubicBezTo>
                  <a:cubicBezTo>
                    <a:pt x="44" y="42"/>
                    <a:pt x="43" y="42"/>
                    <a:pt x="43" y="43"/>
                  </a:cubicBezTo>
                  <a:close/>
                  <a:moveTo>
                    <a:pt x="166" y="55"/>
                  </a:moveTo>
                  <a:cubicBezTo>
                    <a:pt x="166" y="55"/>
                    <a:pt x="166" y="55"/>
                    <a:pt x="166" y="55"/>
                  </a:cubicBezTo>
                  <a:cubicBezTo>
                    <a:pt x="165" y="56"/>
                    <a:pt x="165" y="56"/>
                    <a:pt x="165" y="56"/>
                  </a:cubicBezTo>
                  <a:cubicBezTo>
                    <a:pt x="166" y="56"/>
                    <a:pt x="166" y="56"/>
                    <a:pt x="166" y="56"/>
                  </a:cubicBezTo>
                  <a:cubicBezTo>
                    <a:pt x="166" y="56"/>
                    <a:pt x="166" y="56"/>
                    <a:pt x="166" y="55"/>
                  </a:cubicBezTo>
                  <a:close/>
                  <a:moveTo>
                    <a:pt x="64" y="54"/>
                  </a:moveTo>
                  <a:cubicBezTo>
                    <a:pt x="64" y="54"/>
                    <a:pt x="64" y="54"/>
                    <a:pt x="64" y="54"/>
                  </a:cubicBezTo>
                  <a:cubicBezTo>
                    <a:pt x="63" y="54"/>
                    <a:pt x="63" y="54"/>
                    <a:pt x="63" y="54"/>
                  </a:cubicBezTo>
                  <a:cubicBezTo>
                    <a:pt x="64" y="55"/>
                    <a:pt x="64" y="54"/>
                    <a:pt x="64" y="54"/>
                  </a:cubicBezTo>
                  <a:cubicBezTo>
                    <a:pt x="64" y="54"/>
                    <a:pt x="64" y="54"/>
                    <a:pt x="64" y="54"/>
                  </a:cubicBezTo>
                  <a:close/>
                  <a:moveTo>
                    <a:pt x="79" y="13"/>
                  </a:moveTo>
                  <a:cubicBezTo>
                    <a:pt x="79" y="13"/>
                    <a:pt x="79" y="13"/>
                    <a:pt x="78" y="13"/>
                  </a:cubicBezTo>
                  <a:cubicBezTo>
                    <a:pt x="78" y="13"/>
                    <a:pt x="78" y="13"/>
                    <a:pt x="78" y="13"/>
                  </a:cubicBezTo>
                  <a:cubicBezTo>
                    <a:pt x="78" y="13"/>
                    <a:pt x="78" y="13"/>
                    <a:pt x="78" y="13"/>
                  </a:cubicBezTo>
                  <a:cubicBezTo>
                    <a:pt x="79" y="13"/>
                    <a:pt x="79" y="13"/>
                    <a:pt x="79" y="13"/>
                  </a:cubicBezTo>
                  <a:cubicBezTo>
                    <a:pt x="79" y="13"/>
                    <a:pt x="79" y="13"/>
                    <a:pt x="79" y="13"/>
                  </a:cubicBezTo>
                  <a:cubicBezTo>
                    <a:pt x="80" y="13"/>
                    <a:pt x="79" y="13"/>
                    <a:pt x="79" y="13"/>
                  </a:cubicBezTo>
                  <a:close/>
                  <a:moveTo>
                    <a:pt x="92" y="8"/>
                  </a:moveTo>
                  <a:cubicBezTo>
                    <a:pt x="91" y="8"/>
                    <a:pt x="91" y="8"/>
                    <a:pt x="91" y="8"/>
                  </a:cubicBezTo>
                  <a:cubicBezTo>
                    <a:pt x="91" y="8"/>
                    <a:pt x="91" y="8"/>
                    <a:pt x="91" y="8"/>
                  </a:cubicBezTo>
                  <a:cubicBezTo>
                    <a:pt x="91" y="9"/>
                    <a:pt x="91" y="8"/>
                    <a:pt x="92" y="8"/>
                  </a:cubicBezTo>
                  <a:cubicBezTo>
                    <a:pt x="92" y="8"/>
                    <a:pt x="92" y="8"/>
                    <a:pt x="92" y="8"/>
                  </a:cubicBezTo>
                  <a:close/>
                  <a:moveTo>
                    <a:pt x="89" y="9"/>
                  </a:moveTo>
                  <a:cubicBezTo>
                    <a:pt x="89" y="9"/>
                    <a:pt x="89" y="9"/>
                    <a:pt x="89" y="9"/>
                  </a:cubicBezTo>
                  <a:cubicBezTo>
                    <a:pt x="89" y="9"/>
                    <a:pt x="89" y="9"/>
                    <a:pt x="89" y="9"/>
                  </a:cubicBezTo>
                  <a:cubicBezTo>
                    <a:pt x="89" y="9"/>
                    <a:pt x="89" y="9"/>
                    <a:pt x="89" y="9"/>
                  </a:cubicBezTo>
                  <a:cubicBezTo>
                    <a:pt x="89" y="9"/>
                    <a:pt x="89" y="9"/>
                    <a:pt x="89" y="9"/>
                  </a:cubicBezTo>
                  <a:close/>
                  <a:moveTo>
                    <a:pt x="90" y="16"/>
                  </a:moveTo>
                  <a:cubicBezTo>
                    <a:pt x="90" y="16"/>
                    <a:pt x="89" y="16"/>
                    <a:pt x="89" y="16"/>
                  </a:cubicBezTo>
                  <a:cubicBezTo>
                    <a:pt x="89" y="16"/>
                    <a:pt x="89" y="17"/>
                    <a:pt x="89" y="17"/>
                  </a:cubicBezTo>
                  <a:cubicBezTo>
                    <a:pt x="89" y="17"/>
                    <a:pt x="90" y="17"/>
                    <a:pt x="90" y="17"/>
                  </a:cubicBezTo>
                  <a:cubicBezTo>
                    <a:pt x="90" y="17"/>
                    <a:pt x="90" y="16"/>
                    <a:pt x="90" y="16"/>
                  </a:cubicBezTo>
                  <a:close/>
                  <a:moveTo>
                    <a:pt x="170" y="42"/>
                  </a:moveTo>
                  <a:cubicBezTo>
                    <a:pt x="171" y="42"/>
                    <a:pt x="170" y="42"/>
                    <a:pt x="170" y="42"/>
                  </a:cubicBezTo>
                  <a:cubicBezTo>
                    <a:pt x="170" y="41"/>
                    <a:pt x="170" y="41"/>
                    <a:pt x="170" y="42"/>
                  </a:cubicBezTo>
                  <a:cubicBezTo>
                    <a:pt x="170" y="42"/>
                    <a:pt x="170" y="42"/>
                    <a:pt x="170" y="42"/>
                  </a:cubicBezTo>
                  <a:cubicBezTo>
                    <a:pt x="170" y="42"/>
                    <a:pt x="170" y="42"/>
                    <a:pt x="170" y="42"/>
                  </a:cubicBezTo>
                  <a:close/>
                  <a:moveTo>
                    <a:pt x="61" y="11"/>
                  </a:moveTo>
                  <a:cubicBezTo>
                    <a:pt x="60" y="11"/>
                    <a:pt x="60" y="11"/>
                    <a:pt x="60" y="11"/>
                  </a:cubicBezTo>
                  <a:cubicBezTo>
                    <a:pt x="60" y="11"/>
                    <a:pt x="60" y="11"/>
                    <a:pt x="60" y="11"/>
                  </a:cubicBezTo>
                  <a:cubicBezTo>
                    <a:pt x="60" y="11"/>
                    <a:pt x="60" y="11"/>
                    <a:pt x="60" y="11"/>
                  </a:cubicBezTo>
                  <a:cubicBezTo>
                    <a:pt x="60" y="11"/>
                    <a:pt x="60" y="11"/>
                    <a:pt x="61" y="11"/>
                  </a:cubicBezTo>
                  <a:close/>
                  <a:moveTo>
                    <a:pt x="46" y="42"/>
                  </a:moveTo>
                  <a:cubicBezTo>
                    <a:pt x="46" y="42"/>
                    <a:pt x="46" y="42"/>
                    <a:pt x="46" y="42"/>
                  </a:cubicBezTo>
                  <a:cubicBezTo>
                    <a:pt x="46" y="42"/>
                    <a:pt x="46" y="42"/>
                    <a:pt x="46" y="42"/>
                  </a:cubicBezTo>
                  <a:cubicBezTo>
                    <a:pt x="46" y="42"/>
                    <a:pt x="46" y="42"/>
                    <a:pt x="46" y="42"/>
                  </a:cubicBezTo>
                  <a:cubicBezTo>
                    <a:pt x="46" y="42"/>
                    <a:pt x="46" y="42"/>
                    <a:pt x="46" y="42"/>
                  </a:cubicBezTo>
                  <a:close/>
                  <a:moveTo>
                    <a:pt x="11" y="23"/>
                  </a:moveTo>
                  <a:cubicBezTo>
                    <a:pt x="11" y="23"/>
                    <a:pt x="11" y="23"/>
                    <a:pt x="11" y="23"/>
                  </a:cubicBezTo>
                  <a:cubicBezTo>
                    <a:pt x="11" y="23"/>
                    <a:pt x="10" y="23"/>
                    <a:pt x="10" y="23"/>
                  </a:cubicBezTo>
                  <a:cubicBezTo>
                    <a:pt x="10" y="23"/>
                    <a:pt x="10" y="23"/>
                    <a:pt x="10" y="23"/>
                  </a:cubicBezTo>
                  <a:cubicBezTo>
                    <a:pt x="11" y="23"/>
                    <a:pt x="11" y="23"/>
                    <a:pt x="11" y="23"/>
                  </a:cubicBezTo>
                  <a:close/>
                  <a:moveTo>
                    <a:pt x="12" y="21"/>
                  </a:moveTo>
                  <a:cubicBezTo>
                    <a:pt x="12" y="21"/>
                    <a:pt x="12" y="21"/>
                    <a:pt x="11" y="21"/>
                  </a:cubicBezTo>
                  <a:cubicBezTo>
                    <a:pt x="11" y="21"/>
                    <a:pt x="11" y="22"/>
                    <a:pt x="11" y="22"/>
                  </a:cubicBezTo>
                  <a:cubicBezTo>
                    <a:pt x="12" y="22"/>
                    <a:pt x="12" y="22"/>
                    <a:pt x="12" y="21"/>
                  </a:cubicBezTo>
                  <a:cubicBezTo>
                    <a:pt x="12" y="21"/>
                    <a:pt x="12" y="21"/>
                    <a:pt x="12" y="21"/>
                  </a:cubicBezTo>
                  <a:close/>
                  <a:moveTo>
                    <a:pt x="158" y="53"/>
                  </a:moveTo>
                  <a:cubicBezTo>
                    <a:pt x="158" y="52"/>
                    <a:pt x="158" y="52"/>
                    <a:pt x="158" y="53"/>
                  </a:cubicBezTo>
                  <a:cubicBezTo>
                    <a:pt x="158" y="53"/>
                    <a:pt x="158" y="53"/>
                    <a:pt x="158" y="53"/>
                  </a:cubicBezTo>
                  <a:cubicBezTo>
                    <a:pt x="158" y="53"/>
                    <a:pt x="158" y="53"/>
                    <a:pt x="158" y="53"/>
                  </a:cubicBezTo>
                  <a:cubicBezTo>
                    <a:pt x="158" y="53"/>
                    <a:pt x="158" y="53"/>
                    <a:pt x="158" y="53"/>
                  </a:cubicBezTo>
                  <a:close/>
                  <a:moveTo>
                    <a:pt x="126" y="22"/>
                  </a:moveTo>
                  <a:cubicBezTo>
                    <a:pt x="126" y="22"/>
                    <a:pt x="126" y="22"/>
                    <a:pt x="126" y="22"/>
                  </a:cubicBezTo>
                  <a:cubicBezTo>
                    <a:pt x="126" y="22"/>
                    <a:pt x="126" y="23"/>
                    <a:pt x="126" y="22"/>
                  </a:cubicBezTo>
                  <a:cubicBezTo>
                    <a:pt x="126" y="22"/>
                    <a:pt x="126" y="22"/>
                    <a:pt x="126" y="22"/>
                  </a:cubicBezTo>
                  <a:cubicBezTo>
                    <a:pt x="126" y="22"/>
                    <a:pt x="126" y="22"/>
                    <a:pt x="126" y="22"/>
                  </a:cubicBezTo>
                  <a:close/>
                  <a:moveTo>
                    <a:pt x="83" y="28"/>
                  </a:moveTo>
                  <a:cubicBezTo>
                    <a:pt x="83" y="28"/>
                    <a:pt x="83" y="28"/>
                    <a:pt x="83" y="28"/>
                  </a:cubicBezTo>
                  <a:cubicBezTo>
                    <a:pt x="83" y="28"/>
                    <a:pt x="83" y="28"/>
                    <a:pt x="83" y="28"/>
                  </a:cubicBezTo>
                  <a:cubicBezTo>
                    <a:pt x="83" y="28"/>
                    <a:pt x="83" y="28"/>
                    <a:pt x="84" y="28"/>
                  </a:cubicBezTo>
                  <a:cubicBezTo>
                    <a:pt x="84" y="28"/>
                    <a:pt x="84" y="28"/>
                    <a:pt x="83" y="28"/>
                  </a:cubicBezTo>
                  <a:close/>
                  <a:moveTo>
                    <a:pt x="84" y="9"/>
                  </a:moveTo>
                  <a:cubicBezTo>
                    <a:pt x="84" y="9"/>
                    <a:pt x="84" y="9"/>
                    <a:pt x="83" y="9"/>
                  </a:cubicBezTo>
                  <a:cubicBezTo>
                    <a:pt x="83" y="9"/>
                    <a:pt x="83" y="9"/>
                    <a:pt x="84" y="9"/>
                  </a:cubicBezTo>
                  <a:cubicBezTo>
                    <a:pt x="84" y="9"/>
                    <a:pt x="84" y="9"/>
                    <a:pt x="84" y="9"/>
                  </a:cubicBezTo>
                  <a:cubicBezTo>
                    <a:pt x="84" y="9"/>
                    <a:pt x="84" y="9"/>
                    <a:pt x="84" y="9"/>
                  </a:cubicBezTo>
                  <a:close/>
                  <a:moveTo>
                    <a:pt x="81" y="13"/>
                  </a:moveTo>
                  <a:cubicBezTo>
                    <a:pt x="81" y="13"/>
                    <a:pt x="80" y="13"/>
                    <a:pt x="80" y="13"/>
                  </a:cubicBezTo>
                  <a:cubicBezTo>
                    <a:pt x="80" y="13"/>
                    <a:pt x="80" y="13"/>
                    <a:pt x="80" y="13"/>
                  </a:cubicBezTo>
                  <a:cubicBezTo>
                    <a:pt x="80" y="13"/>
                    <a:pt x="81" y="13"/>
                    <a:pt x="81" y="13"/>
                  </a:cubicBezTo>
                  <a:cubicBezTo>
                    <a:pt x="81" y="13"/>
                    <a:pt x="81" y="13"/>
                    <a:pt x="81" y="13"/>
                  </a:cubicBezTo>
                  <a:close/>
                  <a:moveTo>
                    <a:pt x="133" y="27"/>
                  </a:moveTo>
                  <a:cubicBezTo>
                    <a:pt x="133" y="27"/>
                    <a:pt x="133" y="27"/>
                    <a:pt x="133" y="27"/>
                  </a:cubicBezTo>
                  <a:cubicBezTo>
                    <a:pt x="133" y="27"/>
                    <a:pt x="133" y="27"/>
                    <a:pt x="133" y="27"/>
                  </a:cubicBezTo>
                  <a:cubicBezTo>
                    <a:pt x="133" y="28"/>
                    <a:pt x="133" y="28"/>
                    <a:pt x="134" y="27"/>
                  </a:cubicBezTo>
                  <a:cubicBezTo>
                    <a:pt x="134" y="27"/>
                    <a:pt x="134" y="27"/>
                    <a:pt x="133" y="27"/>
                  </a:cubicBezTo>
                  <a:close/>
                  <a:moveTo>
                    <a:pt x="67" y="53"/>
                  </a:moveTo>
                  <a:cubicBezTo>
                    <a:pt x="67" y="53"/>
                    <a:pt x="67" y="53"/>
                    <a:pt x="67" y="53"/>
                  </a:cubicBezTo>
                  <a:cubicBezTo>
                    <a:pt x="67" y="53"/>
                    <a:pt x="67" y="53"/>
                    <a:pt x="67" y="53"/>
                  </a:cubicBezTo>
                  <a:cubicBezTo>
                    <a:pt x="67" y="53"/>
                    <a:pt x="67" y="53"/>
                    <a:pt x="67" y="53"/>
                  </a:cubicBezTo>
                  <a:cubicBezTo>
                    <a:pt x="67" y="53"/>
                    <a:pt x="67" y="53"/>
                    <a:pt x="67" y="53"/>
                  </a:cubicBezTo>
                  <a:close/>
                  <a:moveTo>
                    <a:pt x="77" y="11"/>
                  </a:moveTo>
                  <a:cubicBezTo>
                    <a:pt x="77" y="11"/>
                    <a:pt x="77" y="11"/>
                    <a:pt x="77" y="11"/>
                  </a:cubicBezTo>
                  <a:cubicBezTo>
                    <a:pt x="77" y="11"/>
                    <a:pt x="77" y="11"/>
                    <a:pt x="77" y="11"/>
                  </a:cubicBezTo>
                  <a:cubicBezTo>
                    <a:pt x="77" y="11"/>
                    <a:pt x="77" y="11"/>
                    <a:pt x="77" y="11"/>
                  </a:cubicBezTo>
                  <a:cubicBezTo>
                    <a:pt x="77" y="11"/>
                    <a:pt x="77" y="11"/>
                    <a:pt x="77" y="11"/>
                  </a:cubicBezTo>
                  <a:close/>
                  <a:moveTo>
                    <a:pt x="139" y="13"/>
                  </a:moveTo>
                  <a:cubicBezTo>
                    <a:pt x="139" y="13"/>
                    <a:pt x="139" y="13"/>
                    <a:pt x="139" y="13"/>
                  </a:cubicBezTo>
                  <a:cubicBezTo>
                    <a:pt x="139" y="13"/>
                    <a:pt x="139" y="13"/>
                    <a:pt x="139" y="13"/>
                  </a:cubicBezTo>
                  <a:cubicBezTo>
                    <a:pt x="139" y="13"/>
                    <a:pt x="139" y="13"/>
                    <a:pt x="139" y="13"/>
                  </a:cubicBezTo>
                  <a:cubicBezTo>
                    <a:pt x="139" y="13"/>
                    <a:pt x="139" y="13"/>
                    <a:pt x="139" y="13"/>
                  </a:cubicBezTo>
                  <a:close/>
                  <a:moveTo>
                    <a:pt x="109" y="6"/>
                  </a:moveTo>
                  <a:cubicBezTo>
                    <a:pt x="109" y="6"/>
                    <a:pt x="109" y="7"/>
                    <a:pt x="109" y="7"/>
                  </a:cubicBezTo>
                  <a:cubicBezTo>
                    <a:pt x="109" y="7"/>
                    <a:pt x="109" y="7"/>
                    <a:pt x="109" y="6"/>
                  </a:cubicBezTo>
                  <a:cubicBezTo>
                    <a:pt x="109" y="6"/>
                    <a:pt x="109" y="6"/>
                    <a:pt x="109" y="6"/>
                  </a:cubicBezTo>
                  <a:cubicBezTo>
                    <a:pt x="109" y="6"/>
                    <a:pt x="109" y="6"/>
                    <a:pt x="109" y="6"/>
                  </a:cubicBezTo>
                  <a:close/>
                  <a:moveTo>
                    <a:pt x="14" y="20"/>
                  </a:moveTo>
                  <a:cubicBezTo>
                    <a:pt x="14" y="20"/>
                    <a:pt x="14" y="20"/>
                    <a:pt x="14" y="20"/>
                  </a:cubicBezTo>
                  <a:cubicBezTo>
                    <a:pt x="14" y="20"/>
                    <a:pt x="14" y="20"/>
                    <a:pt x="14" y="20"/>
                  </a:cubicBezTo>
                  <a:cubicBezTo>
                    <a:pt x="14" y="20"/>
                    <a:pt x="14" y="20"/>
                    <a:pt x="14" y="20"/>
                  </a:cubicBezTo>
                  <a:close/>
                  <a:moveTo>
                    <a:pt x="87" y="28"/>
                  </a:moveTo>
                  <a:cubicBezTo>
                    <a:pt x="87" y="28"/>
                    <a:pt x="87" y="28"/>
                    <a:pt x="87" y="28"/>
                  </a:cubicBezTo>
                  <a:cubicBezTo>
                    <a:pt x="87" y="28"/>
                    <a:pt x="87" y="28"/>
                    <a:pt x="87" y="28"/>
                  </a:cubicBezTo>
                  <a:cubicBezTo>
                    <a:pt x="87" y="28"/>
                    <a:pt x="87" y="28"/>
                    <a:pt x="87" y="28"/>
                  </a:cubicBezTo>
                  <a:cubicBezTo>
                    <a:pt x="87" y="28"/>
                    <a:pt x="87" y="28"/>
                    <a:pt x="87" y="28"/>
                  </a:cubicBezTo>
                  <a:close/>
                  <a:moveTo>
                    <a:pt x="121" y="1"/>
                  </a:moveTo>
                  <a:cubicBezTo>
                    <a:pt x="121" y="1"/>
                    <a:pt x="121" y="1"/>
                    <a:pt x="121" y="1"/>
                  </a:cubicBezTo>
                  <a:cubicBezTo>
                    <a:pt x="121" y="1"/>
                    <a:pt x="121" y="1"/>
                    <a:pt x="121" y="1"/>
                  </a:cubicBezTo>
                  <a:close/>
                  <a:moveTo>
                    <a:pt x="78" y="13"/>
                  </a:moveTo>
                  <a:cubicBezTo>
                    <a:pt x="78" y="13"/>
                    <a:pt x="78" y="13"/>
                    <a:pt x="78" y="13"/>
                  </a:cubicBezTo>
                  <a:cubicBezTo>
                    <a:pt x="78" y="13"/>
                    <a:pt x="78" y="13"/>
                    <a:pt x="78" y="13"/>
                  </a:cubicBezTo>
                  <a:cubicBezTo>
                    <a:pt x="78" y="13"/>
                    <a:pt x="78" y="13"/>
                    <a:pt x="78" y="13"/>
                  </a:cubicBezTo>
                  <a:cubicBezTo>
                    <a:pt x="78" y="13"/>
                    <a:pt x="78" y="13"/>
                    <a:pt x="78" y="13"/>
                  </a:cubicBezTo>
                  <a:close/>
                  <a:moveTo>
                    <a:pt x="67" y="18"/>
                  </a:moveTo>
                  <a:cubicBezTo>
                    <a:pt x="67" y="18"/>
                    <a:pt x="67" y="18"/>
                    <a:pt x="67" y="18"/>
                  </a:cubicBezTo>
                  <a:cubicBezTo>
                    <a:pt x="67" y="18"/>
                    <a:pt x="67" y="18"/>
                    <a:pt x="67" y="18"/>
                  </a:cubicBezTo>
                  <a:cubicBezTo>
                    <a:pt x="67" y="18"/>
                    <a:pt x="67" y="18"/>
                    <a:pt x="67" y="18"/>
                  </a:cubicBezTo>
                  <a:cubicBezTo>
                    <a:pt x="67" y="18"/>
                    <a:pt x="67" y="18"/>
                    <a:pt x="67" y="18"/>
                  </a:cubicBezTo>
                  <a:close/>
                  <a:moveTo>
                    <a:pt x="9" y="23"/>
                  </a:moveTo>
                  <a:cubicBezTo>
                    <a:pt x="9" y="23"/>
                    <a:pt x="9" y="23"/>
                    <a:pt x="9" y="24"/>
                  </a:cubicBezTo>
                  <a:cubicBezTo>
                    <a:pt x="9" y="24"/>
                    <a:pt x="9" y="24"/>
                    <a:pt x="9" y="24"/>
                  </a:cubicBezTo>
                  <a:cubicBezTo>
                    <a:pt x="9" y="24"/>
                    <a:pt x="9" y="24"/>
                    <a:pt x="9" y="24"/>
                  </a:cubicBezTo>
                  <a:cubicBezTo>
                    <a:pt x="9" y="24"/>
                    <a:pt x="9" y="23"/>
                    <a:pt x="9" y="23"/>
                  </a:cubicBezTo>
                  <a:close/>
                  <a:moveTo>
                    <a:pt x="28" y="62"/>
                  </a:moveTo>
                  <a:cubicBezTo>
                    <a:pt x="28" y="62"/>
                    <a:pt x="28" y="62"/>
                    <a:pt x="28" y="62"/>
                  </a:cubicBezTo>
                  <a:cubicBezTo>
                    <a:pt x="28" y="62"/>
                    <a:pt x="28" y="62"/>
                    <a:pt x="28" y="62"/>
                  </a:cubicBezTo>
                  <a:cubicBezTo>
                    <a:pt x="28" y="62"/>
                    <a:pt x="28" y="62"/>
                    <a:pt x="28" y="62"/>
                  </a:cubicBezTo>
                  <a:cubicBezTo>
                    <a:pt x="28" y="62"/>
                    <a:pt x="28" y="62"/>
                    <a:pt x="28" y="62"/>
                  </a:cubicBezTo>
                  <a:close/>
                  <a:moveTo>
                    <a:pt x="141" y="21"/>
                  </a:moveTo>
                  <a:cubicBezTo>
                    <a:pt x="141" y="21"/>
                    <a:pt x="141" y="21"/>
                    <a:pt x="141" y="21"/>
                  </a:cubicBezTo>
                  <a:cubicBezTo>
                    <a:pt x="141" y="21"/>
                    <a:pt x="141" y="21"/>
                    <a:pt x="141" y="21"/>
                  </a:cubicBezTo>
                  <a:cubicBezTo>
                    <a:pt x="141" y="21"/>
                    <a:pt x="141" y="21"/>
                    <a:pt x="141" y="21"/>
                  </a:cubicBezTo>
                  <a:cubicBezTo>
                    <a:pt x="141" y="21"/>
                    <a:pt x="141" y="21"/>
                    <a:pt x="141" y="21"/>
                  </a:cubicBezTo>
                  <a:close/>
                  <a:moveTo>
                    <a:pt x="65" y="9"/>
                  </a:moveTo>
                  <a:cubicBezTo>
                    <a:pt x="65" y="9"/>
                    <a:pt x="65" y="9"/>
                    <a:pt x="65" y="9"/>
                  </a:cubicBezTo>
                  <a:cubicBezTo>
                    <a:pt x="65" y="9"/>
                    <a:pt x="65" y="9"/>
                    <a:pt x="65" y="9"/>
                  </a:cubicBezTo>
                  <a:close/>
                  <a:moveTo>
                    <a:pt x="39" y="22"/>
                  </a:moveTo>
                  <a:cubicBezTo>
                    <a:pt x="39" y="22"/>
                    <a:pt x="39" y="22"/>
                    <a:pt x="39" y="22"/>
                  </a:cubicBezTo>
                  <a:cubicBezTo>
                    <a:pt x="39" y="22"/>
                    <a:pt x="39" y="22"/>
                    <a:pt x="3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 name="Freeform 6"/>
            <p:cNvSpPr>
              <a:spLocks noEditPoints="1"/>
            </p:cNvSpPr>
            <p:nvPr/>
          </p:nvSpPr>
          <p:spPr bwMode="auto">
            <a:xfrm>
              <a:off x="504825" y="1082675"/>
              <a:ext cx="708025" cy="215900"/>
            </a:xfrm>
            <a:custGeom>
              <a:avLst/>
              <a:gdLst>
                <a:gd name="T0" fmla="*/ 15 w 47"/>
                <a:gd name="T1" fmla="*/ 6 h 14"/>
                <a:gd name="T2" fmla="*/ 13 w 47"/>
                <a:gd name="T3" fmla="*/ 6 h 14"/>
                <a:gd name="T4" fmla="*/ 10 w 47"/>
                <a:gd name="T5" fmla="*/ 8 h 14"/>
                <a:gd name="T6" fmla="*/ 6 w 47"/>
                <a:gd name="T7" fmla="*/ 10 h 14"/>
                <a:gd name="T8" fmla="*/ 5 w 47"/>
                <a:gd name="T9" fmla="*/ 12 h 14"/>
                <a:gd name="T10" fmla="*/ 8 w 47"/>
                <a:gd name="T11" fmla="*/ 12 h 14"/>
                <a:gd name="T12" fmla="*/ 8 w 47"/>
                <a:gd name="T13" fmla="*/ 12 h 14"/>
                <a:gd name="T14" fmla="*/ 4 w 47"/>
                <a:gd name="T15" fmla="*/ 14 h 14"/>
                <a:gd name="T16" fmla="*/ 4 w 47"/>
                <a:gd name="T17" fmla="*/ 14 h 14"/>
                <a:gd name="T18" fmla="*/ 1 w 47"/>
                <a:gd name="T19" fmla="*/ 13 h 14"/>
                <a:gd name="T20" fmla="*/ 0 w 47"/>
                <a:gd name="T21" fmla="*/ 11 h 14"/>
                <a:gd name="T22" fmla="*/ 1 w 47"/>
                <a:gd name="T23" fmla="*/ 8 h 14"/>
                <a:gd name="T24" fmla="*/ 5 w 47"/>
                <a:gd name="T25" fmla="*/ 7 h 14"/>
                <a:gd name="T26" fmla="*/ 5 w 47"/>
                <a:gd name="T27" fmla="*/ 7 h 14"/>
                <a:gd name="T28" fmla="*/ 4 w 47"/>
                <a:gd name="T29" fmla="*/ 8 h 14"/>
                <a:gd name="T30" fmla="*/ 7 w 47"/>
                <a:gd name="T31" fmla="*/ 8 h 14"/>
                <a:gd name="T32" fmla="*/ 9 w 47"/>
                <a:gd name="T33" fmla="*/ 7 h 14"/>
                <a:gd name="T34" fmla="*/ 12 w 47"/>
                <a:gd name="T35" fmla="*/ 6 h 14"/>
                <a:gd name="T36" fmla="*/ 9 w 47"/>
                <a:gd name="T37" fmla="*/ 6 h 14"/>
                <a:gd name="T38" fmla="*/ 9 w 47"/>
                <a:gd name="T39" fmla="*/ 5 h 14"/>
                <a:gd name="T40" fmla="*/ 9 w 47"/>
                <a:gd name="T41" fmla="*/ 4 h 14"/>
                <a:gd name="T42" fmla="*/ 7 w 47"/>
                <a:gd name="T43" fmla="*/ 4 h 14"/>
                <a:gd name="T44" fmla="*/ 9 w 47"/>
                <a:gd name="T45" fmla="*/ 3 h 14"/>
                <a:gd name="T46" fmla="*/ 14 w 47"/>
                <a:gd name="T47" fmla="*/ 3 h 14"/>
                <a:gd name="T48" fmla="*/ 13 w 47"/>
                <a:gd name="T49" fmla="*/ 3 h 14"/>
                <a:gd name="T50" fmla="*/ 12 w 47"/>
                <a:gd name="T51" fmla="*/ 3 h 14"/>
                <a:gd name="T52" fmla="*/ 13 w 47"/>
                <a:gd name="T53" fmla="*/ 3 h 14"/>
                <a:gd name="T54" fmla="*/ 14 w 47"/>
                <a:gd name="T55" fmla="*/ 3 h 14"/>
                <a:gd name="T56" fmla="*/ 17 w 47"/>
                <a:gd name="T57" fmla="*/ 3 h 14"/>
                <a:gd name="T58" fmla="*/ 22 w 47"/>
                <a:gd name="T59" fmla="*/ 2 h 14"/>
                <a:gd name="T60" fmla="*/ 26 w 47"/>
                <a:gd name="T61" fmla="*/ 2 h 14"/>
                <a:gd name="T62" fmla="*/ 32 w 47"/>
                <a:gd name="T63" fmla="*/ 2 h 14"/>
                <a:gd name="T64" fmla="*/ 35 w 47"/>
                <a:gd name="T65" fmla="*/ 2 h 14"/>
                <a:gd name="T66" fmla="*/ 41 w 47"/>
                <a:gd name="T67" fmla="*/ 1 h 14"/>
                <a:gd name="T68" fmla="*/ 45 w 47"/>
                <a:gd name="T69" fmla="*/ 1 h 14"/>
                <a:gd name="T70" fmla="*/ 47 w 47"/>
                <a:gd name="T71" fmla="*/ 0 h 14"/>
                <a:gd name="T72" fmla="*/ 47 w 47"/>
                <a:gd name="T73" fmla="*/ 1 h 14"/>
                <a:gd name="T74" fmla="*/ 44 w 47"/>
                <a:gd name="T75" fmla="*/ 2 h 14"/>
                <a:gd name="T76" fmla="*/ 42 w 47"/>
                <a:gd name="T77" fmla="*/ 2 h 14"/>
                <a:gd name="T78" fmla="*/ 43 w 47"/>
                <a:gd name="T79" fmla="*/ 3 h 14"/>
                <a:gd name="T80" fmla="*/ 37 w 47"/>
                <a:gd name="T81" fmla="*/ 4 h 14"/>
                <a:gd name="T82" fmla="*/ 36 w 47"/>
                <a:gd name="T83" fmla="*/ 4 h 14"/>
                <a:gd name="T84" fmla="*/ 32 w 47"/>
                <a:gd name="T85" fmla="*/ 5 h 14"/>
                <a:gd name="T86" fmla="*/ 30 w 47"/>
                <a:gd name="T87" fmla="*/ 5 h 14"/>
                <a:gd name="T88" fmla="*/ 26 w 47"/>
                <a:gd name="T89" fmla="*/ 6 h 14"/>
                <a:gd name="T90" fmla="*/ 19 w 47"/>
                <a:gd name="T91" fmla="*/ 6 h 14"/>
                <a:gd name="T92" fmla="*/ 16 w 47"/>
                <a:gd name="T93" fmla="*/ 7 h 14"/>
                <a:gd name="T94" fmla="*/ 15 w 47"/>
                <a:gd name="T95" fmla="*/ 7 h 14"/>
                <a:gd name="T96" fmla="*/ 16 w 47"/>
                <a:gd name="T97" fmla="*/ 6 h 14"/>
                <a:gd name="T98" fmla="*/ 16 w 47"/>
                <a:gd name="T99" fmla="*/ 6 h 14"/>
                <a:gd name="T100" fmla="*/ 23 w 47"/>
                <a:gd name="T101" fmla="*/ 2 h 14"/>
                <a:gd name="T102" fmla="*/ 23 w 47"/>
                <a:gd name="T10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 h="14">
                  <a:moveTo>
                    <a:pt x="16" y="6"/>
                  </a:moveTo>
                  <a:cubicBezTo>
                    <a:pt x="15" y="6"/>
                    <a:pt x="15" y="6"/>
                    <a:pt x="15" y="6"/>
                  </a:cubicBezTo>
                  <a:cubicBezTo>
                    <a:pt x="14" y="6"/>
                    <a:pt x="14" y="7"/>
                    <a:pt x="13" y="6"/>
                  </a:cubicBezTo>
                  <a:cubicBezTo>
                    <a:pt x="13" y="6"/>
                    <a:pt x="13" y="6"/>
                    <a:pt x="13" y="6"/>
                  </a:cubicBezTo>
                  <a:cubicBezTo>
                    <a:pt x="12" y="7"/>
                    <a:pt x="12" y="7"/>
                    <a:pt x="11" y="7"/>
                  </a:cubicBezTo>
                  <a:cubicBezTo>
                    <a:pt x="11" y="8"/>
                    <a:pt x="11" y="8"/>
                    <a:pt x="10" y="8"/>
                  </a:cubicBezTo>
                  <a:cubicBezTo>
                    <a:pt x="9" y="8"/>
                    <a:pt x="8" y="9"/>
                    <a:pt x="8" y="9"/>
                  </a:cubicBezTo>
                  <a:cubicBezTo>
                    <a:pt x="7" y="10"/>
                    <a:pt x="7" y="10"/>
                    <a:pt x="6" y="10"/>
                  </a:cubicBezTo>
                  <a:cubicBezTo>
                    <a:pt x="6" y="11"/>
                    <a:pt x="6" y="11"/>
                    <a:pt x="5" y="12"/>
                  </a:cubicBezTo>
                  <a:cubicBezTo>
                    <a:pt x="5" y="12"/>
                    <a:pt x="5" y="12"/>
                    <a:pt x="5" y="12"/>
                  </a:cubicBezTo>
                  <a:cubicBezTo>
                    <a:pt x="5" y="12"/>
                    <a:pt x="6" y="12"/>
                    <a:pt x="6" y="12"/>
                  </a:cubicBezTo>
                  <a:cubicBezTo>
                    <a:pt x="7" y="11"/>
                    <a:pt x="7" y="12"/>
                    <a:pt x="8" y="12"/>
                  </a:cubicBezTo>
                  <a:cubicBezTo>
                    <a:pt x="8" y="12"/>
                    <a:pt x="8" y="12"/>
                    <a:pt x="8" y="12"/>
                  </a:cubicBezTo>
                  <a:cubicBezTo>
                    <a:pt x="8" y="12"/>
                    <a:pt x="8" y="12"/>
                    <a:pt x="8" y="12"/>
                  </a:cubicBezTo>
                  <a:cubicBezTo>
                    <a:pt x="7" y="13"/>
                    <a:pt x="6" y="13"/>
                    <a:pt x="5" y="13"/>
                  </a:cubicBezTo>
                  <a:cubicBezTo>
                    <a:pt x="5" y="13"/>
                    <a:pt x="4" y="13"/>
                    <a:pt x="4" y="14"/>
                  </a:cubicBezTo>
                  <a:cubicBezTo>
                    <a:pt x="4" y="14"/>
                    <a:pt x="4" y="14"/>
                    <a:pt x="4" y="14"/>
                  </a:cubicBezTo>
                  <a:cubicBezTo>
                    <a:pt x="4" y="14"/>
                    <a:pt x="4" y="14"/>
                    <a:pt x="4" y="14"/>
                  </a:cubicBezTo>
                  <a:cubicBezTo>
                    <a:pt x="4" y="13"/>
                    <a:pt x="3" y="13"/>
                    <a:pt x="3" y="13"/>
                  </a:cubicBezTo>
                  <a:cubicBezTo>
                    <a:pt x="2" y="13"/>
                    <a:pt x="1" y="13"/>
                    <a:pt x="1" y="13"/>
                  </a:cubicBezTo>
                  <a:cubicBezTo>
                    <a:pt x="0" y="13"/>
                    <a:pt x="0" y="12"/>
                    <a:pt x="0" y="12"/>
                  </a:cubicBezTo>
                  <a:cubicBezTo>
                    <a:pt x="1" y="12"/>
                    <a:pt x="0" y="11"/>
                    <a:pt x="0" y="11"/>
                  </a:cubicBezTo>
                  <a:cubicBezTo>
                    <a:pt x="1" y="10"/>
                    <a:pt x="1" y="10"/>
                    <a:pt x="0" y="9"/>
                  </a:cubicBezTo>
                  <a:cubicBezTo>
                    <a:pt x="0" y="9"/>
                    <a:pt x="1" y="9"/>
                    <a:pt x="1" y="8"/>
                  </a:cubicBezTo>
                  <a:cubicBezTo>
                    <a:pt x="2" y="8"/>
                    <a:pt x="2" y="8"/>
                    <a:pt x="3" y="8"/>
                  </a:cubicBezTo>
                  <a:cubicBezTo>
                    <a:pt x="4" y="8"/>
                    <a:pt x="4" y="7"/>
                    <a:pt x="5" y="7"/>
                  </a:cubicBezTo>
                  <a:cubicBezTo>
                    <a:pt x="5" y="7"/>
                    <a:pt x="5" y="7"/>
                    <a:pt x="5" y="7"/>
                  </a:cubicBezTo>
                  <a:cubicBezTo>
                    <a:pt x="5" y="7"/>
                    <a:pt x="5" y="7"/>
                    <a:pt x="5" y="7"/>
                  </a:cubicBezTo>
                  <a:cubicBezTo>
                    <a:pt x="5" y="8"/>
                    <a:pt x="4" y="8"/>
                    <a:pt x="4" y="8"/>
                  </a:cubicBezTo>
                  <a:cubicBezTo>
                    <a:pt x="4" y="8"/>
                    <a:pt x="3" y="8"/>
                    <a:pt x="4" y="8"/>
                  </a:cubicBezTo>
                  <a:cubicBezTo>
                    <a:pt x="4" y="9"/>
                    <a:pt x="4" y="9"/>
                    <a:pt x="4" y="9"/>
                  </a:cubicBezTo>
                  <a:cubicBezTo>
                    <a:pt x="5" y="8"/>
                    <a:pt x="6" y="8"/>
                    <a:pt x="7" y="8"/>
                  </a:cubicBezTo>
                  <a:cubicBezTo>
                    <a:pt x="7" y="7"/>
                    <a:pt x="8" y="7"/>
                    <a:pt x="8" y="7"/>
                  </a:cubicBezTo>
                  <a:cubicBezTo>
                    <a:pt x="9" y="8"/>
                    <a:pt x="9" y="7"/>
                    <a:pt x="9" y="7"/>
                  </a:cubicBezTo>
                  <a:cubicBezTo>
                    <a:pt x="10" y="7"/>
                    <a:pt x="11" y="7"/>
                    <a:pt x="11" y="7"/>
                  </a:cubicBezTo>
                  <a:cubicBezTo>
                    <a:pt x="12" y="7"/>
                    <a:pt x="12" y="7"/>
                    <a:pt x="12" y="6"/>
                  </a:cubicBezTo>
                  <a:cubicBezTo>
                    <a:pt x="12" y="6"/>
                    <a:pt x="12" y="6"/>
                    <a:pt x="11" y="6"/>
                  </a:cubicBezTo>
                  <a:cubicBezTo>
                    <a:pt x="11" y="6"/>
                    <a:pt x="10" y="6"/>
                    <a:pt x="9" y="6"/>
                  </a:cubicBezTo>
                  <a:cubicBezTo>
                    <a:pt x="9" y="6"/>
                    <a:pt x="9" y="5"/>
                    <a:pt x="9" y="5"/>
                  </a:cubicBezTo>
                  <a:cubicBezTo>
                    <a:pt x="9" y="5"/>
                    <a:pt x="9" y="5"/>
                    <a:pt x="9" y="5"/>
                  </a:cubicBezTo>
                  <a:cubicBezTo>
                    <a:pt x="10" y="5"/>
                    <a:pt x="10" y="4"/>
                    <a:pt x="10" y="4"/>
                  </a:cubicBezTo>
                  <a:cubicBezTo>
                    <a:pt x="10" y="3"/>
                    <a:pt x="9" y="4"/>
                    <a:pt x="9" y="4"/>
                  </a:cubicBezTo>
                  <a:cubicBezTo>
                    <a:pt x="9" y="4"/>
                    <a:pt x="8" y="4"/>
                    <a:pt x="8" y="4"/>
                  </a:cubicBezTo>
                  <a:cubicBezTo>
                    <a:pt x="8" y="4"/>
                    <a:pt x="7" y="4"/>
                    <a:pt x="7" y="4"/>
                  </a:cubicBezTo>
                  <a:cubicBezTo>
                    <a:pt x="7" y="3"/>
                    <a:pt x="8" y="3"/>
                    <a:pt x="8" y="3"/>
                  </a:cubicBezTo>
                  <a:cubicBezTo>
                    <a:pt x="8" y="3"/>
                    <a:pt x="9" y="3"/>
                    <a:pt x="9" y="3"/>
                  </a:cubicBezTo>
                  <a:cubicBezTo>
                    <a:pt x="10" y="3"/>
                    <a:pt x="11" y="3"/>
                    <a:pt x="11" y="3"/>
                  </a:cubicBezTo>
                  <a:cubicBezTo>
                    <a:pt x="12" y="3"/>
                    <a:pt x="13" y="2"/>
                    <a:pt x="14" y="3"/>
                  </a:cubicBezTo>
                  <a:cubicBezTo>
                    <a:pt x="13" y="3"/>
                    <a:pt x="13" y="3"/>
                    <a:pt x="13" y="3"/>
                  </a:cubicBezTo>
                  <a:cubicBezTo>
                    <a:pt x="13" y="3"/>
                    <a:pt x="13" y="3"/>
                    <a:pt x="13" y="3"/>
                  </a:cubicBezTo>
                  <a:cubicBezTo>
                    <a:pt x="13" y="3"/>
                    <a:pt x="13" y="3"/>
                    <a:pt x="13" y="3"/>
                  </a:cubicBezTo>
                  <a:cubicBezTo>
                    <a:pt x="13" y="3"/>
                    <a:pt x="12" y="3"/>
                    <a:pt x="12" y="3"/>
                  </a:cubicBezTo>
                  <a:cubicBezTo>
                    <a:pt x="12" y="3"/>
                    <a:pt x="13" y="3"/>
                    <a:pt x="13" y="3"/>
                  </a:cubicBezTo>
                  <a:cubicBezTo>
                    <a:pt x="13" y="3"/>
                    <a:pt x="13" y="3"/>
                    <a:pt x="13" y="3"/>
                  </a:cubicBezTo>
                  <a:cubicBezTo>
                    <a:pt x="13" y="3"/>
                    <a:pt x="13" y="3"/>
                    <a:pt x="13" y="3"/>
                  </a:cubicBezTo>
                  <a:cubicBezTo>
                    <a:pt x="14" y="3"/>
                    <a:pt x="14" y="3"/>
                    <a:pt x="14" y="3"/>
                  </a:cubicBezTo>
                  <a:cubicBezTo>
                    <a:pt x="15" y="3"/>
                    <a:pt x="15" y="3"/>
                    <a:pt x="15" y="3"/>
                  </a:cubicBezTo>
                  <a:cubicBezTo>
                    <a:pt x="16" y="3"/>
                    <a:pt x="17" y="3"/>
                    <a:pt x="17" y="3"/>
                  </a:cubicBezTo>
                  <a:cubicBezTo>
                    <a:pt x="18" y="3"/>
                    <a:pt x="18" y="3"/>
                    <a:pt x="18" y="3"/>
                  </a:cubicBezTo>
                  <a:cubicBezTo>
                    <a:pt x="20" y="2"/>
                    <a:pt x="21" y="3"/>
                    <a:pt x="22" y="2"/>
                  </a:cubicBezTo>
                  <a:cubicBezTo>
                    <a:pt x="23" y="2"/>
                    <a:pt x="23" y="2"/>
                    <a:pt x="24" y="2"/>
                  </a:cubicBezTo>
                  <a:cubicBezTo>
                    <a:pt x="24" y="3"/>
                    <a:pt x="25" y="3"/>
                    <a:pt x="26" y="2"/>
                  </a:cubicBezTo>
                  <a:cubicBezTo>
                    <a:pt x="27" y="2"/>
                    <a:pt x="28" y="2"/>
                    <a:pt x="29" y="2"/>
                  </a:cubicBezTo>
                  <a:cubicBezTo>
                    <a:pt x="30" y="2"/>
                    <a:pt x="31" y="2"/>
                    <a:pt x="32" y="2"/>
                  </a:cubicBezTo>
                  <a:cubicBezTo>
                    <a:pt x="33" y="2"/>
                    <a:pt x="34" y="2"/>
                    <a:pt x="34" y="2"/>
                  </a:cubicBezTo>
                  <a:cubicBezTo>
                    <a:pt x="35" y="2"/>
                    <a:pt x="35" y="2"/>
                    <a:pt x="35" y="2"/>
                  </a:cubicBezTo>
                  <a:cubicBezTo>
                    <a:pt x="36" y="2"/>
                    <a:pt x="37" y="2"/>
                    <a:pt x="38" y="1"/>
                  </a:cubicBezTo>
                  <a:cubicBezTo>
                    <a:pt x="39" y="1"/>
                    <a:pt x="40" y="1"/>
                    <a:pt x="41" y="1"/>
                  </a:cubicBezTo>
                  <a:cubicBezTo>
                    <a:pt x="42" y="1"/>
                    <a:pt x="43" y="1"/>
                    <a:pt x="44" y="1"/>
                  </a:cubicBezTo>
                  <a:cubicBezTo>
                    <a:pt x="45" y="0"/>
                    <a:pt x="45" y="0"/>
                    <a:pt x="45" y="1"/>
                  </a:cubicBezTo>
                  <a:cubicBezTo>
                    <a:pt x="46" y="1"/>
                    <a:pt x="46" y="1"/>
                    <a:pt x="47" y="0"/>
                  </a:cubicBezTo>
                  <a:cubicBezTo>
                    <a:pt x="47" y="0"/>
                    <a:pt x="47" y="0"/>
                    <a:pt x="47" y="0"/>
                  </a:cubicBezTo>
                  <a:cubicBezTo>
                    <a:pt x="47" y="0"/>
                    <a:pt x="47" y="0"/>
                    <a:pt x="47" y="1"/>
                  </a:cubicBezTo>
                  <a:cubicBezTo>
                    <a:pt x="47" y="1"/>
                    <a:pt x="47" y="1"/>
                    <a:pt x="47" y="1"/>
                  </a:cubicBezTo>
                  <a:cubicBezTo>
                    <a:pt x="47" y="1"/>
                    <a:pt x="46" y="1"/>
                    <a:pt x="46" y="1"/>
                  </a:cubicBezTo>
                  <a:cubicBezTo>
                    <a:pt x="46" y="2"/>
                    <a:pt x="45" y="2"/>
                    <a:pt x="44" y="2"/>
                  </a:cubicBezTo>
                  <a:cubicBezTo>
                    <a:pt x="44" y="2"/>
                    <a:pt x="43" y="2"/>
                    <a:pt x="43" y="2"/>
                  </a:cubicBezTo>
                  <a:cubicBezTo>
                    <a:pt x="42" y="2"/>
                    <a:pt x="42" y="2"/>
                    <a:pt x="42" y="2"/>
                  </a:cubicBezTo>
                  <a:cubicBezTo>
                    <a:pt x="42" y="2"/>
                    <a:pt x="42" y="2"/>
                    <a:pt x="43" y="2"/>
                  </a:cubicBezTo>
                  <a:cubicBezTo>
                    <a:pt x="43" y="2"/>
                    <a:pt x="43" y="3"/>
                    <a:pt x="43" y="3"/>
                  </a:cubicBezTo>
                  <a:cubicBezTo>
                    <a:pt x="42" y="3"/>
                    <a:pt x="41" y="3"/>
                    <a:pt x="40" y="3"/>
                  </a:cubicBezTo>
                  <a:cubicBezTo>
                    <a:pt x="39" y="3"/>
                    <a:pt x="38" y="3"/>
                    <a:pt x="37" y="4"/>
                  </a:cubicBezTo>
                  <a:cubicBezTo>
                    <a:pt x="37" y="4"/>
                    <a:pt x="36" y="4"/>
                    <a:pt x="36" y="4"/>
                  </a:cubicBezTo>
                  <a:cubicBezTo>
                    <a:pt x="36" y="4"/>
                    <a:pt x="36" y="4"/>
                    <a:pt x="36" y="4"/>
                  </a:cubicBezTo>
                  <a:cubicBezTo>
                    <a:pt x="35" y="4"/>
                    <a:pt x="35" y="4"/>
                    <a:pt x="34" y="4"/>
                  </a:cubicBezTo>
                  <a:cubicBezTo>
                    <a:pt x="34" y="4"/>
                    <a:pt x="33" y="5"/>
                    <a:pt x="32" y="5"/>
                  </a:cubicBezTo>
                  <a:cubicBezTo>
                    <a:pt x="32" y="5"/>
                    <a:pt x="32" y="5"/>
                    <a:pt x="31" y="5"/>
                  </a:cubicBezTo>
                  <a:cubicBezTo>
                    <a:pt x="31" y="5"/>
                    <a:pt x="30" y="5"/>
                    <a:pt x="30" y="5"/>
                  </a:cubicBezTo>
                  <a:cubicBezTo>
                    <a:pt x="29" y="5"/>
                    <a:pt x="28" y="5"/>
                    <a:pt x="27" y="6"/>
                  </a:cubicBezTo>
                  <a:cubicBezTo>
                    <a:pt x="26" y="6"/>
                    <a:pt x="26" y="6"/>
                    <a:pt x="26" y="6"/>
                  </a:cubicBezTo>
                  <a:cubicBezTo>
                    <a:pt x="25" y="5"/>
                    <a:pt x="24" y="6"/>
                    <a:pt x="23" y="6"/>
                  </a:cubicBezTo>
                  <a:cubicBezTo>
                    <a:pt x="21" y="6"/>
                    <a:pt x="20" y="6"/>
                    <a:pt x="19" y="6"/>
                  </a:cubicBezTo>
                  <a:cubicBezTo>
                    <a:pt x="18" y="6"/>
                    <a:pt x="17" y="6"/>
                    <a:pt x="16" y="6"/>
                  </a:cubicBezTo>
                  <a:cubicBezTo>
                    <a:pt x="16" y="6"/>
                    <a:pt x="16" y="6"/>
                    <a:pt x="16" y="7"/>
                  </a:cubicBezTo>
                  <a:cubicBezTo>
                    <a:pt x="16" y="7"/>
                    <a:pt x="15" y="7"/>
                    <a:pt x="15" y="7"/>
                  </a:cubicBezTo>
                  <a:cubicBezTo>
                    <a:pt x="15" y="7"/>
                    <a:pt x="15" y="7"/>
                    <a:pt x="15" y="7"/>
                  </a:cubicBezTo>
                  <a:cubicBezTo>
                    <a:pt x="15" y="6"/>
                    <a:pt x="15" y="6"/>
                    <a:pt x="16" y="6"/>
                  </a:cubicBezTo>
                  <a:cubicBezTo>
                    <a:pt x="16" y="6"/>
                    <a:pt x="16" y="6"/>
                    <a:pt x="16" y="6"/>
                  </a:cubicBezTo>
                  <a:cubicBezTo>
                    <a:pt x="16" y="6"/>
                    <a:pt x="16" y="6"/>
                    <a:pt x="16" y="6"/>
                  </a:cubicBezTo>
                  <a:cubicBezTo>
                    <a:pt x="16" y="6"/>
                    <a:pt x="16" y="6"/>
                    <a:pt x="16" y="6"/>
                  </a:cubicBezTo>
                  <a:close/>
                  <a:moveTo>
                    <a:pt x="23" y="2"/>
                  </a:moveTo>
                  <a:cubicBezTo>
                    <a:pt x="23" y="2"/>
                    <a:pt x="23" y="2"/>
                    <a:pt x="23" y="2"/>
                  </a:cubicBezTo>
                  <a:cubicBezTo>
                    <a:pt x="23" y="2"/>
                    <a:pt x="23" y="2"/>
                    <a:pt x="23" y="2"/>
                  </a:cubicBezTo>
                  <a:cubicBezTo>
                    <a:pt x="23" y="2"/>
                    <a:pt x="23" y="2"/>
                    <a:pt x="23" y="2"/>
                  </a:cubicBezTo>
                  <a:cubicBezTo>
                    <a:pt x="23" y="2"/>
                    <a:pt x="23" y="2"/>
                    <a:pt x="2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 name="Freeform 7"/>
            <p:cNvSpPr>
              <a:spLocks noEditPoints="1"/>
            </p:cNvSpPr>
            <p:nvPr/>
          </p:nvSpPr>
          <p:spPr bwMode="auto">
            <a:xfrm>
              <a:off x="2100263" y="1422400"/>
              <a:ext cx="452438" cy="46037"/>
            </a:xfrm>
            <a:custGeom>
              <a:avLst/>
              <a:gdLst>
                <a:gd name="T0" fmla="*/ 11 w 30"/>
                <a:gd name="T1" fmla="*/ 2 h 3"/>
                <a:gd name="T2" fmla="*/ 10 w 30"/>
                <a:gd name="T3" fmla="*/ 3 h 3"/>
                <a:gd name="T4" fmla="*/ 9 w 30"/>
                <a:gd name="T5" fmla="*/ 2 h 3"/>
                <a:gd name="T6" fmla="*/ 9 w 30"/>
                <a:gd name="T7" fmla="*/ 2 h 3"/>
                <a:gd name="T8" fmla="*/ 4 w 30"/>
                <a:gd name="T9" fmla="*/ 3 h 3"/>
                <a:gd name="T10" fmla="*/ 0 w 30"/>
                <a:gd name="T11" fmla="*/ 3 h 3"/>
                <a:gd name="T12" fmla="*/ 0 w 30"/>
                <a:gd name="T13" fmla="*/ 3 h 3"/>
                <a:gd name="T14" fmla="*/ 0 w 30"/>
                <a:gd name="T15" fmla="*/ 2 h 3"/>
                <a:gd name="T16" fmla="*/ 0 w 30"/>
                <a:gd name="T17" fmla="*/ 2 h 3"/>
                <a:gd name="T18" fmla="*/ 2 w 30"/>
                <a:gd name="T19" fmla="*/ 2 h 3"/>
                <a:gd name="T20" fmla="*/ 3 w 30"/>
                <a:gd name="T21" fmla="*/ 2 h 3"/>
                <a:gd name="T22" fmla="*/ 4 w 30"/>
                <a:gd name="T23" fmla="*/ 2 h 3"/>
                <a:gd name="T24" fmla="*/ 5 w 30"/>
                <a:gd name="T25" fmla="*/ 2 h 3"/>
                <a:gd name="T26" fmla="*/ 5 w 30"/>
                <a:gd name="T27" fmla="*/ 1 h 3"/>
                <a:gd name="T28" fmla="*/ 2 w 30"/>
                <a:gd name="T29" fmla="*/ 1 h 3"/>
                <a:gd name="T30" fmla="*/ 1 w 30"/>
                <a:gd name="T31" fmla="*/ 1 h 3"/>
                <a:gd name="T32" fmla="*/ 2 w 30"/>
                <a:gd name="T33" fmla="*/ 1 h 3"/>
                <a:gd name="T34" fmla="*/ 6 w 30"/>
                <a:gd name="T35" fmla="*/ 1 h 3"/>
                <a:gd name="T36" fmla="*/ 7 w 30"/>
                <a:gd name="T37" fmla="*/ 1 h 3"/>
                <a:gd name="T38" fmla="*/ 10 w 30"/>
                <a:gd name="T39" fmla="*/ 1 h 3"/>
                <a:gd name="T40" fmla="*/ 12 w 30"/>
                <a:gd name="T41" fmla="*/ 1 h 3"/>
                <a:gd name="T42" fmla="*/ 13 w 30"/>
                <a:gd name="T43" fmla="*/ 1 h 3"/>
                <a:gd name="T44" fmla="*/ 13 w 30"/>
                <a:gd name="T45" fmla="*/ 1 h 3"/>
                <a:gd name="T46" fmla="*/ 15 w 30"/>
                <a:gd name="T47" fmla="*/ 1 h 3"/>
                <a:gd name="T48" fmla="*/ 17 w 30"/>
                <a:gd name="T49" fmla="*/ 1 h 3"/>
                <a:gd name="T50" fmla="*/ 18 w 30"/>
                <a:gd name="T51" fmla="*/ 1 h 3"/>
                <a:gd name="T52" fmla="*/ 19 w 30"/>
                <a:gd name="T53" fmla="*/ 1 h 3"/>
                <a:gd name="T54" fmla="*/ 21 w 30"/>
                <a:gd name="T55" fmla="*/ 1 h 3"/>
                <a:gd name="T56" fmla="*/ 23 w 30"/>
                <a:gd name="T57" fmla="*/ 1 h 3"/>
                <a:gd name="T58" fmla="*/ 24 w 30"/>
                <a:gd name="T59" fmla="*/ 1 h 3"/>
                <a:gd name="T60" fmla="*/ 24 w 30"/>
                <a:gd name="T61" fmla="*/ 1 h 3"/>
                <a:gd name="T62" fmla="*/ 27 w 30"/>
                <a:gd name="T63" fmla="*/ 1 h 3"/>
                <a:gd name="T64" fmla="*/ 28 w 30"/>
                <a:gd name="T65" fmla="*/ 1 h 3"/>
                <a:gd name="T66" fmla="*/ 30 w 30"/>
                <a:gd name="T67" fmla="*/ 1 h 3"/>
                <a:gd name="T68" fmla="*/ 29 w 30"/>
                <a:gd name="T69" fmla="*/ 2 h 3"/>
                <a:gd name="T70" fmla="*/ 26 w 30"/>
                <a:gd name="T71" fmla="*/ 2 h 3"/>
                <a:gd name="T72" fmla="*/ 23 w 30"/>
                <a:gd name="T73" fmla="*/ 2 h 3"/>
                <a:gd name="T74" fmla="*/ 21 w 30"/>
                <a:gd name="T75" fmla="*/ 2 h 3"/>
                <a:gd name="T76" fmla="*/ 20 w 30"/>
                <a:gd name="T77" fmla="*/ 2 h 3"/>
                <a:gd name="T78" fmla="*/ 19 w 30"/>
                <a:gd name="T79" fmla="*/ 2 h 3"/>
                <a:gd name="T80" fmla="*/ 18 w 30"/>
                <a:gd name="T81" fmla="*/ 2 h 3"/>
                <a:gd name="T82" fmla="*/ 15 w 30"/>
                <a:gd name="T83" fmla="*/ 2 h 3"/>
                <a:gd name="T84" fmla="*/ 14 w 30"/>
                <a:gd name="T85" fmla="*/ 2 h 3"/>
                <a:gd name="T86" fmla="*/ 12 w 30"/>
                <a:gd name="T87" fmla="*/ 2 h 3"/>
                <a:gd name="T88" fmla="*/ 12 w 30"/>
                <a:gd name="T89" fmla="*/ 2 h 3"/>
                <a:gd name="T90" fmla="*/ 11 w 30"/>
                <a:gd name="T91" fmla="*/ 2 h 3"/>
                <a:gd name="T92" fmla="*/ 11 w 30"/>
                <a:gd name="T93" fmla="*/ 2 h 3"/>
                <a:gd name="T94" fmla="*/ 6 w 30"/>
                <a:gd name="T95" fmla="*/ 2 h 3"/>
                <a:gd name="T96" fmla="*/ 5 w 30"/>
                <a:gd name="T97" fmla="*/ 2 h 3"/>
                <a:gd name="T98" fmla="*/ 5 w 30"/>
                <a:gd name="T99" fmla="*/ 2 h 3"/>
                <a:gd name="T100" fmla="*/ 6 w 30"/>
                <a:gd name="T101" fmla="*/ 2 h 3"/>
                <a:gd name="T102" fmla="*/ 6 w 30"/>
                <a:gd name="T10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 h="3">
                  <a:moveTo>
                    <a:pt x="11" y="2"/>
                  </a:moveTo>
                  <a:cubicBezTo>
                    <a:pt x="11" y="2"/>
                    <a:pt x="10" y="2"/>
                    <a:pt x="10" y="3"/>
                  </a:cubicBezTo>
                  <a:cubicBezTo>
                    <a:pt x="10" y="3"/>
                    <a:pt x="9" y="3"/>
                    <a:pt x="9" y="2"/>
                  </a:cubicBezTo>
                  <a:cubicBezTo>
                    <a:pt x="9" y="2"/>
                    <a:pt x="9" y="2"/>
                    <a:pt x="9" y="2"/>
                  </a:cubicBezTo>
                  <a:cubicBezTo>
                    <a:pt x="7" y="3"/>
                    <a:pt x="5" y="3"/>
                    <a:pt x="4" y="3"/>
                  </a:cubicBezTo>
                  <a:cubicBezTo>
                    <a:pt x="2" y="3"/>
                    <a:pt x="1" y="3"/>
                    <a:pt x="0" y="3"/>
                  </a:cubicBezTo>
                  <a:cubicBezTo>
                    <a:pt x="0" y="3"/>
                    <a:pt x="0" y="3"/>
                    <a:pt x="0" y="3"/>
                  </a:cubicBezTo>
                  <a:cubicBezTo>
                    <a:pt x="0" y="3"/>
                    <a:pt x="0" y="3"/>
                    <a:pt x="0" y="2"/>
                  </a:cubicBezTo>
                  <a:cubicBezTo>
                    <a:pt x="0" y="2"/>
                    <a:pt x="0" y="2"/>
                    <a:pt x="0" y="2"/>
                  </a:cubicBezTo>
                  <a:cubicBezTo>
                    <a:pt x="1" y="3"/>
                    <a:pt x="1" y="2"/>
                    <a:pt x="2" y="2"/>
                  </a:cubicBezTo>
                  <a:cubicBezTo>
                    <a:pt x="2" y="2"/>
                    <a:pt x="2" y="2"/>
                    <a:pt x="3" y="2"/>
                  </a:cubicBezTo>
                  <a:cubicBezTo>
                    <a:pt x="3" y="2"/>
                    <a:pt x="4" y="2"/>
                    <a:pt x="4" y="2"/>
                  </a:cubicBezTo>
                  <a:cubicBezTo>
                    <a:pt x="5" y="2"/>
                    <a:pt x="5" y="2"/>
                    <a:pt x="5" y="2"/>
                  </a:cubicBezTo>
                  <a:cubicBezTo>
                    <a:pt x="5" y="2"/>
                    <a:pt x="5" y="2"/>
                    <a:pt x="5" y="1"/>
                  </a:cubicBezTo>
                  <a:cubicBezTo>
                    <a:pt x="4" y="1"/>
                    <a:pt x="3" y="1"/>
                    <a:pt x="2" y="1"/>
                  </a:cubicBezTo>
                  <a:cubicBezTo>
                    <a:pt x="2" y="1"/>
                    <a:pt x="1" y="1"/>
                    <a:pt x="1" y="1"/>
                  </a:cubicBezTo>
                  <a:cubicBezTo>
                    <a:pt x="1" y="1"/>
                    <a:pt x="2" y="1"/>
                    <a:pt x="2" y="1"/>
                  </a:cubicBezTo>
                  <a:cubicBezTo>
                    <a:pt x="3" y="1"/>
                    <a:pt x="4" y="1"/>
                    <a:pt x="6" y="1"/>
                  </a:cubicBezTo>
                  <a:cubicBezTo>
                    <a:pt x="6" y="1"/>
                    <a:pt x="7" y="1"/>
                    <a:pt x="7" y="1"/>
                  </a:cubicBezTo>
                  <a:cubicBezTo>
                    <a:pt x="8" y="1"/>
                    <a:pt x="9" y="1"/>
                    <a:pt x="10" y="1"/>
                  </a:cubicBezTo>
                  <a:cubicBezTo>
                    <a:pt x="10" y="1"/>
                    <a:pt x="11" y="1"/>
                    <a:pt x="12" y="1"/>
                  </a:cubicBezTo>
                  <a:cubicBezTo>
                    <a:pt x="12" y="1"/>
                    <a:pt x="12" y="1"/>
                    <a:pt x="13" y="1"/>
                  </a:cubicBezTo>
                  <a:cubicBezTo>
                    <a:pt x="13" y="1"/>
                    <a:pt x="13" y="1"/>
                    <a:pt x="13" y="1"/>
                  </a:cubicBezTo>
                  <a:cubicBezTo>
                    <a:pt x="14" y="1"/>
                    <a:pt x="15" y="0"/>
                    <a:pt x="15" y="1"/>
                  </a:cubicBezTo>
                  <a:cubicBezTo>
                    <a:pt x="16" y="1"/>
                    <a:pt x="17" y="1"/>
                    <a:pt x="17" y="1"/>
                  </a:cubicBezTo>
                  <a:cubicBezTo>
                    <a:pt x="18" y="1"/>
                    <a:pt x="18" y="1"/>
                    <a:pt x="18" y="1"/>
                  </a:cubicBezTo>
                  <a:cubicBezTo>
                    <a:pt x="19" y="0"/>
                    <a:pt x="19" y="0"/>
                    <a:pt x="19" y="1"/>
                  </a:cubicBezTo>
                  <a:cubicBezTo>
                    <a:pt x="20" y="1"/>
                    <a:pt x="20" y="1"/>
                    <a:pt x="21" y="1"/>
                  </a:cubicBezTo>
                  <a:cubicBezTo>
                    <a:pt x="21" y="0"/>
                    <a:pt x="22" y="1"/>
                    <a:pt x="23" y="1"/>
                  </a:cubicBezTo>
                  <a:cubicBezTo>
                    <a:pt x="23" y="1"/>
                    <a:pt x="23" y="1"/>
                    <a:pt x="24" y="1"/>
                  </a:cubicBezTo>
                  <a:cubicBezTo>
                    <a:pt x="24" y="0"/>
                    <a:pt x="24" y="1"/>
                    <a:pt x="24" y="1"/>
                  </a:cubicBezTo>
                  <a:cubicBezTo>
                    <a:pt x="25" y="1"/>
                    <a:pt x="26" y="1"/>
                    <a:pt x="27" y="1"/>
                  </a:cubicBezTo>
                  <a:cubicBezTo>
                    <a:pt x="27" y="1"/>
                    <a:pt x="27" y="1"/>
                    <a:pt x="28" y="1"/>
                  </a:cubicBezTo>
                  <a:cubicBezTo>
                    <a:pt x="28" y="1"/>
                    <a:pt x="29" y="1"/>
                    <a:pt x="30" y="1"/>
                  </a:cubicBezTo>
                  <a:cubicBezTo>
                    <a:pt x="30" y="2"/>
                    <a:pt x="30" y="2"/>
                    <a:pt x="29" y="2"/>
                  </a:cubicBezTo>
                  <a:cubicBezTo>
                    <a:pt x="28" y="2"/>
                    <a:pt x="27" y="2"/>
                    <a:pt x="26" y="2"/>
                  </a:cubicBezTo>
                  <a:cubicBezTo>
                    <a:pt x="25" y="2"/>
                    <a:pt x="24" y="2"/>
                    <a:pt x="23" y="2"/>
                  </a:cubicBezTo>
                  <a:cubicBezTo>
                    <a:pt x="23" y="2"/>
                    <a:pt x="22" y="2"/>
                    <a:pt x="21" y="2"/>
                  </a:cubicBezTo>
                  <a:cubicBezTo>
                    <a:pt x="21" y="2"/>
                    <a:pt x="21" y="2"/>
                    <a:pt x="20" y="2"/>
                  </a:cubicBezTo>
                  <a:cubicBezTo>
                    <a:pt x="20" y="2"/>
                    <a:pt x="19" y="1"/>
                    <a:pt x="19" y="2"/>
                  </a:cubicBezTo>
                  <a:cubicBezTo>
                    <a:pt x="19" y="2"/>
                    <a:pt x="18" y="2"/>
                    <a:pt x="18" y="2"/>
                  </a:cubicBezTo>
                  <a:cubicBezTo>
                    <a:pt x="17" y="2"/>
                    <a:pt x="16" y="2"/>
                    <a:pt x="15" y="2"/>
                  </a:cubicBezTo>
                  <a:cubicBezTo>
                    <a:pt x="14" y="2"/>
                    <a:pt x="14" y="2"/>
                    <a:pt x="14" y="2"/>
                  </a:cubicBezTo>
                  <a:cubicBezTo>
                    <a:pt x="13" y="2"/>
                    <a:pt x="13" y="2"/>
                    <a:pt x="12" y="2"/>
                  </a:cubicBezTo>
                  <a:cubicBezTo>
                    <a:pt x="12" y="2"/>
                    <a:pt x="12" y="2"/>
                    <a:pt x="12" y="2"/>
                  </a:cubicBezTo>
                  <a:cubicBezTo>
                    <a:pt x="12" y="2"/>
                    <a:pt x="11" y="2"/>
                    <a:pt x="11" y="2"/>
                  </a:cubicBezTo>
                  <a:cubicBezTo>
                    <a:pt x="11" y="2"/>
                    <a:pt x="11" y="2"/>
                    <a:pt x="11" y="2"/>
                  </a:cubicBezTo>
                  <a:close/>
                  <a:moveTo>
                    <a:pt x="6" y="2"/>
                  </a:moveTo>
                  <a:cubicBezTo>
                    <a:pt x="6" y="2"/>
                    <a:pt x="5" y="2"/>
                    <a:pt x="5" y="2"/>
                  </a:cubicBezTo>
                  <a:cubicBezTo>
                    <a:pt x="5" y="2"/>
                    <a:pt x="5" y="2"/>
                    <a:pt x="5" y="2"/>
                  </a:cubicBezTo>
                  <a:cubicBezTo>
                    <a:pt x="5" y="2"/>
                    <a:pt x="6" y="2"/>
                    <a:pt x="6" y="2"/>
                  </a:cubicBezTo>
                  <a:cubicBezTo>
                    <a:pt x="6" y="2"/>
                    <a:pt x="6" y="2"/>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 name="Freeform 8"/>
            <p:cNvSpPr/>
            <p:nvPr/>
          </p:nvSpPr>
          <p:spPr bwMode="auto">
            <a:xfrm>
              <a:off x="579438" y="1036638"/>
              <a:ext cx="227013" cy="76200"/>
            </a:xfrm>
            <a:custGeom>
              <a:avLst/>
              <a:gdLst>
                <a:gd name="T0" fmla="*/ 13 w 15"/>
                <a:gd name="T1" fmla="*/ 1 h 5"/>
                <a:gd name="T2" fmla="*/ 10 w 15"/>
                <a:gd name="T3" fmla="*/ 2 h 5"/>
                <a:gd name="T4" fmla="*/ 8 w 15"/>
                <a:gd name="T5" fmla="*/ 3 h 5"/>
                <a:gd name="T6" fmla="*/ 8 w 15"/>
                <a:gd name="T7" fmla="*/ 3 h 5"/>
                <a:gd name="T8" fmla="*/ 9 w 15"/>
                <a:gd name="T9" fmla="*/ 4 h 5"/>
                <a:gd name="T10" fmla="*/ 9 w 15"/>
                <a:gd name="T11" fmla="*/ 4 h 5"/>
                <a:gd name="T12" fmla="*/ 11 w 15"/>
                <a:gd name="T13" fmla="*/ 3 h 5"/>
                <a:gd name="T14" fmla="*/ 14 w 15"/>
                <a:gd name="T15" fmla="*/ 2 h 5"/>
                <a:gd name="T16" fmla="*/ 15 w 15"/>
                <a:gd name="T17" fmla="*/ 2 h 5"/>
                <a:gd name="T18" fmla="*/ 14 w 15"/>
                <a:gd name="T19" fmla="*/ 2 h 5"/>
                <a:gd name="T20" fmla="*/ 14 w 15"/>
                <a:gd name="T21" fmla="*/ 3 h 5"/>
                <a:gd name="T22" fmla="*/ 11 w 15"/>
                <a:gd name="T23" fmla="*/ 3 h 5"/>
                <a:gd name="T24" fmla="*/ 10 w 15"/>
                <a:gd name="T25" fmla="*/ 4 h 5"/>
                <a:gd name="T26" fmla="*/ 8 w 15"/>
                <a:gd name="T27" fmla="*/ 5 h 5"/>
                <a:gd name="T28" fmla="*/ 7 w 15"/>
                <a:gd name="T29" fmla="*/ 4 h 5"/>
                <a:gd name="T30" fmla="*/ 6 w 15"/>
                <a:gd name="T31" fmla="*/ 4 h 5"/>
                <a:gd name="T32" fmla="*/ 0 w 15"/>
                <a:gd name="T33" fmla="*/ 5 h 5"/>
                <a:gd name="T34" fmla="*/ 0 w 15"/>
                <a:gd name="T35" fmla="*/ 5 h 5"/>
                <a:gd name="T36" fmla="*/ 0 w 15"/>
                <a:gd name="T37" fmla="*/ 5 h 5"/>
                <a:gd name="T38" fmla="*/ 0 w 15"/>
                <a:gd name="T39" fmla="*/ 5 h 5"/>
                <a:gd name="T40" fmla="*/ 2 w 15"/>
                <a:gd name="T41" fmla="*/ 5 h 5"/>
                <a:gd name="T42" fmla="*/ 3 w 15"/>
                <a:gd name="T43" fmla="*/ 4 h 5"/>
                <a:gd name="T44" fmla="*/ 5 w 15"/>
                <a:gd name="T45" fmla="*/ 4 h 5"/>
                <a:gd name="T46" fmla="*/ 6 w 15"/>
                <a:gd name="T47" fmla="*/ 3 h 5"/>
                <a:gd name="T48" fmla="*/ 5 w 15"/>
                <a:gd name="T49" fmla="*/ 3 h 5"/>
                <a:gd name="T50" fmla="*/ 4 w 15"/>
                <a:gd name="T51" fmla="*/ 3 h 5"/>
                <a:gd name="T52" fmla="*/ 5 w 15"/>
                <a:gd name="T53" fmla="*/ 2 h 5"/>
                <a:gd name="T54" fmla="*/ 6 w 15"/>
                <a:gd name="T55" fmla="*/ 1 h 5"/>
                <a:gd name="T56" fmla="*/ 6 w 15"/>
                <a:gd name="T57" fmla="*/ 2 h 5"/>
                <a:gd name="T58" fmla="*/ 7 w 15"/>
                <a:gd name="T59" fmla="*/ 2 h 5"/>
                <a:gd name="T60" fmla="*/ 8 w 15"/>
                <a:gd name="T61" fmla="*/ 1 h 5"/>
                <a:gd name="T62" fmla="*/ 9 w 15"/>
                <a:gd name="T63" fmla="*/ 1 h 5"/>
                <a:gd name="T64" fmla="*/ 9 w 15"/>
                <a:gd name="T65" fmla="*/ 2 h 5"/>
                <a:gd name="T66" fmla="*/ 10 w 15"/>
                <a:gd name="T67" fmla="*/ 1 h 5"/>
                <a:gd name="T68" fmla="*/ 13 w 15"/>
                <a:gd name="T6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 h="5">
                  <a:moveTo>
                    <a:pt x="13" y="1"/>
                  </a:moveTo>
                  <a:cubicBezTo>
                    <a:pt x="12" y="1"/>
                    <a:pt x="11" y="1"/>
                    <a:pt x="10" y="2"/>
                  </a:cubicBezTo>
                  <a:cubicBezTo>
                    <a:pt x="10" y="2"/>
                    <a:pt x="9" y="3"/>
                    <a:pt x="8" y="3"/>
                  </a:cubicBezTo>
                  <a:cubicBezTo>
                    <a:pt x="8" y="3"/>
                    <a:pt x="8" y="3"/>
                    <a:pt x="8" y="3"/>
                  </a:cubicBezTo>
                  <a:cubicBezTo>
                    <a:pt x="9" y="3"/>
                    <a:pt x="9" y="4"/>
                    <a:pt x="9" y="4"/>
                  </a:cubicBezTo>
                  <a:cubicBezTo>
                    <a:pt x="9" y="4"/>
                    <a:pt x="9" y="4"/>
                    <a:pt x="9" y="4"/>
                  </a:cubicBezTo>
                  <a:cubicBezTo>
                    <a:pt x="10" y="4"/>
                    <a:pt x="11" y="3"/>
                    <a:pt x="11" y="3"/>
                  </a:cubicBezTo>
                  <a:cubicBezTo>
                    <a:pt x="12" y="2"/>
                    <a:pt x="13" y="2"/>
                    <a:pt x="14" y="2"/>
                  </a:cubicBezTo>
                  <a:cubicBezTo>
                    <a:pt x="14" y="2"/>
                    <a:pt x="15" y="2"/>
                    <a:pt x="15" y="2"/>
                  </a:cubicBezTo>
                  <a:cubicBezTo>
                    <a:pt x="15" y="2"/>
                    <a:pt x="14" y="2"/>
                    <a:pt x="14" y="2"/>
                  </a:cubicBezTo>
                  <a:cubicBezTo>
                    <a:pt x="14" y="3"/>
                    <a:pt x="14" y="3"/>
                    <a:pt x="14" y="3"/>
                  </a:cubicBezTo>
                  <a:cubicBezTo>
                    <a:pt x="13" y="2"/>
                    <a:pt x="12" y="2"/>
                    <a:pt x="11" y="3"/>
                  </a:cubicBezTo>
                  <a:cubicBezTo>
                    <a:pt x="11" y="4"/>
                    <a:pt x="10" y="4"/>
                    <a:pt x="10" y="4"/>
                  </a:cubicBezTo>
                  <a:cubicBezTo>
                    <a:pt x="9" y="4"/>
                    <a:pt x="9" y="4"/>
                    <a:pt x="8" y="5"/>
                  </a:cubicBezTo>
                  <a:cubicBezTo>
                    <a:pt x="8" y="5"/>
                    <a:pt x="7" y="5"/>
                    <a:pt x="7" y="4"/>
                  </a:cubicBezTo>
                  <a:cubicBezTo>
                    <a:pt x="7" y="4"/>
                    <a:pt x="6" y="4"/>
                    <a:pt x="6" y="4"/>
                  </a:cubicBezTo>
                  <a:cubicBezTo>
                    <a:pt x="4" y="4"/>
                    <a:pt x="2" y="5"/>
                    <a:pt x="0" y="5"/>
                  </a:cubicBezTo>
                  <a:cubicBezTo>
                    <a:pt x="0" y="5"/>
                    <a:pt x="0" y="5"/>
                    <a:pt x="0" y="5"/>
                  </a:cubicBezTo>
                  <a:cubicBezTo>
                    <a:pt x="0" y="5"/>
                    <a:pt x="0" y="5"/>
                    <a:pt x="0" y="5"/>
                  </a:cubicBezTo>
                  <a:cubicBezTo>
                    <a:pt x="0" y="5"/>
                    <a:pt x="0" y="5"/>
                    <a:pt x="0" y="5"/>
                  </a:cubicBezTo>
                  <a:cubicBezTo>
                    <a:pt x="0" y="5"/>
                    <a:pt x="1" y="5"/>
                    <a:pt x="2" y="5"/>
                  </a:cubicBezTo>
                  <a:cubicBezTo>
                    <a:pt x="2" y="4"/>
                    <a:pt x="3" y="4"/>
                    <a:pt x="3" y="4"/>
                  </a:cubicBezTo>
                  <a:cubicBezTo>
                    <a:pt x="4" y="4"/>
                    <a:pt x="4" y="4"/>
                    <a:pt x="5" y="4"/>
                  </a:cubicBezTo>
                  <a:cubicBezTo>
                    <a:pt x="5" y="4"/>
                    <a:pt x="6" y="4"/>
                    <a:pt x="6" y="3"/>
                  </a:cubicBezTo>
                  <a:cubicBezTo>
                    <a:pt x="6" y="3"/>
                    <a:pt x="5" y="3"/>
                    <a:pt x="5" y="3"/>
                  </a:cubicBezTo>
                  <a:cubicBezTo>
                    <a:pt x="5" y="3"/>
                    <a:pt x="4" y="3"/>
                    <a:pt x="4" y="3"/>
                  </a:cubicBezTo>
                  <a:cubicBezTo>
                    <a:pt x="4" y="2"/>
                    <a:pt x="5" y="2"/>
                    <a:pt x="5" y="2"/>
                  </a:cubicBezTo>
                  <a:cubicBezTo>
                    <a:pt x="5" y="2"/>
                    <a:pt x="5" y="2"/>
                    <a:pt x="6" y="1"/>
                  </a:cubicBezTo>
                  <a:cubicBezTo>
                    <a:pt x="6" y="1"/>
                    <a:pt x="6" y="1"/>
                    <a:pt x="6" y="2"/>
                  </a:cubicBezTo>
                  <a:cubicBezTo>
                    <a:pt x="6" y="2"/>
                    <a:pt x="7" y="2"/>
                    <a:pt x="7" y="2"/>
                  </a:cubicBezTo>
                  <a:cubicBezTo>
                    <a:pt x="7" y="2"/>
                    <a:pt x="8" y="2"/>
                    <a:pt x="8" y="1"/>
                  </a:cubicBezTo>
                  <a:cubicBezTo>
                    <a:pt x="8" y="1"/>
                    <a:pt x="9" y="1"/>
                    <a:pt x="9" y="1"/>
                  </a:cubicBezTo>
                  <a:cubicBezTo>
                    <a:pt x="9" y="2"/>
                    <a:pt x="9" y="2"/>
                    <a:pt x="9" y="2"/>
                  </a:cubicBezTo>
                  <a:cubicBezTo>
                    <a:pt x="10" y="2"/>
                    <a:pt x="10" y="1"/>
                    <a:pt x="10" y="1"/>
                  </a:cubicBezTo>
                  <a:cubicBezTo>
                    <a:pt x="11" y="0"/>
                    <a:pt x="12" y="1"/>
                    <a:pt x="1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 name="Freeform 9"/>
            <p:cNvSpPr/>
            <p:nvPr/>
          </p:nvSpPr>
          <p:spPr bwMode="auto">
            <a:xfrm>
              <a:off x="2898775" y="1484313"/>
              <a:ext cx="106363" cy="61912"/>
            </a:xfrm>
            <a:custGeom>
              <a:avLst/>
              <a:gdLst>
                <a:gd name="T0" fmla="*/ 4 w 7"/>
                <a:gd name="T1" fmla="*/ 1 h 4"/>
                <a:gd name="T2" fmla="*/ 5 w 7"/>
                <a:gd name="T3" fmla="*/ 2 h 4"/>
                <a:gd name="T4" fmla="*/ 5 w 7"/>
                <a:gd name="T5" fmla="*/ 2 h 4"/>
                <a:gd name="T6" fmla="*/ 6 w 7"/>
                <a:gd name="T7" fmla="*/ 3 h 4"/>
                <a:gd name="T8" fmla="*/ 5 w 7"/>
                <a:gd name="T9" fmla="*/ 3 h 4"/>
                <a:gd name="T10" fmla="*/ 4 w 7"/>
                <a:gd name="T11" fmla="*/ 3 h 4"/>
                <a:gd name="T12" fmla="*/ 4 w 7"/>
                <a:gd name="T13" fmla="*/ 3 h 4"/>
                <a:gd name="T14" fmla="*/ 2 w 7"/>
                <a:gd name="T15" fmla="*/ 3 h 4"/>
                <a:gd name="T16" fmla="*/ 1 w 7"/>
                <a:gd name="T17" fmla="*/ 3 h 4"/>
                <a:gd name="T18" fmla="*/ 0 w 7"/>
                <a:gd name="T19" fmla="*/ 3 h 4"/>
                <a:gd name="T20" fmla="*/ 0 w 7"/>
                <a:gd name="T21" fmla="*/ 2 h 4"/>
                <a:gd name="T22" fmla="*/ 0 w 7"/>
                <a:gd name="T23" fmla="*/ 2 h 4"/>
                <a:gd name="T24" fmla="*/ 3 w 7"/>
                <a:gd name="T25" fmla="*/ 2 h 4"/>
                <a:gd name="T26" fmla="*/ 3 w 7"/>
                <a:gd name="T27" fmla="*/ 2 h 4"/>
                <a:gd name="T28" fmla="*/ 3 w 7"/>
                <a:gd name="T29" fmla="*/ 1 h 4"/>
                <a:gd name="T30" fmla="*/ 3 w 7"/>
                <a:gd name="T31" fmla="*/ 1 h 4"/>
                <a:gd name="T32" fmla="*/ 5 w 7"/>
                <a:gd name="T33" fmla="*/ 1 h 4"/>
                <a:gd name="T34" fmla="*/ 6 w 7"/>
                <a:gd name="T35" fmla="*/ 1 h 4"/>
                <a:gd name="T36" fmla="*/ 6 w 7"/>
                <a:gd name="T37" fmla="*/ 2 h 4"/>
                <a:gd name="T38" fmla="*/ 6 w 7"/>
                <a:gd name="T39" fmla="*/ 2 h 4"/>
                <a:gd name="T40" fmla="*/ 5 w 7"/>
                <a:gd name="T41" fmla="*/ 1 h 4"/>
                <a:gd name="T42" fmla="*/ 4 w 7"/>
                <a:gd name="T4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4">
                  <a:moveTo>
                    <a:pt x="4" y="1"/>
                  </a:moveTo>
                  <a:cubicBezTo>
                    <a:pt x="4" y="1"/>
                    <a:pt x="4" y="2"/>
                    <a:pt x="5" y="2"/>
                  </a:cubicBezTo>
                  <a:cubicBezTo>
                    <a:pt x="5" y="2"/>
                    <a:pt x="5" y="2"/>
                    <a:pt x="5" y="2"/>
                  </a:cubicBezTo>
                  <a:cubicBezTo>
                    <a:pt x="6" y="2"/>
                    <a:pt x="6" y="3"/>
                    <a:pt x="6" y="3"/>
                  </a:cubicBezTo>
                  <a:cubicBezTo>
                    <a:pt x="6" y="3"/>
                    <a:pt x="6" y="3"/>
                    <a:pt x="5" y="3"/>
                  </a:cubicBezTo>
                  <a:cubicBezTo>
                    <a:pt x="5" y="3"/>
                    <a:pt x="5" y="3"/>
                    <a:pt x="4" y="3"/>
                  </a:cubicBezTo>
                  <a:cubicBezTo>
                    <a:pt x="4" y="3"/>
                    <a:pt x="4" y="3"/>
                    <a:pt x="4" y="3"/>
                  </a:cubicBezTo>
                  <a:cubicBezTo>
                    <a:pt x="3" y="4"/>
                    <a:pt x="3" y="3"/>
                    <a:pt x="2" y="3"/>
                  </a:cubicBezTo>
                  <a:cubicBezTo>
                    <a:pt x="2" y="3"/>
                    <a:pt x="2" y="3"/>
                    <a:pt x="1" y="3"/>
                  </a:cubicBezTo>
                  <a:cubicBezTo>
                    <a:pt x="1" y="3"/>
                    <a:pt x="0" y="3"/>
                    <a:pt x="0" y="3"/>
                  </a:cubicBezTo>
                  <a:cubicBezTo>
                    <a:pt x="0" y="2"/>
                    <a:pt x="0" y="2"/>
                    <a:pt x="0" y="2"/>
                  </a:cubicBezTo>
                  <a:cubicBezTo>
                    <a:pt x="0" y="2"/>
                    <a:pt x="0" y="2"/>
                    <a:pt x="0" y="2"/>
                  </a:cubicBezTo>
                  <a:cubicBezTo>
                    <a:pt x="1" y="2"/>
                    <a:pt x="2" y="2"/>
                    <a:pt x="3" y="2"/>
                  </a:cubicBezTo>
                  <a:cubicBezTo>
                    <a:pt x="3" y="2"/>
                    <a:pt x="3" y="2"/>
                    <a:pt x="3" y="2"/>
                  </a:cubicBezTo>
                  <a:cubicBezTo>
                    <a:pt x="4" y="1"/>
                    <a:pt x="3" y="1"/>
                    <a:pt x="3" y="1"/>
                  </a:cubicBezTo>
                  <a:cubicBezTo>
                    <a:pt x="3" y="1"/>
                    <a:pt x="3" y="1"/>
                    <a:pt x="3" y="1"/>
                  </a:cubicBezTo>
                  <a:cubicBezTo>
                    <a:pt x="4" y="0"/>
                    <a:pt x="4" y="0"/>
                    <a:pt x="5" y="1"/>
                  </a:cubicBezTo>
                  <a:cubicBezTo>
                    <a:pt x="6" y="1"/>
                    <a:pt x="6" y="1"/>
                    <a:pt x="6" y="1"/>
                  </a:cubicBezTo>
                  <a:cubicBezTo>
                    <a:pt x="6" y="1"/>
                    <a:pt x="7" y="2"/>
                    <a:pt x="6" y="2"/>
                  </a:cubicBezTo>
                  <a:cubicBezTo>
                    <a:pt x="6" y="2"/>
                    <a:pt x="6" y="2"/>
                    <a:pt x="6" y="2"/>
                  </a:cubicBezTo>
                  <a:cubicBezTo>
                    <a:pt x="5" y="2"/>
                    <a:pt x="5" y="2"/>
                    <a:pt x="5" y="1"/>
                  </a:cubicBezTo>
                  <a:cubicBezTo>
                    <a:pt x="4" y="1"/>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 name="Freeform 10"/>
            <p:cNvSpPr/>
            <p:nvPr/>
          </p:nvSpPr>
          <p:spPr bwMode="auto">
            <a:xfrm>
              <a:off x="881063" y="1592263"/>
              <a:ext cx="120650" cy="30162"/>
            </a:xfrm>
            <a:custGeom>
              <a:avLst/>
              <a:gdLst>
                <a:gd name="T0" fmla="*/ 0 w 8"/>
                <a:gd name="T1" fmla="*/ 2 h 2"/>
                <a:gd name="T2" fmla="*/ 2 w 8"/>
                <a:gd name="T3" fmla="*/ 1 h 2"/>
                <a:gd name="T4" fmla="*/ 7 w 8"/>
                <a:gd name="T5" fmla="*/ 0 h 2"/>
                <a:gd name="T6" fmla="*/ 8 w 8"/>
                <a:gd name="T7" fmla="*/ 0 h 2"/>
                <a:gd name="T8" fmla="*/ 7 w 8"/>
                <a:gd name="T9" fmla="*/ 1 h 2"/>
                <a:gd name="T10" fmla="*/ 6 w 8"/>
                <a:gd name="T11" fmla="*/ 1 h 2"/>
                <a:gd name="T12" fmla="*/ 4 w 8"/>
                <a:gd name="T13" fmla="*/ 2 h 2"/>
                <a:gd name="T14" fmla="*/ 4 w 8"/>
                <a:gd name="T15" fmla="*/ 2 h 2"/>
                <a:gd name="T16" fmla="*/ 3 w 8"/>
                <a:gd name="T17" fmla="*/ 2 h 2"/>
                <a:gd name="T18" fmla="*/ 0 w 8"/>
                <a:gd name="T19" fmla="*/ 2 h 2"/>
                <a:gd name="T20" fmla="*/ 0 w 8"/>
                <a:gd name="T21" fmla="*/ 2 h 2"/>
                <a:gd name="T22" fmla="*/ 0 w 8"/>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
                  <a:moveTo>
                    <a:pt x="0" y="2"/>
                  </a:moveTo>
                  <a:cubicBezTo>
                    <a:pt x="1" y="1"/>
                    <a:pt x="1" y="1"/>
                    <a:pt x="2" y="1"/>
                  </a:cubicBezTo>
                  <a:cubicBezTo>
                    <a:pt x="3" y="1"/>
                    <a:pt x="5" y="1"/>
                    <a:pt x="7" y="0"/>
                  </a:cubicBezTo>
                  <a:cubicBezTo>
                    <a:pt x="7" y="0"/>
                    <a:pt x="8" y="0"/>
                    <a:pt x="8" y="0"/>
                  </a:cubicBezTo>
                  <a:cubicBezTo>
                    <a:pt x="8" y="0"/>
                    <a:pt x="8" y="0"/>
                    <a:pt x="7" y="1"/>
                  </a:cubicBezTo>
                  <a:cubicBezTo>
                    <a:pt x="7" y="1"/>
                    <a:pt x="6" y="1"/>
                    <a:pt x="6" y="1"/>
                  </a:cubicBezTo>
                  <a:cubicBezTo>
                    <a:pt x="5" y="1"/>
                    <a:pt x="5" y="2"/>
                    <a:pt x="4" y="2"/>
                  </a:cubicBezTo>
                  <a:cubicBezTo>
                    <a:pt x="4" y="2"/>
                    <a:pt x="4" y="2"/>
                    <a:pt x="4" y="2"/>
                  </a:cubicBezTo>
                  <a:cubicBezTo>
                    <a:pt x="3" y="2"/>
                    <a:pt x="3" y="2"/>
                    <a:pt x="3" y="2"/>
                  </a:cubicBezTo>
                  <a:cubicBezTo>
                    <a:pt x="2" y="2"/>
                    <a:pt x="1"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 name="Freeform 11"/>
            <p:cNvSpPr/>
            <p:nvPr/>
          </p:nvSpPr>
          <p:spPr bwMode="auto">
            <a:xfrm>
              <a:off x="850900" y="774700"/>
              <a:ext cx="166688" cy="30162"/>
            </a:xfrm>
            <a:custGeom>
              <a:avLst/>
              <a:gdLst>
                <a:gd name="T0" fmla="*/ 0 w 11"/>
                <a:gd name="T1" fmla="*/ 2 h 2"/>
                <a:gd name="T2" fmla="*/ 2 w 11"/>
                <a:gd name="T3" fmla="*/ 2 h 2"/>
                <a:gd name="T4" fmla="*/ 8 w 11"/>
                <a:gd name="T5" fmla="*/ 1 h 2"/>
                <a:gd name="T6" fmla="*/ 10 w 11"/>
                <a:gd name="T7" fmla="*/ 0 h 2"/>
                <a:gd name="T8" fmla="*/ 11 w 11"/>
                <a:gd name="T9" fmla="*/ 1 h 2"/>
                <a:gd name="T10" fmla="*/ 10 w 11"/>
                <a:gd name="T11" fmla="*/ 1 h 2"/>
                <a:gd name="T12" fmla="*/ 7 w 11"/>
                <a:gd name="T13" fmla="*/ 1 h 2"/>
                <a:gd name="T14" fmla="*/ 6 w 11"/>
                <a:gd name="T15" fmla="*/ 2 h 2"/>
                <a:gd name="T16" fmla="*/ 4 w 11"/>
                <a:gd name="T17" fmla="*/ 2 h 2"/>
                <a:gd name="T18" fmla="*/ 2 w 11"/>
                <a:gd name="T19" fmla="*/ 2 h 2"/>
                <a:gd name="T20" fmla="*/ 0 w 11"/>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
                  <a:moveTo>
                    <a:pt x="0" y="2"/>
                  </a:moveTo>
                  <a:cubicBezTo>
                    <a:pt x="1" y="2"/>
                    <a:pt x="1" y="2"/>
                    <a:pt x="2" y="2"/>
                  </a:cubicBezTo>
                  <a:cubicBezTo>
                    <a:pt x="4" y="1"/>
                    <a:pt x="6" y="1"/>
                    <a:pt x="8" y="1"/>
                  </a:cubicBezTo>
                  <a:cubicBezTo>
                    <a:pt x="9" y="0"/>
                    <a:pt x="10" y="0"/>
                    <a:pt x="10" y="0"/>
                  </a:cubicBezTo>
                  <a:cubicBezTo>
                    <a:pt x="10" y="0"/>
                    <a:pt x="10" y="1"/>
                    <a:pt x="11" y="1"/>
                  </a:cubicBezTo>
                  <a:cubicBezTo>
                    <a:pt x="11" y="1"/>
                    <a:pt x="10" y="1"/>
                    <a:pt x="10" y="1"/>
                  </a:cubicBezTo>
                  <a:cubicBezTo>
                    <a:pt x="9" y="1"/>
                    <a:pt x="8" y="1"/>
                    <a:pt x="7" y="1"/>
                  </a:cubicBezTo>
                  <a:cubicBezTo>
                    <a:pt x="7" y="1"/>
                    <a:pt x="6" y="2"/>
                    <a:pt x="6" y="2"/>
                  </a:cubicBezTo>
                  <a:cubicBezTo>
                    <a:pt x="5" y="1"/>
                    <a:pt x="5" y="2"/>
                    <a:pt x="4" y="2"/>
                  </a:cubicBezTo>
                  <a:cubicBezTo>
                    <a:pt x="4" y="2"/>
                    <a:pt x="3" y="2"/>
                    <a:pt x="2" y="2"/>
                  </a:cubicBezTo>
                  <a:cubicBezTo>
                    <a:pt x="2"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 name="Freeform 12"/>
            <p:cNvSpPr/>
            <p:nvPr/>
          </p:nvSpPr>
          <p:spPr bwMode="auto">
            <a:xfrm>
              <a:off x="2552700" y="558801"/>
              <a:ext cx="74613" cy="30162"/>
            </a:xfrm>
            <a:custGeom>
              <a:avLst/>
              <a:gdLst>
                <a:gd name="T0" fmla="*/ 3 w 5"/>
                <a:gd name="T1" fmla="*/ 1 h 2"/>
                <a:gd name="T2" fmla="*/ 2 w 5"/>
                <a:gd name="T3" fmla="*/ 1 h 2"/>
                <a:gd name="T4" fmla="*/ 0 w 5"/>
                <a:gd name="T5" fmla="*/ 1 h 2"/>
                <a:gd name="T6" fmla="*/ 0 w 5"/>
                <a:gd name="T7" fmla="*/ 1 h 2"/>
                <a:gd name="T8" fmla="*/ 0 w 5"/>
                <a:gd name="T9" fmla="*/ 0 h 2"/>
                <a:gd name="T10" fmla="*/ 3 w 5"/>
                <a:gd name="T11" fmla="*/ 0 h 2"/>
                <a:gd name="T12" fmla="*/ 5 w 5"/>
                <a:gd name="T13" fmla="*/ 1 h 2"/>
                <a:gd name="T14" fmla="*/ 5 w 5"/>
                <a:gd name="T15" fmla="*/ 1 h 2"/>
                <a:gd name="T16" fmla="*/ 4 w 5"/>
                <a:gd name="T17" fmla="*/ 2 h 2"/>
                <a:gd name="T18" fmla="*/ 4 w 5"/>
                <a:gd name="T19" fmla="*/ 2 h 2"/>
                <a:gd name="T20" fmla="*/ 3 w 5"/>
                <a:gd name="T21" fmla="*/ 2 h 2"/>
                <a:gd name="T22" fmla="*/ 3 w 5"/>
                <a:gd name="T23" fmla="*/ 2 h 2"/>
                <a:gd name="T24" fmla="*/ 3 w 5"/>
                <a:gd name="T25" fmla="*/ 1 h 2"/>
                <a:gd name="T26" fmla="*/ 3 w 5"/>
                <a:gd name="T27" fmla="*/ 1 h 2"/>
                <a:gd name="T28" fmla="*/ 3 w 5"/>
                <a:gd name="T2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2">
                  <a:moveTo>
                    <a:pt x="3" y="1"/>
                  </a:moveTo>
                  <a:cubicBezTo>
                    <a:pt x="3" y="1"/>
                    <a:pt x="3" y="1"/>
                    <a:pt x="2" y="1"/>
                  </a:cubicBezTo>
                  <a:cubicBezTo>
                    <a:pt x="2" y="1"/>
                    <a:pt x="1" y="1"/>
                    <a:pt x="0" y="1"/>
                  </a:cubicBezTo>
                  <a:cubicBezTo>
                    <a:pt x="0" y="1"/>
                    <a:pt x="0" y="1"/>
                    <a:pt x="0" y="1"/>
                  </a:cubicBezTo>
                  <a:cubicBezTo>
                    <a:pt x="0" y="0"/>
                    <a:pt x="0" y="0"/>
                    <a:pt x="0" y="0"/>
                  </a:cubicBezTo>
                  <a:cubicBezTo>
                    <a:pt x="1" y="0"/>
                    <a:pt x="2" y="1"/>
                    <a:pt x="3" y="0"/>
                  </a:cubicBezTo>
                  <a:cubicBezTo>
                    <a:pt x="4" y="0"/>
                    <a:pt x="4" y="0"/>
                    <a:pt x="5" y="1"/>
                  </a:cubicBezTo>
                  <a:cubicBezTo>
                    <a:pt x="5" y="1"/>
                    <a:pt x="5" y="1"/>
                    <a:pt x="5" y="1"/>
                  </a:cubicBezTo>
                  <a:cubicBezTo>
                    <a:pt x="5" y="1"/>
                    <a:pt x="5" y="2"/>
                    <a:pt x="4" y="2"/>
                  </a:cubicBezTo>
                  <a:cubicBezTo>
                    <a:pt x="4" y="2"/>
                    <a:pt x="4" y="2"/>
                    <a:pt x="4" y="2"/>
                  </a:cubicBezTo>
                  <a:cubicBezTo>
                    <a:pt x="4" y="2"/>
                    <a:pt x="4" y="2"/>
                    <a:pt x="3" y="2"/>
                  </a:cubicBezTo>
                  <a:cubicBezTo>
                    <a:pt x="3" y="2"/>
                    <a:pt x="3" y="2"/>
                    <a:pt x="3" y="2"/>
                  </a:cubicBezTo>
                  <a:cubicBezTo>
                    <a:pt x="3" y="2"/>
                    <a:pt x="3" y="2"/>
                    <a:pt x="3" y="1"/>
                  </a:cubicBezTo>
                  <a:cubicBezTo>
                    <a:pt x="3" y="1"/>
                    <a:pt x="3" y="1"/>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 name="Freeform 13"/>
            <p:cNvSpPr/>
            <p:nvPr/>
          </p:nvSpPr>
          <p:spPr bwMode="auto">
            <a:xfrm>
              <a:off x="1814513" y="1500188"/>
              <a:ext cx="120650" cy="14287"/>
            </a:xfrm>
            <a:custGeom>
              <a:avLst/>
              <a:gdLst>
                <a:gd name="T0" fmla="*/ 0 w 8"/>
                <a:gd name="T1" fmla="*/ 0 h 1"/>
                <a:gd name="T2" fmla="*/ 2 w 8"/>
                <a:gd name="T3" fmla="*/ 0 h 1"/>
                <a:gd name="T4" fmla="*/ 8 w 8"/>
                <a:gd name="T5" fmla="*/ 0 h 1"/>
                <a:gd name="T6" fmla="*/ 8 w 8"/>
                <a:gd name="T7" fmla="*/ 0 h 1"/>
                <a:gd name="T8" fmla="*/ 8 w 8"/>
                <a:gd name="T9" fmla="*/ 1 h 1"/>
                <a:gd name="T10" fmla="*/ 5 w 8"/>
                <a:gd name="T11" fmla="*/ 1 h 1"/>
                <a:gd name="T12" fmla="*/ 1 w 8"/>
                <a:gd name="T13" fmla="*/ 1 h 1"/>
                <a:gd name="T14" fmla="*/ 0 w 8"/>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
                  <a:moveTo>
                    <a:pt x="0" y="0"/>
                  </a:moveTo>
                  <a:cubicBezTo>
                    <a:pt x="1" y="0"/>
                    <a:pt x="1" y="0"/>
                    <a:pt x="2" y="0"/>
                  </a:cubicBezTo>
                  <a:cubicBezTo>
                    <a:pt x="4" y="0"/>
                    <a:pt x="6" y="0"/>
                    <a:pt x="8" y="0"/>
                  </a:cubicBezTo>
                  <a:cubicBezTo>
                    <a:pt x="8" y="0"/>
                    <a:pt x="8" y="0"/>
                    <a:pt x="8" y="0"/>
                  </a:cubicBezTo>
                  <a:cubicBezTo>
                    <a:pt x="8" y="1"/>
                    <a:pt x="8" y="1"/>
                    <a:pt x="8" y="1"/>
                  </a:cubicBezTo>
                  <a:cubicBezTo>
                    <a:pt x="7" y="1"/>
                    <a:pt x="6" y="1"/>
                    <a:pt x="5" y="1"/>
                  </a:cubicBezTo>
                  <a:cubicBezTo>
                    <a:pt x="3" y="1"/>
                    <a:pt x="2"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 name="Freeform 14"/>
            <p:cNvSpPr/>
            <p:nvPr/>
          </p:nvSpPr>
          <p:spPr bwMode="auto">
            <a:xfrm>
              <a:off x="2763838" y="788988"/>
              <a:ext cx="74613" cy="15875"/>
            </a:xfrm>
            <a:custGeom>
              <a:avLst/>
              <a:gdLst>
                <a:gd name="T0" fmla="*/ 5 w 5"/>
                <a:gd name="T1" fmla="*/ 1 h 1"/>
                <a:gd name="T2" fmla="*/ 4 w 5"/>
                <a:gd name="T3" fmla="*/ 1 h 1"/>
                <a:gd name="T4" fmla="*/ 4 w 5"/>
                <a:gd name="T5" fmla="*/ 1 h 1"/>
                <a:gd name="T6" fmla="*/ 3 w 5"/>
                <a:gd name="T7" fmla="*/ 1 h 1"/>
                <a:gd name="T8" fmla="*/ 0 w 5"/>
                <a:gd name="T9" fmla="*/ 1 h 1"/>
                <a:gd name="T10" fmla="*/ 0 w 5"/>
                <a:gd name="T11" fmla="*/ 0 h 1"/>
                <a:gd name="T12" fmla="*/ 1 w 5"/>
                <a:gd name="T13" fmla="*/ 0 h 1"/>
                <a:gd name="T14" fmla="*/ 2 w 5"/>
                <a:gd name="T15" fmla="*/ 0 h 1"/>
                <a:gd name="T16" fmla="*/ 4 w 5"/>
                <a:gd name="T17" fmla="*/ 0 h 1"/>
                <a:gd name="T18" fmla="*/ 5 w 5"/>
                <a:gd name="T19" fmla="*/ 0 h 1"/>
                <a:gd name="T20" fmla="*/ 5 w 5"/>
                <a:gd name="T21" fmla="*/ 0 h 1"/>
                <a:gd name="T22" fmla="*/ 5 w 5"/>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
                  <a:moveTo>
                    <a:pt x="5" y="1"/>
                  </a:moveTo>
                  <a:cubicBezTo>
                    <a:pt x="5" y="1"/>
                    <a:pt x="5" y="1"/>
                    <a:pt x="4" y="1"/>
                  </a:cubicBezTo>
                  <a:cubicBezTo>
                    <a:pt x="4" y="1"/>
                    <a:pt x="4" y="1"/>
                    <a:pt x="4" y="1"/>
                  </a:cubicBezTo>
                  <a:cubicBezTo>
                    <a:pt x="4" y="1"/>
                    <a:pt x="3" y="1"/>
                    <a:pt x="3" y="1"/>
                  </a:cubicBezTo>
                  <a:cubicBezTo>
                    <a:pt x="2" y="0"/>
                    <a:pt x="1" y="1"/>
                    <a:pt x="0" y="1"/>
                  </a:cubicBezTo>
                  <a:cubicBezTo>
                    <a:pt x="0" y="1"/>
                    <a:pt x="0" y="1"/>
                    <a:pt x="0" y="0"/>
                  </a:cubicBezTo>
                  <a:cubicBezTo>
                    <a:pt x="0" y="0"/>
                    <a:pt x="0" y="0"/>
                    <a:pt x="1" y="0"/>
                  </a:cubicBezTo>
                  <a:cubicBezTo>
                    <a:pt x="1" y="0"/>
                    <a:pt x="2" y="0"/>
                    <a:pt x="2" y="0"/>
                  </a:cubicBezTo>
                  <a:cubicBezTo>
                    <a:pt x="3" y="0"/>
                    <a:pt x="3" y="0"/>
                    <a:pt x="4" y="0"/>
                  </a:cubicBezTo>
                  <a:cubicBezTo>
                    <a:pt x="4" y="0"/>
                    <a:pt x="4" y="0"/>
                    <a:pt x="5" y="0"/>
                  </a:cubicBezTo>
                  <a:cubicBezTo>
                    <a:pt x="5" y="0"/>
                    <a:pt x="5" y="0"/>
                    <a:pt x="5" y="0"/>
                  </a:cubicBezTo>
                  <a:cubicBezTo>
                    <a:pt x="5" y="1"/>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 name="Freeform 15"/>
            <p:cNvSpPr/>
            <p:nvPr/>
          </p:nvSpPr>
          <p:spPr bwMode="auto">
            <a:xfrm>
              <a:off x="2190750" y="1468438"/>
              <a:ext cx="136525" cy="15875"/>
            </a:xfrm>
            <a:custGeom>
              <a:avLst/>
              <a:gdLst>
                <a:gd name="T0" fmla="*/ 9 w 9"/>
                <a:gd name="T1" fmla="*/ 0 h 1"/>
                <a:gd name="T2" fmla="*/ 9 w 9"/>
                <a:gd name="T3" fmla="*/ 0 h 1"/>
                <a:gd name="T4" fmla="*/ 9 w 9"/>
                <a:gd name="T5" fmla="*/ 0 h 1"/>
                <a:gd name="T6" fmla="*/ 7 w 9"/>
                <a:gd name="T7" fmla="*/ 1 h 1"/>
                <a:gd name="T8" fmla="*/ 3 w 9"/>
                <a:gd name="T9" fmla="*/ 1 h 1"/>
                <a:gd name="T10" fmla="*/ 3 w 9"/>
                <a:gd name="T11" fmla="*/ 1 h 1"/>
                <a:gd name="T12" fmla="*/ 1 w 9"/>
                <a:gd name="T13" fmla="*/ 1 h 1"/>
                <a:gd name="T14" fmla="*/ 0 w 9"/>
                <a:gd name="T15" fmla="*/ 1 h 1"/>
                <a:gd name="T16" fmla="*/ 0 w 9"/>
                <a:gd name="T17" fmla="*/ 0 h 1"/>
                <a:gd name="T18" fmla="*/ 0 w 9"/>
                <a:gd name="T19" fmla="*/ 0 h 1"/>
                <a:gd name="T20" fmla="*/ 1 w 9"/>
                <a:gd name="T21" fmla="*/ 0 h 1"/>
                <a:gd name="T22" fmla="*/ 5 w 9"/>
                <a:gd name="T23" fmla="*/ 0 h 1"/>
                <a:gd name="T24" fmla="*/ 9 w 9"/>
                <a:gd name="T25" fmla="*/ 0 h 1"/>
                <a:gd name="T26" fmla="*/ 9 w 9"/>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
                  <a:moveTo>
                    <a:pt x="9" y="0"/>
                  </a:moveTo>
                  <a:cubicBezTo>
                    <a:pt x="9" y="0"/>
                    <a:pt x="9" y="0"/>
                    <a:pt x="9" y="0"/>
                  </a:cubicBezTo>
                  <a:cubicBezTo>
                    <a:pt x="9" y="0"/>
                    <a:pt x="9" y="0"/>
                    <a:pt x="9" y="0"/>
                  </a:cubicBezTo>
                  <a:cubicBezTo>
                    <a:pt x="8" y="0"/>
                    <a:pt x="8" y="1"/>
                    <a:pt x="7" y="1"/>
                  </a:cubicBezTo>
                  <a:cubicBezTo>
                    <a:pt x="6" y="0"/>
                    <a:pt x="5" y="1"/>
                    <a:pt x="3" y="1"/>
                  </a:cubicBezTo>
                  <a:cubicBezTo>
                    <a:pt x="3" y="1"/>
                    <a:pt x="3" y="1"/>
                    <a:pt x="3" y="1"/>
                  </a:cubicBezTo>
                  <a:cubicBezTo>
                    <a:pt x="2" y="0"/>
                    <a:pt x="2" y="1"/>
                    <a:pt x="1" y="1"/>
                  </a:cubicBezTo>
                  <a:cubicBezTo>
                    <a:pt x="1" y="1"/>
                    <a:pt x="0" y="1"/>
                    <a:pt x="0" y="1"/>
                  </a:cubicBezTo>
                  <a:cubicBezTo>
                    <a:pt x="0" y="1"/>
                    <a:pt x="0" y="1"/>
                    <a:pt x="0" y="0"/>
                  </a:cubicBezTo>
                  <a:cubicBezTo>
                    <a:pt x="0" y="0"/>
                    <a:pt x="0" y="0"/>
                    <a:pt x="0" y="0"/>
                  </a:cubicBezTo>
                  <a:cubicBezTo>
                    <a:pt x="1" y="0"/>
                    <a:pt x="1" y="0"/>
                    <a:pt x="1" y="0"/>
                  </a:cubicBezTo>
                  <a:cubicBezTo>
                    <a:pt x="3" y="0"/>
                    <a:pt x="4" y="0"/>
                    <a:pt x="5" y="0"/>
                  </a:cubicBezTo>
                  <a:cubicBezTo>
                    <a:pt x="7" y="0"/>
                    <a:pt x="8" y="0"/>
                    <a:pt x="9" y="0"/>
                  </a:cubicBezTo>
                  <a:cubicBezTo>
                    <a:pt x="9"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6" name="Freeform 16"/>
            <p:cNvSpPr/>
            <p:nvPr/>
          </p:nvSpPr>
          <p:spPr bwMode="auto">
            <a:xfrm>
              <a:off x="504825" y="1036638"/>
              <a:ext cx="60325" cy="30162"/>
            </a:xfrm>
            <a:custGeom>
              <a:avLst/>
              <a:gdLst>
                <a:gd name="T0" fmla="*/ 0 w 4"/>
                <a:gd name="T1" fmla="*/ 0 h 2"/>
                <a:gd name="T2" fmla="*/ 1 w 4"/>
                <a:gd name="T3" fmla="*/ 0 h 2"/>
                <a:gd name="T4" fmla="*/ 3 w 4"/>
                <a:gd name="T5" fmla="*/ 0 h 2"/>
                <a:gd name="T6" fmla="*/ 3 w 4"/>
                <a:gd name="T7" fmla="*/ 0 h 2"/>
                <a:gd name="T8" fmla="*/ 4 w 4"/>
                <a:gd name="T9" fmla="*/ 1 h 2"/>
                <a:gd name="T10" fmla="*/ 4 w 4"/>
                <a:gd name="T11" fmla="*/ 1 h 2"/>
                <a:gd name="T12" fmla="*/ 4 w 4"/>
                <a:gd name="T13" fmla="*/ 1 h 2"/>
                <a:gd name="T14" fmla="*/ 3 w 4"/>
                <a:gd name="T15" fmla="*/ 1 h 2"/>
                <a:gd name="T16" fmla="*/ 3 w 4"/>
                <a:gd name="T17" fmla="*/ 1 h 2"/>
                <a:gd name="T18" fmla="*/ 0 w 4"/>
                <a:gd name="T19" fmla="*/ 1 h 2"/>
                <a:gd name="T20" fmla="*/ 0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0" y="0"/>
                  </a:moveTo>
                  <a:cubicBezTo>
                    <a:pt x="0" y="0"/>
                    <a:pt x="0" y="0"/>
                    <a:pt x="1" y="0"/>
                  </a:cubicBezTo>
                  <a:cubicBezTo>
                    <a:pt x="1" y="0"/>
                    <a:pt x="2" y="0"/>
                    <a:pt x="3" y="0"/>
                  </a:cubicBezTo>
                  <a:cubicBezTo>
                    <a:pt x="3" y="0"/>
                    <a:pt x="4" y="0"/>
                    <a:pt x="3" y="0"/>
                  </a:cubicBezTo>
                  <a:cubicBezTo>
                    <a:pt x="3" y="1"/>
                    <a:pt x="3" y="1"/>
                    <a:pt x="4" y="1"/>
                  </a:cubicBezTo>
                  <a:cubicBezTo>
                    <a:pt x="4" y="1"/>
                    <a:pt x="4" y="0"/>
                    <a:pt x="4" y="1"/>
                  </a:cubicBezTo>
                  <a:cubicBezTo>
                    <a:pt x="4" y="1"/>
                    <a:pt x="4" y="1"/>
                    <a:pt x="4" y="1"/>
                  </a:cubicBezTo>
                  <a:cubicBezTo>
                    <a:pt x="4" y="1"/>
                    <a:pt x="4" y="2"/>
                    <a:pt x="3" y="1"/>
                  </a:cubicBezTo>
                  <a:cubicBezTo>
                    <a:pt x="3" y="1"/>
                    <a:pt x="3" y="1"/>
                    <a:pt x="3" y="1"/>
                  </a:cubicBezTo>
                  <a:cubicBezTo>
                    <a:pt x="2"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7" name="Freeform 17"/>
            <p:cNvSpPr/>
            <p:nvPr/>
          </p:nvSpPr>
          <p:spPr bwMode="auto">
            <a:xfrm>
              <a:off x="2854325" y="1484313"/>
              <a:ext cx="90488" cy="15875"/>
            </a:xfrm>
            <a:custGeom>
              <a:avLst/>
              <a:gdLst>
                <a:gd name="T0" fmla="*/ 5 w 6"/>
                <a:gd name="T1" fmla="*/ 0 h 1"/>
                <a:gd name="T2" fmla="*/ 5 w 6"/>
                <a:gd name="T3" fmla="*/ 1 h 1"/>
                <a:gd name="T4" fmla="*/ 4 w 6"/>
                <a:gd name="T5" fmla="*/ 1 h 1"/>
                <a:gd name="T6" fmla="*/ 3 w 6"/>
                <a:gd name="T7" fmla="*/ 1 h 1"/>
                <a:gd name="T8" fmla="*/ 3 w 6"/>
                <a:gd name="T9" fmla="*/ 1 h 1"/>
                <a:gd name="T10" fmla="*/ 1 w 6"/>
                <a:gd name="T11" fmla="*/ 0 h 1"/>
                <a:gd name="T12" fmla="*/ 0 w 6"/>
                <a:gd name="T13" fmla="*/ 0 h 1"/>
                <a:gd name="T14" fmla="*/ 0 w 6"/>
                <a:gd name="T15" fmla="*/ 0 h 1"/>
                <a:gd name="T16" fmla="*/ 0 w 6"/>
                <a:gd name="T17" fmla="*/ 0 h 1"/>
                <a:gd name="T18" fmla="*/ 2 w 6"/>
                <a:gd name="T19" fmla="*/ 0 h 1"/>
                <a:gd name="T20" fmla="*/ 3 w 6"/>
                <a:gd name="T21" fmla="*/ 0 h 1"/>
                <a:gd name="T22" fmla="*/ 3 w 6"/>
                <a:gd name="T23" fmla="*/ 0 h 1"/>
                <a:gd name="T24" fmla="*/ 5 w 6"/>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
                  <a:moveTo>
                    <a:pt x="5" y="0"/>
                  </a:moveTo>
                  <a:cubicBezTo>
                    <a:pt x="6" y="0"/>
                    <a:pt x="6" y="1"/>
                    <a:pt x="5" y="1"/>
                  </a:cubicBezTo>
                  <a:cubicBezTo>
                    <a:pt x="5" y="1"/>
                    <a:pt x="4" y="1"/>
                    <a:pt x="4" y="1"/>
                  </a:cubicBezTo>
                  <a:cubicBezTo>
                    <a:pt x="4" y="1"/>
                    <a:pt x="3" y="1"/>
                    <a:pt x="3" y="1"/>
                  </a:cubicBezTo>
                  <a:cubicBezTo>
                    <a:pt x="3" y="1"/>
                    <a:pt x="3" y="1"/>
                    <a:pt x="3" y="1"/>
                  </a:cubicBezTo>
                  <a:cubicBezTo>
                    <a:pt x="2" y="1"/>
                    <a:pt x="2" y="1"/>
                    <a:pt x="1" y="0"/>
                  </a:cubicBezTo>
                  <a:cubicBezTo>
                    <a:pt x="1" y="0"/>
                    <a:pt x="1" y="0"/>
                    <a:pt x="0" y="0"/>
                  </a:cubicBezTo>
                  <a:cubicBezTo>
                    <a:pt x="0" y="0"/>
                    <a:pt x="0" y="0"/>
                    <a:pt x="0" y="0"/>
                  </a:cubicBezTo>
                  <a:cubicBezTo>
                    <a:pt x="0" y="0"/>
                    <a:pt x="0" y="0"/>
                    <a:pt x="0" y="0"/>
                  </a:cubicBezTo>
                  <a:cubicBezTo>
                    <a:pt x="1" y="0"/>
                    <a:pt x="1" y="0"/>
                    <a:pt x="2" y="0"/>
                  </a:cubicBezTo>
                  <a:cubicBezTo>
                    <a:pt x="2" y="1"/>
                    <a:pt x="3" y="0"/>
                    <a:pt x="3" y="0"/>
                  </a:cubicBezTo>
                  <a:cubicBezTo>
                    <a:pt x="3" y="0"/>
                    <a:pt x="3" y="0"/>
                    <a:pt x="3" y="0"/>
                  </a:cubicBezTo>
                  <a:cubicBezTo>
                    <a:pt x="4"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8" name="Freeform 18"/>
            <p:cNvSpPr/>
            <p:nvPr/>
          </p:nvSpPr>
          <p:spPr bwMode="auto">
            <a:xfrm>
              <a:off x="2100263" y="1500188"/>
              <a:ext cx="76200" cy="0"/>
            </a:xfrm>
            <a:custGeom>
              <a:avLst/>
              <a:gdLst>
                <a:gd name="T0" fmla="*/ 0 w 5"/>
                <a:gd name="T1" fmla="*/ 1 w 5"/>
                <a:gd name="T2" fmla="*/ 3 w 5"/>
                <a:gd name="T3" fmla="*/ 5 w 5"/>
                <a:gd name="T4" fmla="*/ 5 w 5"/>
                <a:gd name="T5" fmla="*/ 5 w 5"/>
                <a:gd name="T6" fmla="*/ 2 w 5"/>
                <a:gd name="T7" fmla="*/ 0 w 5"/>
                <a:gd name="T8" fmla="*/ 0 w 5"/>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5">
                  <a:moveTo>
                    <a:pt x="0" y="0"/>
                  </a:moveTo>
                  <a:cubicBezTo>
                    <a:pt x="0" y="0"/>
                    <a:pt x="1" y="0"/>
                    <a:pt x="1" y="0"/>
                  </a:cubicBezTo>
                  <a:cubicBezTo>
                    <a:pt x="1" y="0"/>
                    <a:pt x="2" y="0"/>
                    <a:pt x="3" y="0"/>
                  </a:cubicBezTo>
                  <a:cubicBezTo>
                    <a:pt x="4" y="0"/>
                    <a:pt x="4" y="0"/>
                    <a:pt x="5" y="0"/>
                  </a:cubicBezTo>
                  <a:cubicBezTo>
                    <a:pt x="5" y="0"/>
                    <a:pt x="5" y="0"/>
                    <a:pt x="5" y="0"/>
                  </a:cubicBezTo>
                  <a:cubicBezTo>
                    <a:pt x="5" y="0"/>
                    <a:pt x="5" y="0"/>
                    <a:pt x="5" y="0"/>
                  </a:cubicBezTo>
                  <a:cubicBezTo>
                    <a:pt x="4" y="0"/>
                    <a:pt x="3" y="0"/>
                    <a:pt x="2" y="0"/>
                  </a:cubicBezTo>
                  <a:cubicBezTo>
                    <a:pt x="2"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9" name="Freeform 19"/>
            <p:cNvSpPr/>
            <p:nvPr/>
          </p:nvSpPr>
          <p:spPr bwMode="auto">
            <a:xfrm>
              <a:off x="2085975" y="1330325"/>
              <a:ext cx="74613" cy="14287"/>
            </a:xfrm>
            <a:custGeom>
              <a:avLst/>
              <a:gdLst>
                <a:gd name="T0" fmla="*/ 5 w 5"/>
                <a:gd name="T1" fmla="*/ 0 h 1"/>
                <a:gd name="T2" fmla="*/ 5 w 5"/>
                <a:gd name="T3" fmla="*/ 0 h 1"/>
                <a:gd name="T4" fmla="*/ 5 w 5"/>
                <a:gd name="T5" fmla="*/ 1 h 1"/>
                <a:gd name="T6" fmla="*/ 2 w 5"/>
                <a:gd name="T7" fmla="*/ 1 h 1"/>
                <a:gd name="T8" fmla="*/ 0 w 5"/>
                <a:gd name="T9" fmla="*/ 1 h 1"/>
                <a:gd name="T10" fmla="*/ 0 w 5"/>
                <a:gd name="T11" fmla="*/ 1 h 1"/>
                <a:gd name="T12" fmla="*/ 0 w 5"/>
                <a:gd name="T13" fmla="*/ 0 h 1"/>
                <a:gd name="T14" fmla="*/ 2 w 5"/>
                <a:gd name="T15" fmla="*/ 0 h 1"/>
                <a:gd name="T16" fmla="*/ 3 w 5"/>
                <a:gd name="T17" fmla="*/ 0 h 1"/>
                <a:gd name="T18" fmla="*/ 5 w 5"/>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
                  <a:moveTo>
                    <a:pt x="5" y="0"/>
                  </a:moveTo>
                  <a:cubicBezTo>
                    <a:pt x="5" y="0"/>
                    <a:pt x="5" y="0"/>
                    <a:pt x="5" y="0"/>
                  </a:cubicBezTo>
                  <a:cubicBezTo>
                    <a:pt x="5" y="0"/>
                    <a:pt x="5" y="0"/>
                    <a:pt x="5" y="1"/>
                  </a:cubicBezTo>
                  <a:cubicBezTo>
                    <a:pt x="4" y="1"/>
                    <a:pt x="3" y="1"/>
                    <a:pt x="2" y="1"/>
                  </a:cubicBezTo>
                  <a:cubicBezTo>
                    <a:pt x="1" y="1"/>
                    <a:pt x="1" y="1"/>
                    <a:pt x="0" y="1"/>
                  </a:cubicBezTo>
                  <a:cubicBezTo>
                    <a:pt x="0" y="1"/>
                    <a:pt x="0" y="1"/>
                    <a:pt x="0" y="1"/>
                  </a:cubicBezTo>
                  <a:cubicBezTo>
                    <a:pt x="0" y="0"/>
                    <a:pt x="0" y="0"/>
                    <a:pt x="0" y="0"/>
                  </a:cubicBezTo>
                  <a:cubicBezTo>
                    <a:pt x="1" y="0"/>
                    <a:pt x="1" y="0"/>
                    <a:pt x="2" y="0"/>
                  </a:cubicBezTo>
                  <a:cubicBezTo>
                    <a:pt x="2" y="1"/>
                    <a:pt x="3" y="0"/>
                    <a:pt x="3" y="0"/>
                  </a:cubicBezTo>
                  <a:cubicBezTo>
                    <a:pt x="4" y="0"/>
                    <a:pt x="4"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0" name="Freeform 20"/>
            <p:cNvSpPr/>
            <p:nvPr/>
          </p:nvSpPr>
          <p:spPr bwMode="auto">
            <a:xfrm>
              <a:off x="760413" y="804863"/>
              <a:ext cx="46038" cy="31750"/>
            </a:xfrm>
            <a:custGeom>
              <a:avLst/>
              <a:gdLst>
                <a:gd name="T0" fmla="*/ 3 w 3"/>
                <a:gd name="T1" fmla="*/ 1 h 2"/>
                <a:gd name="T2" fmla="*/ 3 w 3"/>
                <a:gd name="T3" fmla="*/ 1 h 2"/>
                <a:gd name="T4" fmla="*/ 2 w 3"/>
                <a:gd name="T5" fmla="*/ 2 h 2"/>
                <a:gd name="T6" fmla="*/ 0 w 3"/>
                <a:gd name="T7" fmla="*/ 2 h 2"/>
                <a:gd name="T8" fmla="*/ 0 w 3"/>
                <a:gd name="T9" fmla="*/ 2 h 2"/>
                <a:gd name="T10" fmla="*/ 0 w 3"/>
                <a:gd name="T11" fmla="*/ 2 h 2"/>
                <a:gd name="T12" fmla="*/ 3 w 3"/>
                <a:gd name="T13" fmla="*/ 1 h 2"/>
                <a:gd name="T14" fmla="*/ 3 w 3"/>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1"/>
                  </a:moveTo>
                  <a:cubicBezTo>
                    <a:pt x="3" y="1"/>
                    <a:pt x="3" y="1"/>
                    <a:pt x="3" y="1"/>
                  </a:cubicBezTo>
                  <a:cubicBezTo>
                    <a:pt x="3" y="1"/>
                    <a:pt x="2" y="2"/>
                    <a:pt x="2" y="2"/>
                  </a:cubicBezTo>
                  <a:cubicBezTo>
                    <a:pt x="1" y="2"/>
                    <a:pt x="0" y="2"/>
                    <a:pt x="0" y="2"/>
                  </a:cubicBezTo>
                  <a:cubicBezTo>
                    <a:pt x="0" y="2"/>
                    <a:pt x="0" y="2"/>
                    <a:pt x="0" y="2"/>
                  </a:cubicBezTo>
                  <a:cubicBezTo>
                    <a:pt x="0" y="2"/>
                    <a:pt x="0" y="2"/>
                    <a:pt x="0" y="2"/>
                  </a:cubicBezTo>
                  <a:cubicBezTo>
                    <a:pt x="1" y="1"/>
                    <a:pt x="2" y="0"/>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1" name="Freeform 21"/>
            <p:cNvSpPr/>
            <p:nvPr/>
          </p:nvSpPr>
          <p:spPr bwMode="auto">
            <a:xfrm>
              <a:off x="2220913" y="1500188"/>
              <a:ext cx="76200" cy="0"/>
            </a:xfrm>
            <a:custGeom>
              <a:avLst/>
              <a:gdLst>
                <a:gd name="T0" fmla="*/ 5 w 5"/>
                <a:gd name="T1" fmla="*/ 5 w 5"/>
                <a:gd name="T2" fmla="*/ 5 w 5"/>
                <a:gd name="T3" fmla="*/ 2 w 5"/>
                <a:gd name="T4" fmla="*/ 0 w 5"/>
                <a:gd name="T5" fmla="*/ 0 w 5"/>
                <a:gd name="T6" fmla="*/ 0 w 5"/>
                <a:gd name="T7" fmla="*/ 5 w 5"/>
                <a:gd name="T8" fmla="*/ 5 w 5"/>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5">
                  <a:moveTo>
                    <a:pt x="5" y="0"/>
                  </a:moveTo>
                  <a:cubicBezTo>
                    <a:pt x="5" y="0"/>
                    <a:pt x="5" y="0"/>
                    <a:pt x="5" y="0"/>
                  </a:cubicBezTo>
                  <a:cubicBezTo>
                    <a:pt x="5" y="0"/>
                    <a:pt x="5" y="0"/>
                    <a:pt x="5" y="0"/>
                  </a:cubicBezTo>
                  <a:cubicBezTo>
                    <a:pt x="4" y="0"/>
                    <a:pt x="3" y="0"/>
                    <a:pt x="2" y="0"/>
                  </a:cubicBezTo>
                  <a:cubicBezTo>
                    <a:pt x="1" y="0"/>
                    <a:pt x="1" y="0"/>
                    <a:pt x="0" y="0"/>
                  </a:cubicBezTo>
                  <a:cubicBezTo>
                    <a:pt x="0" y="0"/>
                    <a:pt x="0" y="0"/>
                    <a:pt x="0" y="0"/>
                  </a:cubicBezTo>
                  <a:cubicBezTo>
                    <a:pt x="0" y="0"/>
                    <a:pt x="0" y="0"/>
                    <a:pt x="0" y="0"/>
                  </a:cubicBezTo>
                  <a:cubicBezTo>
                    <a:pt x="2" y="0"/>
                    <a:pt x="3" y="0"/>
                    <a:pt x="5" y="0"/>
                  </a:cubicBezTo>
                  <a:cubicBezTo>
                    <a:pt x="5"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2" name="Freeform 22"/>
            <p:cNvSpPr/>
            <p:nvPr/>
          </p:nvSpPr>
          <p:spPr bwMode="auto">
            <a:xfrm>
              <a:off x="3065463" y="1082675"/>
              <a:ext cx="30163" cy="30162"/>
            </a:xfrm>
            <a:custGeom>
              <a:avLst/>
              <a:gdLst>
                <a:gd name="T0" fmla="*/ 0 w 2"/>
                <a:gd name="T1" fmla="*/ 1 h 2"/>
                <a:gd name="T2" fmla="*/ 2 w 2"/>
                <a:gd name="T3" fmla="*/ 1 h 2"/>
                <a:gd name="T4" fmla="*/ 2 w 2"/>
                <a:gd name="T5" fmla="*/ 1 h 2"/>
                <a:gd name="T6" fmla="*/ 1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1" y="0"/>
                    <a:pt x="1" y="0"/>
                    <a:pt x="2" y="1"/>
                  </a:cubicBezTo>
                  <a:cubicBezTo>
                    <a:pt x="2" y="1"/>
                    <a:pt x="2" y="1"/>
                    <a:pt x="2" y="1"/>
                  </a:cubicBezTo>
                  <a:cubicBezTo>
                    <a:pt x="1" y="1"/>
                    <a:pt x="1" y="2"/>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3" name="Freeform 23"/>
            <p:cNvSpPr/>
            <p:nvPr/>
          </p:nvSpPr>
          <p:spPr bwMode="auto">
            <a:xfrm>
              <a:off x="1152525" y="1112838"/>
              <a:ext cx="44450" cy="15875"/>
            </a:xfrm>
            <a:custGeom>
              <a:avLst/>
              <a:gdLst>
                <a:gd name="T0" fmla="*/ 3 w 3"/>
                <a:gd name="T1" fmla="*/ 0 h 1"/>
                <a:gd name="T2" fmla="*/ 2 w 3"/>
                <a:gd name="T3" fmla="*/ 1 h 1"/>
                <a:gd name="T4" fmla="*/ 2 w 3"/>
                <a:gd name="T5" fmla="*/ 1 h 1"/>
                <a:gd name="T6" fmla="*/ 1 w 3"/>
                <a:gd name="T7" fmla="*/ 1 h 1"/>
                <a:gd name="T8" fmla="*/ 0 w 3"/>
                <a:gd name="T9" fmla="*/ 0 h 1"/>
                <a:gd name="T10" fmla="*/ 1 w 3"/>
                <a:gd name="T11" fmla="*/ 0 h 1"/>
                <a:gd name="T12" fmla="*/ 3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3" y="0"/>
                  </a:moveTo>
                  <a:cubicBezTo>
                    <a:pt x="3" y="0"/>
                    <a:pt x="2" y="0"/>
                    <a:pt x="2" y="1"/>
                  </a:cubicBezTo>
                  <a:cubicBezTo>
                    <a:pt x="2" y="1"/>
                    <a:pt x="2" y="1"/>
                    <a:pt x="2" y="1"/>
                  </a:cubicBezTo>
                  <a:cubicBezTo>
                    <a:pt x="2" y="0"/>
                    <a:pt x="1" y="1"/>
                    <a:pt x="1" y="1"/>
                  </a:cubicBezTo>
                  <a:cubicBezTo>
                    <a:pt x="1" y="0"/>
                    <a:pt x="1" y="0"/>
                    <a:pt x="0" y="0"/>
                  </a:cubicBezTo>
                  <a:cubicBezTo>
                    <a:pt x="1" y="0"/>
                    <a:pt x="1" y="0"/>
                    <a:pt x="1" y="0"/>
                  </a:cubicBezTo>
                  <a:cubicBezTo>
                    <a:pt x="2"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4" name="Freeform 24"/>
            <p:cNvSpPr/>
            <p:nvPr/>
          </p:nvSpPr>
          <p:spPr bwMode="auto">
            <a:xfrm>
              <a:off x="2041525" y="1314450"/>
              <a:ext cx="30163" cy="15875"/>
            </a:xfrm>
            <a:custGeom>
              <a:avLst/>
              <a:gdLst>
                <a:gd name="T0" fmla="*/ 2 w 2"/>
                <a:gd name="T1" fmla="*/ 0 h 1"/>
                <a:gd name="T2" fmla="*/ 2 w 2"/>
                <a:gd name="T3" fmla="*/ 0 h 1"/>
                <a:gd name="T4" fmla="*/ 2 w 2"/>
                <a:gd name="T5" fmla="*/ 0 h 1"/>
                <a:gd name="T6" fmla="*/ 0 w 2"/>
                <a:gd name="T7" fmla="*/ 0 h 1"/>
                <a:gd name="T8" fmla="*/ 0 w 2"/>
                <a:gd name="T9" fmla="*/ 0 h 1"/>
                <a:gd name="T10" fmla="*/ 2 w 2"/>
                <a:gd name="T11" fmla="*/ 0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0"/>
                  </a:moveTo>
                  <a:cubicBezTo>
                    <a:pt x="2" y="0"/>
                    <a:pt x="2" y="0"/>
                    <a:pt x="2" y="0"/>
                  </a:cubicBezTo>
                  <a:cubicBezTo>
                    <a:pt x="2" y="0"/>
                    <a:pt x="2" y="0"/>
                    <a:pt x="2" y="0"/>
                  </a:cubicBezTo>
                  <a:cubicBezTo>
                    <a:pt x="1" y="1"/>
                    <a:pt x="1" y="1"/>
                    <a:pt x="0" y="0"/>
                  </a:cubicBezTo>
                  <a:cubicBezTo>
                    <a:pt x="0" y="0"/>
                    <a:pt x="0" y="0"/>
                    <a:pt x="0" y="0"/>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5" name="Freeform 25"/>
            <p:cNvSpPr/>
            <p:nvPr/>
          </p:nvSpPr>
          <p:spPr bwMode="auto">
            <a:xfrm>
              <a:off x="1017588" y="774700"/>
              <a:ext cx="14288" cy="14287"/>
            </a:xfrm>
            <a:custGeom>
              <a:avLst/>
              <a:gdLst>
                <a:gd name="T0" fmla="*/ 1 w 1"/>
                <a:gd name="T1" fmla="*/ 0 h 1"/>
                <a:gd name="T2" fmla="*/ 0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1"/>
                    <a:pt x="0" y="1"/>
                  </a:cubicBezTo>
                  <a:cubicBezTo>
                    <a:pt x="0" y="1"/>
                    <a:pt x="0"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6" name="Freeform 26"/>
            <p:cNvSpPr/>
            <p:nvPr/>
          </p:nvSpPr>
          <p:spPr bwMode="auto">
            <a:xfrm>
              <a:off x="2116138" y="1314450"/>
              <a:ext cx="30163" cy="0"/>
            </a:xfrm>
            <a:custGeom>
              <a:avLst/>
              <a:gdLst>
                <a:gd name="T0" fmla="*/ 0 w 2"/>
                <a:gd name="T1" fmla="*/ 1 w 2"/>
                <a:gd name="T2" fmla="*/ 2 w 2"/>
                <a:gd name="T3" fmla="*/ 2 w 2"/>
                <a:gd name="T4" fmla="*/ 2 w 2"/>
                <a:gd name="T5" fmla="*/ 1 w 2"/>
                <a:gd name="T6" fmla="*/ 0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cubicBezTo>
                    <a:pt x="0" y="0"/>
                    <a:pt x="1" y="0"/>
                    <a:pt x="1" y="0"/>
                  </a:cubicBezTo>
                  <a:cubicBezTo>
                    <a:pt x="1" y="0"/>
                    <a:pt x="1" y="0"/>
                    <a:pt x="2" y="0"/>
                  </a:cubicBezTo>
                  <a:cubicBezTo>
                    <a:pt x="2" y="0"/>
                    <a:pt x="2" y="0"/>
                    <a:pt x="2" y="0"/>
                  </a:cubicBezTo>
                  <a:cubicBezTo>
                    <a:pt x="2" y="0"/>
                    <a:pt x="2" y="0"/>
                    <a:pt x="2" y="0"/>
                  </a:cubicBezTo>
                  <a:cubicBezTo>
                    <a:pt x="1" y="0"/>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7" name="Freeform 27"/>
            <p:cNvSpPr/>
            <p:nvPr/>
          </p:nvSpPr>
          <p:spPr bwMode="auto">
            <a:xfrm>
              <a:off x="1619250" y="696913"/>
              <a:ext cx="30163" cy="15875"/>
            </a:xfrm>
            <a:custGeom>
              <a:avLst/>
              <a:gdLst>
                <a:gd name="T0" fmla="*/ 2 w 2"/>
                <a:gd name="T1" fmla="*/ 1 h 1"/>
                <a:gd name="T2" fmla="*/ 2 w 2"/>
                <a:gd name="T3" fmla="*/ 1 h 1"/>
                <a:gd name="T4" fmla="*/ 1 w 2"/>
                <a:gd name="T5" fmla="*/ 1 h 1"/>
                <a:gd name="T6" fmla="*/ 0 w 2"/>
                <a:gd name="T7" fmla="*/ 1 h 1"/>
                <a:gd name="T8" fmla="*/ 0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2" y="1"/>
                    <a:pt x="2" y="1"/>
                    <a:pt x="2" y="1"/>
                  </a:cubicBezTo>
                  <a:cubicBezTo>
                    <a:pt x="1" y="1"/>
                    <a:pt x="1" y="1"/>
                    <a:pt x="1" y="1"/>
                  </a:cubicBezTo>
                  <a:cubicBezTo>
                    <a:pt x="1" y="1"/>
                    <a:pt x="0" y="1"/>
                    <a:pt x="0" y="1"/>
                  </a:cubicBezTo>
                  <a:cubicBezTo>
                    <a:pt x="0" y="1"/>
                    <a:pt x="0" y="1"/>
                    <a:pt x="0" y="1"/>
                  </a:cubicBezTo>
                  <a:cubicBezTo>
                    <a:pt x="1" y="1"/>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8" name="Freeform 28"/>
            <p:cNvSpPr/>
            <p:nvPr/>
          </p:nvSpPr>
          <p:spPr bwMode="auto">
            <a:xfrm>
              <a:off x="3035300" y="1128713"/>
              <a:ext cx="14288" cy="15875"/>
            </a:xfrm>
            <a:custGeom>
              <a:avLst/>
              <a:gdLst>
                <a:gd name="T0" fmla="*/ 1 w 1"/>
                <a:gd name="T1" fmla="*/ 1 h 1"/>
                <a:gd name="T2" fmla="*/ 0 w 1"/>
                <a:gd name="T3" fmla="*/ 1 h 1"/>
                <a:gd name="T4" fmla="*/ 0 w 1"/>
                <a:gd name="T5" fmla="*/ 1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1"/>
                    <a:pt x="0" y="1"/>
                    <a:pt x="0" y="1"/>
                  </a:cubicBezTo>
                  <a:cubicBezTo>
                    <a:pt x="0" y="1"/>
                    <a:pt x="0" y="1"/>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9" name="Freeform 29"/>
            <p:cNvSpPr/>
            <p:nvPr/>
          </p:nvSpPr>
          <p:spPr bwMode="auto">
            <a:xfrm>
              <a:off x="2763838" y="804863"/>
              <a:ext cx="30163" cy="15875"/>
            </a:xfrm>
            <a:custGeom>
              <a:avLst/>
              <a:gdLst>
                <a:gd name="T0" fmla="*/ 2 w 2"/>
                <a:gd name="T1" fmla="*/ 0 h 1"/>
                <a:gd name="T2" fmla="*/ 0 w 2"/>
                <a:gd name="T3" fmla="*/ 0 h 1"/>
                <a:gd name="T4" fmla="*/ 0 w 2"/>
                <a:gd name="T5" fmla="*/ 0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0"/>
                  </a:cubicBezTo>
                  <a:cubicBezTo>
                    <a:pt x="0" y="0"/>
                    <a:pt x="0" y="0"/>
                    <a:pt x="0" y="0"/>
                  </a:cubicBezTo>
                  <a:cubicBezTo>
                    <a:pt x="0" y="0"/>
                    <a:pt x="0"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0" name="Freeform 30"/>
            <p:cNvSpPr/>
            <p:nvPr/>
          </p:nvSpPr>
          <p:spPr bwMode="auto">
            <a:xfrm>
              <a:off x="2011363" y="619125"/>
              <a:ext cx="30163" cy="15875"/>
            </a:xfrm>
            <a:custGeom>
              <a:avLst/>
              <a:gdLst>
                <a:gd name="T0" fmla="*/ 0 w 2"/>
                <a:gd name="T1" fmla="*/ 0 h 1"/>
                <a:gd name="T2" fmla="*/ 2 w 2"/>
                <a:gd name="T3" fmla="*/ 0 h 1"/>
                <a:gd name="T4" fmla="*/ 2 w 2"/>
                <a:gd name="T5" fmla="*/ 1 h 1"/>
                <a:gd name="T6" fmla="*/ 0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1" y="0"/>
                    <a:pt x="1" y="0"/>
                    <a:pt x="2" y="0"/>
                  </a:cubicBezTo>
                  <a:cubicBezTo>
                    <a:pt x="2" y="0"/>
                    <a:pt x="2" y="1"/>
                    <a:pt x="2" y="1"/>
                  </a:cubicBezTo>
                  <a:cubicBezTo>
                    <a:pt x="2"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1" name="Freeform 31"/>
            <p:cNvSpPr/>
            <p:nvPr/>
          </p:nvSpPr>
          <p:spPr bwMode="auto">
            <a:xfrm>
              <a:off x="1951038" y="1452563"/>
              <a:ext cx="44450" cy="0"/>
            </a:xfrm>
            <a:custGeom>
              <a:avLst/>
              <a:gdLst>
                <a:gd name="T0" fmla="*/ 2 w 3"/>
                <a:gd name="T1" fmla="*/ 2 w 3"/>
                <a:gd name="T2" fmla="*/ 1 w 3"/>
                <a:gd name="T3" fmla="*/ 0 w 3"/>
                <a:gd name="T4" fmla="*/ 1 w 3"/>
                <a:gd name="T5" fmla="*/ 2 w 3"/>
                <a:gd name="T6" fmla="*/ 2 w 3"/>
              </a:gdLst>
              <a:ahLst/>
              <a:cxnLst>
                <a:cxn ang="0">
                  <a:pos x="T0" y="0"/>
                </a:cxn>
                <a:cxn ang="0">
                  <a:pos x="T1" y="0"/>
                </a:cxn>
                <a:cxn ang="0">
                  <a:pos x="T2" y="0"/>
                </a:cxn>
                <a:cxn ang="0">
                  <a:pos x="T3" y="0"/>
                </a:cxn>
                <a:cxn ang="0">
                  <a:pos x="T4" y="0"/>
                </a:cxn>
                <a:cxn ang="0">
                  <a:pos x="T5" y="0"/>
                </a:cxn>
                <a:cxn ang="0">
                  <a:pos x="T6" y="0"/>
                </a:cxn>
              </a:cxnLst>
              <a:rect l="0" t="0" r="r" b="b"/>
              <a:pathLst>
                <a:path w="3">
                  <a:moveTo>
                    <a:pt x="2" y="0"/>
                  </a:moveTo>
                  <a:cubicBezTo>
                    <a:pt x="2" y="0"/>
                    <a:pt x="2" y="0"/>
                    <a:pt x="2" y="0"/>
                  </a:cubicBezTo>
                  <a:cubicBezTo>
                    <a:pt x="2" y="0"/>
                    <a:pt x="1" y="0"/>
                    <a:pt x="1" y="0"/>
                  </a:cubicBezTo>
                  <a:cubicBezTo>
                    <a:pt x="1" y="0"/>
                    <a:pt x="0" y="0"/>
                    <a:pt x="0" y="0"/>
                  </a:cubicBezTo>
                  <a:cubicBezTo>
                    <a:pt x="0" y="0"/>
                    <a:pt x="1" y="0"/>
                    <a:pt x="1" y="0"/>
                  </a:cubicBezTo>
                  <a:cubicBezTo>
                    <a:pt x="1" y="0"/>
                    <a:pt x="2" y="0"/>
                    <a:pt x="2" y="0"/>
                  </a:cubicBezTo>
                  <a:cubicBezTo>
                    <a:pt x="3" y="0"/>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2" name="Freeform 32"/>
            <p:cNvSpPr/>
            <p:nvPr/>
          </p:nvSpPr>
          <p:spPr bwMode="auto">
            <a:xfrm>
              <a:off x="1995488" y="1452563"/>
              <a:ext cx="30163" cy="0"/>
            </a:xfrm>
            <a:custGeom>
              <a:avLst/>
              <a:gdLst>
                <a:gd name="T0" fmla="*/ 2 w 2"/>
                <a:gd name="T1" fmla="*/ 2 w 2"/>
                <a:gd name="T2" fmla="*/ 2 w 2"/>
                <a:gd name="T3" fmla="*/ 1 w 2"/>
                <a:gd name="T4" fmla="*/ 0 w 2"/>
                <a:gd name="T5" fmla="*/ 1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cubicBezTo>
                    <a:pt x="2" y="0"/>
                    <a:pt x="2" y="0"/>
                    <a:pt x="2" y="0"/>
                  </a:cubicBezTo>
                  <a:cubicBezTo>
                    <a:pt x="2" y="0"/>
                    <a:pt x="2" y="0"/>
                    <a:pt x="2" y="0"/>
                  </a:cubicBezTo>
                  <a:cubicBezTo>
                    <a:pt x="1" y="0"/>
                    <a:pt x="1" y="0"/>
                    <a:pt x="1" y="0"/>
                  </a:cubicBezTo>
                  <a:cubicBezTo>
                    <a:pt x="1" y="0"/>
                    <a:pt x="1" y="0"/>
                    <a:pt x="0" y="0"/>
                  </a:cubicBezTo>
                  <a:cubicBezTo>
                    <a:pt x="1" y="0"/>
                    <a:pt x="1" y="0"/>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3" name="Freeform 33"/>
            <p:cNvSpPr/>
            <p:nvPr/>
          </p:nvSpPr>
          <p:spPr bwMode="auto">
            <a:xfrm>
              <a:off x="565150" y="1052513"/>
              <a:ext cx="30163" cy="0"/>
            </a:xfrm>
            <a:custGeom>
              <a:avLst/>
              <a:gdLst>
                <a:gd name="T0" fmla="*/ 0 w 2"/>
                <a:gd name="T1" fmla="*/ 2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1" y="0"/>
                    <a:pt x="1" y="0"/>
                    <a:pt x="2" y="0"/>
                  </a:cubicBezTo>
                  <a:cubicBezTo>
                    <a:pt x="2" y="0"/>
                    <a:pt x="2" y="0"/>
                    <a:pt x="2" y="0"/>
                  </a:cubicBezTo>
                  <a:cubicBezTo>
                    <a:pt x="2" y="0"/>
                    <a:pt x="2"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4" name="Freeform 34"/>
            <p:cNvSpPr/>
            <p:nvPr/>
          </p:nvSpPr>
          <p:spPr bwMode="auto">
            <a:xfrm>
              <a:off x="565150" y="1298575"/>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5" name="Freeform 35"/>
            <p:cNvSpPr/>
            <p:nvPr/>
          </p:nvSpPr>
          <p:spPr bwMode="auto">
            <a:xfrm>
              <a:off x="2868613" y="1020763"/>
              <a:ext cx="15875"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1" y="1"/>
                    <a:pt x="1"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6" name="Freeform 36"/>
            <p:cNvSpPr/>
            <p:nvPr/>
          </p:nvSpPr>
          <p:spPr bwMode="auto">
            <a:xfrm>
              <a:off x="2071688" y="1500188"/>
              <a:ext cx="28575" cy="0"/>
            </a:xfrm>
            <a:custGeom>
              <a:avLst/>
              <a:gdLst>
                <a:gd name="T0" fmla="*/ 2 w 2"/>
                <a:gd name="T1" fmla="*/ 0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1" y="0"/>
                    <a:pt x="0" y="0"/>
                  </a:cubicBezTo>
                  <a:cubicBezTo>
                    <a:pt x="0" y="0"/>
                    <a:pt x="0" y="0"/>
                    <a:pt x="0" y="0"/>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7" name="Freeform 37"/>
            <p:cNvSpPr/>
            <p:nvPr/>
          </p:nvSpPr>
          <p:spPr bwMode="auto">
            <a:xfrm>
              <a:off x="1573213" y="774700"/>
              <a:ext cx="30163" cy="14287"/>
            </a:xfrm>
            <a:custGeom>
              <a:avLst/>
              <a:gdLst>
                <a:gd name="T0" fmla="*/ 0 w 2"/>
                <a:gd name="T1" fmla="*/ 1 h 1"/>
                <a:gd name="T2" fmla="*/ 1 w 2"/>
                <a:gd name="T3" fmla="*/ 1 h 1"/>
                <a:gd name="T4" fmla="*/ 2 w 2"/>
                <a:gd name="T5" fmla="*/ 1 h 1"/>
                <a:gd name="T6" fmla="*/ 2 w 2"/>
                <a:gd name="T7" fmla="*/ 1 h 1"/>
                <a:gd name="T8" fmla="*/ 1 w 2"/>
                <a:gd name="T9" fmla="*/ 1 h 1"/>
                <a:gd name="T10" fmla="*/ 0 w 2"/>
                <a:gd name="T11" fmla="*/ 1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cubicBezTo>
                    <a:pt x="1" y="1"/>
                    <a:pt x="1" y="1"/>
                    <a:pt x="1" y="1"/>
                  </a:cubicBezTo>
                  <a:cubicBezTo>
                    <a:pt x="1" y="0"/>
                    <a:pt x="1" y="1"/>
                    <a:pt x="2" y="1"/>
                  </a:cubicBezTo>
                  <a:cubicBezTo>
                    <a:pt x="2" y="1"/>
                    <a:pt x="2" y="1"/>
                    <a:pt x="2" y="1"/>
                  </a:cubicBezTo>
                  <a:cubicBezTo>
                    <a:pt x="1" y="1"/>
                    <a:pt x="1" y="1"/>
                    <a:pt x="1" y="1"/>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8" name="Freeform 38"/>
            <p:cNvSpPr/>
            <p:nvPr/>
          </p:nvSpPr>
          <p:spPr bwMode="auto">
            <a:xfrm>
              <a:off x="2717800" y="788988"/>
              <a:ext cx="30163" cy="15875"/>
            </a:xfrm>
            <a:custGeom>
              <a:avLst/>
              <a:gdLst>
                <a:gd name="T0" fmla="*/ 1 w 2"/>
                <a:gd name="T1" fmla="*/ 0 h 1"/>
                <a:gd name="T2" fmla="*/ 1 w 2"/>
                <a:gd name="T3" fmla="*/ 0 h 1"/>
                <a:gd name="T4" fmla="*/ 1 w 2"/>
                <a:gd name="T5" fmla="*/ 0 h 1"/>
                <a:gd name="T6" fmla="*/ 1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2" y="0"/>
                    <a:pt x="1" y="0"/>
                    <a:pt x="1" y="0"/>
                  </a:cubicBezTo>
                  <a:cubicBezTo>
                    <a:pt x="1" y="1"/>
                    <a:pt x="1" y="1"/>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9" name="Freeform 39"/>
            <p:cNvSpPr/>
            <p:nvPr/>
          </p:nvSpPr>
          <p:spPr bwMode="auto">
            <a:xfrm>
              <a:off x="1603375" y="712788"/>
              <a:ext cx="15875" cy="14287"/>
            </a:xfrm>
            <a:custGeom>
              <a:avLst/>
              <a:gdLst>
                <a:gd name="T0" fmla="*/ 0 w 1"/>
                <a:gd name="T1" fmla="*/ 0 h 1"/>
                <a:gd name="T2" fmla="*/ 1 w 1"/>
                <a:gd name="T3" fmla="*/ 0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1" y="0"/>
                  </a:cubicBezTo>
                  <a:cubicBezTo>
                    <a:pt x="1" y="0"/>
                    <a:pt x="1" y="1"/>
                    <a:pt x="1" y="1"/>
                  </a:cubicBezTo>
                  <a:cubicBezTo>
                    <a:pt x="1" y="1"/>
                    <a:pt x="1"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0" name="Freeform 40"/>
            <p:cNvSpPr/>
            <p:nvPr/>
          </p:nvSpPr>
          <p:spPr bwMode="auto">
            <a:xfrm>
              <a:off x="896938" y="1098550"/>
              <a:ext cx="14288" cy="14287"/>
            </a:xfrm>
            <a:custGeom>
              <a:avLst/>
              <a:gdLst>
                <a:gd name="T0" fmla="*/ 1 w 1"/>
                <a:gd name="T1" fmla="*/ 1 h 1"/>
                <a:gd name="T2" fmla="*/ 0 w 1"/>
                <a:gd name="T3" fmla="*/ 1 h 1"/>
                <a:gd name="T4" fmla="*/ 1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0"/>
                    <a:pt x="0" y="0"/>
                    <a:pt x="1" y="0"/>
                  </a:cubicBezTo>
                  <a:cubicBezTo>
                    <a:pt x="1" y="0"/>
                    <a:pt x="1" y="0"/>
                    <a:pt x="1"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1" name="Freeform 41"/>
            <p:cNvSpPr/>
            <p:nvPr/>
          </p:nvSpPr>
          <p:spPr bwMode="auto">
            <a:xfrm>
              <a:off x="3124200" y="1500188"/>
              <a:ext cx="15875" cy="14287"/>
            </a:xfrm>
            <a:custGeom>
              <a:avLst/>
              <a:gdLst>
                <a:gd name="T0" fmla="*/ 0 w 1"/>
                <a:gd name="T1" fmla="*/ 0 h 1"/>
                <a:gd name="T2" fmla="*/ 1 w 1"/>
                <a:gd name="T3" fmla="*/ 1 h 1"/>
                <a:gd name="T4" fmla="*/ 1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1" y="0"/>
                    <a:pt x="1" y="0"/>
                    <a:pt x="1" y="1"/>
                  </a:cubicBezTo>
                  <a:cubicBezTo>
                    <a:pt x="1" y="1"/>
                    <a:pt x="1" y="1"/>
                    <a:pt x="1" y="1"/>
                  </a:cubicBezTo>
                  <a:cubicBezTo>
                    <a:pt x="1" y="1"/>
                    <a:pt x="1" y="1"/>
                    <a:pt x="0" y="1"/>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2" name="Freeform 42"/>
            <p:cNvSpPr/>
            <p:nvPr/>
          </p:nvSpPr>
          <p:spPr bwMode="auto">
            <a:xfrm>
              <a:off x="2794000" y="804863"/>
              <a:ext cx="14288" cy="15875"/>
            </a:xfrm>
            <a:custGeom>
              <a:avLst/>
              <a:gdLst>
                <a:gd name="T0" fmla="*/ 0 w 1"/>
                <a:gd name="T1" fmla="*/ 0 h 1"/>
                <a:gd name="T2" fmla="*/ 1 w 1"/>
                <a:gd name="T3" fmla="*/ 0 h 1"/>
                <a:gd name="T4" fmla="*/ 1 w 1"/>
                <a:gd name="T5" fmla="*/ 0 h 1"/>
                <a:gd name="T6" fmla="*/ 1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1" y="0"/>
                  </a:cubicBezTo>
                  <a:cubicBezTo>
                    <a:pt x="1" y="0"/>
                    <a:pt x="1" y="0"/>
                    <a:pt x="1" y="0"/>
                  </a:cubicBezTo>
                  <a:cubicBezTo>
                    <a:pt x="1" y="1"/>
                    <a:pt x="1" y="1"/>
                    <a:pt x="1" y="1"/>
                  </a:cubicBezTo>
                  <a:cubicBezTo>
                    <a:pt x="0" y="0"/>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3" name="Freeform 43"/>
            <p:cNvSpPr/>
            <p:nvPr/>
          </p:nvSpPr>
          <p:spPr bwMode="auto">
            <a:xfrm>
              <a:off x="2417763" y="558801"/>
              <a:ext cx="14288" cy="14287"/>
            </a:xfrm>
            <a:custGeom>
              <a:avLst/>
              <a:gdLst>
                <a:gd name="T0" fmla="*/ 0 w 1"/>
                <a:gd name="T1" fmla="*/ 0 h 1"/>
                <a:gd name="T2" fmla="*/ 0 w 1"/>
                <a:gd name="T3" fmla="*/ 0 h 1"/>
                <a:gd name="T4" fmla="*/ 1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1" y="0"/>
                    <a:pt x="1" y="0"/>
                    <a:pt x="1" y="0"/>
                  </a:cubicBezTo>
                  <a:cubicBezTo>
                    <a:pt x="1" y="1"/>
                    <a:pt x="1"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4" name="Freeform 44"/>
            <p:cNvSpPr/>
            <p:nvPr/>
          </p:nvSpPr>
          <p:spPr bwMode="auto">
            <a:xfrm>
              <a:off x="1484313" y="1082675"/>
              <a:ext cx="14288" cy="158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1"/>
                    <a:pt x="0" y="1"/>
                  </a:cubicBezTo>
                  <a:cubicBezTo>
                    <a:pt x="0" y="1"/>
                    <a:pt x="1"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5" name="Freeform 45"/>
            <p:cNvSpPr/>
            <p:nvPr/>
          </p:nvSpPr>
          <p:spPr bwMode="auto">
            <a:xfrm>
              <a:off x="820738" y="804863"/>
              <a:ext cx="15875" cy="15875"/>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1" y="0"/>
                    <a:pt x="1" y="0"/>
                  </a:cubicBezTo>
                  <a:cubicBezTo>
                    <a:pt x="1" y="0"/>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6" name="Freeform 46"/>
            <p:cNvSpPr/>
            <p:nvPr/>
          </p:nvSpPr>
          <p:spPr bwMode="auto">
            <a:xfrm>
              <a:off x="2538413" y="588963"/>
              <a:ext cx="30163" cy="0"/>
            </a:xfrm>
            <a:custGeom>
              <a:avLst/>
              <a:gdLst>
                <a:gd name="T0" fmla="*/ 2 w 2"/>
                <a:gd name="T1" fmla="*/ 2 w 2"/>
                <a:gd name="T2" fmla="*/ 1 w 2"/>
                <a:gd name="T3" fmla="*/ 0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2" y="0"/>
                    <a:pt x="2" y="0"/>
                  </a:cubicBezTo>
                  <a:cubicBezTo>
                    <a:pt x="1" y="0"/>
                    <a:pt x="1" y="0"/>
                    <a:pt x="1" y="0"/>
                  </a:cubicBezTo>
                  <a:cubicBezTo>
                    <a:pt x="0" y="0"/>
                    <a:pt x="0"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7" name="Freeform 47"/>
            <p:cNvSpPr/>
            <p:nvPr/>
          </p:nvSpPr>
          <p:spPr bwMode="auto">
            <a:xfrm>
              <a:off x="2824163" y="1438275"/>
              <a:ext cx="14288" cy="14287"/>
            </a:xfrm>
            <a:custGeom>
              <a:avLst/>
              <a:gdLst>
                <a:gd name="T0" fmla="*/ 0 w 1"/>
                <a:gd name="T1" fmla="*/ 0 h 1"/>
                <a:gd name="T2" fmla="*/ 0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1" y="1"/>
                    <a:pt x="0" y="1"/>
                  </a:cubicBez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8" name="Freeform 48"/>
            <p:cNvSpPr/>
            <p:nvPr/>
          </p:nvSpPr>
          <p:spPr bwMode="auto">
            <a:xfrm>
              <a:off x="2041525" y="1406525"/>
              <a:ext cx="14288" cy="15875"/>
            </a:xfrm>
            <a:custGeom>
              <a:avLst/>
              <a:gdLst>
                <a:gd name="T0" fmla="*/ 0 w 1"/>
                <a:gd name="T1" fmla="*/ 1 h 1"/>
                <a:gd name="T2" fmla="*/ 0 w 1"/>
                <a:gd name="T3" fmla="*/ 0 h 1"/>
                <a:gd name="T4" fmla="*/ 1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0" y="0"/>
                    <a:pt x="0" y="0"/>
                  </a:cubicBezTo>
                  <a:cubicBezTo>
                    <a:pt x="1" y="0"/>
                    <a:pt x="1" y="1"/>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9" name="Freeform 49"/>
            <p:cNvSpPr/>
            <p:nvPr/>
          </p:nvSpPr>
          <p:spPr bwMode="auto">
            <a:xfrm>
              <a:off x="1920875" y="635000"/>
              <a:ext cx="14288"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0" name="Freeform 50"/>
            <p:cNvSpPr/>
            <p:nvPr/>
          </p:nvSpPr>
          <p:spPr bwMode="auto">
            <a:xfrm>
              <a:off x="2055813" y="1500188"/>
              <a:ext cx="15875" cy="14287"/>
            </a:xfrm>
            <a:custGeom>
              <a:avLst/>
              <a:gdLst>
                <a:gd name="T0" fmla="*/ 0 w 1"/>
                <a:gd name="T1" fmla="*/ 0 h 1"/>
                <a:gd name="T2" fmla="*/ 0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0"/>
                    <a:pt x="0" y="0"/>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1" name="Freeform 51"/>
            <p:cNvSpPr/>
            <p:nvPr/>
          </p:nvSpPr>
          <p:spPr bwMode="auto">
            <a:xfrm>
              <a:off x="2025650" y="1314450"/>
              <a:ext cx="15875"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0" y="1"/>
                    <a:pt x="0" y="1"/>
                    <a:pt x="0" y="1"/>
                  </a:cubicBezTo>
                  <a:cubicBezTo>
                    <a:pt x="0" y="1"/>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2" name="Freeform 52"/>
            <p:cNvSpPr/>
            <p:nvPr/>
          </p:nvSpPr>
          <p:spPr bwMode="auto">
            <a:xfrm>
              <a:off x="1031875" y="774700"/>
              <a:ext cx="15875" cy="0"/>
            </a:xfrm>
            <a:custGeom>
              <a:avLst/>
              <a:gdLst>
                <a:gd name="T0" fmla="*/ 0 w 1"/>
                <a:gd name="T1" fmla="*/ 0 w 1"/>
                <a:gd name="T2" fmla="*/ 1 w 1"/>
                <a:gd name="T3" fmla="*/ 1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3" name="Freeform 53"/>
            <p:cNvSpPr/>
            <p:nvPr/>
          </p:nvSpPr>
          <p:spPr bwMode="auto">
            <a:xfrm>
              <a:off x="715963" y="1112838"/>
              <a:ext cx="0" cy="15875"/>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0"/>
                  </a:cubicBez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4" name="Oval 54"/>
            <p:cNvSpPr>
              <a:spLocks noChangeArrowheads="1"/>
            </p:cNvSpPr>
            <p:nvPr/>
          </p:nvSpPr>
          <p:spPr bwMode="auto">
            <a:xfrm>
              <a:off x="2190750" y="558801"/>
              <a:ext cx="1588" cy="142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5" name="Freeform 55"/>
            <p:cNvSpPr/>
            <p:nvPr/>
          </p:nvSpPr>
          <p:spPr bwMode="auto">
            <a:xfrm>
              <a:off x="911225" y="1098550"/>
              <a:ext cx="15875" cy="0"/>
            </a:xfrm>
            <a:custGeom>
              <a:avLst/>
              <a:gdLst>
                <a:gd name="T0" fmla="*/ 1 w 1"/>
                <a:gd name="T1" fmla="*/ 1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6" name="Freeform 56"/>
            <p:cNvSpPr/>
            <p:nvPr/>
          </p:nvSpPr>
          <p:spPr bwMode="auto">
            <a:xfrm>
              <a:off x="520700" y="1004888"/>
              <a:ext cx="14288"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7" name="Freeform 57"/>
            <p:cNvSpPr/>
            <p:nvPr/>
          </p:nvSpPr>
          <p:spPr bwMode="auto">
            <a:xfrm>
              <a:off x="2071688" y="619125"/>
              <a:ext cx="14288" cy="15875"/>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1"/>
                    <a:pt x="0"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8" name="Freeform 58"/>
            <p:cNvSpPr/>
            <p:nvPr/>
          </p:nvSpPr>
          <p:spPr bwMode="auto">
            <a:xfrm>
              <a:off x="2146300" y="1468438"/>
              <a:ext cx="14288"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1"/>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9" name="Freeform 59"/>
            <p:cNvSpPr/>
            <p:nvPr/>
          </p:nvSpPr>
          <p:spPr bwMode="auto">
            <a:xfrm>
              <a:off x="1047750" y="774700"/>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0" name="Freeform 60"/>
            <p:cNvSpPr/>
            <p:nvPr/>
          </p:nvSpPr>
          <p:spPr bwMode="auto">
            <a:xfrm>
              <a:off x="2055813" y="619125"/>
              <a:ext cx="0" cy="15875"/>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1" name="Freeform 61"/>
            <p:cNvSpPr/>
            <p:nvPr/>
          </p:nvSpPr>
          <p:spPr bwMode="auto">
            <a:xfrm>
              <a:off x="911225" y="1004888"/>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2" name="Oval 62"/>
            <p:cNvSpPr>
              <a:spLocks noChangeArrowheads="1"/>
            </p:cNvSpPr>
            <p:nvPr/>
          </p:nvSpPr>
          <p:spPr bwMode="auto">
            <a:xfrm>
              <a:off x="609600" y="12985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3" name="Freeform 63"/>
            <p:cNvSpPr/>
            <p:nvPr/>
          </p:nvSpPr>
          <p:spPr bwMode="auto">
            <a:xfrm>
              <a:off x="2357438" y="558801"/>
              <a:ext cx="0" cy="142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4" name="Oval 64"/>
            <p:cNvSpPr>
              <a:spLocks noChangeArrowheads="1"/>
            </p:cNvSpPr>
            <p:nvPr/>
          </p:nvSpPr>
          <p:spPr bwMode="auto">
            <a:xfrm>
              <a:off x="2176463" y="131445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5" name="Freeform 65"/>
            <p:cNvSpPr/>
            <p:nvPr/>
          </p:nvSpPr>
          <p:spPr bwMode="auto">
            <a:xfrm>
              <a:off x="2447925" y="558801"/>
              <a:ext cx="14288" cy="14287"/>
            </a:xfrm>
            <a:custGeom>
              <a:avLst/>
              <a:gdLst>
                <a:gd name="T0" fmla="*/ 0 w 1"/>
                <a:gd name="T1" fmla="*/ 0 h 1"/>
                <a:gd name="T2" fmla="*/ 1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1" y="1"/>
                    <a:pt x="1"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6" name="Oval 66"/>
            <p:cNvSpPr>
              <a:spLocks noChangeArrowheads="1"/>
            </p:cNvSpPr>
            <p:nvPr/>
          </p:nvSpPr>
          <p:spPr bwMode="auto">
            <a:xfrm>
              <a:off x="896938" y="10048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7" name="Freeform 67"/>
            <p:cNvSpPr/>
            <p:nvPr/>
          </p:nvSpPr>
          <p:spPr bwMode="auto">
            <a:xfrm>
              <a:off x="866775" y="1282700"/>
              <a:ext cx="14288" cy="15875"/>
            </a:xfrm>
            <a:custGeom>
              <a:avLst/>
              <a:gdLst>
                <a:gd name="T0" fmla="*/ 1 w 1"/>
                <a:gd name="T1" fmla="*/ 0 h 1"/>
                <a:gd name="T2" fmla="*/ 1 w 1"/>
                <a:gd name="T3" fmla="*/ 0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0"/>
                    <a:pt x="1" y="1"/>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8" name="Oval 68"/>
            <p:cNvSpPr>
              <a:spLocks noChangeArrowheads="1"/>
            </p:cNvSpPr>
            <p:nvPr/>
          </p:nvSpPr>
          <p:spPr bwMode="auto">
            <a:xfrm>
              <a:off x="1784350" y="1514475"/>
              <a:ext cx="15875"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9" name="Oval 69"/>
            <p:cNvSpPr>
              <a:spLocks noChangeArrowheads="1"/>
            </p:cNvSpPr>
            <p:nvPr/>
          </p:nvSpPr>
          <p:spPr bwMode="auto">
            <a:xfrm>
              <a:off x="1589088" y="8207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0" name="Freeform 70"/>
            <p:cNvSpPr/>
            <p:nvPr/>
          </p:nvSpPr>
          <p:spPr bwMode="auto">
            <a:xfrm>
              <a:off x="927100" y="8207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1" name="Oval 71"/>
            <p:cNvSpPr>
              <a:spLocks noChangeArrowheads="1"/>
            </p:cNvSpPr>
            <p:nvPr/>
          </p:nvSpPr>
          <p:spPr bwMode="auto">
            <a:xfrm>
              <a:off x="760413" y="1112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2" name="Oval 72"/>
            <p:cNvSpPr>
              <a:spLocks noChangeArrowheads="1"/>
            </p:cNvSpPr>
            <p:nvPr/>
          </p:nvSpPr>
          <p:spPr bwMode="auto">
            <a:xfrm>
              <a:off x="820738" y="10668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3" name="Freeform 73"/>
            <p:cNvSpPr/>
            <p:nvPr/>
          </p:nvSpPr>
          <p:spPr bwMode="auto">
            <a:xfrm>
              <a:off x="2733675" y="836613"/>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4" name="Freeform 74"/>
            <p:cNvSpPr/>
            <p:nvPr/>
          </p:nvSpPr>
          <p:spPr bwMode="auto">
            <a:xfrm>
              <a:off x="820738" y="8207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5" name="Freeform 75"/>
            <p:cNvSpPr/>
            <p:nvPr/>
          </p:nvSpPr>
          <p:spPr bwMode="auto">
            <a:xfrm>
              <a:off x="730250" y="836613"/>
              <a:ext cx="15875" cy="0"/>
            </a:xfrm>
            <a:custGeom>
              <a:avLst/>
              <a:gdLst>
                <a:gd name="T0" fmla="*/ 1 w 1"/>
                <a:gd name="T1" fmla="*/ 1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6" name="Freeform 76"/>
            <p:cNvSpPr/>
            <p:nvPr/>
          </p:nvSpPr>
          <p:spPr bwMode="auto">
            <a:xfrm>
              <a:off x="836613" y="804863"/>
              <a:ext cx="14288" cy="15875"/>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0"/>
                    <a:pt x="1" y="0"/>
                    <a:pt x="1" y="0"/>
                  </a:cubicBez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7" name="Oval 77"/>
            <p:cNvSpPr>
              <a:spLocks noChangeArrowheads="1"/>
            </p:cNvSpPr>
            <p:nvPr/>
          </p:nvSpPr>
          <p:spPr bwMode="auto">
            <a:xfrm>
              <a:off x="2130425" y="14843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8" name="Freeform 78"/>
            <p:cNvSpPr/>
            <p:nvPr/>
          </p:nvSpPr>
          <p:spPr bwMode="auto">
            <a:xfrm>
              <a:off x="1106488" y="944563"/>
              <a:ext cx="0" cy="14287"/>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1"/>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9" name="Freeform 79"/>
            <p:cNvSpPr/>
            <p:nvPr/>
          </p:nvSpPr>
          <p:spPr bwMode="auto">
            <a:xfrm>
              <a:off x="1603375" y="774700"/>
              <a:ext cx="0" cy="14287"/>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0" name="Freeform 80"/>
            <p:cNvSpPr/>
            <p:nvPr/>
          </p:nvSpPr>
          <p:spPr bwMode="auto">
            <a:xfrm>
              <a:off x="2703513" y="804863"/>
              <a:ext cx="142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1" name="Oval 81"/>
            <p:cNvSpPr>
              <a:spLocks noChangeArrowheads="1"/>
            </p:cNvSpPr>
            <p:nvPr/>
          </p:nvSpPr>
          <p:spPr bwMode="auto">
            <a:xfrm>
              <a:off x="1844675" y="14382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2" name="Oval 82"/>
            <p:cNvSpPr>
              <a:spLocks noChangeArrowheads="1"/>
            </p:cNvSpPr>
            <p:nvPr/>
          </p:nvSpPr>
          <p:spPr bwMode="auto">
            <a:xfrm>
              <a:off x="850900" y="10668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3" name="Oval 83"/>
            <p:cNvSpPr>
              <a:spLocks noChangeArrowheads="1"/>
            </p:cNvSpPr>
            <p:nvPr/>
          </p:nvSpPr>
          <p:spPr bwMode="auto">
            <a:xfrm>
              <a:off x="1814513" y="6350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4" name="Freeform 84"/>
            <p:cNvSpPr/>
            <p:nvPr/>
          </p:nvSpPr>
          <p:spPr bwMode="auto">
            <a:xfrm>
              <a:off x="1408113" y="1500188"/>
              <a:ext cx="0" cy="142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5" name="Freeform 85"/>
            <p:cNvSpPr/>
            <p:nvPr/>
          </p:nvSpPr>
          <p:spPr bwMode="auto">
            <a:xfrm>
              <a:off x="2130425" y="974725"/>
              <a:ext cx="15875"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6" name="Freeform 86"/>
            <p:cNvSpPr/>
            <p:nvPr/>
          </p:nvSpPr>
          <p:spPr bwMode="auto">
            <a:xfrm>
              <a:off x="2176463" y="1468438"/>
              <a:ext cx="0" cy="15875"/>
            </a:xfrm>
            <a:custGeom>
              <a:avLst/>
              <a:gdLst>
                <a:gd name="T0" fmla="*/ 0 h 1"/>
                <a:gd name="T1" fmla="*/ 0 h 1"/>
                <a:gd name="T2" fmla="*/ 0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0"/>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7" name="Oval 87"/>
            <p:cNvSpPr>
              <a:spLocks noChangeArrowheads="1"/>
            </p:cNvSpPr>
            <p:nvPr/>
          </p:nvSpPr>
          <p:spPr bwMode="auto">
            <a:xfrm>
              <a:off x="2747963" y="7889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8" name="Oval 88"/>
            <p:cNvSpPr>
              <a:spLocks noChangeArrowheads="1"/>
            </p:cNvSpPr>
            <p:nvPr/>
          </p:nvSpPr>
          <p:spPr bwMode="auto">
            <a:xfrm>
              <a:off x="595313" y="10366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9" name="Freeform 89"/>
            <p:cNvSpPr/>
            <p:nvPr/>
          </p:nvSpPr>
          <p:spPr bwMode="auto">
            <a:xfrm>
              <a:off x="911225" y="820738"/>
              <a:ext cx="158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0" name="Freeform 90"/>
            <p:cNvSpPr/>
            <p:nvPr/>
          </p:nvSpPr>
          <p:spPr bwMode="auto">
            <a:xfrm>
              <a:off x="1001713" y="882650"/>
              <a:ext cx="0" cy="14287"/>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1" name="Oval 91"/>
            <p:cNvSpPr>
              <a:spLocks noChangeArrowheads="1"/>
            </p:cNvSpPr>
            <p:nvPr/>
          </p:nvSpPr>
          <p:spPr bwMode="auto">
            <a:xfrm>
              <a:off x="987425" y="9906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2" name="Oval 92"/>
            <p:cNvSpPr>
              <a:spLocks noChangeArrowheads="1"/>
            </p:cNvSpPr>
            <p:nvPr/>
          </p:nvSpPr>
          <p:spPr bwMode="auto">
            <a:xfrm>
              <a:off x="1017588" y="10048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3" name="Oval 93"/>
            <p:cNvSpPr>
              <a:spLocks noChangeArrowheads="1"/>
            </p:cNvSpPr>
            <p:nvPr/>
          </p:nvSpPr>
          <p:spPr bwMode="auto">
            <a:xfrm>
              <a:off x="2206625" y="604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4" name="Freeform 94"/>
            <p:cNvSpPr/>
            <p:nvPr/>
          </p:nvSpPr>
          <p:spPr bwMode="auto">
            <a:xfrm>
              <a:off x="1693863" y="102076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5" name="Freeform 95"/>
            <p:cNvSpPr/>
            <p:nvPr/>
          </p:nvSpPr>
          <p:spPr bwMode="auto">
            <a:xfrm>
              <a:off x="2432050" y="604838"/>
              <a:ext cx="158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6" name="Freeform 96"/>
            <p:cNvSpPr/>
            <p:nvPr/>
          </p:nvSpPr>
          <p:spPr bwMode="auto">
            <a:xfrm>
              <a:off x="836613" y="804863"/>
              <a:ext cx="0" cy="1587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7" name="Freeform 97"/>
            <p:cNvSpPr/>
            <p:nvPr/>
          </p:nvSpPr>
          <p:spPr bwMode="auto">
            <a:xfrm>
              <a:off x="2447925" y="604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8" name="Oval 98"/>
            <p:cNvSpPr>
              <a:spLocks noChangeArrowheads="1"/>
            </p:cNvSpPr>
            <p:nvPr/>
          </p:nvSpPr>
          <p:spPr bwMode="auto">
            <a:xfrm>
              <a:off x="1273175" y="8509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9" name="Oval 99"/>
            <p:cNvSpPr>
              <a:spLocks noChangeArrowheads="1"/>
            </p:cNvSpPr>
            <p:nvPr/>
          </p:nvSpPr>
          <p:spPr bwMode="auto">
            <a:xfrm>
              <a:off x="2327275" y="6191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0" name="Oval 100"/>
            <p:cNvSpPr>
              <a:spLocks noChangeArrowheads="1"/>
            </p:cNvSpPr>
            <p:nvPr/>
          </p:nvSpPr>
          <p:spPr bwMode="auto">
            <a:xfrm>
              <a:off x="2160588" y="131445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1" name="Oval 101"/>
            <p:cNvSpPr>
              <a:spLocks noChangeArrowheads="1"/>
            </p:cNvSpPr>
            <p:nvPr/>
          </p:nvSpPr>
          <p:spPr bwMode="auto">
            <a:xfrm>
              <a:off x="1377950" y="8366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2" name="Freeform 102"/>
            <p:cNvSpPr/>
            <p:nvPr/>
          </p:nvSpPr>
          <p:spPr bwMode="auto">
            <a:xfrm>
              <a:off x="2854325" y="85090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3" name="Oval 103"/>
            <p:cNvSpPr>
              <a:spLocks noChangeArrowheads="1"/>
            </p:cNvSpPr>
            <p:nvPr/>
          </p:nvSpPr>
          <p:spPr bwMode="auto">
            <a:xfrm>
              <a:off x="2492375" y="14065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4" name="Freeform 104"/>
            <p:cNvSpPr/>
            <p:nvPr/>
          </p:nvSpPr>
          <p:spPr bwMode="auto">
            <a:xfrm>
              <a:off x="1498600" y="1082675"/>
              <a:ext cx="0" cy="15875"/>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5" name="Oval 105"/>
            <p:cNvSpPr>
              <a:spLocks noChangeArrowheads="1"/>
            </p:cNvSpPr>
            <p:nvPr/>
          </p:nvSpPr>
          <p:spPr bwMode="auto">
            <a:xfrm>
              <a:off x="2854325" y="145256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6" name="Oval 106"/>
            <p:cNvSpPr>
              <a:spLocks noChangeArrowheads="1"/>
            </p:cNvSpPr>
            <p:nvPr/>
          </p:nvSpPr>
          <p:spPr bwMode="auto">
            <a:xfrm>
              <a:off x="866775" y="8366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7" name="Freeform 107"/>
            <p:cNvSpPr/>
            <p:nvPr/>
          </p:nvSpPr>
          <p:spPr bwMode="auto">
            <a:xfrm>
              <a:off x="1603375" y="774700"/>
              <a:ext cx="15875" cy="14287"/>
            </a:xfrm>
            <a:custGeom>
              <a:avLst/>
              <a:gdLst>
                <a:gd name="T0" fmla="*/ 0 w 1"/>
                <a:gd name="T1" fmla="*/ 0 h 1"/>
                <a:gd name="T2" fmla="*/ 1 w 1"/>
                <a:gd name="T3" fmla="*/ 1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1" y="1"/>
                    <a:pt x="1" y="1"/>
                  </a:cubicBezTo>
                  <a:cubicBezTo>
                    <a:pt x="1" y="1"/>
                    <a:pt x="1" y="1"/>
                    <a:pt x="1"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8" name="Freeform 108"/>
            <p:cNvSpPr/>
            <p:nvPr/>
          </p:nvSpPr>
          <p:spPr bwMode="auto">
            <a:xfrm>
              <a:off x="1196975"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9" name="Oval 109"/>
            <p:cNvSpPr>
              <a:spLocks noChangeArrowheads="1"/>
            </p:cNvSpPr>
            <p:nvPr/>
          </p:nvSpPr>
          <p:spPr bwMode="auto">
            <a:xfrm>
              <a:off x="2116138" y="14843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0" name="Freeform 110"/>
            <p:cNvSpPr/>
            <p:nvPr/>
          </p:nvSpPr>
          <p:spPr bwMode="auto">
            <a:xfrm>
              <a:off x="1814513" y="1500188"/>
              <a:ext cx="0" cy="14287"/>
            </a:xfrm>
            <a:custGeom>
              <a:avLst/>
              <a:gdLst>
                <a:gd name="T0" fmla="*/ 0 h 1"/>
                <a:gd name="T1" fmla="*/ 0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1" name="Oval 111"/>
            <p:cNvSpPr>
              <a:spLocks noChangeArrowheads="1"/>
            </p:cNvSpPr>
            <p:nvPr/>
          </p:nvSpPr>
          <p:spPr bwMode="auto">
            <a:xfrm>
              <a:off x="1136650"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2" name="Freeform 112"/>
            <p:cNvSpPr/>
            <p:nvPr/>
          </p:nvSpPr>
          <p:spPr bwMode="auto">
            <a:xfrm>
              <a:off x="2176463" y="14684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3" name="Rectangle 113"/>
            <p:cNvSpPr>
              <a:spLocks noChangeArrowheads="1"/>
            </p:cNvSpPr>
            <p:nvPr/>
          </p:nvSpPr>
          <p:spPr bwMode="auto">
            <a:xfrm>
              <a:off x="625475" y="117475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4" name="Oval 114"/>
            <p:cNvSpPr>
              <a:spLocks noChangeArrowheads="1"/>
            </p:cNvSpPr>
            <p:nvPr/>
          </p:nvSpPr>
          <p:spPr bwMode="auto">
            <a:xfrm>
              <a:off x="2100263" y="6350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5" name="Freeform 115"/>
            <p:cNvSpPr/>
            <p:nvPr/>
          </p:nvSpPr>
          <p:spPr bwMode="auto">
            <a:xfrm>
              <a:off x="850900" y="8366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6" name="Freeform 116"/>
            <p:cNvSpPr/>
            <p:nvPr/>
          </p:nvSpPr>
          <p:spPr bwMode="auto">
            <a:xfrm>
              <a:off x="2552700" y="14382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7" name="Freeform 117"/>
            <p:cNvSpPr/>
            <p:nvPr/>
          </p:nvSpPr>
          <p:spPr bwMode="auto">
            <a:xfrm>
              <a:off x="1106488" y="75882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8" name="Freeform 118"/>
            <p:cNvSpPr/>
            <p:nvPr/>
          </p:nvSpPr>
          <p:spPr bwMode="auto">
            <a:xfrm>
              <a:off x="2914650" y="1500188"/>
              <a:ext cx="0" cy="14287"/>
            </a:xfrm>
            <a:custGeom>
              <a:avLst/>
              <a:gdLst>
                <a:gd name="T0" fmla="*/ 0 h 1"/>
                <a:gd name="T1" fmla="*/ 0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9" name="Freeform 119"/>
            <p:cNvSpPr/>
            <p:nvPr/>
          </p:nvSpPr>
          <p:spPr bwMode="auto">
            <a:xfrm>
              <a:off x="1468438" y="1098550"/>
              <a:ext cx="158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0" name="Oval 120"/>
            <p:cNvSpPr>
              <a:spLocks noChangeArrowheads="1"/>
            </p:cNvSpPr>
            <p:nvPr/>
          </p:nvSpPr>
          <p:spPr bwMode="auto">
            <a:xfrm>
              <a:off x="1438275" y="9906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1" name="Oval 121"/>
            <p:cNvSpPr>
              <a:spLocks noChangeArrowheads="1"/>
            </p:cNvSpPr>
            <p:nvPr/>
          </p:nvSpPr>
          <p:spPr bwMode="auto">
            <a:xfrm>
              <a:off x="2838450" y="15144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2" name="Oval 122"/>
            <p:cNvSpPr>
              <a:spLocks noChangeArrowheads="1"/>
            </p:cNvSpPr>
            <p:nvPr/>
          </p:nvSpPr>
          <p:spPr bwMode="auto">
            <a:xfrm>
              <a:off x="1152525"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3" name="Oval 123"/>
            <p:cNvSpPr>
              <a:spLocks noChangeArrowheads="1"/>
            </p:cNvSpPr>
            <p:nvPr/>
          </p:nvSpPr>
          <p:spPr bwMode="auto">
            <a:xfrm>
              <a:off x="1136650"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4" name="Rectangle 124"/>
            <p:cNvSpPr>
              <a:spLocks noChangeArrowheads="1"/>
            </p:cNvSpPr>
            <p:nvPr/>
          </p:nvSpPr>
          <p:spPr bwMode="auto">
            <a:xfrm>
              <a:off x="911225" y="1004888"/>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5" name="Freeform 125"/>
            <p:cNvSpPr/>
            <p:nvPr/>
          </p:nvSpPr>
          <p:spPr bwMode="auto">
            <a:xfrm>
              <a:off x="2116138" y="14843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6" name="Freeform 126"/>
            <p:cNvSpPr/>
            <p:nvPr/>
          </p:nvSpPr>
          <p:spPr bwMode="auto">
            <a:xfrm>
              <a:off x="1062038" y="77470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7" name="Freeform 127"/>
            <p:cNvSpPr/>
            <p:nvPr/>
          </p:nvSpPr>
          <p:spPr bwMode="auto">
            <a:xfrm>
              <a:off x="2130425" y="1468438"/>
              <a:ext cx="0" cy="1587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8" name="Freeform 128"/>
            <p:cNvSpPr/>
            <p:nvPr/>
          </p:nvSpPr>
          <p:spPr bwMode="auto">
            <a:xfrm>
              <a:off x="2130425" y="1484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9" name="Rectangle 129"/>
            <p:cNvSpPr>
              <a:spLocks noChangeArrowheads="1"/>
            </p:cNvSpPr>
            <p:nvPr/>
          </p:nvSpPr>
          <p:spPr bwMode="auto">
            <a:xfrm>
              <a:off x="776288" y="1052513"/>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0" name="Rectangle 130"/>
            <p:cNvSpPr>
              <a:spLocks noChangeArrowheads="1"/>
            </p:cNvSpPr>
            <p:nvPr/>
          </p:nvSpPr>
          <p:spPr bwMode="auto">
            <a:xfrm>
              <a:off x="2717800" y="804863"/>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1" name="Freeform 131"/>
            <p:cNvSpPr/>
            <p:nvPr/>
          </p:nvSpPr>
          <p:spPr bwMode="auto">
            <a:xfrm>
              <a:off x="1212850" y="1098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2" name="Freeform 132"/>
            <p:cNvSpPr/>
            <p:nvPr/>
          </p:nvSpPr>
          <p:spPr bwMode="auto">
            <a:xfrm>
              <a:off x="850900" y="8366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3" name="Freeform 133"/>
            <p:cNvSpPr/>
            <p:nvPr/>
          </p:nvSpPr>
          <p:spPr bwMode="auto">
            <a:xfrm>
              <a:off x="1212850" y="1098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4" name="Rectangle 134"/>
            <p:cNvSpPr>
              <a:spLocks noChangeArrowheads="1"/>
            </p:cNvSpPr>
            <p:nvPr/>
          </p:nvSpPr>
          <p:spPr bwMode="auto">
            <a:xfrm>
              <a:off x="2417763" y="558801"/>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5" name="Oval 135"/>
            <p:cNvSpPr>
              <a:spLocks noChangeArrowheads="1"/>
            </p:cNvSpPr>
            <p:nvPr/>
          </p:nvSpPr>
          <p:spPr bwMode="auto">
            <a:xfrm>
              <a:off x="2266950" y="145256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6" name="Freeform 136"/>
            <p:cNvSpPr/>
            <p:nvPr/>
          </p:nvSpPr>
          <p:spPr bwMode="auto">
            <a:xfrm>
              <a:off x="2447925" y="604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7" name="Freeform 137"/>
            <p:cNvSpPr/>
            <p:nvPr/>
          </p:nvSpPr>
          <p:spPr bwMode="auto">
            <a:xfrm>
              <a:off x="565150" y="10525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8" name="Rectangle 138"/>
            <p:cNvSpPr>
              <a:spLocks noChangeArrowheads="1"/>
            </p:cNvSpPr>
            <p:nvPr/>
          </p:nvSpPr>
          <p:spPr bwMode="auto">
            <a:xfrm>
              <a:off x="3049588" y="1144588"/>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9" name="Freeform 139"/>
            <p:cNvSpPr/>
            <p:nvPr/>
          </p:nvSpPr>
          <p:spPr bwMode="auto">
            <a:xfrm>
              <a:off x="1800225" y="15144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0" name="Freeform 140"/>
            <p:cNvSpPr/>
            <p:nvPr/>
          </p:nvSpPr>
          <p:spPr bwMode="auto">
            <a:xfrm>
              <a:off x="1106488" y="9588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1" name="Freeform 141"/>
            <p:cNvSpPr/>
            <p:nvPr/>
          </p:nvSpPr>
          <p:spPr bwMode="auto">
            <a:xfrm>
              <a:off x="1649413" y="7127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2" name="Oval 142"/>
            <p:cNvSpPr>
              <a:spLocks noChangeArrowheads="1"/>
            </p:cNvSpPr>
            <p:nvPr/>
          </p:nvSpPr>
          <p:spPr bwMode="auto">
            <a:xfrm>
              <a:off x="2417763" y="1112838"/>
              <a:ext cx="14288"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3" name="Freeform 143"/>
            <p:cNvSpPr/>
            <p:nvPr/>
          </p:nvSpPr>
          <p:spPr bwMode="auto">
            <a:xfrm>
              <a:off x="1995488" y="1098550"/>
              <a:ext cx="15875" cy="14287"/>
            </a:xfrm>
            <a:custGeom>
              <a:avLst/>
              <a:gdLst>
                <a:gd name="T0" fmla="*/ 0 w 1"/>
                <a:gd name="T1" fmla="*/ 0 h 1"/>
                <a:gd name="T2" fmla="*/ 0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0" y="0"/>
                  </a:cubicBezTo>
                  <a:cubicBezTo>
                    <a:pt x="0" y="0"/>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4" name="Freeform 144"/>
            <p:cNvSpPr/>
            <p:nvPr/>
          </p:nvSpPr>
          <p:spPr bwMode="auto">
            <a:xfrm>
              <a:off x="2552700" y="1066800"/>
              <a:ext cx="15875" cy="15875"/>
            </a:xfrm>
            <a:custGeom>
              <a:avLst/>
              <a:gdLst>
                <a:gd name="T0" fmla="*/ 0 w 1"/>
                <a:gd name="T1" fmla="*/ 1 h 1"/>
                <a:gd name="T2" fmla="*/ 0 w 1"/>
                <a:gd name="T3" fmla="*/ 1 h 1"/>
                <a:gd name="T4" fmla="*/ 0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1"/>
                    <a:pt x="0" y="0"/>
                    <a:pt x="0" y="1"/>
                  </a:cubicBezTo>
                  <a:cubicBezTo>
                    <a:pt x="0"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5" name="Freeform 145"/>
            <p:cNvSpPr/>
            <p:nvPr/>
          </p:nvSpPr>
          <p:spPr bwMode="auto">
            <a:xfrm>
              <a:off x="1860550" y="1112838"/>
              <a:ext cx="142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6" name="Oval 146"/>
            <p:cNvSpPr>
              <a:spLocks noChangeArrowheads="1"/>
            </p:cNvSpPr>
            <p:nvPr/>
          </p:nvSpPr>
          <p:spPr bwMode="auto">
            <a:xfrm>
              <a:off x="2220913" y="1112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7" name="Freeform 147"/>
            <p:cNvSpPr/>
            <p:nvPr/>
          </p:nvSpPr>
          <p:spPr bwMode="auto">
            <a:xfrm>
              <a:off x="2478088" y="1112838"/>
              <a:ext cx="0" cy="15875"/>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8" name="Freeform 148"/>
            <p:cNvSpPr/>
            <p:nvPr/>
          </p:nvSpPr>
          <p:spPr bwMode="auto">
            <a:xfrm>
              <a:off x="1754188"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9" name="Freeform 149"/>
            <p:cNvSpPr/>
            <p:nvPr/>
          </p:nvSpPr>
          <p:spPr bwMode="auto">
            <a:xfrm>
              <a:off x="1754188"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0" name="Freeform 150"/>
            <p:cNvSpPr/>
            <p:nvPr/>
          </p:nvSpPr>
          <p:spPr bwMode="auto">
            <a:xfrm>
              <a:off x="2432050" y="11128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1" name="Freeform 151"/>
            <p:cNvSpPr/>
            <p:nvPr/>
          </p:nvSpPr>
          <p:spPr bwMode="auto">
            <a:xfrm>
              <a:off x="1649413" y="109855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2" name="Freeform 152"/>
            <p:cNvSpPr/>
            <p:nvPr/>
          </p:nvSpPr>
          <p:spPr bwMode="auto">
            <a:xfrm>
              <a:off x="2071688" y="1036638"/>
              <a:ext cx="14288" cy="15875"/>
            </a:xfrm>
            <a:custGeom>
              <a:avLst/>
              <a:gdLst>
                <a:gd name="T0" fmla="*/ 1 w 1"/>
                <a:gd name="T1" fmla="*/ 0 h 1"/>
                <a:gd name="T2" fmla="*/ 1 w 1"/>
                <a:gd name="T3" fmla="*/ 0 h 1"/>
                <a:gd name="T4" fmla="*/ 0 w 1"/>
                <a:gd name="T5" fmla="*/ 0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1"/>
                    <a:pt x="1"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3" name="Oval 153"/>
            <p:cNvSpPr>
              <a:spLocks noChangeArrowheads="1"/>
            </p:cNvSpPr>
            <p:nvPr/>
          </p:nvSpPr>
          <p:spPr bwMode="auto">
            <a:xfrm>
              <a:off x="2071688" y="10366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4" name="Freeform 154"/>
            <p:cNvSpPr/>
            <p:nvPr/>
          </p:nvSpPr>
          <p:spPr bwMode="auto">
            <a:xfrm>
              <a:off x="2236788" y="10366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5" name="Freeform 155"/>
            <p:cNvSpPr/>
            <p:nvPr/>
          </p:nvSpPr>
          <p:spPr bwMode="auto">
            <a:xfrm>
              <a:off x="1814513" y="866775"/>
              <a:ext cx="60325" cy="15875"/>
            </a:xfrm>
            <a:custGeom>
              <a:avLst/>
              <a:gdLst>
                <a:gd name="T0" fmla="*/ 0 w 4"/>
                <a:gd name="T1" fmla="*/ 1 h 1"/>
                <a:gd name="T2" fmla="*/ 0 w 4"/>
                <a:gd name="T3" fmla="*/ 0 h 1"/>
                <a:gd name="T4" fmla="*/ 3 w 4"/>
                <a:gd name="T5" fmla="*/ 0 h 1"/>
                <a:gd name="T6" fmla="*/ 4 w 4"/>
                <a:gd name="T7" fmla="*/ 0 h 1"/>
                <a:gd name="T8" fmla="*/ 3 w 4"/>
                <a:gd name="T9" fmla="*/ 0 h 1"/>
                <a:gd name="T10" fmla="*/ 1 w 4"/>
                <a:gd name="T11" fmla="*/ 1 h 1"/>
                <a:gd name="T12" fmla="*/ 0 w 4"/>
                <a:gd name="T13" fmla="*/ 1 h 1"/>
                <a:gd name="T14" fmla="*/ 0 w 4"/>
                <a:gd name="T15" fmla="*/ 1 h 1"/>
                <a:gd name="T16" fmla="*/ 0 w 4"/>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0" y="1"/>
                  </a:moveTo>
                  <a:cubicBezTo>
                    <a:pt x="0" y="1"/>
                    <a:pt x="0" y="0"/>
                    <a:pt x="0" y="0"/>
                  </a:cubicBezTo>
                  <a:cubicBezTo>
                    <a:pt x="1" y="1"/>
                    <a:pt x="2" y="0"/>
                    <a:pt x="3" y="0"/>
                  </a:cubicBezTo>
                  <a:cubicBezTo>
                    <a:pt x="3" y="0"/>
                    <a:pt x="4" y="0"/>
                    <a:pt x="4" y="0"/>
                  </a:cubicBezTo>
                  <a:cubicBezTo>
                    <a:pt x="4" y="0"/>
                    <a:pt x="3" y="0"/>
                    <a:pt x="3" y="0"/>
                  </a:cubicBezTo>
                  <a:cubicBezTo>
                    <a:pt x="2" y="0"/>
                    <a:pt x="2" y="0"/>
                    <a:pt x="1" y="1"/>
                  </a:cubicBezTo>
                  <a:cubicBezTo>
                    <a:pt x="1" y="1"/>
                    <a:pt x="1"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6" name="Oval 156"/>
            <p:cNvSpPr>
              <a:spLocks noChangeArrowheads="1"/>
            </p:cNvSpPr>
            <p:nvPr/>
          </p:nvSpPr>
          <p:spPr bwMode="auto">
            <a:xfrm>
              <a:off x="1874838" y="8667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1385570" y="1769110"/>
            <a:ext cx="6537960" cy="922020"/>
          </a:xfrm>
          <a:prstGeom prst="rect">
            <a:avLst/>
          </a:prstGeom>
          <a:noFill/>
        </p:spPr>
        <p:txBody>
          <a:bodyPr wrap="square" rtlCol="0" anchor="t">
            <a:spAutoFit/>
          </a:bodyPr>
          <a:lstStyle/>
          <a:p>
            <a:r>
              <a:rPr altLang="zh-CN" sz="5400" b="1">
                <a:effectLst>
                  <a:outerShdw blurRad="38100" dist="19050" dir="2700000" algn="tl" rotWithShape="0">
                    <a:schemeClr val="dk1">
                      <a:alpha val="40000"/>
                    </a:schemeClr>
                  </a:outerShdw>
                </a:effectLst>
                <a:latin typeface="华文仿宋" panose="02010600040101010101" charset="-122"/>
                <a:ea typeface="华文仿宋" panose="02010600040101010101" charset="-122"/>
                <a:sym typeface="+mn-ea"/>
              </a:rPr>
              <a:t>人员分工及项目阐述</a:t>
            </a:r>
            <a:endParaRPr lang="zh-CN" altLang="en-US" sz="5400"/>
          </a:p>
        </p:txBody>
      </p:sp>
      <p:sp>
        <p:nvSpPr>
          <p:cNvPr id="159" name="文本框 158"/>
          <p:cNvSpPr txBox="1"/>
          <p:nvPr/>
        </p:nvSpPr>
        <p:spPr>
          <a:xfrm>
            <a:off x="2499360" y="3225800"/>
            <a:ext cx="4051935" cy="299085"/>
          </a:xfrm>
          <a:prstGeom prst="rect">
            <a:avLst/>
          </a:prstGeom>
          <a:noFill/>
        </p:spPr>
        <p:txBody>
          <a:bodyPr wrap="square" rtlCol="0">
            <a:spAutoFit/>
          </a:bodyPr>
          <a:lstStyle/>
          <a:p>
            <a:pPr algn="l"/>
            <a:r>
              <a:rPr lang="zh-CN" altLang="en-US" u="sng">
                <a:sym typeface="+mn-ea"/>
                <a:hlinkClick r:id="rId2" action="ppaction://hlinksldjump"/>
              </a:rPr>
              <a:t>运营管理系统</a:t>
            </a:r>
            <a:r>
              <a:rPr lang="zh-CN" altLang="en-US" u="sng">
                <a:sym typeface="+mn-ea"/>
              </a:rPr>
              <a:t>   </a:t>
            </a:r>
            <a:r>
              <a:rPr lang="zh-CN" altLang="en-US" u="sng">
                <a:sym typeface="+mn-ea"/>
                <a:hlinkClick r:id="rId3" action="ppaction://hlinksldjump"/>
              </a:rPr>
              <a:t>服务商管理系统</a:t>
            </a:r>
            <a:r>
              <a:rPr lang="zh-CN" altLang="en-US" u="sng">
                <a:sym typeface="+mn-ea"/>
              </a:rPr>
              <a:t>   </a:t>
            </a:r>
            <a:r>
              <a:rPr lang="zh-CN" altLang="en-US" u="sng">
                <a:sym typeface="+mn-ea"/>
                <a:hlinkClick r:id="rId4" action="ppaction://hlinksldjump"/>
              </a:rPr>
              <a:t>电子商务系统</a:t>
            </a:r>
            <a:endParaRPr lang="zh-CN" altLang="en-US"/>
          </a:p>
        </p:txBody>
      </p:sp>
      <p:grpSp>
        <p:nvGrpSpPr>
          <p:cNvPr id="373" name="组合 372"/>
          <p:cNvGrpSpPr/>
          <p:nvPr/>
        </p:nvGrpSpPr>
        <p:grpSpPr>
          <a:xfrm>
            <a:off x="6551295" y="2609215"/>
            <a:ext cx="1414145" cy="1209040"/>
            <a:chOff x="8481179" y="608582"/>
            <a:chExt cx="2782819" cy="2489089"/>
          </a:xfrm>
        </p:grpSpPr>
        <p:sp>
          <p:nvSpPr>
            <p:cNvPr id="336" name="任意多边形: 形状 335"/>
            <p:cNvSpPr/>
            <p:nvPr/>
          </p:nvSpPr>
          <p:spPr>
            <a:xfrm>
              <a:off x="10801709" y="901040"/>
              <a:ext cx="364247" cy="525400"/>
            </a:xfrm>
            <a:custGeom>
              <a:avLst/>
              <a:gdLst>
                <a:gd name="connsiteX0" fmla="*/ 284741 w 364247"/>
                <a:gd name="connsiteY0" fmla="*/ 192367 h 525400"/>
                <a:gd name="connsiteX1" fmla="*/ 362176 w 364247"/>
                <a:gd name="connsiteY1" fmla="*/ 525400 h 525400"/>
                <a:gd name="connsiteX2" fmla="*/ 79506 w 364247"/>
                <a:gd name="connsiteY2" fmla="*/ 333033 h 525400"/>
                <a:gd name="connsiteX3" fmla="*/ 2071 w 364247"/>
                <a:gd name="connsiteY3" fmla="*/ 0 h 525400"/>
                <a:gd name="connsiteX4" fmla="*/ 284741 w 364247"/>
                <a:gd name="connsiteY4" fmla="*/ 192367 h 52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7" h="525400">
                  <a:moveTo>
                    <a:pt x="284741" y="192367"/>
                  </a:moveTo>
                  <a:cubicBezTo>
                    <a:pt x="384181" y="337453"/>
                    <a:pt x="362176" y="525400"/>
                    <a:pt x="362176" y="525400"/>
                  </a:cubicBezTo>
                  <a:cubicBezTo>
                    <a:pt x="362176" y="525400"/>
                    <a:pt x="178947" y="478118"/>
                    <a:pt x="79506" y="333033"/>
                  </a:cubicBezTo>
                  <a:cubicBezTo>
                    <a:pt x="-19934" y="187948"/>
                    <a:pt x="2071" y="0"/>
                    <a:pt x="2071" y="0"/>
                  </a:cubicBezTo>
                  <a:cubicBezTo>
                    <a:pt x="2071" y="0"/>
                    <a:pt x="185301" y="47282"/>
                    <a:pt x="284741" y="192367"/>
                  </a:cubicBezTo>
                  <a:close/>
                </a:path>
              </a:pathLst>
            </a:custGeom>
            <a:solidFill>
              <a:srgbClr val="2F2E41"/>
            </a:solidFill>
            <a:ln w="3718" cap="flat">
              <a:noFill/>
              <a:prstDash val="solid"/>
              <a:miter/>
            </a:ln>
          </p:spPr>
          <p:txBody>
            <a:bodyPr rtlCol="0" anchor="ctr"/>
            <a:lstStyle/>
            <a:p>
              <a:endParaRPr lang="zh-CN" altLang="en-US"/>
            </a:p>
          </p:txBody>
        </p:sp>
        <p:sp>
          <p:nvSpPr>
            <p:cNvPr id="337" name="任意多边形: 形状 336"/>
            <p:cNvSpPr/>
            <p:nvPr/>
          </p:nvSpPr>
          <p:spPr>
            <a:xfrm>
              <a:off x="11014072" y="795097"/>
              <a:ext cx="249926" cy="635566"/>
            </a:xfrm>
            <a:custGeom>
              <a:avLst/>
              <a:gdLst>
                <a:gd name="connsiteX0" fmla="*/ 829 w 249926"/>
                <a:gd name="connsiteY0" fmla="*/ 326013 h 635566"/>
                <a:gd name="connsiteX1" fmla="*/ 146032 w 249926"/>
                <a:gd name="connsiteY1" fmla="*/ 635567 h 635566"/>
                <a:gd name="connsiteX2" fmla="*/ 249098 w 249926"/>
                <a:gd name="connsiteY2" fmla="*/ 309553 h 635566"/>
                <a:gd name="connsiteX3" fmla="*/ 103894 w 249926"/>
                <a:gd name="connsiteY3" fmla="*/ 0 h 635566"/>
                <a:gd name="connsiteX4" fmla="*/ 829 w 249926"/>
                <a:gd name="connsiteY4" fmla="*/ 326013 h 635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926" h="635566">
                  <a:moveTo>
                    <a:pt x="829" y="326013"/>
                  </a:moveTo>
                  <a:cubicBezTo>
                    <a:pt x="12465" y="501520"/>
                    <a:pt x="146032" y="635567"/>
                    <a:pt x="146032" y="635567"/>
                  </a:cubicBezTo>
                  <a:cubicBezTo>
                    <a:pt x="146032" y="635567"/>
                    <a:pt x="260734" y="485060"/>
                    <a:pt x="249098" y="309553"/>
                  </a:cubicBezTo>
                  <a:cubicBezTo>
                    <a:pt x="237462" y="134046"/>
                    <a:pt x="103894" y="0"/>
                    <a:pt x="103894" y="0"/>
                  </a:cubicBezTo>
                  <a:cubicBezTo>
                    <a:pt x="103894" y="0"/>
                    <a:pt x="-10807" y="150506"/>
                    <a:pt x="829" y="326013"/>
                  </a:cubicBezTo>
                  <a:close/>
                </a:path>
              </a:pathLst>
            </a:custGeom>
            <a:solidFill>
              <a:schemeClr val="accent1"/>
            </a:solidFill>
            <a:ln w="3718" cap="flat">
              <a:noFill/>
              <a:prstDash val="solid"/>
              <a:miter/>
            </a:ln>
          </p:spPr>
          <p:txBody>
            <a:bodyPr rtlCol="0" anchor="ctr"/>
            <a:lstStyle/>
            <a:p>
              <a:endParaRPr lang="zh-CN" altLang="en-US"/>
            </a:p>
          </p:txBody>
        </p:sp>
        <p:sp>
          <p:nvSpPr>
            <p:cNvPr id="338" name="任意多边形: 形状 337"/>
            <p:cNvSpPr/>
            <p:nvPr/>
          </p:nvSpPr>
          <p:spPr>
            <a:xfrm>
              <a:off x="9753174" y="608582"/>
              <a:ext cx="1505287" cy="1935117"/>
            </a:xfrm>
            <a:custGeom>
              <a:avLst/>
              <a:gdLst>
                <a:gd name="connsiteX0" fmla="*/ 120036 w 1505287"/>
                <a:gd name="connsiteY0" fmla="*/ 3619 h 1935117"/>
                <a:gd name="connsiteX1" fmla="*/ 1470122 w 1505287"/>
                <a:gd name="connsiteY1" fmla="*/ 682391 h 1935117"/>
                <a:gd name="connsiteX2" fmla="*/ 1505142 w 1505287"/>
                <a:gd name="connsiteY2" fmla="*/ 743730 h 1935117"/>
                <a:gd name="connsiteX3" fmla="*/ 1426702 w 1505287"/>
                <a:gd name="connsiteY3" fmla="*/ 1905615 h 1935117"/>
                <a:gd name="connsiteX4" fmla="*/ 1393011 w 1505287"/>
                <a:gd name="connsiteY4" fmla="*/ 1935044 h 1935117"/>
                <a:gd name="connsiteX5" fmla="*/ 1380872 w 1505287"/>
                <a:gd name="connsiteY5" fmla="*/ 1931714 h 1935117"/>
                <a:gd name="connsiteX6" fmla="*/ 0 w 1505287"/>
                <a:gd name="connsiteY6" fmla="*/ 1226987 h 1935117"/>
                <a:gd name="connsiteX7" fmla="*/ 70892 w 1505287"/>
                <a:gd name="connsiteY7" fmla="*/ 31943 h 1935117"/>
                <a:gd name="connsiteX8" fmla="*/ 106796 w 1505287"/>
                <a:gd name="connsiteY8" fmla="*/ 61 h 1935117"/>
                <a:gd name="connsiteX9" fmla="*/ 120036 w 1505287"/>
                <a:gd name="connsiteY9" fmla="*/ 3619 h 193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5287" h="1935117">
                  <a:moveTo>
                    <a:pt x="120036" y="3619"/>
                  </a:moveTo>
                  <a:lnTo>
                    <a:pt x="1470122" y="682391"/>
                  </a:lnTo>
                  <a:cubicBezTo>
                    <a:pt x="1493072" y="693930"/>
                    <a:pt x="1506872" y="718100"/>
                    <a:pt x="1505142" y="743730"/>
                  </a:cubicBezTo>
                  <a:lnTo>
                    <a:pt x="1426702" y="1905615"/>
                  </a:lnTo>
                  <a:cubicBezTo>
                    <a:pt x="1425525" y="1923045"/>
                    <a:pt x="1410441" y="1936221"/>
                    <a:pt x="1393011" y="1935044"/>
                  </a:cubicBezTo>
                  <a:cubicBezTo>
                    <a:pt x="1388783" y="1934759"/>
                    <a:pt x="1384654" y="1933626"/>
                    <a:pt x="1380872" y="1931714"/>
                  </a:cubicBezTo>
                  <a:lnTo>
                    <a:pt x="0" y="1226987"/>
                  </a:lnTo>
                  <a:lnTo>
                    <a:pt x="70892" y="31943"/>
                  </a:lnTo>
                  <a:cubicBezTo>
                    <a:pt x="72003" y="13224"/>
                    <a:pt x="88077" y="-1050"/>
                    <a:pt x="106796" y="61"/>
                  </a:cubicBezTo>
                  <a:cubicBezTo>
                    <a:pt x="111405" y="334"/>
                    <a:pt x="115911" y="1545"/>
                    <a:pt x="120036" y="3619"/>
                  </a:cubicBezTo>
                  <a:close/>
                </a:path>
              </a:pathLst>
            </a:custGeom>
            <a:solidFill>
              <a:srgbClr val="D0CDE1"/>
            </a:solidFill>
            <a:ln w="3718" cap="flat">
              <a:noFill/>
              <a:prstDash val="solid"/>
              <a:miter/>
            </a:ln>
          </p:spPr>
          <p:txBody>
            <a:bodyPr rtlCol="0" anchor="ctr"/>
            <a:lstStyle/>
            <a:p>
              <a:endParaRPr lang="zh-CN" altLang="en-US"/>
            </a:p>
          </p:txBody>
        </p:sp>
        <p:sp>
          <p:nvSpPr>
            <p:cNvPr id="339" name="任意多边形: 形状 338"/>
            <p:cNvSpPr/>
            <p:nvPr/>
          </p:nvSpPr>
          <p:spPr>
            <a:xfrm>
              <a:off x="9771661" y="632348"/>
              <a:ext cx="1468313" cy="1887585"/>
            </a:xfrm>
            <a:custGeom>
              <a:avLst/>
              <a:gdLst>
                <a:gd name="connsiteX0" fmla="*/ 117088 w 1468313"/>
                <a:gd name="connsiteY0" fmla="*/ 3530 h 1887585"/>
                <a:gd name="connsiteX1" fmla="*/ 1434012 w 1468313"/>
                <a:gd name="connsiteY1" fmla="*/ 665630 h 1887585"/>
                <a:gd name="connsiteX2" fmla="*/ 1468172 w 1468313"/>
                <a:gd name="connsiteY2" fmla="*/ 725462 h 1887585"/>
                <a:gd name="connsiteX3" fmla="*/ 1391659 w 1468313"/>
                <a:gd name="connsiteY3" fmla="*/ 1858808 h 1887585"/>
                <a:gd name="connsiteX4" fmla="*/ 1358796 w 1468313"/>
                <a:gd name="connsiteY4" fmla="*/ 1887514 h 1887585"/>
                <a:gd name="connsiteX5" fmla="*/ 1346954 w 1468313"/>
                <a:gd name="connsiteY5" fmla="*/ 1884266 h 1887585"/>
                <a:gd name="connsiteX6" fmla="*/ 0 w 1468313"/>
                <a:gd name="connsiteY6" fmla="*/ 1196849 h 1887585"/>
                <a:gd name="connsiteX7" fmla="*/ 69151 w 1468313"/>
                <a:gd name="connsiteY7" fmla="*/ 31158 h 1887585"/>
                <a:gd name="connsiteX8" fmla="*/ 104173 w 1468313"/>
                <a:gd name="connsiteY8" fmla="*/ 59 h 1887585"/>
                <a:gd name="connsiteX9" fmla="*/ 117088 w 1468313"/>
                <a:gd name="connsiteY9" fmla="*/ 3530 h 188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8313" h="1887585">
                  <a:moveTo>
                    <a:pt x="117088" y="3530"/>
                  </a:moveTo>
                  <a:lnTo>
                    <a:pt x="1434012" y="665630"/>
                  </a:lnTo>
                  <a:cubicBezTo>
                    <a:pt x="1456399" y="676885"/>
                    <a:pt x="1469859" y="700462"/>
                    <a:pt x="1468172" y="725462"/>
                  </a:cubicBezTo>
                  <a:lnTo>
                    <a:pt x="1391659" y="1858808"/>
                  </a:lnTo>
                  <a:cubicBezTo>
                    <a:pt x="1390511" y="1875810"/>
                    <a:pt x="1375798" y="1888662"/>
                    <a:pt x="1358796" y="1887514"/>
                  </a:cubicBezTo>
                  <a:cubicBezTo>
                    <a:pt x="1354671" y="1887236"/>
                    <a:pt x="1350644" y="1886131"/>
                    <a:pt x="1346954" y="1884266"/>
                  </a:cubicBezTo>
                  <a:lnTo>
                    <a:pt x="0" y="1196849"/>
                  </a:lnTo>
                  <a:lnTo>
                    <a:pt x="69151" y="31158"/>
                  </a:lnTo>
                  <a:cubicBezTo>
                    <a:pt x="70234" y="12900"/>
                    <a:pt x="85914" y="-1024"/>
                    <a:pt x="104173" y="59"/>
                  </a:cubicBezTo>
                  <a:cubicBezTo>
                    <a:pt x="108669" y="326"/>
                    <a:pt x="113064" y="1507"/>
                    <a:pt x="117088" y="3530"/>
                  </a:cubicBezTo>
                  <a:close/>
                </a:path>
              </a:pathLst>
            </a:custGeom>
            <a:solidFill>
              <a:srgbClr val="3F3D56"/>
            </a:solidFill>
            <a:ln w="3718" cap="flat">
              <a:noFill/>
              <a:prstDash val="solid"/>
              <a:miter/>
            </a:ln>
          </p:spPr>
          <p:txBody>
            <a:bodyPr rtlCol="0" anchor="ctr"/>
            <a:lstStyle/>
            <a:p>
              <a:endParaRPr lang="zh-CN" altLang="en-US"/>
            </a:p>
          </p:txBody>
        </p:sp>
        <p:sp>
          <p:nvSpPr>
            <p:cNvPr id="340" name="任意多边形: 形状 339"/>
            <p:cNvSpPr/>
            <p:nvPr/>
          </p:nvSpPr>
          <p:spPr>
            <a:xfrm>
              <a:off x="9840326" y="720620"/>
              <a:ext cx="1330982" cy="1711040"/>
            </a:xfrm>
            <a:custGeom>
              <a:avLst/>
              <a:gdLst>
                <a:gd name="connsiteX0" fmla="*/ 106137 w 1330982"/>
                <a:gd name="connsiteY0" fmla="*/ 3200 h 1711040"/>
                <a:gd name="connsiteX1" fmla="*/ 1299889 w 1330982"/>
                <a:gd name="connsiteY1" fmla="*/ 603373 h 1711040"/>
                <a:gd name="connsiteX2" fmla="*/ 1330854 w 1330982"/>
                <a:gd name="connsiteY2" fmla="*/ 657610 h 1711040"/>
                <a:gd name="connsiteX3" fmla="*/ 1261498 w 1330982"/>
                <a:gd name="connsiteY3" fmla="*/ 1684954 h 1711040"/>
                <a:gd name="connsiteX4" fmla="*/ 1231708 w 1330982"/>
                <a:gd name="connsiteY4" fmla="*/ 1710976 h 1711040"/>
                <a:gd name="connsiteX5" fmla="*/ 1220974 w 1330982"/>
                <a:gd name="connsiteY5" fmla="*/ 1708032 h 1711040"/>
                <a:gd name="connsiteX6" fmla="*/ 0 w 1330982"/>
                <a:gd name="connsiteY6" fmla="*/ 1084908 h 1711040"/>
                <a:gd name="connsiteX7" fmla="*/ 62684 w 1330982"/>
                <a:gd name="connsiteY7" fmla="*/ 28244 h 1711040"/>
                <a:gd name="connsiteX8" fmla="*/ 94430 w 1330982"/>
                <a:gd name="connsiteY8" fmla="*/ 54 h 1711040"/>
                <a:gd name="connsiteX9" fmla="*/ 106137 w 1330982"/>
                <a:gd name="connsiteY9" fmla="*/ 3200 h 171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0982" h="1711040">
                  <a:moveTo>
                    <a:pt x="106137" y="3200"/>
                  </a:moveTo>
                  <a:lnTo>
                    <a:pt x="1299889" y="603373"/>
                  </a:lnTo>
                  <a:cubicBezTo>
                    <a:pt x="1320182" y="613576"/>
                    <a:pt x="1332384" y="634948"/>
                    <a:pt x="1330854" y="657610"/>
                  </a:cubicBezTo>
                  <a:lnTo>
                    <a:pt x="1261498" y="1684954"/>
                  </a:lnTo>
                  <a:cubicBezTo>
                    <a:pt x="1260457" y="1700366"/>
                    <a:pt x="1247120" y="1712017"/>
                    <a:pt x="1231708" y="1710976"/>
                  </a:cubicBezTo>
                  <a:cubicBezTo>
                    <a:pt x="1227969" y="1710724"/>
                    <a:pt x="1224319" y="1709723"/>
                    <a:pt x="1220974" y="1708032"/>
                  </a:cubicBezTo>
                  <a:lnTo>
                    <a:pt x="0" y="1084908"/>
                  </a:lnTo>
                  <a:lnTo>
                    <a:pt x="62684" y="28244"/>
                  </a:lnTo>
                  <a:cubicBezTo>
                    <a:pt x="63666" y="11693"/>
                    <a:pt x="77879" y="-928"/>
                    <a:pt x="94430" y="54"/>
                  </a:cubicBezTo>
                  <a:cubicBezTo>
                    <a:pt x="98505" y="295"/>
                    <a:pt x="102489" y="1366"/>
                    <a:pt x="106137" y="3200"/>
                  </a:cubicBezTo>
                  <a:close/>
                </a:path>
              </a:pathLst>
            </a:custGeom>
            <a:solidFill>
              <a:srgbClr val="FFFFFF"/>
            </a:solidFill>
            <a:ln w="3718" cap="flat">
              <a:noFill/>
              <a:prstDash val="solid"/>
              <a:miter/>
            </a:ln>
          </p:spPr>
          <p:txBody>
            <a:bodyPr rtlCol="0" anchor="ctr"/>
            <a:lstStyle/>
            <a:p>
              <a:endParaRPr lang="zh-CN" altLang="en-US"/>
            </a:p>
          </p:txBody>
        </p:sp>
        <p:sp>
          <p:nvSpPr>
            <p:cNvPr id="341" name="任意多边形: 形状 340"/>
            <p:cNvSpPr/>
            <p:nvPr/>
          </p:nvSpPr>
          <p:spPr>
            <a:xfrm>
              <a:off x="8694022" y="1825532"/>
              <a:ext cx="2462698" cy="1272138"/>
            </a:xfrm>
            <a:custGeom>
              <a:avLst/>
              <a:gdLst>
                <a:gd name="connsiteX0" fmla="*/ 20668 w 2462698"/>
                <a:gd name="connsiteY0" fmla="*/ 581755 h 1272138"/>
                <a:gd name="connsiteX1" fmla="*/ 1372478 w 2462698"/>
                <a:gd name="connsiteY1" fmla="*/ 1262545 h 1272138"/>
                <a:gd name="connsiteX2" fmla="*/ 1453555 w 2462698"/>
                <a:gd name="connsiteY2" fmla="*/ 1262440 h 1272138"/>
                <a:gd name="connsiteX3" fmla="*/ 2453587 w 2462698"/>
                <a:gd name="connsiteY3" fmla="*/ 754791 h 1272138"/>
                <a:gd name="connsiteX4" fmla="*/ 2459925 w 2462698"/>
                <a:gd name="connsiteY4" fmla="*/ 712641 h 1272138"/>
                <a:gd name="connsiteX5" fmla="*/ 2452531 w 2462698"/>
                <a:gd name="connsiteY5" fmla="*/ 694419 h 1272138"/>
                <a:gd name="connsiteX6" fmla="*/ 2316256 w 2462698"/>
                <a:gd name="connsiteY6" fmla="*/ 622743 h 1272138"/>
                <a:gd name="connsiteX7" fmla="*/ 1170496 w 2462698"/>
                <a:gd name="connsiteY7" fmla="*/ 51078 h 1272138"/>
                <a:gd name="connsiteX8" fmla="*/ 1102041 w 2462698"/>
                <a:gd name="connsiteY8" fmla="*/ 14738 h 1272138"/>
                <a:gd name="connsiteX9" fmla="*/ 984307 w 2462698"/>
                <a:gd name="connsiteY9" fmla="*/ 14262 h 1272138"/>
                <a:gd name="connsiteX10" fmla="*/ 20245 w 2462698"/>
                <a:gd name="connsiteY10" fmla="*/ 515044 h 1272138"/>
                <a:gd name="connsiteX11" fmla="*/ 4190 w 2462698"/>
                <a:gd name="connsiteY11" fmla="*/ 565484 h 1272138"/>
                <a:gd name="connsiteX12" fmla="*/ 20668 w 2462698"/>
                <a:gd name="connsiteY12" fmla="*/ 581755 h 127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2698" h="1272138">
                  <a:moveTo>
                    <a:pt x="20668" y="581755"/>
                  </a:moveTo>
                  <a:lnTo>
                    <a:pt x="1372478" y="1262545"/>
                  </a:lnTo>
                  <a:cubicBezTo>
                    <a:pt x="1397990" y="1275374"/>
                    <a:pt x="1428076" y="1275334"/>
                    <a:pt x="1453555" y="1262440"/>
                  </a:cubicBezTo>
                  <a:lnTo>
                    <a:pt x="2453587" y="754791"/>
                  </a:lnTo>
                  <a:cubicBezTo>
                    <a:pt x="2465313" y="743065"/>
                    <a:pt x="2463675" y="725688"/>
                    <a:pt x="2459925" y="712641"/>
                  </a:cubicBezTo>
                  <a:cubicBezTo>
                    <a:pt x="2458105" y="706325"/>
                    <a:pt x="2455627" y="700217"/>
                    <a:pt x="2452531" y="694419"/>
                  </a:cubicBezTo>
                  <a:lnTo>
                    <a:pt x="2316256" y="622743"/>
                  </a:lnTo>
                  <a:lnTo>
                    <a:pt x="1170496" y="51078"/>
                  </a:lnTo>
                  <a:lnTo>
                    <a:pt x="1102041" y="14738"/>
                  </a:lnTo>
                  <a:cubicBezTo>
                    <a:pt x="1065255" y="-4743"/>
                    <a:pt x="1021249" y="-4921"/>
                    <a:pt x="984307" y="14262"/>
                  </a:cubicBezTo>
                  <a:lnTo>
                    <a:pt x="20245" y="515044"/>
                  </a:lnTo>
                  <a:cubicBezTo>
                    <a:pt x="1883" y="524539"/>
                    <a:pt x="-5305" y="547122"/>
                    <a:pt x="4190" y="565484"/>
                  </a:cubicBezTo>
                  <a:cubicBezTo>
                    <a:pt x="7825" y="572513"/>
                    <a:pt x="13594" y="578209"/>
                    <a:pt x="20668" y="581755"/>
                  </a:cubicBezTo>
                  <a:close/>
                </a:path>
              </a:pathLst>
            </a:custGeom>
            <a:solidFill>
              <a:srgbClr val="D0CDE1"/>
            </a:solidFill>
            <a:ln w="3718" cap="flat">
              <a:noFill/>
              <a:prstDash val="solid"/>
              <a:miter/>
            </a:ln>
          </p:spPr>
          <p:txBody>
            <a:bodyPr rtlCol="0" anchor="ctr"/>
            <a:lstStyle/>
            <a:p>
              <a:endParaRPr lang="zh-CN" altLang="en-US"/>
            </a:p>
          </p:txBody>
        </p:sp>
        <p:sp>
          <p:nvSpPr>
            <p:cNvPr id="342" name="任意多边形: 形状 341"/>
            <p:cNvSpPr/>
            <p:nvPr/>
          </p:nvSpPr>
          <p:spPr>
            <a:xfrm>
              <a:off x="8694012" y="2367831"/>
              <a:ext cx="2462708" cy="729840"/>
            </a:xfrm>
            <a:custGeom>
              <a:avLst/>
              <a:gdLst>
                <a:gd name="connsiteX0" fmla="*/ 20678 w 2462708"/>
                <a:gd name="connsiteY0" fmla="*/ 39456 h 729840"/>
                <a:gd name="connsiteX1" fmla="*/ 1372488 w 2462708"/>
                <a:gd name="connsiteY1" fmla="*/ 720247 h 729840"/>
                <a:gd name="connsiteX2" fmla="*/ 1453565 w 2462708"/>
                <a:gd name="connsiteY2" fmla="*/ 720141 h 729840"/>
                <a:gd name="connsiteX3" fmla="*/ 2453597 w 2462708"/>
                <a:gd name="connsiteY3" fmla="*/ 212493 h 729840"/>
                <a:gd name="connsiteX4" fmla="*/ 2459936 w 2462708"/>
                <a:gd name="connsiteY4" fmla="*/ 170343 h 729840"/>
                <a:gd name="connsiteX5" fmla="*/ 1462892 w 2462708"/>
                <a:gd name="connsiteY5" fmla="*/ 688582 h 729840"/>
                <a:gd name="connsiteX6" fmla="*/ 1383997 w 2462708"/>
                <a:gd name="connsiteY6" fmla="*/ 689258 h 729840"/>
                <a:gd name="connsiteX7" fmla="*/ 501 w 2462708"/>
                <a:gd name="connsiteY7" fmla="*/ 0 h 729840"/>
                <a:gd name="connsiteX8" fmla="*/ 20678 w 2462708"/>
                <a:gd name="connsiteY8" fmla="*/ 39456 h 72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2708" h="729840">
                  <a:moveTo>
                    <a:pt x="20678" y="39456"/>
                  </a:moveTo>
                  <a:lnTo>
                    <a:pt x="1372488" y="720247"/>
                  </a:lnTo>
                  <a:cubicBezTo>
                    <a:pt x="1398000" y="733075"/>
                    <a:pt x="1428086" y="733036"/>
                    <a:pt x="1453565" y="720141"/>
                  </a:cubicBezTo>
                  <a:lnTo>
                    <a:pt x="2453597" y="212493"/>
                  </a:lnTo>
                  <a:cubicBezTo>
                    <a:pt x="2465323" y="200767"/>
                    <a:pt x="2463685" y="183390"/>
                    <a:pt x="2459936" y="170343"/>
                  </a:cubicBezTo>
                  <a:lnTo>
                    <a:pt x="1462892" y="688582"/>
                  </a:lnTo>
                  <a:cubicBezTo>
                    <a:pt x="1438215" y="701409"/>
                    <a:pt x="1408891" y="701660"/>
                    <a:pt x="1383997" y="689258"/>
                  </a:cubicBezTo>
                  <a:lnTo>
                    <a:pt x="501" y="0"/>
                  </a:lnTo>
                  <a:cubicBezTo>
                    <a:pt x="-2169" y="16156"/>
                    <a:pt x="6017" y="32163"/>
                    <a:pt x="20678" y="39456"/>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3" name="任意多边形: 形状 342"/>
            <p:cNvSpPr/>
            <p:nvPr/>
          </p:nvSpPr>
          <p:spPr>
            <a:xfrm>
              <a:off x="9239685" y="2383426"/>
              <a:ext cx="766882" cy="405686"/>
            </a:xfrm>
            <a:custGeom>
              <a:avLst/>
              <a:gdLst>
                <a:gd name="connsiteX0" fmla="*/ 758089 w 766882"/>
                <a:gd name="connsiteY0" fmla="*/ 227840 h 405686"/>
                <a:gd name="connsiteX1" fmla="*/ 320303 w 766882"/>
                <a:gd name="connsiteY1" fmla="*/ 6612 h 405686"/>
                <a:gd name="connsiteX2" fmla="*/ 263572 w 766882"/>
                <a:gd name="connsiteY2" fmla="*/ 7258 h 405686"/>
                <a:gd name="connsiteX3" fmla="*/ 9610 w 766882"/>
                <a:gd name="connsiteY3" fmla="*/ 142936 h 405686"/>
                <a:gd name="connsiteX4" fmla="*/ 2147 w 766882"/>
                <a:gd name="connsiteY4" fmla="*/ 167520 h 405686"/>
                <a:gd name="connsiteX5" fmla="*/ 9990 w 766882"/>
                <a:gd name="connsiteY5" fmla="*/ 175180 h 405686"/>
                <a:gd name="connsiteX6" fmla="*/ 456357 w 766882"/>
                <a:gd name="connsiteY6" fmla="*/ 400271 h 405686"/>
                <a:gd name="connsiteX7" fmla="*/ 503941 w 766882"/>
                <a:gd name="connsiteY7" fmla="*/ 399177 h 405686"/>
                <a:gd name="connsiteX8" fmla="*/ 758915 w 766882"/>
                <a:gd name="connsiteY8" fmla="*/ 255529 h 405686"/>
                <a:gd name="connsiteX9" fmla="*/ 764866 w 766882"/>
                <a:gd name="connsiteY9" fmla="*/ 234224 h 405686"/>
                <a:gd name="connsiteX10" fmla="*/ 758089 w 766882"/>
                <a:gd name="connsiteY10" fmla="*/ 227840 h 40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882" h="405686">
                  <a:moveTo>
                    <a:pt x="758089" y="227840"/>
                  </a:moveTo>
                  <a:lnTo>
                    <a:pt x="320303" y="6612"/>
                  </a:lnTo>
                  <a:cubicBezTo>
                    <a:pt x="302416" y="-2427"/>
                    <a:pt x="281248" y="-2186"/>
                    <a:pt x="263572" y="7258"/>
                  </a:cubicBezTo>
                  <a:lnTo>
                    <a:pt x="9610" y="142936"/>
                  </a:lnTo>
                  <a:cubicBezTo>
                    <a:pt x="760" y="147664"/>
                    <a:pt x="-2581" y="158670"/>
                    <a:pt x="2147" y="167520"/>
                  </a:cubicBezTo>
                  <a:cubicBezTo>
                    <a:pt x="3910" y="170820"/>
                    <a:pt x="6649" y="173496"/>
                    <a:pt x="9990" y="175180"/>
                  </a:cubicBezTo>
                  <a:lnTo>
                    <a:pt x="456357" y="400271"/>
                  </a:lnTo>
                  <a:cubicBezTo>
                    <a:pt x="471409" y="407862"/>
                    <a:pt x="489254" y="407451"/>
                    <a:pt x="503941" y="399177"/>
                  </a:cubicBezTo>
                  <a:lnTo>
                    <a:pt x="758915" y="255529"/>
                  </a:lnTo>
                  <a:cubicBezTo>
                    <a:pt x="766442" y="251289"/>
                    <a:pt x="769106" y="241751"/>
                    <a:pt x="764866" y="234224"/>
                  </a:cubicBezTo>
                  <a:cubicBezTo>
                    <a:pt x="763307" y="231458"/>
                    <a:pt x="760943" y="229231"/>
                    <a:pt x="758089" y="227840"/>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4" name="任意多边形: 形状 343"/>
            <p:cNvSpPr/>
            <p:nvPr/>
          </p:nvSpPr>
          <p:spPr>
            <a:xfrm>
              <a:off x="9178981" y="1878417"/>
              <a:ext cx="1855578" cy="950599"/>
            </a:xfrm>
            <a:custGeom>
              <a:avLst/>
              <a:gdLst>
                <a:gd name="connsiteX0" fmla="*/ 1849845 w 1855578"/>
                <a:gd name="connsiteY0" fmla="*/ 695851 h 950599"/>
                <a:gd name="connsiteX1" fmla="*/ 1378748 w 1855578"/>
                <a:gd name="connsiteY1" fmla="*/ 946121 h 950599"/>
                <a:gd name="connsiteX2" fmla="*/ 1343477 w 1855578"/>
                <a:gd name="connsiteY2" fmla="*/ 946476 h 950599"/>
                <a:gd name="connsiteX3" fmla="*/ 12425 w 1855578"/>
                <a:gd name="connsiteY3" fmla="*/ 273359 h 950599"/>
                <a:gd name="connsiteX4" fmla="*/ 2441 w 1855578"/>
                <a:gd name="connsiteY4" fmla="*/ 242944 h 950599"/>
                <a:gd name="connsiteX5" fmla="*/ 12600 w 1855578"/>
                <a:gd name="connsiteY5" fmla="*/ 232872 h 950599"/>
                <a:gd name="connsiteX6" fmla="*/ 472637 w 1855578"/>
                <a:gd name="connsiteY6" fmla="*/ 5177 h 950599"/>
                <a:gd name="connsiteX7" fmla="*/ 517212 w 1855578"/>
                <a:gd name="connsiteY7" fmla="*/ 5335 h 950599"/>
                <a:gd name="connsiteX8" fmla="*/ 1849638 w 1855578"/>
                <a:gd name="connsiteY8" fmla="*/ 676673 h 950599"/>
                <a:gd name="connsiteX9" fmla="*/ 1854421 w 1855578"/>
                <a:gd name="connsiteY9" fmla="*/ 691174 h 950599"/>
                <a:gd name="connsiteX10" fmla="*/ 1849844 w 1855578"/>
                <a:gd name="connsiteY10" fmla="*/ 695851 h 95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578" h="950599">
                  <a:moveTo>
                    <a:pt x="1849845" y="695851"/>
                  </a:moveTo>
                  <a:lnTo>
                    <a:pt x="1378748" y="946121"/>
                  </a:lnTo>
                  <a:cubicBezTo>
                    <a:pt x="1367747" y="951965"/>
                    <a:pt x="1354593" y="952097"/>
                    <a:pt x="1343477" y="946476"/>
                  </a:cubicBezTo>
                  <a:lnTo>
                    <a:pt x="12425" y="273359"/>
                  </a:lnTo>
                  <a:cubicBezTo>
                    <a:pt x="1269" y="267717"/>
                    <a:pt x="-3201" y="254100"/>
                    <a:pt x="2441" y="242944"/>
                  </a:cubicBezTo>
                  <a:cubicBezTo>
                    <a:pt x="4649" y="238577"/>
                    <a:pt x="8214" y="235043"/>
                    <a:pt x="12600" y="232872"/>
                  </a:cubicBezTo>
                  <a:lnTo>
                    <a:pt x="472637" y="5177"/>
                  </a:lnTo>
                  <a:cubicBezTo>
                    <a:pt x="486694" y="-1781"/>
                    <a:pt x="503205" y="-1722"/>
                    <a:pt x="517212" y="5335"/>
                  </a:cubicBezTo>
                  <a:lnTo>
                    <a:pt x="1849638" y="676673"/>
                  </a:lnTo>
                  <a:cubicBezTo>
                    <a:pt x="1854963" y="679356"/>
                    <a:pt x="1857105" y="685848"/>
                    <a:pt x="1854421" y="691174"/>
                  </a:cubicBezTo>
                  <a:cubicBezTo>
                    <a:pt x="1853416" y="693169"/>
                    <a:pt x="1851817" y="694803"/>
                    <a:pt x="1849844" y="695851"/>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5" name="任意多边形: 形状 344"/>
            <p:cNvSpPr/>
            <p:nvPr/>
          </p:nvSpPr>
          <p:spPr>
            <a:xfrm rot="17793903">
              <a:off x="10490006" y="1194661"/>
              <a:ext cx="5282" cy="484242"/>
            </a:xfrm>
            <a:custGeom>
              <a:avLst/>
              <a:gdLst>
                <a:gd name="connsiteX0" fmla="*/ -227 w 5282"/>
                <a:gd name="connsiteY0" fmla="*/ -116 h 484242"/>
                <a:gd name="connsiteX1" fmla="*/ 5055 w 5282"/>
                <a:gd name="connsiteY1" fmla="*/ -116 h 484242"/>
                <a:gd name="connsiteX2" fmla="*/ 5055 w 5282"/>
                <a:gd name="connsiteY2" fmla="*/ 484127 h 484242"/>
                <a:gd name="connsiteX3" fmla="*/ -227 w 5282"/>
                <a:gd name="connsiteY3" fmla="*/ 484127 h 484242"/>
              </a:gdLst>
              <a:ahLst/>
              <a:cxnLst>
                <a:cxn ang="0">
                  <a:pos x="connsiteX0" y="connsiteY0"/>
                </a:cxn>
                <a:cxn ang="0">
                  <a:pos x="connsiteX1" y="connsiteY1"/>
                </a:cxn>
                <a:cxn ang="0">
                  <a:pos x="connsiteX2" y="connsiteY2"/>
                </a:cxn>
                <a:cxn ang="0">
                  <a:pos x="connsiteX3" y="connsiteY3"/>
                </a:cxn>
              </a:cxnLst>
              <a:rect l="l" t="t" r="r" b="b"/>
              <a:pathLst>
                <a:path w="5282" h="484242">
                  <a:moveTo>
                    <a:pt x="-227" y="-116"/>
                  </a:moveTo>
                  <a:lnTo>
                    <a:pt x="5055" y="-116"/>
                  </a:lnTo>
                  <a:lnTo>
                    <a:pt x="5055" y="484127"/>
                  </a:lnTo>
                  <a:lnTo>
                    <a:pt x="-227" y="484127"/>
                  </a:lnTo>
                  <a:close/>
                </a:path>
              </a:pathLst>
            </a:custGeom>
            <a:solidFill>
              <a:schemeClr val="accent1"/>
            </a:solidFill>
            <a:ln w="3718" cap="flat">
              <a:noFill/>
              <a:prstDash val="solid"/>
              <a:miter/>
            </a:ln>
          </p:spPr>
          <p:txBody>
            <a:bodyPr rtlCol="0" anchor="ctr"/>
            <a:lstStyle/>
            <a:p>
              <a:endParaRPr lang="zh-CN" altLang="en-US"/>
            </a:p>
          </p:txBody>
        </p:sp>
        <p:sp>
          <p:nvSpPr>
            <p:cNvPr id="346" name="任意多边形: 形状 345"/>
            <p:cNvSpPr/>
            <p:nvPr/>
          </p:nvSpPr>
          <p:spPr>
            <a:xfrm rot="17825455">
              <a:off x="10490008" y="1259493"/>
              <a:ext cx="5278" cy="486627"/>
            </a:xfrm>
            <a:custGeom>
              <a:avLst/>
              <a:gdLst>
                <a:gd name="connsiteX0" fmla="*/ -227 w 5278"/>
                <a:gd name="connsiteY0" fmla="*/ -116 h 486627"/>
                <a:gd name="connsiteX1" fmla="*/ 5051 w 5278"/>
                <a:gd name="connsiteY1" fmla="*/ -116 h 486627"/>
                <a:gd name="connsiteX2" fmla="*/ 5051 w 5278"/>
                <a:gd name="connsiteY2" fmla="*/ 486512 h 486627"/>
                <a:gd name="connsiteX3" fmla="*/ -227 w 5278"/>
                <a:gd name="connsiteY3" fmla="*/ 486512 h 486627"/>
              </a:gdLst>
              <a:ahLst/>
              <a:cxnLst>
                <a:cxn ang="0">
                  <a:pos x="connsiteX0" y="connsiteY0"/>
                </a:cxn>
                <a:cxn ang="0">
                  <a:pos x="connsiteX1" y="connsiteY1"/>
                </a:cxn>
                <a:cxn ang="0">
                  <a:pos x="connsiteX2" y="connsiteY2"/>
                </a:cxn>
                <a:cxn ang="0">
                  <a:pos x="connsiteX3" y="connsiteY3"/>
                </a:cxn>
              </a:cxnLst>
              <a:rect l="l" t="t" r="r" b="b"/>
              <a:pathLst>
                <a:path w="5278" h="486627">
                  <a:moveTo>
                    <a:pt x="-227" y="-116"/>
                  </a:moveTo>
                  <a:lnTo>
                    <a:pt x="5051" y="-116"/>
                  </a:lnTo>
                  <a:lnTo>
                    <a:pt x="5051" y="486512"/>
                  </a:lnTo>
                  <a:lnTo>
                    <a:pt x="-227" y="486512"/>
                  </a:lnTo>
                  <a:close/>
                </a:path>
              </a:pathLst>
            </a:custGeom>
            <a:solidFill>
              <a:schemeClr val="accent1"/>
            </a:solidFill>
            <a:ln w="3718" cap="flat">
              <a:noFill/>
              <a:prstDash val="solid"/>
              <a:miter/>
            </a:ln>
          </p:spPr>
          <p:txBody>
            <a:bodyPr rtlCol="0" anchor="ctr"/>
            <a:lstStyle/>
            <a:p>
              <a:endParaRPr lang="zh-CN" altLang="en-US"/>
            </a:p>
          </p:txBody>
        </p:sp>
        <p:sp>
          <p:nvSpPr>
            <p:cNvPr id="347" name="任意多边形: 形状 346"/>
            <p:cNvSpPr/>
            <p:nvPr/>
          </p:nvSpPr>
          <p:spPr>
            <a:xfrm rot="17823927">
              <a:off x="10476801" y="1437381"/>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chemeClr val="accent1"/>
            </a:solidFill>
            <a:ln w="3718" cap="flat">
              <a:noFill/>
              <a:prstDash val="solid"/>
              <a:miter/>
            </a:ln>
          </p:spPr>
          <p:txBody>
            <a:bodyPr rtlCol="0" anchor="ctr"/>
            <a:lstStyle/>
            <a:p>
              <a:endParaRPr lang="zh-CN" altLang="en-US"/>
            </a:p>
          </p:txBody>
        </p:sp>
        <p:sp>
          <p:nvSpPr>
            <p:cNvPr id="348" name="任意多边形: 形状 347"/>
            <p:cNvSpPr/>
            <p:nvPr/>
          </p:nvSpPr>
          <p:spPr>
            <a:xfrm>
              <a:off x="8836694" y="1755720"/>
              <a:ext cx="163741" cy="52816"/>
            </a:xfrm>
            <a:custGeom>
              <a:avLst/>
              <a:gdLst>
                <a:gd name="connsiteX0" fmla="*/ 163742 w 163741"/>
                <a:gd name="connsiteY0" fmla="*/ 19707 h 52816"/>
                <a:gd name="connsiteX1" fmla="*/ 8513 w 163741"/>
                <a:gd name="connsiteY1" fmla="*/ 22301 h 52816"/>
                <a:gd name="connsiteX2" fmla="*/ 163742 w 163741"/>
                <a:gd name="connsiteY2" fmla="*/ 19707 h 52816"/>
              </a:gdLst>
              <a:ahLst/>
              <a:cxnLst>
                <a:cxn ang="0">
                  <a:pos x="connsiteX0" y="connsiteY0"/>
                </a:cxn>
                <a:cxn ang="0">
                  <a:pos x="connsiteX1" y="connsiteY1"/>
                </a:cxn>
                <a:cxn ang="0">
                  <a:pos x="connsiteX2" y="connsiteY2"/>
                </a:cxn>
              </a:cxnLst>
              <a:rect l="l" t="t" r="r" b="b"/>
              <a:pathLst>
                <a:path w="163741" h="52816">
                  <a:moveTo>
                    <a:pt x="163742" y="19707"/>
                  </a:moveTo>
                  <a:cubicBezTo>
                    <a:pt x="163742" y="19707"/>
                    <a:pt x="58122" y="-26315"/>
                    <a:pt x="8513" y="22301"/>
                  </a:cubicBezTo>
                  <a:cubicBezTo>
                    <a:pt x="-41096" y="70917"/>
                    <a:pt x="141338" y="54914"/>
                    <a:pt x="163742" y="19707"/>
                  </a:cubicBezTo>
                  <a:close/>
                </a:path>
              </a:pathLst>
            </a:custGeom>
            <a:solidFill>
              <a:srgbClr val="3F3D56"/>
            </a:solidFill>
            <a:ln w="3718" cap="flat">
              <a:noFill/>
              <a:prstDash val="solid"/>
              <a:miter/>
            </a:ln>
          </p:spPr>
          <p:txBody>
            <a:bodyPr rtlCol="0" anchor="ctr"/>
            <a:lstStyle/>
            <a:p>
              <a:endParaRPr lang="zh-CN" altLang="en-US"/>
            </a:p>
          </p:txBody>
        </p:sp>
        <p:sp>
          <p:nvSpPr>
            <p:cNvPr id="349" name="任意多边形: 形状 348"/>
            <p:cNvSpPr/>
            <p:nvPr/>
          </p:nvSpPr>
          <p:spPr>
            <a:xfrm>
              <a:off x="8797603" y="1494167"/>
              <a:ext cx="294342" cy="274671"/>
            </a:xfrm>
            <a:custGeom>
              <a:avLst/>
              <a:gdLst>
                <a:gd name="connsiteX0" fmla="*/ 20455 w 294342"/>
                <a:gd name="connsiteY0" fmla="*/ 62995 h 274671"/>
                <a:gd name="connsiteX1" fmla="*/ 126171 w 294342"/>
                <a:gd name="connsiteY1" fmla="*/ 226 h 274671"/>
                <a:gd name="connsiteX2" fmla="*/ 238494 w 294342"/>
                <a:gd name="connsiteY2" fmla="*/ 82817 h 274671"/>
                <a:gd name="connsiteX3" fmla="*/ 247585 w 294342"/>
                <a:gd name="connsiteY3" fmla="*/ 270086 h 274671"/>
                <a:gd name="connsiteX4" fmla="*/ 231637 w 294342"/>
                <a:gd name="connsiteY4" fmla="*/ 220449 h 274671"/>
                <a:gd name="connsiteX5" fmla="*/ 221761 w 294342"/>
                <a:gd name="connsiteY5" fmla="*/ 273781 h 274671"/>
                <a:gd name="connsiteX6" fmla="*/ 183985 w 294342"/>
                <a:gd name="connsiteY6" fmla="*/ 274427 h 274671"/>
                <a:gd name="connsiteX7" fmla="*/ 2285 w 294342"/>
                <a:gd name="connsiteY7" fmla="*/ 241391 h 274671"/>
                <a:gd name="connsiteX8" fmla="*/ 20455 w 294342"/>
                <a:gd name="connsiteY8" fmla="*/ 62995 h 27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342" h="274671">
                  <a:moveTo>
                    <a:pt x="20455" y="62995"/>
                  </a:moveTo>
                  <a:cubicBezTo>
                    <a:pt x="55949" y="3021"/>
                    <a:pt x="126171" y="226"/>
                    <a:pt x="126171" y="226"/>
                  </a:cubicBezTo>
                  <a:cubicBezTo>
                    <a:pt x="126171" y="226"/>
                    <a:pt x="194599" y="-8524"/>
                    <a:pt x="238494" y="82817"/>
                  </a:cubicBezTo>
                  <a:cubicBezTo>
                    <a:pt x="279409" y="167954"/>
                    <a:pt x="335876" y="250156"/>
                    <a:pt x="247585" y="270086"/>
                  </a:cubicBezTo>
                  <a:lnTo>
                    <a:pt x="231637" y="220449"/>
                  </a:lnTo>
                  <a:lnTo>
                    <a:pt x="221761" y="273781"/>
                  </a:lnTo>
                  <a:cubicBezTo>
                    <a:pt x="209190" y="274685"/>
                    <a:pt x="196579" y="274901"/>
                    <a:pt x="183985" y="274427"/>
                  </a:cubicBezTo>
                  <a:cubicBezTo>
                    <a:pt x="89432" y="271374"/>
                    <a:pt x="-614" y="275320"/>
                    <a:pt x="2285" y="241391"/>
                  </a:cubicBezTo>
                  <a:cubicBezTo>
                    <a:pt x="6139" y="196287"/>
                    <a:pt x="-13697" y="120702"/>
                    <a:pt x="20455" y="62995"/>
                  </a:cubicBezTo>
                  <a:close/>
                </a:path>
              </a:pathLst>
            </a:custGeom>
            <a:solidFill>
              <a:srgbClr val="2F2E41"/>
            </a:solidFill>
            <a:ln w="3718" cap="flat">
              <a:noFill/>
              <a:prstDash val="solid"/>
              <a:miter/>
            </a:ln>
          </p:spPr>
          <p:txBody>
            <a:bodyPr rtlCol="0" anchor="ctr"/>
            <a:lstStyle/>
            <a:p>
              <a:endParaRPr lang="zh-CN" altLang="en-US"/>
            </a:p>
          </p:txBody>
        </p:sp>
        <p:sp>
          <p:nvSpPr>
            <p:cNvPr id="350" name="任意多边形: 形状 349"/>
            <p:cNvSpPr/>
            <p:nvPr/>
          </p:nvSpPr>
          <p:spPr>
            <a:xfrm>
              <a:off x="8691579" y="2644386"/>
              <a:ext cx="179123" cy="306123"/>
            </a:xfrm>
            <a:custGeom>
              <a:avLst/>
              <a:gdLst>
                <a:gd name="connsiteX0" fmla="*/ 76814 w 179123"/>
                <a:gd name="connsiteY0" fmla="*/ 0 h 306123"/>
                <a:gd name="connsiteX1" fmla="*/ 150428 w 179123"/>
                <a:gd name="connsiteY1" fmla="*/ 83215 h 306123"/>
                <a:gd name="connsiteX2" fmla="*/ 169631 w 179123"/>
                <a:gd name="connsiteY2" fmla="*/ 150428 h 306123"/>
                <a:gd name="connsiteX3" fmla="*/ 172832 w 179123"/>
                <a:gd name="connsiteY3" fmla="*/ 233643 h 306123"/>
                <a:gd name="connsiteX4" fmla="*/ 174306 w 179123"/>
                <a:gd name="connsiteY4" fmla="*/ 279964 h 306123"/>
                <a:gd name="connsiteX5" fmla="*/ 95936 w 179123"/>
                <a:gd name="connsiteY5" fmla="*/ 263975 h 306123"/>
                <a:gd name="connsiteX6" fmla="*/ 96018 w 179123"/>
                <a:gd name="connsiteY6" fmla="*/ 262448 h 306123"/>
                <a:gd name="connsiteX7" fmla="*/ 48009 w 179123"/>
                <a:gd name="connsiteY7" fmla="*/ 112021 h 306123"/>
                <a:gd name="connsiteX8" fmla="*/ 0 w 179123"/>
                <a:gd name="connsiteY8" fmla="*/ 41608 h 30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23" h="306123">
                  <a:moveTo>
                    <a:pt x="76814" y="0"/>
                  </a:moveTo>
                  <a:cubicBezTo>
                    <a:pt x="76814" y="0"/>
                    <a:pt x="121622" y="83215"/>
                    <a:pt x="150428" y="83215"/>
                  </a:cubicBezTo>
                  <a:cubicBezTo>
                    <a:pt x="179233" y="83215"/>
                    <a:pt x="176032" y="137625"/>
                    <a:pt x="169631" y="150428"/>
                  </a:cubicBezTo>
                  <a:cubicBezTo>
                    <a:pt x="163230" y="163230"/>
                    <a:pt x="147227" y="192035"/>
                    <a:pt x="172832" y="233643"/>
                  </a:cubicBezTo>
                  <a:cubicBezTo>
                    <a:pt x="181775" y="248176"/>
                    <a:pt x="180175" y="264662"/>
                    <a:pt x="174306" y="279964"/>
                  </a:cubicBezTo>
                  <a:cubicBezTo>
                    <a:pt x="157862" y="322836"/>
                    <a:pt x="93895" y="309847"/>
                    <a:pt x="95936" y="263975"/>
                  </a:cubicBezTo>
                  <a:cubicBezTo>
                    <a:pt x="95958" y="263469"/>
                    <a:pt x="95986" y="262960"/>
                    <a:pt x="96018" y="262448"/>
                  </a:cubicBezTo>
                  <a:cubicBezTo>
                    <a:pt x="99218" y="211239"/>
                    <a:pt x="73613" y="131224"/>
                    <a:pt x="48009" y="112021"/>
                  </a:cubicBezTo>
                  <a:cubicBezTo>
                    <a:pt x="22404" y="92817"/>
                    <a:pt x="0" y="41608"/>
                    <a:pt x="0" y="41608"/>
                  </a:cubicBezTo>
                  <a:close/>
                </a:path>
              </a:pathLst>
            </a:custGeom>
            <a:solidFill>
              <a:srgbClr val="FFB8B8"/>
            </a:solidFill>
            <a:ln w="3718" cap="flat">
              <a:noFill/>
              <a:prstDash val="solid"/>
              <a:miter/>
            </a:ln>
          </p:spPr>
          <p:txBody>
            <a:bodyPr rtlCol="0" anchor="ctr"/>
            <a:lstStyle/>
            <a:p>
              <a:endParaRPr lang="zh-CN" altLang="en-US"/>
            </a:p>
          </p:txBody>
        </p:sp>
        <p:sp>
          <p:nvSpPr>
            <p:cNvPr id="351" name="任意多边形: 形状 350"/>
            <p:cNvSpPr/>
            <p:nvPr/>
          </p:nvSpPr>
          <p:spPr>
            <a:xfrm>
              <a:off x="8973339" y="2625183"/>
              <a:ext cx="179123" cy="306123"/>
            </a:xfrm>
            <a:custGeom>
              <a:avLst/>
              <a:gdLst>
                <a:gd name="connsiteX0" fmla="*/ 102310 w 179123"/>
                <a:gd name="connsiteY0" fmla="*/ 0 h 306123"/>
                <a:gd name="connsiteX1" fmla="*/ 28696 w 179123"/>
                <a:gd name="connsiteY1" fmla="*/ 83215 h 306123"/>
                <a:gd name="connsiteX2" fmla="*/ 9493 w 179123"/>
                <a:gd name="connsiteY2" fmla="*/ 150428 h 306123"/>
                <a:gd name="connsiteX3" fmla="*/ 6292 w 179123"/>
                <a:gd name="connsiteY3" fmla="*/ 233643 h 306123"/>
                <a:gd name="connsiteX4" fmla="*/ 4818 w 179123"/>
                <a:gd name="connsiteY4" fmla="*/ 279964 h 306123"/>
                <a:gd name="connsiteX5" fmla="*/ 83188 w 179123"/>
                <a:gd name="connsiteY5" fmla="*/ 263975 h 306123"/>
                <a:gd name="connsiteX6" fmla="*/ 83106 w 179123"/>
                <a:gd name="connsiteY6" fmla="*/ 262448 h 306123"/>
                <a:gd name="connsiteX7" fmla="*/ 131115 w 179123"/>
                <a:gd name="connsiteY7" fmla="*/ 112020 h 306123"/>
                <a:gd name="connsiteX8" fmla="*/ 179124 w 179123"/>
                <a:gd name="connsiteY8" fmla="*/ 41608 h 30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23" h="306123">
                  <a:moveTo>
                    <a:pt x="102310" y="0"/>
                  </a:moveTo>
                  <a:cubicBezTo>
                    <a:pt x="102310" y="0"/>
                    <a:pt x="57502" y="83215"/>
                    <a:pt x="28696" y="83215"/>
                  </a:cubicBezTo>
                  <a:cubicBezTo>
                    <a:pt x="-109" y="83215"/>
                    <a:pt x="3092" y="137625"/>
                    <a:pt x="9493" y="150428"/>
                  </a:cubicBezTo>
                  <a:cubicBezTo>
                    <a:pt x="15894" y="163230"/>
                    <a:pt x="31897" y="192035"/>
                    <a:pt x="6292" y="233643"/>
                  </a:cubicBezTo>
                  <a:cubicBezTo>
                    <a:pt x="-2651" y="248176"/>
                    <a:pt x="-1052" y="264662"/>
                    <a:pt x="4818" y="279964"/>
                  </a:cubicBezTo>
                  <a:cubicBezTo>
                    <a:pt x="21262" y="322836"/>
                    <a:pt x="85229" y="309847"/>
                    <a:pt x="83188" y="263975"/>
                  </a:cubicBezTo>
                  <a:cubicBezTo>
                    <a:pt x="83166" y="263469"/>
                    <a:pt x="83138" y="262960"/>
                    <a:pt x="83106" y="262448"/>
                  </a:cubicBezTo>
                  <a:cubicBezTo>
                    <a:pt x="79906" y="211238"/>
                    <a:pt x="105510" y="131224"/>
                    <a:pt x="131115" y="112020"/>
                  </a:cubicBezTo>
                  <a:cubicBezTo>
                    <a:pt x="156720" y="92817"/>
                    <a:pt x="179124" y="41608"/>
                    <a:pt x="179124" y="41608"/>
                  </a:cubicBezTo>
                  <a:close/>
                </a:path>
              </a:pathLst>
            </a:custGeom>
            <a:solidFill>
              <a:srgbClr val="FFB8B8"/>
            </a:solidFill>
            <a:ln w="3718" cap="flat">
              <a:noFill/>
              <a:prstDash val="solid"/>
              <a:miter/>
            </a:ln>
          </p:spPr>
          <p:txBody>
            <a:bodyPr rtlCol="0" anchor="ctr"/>
            <a:lstStyle/>
            <a:p>
              <a:endParaRPr lang="zh-CN" altLang="en-US"/>
            </a:p>
          </p:txBody>
        </p:sp>
        <p:sp>
          <p:nvSpPr>
            <p:cNvPr id="352" name="任意多边形: 形状 351"/>
            <p:cNvSpPr/>
            <p:nvPr/>
          </p:nvSpPr>
          <p:spPr>
            <a:xfrm>
              <a:off x="8481179" y="2180301"/>
              <a:ext cx="836160" cy="556159"/>
            </a:xfrm>
            <a:custGeom>
              <a:avLst/>
              <a:gdLst>
                <a:gd name="connsiteX0" fmla="*/ 559264 w 836160"/>
                <a:gd name="connsiteY0" fmla="*/ 35206 h 556159"/>
                <a:gd name="connsiteX1" fmla="*/ 578468 w 836160"/>
                <a:gd name="connsiteY1" fmla="*/ 76814 h 556159"/>
                <a:gd name="connsiteX2" fmla="*/ 834515 w 836160"/>
                <a:gd name="connsiteY2" fmla="*/ 278451 h 556159"/>
                <a:gd name="connsiteX3" fmla="*/ 664884 w 836160"/>
                <a:gd name="connsiteY3" fmla="*/ 550501 h 556159"/>
                <a:gd name="connsiteX4" fmla="*/ 540061 w 836160"/>
                <a:gd name="connsiteY4" fmla="*/ 470486 h 556159"/>
                <a:gd name="connsiteX5" fmla="*/ 613674 w 836160"/>
                <a:gd name="connsiteY5" fmla="*/ 320059 h 556159"/>
                <a:gd name="connsiteX6" fmla="*/ 508055 w 836160"/>
                <a:gd name="connsiteY6" fmla="*/ 224041 h 556159"/>
                <a:gd name="connsiteX7" fmla="*/ 354362 w 836160"/>
                <a:gd name="connsiteY7" fmla="*/ 220840 h 556159"/>
                <a:gd name="connsiteX8" fmla="*/ 223203 w 836160"/>
                <a:gd name="connsiteY8" fmla="*/ 320059 h 556159"/>
                <a:gd name="connsiteX9" fmla="*/ 300017 w 836160"/>
                <a:gd name="connsiteY9" fmla="*/ 489690 h 556159"/>
                <a:gd name="connsiteX10" fmla="*/ 136787 w 836160"/>
                <a:gd name="connsiteY10" fmla="*/ 550501 h 556159"/>
                <a:gd name="connsiteX11" fmla="*/ 2362 w 836160"/>
                <a:gd name="connsiteY11" fmla="*/ 220840 h 556159"/>
                <a:gd name="connsiteX12" fmla="*/ 252008 w 836160"/>
                <a:gd name="connsiteY12" fmla="*/ 99218 h 556159"/>
                <a:gd name="connsiteX13" fmla="*/ 312819 w 836160"/>
                <a:gd name="connsiteY13" fmla="*/ 12802 h 556159"/>
                <a:gd name="connsiteX14" fmla="*/ 549662 w 836160"/>
                <a:gd name="connsiteY14" fmla="*/ 0 h 5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6160" h="556159">
                  <a:moveTo>
                    <a:pt x="559264" y="35206"/>
                  </a:moveTo>
                  <a:lnTo>
                    <a:pt x="578468" y="76814"/>
                  </a:lnTo>
                  <a:cubicBezTo>
                    <a:pt x="578468" y="76814"/>
                    <a:pt x="860119" y="169631"/>
                    <a:pt x="834515" y="278451"/>
                  </a:cubicBezTo>
                  <a:cubicBezTo>
                    <a:pt x="808910" y="387271"/>
                    <a:pt x="684087" y="556902"/>
                    <a:pt x="664884" y="550501"/>
                  </a:cubicBezTo>
                  <a:cubicBezTo>
                    <a:pt x="645680" y="544100"/>
                    <a:pt x="543261" y="524896"/>
                    <a:pt x="540061" y="470486"/>
                  </a:cubicBezTo>
                  <a:cubicBezTo>
                    <a:pt x="536860" y="416076"/>
                    <a:pt x="613674" y="320059"/>
                    <a:pt x="613674" y="320059"/>
                  </a:cubicBezTo>
                  <a:lnTo>
                    <a:pt x="508055" y="224041"/>
                  </a:lnTo>
                  <a:lnTo>
                    <a:pt x="354362" y="220840"/>
                  </a:lnTo>
                  <a:lnTo>
                    <a:pt x="223203" y="320059"/>
                  </a:lnTo>
                  <a:cubicBezTo>
                    <a:pt x="223203" y="320059"/>
                    <a:pt x="360828" y="441681"/>
                    <a:pt x="300017" y="489690"/>
                  </a:cubicBezTo>
                  <a:cubicBezTo>
                    <a:pt x="239206" y="537698"/>
                    <a:pt x="149589" y="569704"/>
                    <a:pt x="136787" y="550501"/>
                  </a:cubicBezTo>
                  <a:cubicBezTo>
                    <a:pt x="123984" y="531297"/>
                    <a:pt x="-20042" y="246445"/>
                    <a:pt x="2362" y="220840"/>
                  </a:cubicBezTo>
                  <a:cubicBezTo>
                    <a:pt x="24766" y="195236"/>
                    <a:pt x="252008" y="99218"/>
                    <a:pt x="252008" y="99218"/>
                  </a:cubicBezTo>
                  <a:lnTo>
                    <a:pt x="312819" y="12802"/>
                  </a:lnTo>
                  <a:lnTo>
                    <a:pt x="549662" y="0"/>
                  </a:lnTo>
                  <a:close/>
                </a:path>
              </a:pathLst>
            </a:custGeom>
            <a:solidFill>
              <a:srgbClr val="2F2E41"/>
            </a:solidFill>
            <a:ln w="3718" cap="flat">
              <a:noFill/>
              <a:prstDash val="solid"/>
              <a:miter/>
            </a:ln>
          </p:spPr>
          <p:txBody>
            <a:bodyPr rtlCol="0" anchor="ctr"/>
            <a:lstStyle/>
            <a:p>
              <a:endParaRPr lang="zh-CN" altLang="en-US"/>
            </a:p>
          </p:txBody>
        </p:sp>
        <p:sp>
          <p:nvSpPr>
            <p:cNvPr id="353" name="任意多边形: 形状 352"/>
            <p:cNvSpPr/>
            <p:nvPr/>
          </p:nvSpPr>
          <p:spPr>
            <a:xfrm>
              <a:off x="8845207" y="1663229"/>
              <a:ext cx="160159" cy="209816"/>
            </a:xfrm>
            <a:custGeom>
              <a:avLst/>
              <a:gdLst>
                <a:gd name="connsiteX0" fmla="*/ 137625 w 160159"/>
                <a:gd name="connsiteY0" fmla="*/ 24182 h 209816"/>
                <a:gd name="connsiteX1" fmla="*/ 153628 w 160159"/>
                <a:gd name="connsiteY1" fmla="*/ 142604 h 209816"/>
                <a:gd name="connsiteX2" fmla="*/ 89616 w 160159"/>
                <a:gd name="connsiteY2" fmla="*/ 209816 h 209816"/>
                <a:gd name="connsiteX3" fmla="*/ 35206 w 160159"/>
                <a:gd name="connsiteY3" fmla="*/ 209816 h 209816"/>
                <a:gd name="connsiteX4" fmla="*/ 0 w 160159"/>
                <a:gd name="connsiteY4" fmla="*/ 136203 h 209816"/>
                <a:gd name="connsiteX5" fmla="*/ 12802 w 160159"/>
                <a:gd name="connsiteY5" fmla="*/ 24182 h 209816"/>
                <a:gd name="connsiteX6" fmla="*/ 137625 w 160159"/>
                <a:gd name="connsiteY6" fmla="*/ 24182 h 20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59" h="209816">
                  <a:moveTo>
                    <a:pt x="137625" y="24182"/>
                  </a:moveTo>
                  <a:cubicBezTo>
                    <a:pt x="137625" y="24182"/>
                    <a:pt x="121622" y="129802"/>
                    <a:pt x="153628" y="142604"/>
                  </a:cubicBezTo>
                  <a:cubicBezTo>
                    <a:pt x="185634" y="155406"/>
                    <a:pt x="89616" y="209816"/>
                    <a:pt x="89616" y="209816"/>
                  </a:cubicBezTo>
                  <a:lnTo>
                    <a:pt x="35206" y="209816"/>
                  </a:lnTo>
                  <a:lnTo>
                    <a:pt x="0" y="136203"/>
                  </a:lnTo>
                  <a:cubicBezTo>
                    <a:pt x="0" y="136203"/>
                    <a:pt x="32006" y="78592"/>
                    <a:pt x="12802" y="24182"/>
                  </a:cubicBezTo>
                  <a:cubicBezTo>
                    <a:pt x="-6401" y="-30228"/>
                    <a:pt x="137625" y="24182"/>
                    <a:pt x="137625" y="24182"/>
                  </a:cubicBezTo>
                  <a:close/>
                </a:path>
              </a:pathLst>
            </a:custGeom>
            <a:solidFill>
              <a:srgbClr val="FFB8B8"/>
            </a:solidFill>
            <a:ln w="3718" cap="flat">
              <a:noFill/>
              <a:prstDash val="solid"/>
              <a:miter/>
            </a:ln>
          </p:spPr>
          <p:txBody>
            <a:bodyPr rtlCol="0" anchor="ctr"/>
            <a:lstStyle/>
            <a:p>
              <a:endParaRPr lang="zh-CN" altLang="en-US"/>
            </a:p>
          </p:txBody>
        </p:sp>
        <p:sp>
          <p:nvSpPr>
            <p:cNvPr id="354" name="任意多边形: 形状 353"/>
            <p:cNvSpPr/>
            <p:nvPr/>
          </p:nvSpPr>
          <p:spPr>
            <a:xfrm>
              <a:off x="8845207" y="1663229"/>
              <a:ext cx="160159" cy="209816"/>
            </a:xfrm>
            <a:custGeom>
              <a:avLst/>
              <a:gdLst>
                <a:gd name="connsiteX0" fmla="*/ 137625 w 160159"/>
                <a:gd name="connsiteY0" fmla="*/ 24182 h 209816"/>
                <a:gd name="connsiteX1" fmla="*/ 153628 w 160159"/>
                <a:gd name="connsiteY1" fmla="*/ 142604 h 209816"/>
                <a:gd name="connsiteX2" fmla="*/ 89616 w 160159"/>
                <a:gd name="connsiteY2" fmla="*/ 209816 h 209816"/>
                <a:gd name="connsiteX3" fmla="*/ 35206 w 160159"/>
                <a:gd name="connsiteY3" fmla="*/ 209816 h 209816"/>
                <a:gd name="connsiteX4" fmla="*/ 0 w 160159"/>
                <a:gd name="connsiteY4" fmla="*/ 136203 h 209816"/>
                <a:gd name="connsiteX5" fmla="*/ 12802 w 160159"/>
                <a:gd name="connsiteY5" fmla="*/ 24182 h 209816"/>
                <a:gd name="connsiteX6" fmla="*/ 137625 w 160159"/>
                <a:gd name="connsiteY6" fmla="*/ 24182 h 20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59" h="209816">
                  <a:moveTo>
                    <a:pt x="137625" y="24182"/>
                  </a:moveTo>
                  <a:cubicBezTo>
                    <a:pt x="137625" y="24182"/>
                    <a:pt x="121622" y="129802"/>
                    <a:pt x="153628" y="142604"/>
                  </a:cubicBezTo>
                  <a:cubicBezTo>
                    <a:pt x="185634" y="155406"/>
                    <a:pt x="89616" y="209816"/>
                    <a:pt x="89616" y="209816"/>
                  </a:cubicBezTo>
                  <a:lnTo>
                    <a:pt x="35206" y="209816"/>
                  </a:lnTo>
                  <a:lnTo>
                    <a:pt x="0" y="136203"/>
                  </a:lnTo>
                  <a:cubicBezTo>
                    <a:pt x="0" y="136203"/>
                    <a:pt x="32006" y="78592"/>
                    <a:pt x="12802" y="24182"/>
                  </a:cubicBezTo>
                  <a:cubicBezTo>
                    <a:pt x="-6401" y="-30228"/>
                    <a:pt x="137625" y="24182"/>
                    <a:pt x="137625" y="24182"/>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55" name="任意多边形: 形状 354"/>
            <p:cNvSpPr/>
            <p:nvPr/>
          </p:nvSpPr>
          <p:spPr>
            <a:xfrm>
              <a:off x="8800399" y="1777028"/>
              <a:ext cx="236843" cy="437409"/>
            </a:xfrm>
            <a:custGeom>
              <a:avLst/>
              <a:gdLst>
                <a:gd name="connsiteX0" fmla="*/ 204838 w 236843"/>
                <a:gd name="connsiteY0" fmla="*/ 0 h 437409"/>
                <a:gd name="connsiteX1" fmla="*/ 163230 w 236843"/>
                <a:gd name="connsiteY1" fmla="*/ 44808 h 437409"/>
                <a:gd name="connsiteX2" fmla="*/ 67212 w 236843"/>
                <a:gd name="connsiteY2" fmla="*/ 35207 h 437409"/>
                <a:gd name="connsiteX3" fmla="*/ 0 w 236843"/>
                <a:gd name="connsiteY3" fmla="*/ 44808 h 437409"/>
                <a:gd name="connsiteX4" fmla="*/ 0 w 236843"/>
                <a:gd name="connsiteY4" fmla="*/ 428879 h 437409"/>
                <a:gd name="connsiteX5" fmla="*/ 92817 w 236843"/>
                <a:gd name="connsiteY5" fmla="*/ 428879 h 437409"/>
                <a:gd name="connsiteX6" fmla="*/ 220840 w 236843"/>
                <a:gd name="connsiteY6" fmla="*/ 422477 h 437409"/>
                <a:gd name="connsiteX7" fmla="*/ 236843 w 236843"/>
                <a:gd name="connsiteY7" fmla="*/ 25605 h 43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43" h="437409">
                  <a:moveTo>
                    <a:pt x="204838" y="0"/>
                  </a:moveTo>
                  <a:cubicBezTo>
                    <a:pt x="204838" y="0"/>
                    <a:pt x="169631" y="38407"/>
                    <a:pt x="163230" y="44808"/>
                  </a:cubicBezTo>
                  <a:cubicBezTo>
                    <a:pt x="156829" y="51209"/>
                    <a:pt x="128023" y="86416"/>
                    <a:pt x="67212" y="35207"/>
                  </a:cubicBezTo>
                  <a:cubicBezTo>
                    <a:pt x="6401" y="-16003"/>
                    <a:pt x="0" y="44808"/>
                    <a:pt x="0" y="44808"/>
                  </a:cubicBezTo>
                  <a:lnTo>
                    <a:pt x="0" y="428879"/>
                  </a:lnTo>
                  <a:cubicBezTo>
                    <a:pt x="0" y="428879"/>
                    <a:pt x="51209" y="406474"/>
                    <a:pt x="92817" y="428879"/>
                  </a:cubicBezTo>
                  <a:cubicBezTo>
                    <a:pt x="134425" y="451283"/>
                    <a:pt x="220840" y="422477"/>
                    <a:pt x="220840" y="422477"/>
                  </a:cubicBezTo>
                  <a:lnTo>
                    <a:pt x="236843" y="25605"/>
                  </a:lnTo>
                  <a:close/>
                </a:path>
              </a:pathLst>
            </a:custGeom>
            <a:solidFill>
              <a:srgbClr val="D0CDE1"/>
            </a:solidFill>
            <a:ln w="3718" cap="flat">
              <a:noFill/>
              <a:prstDash val="solid"/>
              <a:miter/>
            </a:ln>
          </p:spPr>
          <p:txBody>
            <a:bodyPr rtlCol="0" anchor="ctr"/>
            <a:lstStyle/>
            <a:p>
              <a:endParaRPr lang="zh-CN" altLang="en-US"/>
            </a:p>
          </p:txBody>
        </p:sp>
        <p:sp>
          <p:nvSpPr>
            <p:cNvPr id="356" name="任意多边形: 形状 355"/>
            <p:cNvSpPr/>
            <p:nvPr/>
          </p:nvSpPr>
          <p:spPr>
            <a:xfrm>
              <a:off x="8940625" y="1771338"/>
              <a:ext cx="240643" cy="559391"/>
            </a:xfrm>
            <a:custGeom>
              <a:avLst/>
              <a:gdLst>
                <a:gd name="connsiteX0" fmla="*/ 41102 w 240643"/>
                <a:gd name="connsiteY0" fmla="*/ 5690 h 559391"/>
                <a:gd name="connsiteX1" fmla="*/ 96617 w 240643"/>
                <a:gd name="connsiteY1" fmla="*/ 5690 h 559391"/>
                <a:gd name="connsiteX2" fmla="*/ 205437 w 240643"/>
                <a:gd name="connsiteY2" fmla="*/ 111309 h 559391"/>
                <a:gd name="connsiteX3" fmla="*/ 173432 w 240643"/>
                <a:gd name="connsiteY3" fmla="*/ 437769 h 559391"/>
                <a:gd name="connsiteX4" fmla="*/ 240644 w 240643"/>
                <a:gd name="connsiteY4" fmla="*/ 559391 h 559391"/>
                <a:gd name="connsiteX5" fmla="*/ 99818 w 240643"/>
                <a:gd name="connsiteY5" fmla="*/ 485778 h 559391"/>
                <a:gd name="connsiteX6" fmla="*/ 600 w 240643"/>
                <a:gd name="connsiteY6" fmla="*/ 376958 h 559391"/>
                <a:gd name="connsiteX7" fmla="*/ 41102 w 240643"/>
                <a:gd name="connsiteY7" fmla="*/ 5690 h 55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643" h="559391">
                  <a:moveTo>
                    <a:pt x="41102" y="5690"/>
                  </a:moveTo>
                  <a:cubicBezTo>
                    <a:pt x="41102" y="5690"/>
                    <a:pt x="71013" y="-7112"/>
                    <a:pt x="96617" y="5690"/>
                  </a:cubicBezTo>
                  <a:cubicBezTo>
                    <a:pt x="122222" y="18492"/>
                    <a:pt x="211839" y="82504"/>
                    <a:pt x="205437" y="111309"/>
                  </a:cubicBezTo>
                  <a:cubicBezTo>
                    <a:pt x="199036" y="140115"/>
                    <a:pt x="115821" y="341751"/>
                    <a:pt x="173432" y="437769"/>
                  </a:cubicBezTo>
                  <a:cubicBezTo>
                    <a:pt x="231042" y="533787"/>
                    <a:pt x="240644" y="559391"/>
                    <a:pt x="240644" y="559391"/>
                  </a:cubicBezTo>
                  <a:lnTo>
                    <a:pt x="99818" y="485778"/>
                  </a:lnTo>
                  <a:cubicBezTo>
                    <a:pt x="99818" y="485778"/>
                    <a:pt x="-9002" y="418566"/>
                    <a:pt x="600" y="376958"/>
                  </a:cubicBezTo>
                  <a:cubicBezTo>
                    <a:pt x="10202" y="335350"/>
                    <a:pt x="41102" y="5690"/>
                    <a:pt x="41102" y="5690"/>
                  </a:cubicBezTo>
                  <a:close/>
                </a:path>
              </a:pathLst>
            </a:custGeom>
            <a:solidFill>
              <a:srgbClr val="3F3D56"/>
            </a:solidFill>
            <a:ln w="3718" cap="flat">
              <a:noFill/>
              <a:prstDash val="solid"/>
              <a:miter/>
            </a:ln>
          </p:spPr>
          <p:txBody>
            <a:bodyPr rtlCol="0" anchor="ctr"/>
            <a:lstStyle/>
            <a:p>
              <a:endParaRPr lang="zh-CN" altLang="en-US"/>
            </a:p>
          </p:txBody>
        </p:sp>
        <p:sp>
          <p:nvSpPr>
            <p:cNvPr id="357" name="任意多边形: 形状 356"/>
            <p:cNvSpPr/>
            <p:nvPr/>
          </p:nvSpPr>
          <p:spPr>
            <a:xfrm>
              <a:off x="8661336" y="1777028"/>
              <a:ext cx="222992" cy="532856"/>
            </a:xfrm>
            <a:custGeom>
              <a:avLst/>
              <a:gdLst>
                <a:gd name="connsiteX0" fmla="*/ 193434 w 222992"/>
                <a:gd name="connsiteY0" fmla="*/ 0 h 532856"/>
                <a:gd name="connsiteX1" fmla="*/ 123059 w 222992"/>
                <a:gd name="connsiteY1" fmla="*/ 12802 h 532856"/>
                <a:gd name="connsiteX2" fmla="*/ 28642 w 222992"/>
                <a:gd name="connsiteY2" fmla="*/ 75214 h 532856"/>
                <a:gd name="connsiteX3" fmla="*/ 84652 w 222992"/>
                <a:gd name="connsiteY3" fmla="*/ 409675 h 532856"/>
                <a:gd name="connsiteX4" fmla="*/ 4638 w 222992"/>
                <a:gd name="connsiteY4" fmla="*/ 531297 h 532856"/>
                <a:gd name="connsiteX5" fmla="*/ 103856 w 222992"/>
                <a:gd name="connsiteY5" fmla="*/ 531297 h 532856"/>
                <a:gd name="connsiteX6" fmla="*/ 222278 w 222992"/>
                <a:gd name="connsiteY6" fmla="*/ 374469 h 532856"/>
                <a:gd name="connsiteX7" fmla="*/ 193434 w 222992"/>
                <a:gd name="connsiteY7" fmla="*/ 0 h 53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992" h="532856">
                  <a:moveTo>
                    <a:pt x="193434" y="0"/>
                  </a:moveTo>
                  <a:cubicBezTo>
                    <a:pt x="193434" y="0"/>
                    <a:pt x="126260" y="6401"/>
                    <a:pt x="123059" y="12802"/>
                  </a:cubicBezTo>
                  <a:cubicBezTo>
                    <a:pt x="119859" y="19204"/>
                    <a:pt x="22241" y="46408"/>
                    <a:pt x="28642" y="75214"/>
                  </a:cubicBezTo>
                  <a:cubicBezTo>
                    <a:pt x="35043" y="104019"/>
                    <a:pt x="123059" y="361666"/>
                    <a:pt x="84652" y="409675"/>
                  </a:cubicBezTo>
                  <a:cubicBezTo>
                    <a:pt x="46245" y="457684"/>
                    <a:pt x="-17767" y="524896"/>
                    <a:pt x="4638" y="531297"/>
                  </a:cubicBezTo>
                  <a:cubicBezTo>
                    <a:pt x="27042" y="537698"/>
                    <a:pt x="65449" y="521696"/>
                    <a:pt x="103856" y="531297"/>
                  </a:cubicBezTo>
                  <a:cubicBezTo>
                    <a:pt x="142263" y="540899"/>
                    <a:pt x="231879" y="460884"/>
                    <a:pt x="222278" y="374469"/>
                  </a:cubicBezTo>
                  <a:cubicBezTo>
                    <a:pt x="212676" y="288053"/>
                    <a:pt x="222202" y="22404"/>
                    <a:pt x="193434" y="0"/>
                  </a:cubicBezTo>
                  <a:close/>
                </a:path>
              </a:pathLst>
            </a:custGeom>
            <a:solidFill>
              <a:srgbClr val="3F3D56"/>
            </a:solidFill>
            <a:ln w="3718" cap="flat">
              <a:noFill/>
              <a:prstDash val="solid"/>
              <a:miter/>
            </a:ln>
          </p:spPr>
          <p:txBody>
            <a:bodyPr rtlCol="0" anchor="ctr"/>
            <a:lstStyle/>
            <a:p>
              <a:endParaRPr lang="zh-CN" altLang="en-US"/>
            </a:p>
          </p:txBody>
        </p:sp>
        <p:sp>
          <p:nvSpPr>
            <p:cNvPr id="358" name="任意多边形: 形状 357"/>
            <p:cNvSpPr/>
            <p:nvPr/>
          </p:nvSpPr>
          <p:spPr>
            <a:xfrm>
              <a:off x="8950550" y="2372337"/>
              <a:ext cx="66655" cy="118523"/>
            </a:xfrm>
            <a:custGeom>
              <a:avLst/>
              <a:gdLst>
                <a:gd name="connsiteX0" fmla="*/ 64288 w 66655"/>
                <a:gd name="connsiteY0" fmla="*/ 16003 h 118523"/>
                <a:gd name="connsiteX1" fmla="*/ 64288 w 66655"/>
                <a:gd name="connsiteY1" fmla="*/ 48009 h 118523"/>
                <a:gd name="connsiteX2" fmla="*/ 29082 w 66655"/>
                <a:gd name="connsiteY2" fmla="*/ 118422 h 118523"/>
                <a:gd name="connsiteX3" fmla="*/ 9878 w 66655"/>
                <a:gd name="connsiteY3" fmla="*/ 28805 h 118523"/>
                <a:gd name="connsiteX4" fmla="*/ 13079 w 66655"/>
                <a:gd name="connsiteY4" fmla="*/ 0 h 118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5" h="118523">
                  <a:moveTo>
                    <a:pt x="64288" y="16003"/>
                  </a:moveTo>
                  <a:lnTo>
                    <a:pt x="64288" y="48009"/>
                  </a:lnTo>
                  <a:cubicBezTo>
                    <a:pt x="64288" y="48009"/>
                    <a:pt x="80291" y="121622"/>
                    <a:pt x="29082" y="118422"/>
                  </a:cubicBezTo>
                  <a:cubicBezTo>
                    <a:pt x="-22128" y="115221"/>
                    <a:pt x="9878" y="28805"/>
                    <a:pt x="9878" y="28805"/>
                  </a:cubicBezTo>
                  <a:lnTo>
                    <a:pt x="13079" y="0"/>
                  </a:lnTo>
                  <a:close/>
                </a:path>
              </a:pathLst>
            </a:custGeom>
            <a:solidFill>
              <a:srgbClr val="FFB8B8"/>
            </a:solidFill>
            <a:ln w="3718" cap="flat">
              <a:noFill/>
              <a:prstDash val="solid"/>
              <a:miter/>
            </a:ln>
          </p:spPr>
          <p:txBody>
            <a:bodyPr rtlCol="0" anchor="ctr"/>
            <a:lstStyle/>
            <a:p>
              <a:endParaRPr lang="zh-CN" altLang="en-US"/>
            </a:p>
          </p:txBody>
        </p:sp>
        <p:sp>
          <p:nvSpPr>
            <p:cNvPr id="359" name="任意多边形: 形状 358"/>
            <p:cNvSpPr/>
            <p:nvPr/>
          </p:nvSpPr>
          <p:spPr>
            <a:xfrm>
              <a:off x="8810000" y="2391540"/>
              <a:ext cx="76458" cy="80599"/>
            </a:xfrm>
            <a:custGeom>
              <a:avLst/>
              <a:gdLst>
                <a:gd name="connsiteX0" fmla="*/ 60811 w 76458"/>
                <a:gd name="connsiteY0" fmla="*/ 0 h 80599"/>
                <a:gd name="connsiteX1" fmla="*/ 60811 w 76458"/>
                <a:gd name="connsiteY1" fmla="*/ 80014 h 80599"/>
                <a:gd name="connsiteX2" fmla="*/ 0 w 76458"/>
                <a:gd name="connsiteY2" fmla="*/ 25605 h 80599"/>
                <a:gd name="connsiteX3" fmla="*/ 60811 w 76458"/>
                <a:gd name="connsiteY3" fmla="*/ 0 h 80599"/>
              </a:gdLst>
              <a:ahLst/>
              <a:cxnLst>
                <a:cxn ang="0">
                  <a:pos x="connsiteX0" y="connsiteY0"/>
                </a:cxn>
                <a:cxn ang="0">
                  <a:pos x="connsiteX1" y="connsiteY1"/>
                </a:cxn>
                <a:cxn ang="0">
                  <a:pos x="connsiteX2" y="connsiteY2"/>
                </a:cxn>
                <a:cxn ang="0">
                  <a:pos x="connsiteX3" y="connsiteY3"/>
                </a:cxn>
              </a:cxnLst>
              <a:rect l="l" t="t" r="r" b="b"/>
              <a:pathLst>
                <a:path w="76458" h="80599">
                  <a:moveTo>
                    <a:pt x="60811" y="0"/>
                  </a:moveTo>
                  <a:cubicBezTo>
                    <a:pt x="60811" y="0"/>
                    <a:pt x="96018" y="73613"/>
                    <a:pt x="60811" y="80014"/>
                  </a:cubicBezTo>
                  <a:cubicBezTo>
                    <a:pt x="25605" y="86416"/>
                    <a:pt x="0" y="38407"/>
                    <a:pt x="0" y="25605"/>
                  </a:cubicBezTo>
                  <a:cubicBezTo>
                    <a:pt x="0" y="12802"/>
                    <a:pt x="60811" y="0"/>
                    <a:pt x="60811" y="0"/>
                  </a:cubicBezTo>
                  <a:close/>
                </a:path>
              </a:pathLst>
            </a:custGeom>
            <a:solidFill>
              <a:srgbClr val="FFB8B8"/>
            </a:solidFill>
            <a:ln w="3718" cap="flat">
              <a:noFill/>
              <a:prstDash val="solid"/>
              <a:miter/>
            </a:ln>
          </p:spPr>
          <p:txBody>
            <a:bodyPr rtlCol="0" anchor="ctr"/>
            <a:lstStyle/>
            <a:p>
              <a:endParaRPr lang="zh-CN" altLang="en-US"/>
            </a:p>
          </p:txBody>
        </p:sp>
        <p:sp>
          <p:nvSpPr>
            <p:cNvPr id="360" name="任意多边形: 形状 359"/>
            <p:cNvSpPr/>
            <p:nvPr/>
          </p:nvSpPr>
          <p:spPr>
            <a:xfrm>
              <a:off x="8818002" y="1631401"/>
              <a:ext cx="12802" cy="25604"/>
            </a:xfrm>
            <a:custGeom>
              <a:avLst/>
              <a:gdLst>
                <a:gd name="connsiteX0" fmla="*/ 12802 w 12802"/>
                <a:gd name="connsiteY0" fmla="*/ 12802 h 25604"/>
                <a:gd name="connsiteX1" fmla="*/ 6401 w 12802"/>
                <a:gd name="connsiteY1" fmla="*/ 25605 h 25604"/>
                <a:gd name="connsiteX2" fmla="*/ 0 w 12802"/>
                <a:gd name="connsiteY2" fmla="*/ 12802 h 25604"/>
                <a:gd name="connsiteX3" fmla="*/ 6401 w 12802"/>
                <a:gd name="connsiteY3" fmla="*/ 0 h 25604"/>
                <a:gd name="connsiteX4" fmla="*/ 12802 w 12802"/>
                <a:gd name="connsiteY4" fmla="*/ 12802 h 25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2" h="25604">
                  <a:moveTo>
                    <a:pt x="12802" y="12802"/>
                  </a:moveTo>
                  <a:cubicBezTo>
                    <a:pt x="12802" y="19873"/>
                    <a:pt x="9936" y="25605"/>
                    <a:pt x="6401" y="25605"/>
                  </a:cubicBezTo>
                  <a:cubicBezTo>
                    <a:pt x="2866" y="25605"/>
                    <a:pt x="0" y="19873"/>
                    <a:pt x="0" y="12802"/>
                  </a:cubicBezTo>
                  <a:cubicBezTo>
                    <a:pt x="0" y="5732"/>
                    <a:pt x="2866" y="0"/>
                    <a:pt x="6401" y="0"/>
                  </a:cubicBezTo>
                  <a:cubicBezTo>
                    <a:pt x="9936" y="0"/>
                    <a:pt x="12802" y="5732"/>
                    <a:pt x="12802" y="12802"/>
                  </a:cubicBezTo>
                  <a:close/>
                </a:path>
              </a:pathLst>
            </a:custGeom>
            <a:solidFill>
              <a:srgbClr val="FFB8B8"/>
            </a:solidFill>
            <a:ln w="3718" cap="flat">
              <a:noFill/>
              <a:prstDash val="solid"/>
              <a:miter/>
            </a:ln>
          </p:spPr>
          <p:txBody>
            <a:bodyPr rtlCol="0" anchor="ctr"/>
            <a:lstStyle/>
            <a:p>
              <a:endParaRPr lang="zh-CN" altLang="en-US"/>
            </a:p>
          </p:txBody>
        </p:sp>
        <p:sp>
          <p:nvSpPr>
            <p:cNvPr id="361" name="任意多边形: 形状 360"/>
            <p:cNvSpPr/>
            <p:nvPr/>
          </p:nvSpPr>
          <p:spPr>
            <a:xfrm>
              <a:off x="9006837" y="1631401"/>
              <a:ext cx="12802" cy="25604"/>
            </a:xfrm>
            <a:custGeom>
              <a:avLst/>
              <a:gdLst>
                <a:gd name="connsiteX0" fmla="*/ 12802 w 12802"/>
                <a:gd name="connsiteY0" fmla="*/ 12802 h 25604"/>
                <a:gd name="connsiteX1" fmla="*/ 6401 w 12802"/>
                <a:gd name="connsiteY1" fmla="*/ 25605 h 25604"/>
                <a:gd name="connsiteX2" fmla="*/ 0 w 12802"/>
                <a:gd name="connsiteY2" fmla="*/ 12802 h 25604"/>
                <a:gd name="connsiteX3" fmla="*/ 6401 w 12802"/>
                <a:gd name="connsiteY3" fmla="*/ 0 h 25604"/>
                <a:gd name="connsiteX4" fmla="*/ 12802 w 12802"/>
                <a:gd name="connsiteY4" fmla="*/ 12802 h 25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2" h="25604">
                  <a:moveTo>
                    <a:pt x="12802" y="12802"/>
                  </a:moveTo>
                  <a:cubicBezTo>
                    <a:pt x="12802" y="19873"/>
                    <a:pt x="9936" y="25605"/>
                    <a:pt x="6401" y="25605"/>
                  </a:cubicBezTo>
                  <a:cubicBezTo>
                    <a:pt x="2866" y="25605"/>
                    <a:pt x="0" y="19873"/>
                    <a:pt x="0" y="12802"/>
                  </a:cubicBezTo>
                  <a:cubicBezTo>
                    <a:pt x="0" y="5732"/>
                    <a:pt x="2866" y="0"/>
                    <a:pt x="6401" y="0"/>
                  </a:cubicBezTo>
                  <a:cubicBezTo>
                    <a:pt x="9936" y="0"/>
                    <a:pt x="12802" y="5732"/>
                    <a:pt x="12802" y="12802"/>
                  </a:cubicBezTo>
                  <a:close/>
                </a:path>
              </a:pathLst>
            </a:custGeom>
            <a:solidFill>
              <a:srgbClr val="FFB8B8"/>
            </a:solidFill>
            <a:ln w="3718" cap="flat">
              <a:noFill/>
              <a:prstDash val="solid"/>
              <a:miter/>
            </a:ln>
          </p:spPr>
          <p:txBody>
            <a:bodyPr rtlCol="0" anchor="ctr"/>
            <a:lstStyle/>
            <a:p>
              <a:endParaRPr lang="zh-CN" altLang="en-US"/>
            </a:p>
          </p:txBody>
        </p:sp>
        <p:sp>
          <p:nvSpPr>
            <p:cNvPr id="362" name="任意多边形: 形状 361"/>
            <p:cNvSpPr/>
            <p:nvPr/>
          </p:nvSpPr>
          <p:spPr>
            <a:xfrm>
              <a:off x="8691485" y="1818635"/>
              <a:ext cx="192128" cy="614512"/>
            </a:xfrm>
            <a:custGeom>
              <a:avLst/>
              <a:gdLst>
                <a:gd name="connsiteX0" fmla="*/ 76908 w 192128"/>
                <a:gd name="connsiteY0" fmla="*/ 0 h 614512"/>
                <a:gd name="connsiteX1" fmla="*/ 94 w 192128"/>
                <a:gd name="connsiteY1" fmla="*/ 32006 h 614512"/>
                <a:gd name="connsiteX2" fmla="*/ 108914 w 192128"/>
                <a:gd name="connsiteY2" fmla="*/ 614512 h 614512"/>
                <a:gd name="connsiteX3" fmla="*/ 192129 w 192128"/>
                <a:gd name="connsiteY3" fmla="*/ 582507 h 614512"/>
              </a:gdLst>
              <a:ahLst/>
              <a:cxnLst>
                <a:cxn ang="0">
                  <a:pos x="connsiteX0" y="connsiteY0"/>
                </a:cxn>
                <a:cxn ang="0">
                  <a:pos x="connsiteX1" y="connsiteY1"/>
                </a:cxn>
                <a:cxn ang="0">
                  <a:pos x="connsiteX2" y="connsiteY2"/>
                </a:cxn>
                <a:cxn ang="0">
                  <a:pos x="connsiteX3" y="connsiteY3"/>
                </a:cxn>
              </a:cxnLst>
              <a:rect l="l" t="t" r="r" b="b"/>
              <a:pathLst>
                <a:path w="192128" h="614512">
                  <a:moveTo>
                    <a:pt x="76908" y="0"/>
                  </a:moveTo>
                  <a:cubicBezTo>
                    <a:pt x="76908" y="0"/>
                    <a:pt x="-3107" y="0"/>
                    <a:pt x="94" y="32006"/>
                  </a:cubicBezTo>
                  <a:cubicBezTo>
                    <a:pt x="3294" y="64012"/>
                    <a:pt x="108914" y="614512"/>
                    <a:pt x="108914" y="614512"/>
                  </a:cubicBezTo>
                  <a:cubicBezTo>
                    <a:pt x="108914" y="614512"/>
                    <a:pt x="153722" y="572905"/>
                    <a:pt x="192129" y="582507"/>
                  </a:cubicBezTo>
                  <a:close/>
                </a:path>
              </a:pathLst>
            </a:custGeom>
            <a:solidFill>
              <a:srgbClr val="3F3D56"/>
            </a:solidFill>
            <a:ln w="3718" cap="flat">
              <a:noFill/>
              <a:prstDash val="solid"/>
              <a:miter/>
            </a:ln>
          </p:spPr>
          <p:txBody>
            <a:bodyPr rtlCol="0" anchor="ctr"/>
            <a:lstStyle/>
            <a:p>
              <a:endParaRPr lang="zh-CN" altLang="en-US"/>
            </a:p>
          </p:txBody>
        </p:sp>
        <p:sp>
          <p:nvSpPr>
            <p:cNvPr id="363" name="任意多边形: 形状 362"/>
            <p:cNvSpPr/>
            <p:nvPr/>
          </p:nvSpPr>
          <p:spPr>
            <a:xfrm>
              <a:off x="8950826" y="1828237"/>
              <a:ext cx="208038" cy="572904"/>
            </a:xfrm>
            <a:custGeom>
              <a:avLst/>
              <a:gdLst>
                <a:gd name="connsiteX0" fmla="*/ 128023 w 208038"/>
                <a:gd name="connsiteY0" fmla="*/ 0 h 572904"/>
                <a:gd name="connsiteX1" fmla="*/ 208038 w 208038"/>
                <a:gd name="connsiteY1" fmla="*/ 64012 h 572904"/>
                <a:gd name="connsiteX2" fmla="*/ 76814 w 208038"/>
                <a:gd name="connsiteY2" fmla="*/ 572905 h 572904"/>
                <a:gd name="connsiteX3" fmla="*/ 0 w 208038"/>
                <a:gd name="connsiteY3" fmla="*/ 547300 h 572904"/>
                <a:gd name="connsiteX4" fmla="*/ 128023 w 208038"/>
                <a:gd name="connsiteY4" fmla="*/ 0 h 57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8" h="572904">
                  <a:moveTo>
                    <a:pt x="128023" y="0"/>
                  </a:moveTo>
                  <a:cubicBezTo>
                    <a:pt x="128023" y="0"/>
                    <a:pt x="208038" y="16003"/>
                    <a:pt x="208038" y="64012"/>
                  </a:cubicBezTo>
                  <a:cubicBezTo>
                    <a:pt x="208038" y="112020"/>
                    <a:pt x="92817" y="572905"/>
                    <a:pt x="76814" y="572905"/>
                  </a:cubicBezTo>
                  <a:cubicBezTo>
                    <a:pt x="60811" y="572905"/>
                    <a:pt x="0" y="563303"/>
                    <a:pt x="0" y="547300"/>
                  </a:cubicBezTo>
                  <a:cubicBezTo>
                    <a:pt x="0" y="531297"/>
                    <a:pt x="128023" y="0"/>
                    <a:pt x="128023" y="0"/>
                  </a:cubicBezTo>
                  <a:close/>
                </a:path>
              </a:pathLst>
            </a:custGeom>
            <a:solidFill>
              <a:srgbClr val="3F3D56"/>
            </a:solidFill>
            <a:ln w="3718" cap="flat">
              <a:noFill/>
              <a:prstDash val="solid"/>
              <a:miter/>
            </a:ln>
          </p:spPr>
          <p:txBody>
            <a:bodyPr rtlCol="0" anchor="ctr"/>
            <a:lstStyle/>
            <a:p>
              <a:endParaRPr lang="zh-CN" altLang="en-US"/>
            </a:p>
          </p:txBody>
        </p:sp>
        <p:sp>
          <p:nvSpPr>
            <p:cNvPr id="364" name="任意多边形: 形状 363"/>
            <p:cNvSpPr/>
            <p:nvPr/>
          </p:nvSpPr>
          <p:spPr>
            <a:xfrm>
              <a:off x="8989233" y="1922654"/>
              <a:ext cx="72013" cy="281622"/>
            </a:xfrm>
            <a:custGeom>
              <a:avLst/>
              <a:gdLst>
                <a:gd name="connsiteX0" fmla="*/ 72013 w 72013"/>
                <a:gd name="connsiteY0" fmla="*/ 0 h 281622"/>
                <a:gd name="connsiteX1" fmla="*/ 0 w 72013"/>
                <a:gd name="connsiteY1" fmla="*/ 281623 h 281622"/>
                <a:gd name="connsiteX2" fmla="*/ 72013 w 72013"/>
                <a:gd name="connsiteY2" fmla="*/ 0 h 281622"/>
              </a:gdLst>
              <a:ahLst/>
              <a:cxnLst>
                <a:cxn ang="0">
                  <a:pos x="connsiteX0" y="connsiteY0"/>
                </a:cxn>
                <a:cxn ang="0">
                  <a:pos x="connsiteX1" y="connsiteY1"/>
                </a:cxn>
                <a:cxn ang="0">
                  <a:pos x="connsiteX2" y="connsiteY2"/>
                </a:cxn>
              </a:cxnLst>
              <a:rect l="l" t="t" r="r" b="b"/>
              <a:pathLst>
                <a:path w="72013" h="281622">
                  <a:moveTo>
                    <a:pt x="72013" y="0"/>
                  </a:moveTo>
                  <a:lnTo>
                    <a:pt x="0" y="281623"/>
                  </a:lnTo>
                  <a:cubicBezTo>
                    <a:pt x="0" y="281623"/>
                    <a:pt x="33606" y="35206"/>
                    <a:pt x="72013" y="0"/>
                  </a:cubicBezTo>
                  <a:close/>
                </a:path>
              </a:pathLst>
            </a:custGeom>
            <a:solidFill>
              <a:srgbClr val="000000">
                <a:alpha val="20000"/>
              </a:srgbClr>
            </a:solidFill>
            <a:ln w="3718" cap="flat">
              <a:noFill/>
              <a:prstDash val="solid"/>
              <a:miter/>
            </a:ln>
          </p:spPr>
          <p:txBody>
            <a:bodyPr rtlCol="0" anchor="ctr"/>
            <a:lstStyle/>
            <a:p>
              <a:endParaRPr lang="zh-CN" altLang="en-US"/>
            </a:p>
          </p:txBody>
        </p:sp>
        <p:sp>
          <p:nvSpPr>
            <p:cNvPr id="365" name="任意多边形: 形状 364"/>
            <p:cNvSpPr/>
            <p:nvPr/>
          </p:nvSpPr>
          <p:spPr>
            <a:xfrm>
              <a:off x="8781141" y="1883083"/>
              <a:ext cx="72832" cy="368206"/>
            </a:xfrm>
            <a:custGeom>
              <a:avLst/>
              <a:gdLst>
                <a:gd name="connsiteX0" fmla="*/ 0 w 72832"/>
                <a:gd name="connsiteY0" fmla="*/ 0 h 368206"/>
                <a:gd name="connsiteX1" fmla="*/ 72832 w 72832"/>
                <a:gd name="connsiteY1" fmla="*/ 368207 h 368206"/>
                <a:gd name="connsiteX2" fmla="*/ 0 w 72832"/>
                <a:gd name="connsiteY2" fmla="*/ 0 h 368206"/>
              </a:gdLst>
              <a:ahLst/>
              <a:cxnLst>
                <a:cxn ang="0">
                  <a:pos x="connsiteX0" y="connsiteY0"/>
                </a:cxn>
                <a:cxn ang="0">
                  <a:pos x="connsiteX1" y="connsiteY1"/>
                </a:cxn>
                <a:cxn ang="0">
                  <a:pos x="connsiteX2" y="connsiteY2"/>
                </a:cxn>
              </a:cxnLst>
              <a:rect l="l" t="t" r="r" b="b"/>
              <a:pathLst>
                <a:path w="72832" h="368206">
                  <a:moveTo>
                    <a:pt x="0" y="0"/>
                  </a:moveTo>
                  <a:lnTo>
                    <a:pt x="72832" y="368207"/>
                  </a:lnTo>
                  <a:cubicBezTo>
                    <a:pt x="72832" y="368207"/>
                    <a:pt x="49555" y="21240"/>
                    <a:pt x="0" y="0"/>
                  </a:cubicBezTo>
                  <a:close/>
                </a:path>
              </a:pathLst>
            </a:custGeom>
            <a:solidFill>
              <a:srgbClr val="000000">
                <a:alpha val="20000"/>
              </a:srgbClr>
            </a:solidFill>
            <a:ln w="3718" cap="flat">
              <a:noFill/>
              <a:prstDash val="solid"/>
              <a:miter/>
            </a:ln>
          </p:spPr>
          <p:txBody>
            <a:bodyPr rtlCol="0" anchor="ctr"/>
            <a:lstStyle/>
            <a:p>
              <a:endParaRPr lang="zh-CN" altLang="en-US"/>
            </a:p>
          </p:txBody>
        </p:sp>
        <p:sp>
          <p:nvSpPr>
            <p:cNvPr id="366" name="任意多边形: 形状 365"/>
            <p:cNvSpPr/>
            <p:nvPr/>
          </p:nvSpPr>
          <p:spPr>
            <a:xfrm>
              <a:off x="8826003" y="1552987"/>
              <a:ext cx="185634" cy="185633"/>
            </a:xfrm>
            <a:custGeom>
              <a:avLst/>
              <a:gdLst>
                <a:gd name="connsiteX0" fmla="*/ 185634 w 185634"/>
                <a:gd name="connsiteY0" fmla="*/ 92817 h 185633"/>
                <a:gd name="connsiteX1" fmla="*/ 92817 w 185634"/>
                <a:gd name="connsiteY1" fmla="*/ 185634 h 185633"/>
                <a:gd name="connsiteX2" fmla="*/ 0 w 185634"/>
                <a:gd name="connsiteY2" fmla="*/ 92817 h 185633"/>
                <a:gd name="connsiteX3" fmla="*/ 92817 w 185634"/>
                <a:gd name="connsiteY3" fmla="*/ 0 h 185633"/>
                <a:gd name="connsiteX4" fmla="*/ 185634 w 185634"/>
                <a:gd name="connsiteY4" fmla="*/ 92817 h 18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34" h="185633">
                  <a:moveTo>
                    <a:pt x="185634" y="92817"/>
                  </a:moveTo>
                  <a:cubicBezTo>
                    <a:pt x="185634" y="144078"/>
                    <a:pt x="144078" y="185634"/>
                    <a:pt x="92817" y="185634"/>
                  </a:cubicBezTo>
                  <a:cubicBezTo>
                    <a:pt x="41556" y="185634"/>
                    <a:pt x="0" y="144078"/>
                    <a:pt x="0" y="92817"/>
                  </a:cubicBezTo>
                  <a:cubicBezTo>
                    <a:pt x="0" y="41556"/>
                    <a:pt x="41556" y="0"/>
                    <a:pt x="92817" y="0"/>
                  </a:cubicBezTo>
                  <a:cubicBezTo>
                    <a:pt x="144078" y="0"/>
                    <a:pt x="185634" y="41556"/>
                    <a:pt x="185634" y="92817"/>
                  </a:cubicBezTo>
                  <a:close/>
                </a:path>
              </a:pathLst>
            </a:custGeom>
            <a:solidFill>
              <a:srgbClr val="FFB8B8"/>
            </a:solidFill>
            <a:ln w="3718" cap="flat">
              <a:noFill/>
              <a:prstDash val="solid"/>
              <a:miter/>
            </a:ln>
          </p:spPr>
          <p:txBody>
            <a:bodyPr rtlCol="0" anchor="ctr"/>
            <a:lstStyle/>
            <a:p>
              <a:endParaRPr lang="zh-CN" altLang="en-US"/>
            </a:p>
          </p:txBody>
        </p:sp>
        <p:sp>
          <p:nvSpPr>
            <p:cNvPr id="367" name="任意多边形: 形状 366"/>
            <p:cNvSpPr/>
            <p:nvPr/>
          </p:nvSpPr>
          <p:spPr>
            <a:xfrm>
              <a:off x="8830446" y="1515042"/>
              <a:ext cx="188306" cy="102409"/>
            </a:xfrm>
            <a:custGeom>
              <a:avLst/>
              <a:gdLst>
                <a:gd name="connsiteX0" fmla="*/ 3305 w 188306"/>
                <a:gd name="connsiteY0" fmla="*/ 36337 h 102409"/>
                <a:gd name="connsiteX1" fmla="*/ 72682 w 188306"/>
                <a:gd name="connsiteY1" fmla="*/ 0 h 102409"/>
                <a:gd name="connsiteX2" fmla="*/ 168486 w 188306"/>
                <a:gd name="connsiteY2" fmla="*/ 14864 h 102409"/>
                <a:gd name="connsiteX3" fmla="*/ 188307 w 188306"/>
                <a:gd name="connsiteY3" fmla="*/ 102410 h 102409"/>
                <a:gd name="connsiteX4" fmla="*/ 138967 w 188306"/>
                <a:gd name="connsiteY4" fmla="*/ 100515 h 102409"/>
                <a:gd name="connsiteX5" fmla="*/ 125182 w 188306"/>
                <a:gd name="connsiteY5" fmla="*/ 68350 h 102409"/>
                <a:gd name="connsiteX6" fmla="*/ 125182 w 188306"/>
                <a:gd name="connsiteY6" fmla="*/ 99983 h 102409"/>
                <a:gd name="connsiteX7" fmla="*/ 102413 w 188306"/>
                <a:gd name="connsiteY7" fmla="*/ 99109 h 102409"/>
                <a:gd name="connsiteX8" fmla="*/ 89198 w 188306"/>
                <a:gd name="connsiteY8" fmla="*/ 47900 h 102409"/>
                <a:gd name="connsiteX9" fmla="*/ 80940 w 188306"/>
                <a:gd name="connsiteY9" fmla="*/ 102410 h 102409"/>
                <a:gd name="connsiteX10" fmla="*/ 0 w 188306"/>
                <a:gd name="connsiteY10" fmla="*/ 100761 h 102409"/>
                <a:gd name="connsiteX11" fmla="*/ 3305 w 188306"/>
                <a:gd name="connsiteY11" fmla="*/ 36337 h 10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8306" h="102409">
                  <a:moveTo>
                    <a:pt x="3305" y="36337"/>
                  </a:moveTo>
                  <a:lnTo>
                    <a:pt x="72682" y="0"/>
                  </a:lnTo>
                  <a:lnTo>
                    <a:pt x="168486" y="14864"/>
                  </a:lnTo>
                  <a:lnTo>
                    <a:pt x="188307" y="102410"/>
                  </a:lnTo>
                  <a:lnTo>
                    <a:pt x="138967" y="100515"/>
                  </a:lnTo>
                  <a:lnTo>
                    <a:pt x="125182" y="68350"/>
                  </a:lnTo>
                  <a:lnTo>
                    <a:pt x="125182" y="99983"/>
                  </a:lnTo>
                  <a:lnTo>
                    <a:pt x="102413" y="99109"/>
                  </a:lnTo>
                  <a:lnTo>
                    <a:pt x="89198" y="47900"/>
                  </a:lnTo>
                  <a:lnTo>
                    <a:pt x="80940" y="102410"/>
                  </a:lnTo>
                  <a:lnTo>
                    <a:pt x="0" y="100761"/>
                  </a:lnTo>
                  <a:lnTo>
                    <a:pt x="3305" y="36337"/>
                  </a:lnTo>
                  <a:close/>
                </a:path>
              </a:pathLst>
            </a:custGeom>
            <a:solidFill>
              <a:srgbClr val="2F2E41"/>
            </a:solidFill>
            <a:ln w="3718" cap="flat">
              <a:noFill/>
              <a:prstDash val="solid"/>
              <a:miter/>
            </a:ln>
          </p:spPr>
          <p:txBody>
            <a:bodyPr rtlCol="0" anchor="ctr"/>
            <a:lstStyle/>
            <a:p>
              <a:endParaRPr lang="zh-CN" altLang="en-US"/>
            </a:p>
          </p:txBody>
        </p:sp>
        <p:sp>
          <p:nvSpPr>
            <p:cNvPr id="368" name="任意多边形: 形状 367"/>
            <p:cNvSpPr/>
            <p:nvPr/>
          </p:nvSpPr>
          <p:spPr>
            <a:xfrm>
              <a:off x="9835824" y="954651"/>
              <a:ext cx="431700" cy="318360"/>
            </a:xfrm>
            <a:custGeom>
              <a:avLst/>
              <a:gdLst>
                <a:gd name="connsiteX0" fmla="*/ 38258 w 431700"/>
                <a:gd name="connsiteY0" fmla="*/ 57874 h 318360"/>
                <a:gd name="connsiteX1" fmla="*/ 0 w 431700"/>
                <a:gd name="connsiteY1" fmla="*/ 148862 h 318360"/>
                <a:gd name="connsiteX2" fmla="*/ 322912 w 431700"/>
                <a:gd name="connsiteY2" fmla="*/ 318360 h 318360"/>
                <a:gd name="connsiteX3" fmla="*/ 431700 w 431700"/>
                <a:gd name="connsiteY3" fmla="*/ 0 h 318360"/>
              </a:gdLst>
              <a:ahLst/>
              <a:cxnLst>
                <a:cxn ang="0">
                  <a:pos x="connsiteX0" y="connsiteY0"/>
                </a:cxn>
                <a:cxn ang="0">
                  <a:pos x="connsiteX1" y="connsiteY1"/>
                </a:cxn>
                <a:cxn ang="0">
                  <a:pos x="connsiteX2" y="connsiteY2"/>
                </a:cxn>
                <a:cxn ang="0">
                  <a:pos x="connsiteX3" y="connsiteY3"/>
                </a:cxn>
              </a:cxnLst>
              <a:rect l="l" t="t" r="r" b="b"/>
              <a:pathLst>
                <a:path w="431700" h="318360">
                  <a:moveTo>
                    <a:pt x="38258" y="57874"/>
                  </a:moveTo>
                  <a:lnTo>
                    <a:pt x="0" y="148862"/>
                  </a:lnTo>
                  <a:lnTo>
                    <a:pt x="322912" y="318360"/>
                  </a:lnTo>
                  <a:lnTo>
                    <a:pt x="431700" y="0"/>
                  </a:lnTo>
                </a:path>
              </a:pathLst>
            </a:custGeom>
            <a:solidFill>
              <a:srgbClr val="F2F2F2"/>
            </a:solidFill>
            <a:ln w="3718" cap="flat">
              <a:noFill/>
              <a:prstDash val="solid"/>
              <a:miter/>
            </a:ln>
          </p:spPr>
          <p:txBody>
            <a:bodyPr rtlCol="0" anchor="ctr"/>
            <a:lstStyle/>
            <a:p>
              <a:endParaRPr lang="zh-CN" altLang="en-US"/>
            </a:p>
          </p:txBody>
        </p:sp>
        <p:sp>
          <p:nvSpPr>
            <p:cNvPr id="369" name="任意多边形: 形状 368"/>
            <p:cNvSpPr/>
            <p:nvPr/>
          </p:nvSpPr>
          <p:spPr>
            <a:xfrm>
              <a:off x="9828381" y="720193"/>
              <a:ext cx="465562" cy="496994"/>
            </a:xfrm>
            <a:custGeom>
              <a:avLst/>
              <a:gdLst>
                <a:gd name="connsiteX0" fmla="*/ 322912 w 465562"/>
                <a:gd name="connsiteY0" fmla="*/ 496995 h 496994"/>
                <a:gd name="connsiteX1" fmla="*/ 465563 w 465562"/>
                <a:gd name="connsiteY1" fmla="*/ 161337 h 496994"/>
                <a:gd name="connsiteX2" fmla="*/ 137697 w 465562"/>
                <a:gd name="connsiteY2" fmla="*/ 0 h 496994"/>
                <a:gd name="connsiteX3" fmla="*/ 0 w 465562"/>
                <a:gd name="connsiteY3" fmla="*/ 327497 h 496994"/>
                <a:gd name="connsiteX4" fmla="*/ 322912 w 465562"/>
                <a:gd name="connsiteY4" fmla="*/ 496995 h 49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562" h="496994">
                  <a:moveTo>
                    <a:pt x="322912" y="496995"/>
                  </a:moveTo>
                  <a:lnTo>
                    <a:pt x="465563" y="161337"/>
                  </a:lnTo>
                  <a:lnTo>
                    <a:pt x="137697" y="0"/>
                  </a:lnTo>
                  <a:lnTo>
                    <a:pt x="0" y="327497"/>
                  </a:lnTo>
                  <a:lnTo>
                    <a:pt x="322912" y="496995"/>
                  </a:lnTo>
                  <a:close/>
                </a:path>
              </a:pathLst>
            </a:custGeom>
            <a:solidFill>
              <a:schemeClr val="accent1"/>
            </a:solidFill>
            <a:ln w="3718" cap="flat">
              <a:noFill/>
              <a:prstDash val="solid"/>
              <a:miter/>
            </a:ln>
          </p:spPr>
          <p:txBody>
            <a:bodyPr rtlCol="0" anchor="ctr"/>
            <a:lstStyle/>
            <a:p>
              <a:endParaRPr lang="zh-CN" altLang="en-US"/>
            </a:p>
          </p:txBody>
        </p:sp>
        <p:sp>
          <p:nvSpPr>
            <p:cNvPr id="370" name="任意多边形: 形状 369"/>
            <p:cNvSpPr/>
            <p:nvPr/>
          </p:nvSpPr>
          <p:spPr>
            <a:xfrm rot="17823927">
              <a:off x="10078595" y="774945"/>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rgbClr val="FFFFFF"/>
            </a:solidFill>
            <a:ln w="3718" cap="flat">
              <a:noFill/>
              <a:prstDash val="solid"/>
              <a:miter/>
            </a:ln>
          </p:spPr>
          <p:txBody>
            <a:bodyPr rtlCol="0" anchor="ctr"/>
            <a:lstStyle/>
            <a:p>
              <a:endParaRPr lang="zh-CN" altLang="en-US"/>
            </a:p>
          </p:txBody>
        </p:sp>
        <p:sp>
          <p:nvSpPr>
            <p:cNvPr id="371" name="任意多边形: 形状 370"/>
            <p:cNvSpPr/>
            <p:nvPr/>
          </p:nvSpPr>
          <p:spPr>
            <a:xfrm rot="17823927">
              <a:off x="10059987" y="819604"/>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rgbClr val="FFFFFF"/>
            </a:solidFill>
            <a:ln w="3718" cap="flat">
              <a:noFill/>
              <a:prstDash val="solid"/>
              <a:miter/>
            </a:ln>
          </p:spPr>
          <p:txBody>
            <a:bodyPr rtlCol="0" anchor="ctr"/>
            <a:lstStyle/>
            <a:p>
              <a:endParaRPr lang="zh-CN" altLang="en-US"/>
            </a:p>
          </p:txBody>
        </p:sp>
      </p:grpSp>
    </p:spTree>
    <p:custDataLst>
      <p:tags r:id="rId5"/>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1"/>
          <p:cNvPicPr>
            <a:picLocks noChangeAspect="1"/>
          </p:cNvPicPr>
          <p:nvPr/>
        </p:nvPicPr>
        <p:blipFill>
          <a:blip r:embed="rId1"/>
          <a:stretch>
            <a:fillRect/>
          </a:stretch>
        </p:blipFill>
        <p:spPr>
          <a:xfrm>
            <a:off x="-17780" y="-10160"/>
            <a:ext cx="9178925" cy="5163185"/>
          </a:xfrm>
          <a:prstGeom prst="rect">
            <a:avLst/>
          </a:prstGeom>
        </p:spPr>
      </p:pic>
      <p:grpSp>
        <p:nvGrpSpPr>
          <p:cNvPr id="325" name="组合 324"/>
          <p:cNvGrpSpPr/>
          <p:nvPr/>
        </p:nvGrpSpPr>
        <p:grpSpPr>
          <a:xfrm>
            <a:off x="7237095" y="3967480"/>
            <a:ext cx="1706880" cy="1019175"/>
            <a:chOff x="963612" y="888007"/>
            <a:chExt cx="2987937" cy="2036166"/>
          </a:xfrm>
        </p:grpSpPr>
        <p:sp>
          <p:nvSpPr>
            <p:cNvPr id="295" name="任意多边形: 形状 294"/>
            <p:cNvSpPr/>
            <p:nvPr/>
          </p:nvSpPr>
          <p:spPr>
            <a:xfrm>
              <a:off x="1290151" y="2378867"/>
              <a:ext cx="128303" cy="296257"/>
            </a:xfrm>
            <a:custGeom>
              <a:avLst/>
              <a:gdLst>
                <a:gd name="connsiteX0" fmla="*/ 122015 w 128303"/>
                <a:gd name="connsiteY0" fmla="*/ 163324 h 296257"/>
                <a:gd name="connsiteX1" fmla="*/ 25254 w 128303"/>
                <a:gd name="connsiteY1" fmla="*/ 296258 h 296257"/>
                <a:gd name="connsiteX2" fmla="*/ 6289 w 128303"/>
                <a:gd name="connsiteY2" fmla="*/ 132934 h 296257"/>
                <a:gd name="connsiteX3" fmla="*/ 103050 w 128303"/>
                <a:gd name="connsiteY3" fmla="*/ 0 h 296257"/>
                <a:gd name="connsiteX4" fmla="*/ 122015 w 128303"/>
                <a:gd name="connsiteY4" fmla="*/ 163324 h 296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03" h="296257">
                  <a:moveTo>
                    <a:pt x="122015" y="163324"/>
                  </a:moveTo>
                  <a:cubicBezTo>
                    <a:pt x="100532" y="245133"/>
                    <a:pt x="25254" y="296258"/>
                    <a:pt x="25254" y="296258"/>
                  </a:cubicBezTo>
                  <a:cubicBezTo>
                    <a:pt x="25254" y="296258"/>
                    <a:pt x="-15194" y="214744"/>
                    <a:pt x="6289" y="132934"/>
                  </a:cubicBezTo>
                  <a:cubicBezTo>
                    <a:pt x="27772" y="51125"/>
                    <a:pt x="103050" y="0"/>
                    <a:pt x="103050" y="0"/>
                  </a:cubicBezTo>
                  <a:cubicBezTo>
                    <a:pt x="103050" y="0"/>
                    <a:pt x="143497" y="81514"/>
                    <a:pt x="122015" y="163324"/>
                  </a:cubicBezTo>
                  <a:close/>
                </a:path>
              </a:pathLst>
            </a:custGeom>
            <a:solidFill>
              <a:srgbClr val="3F3D56"/>
            </a:solidFill>
            <a:ln w="3070" cap="flat">
              <a:noFill/>
              <a:prstDash val="solid"/>
              <a:miter/>
            </a:ln>
          </p:spPr>
          <p:txBody>
            <a:bodyPr rtlCol="0" anchor="ctr"/>
            <a:lstStyle/>
            <a:p>
              <a:endParaRPr lang="zh-CN" altLang="en-US"/>
            </a:p>
          </p:txBody>
        </p:sp>
        <p:sp>
          <p:nvSpPr>
            <p:cNvPr id="296" name="任意多边形: 形状 295"/>
            <p:cNvSpPr/>
            <p:nvPr/>
          </p:nvSpPr>
          <p:spPr>
            <a:xfrm>
              <a:off x="1312679" y="2459805"/>
              <a:ext cx="217894" cy="215273"/>
            </a:xfrm>
            <a:custGeom>
              <a:avLst/>
              <a:gdLst>
                <a:gd name="connsiteX0" fmla="*/ 66902 w 217894"/>
                <a:gd name="connsiteY0" fmla="*/ 65079 h 215273"/>
                <a:gd name="connsiteX1" fmla="*/ 0 w 217894"/>
                <a:gd name="connsiteY1" fmla="*/ 215274 h 215273"/>
                <a:gd name="connsiteX2" fmla="*/ 150993 w 217894"/>
                <a:gd name="connsiteY2" fmla="*/ 150194 h 215273"/>
                <a:gd name="connsiteX3" fmla="*/ 217895 w 217894"/>
                <a:gd name="connsiteY3" fmla="*/ 0 h 215273"/>
                <a:gd name="connsiteX4" fmla="*/ 66902 w 217894"/>
                <a:gd name="connsiteY4" fmla="*/ 65079 h 21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94" h="215273">
                  <a:moveTo>
                    <a:pt x="66902" y="65079"/>
                  </a:moveTo>
                  <a:cubicBezTo>
                    <a:pt x="6732" y="124525"/>
                    <a:pt x="0" y="215274"/>
                    <a:pt x="0" y="215274"/>
                  </a:cubicBezTo>
                  <a:cubicBezTo>
                    <a:pt x="0" y="215274"/>
                    <a:pt x="90823" y="209641"/>
                    <a:pt x="150993" y="150194"/>
                  </a:cubicBezTo>
                  <a:cubicBezTo>
                    <a:pt x="211163" y="90748"/>
                    <a:pt x="217895" y="0"/>
                    <a:pt x="217895" y="0"/>
                  </a:cubicBezTo>
                  <a:cubicBezTo>
                    <a:pt x="217895" y="0"/>
                    <a:pt x="127072" y="5633"/>
                    <a:pt x="66902" y="65079"/>
                  </a:cubicBezTo>
                  <a:close/>
                </a:path>
              </a:pathLst>
            </a:custGeom>
            <a:solidFill>
              <a:schemeClr val="accent1"/>
            </a:solidFill>
            <a:ln w="3070" cap="flat">
              <a:noFill/>
              <a:prstDash val="solid"/>
              <a:miter/>
            </a:ln>
          </p:spPr>
          <p:txBody>
            <a:bodyPr rtlCol="0" anchor="ctr"/>
            <a:lstStyle/>
            <a:p>
              <a:endParaRPr lang="zh-CN" altLang="en-US"/>
            </a:p>
          </p:txBody>
        </p:sp>
        <p:sp>
          <p:nvSpPr>
            <p:cNvPr id="297" name="任意多边形: 形状 296"/>
            <p:cNvSpPr/>
            <p:nvPr/>
          </p:nvSpPr>
          <p:spPr>
            <a:xfrm>
              <a:off x="1172929" y="2651171"/>
              <a:ext cx="328850" cy="139936"/>
            </a:xfrm>
            <a:custGeom>
              <a:avLst/>
              <a:gdLst>
                <a:gd name="connsiteX0" fmla="*/ 282106 w 328850"/>
                <a:gd name="connsiteY0" fmla="*/ 0 h 139936"/>
                <a:gd name="connsiteX1" fmla="*/ 328850 w 328850"/>
                <a:gd name="connsiteY1" fmla="*/ 0 h 139936"/>
                <a:gd name="connsiteX2" fmla="*/ 328850 w 328850"/>
                <a:gd name="connsiteY2" fmla="*/ 139936 h 139936"/>
                <a:gd name="connsiteX3" fmla="*/ 282106 w 328850"/>
                <a:gd name="connsiteY3" fmla="*/ 139936 h 139936"/>
                <a:gd name="connsiteX4" fmla="*/ 46744 w 328850"/>
                <a:gd name="connsiteY4" fmla="*/ 139936 h 139936"/>
                <a:gd name="connsiteX5" fmla="*/ 46744 w 328850"/>
                <a:gd name="connsiteY5" fmla="*/ 0 h 139936"/>
                <a:gd name="connsiteX6" fmla="*/ 0 w 328850"/>
                <a:gd name="connsiteY6" fmla="*/ 0 h 139936"/>
                <a:gd name="connsiteX7" fmla="*/ 46744 w 328850"/>
                <a:gd name="connsiteY7" fmla="*/ 0 h 139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850" h="139936">
                  <a:moveTo>
                    <a:pt x="282106" y="0"/>
                  </a:moveTo>
                  <a:cubicBezTo>
                    <a:pt x="307922" y="0"/>
                    <a:pt x="328850" y="0"/>
                    <a:pt x="328850" y="0"/>
                  </a:cubicBezTo>
                  <a:lnTo>
                    <a:pt x="328850" y="139936"/>
                  </a:lnTo>
                  <a:cubicBezTo>
                    <a:pt x="328850" y="139936"/>
                    <a:pt x="307922" y="139936"/>
                    <a:pt x="282106" y="139936"/>
                  </a:cubicBezTo>
                  <a:lnTo>
                    <a:pt x="46744" y="139936"/>
                  </a:lnTo>
                  <a:lnTo>
                    <a:pt x="46744" y="0"/>
                  </a:lnTo>
                  <a:cubicBezTo>
                    <a:pt x="20928" y="0"/>
                    <a:pt x="0" y="0"/>
                    <a:pt x="0" y="0"/>
                  </a:cubicBezTo>
                  <a:cubicBezTo>
                    <a:pt x="0" y="0"/>
                    <a:pt x="20928" y="0"/>
                    <a:pt x="46744" y="0"/>
                  </a:cubicBezTo>
                  <a:close/>
                </a:path>
              </a:pathLst>
            </a:custGeom>
            <a:solidFill>
              <a:schemeClr val="accent1"/>
            </a:solidFill>
            <a:ln w="3070" cap="flat">
              <a:noFill/>
              <a:prstDash val="solid"/>
              <a:miter/>
            </a:ln>
          </p:spPr>
          <p:txBody>
            <a:bodyPr rtlCol="0" anchor="ctr"/>
            <a:lstStyle/>
            <a:p>
              <a:endParaRPr lang="zh-CN" altLang="en-US"/>
            </a:p>
          </p:txBody>
        </p:sp>
        <p:sp>
          <p:nvSpPr>
            <p:cNvPr id="298" name="任意多边形: 形状 297"/>
            <p:cNvSpPr/>
            <p:nvPr/>
          </p:nvSpPr>
          <p:spPr>
            <a:xfrm>
              <a:off x="3465837" y="2511356"/>
              <a:ext cx="317543" cy="282373"/>
            </a:xfrm>
            <a:custGeom>
              <a:avLst/>
              <a:gdLst>
                <a:gd name="connsiteX0" fmla="*/ 252119 w 317543"/>
                <a:gd name="connsiteY0" fmla="*/ 50424 h 282373"/>
                <a:gd name="connsiteX1" fmla="*/ 252119 w 317543"/>
                <a:gd name="connsiteY1" fmla="*/ 0 h 282373"/>
                <a:gd name="connsiteX2" fmla="*/ 0 w 317543"/>
                <a:gd name="connsiteY2" fmla="*/ 0 h 282373"/>
                <a:gd name="connsiteX3" fmla="*/ 0 w 317543"/>
                <a:gd name="connsiteY3" fmla="*/ 233210 h 282373"/>
                <a:gd name="connsiteX4" fmla="*/ 49163 w 317543"/>
                <a:gd name="connsiteY4" fmla="*/ 282374 h 282373"/>
                <a:gd name="connsiteX5" fmla="*/ 202956 w 317543"/>
                <a:gd name="connsiteY5" fmla="*/ 282374 h 282373"/>
                <a:gd name="connsiteX6" fmla="*/ 252119 w 317543"/>
                <a:gd name="connsiteY6" fmla="*/ 233210 h 282373"/>
                <a:gd name="connsiteX7" fmla="*/ 252119 w 317543"/>
                <a:gd name="connsiteY7" fmla="*/ 181526 h 282373"/>
                <a:gd name="connsiteX8" fmla="*/ 317543 w 317543"/>
                <a:gd name="connsiteY8" fmla="*/ 115848 h 282373"/>
                <a:gd name="connsiteX9" fmla="*/ 252119 w 317543"/>
                <a:gd name="connsiteY9" fmla="*/ 50424 h 282373"/>
                <a:gd name="connsiteX10" fmla="*/ 252119 w 317543"/>
                <a:gd name="connsiteY10" fmla="*/ 156314 h 282373"/>
                <a:gd name="connsiteX11" fmla="*/ 252119 w 317543"/>
                <a:gd name="connsiteY11" fmla="*/ 75636 h 282373"/>
                <a:gd name="connsiteX12" fmla="*/ 292458 w 317543"/>
                <a:gd name="connsiteY12" fmla="*/ 115975 h 282373"/>
                <a:gd name="connsiteX13" fmla="*/ 252119 w 317543"/>
                <a:gd name="connsiteY13" fmla="*/ 156314 h 28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543" h="282373">
                  <a:moveTo>
                    <a:pt x="252119" y="50424"/>
                  </a:moveTo>
                  <a:lnTo>
                    <a:pt x="252119" y="0"/>
                  </a:lnTo>
                  <a:lnTo>
                    <a:pt x="0" y="0"/>
                  </a:lnTo>
                  <a:lnTo>
                    <a:pt x="0" y="233210"/>
                  </a:lnTo>
                  <a:cubicBezTo>
                    <a:pt x="0" y="260362"/>
                    <a:pt x="22011" y="282374"/>
                    <a:pt x="49163" y="282374"/>
                  </a:cubicBezTo>
                  <a:lnTo>
                    <a:pt x="202956" y="282374"/>
                  </a:lnTo>
                  <a:cubicBezTo>
                    <a:pt x="230108" y="282374"/>
                    <a:pt x="252119" y="260362"/>
                    <a:pt x="252119" y="233210"/>
                  </a:cubicBezTo>
                  <a:lnTo>
                    <a:pt x="252119" y="181526"/>
                  </a:lnTo>
                  <a:cubicBezTo>
                    <a:pt x="288322" y="181456"/>
                    <a:pt x="317613" y="152050"/>
                    <a:pt x="317543" y="115848"/>
                  </a:cubicBezTo>
                  <a:cubicBezTo>
                    <a:pt x="317473" y="79744"/>
                    <a:pt x="288223" y="50494"/>
                    <a:pt x="252119" y="50424"/>
                  </a:cubicBezTo>
                  <a:close/>
                  <a:moveTo>
                    <a:pt x="252119" y="156314"/>
                  </a:moveTo>
                  <a:lnTo>
                    <a:pt x="252119" y="75636"/>
                  </a:lnTo>
                  <a:cubicBezTo>
                    <a:pt x="274398" y="75636"/>
                    <a:pt x="292458" y="93696"/>
                    <a:pt x="292458" y="115975"/>
                  </a:cubicBezTo>
                  <a:cubicBezTo>
                    <a:pt x="292458" y="138253"/>
                    <a:pt x="274398" y="156314"/>
                    <a:pt x="252119" y="156314"/>
                  </a:cubicBezTo>
                  <a:close/>
                </a:path>
              </a:pathLst>
            </a:custGeom>
            <a:solidFill>
              <a:srgbClr val="808080"/>
            </a:solidFill>
            <a:ln w="3070" cap="flat">
              <a:noFill/>
              <a:prstDash val="solid"/>
              <a:miter/>
            </a:ln>
          </p:spPr>
          <p:txBody>
            <a:bodyPr rtlCol="0" anchor="ctr"/>
            <a:lstStyle/>
            <a:p>
              <a:endParaRPr lang="zh-CN" altLang="en-US"/>
            </a:p>
          </p:txBody>
        </p:sp>
        <p:sp>
          <p:nvSpPr>
            <p:cNvPr id="299" name="任意多边形: 形状 298"/>
            <p:cNvSpPr/>
            <p:nvPr/>
          </p:nvSpPr>
          <p:spPr>
            <a:xfrm>
              <a:off x="3649993" y="2569672"/>
              <a:ext cx="119701" cy="119701"/>
            </a:xfrm>
            <a:custGeom>
              <a:avLst/>
              <a:gdLst>
                <a:gd name="connsiteX0" fmla="*/ 59851 w 119701"/>
                <a:gd name="connsiteY0" fmla="*/ 0 h 119701"/>
                <a:gd name="connsiteX1" fmla="*/ 0 w 119701"/>
                <a:gd name="connsiteY1" fmla="*/ 59851 h 119701"/>
                <a:gd name="connsiteX2" fmla="*/ 59851 w 119701"/>
                <a:gd name="connsiteY2" fmla="*/ 119702 h 119701"/>
                <a:gd name="connsiteX3" fmla="*/ 119702 w 119701"/>
                <a:gd name="connsiteY3" fmla="*/ 59851 h 119701"/>
                <a:gd name="connsiteX4" fmla="*/ 59851 w 119701"/>
                <a:gd name="connsiteY4" fmla="*/ 0 h 119701"/>
                <a:gd name="connsiteX5" fmla="*/ 59851 w 119701"/>
                <a:gd name="connsiteY5" fmla="*/ 96682 h 119701"/>
                <a:gd name="connsiteX6" fmla="*/ 23020 w 119701"/>
                <a:gd name="connsiteY6" fmla="*/ 59851 h 119701"/>
                <a:gd name="connsiteX7" fmla="*/ 59851 w 119701"/>
                <a:gd name="connsiteY7" fmla="*/ 23020 h 119701"/>
                <a:gd name="connsiteX8" fmla="*/ 96682 w 119701"/>
                <a:gd name="connsiteY8" fmla="*/ 59851 h 119701"/>
                <a:gd name="connsiteX9" fmla="*/ 59851 w 119701"/>
                <a:gd name="connsiteY9" fmla="*/ 96682 h 11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701" h="119701">
                  <a:moveTo>
                    <a:pt x="59851" y="0"/>
                  </a:moveTo>
                  <a:cubicBezTo>
                    <a:pt x="26796" y="0"/>
                    <a:pt x="0" y="26796"/>
                    <a:pt x="0" y="59851"/>
                  </a:cubicBezTo>
                  <a:cubicBezTo>
                    <a:pt x="0" y="92906"/>
                    <a:pt x="26796" y="119702"/>
                    <a:pt x="59851" y="119702"/>
                  </a:cubicBezTo>
                  <a:cubicBezTo>
                    <a:pt x="92906" y="119702"/>
                    <a:pt x="119702" y="92906"/>
                    <a:pt x="119702" y="59851"/>
                  </a:cubicBezTo>
                  <a:cubicBezTo>
                    <a:pt x="119702" y="26796"/>
                    <a:pt x="92906" y="0"/>
                    <a:pt x="59851" y="0"/>
                  </a:cubicBezTo>
                  <a:close/>
                  <a:moveTo>
                    <a:pt x="59851" y="96682"/>
                  </a:moveTo>
                  <a:cubicBezTo>
                    <a:pt x="39509" y="96682"/>
                    <a:pt x="23020" y="80192"/>
                    <a:pt x="23020" y="59851"/>
                  </a:cubicBezTo>
                  <a:cubicBezTo>
                    <a:pt x="23020" y="39509"/>
                    <a:pt x="39509" y="23020"/>
                    <a:pt x="59851" y="23020"/>
                  </a:cubicBezTo>
                  <a:cubicBezTo>
                    <a:pt x="80192" y="23020"/>
                    <a:pt x="96682" y="39509"/>
                    <a:pt x="96682" y="59851"/>
                  </a:cubicBezTo>
                  <a:cubicBezTo>
                    <a:pt x="96682" y="80192"/>
                    <a:pt x="80192" y="96682"/>
                    <a:pt x="59851" y="96682"/>
                  </a:cubicBezTo>
                  <a:close/>
                </a:path>
              </a:pathLst>
            </a:custGeom>
            <a:solidFill>
              <a:srgbClr val="6C63FF"/>
            </a:solidFill>
            <a:ln w="3070" cap="flat">
              <a:noFill/>
              <a:prstDash val="solid"/>
              <a:miter/>
            </a:ln>
          </p:spPr>
          <p:txBody>
            <a:bodyPr rtlCol="0" anchor="ctr"/>
            <a:lstStyle/>
            <a:p>
              <a:endParaRPr lang="zh-CN" altLang="en-US"/>
            </a:p>
          </p:txBody>
        </p:sp>
        <p:sp>
          <p:nvSpPr>
            <p:cNvPr id="300" name="任意多边形: 形状 299"/>
            <p:cNvSpPr/>
            <p:nvPr/>
          </p:nvSpPr>
          <p:spPr>
            <a:xfrm>
              <a:off x="3649993" y="2569672"/>
              <a:ext cx="119701" cy="119701"/>
            </a:xfrm>
            <a:custGeom>
              <a:avLst/>
              <a:gdLst>
                <a:gd name="connsiteX0" fmla="*/ 59851 w 119701"/>
                <a:gd name="connsiteY0" fmla="*/ 0 h 119701"/>
                <a:gd name="connsiteX1" fmla="*/ 0 w 119701"/>
                <a:gd name="connsiteY1" fmla="*/ 59851 h 119701"/>
                <a:gd name="connsiteX2" fmla="*/ 59851 w 119701"/>
                <a:gd name="connsiteY2" fmla="*/ 119702 h 119701"/>
                <a:gd name="connsiteX3" fmla="*/ 119702 w 119701"/>
                <a:gd name="connsiteY3" fmla="*/ 59851 h 119701"/>
                <a:gd name="connsiteX4" fmla="*/ 59851 w 119701"/>
                <a:gd name="connsiteY4" fmla="*/ 0 h 119701"/>
                <a:gd name="connsiteX5" fmla="*/ 59851 w 119701"/>
                <a:gd name="connsiteY5" fmla="*/ 96682 h 119701"/>
                <a:gd name="connsiteX6" fmla="*/ 23020 w 119701"/>
                <a:gd name="connsiteY6" fmla="*/ 59851 h 119701"/>
                <a:gd name="connsiteX7" fmla="*/ 59851 w 119701"/>
                <a:gd name="connsiteY7" fmla="*/ 23020 h 119701"/>
                <a:gd name="connsiteX8" fmla="*/ 96682 w 119701"/>
                <a:gd name="connsiteY8" fmla="*/ 59851 h 119701"/>
                <a:gd name="connsiteX9" fmla="*/ 59851 w 119701"/>
                <a:gd name="connsiteY9" fmla="*/ 96682 h 11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701" h="119701">
                  <a:moveTo>
                    <a:pt x="59851" y="0"/>
                  </a:moveTo>
                  <a:cubicBezTo>
                    <a:pt x="26796" y="0"/>
                    <a:pt x="0" y="26796"/>
                    <a:pt x="0" y="59851"/>
                  </a:cubicBezTo>
                  <a:cubicBezTo>
                    <a:pt x="0" y="92906"/>
                    <a:pt x="26796" y="119702"/>
                    <a:pt x="59851" y="119702"/>
                  </a:cubicBezTo>
                  <a:cubicBezTo>
                    <a:pt x="92906" y="119702"/>
                    <a:pt x="119702" y="92906"/>
                    <a:pt x="119702" y="59851"/>
                  </a:cubicBezTo>
                  <a:cubicBezTo>
                    <a:pt x="119702" y="26796"/>
                    <a:pt x="92906" y="0"/>
                    <a:pt x="59851" y="0"/>
                  </a:cubicBezTo>
                  <a:close/>
                  <a:moveTo>
                    <a:pt x="59851" y="96682"/>
                  </a:moveTo>
                  <a:cubicBezTo>
                    <a:pt x="39509" y="96682"/>
                    <a:pt x="23020" y="80192"/>
                    <a:pt x="23020" y="59851"/>
                  </a:cubicBezTo>
                  <a:cubicBezTo>
                    <a:pt x="23020" y="39509"/>
                    <a:pt x="39509" y="23020"/>
                    <a:pt x="59851" y="23020"/>
                  </a:cubicBezTo>
                  <a:cubicBezTo>
                    <a:pt x="80192" y="23020"/>
                    <a:pt x="96682" y="39509"/>
                    <a:pt x="96682" y="59851"/>
                  </a:cubicBezTo>
                  <a:cubicBezTo>
                    <a:pt x="96682" y="80192"/>
                    <a:pt x="80192" y="96682"/>
                    <a:pt x="59851" y="96682"/>
                  </a:cubicBezTo>
                  <a:close/>
                </a:path>
              </a:pathLst>
            </a:custGeom>
            <a:solidFill>
              <a:schemeClr val="accent1"/>
            </a:solidFill>
            <a:ln w="3070" cap="flat">
              <a:noFill/>
              <a:prstDash val="solid"/>
              <a:miter/>
            </a:ln>
          </p:spPr>
          <p:txBody>
            <a:bodyPr rtlCol="0" anchor="ctr"/>
            <a:lstStyle/>
            <a:p>
              <a:endParaRPr lang="zh-CN" altLang="en-US"/>
            </a:p>
          </p:txBody>
        </p:sp>
        <p:sp>
          <p:nvSpPr>
            <p:cNvPr id="301" name="任意多边形: 形状 300"/>
            <p:cNvSpPr/>
            <p:nvPr/>
          </p:nvSpPr>
          <p:spPr>
            <a:xfrm>
              <a:off x="3479648" y="2523633"/>
              <a:ext cx="230195" cy="257819"/>
            </a:xfrm>
            <a:custGeom>
              <a:avLst/>
              <a:gdLst>
                <a:gd name="connsiteX0" fmla="*/ 0 w 230195"/>
                <a:gd name="connsiteY0" fmla="*/ 0 h 257819"/>
                <a:gd name="connsiteX1" fmla="*/ 230195 w 230195"/>
                <a:gd name="connsiteY1" fmla="*/ 0 h 257819"/>
                <a:gd name="connsiteX2" fmla="*/ 230195 w 230195"/>
                <a:gd name="connsiteY2" fmla="*/ 0 h 257819"/>
                <a:gd name="connsiteX3" fmla="*/ 230195 w 230195"/>
                <a:gd name="connsiteY3" fmla="*/ 227830 h 257819"/>
                <a:gd name="connsiteX4" fmla="*/ 200207 w 230195"/>
                <a:gd name="connsiteY4" fmla="*/ 257819 h 257819"/>
                <a:gd name="connsiteX5" fmla="*/ 29989 w 230195"/>
                <a:gd name="connsiteY5" fmla="*/ 257819 h 257819"/>
                <a:gd name="connsiteX6" fmla="*/ 0 w 230195"/>
                <a:gd name="connsiteY6" fmla="*/ 227830 h 257819"/>
                <a:gd name="connsiteX7" fmla="*/ 0 w 230195"/>
                <a:gd name="connsiteY7" fmla="*/ 0 h 257819"/>
                <a:gd name="connsiteX8" fmla="*/ 0 w 230195"/>
                <a:gd name="connsiteY8" fmla="*/ 0 h 25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95" h="257819">
                  <a:moveTo>
                    <a:pt x="0" y="0"/>
                  </a:moveTo>
                  <a:lnTo>
                    <a:pt x="230195" y="0"/>
                  </a:lnTo>
                  <a:lnTo>
                    <a:pt x="230195" y="0"/>
                  </a:lnTo>
                  <a:lnTo>
                    <a:pt x="230195" y="227830"/>
                  </a:lnTo>
                  <a:cubicBezTo>
                    <a:pt x="230195" y="244393"/>
                    <a:pt x="216769" y="257819"/>
                    <a:pt x="200207" y="257819"/>
                  </a:cubicBezTo>
                  <a:lnTo>
                    <a:pt x="29989" y="257819"/>
                  </a:lnTo>
                  <a:cubicBezTo>
                    <a:pt x="13427" y="257819"/>
                    <a:pt x="0" y="244393"/>
                    <a:pt x="0" y="227830"/>
                  </a:cubicBezTo>
                  <a:lnTo>
                    <a:pt x="0" y="0"/>
                  </a:lnTo>
                  <a:lnTo>
                    <a:pt x="0" y="0"/>
                  </a:lnTo>
                  <a:close/>
                </a:path>
              </a:pathLst>
            </a:custGeom>
            <a:solidFill>
              <a:schemeClr val="accent1"/>
            </a:solidFill>
            <a:ln w="3070" cap="flat">
              <a:noFill/>
              <a:prstDash val="solid"/>
              <a:miter/>
            </a:ln>
          </p:spPr>
          <p:txBody>
            <a:bodyPr rtlCol="0" anchor="ctr"/>
            <a:lstStyle/>
            <a:p>
              <a:endParaRPr lang="zh-CN" altLang="en-US"/>
            </a:p>
          </p:txBody>
        </p:sp>
        <p:sp>
          <p:nvSpPr>
            <p:cNvPr id="302" name="任意多边形: 形状 301"/>
            <p:cNvSpPr/>
            <p:nvPr/>
          </p:nvSpPr>
          <p:spPr>
            <a:xfrm>
              <a:off x="963612" y="2781452"/>
              <a:ext cx="2987937" cy="101286"/>
            </a:xfrm>
            <a:custGeom>
              <a:avLst/>
              <a:gdLst>
                <a:gd name="connsiteX0" fmla="*/ 0 w 2987937"/>
                <a:gd name="connsiteY0" fmla="*/ 0 h 101286"/>
                <a:gd name="connsiteX1" fmla="*/ 2987938 w 2987937"/>
                <a:gd name="connsiteY1" fmla="*/ 0 h 101286"/>
                <a:gd name="connsiteX2" fmla="*/ 2987938 w 2987937"/>
                <a:gd name="connsiteY2" fmla="*/ 101286 h 101286"/>
                <a:gd name="connsiteX3" fmla="*/ 0 w 2987937"/>
                <a:gd name="connsiteY3" fmla="*/ 101286 h 101286"/>
              </a:gdLst>
              <a:ahLst/>
              <a:cxnLst>
                <a:cxn ang="0">
                  <a:pos x="connsiteX0" y="connsiteY0"/>
                </a:cxn>
                <a:cxn ang="0">
                  <a:pos x="connsiteX1" y="connsiteY1"/>
                </a:cxn>
                <a:cxn ang="0">
                  <a:pos x="connsiteX2" y="connsiteY2"/>
                </a:cxn>
                <a:cxn ang="0">
                  <a:pos x="connsiteX3" y="connsiteY3"/>
                </a:cxn>
              </a:cxnLst>
              <a:rect l="l" t="t" r="r" b="b"/>
              <a:pathLst>
                <a:path w="2987937" h="101286">
                  <a:moveTo>
                    <a:pt x="0" y="0"/>
                  </a:moveTo>
                  <a:lnTo>
                    <a:pt x="2987938" y="0"/>
                  </a:lnTo>
                  <a:lnTo>
                    <a:pt x="2987938" y="101286"/>
                  </a:lnTo>
                  <a:lnTo>
                    <a:pt x="0" y="101286"/>
                  </a:lnTo>
                  <a:close/>
                </a:path>
              </a:pathLst>
            </a:custGeom>
            <a:solidFill>
              <a:srgbClr val="E0E0E0"/>
            </a:solidFill>
            <a:ln w="3070" cap="flat">
              <a:noFill/>
              <a:prstDash val="solid"/>
              <a:miter/>
            </a:ln>
          </p:spPr>
          <p:txBody>
            <a:bodyPr rtlCol="0" anchor="ctr"/>
            <a:lstStyle/>
            <a:p>
              <a:endParaRPr lang="zh-CN" altLang="en-US"/>
            </a:p>
          </p:txBody>
        </p:sp>
        <p:sp>
          <p:nvSpPr>
            <p:cNvPr id="303" name="任意多边形: 形状 302"/>
            <p:cNvSpPr/>
            <p:nvPr/>
          </p:nvSpPr>
          <p:spPr>
            <a:xfrm>
              <a:off x="1918327" y="888007"/>
              <a:ext cx="1082514" cy="1633563"/>
            </a:xfrm>
            <a:custGeom>
              <a:avLst/>
              <a:gdLst>
                <a:gd name="connsiteX0" fmla="*/ 1010614 w 1082514"/>
                <a:gd name="connsiteY0" fmla="*/ 1215747 h 1633563"/>
                <a:gd name="connsiteX1" fmla="*/ 660434 w 1082514"/>
                <a:gd name="connsiteY1" fmla="*/ 995805 h 1633563"/>
                <a:gd name="connsiteX2" fmla="*/ 660499 w 1082514"/>
                <a:gd name="connsiteY2" fmla="*/ 993235 h 1633563"/>
                <a:gd name="connsiteX3" fmla="*/ 660499 w 1082514"/>
                <a:gd name="connsiteY3" fmla="*/ 893733 h 1633563"/>
                <a:gd name="connsiteX4" fmla="*/ 660939 w 1082514"/>
                <a:gd name="connsiteY4" fmla="*/ 893581 h 1633563"/>
                <a:gd name="connsiteX5" fmla="*/ 660939 w 1082514"/>
                <a:gd name="connsiteY5" fmla="*/ 889810 h 1633563"/>
                <a:gd name="connsiteX6" fmla="*/ 867048 w 1082514"/>
                <a:gd name="connsiteY6" fmla="*/ 673793 h 1633563"/>
                <a:gd name="connsiteX7" fmla="*/ 889040 w 1082514"/>
                <a:gd name="connsiteY7" fmla="*/ 626378 h 1633563"/>
                <a:gd name="connsiteX8" fmla="*/ 914637 w 1082514"/>
                <a:gd name="connsiteY8" fmla="*/ 568126 h 1633563"/>
                <a:gd name="connsiteX9" fmla="*/ 910521 w 1082514"/>
                <a:gd name="connsiteY9" fmla="*/ 538920 h 1633563"/>
                <a:gd name="connsiteX10" fmla="*/ 913255 w 1082514"/>
                <a:gd name="connsiteY10" fmla="*/ 494570 h 1633563"/>
                <a:gd name="connsiteX11" fmla="*/ 791157 w 1082514"/>
                <a:gd name="connsiteY11" fmla="*/ 219650 h 1633563"/>
                <a:gd name="connsiteX12" fmla="*/ 792311 w 1082514"/>
                <a:gd name="connsiteY12" fmla="*/ 201573 h 1633563"/>
                <a:gd name="connsiteX13" fmla="*/ 690402 w 1082514"/>
                <a:gd name="connsiteY13" fmla="*/ 119199 h 1633563"/>
                <a:gd name="connsiteX14" fmla="*/ 707415 w 1082514"/>
                <a:gd name="connsiteY14" fmla="*/ 12665 h 1633563"/>
                <a:gd name="connsiteX15" fmla="*/ 560480 w 1082514"/>
                <a:gd name="connsiteY15" fmla="*/ 62147 h 1633563"/>
                <a:gd name="connsiteX16" fmla="*/ 580664 w 1082514"/>
                <a:gd name="connsiteY16" fmla="*/ 0 h 1633563"/>
                <a:gd name="connsiteX17" fmla="*/ 347656 w 1082514"/>
                <a:gd name="connsiteY17" fmla="*/ 155615 h 1633563"/>
                <a:gd name="connsiteX18" fmla="*/ 311424 w 1082514"/>
                <a:gd name="connsiteY18" fmla="*/ 205033 h 1633563"/>
                <a:gd name="connsiteX19" fmla="*/ 172031 w 1082514"/>
                <a:gd name="connsiteY19" fmla="*/ 494570 h 1633563"/>
                <a:gd name="connsiteX20" fmla="*/ 174714 w 1082514"/>
                <a:gd name="connsiteY20" fmla="*/ 538521 h 1633563"/>
                <a:gd name="connsiteX21" fmla="*/ 170469 w 1082514"/>
                <a:gd name="connsiteY21" fmla="*/ 568126 h 1633563"/>
                <a:gd name="connsiteX22" fmla="*/ 196269 w 1082514"/>
                <a:gd name="connsiteY22" fmla="*/ 626436 h 1633563"/>
                <a:gd name="connsiteX23" fmla="*/ 218362 w 1082514"/>
                <a:gd name="connsiteY23" fmla="*/ 674008 h 1633563"/>
                <a:gd name="connsiteX24" fmla="*/ 423028 w 1082514"/>
                <a:gd name="connsiteY24" fmla="*/ 889267 h 1633563"/>
                <a:gd name="connsiteX25" fmla="*/ 423028 w 1082514"/>
                <a:gd name="connsiteY25" fmla="*/ 993235 h 1633563"/>
                <a:gd name="connsiteX26" fmla="*/ 423088 w 1082514"/>
                <a:gd name="connsiteY26" fmla="*/ 995622 h 1633563"/>
                <a:gd name="connsiteX27" fmla="*/ 71225 w 1082514"/>
                <a:gd name="connsiteY27" fmla="*/ 1216844 h 1633563"/>
                <a:gd name="connsiteX28" fmla="*/ 0 w 1082514"/>
                <a:gd name="connsiteY28" fmla="*/ 1494404 h 1633563"/>
                <a:gd name="connsiteX29" fmla="*/ 550691 w 1082514"/>
                <a:gd name="connsiteY29" fmla="*/ 1633563 h 1633563"/>
                <a:gd name="connsiteX30" fmla="*/ 1082514 w 1082514"/>
                <a:gd name="connsiteY30" fmla="*/ 1507261 h 1633563"/>
                <a:gd name="connsiteX31" fmla="*/ 1010614 w 1082514"/>
                <a:gd name="connsiteY31" fmla="*/ 1215747 h 163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514" h="1633563">
                  <a:moveTo>
                    <a:pt x="1010614" y="1215747"/>
                  </a:moveTo>
                  <a:cubicBezTo>
                    <a:pt x="978590" y="1099508"/>
                    <a:pt x="797038" y="1014626"/>
                    <a:pt x="660434" y="995805"/>
                  </a:cubicBezTo>
                  <a:cubicBezTo>
                    <a:pt x="660453" y="994948"/>
                    <a:pt x="660499" y="994097"/>
                    <a:pt x="660499" y="993235"/>
                  </a:cubicBezTo>
                  <a:lnTo>
                    <a:pt x="660499" y="893733"/>
                  </a:lnTo>
                  <a:cubicBezTo>
                    <a:pt x="660644" y="893679"/>
                    <a:pt x="660794" y="893635"/>
                    <a:pt x="660939" y="893581"/>
                  </a:cubicBezTo>
                  <a:lnTo>
                    <a:pt x="660939" y="889810"/>
                  </a:lnTo>
                  <a:cubicBezTo>
                    <a:pt x="759170" y="853278"/>
                    <a:pt x="835165" y="773630"/>
                    <a:pt x="867048" y="673793"/>
                  </a:cubicBezTo>
                  <a:cubicBezTo>
                    <a:pt x="875491" y="658528"/>
                    <a:pt x="882840" y="642683"/>
                    <a:pt x="889040" y="626378"/>
                  </a:cubicBezTo>
                  <a:cubicBezTo>
                    <a:pt x="903623" y="621068"/>
                    <a:pt x="914637" y="597021"/>
                    <a:pt x="914637" y="568126"/>
                  </a:cubicBezTo>
                  <a:cubicBezTo>
                    <a:pt x="914691" y="558243"/>
                    <a:pt x="913305" y="548404"/>
                    <a:pt x="910521" y="538920"/>
                  </a:cubicBezTo>
                  <a:cubicBezTo>
                    <a:pt x="912311" y="524204"/>
                    <a:pt x="913224" y="509395"/>
                    <a:pt x="913255" y="494570"/>
                  </a:cubicBezTo>
                  <a:cubicBezTo>
                    <a:pt x="913370" y="389765"/>
                    <a:pt x="868990" y="289837"/>
                    <a:pt x="791157" y="219650"/>
                  </a:cubicBezTo>
                  <a:cubicBezTo>
                    <a:pt x="792300" y="213697"/>
                    <a:pt x="792688" y="207623"/>
                    <a:pt x="792311" y="201573"/>
                  </a:cubicBezTo>
                  <a:cubicBezTo>
                    <a:pt x="789221" y="153815"/>
                    <a:pt x="738210" y="121369"/>
                    <a:pt x="690402" y="119199"/>
                  </a:cubicBezTo>
                  <a:cubicBezTo>
                    <a:pt x="716178" y="89957"/>
                    <a:pt x="722802" y="48481"/>
                    <a:pt x="707415" y="12665"/>
                  </a:cubicBezTo>
                  <a:cubicBezTo>
                    <a:pt x="676931" y="57077"/>
                    <a:pt x="614347" y="61798"/>
                    <a:pt x="560480" y="62147"/>
                  </a:cubicBezTo>
                  <a:cubicBezTo>
                    <a:pt x="583723" y="53146"/>
                    <a:pt x="594183" y="20940"/>
                    <a:pt x="580664" y="0"/>
                  </a:cubicBezTo>
                  <a:cubicBezTo>
                    <a:pt x="524366" y="75461"/>
                    <a:pt x="414618" y="89434"/>
                    <a:pt x="347656" y="155615"/>
                  </a:cubicBezTo>
                  <a:cubicBezTo>
                    <a:pt x="333068" y="170091"/>
                    <a:pt x="320842" y="186766"/>
                    <a:pt x="311424" y="205033"/>
                  </a:cubicBezTo>
                  <a:cubicBezTo>
                    <a:pt x="223267" y="275262"/>
                    <a:pt x="171948" y="381859"/>
                    <a:pt x="172031" y="494570"/>
                  </a:cubicBezTo>
                  <a:cubicBezTo>
                    <a:pt x="172061" y="509260"/>
                    <a:pt x="172957" y="523936"/>
                    <a:pt x="174714" y="538521"/>
                  </a:cubicBezTo>
                  <a:cubicBezTo>
                    <a:pt x="171844" y="548125"/>
                    <a:pt x="170413" y="558102"/>
                    <a:pt x="170469" y="568126"/>
                  </a:cubicBezTo>
                  <a:cubicBezTo>
                    <a:pt x="170469" y="597153"/>
                    <a:pt x="181587" y="621275"/>
                    <a:pt x="196269" y="626436"/>
                  </a:cubicBezTo>
                  <a:cubicBezTo>
                    <a:pt x="202495" y="642798"/>
                    <a:pt x="209878" y="658695"/>
                    <a:pt x="218362" y="674008"/>
                  </a:cubicBezTo>
                  <a:cubicBezTo>
                    <a:pt x="250129" y="773253"/>
                    <a:pt x="325511" y="852537"/>
                    <a:pt x="423028" y="889267"/>
                  </a:cubicBezTo>
                  <a:lnTo>
                    <a:pt x="423028" y="993235"/>
                  </a:lnTo>
                  <a:cubicBezTo>
                    <a:pt x="423028" y="994035"/>
                    <a:pt x="423072" y="994825"/>
                    <a:pt x="423088" y="995622"/>
                  </a:cubicBezTo>
                  <a:cubicBezTo>
                    <a:pt x="285966" y="1014120"/>
                    <a:pt x="102964" y="1099670"/>
                    <a:pt x="71225" y="1216844"/>
                  </a:cubicBezTo>
                  <a:cubicBezTo>
                    <a:pt x="43816" y="1318032"/>
                    <a:pt x="14558" y="1429159"/>
                    <a:pt x="0" y="1494404"/>
                  </a:cubicBezTo>
                  <a:cubicBezTo>
                    <a:pt x="124779" y="1582081"/>
                    <a:pt x="386605" y="1633563"/>
                    <a:pt x="550691" y="1633563"/>
                  </a:cubicBezTo>
                  <a:cubicBezTo>
                    <a:pt x="706593" y="1633563"/>
                    <a:pt x="961409" y="1587097"/>
                    <a:pt x="1082514" y="1507261"/>
                  </a:cubicBezTo>
                  <a:cubicBezTo>
                    <a:pt x="1069396" y="1435572"/>
                    <a:pt x="1039216" y="1319565"/>
                    <a:pt x="1010614" y="1215747"/>
                  </a:cubicBezTo>
                  <a:close/>
                </a:path>
              </a:pathLst>
            </a:custGeom>
            <a:solidFill>
              <a:srgbClr val="808080"/>
            </a:solidFill>
            <a:ln w="3070" cap="flat">
              <a:noFill/>
              <a:prstDash val="solid"/>
              <a:miter/>
            </a:ln>
          </p:spPr>
          <p:txBody>
            <a:bodyPr rtlCol="0" anchor="ctr"/>
            <a:lstStyle/>
            <a:p>
              <a:endParaRPr lang="zh-CN" altLang="en-US"/>
            </a:p>
          </p:txBody>
        </p:sp>
        <p:sp>
          <p:nvSpPr>
            <p:cNvPr id="304" name="任意多边形: 形状 303"/>
            <p:cNvSpPr/>
            <p:nvPr/>
          </p:nvSpPr>
          <p:spPr>
            <a:xfrm>
              <a:off x="1937453" y="1873687"/>
              <a:ext cx="1044262" cy="619021"/>
            </a:xfrm>
            <a:custGeom>
              <a:avLst/>
              <a:gdLst>
                <a:gd name="connsiteX0" fmla="*/ 531232 w 1044262"/>
                <a:gd name="connsiteY0" fmla="*/ 619021 h 619021"/>
                <a:gd name="connsiteX1" fmla="*/ 1044262 w 1044262"/>
                <a:gd name="connsiteY1" fmla="*/ 497182 h 619021"/>
                <a:gd name="connsiteX2" fmla="*/ 974903 w 1044262"/>
                <a:gd name="connsiteY2" fmla="*/ 215969 h 619021"/>
                <a:gd name="connsiteX3" fmla="*/ 585693 w 1044262"/>
                <a:gd name="connsiteY3" fmla="*/ 0 h 619021"/>
                <a:gd name="connsiteX4" fmla="*/ 458206 w 1044262"/>
                <a:gd name="connsiteY4" fmla="*/ 0 h 619021"/>
                <a:gd name="connsiteX5" fmla="*/ 68708 w 1044262"/>
                <a:gd name="connsiteY5" fmla="*/ 217027 h 619021"/>
                <a:gd name="connsiteX6" fmla="*/ 0 w 1044262"/>
                <a:gd name="connsiteY6" fmla="*/ 484779 h 619021"/>
                <a:gd name="connsiteX7" fmla="*/ 531232 w 1044262"/>
                <a:gd name="connsiteY7" fmla="*/ 619021 h 6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62" h="619021">
                  <a:moveTo>
                    <a:pt x="531232" y="619021"/>
                  </a:moveTo>
                  <a:cubicBezTo>
                    <a:pt x="681625" y="619021"/>
                    <a:pt x="927437" y="574197"/>
                    <a:pt x="1044262" y="497182"/>
                  </a:cubicBezTo>
                  <a:cubicBezTo>
                    <a:pt x="1031608" y="428025"/>
                    <a:pt x="1002494" y="316118"/>
                    <a:pt x="974903" y="215969"/>
                  </a:cubicBezTo>
                  <a:cubicBezTo>
                    <a:pt x="939764" y="88424"/>
                    <a:pt x="717990" y="0"/>
                    <a:pt x="585693" y="0"/>
                  </a:cubicBezTo>
                  <a:lnTo>
                    <a:pt x="458206" y="0"/>
                  </a:lnTo>
                  <a:cubicBezTo>
                    <a:pt x="325498" y="0"/>
                    <a:pt x="103404" y="88935"/>
                    <a:pt x="68708" y="217027"/>
                  </a:cubicBezTo>
                  <a:cubicBezTo>
                    <a:pt x="42267" y="314640"/>
                    <a:pt x="14043" y="421840"/>
                    <a:pt x="0" y="484779"/>
                  </a:cubicBezTo>
                  <a:cubicBezTo>
                    <a:pt x="120370" y="569358"/>
                    <a:pt x="372943" y="619021"/>
                    <a:pt x="531232" y="619021"/>
                  </a:cubicBezTo>
                  <a:close/>
                </a:path>
              </a:pathLst>
            </a:custGeom>
            <a:solidFill>
              <a:schemeClr val="accent1"/>
            </a:solidFill>
            <a:ln w="3070" cap="flat">
              <a:noFill/>
              <a:prstDash val="solid"/>
              <a:miter/>
            </a:ln>
          </p:spPr>
          <p:txBody>
            <a:bodyPr rtlCol="0" anchor="ctr"/>
            <a:lstStyle/>
            <a:p>
              <a:endParaRPr lang="zh-CN" altLang="en-US"/>
            </a:p>
          </p:txBody>
        </p:sp>
        <p:sp>
          <p:nvSpPr>
            <p:cNvPr id="305" name="任意多边形: 形状 304"/>
            <p:cNvSpPr/>
            <p:nvPr/>
          </p:nvSpPr>
          <p:spPr>
            <a:xfrm>
              <a:off x="2103406" y="1036447"/>
              <a:ext cx="715031" cy="715031"/>
            </a:xfrm>
            <a:custGeom>
              <a:avLst/>
              <a:gdLst>
                <a:gd name="connsiteX0" fmla="*/ 715032 w 715031"/>
                <a:gd name="connsiteY0" fmla="*/ 357516 h 715031"/>
                <a:gd name="connsiteX1" fmla="*/ 357516 w 715031"/>
                <a:gd name="connsiteY1" fmla="*/ 715032 h 715031"/>
                <a:gd name="connsiteX2" fmla="*/ 0 w 715031"/>
                <a:gd name="connsiteY2" fmla="*/ 357516 h 715031"/>
                <a:gd name="connsiteX3" fmla="*/ 357516 w 715031"/>
                <a:gd name="connsiteY3" fmla="*/ 0 h 715031"/>
                <a:gd name="connsiteX4" fmla="*/ 715032 w 715031"/>
                <a:gd name="connsiteY4" fmla="*/ 357516 h 71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031" h="715031">
                  <a:moveTo>
                    <a:pt x="715032" y="357516"/>
                  </a:moveTo>
                  <a:cubicBezTo>
                    <a:pt x="715032" y="554966"/>
                    <a:pt x="554966" y="715032"/>
                    <a:pt x="357516" y="715032"/>
                  </a:cubicBezTo>
                  <a:cubicBezTo>
                    <a:pt x="160065" y="715032"/>
                    <a:pt x="0" y="554966"/>
                    <a:pt x="0" y="357516"/>
                  </a:cubicBezTo>
                  <a:cubicBezTo>
                    <a:pt x="0" y="160065"/>
                    <a:pt x="160065" y="0"/>
                    <a:pt x="357516" y="0"/>
                  </a:cubicBezTo>
                  <a:cubicBezTo>
                    <a:pt x="554966" y="0"/>
                    <a:pt x="715032" y="160065"/>
                    <a:pt x="715032" y="357516"/>
                  </a:cubicBezTo>
                  <a:close/>
                </a:path>
              </a:pathLst>
            </a:custGeom>
            <a:solidFill>
              <a:srgbClr val="72351C"/>
            </a:solidFill>
            <a:ln w="3070" cap="flat">
              <a:noFill/>
              <a:prstDash val="solid"/>
              <a:miter/>
            </a:ln>
          </p:spPr>
          <p:txBody>
            <a:bodyPr rtlCol="0" anchor="ctr"/>
            <a:lstStyle/>
            <a:p>
              <a:endParaRPr lang="zh-CN" altLang="en-US"/>
            </a:p>
          </p:txBody>
        </p:sp>
        <p:sp>
          <p:nvSpPr>
            <p:cNvPr id="306" name="任意多边形: 形状 305"/>
            <p:cNvSpPr/>
            <p:nvPr/>
          </p:nvSpPr>
          <p:spPr>
            <a:xfrm>
              <a:off x="2345533" y="1691742"/>
              <a:ext cx="229080" cy="297803"/>
            </a:xfrm>
            <a:custGeom>
              <a:avLst/>
              <a:gdLst>
                <a:gd name="connsiteX0" fmla="*/ 0 w 229080"/>
                <a:gd name="connsiteY0" fmla="*/ 0 h 297803"/>
                <a:gd name="connsiteX1" fmla="*/ 229080 w 229080"/>
                <a:gd name="connsiteY1" fmla="*/ 0 h 297803"/>
                <a:gd name="connsiteX2" fmla="*/ 229080 w 229080"/>
                <a:gd name="connsiteY2" fmla="*/ 0 h 297803"/>
                <a:gd name="connsiteX3" fmla="*/ 229080 w 229080"/>
                <a:gd name="connsiteY3" fmla="*/ 183264 h 297803"/>
                <a:gd name="connsiteX4" fmla="*/ 114540 w 229080"/>
                <a:gd name="connsiteY4" fmla="*/ 297804 h 297803"/>
                <a:gd name="connsiteX5" fmla="*/ 114540 w 229080"/>
                <a:gd name="connsiteY5" fmla="*/ 297804 h 297803"/>
                <a:gd name="connsiteX6" fmla="*/ 0 w 229080"/>
                <a:gd name="connsiteY6" fmla="*/ 183264 h 297803"/>
                <a:gd name="connsiteX7" fmla="*/ 0 w 229080"/>
                <a:gd name="connsiteY7" fmla="*/ 0 h 297803"/>
                <a:gd name="connsiteX8" fmla="*/ 0 w 229080"/>
                <a:gd name="connsiteY8" fmla="*/ 0 h 29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080" h="297803">
                  <a:moveTo>
                    <a:pt x="0" y="0"/>
                  </a:moveTo>
                  <a:lnTo>
                    <a:pt x="229080" y="0"/>
                  </a:lnTo>
                  <a:lnTo>
                    <a:pt x="229080" y="0"/>
                  </a:lnTo>
                  <a:lnTo>
                    <a:pt x="229080" y="183264"/>
                  </a:lnTo>
                  <a:cubicBezTo>
                    <a:pt x="229080" y="246523"/>
                    <a:pt x="177799" y="297804"/>
                    <a:pt x="114540" y="297804"/>
                  </a:cubicBezTo>
                  <a:lnTo>
                    <a:pt x="114540" y="297804"/>
                  </a:lnTo>
                  <a:cubicBezTo>
                    <a:pt x="51281" y="297804"/>
                    <a:pt x="0" y="246523"/>
                    <a:pt x="0" y="183264"/>
                  </a:cubicBezTo>
                  <a:lnTo>
                    <a:pt x="0" y="0"/>
                  </a:lnTo>
                  <a:lnTo>
                    <a:pt x="0" y="0"/>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07" name="任意多边形: 形状 306"/>
            <p:cNvSpPr/>
            <p:nvPr/>
          </p:nvSpPr>
          <p:spPr>
            <a:xfrm>
              <a:off x="2345533" y="1683258"/>
              <a:ext cx="229079" cy="297803"/>
            </a:xfrm>
            <a:custGeom>
              <a:avLst/>
              <a:gdLst>
                <a:gd name="connsiteX0" fmla="*/ 32858 w 229079"/>
                <a:gd name="connsiteY0" fmla="*/ 0 h 297803"/>
                <a:gd name="connsiteX1" fmla="*/ 196221 w 229079"/>
                <a:gd name="connsiteY1" fmla="*/ 0 h 297803"/>
                <a:gd name="connsiteX2" fmla="*/ 229080 w 229079"/>
                <a:gd name="connsiteY2" fmla="*/ 32859 h 297803"/>
                <a:gd name="connsiteX3" fmla="*/ 229080 w 229079"/>
                <a:gd name="connsiteY3" fmla="*/ 183264 h 297803"/>
                <a:gd name="connsiteX4" fmla="*/ 114540 w 229079"/>
                <a:gd name="connsiteY4" fmla="*/ 297804 h 297803"/>
                <a:gd name="connsiteX5" fmla="*/ 114540 w 229079"/>
                <a:gd name="connsiteY5" fmla="*/ 297804 h 297803"/>
                <a:gd name="connsiteX6" fmla="*/ 0 w 229079"/>
                <a:gd name="connsiteY6" fmla="*/ 183264 h 297803"/>
                <a:gd name="connsiteX7" fmla="*/ 0 w 229079"/>
                <a:gd name="connsiteY7" fmla="*/ 32859 h 297803"/>
                <a:gd name="connsiteX8" fmla="*/ 32858 w 229079"/>
                <a:gd name="connsiteY8" fmla="*/ 0 h 29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079" h="297803">
                  <a:moveTo>
                    <a:pt x="32858" y="0"/>
                  </a:moveTo>
                  <a:lnTo>
                    <a:pt x="196221" y="0"/>
                  </a:lnTo>
                  <a:cubicBezTo>
                    <a:pt x="214369" y="0"/>
                    <a:pt x="229080" y="14711"/>
                    <a:pt x="229080" y="32859"/>
                  </a:cubicBezTo>
                  <a:lnTo>
                    <a:pt x="229080" y="183264"/>
                  </a:lnTo>
                  <a:cubicBezTo>
                    <a:pt x="229080" y="246523"/>
                    <a:pt x="177799" y="297804"/>
                    <a:pt x="114540" y="297804"/>
                  </a:cubicBezTo>
                  <a:lnTo>
                    <a:pt x="114540" y="297804"/>
                  </a:lnTo>
                  <a:cubicBezTo>
                    <a:pt x="51281" y="297804"/>
                    <a:pt x="0" y="246523"/>
                    <a:pt x="0" y="183264"/>
                  </a:cubicBezTo>
                  <a:lnTo>
                    <a:pt x="0" y="32859"/>
                  </a:lnTo>
                  <a:cubicBezTo>
                    <a:pt x="0" y="14711"/>
                    <a:pt x="14711" y="0"/>
                    <a:pt x="32858" y="0"/>
                  </a:cubicBezTo>
                  <a:close/>
                </a:path>
              </a:pathLst>
            </a:custGeom>
            <a:solidFill>
              <a:srgbClr val="FDA57D"/>
            </a:solidFill>
            <a:ln w="3070" cap="flat">
              <a:noFill/>
              <a:prstDash val="solid"/>
              <a:miter/>
            </a:ln>
          </p:spPr>
          <p:txBody>
            <a:bodyPr rtlCol="0" anchor="ctr"/>
            <a:lstStyle/>
            <a:p>
              <a:endParaRPr lang="zh-CN" altLang="en-US"/>
            </a:p>
          </p:txBody>
        </p:sp>
        <p:sp>
          <p:nvSpPr>
            <p:cNvPr id="308" name="任意多边形: 形状 307"/>
            <p:cNvSpPr/>
            <p:nvPr/>
          </p:nvSpPr>
          <p:spPr>
            <a:xfrm>
              <a:off x="2345957" y="1750733"/>
              <a:ext cx="229079" cy="48361"/>
            </a:xfrm>
            <a:custGeom>
              <a:avLst/>
              <a:gdLst>
                <a:gd name="connsiteX0" fmla="*/ 0 w 229079"/>
                <a:gd name="connsiteY0" fmla="*/ 27508 h 48361"/>
                <a:gd name="connsiteX1" fmla="*/ 229080 w 229079"/>
                <a:gd name="connsiteY1" fmla="*/ 28141 h 48361"/>
                <a:gd name="connsiteX2" fmla="*/ 229080 w 229079"/>
                <a:gd name="connsiteY2" fmla="*/ 0 h 48361"/>
                <a:gd name="connsiteX3" fmla="*/ 0 w 229079"/>
                <a:gd name="connsiteY3" fmla="*/ 0 h 48361"/>
              </a:gdLst>
              <a:ahLst/>
              <a:cxnLst>
                <a:cxn ang="0">
                  <a:pos x="connsiteX0" y="connsiteY0"/>
                </a:cxn>
                <a:cxn ang="0">
                  <a:pos x="connsiteX1" y="connsiteY1"/>
                </a:cxn>
                <a:cxn ang="0">
                  <a:pos x="connsiteX2" y="connsiteY2"/>
                </a:cxn>
                <a:cxn ang="0">
                  <a:pos x="connsiteX3" y="connsiteY3"/>
                </a:cxn>
              </a:cxnLst>
              <a:rect l="l" t="t" r="r" b="b"/>
              <a:pathLst>
                <a:path w="229079" h="48361">
                  <a:moveTo>
                    <a:pt x="0" y="27508"/>
                  </a:moveTo>
                  <a:cubicBezTo>
                    <a:pt x="73830" y="55093"/>
                    <a:pt x="155099" y="55318"/>
                    <a:pt x="229080" y="28141"/>
                  </a:cubicBezTo>
                  <a:lnTo>
                    <a:pt x="229080" y="0"/>
                  </a:lnTo>
                  <a:lnTo>
                    <a:pt x="0" y="0"/>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09" name="任意多边形: 形状 308"/>
            <p:cNvSpPr/>
            <p:nvPr/>
          </p:nvSpPr>
          <p:spPr>
            <a:xfrm>
              <a:off x="2132574" y="1136884"/>
              <a:ext cx="656695" cy="656695"/>
            </a:xfrm>
            <a:custGeom>
              <a:avLst/>
              <a:gdLst>
                <a:gd name="connsiteX0" fmla="*/ 656696 w 656695"/>
                <a:gd name="connsiteY0" fmla="*/ 328348 h 656695"/>
                <a:gd name="connsiteX1" fmla="*/ 328348 w 656695"/>
                <a:gd name="connsiteY1" fmla="*/ 656696 h 656695"/>
                <a:gd name="connsiteX2" fmla="*/ 0 w 656695"/>
                <a:gd name="connsiteY2" fmla="*/ 328348 h 656695"/>
                <a:gd name="connsiteX3" fmla="*/ 328348 w 656695"/>
                <a:gd name="connsiteY3" fmla="*/ 0 h 656695"/>
                <a:gd name="connsiteX4" fmla="*/ 656696 w 656695"/>
                <a:gd name="connsiteY4" fmla="*/ 328348 h 65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695" h="656695">
                  <a:moveTo>
                    <a:pt x="656696" y="328348"/>
                  </a:moveTo>
                  <a:cubicBezTo>
                    <a:pt x="656696" y="509689"/>
                    <a:pt x="509689" y="656696"/>
                    <a:pt x="328348" y="656696"/>
                  </a:cubicBezTo>
                  <a:cubicBezTo>
                    <a:pt x="147006" y="656696"/>
                    <a:pt x="0" y="509689"/>
                    <a:pt x="0" y="328348"/>
                  </a:cubicBezTo>
                  <a:cubicBezTo>
                    <a:pt x="0" y="147006"/>
                    <a:pt x="147006" y="0"/>
                    <a:pt x="328348" y="0"/>
                  </a:cubicBezTo>
                  <a:cubicBezTo>
                    <a:pt x="509689" y="0"/>
                    <a:pt x="656696" y="147006"/>
                    <a:pt x="656696" y="328348"/>
                  </a:cubicBezTo>
                  <a:close/>
                </a:path>
              </a:pathLst>
            </a:custGeom>
            <a:solidFill>
              <a:srgbClr val="FDA57D"/>
            </a:solidFill>
            <a:ln w="3070" cap="flat">
              <a:noFill/>
              <a:prstDash val="solid"/>
              <a:miter/>
            </a:ln>
          </p:spPr>
          <p:txBody>
            <a:bodyPr rtlCol="0" anchor="ctr"/>
            <a:lstStyle/>
            <a:p>
              <a:endParaRPr lang="zh-CN" altLang="en-US"/>
            </a:p>
          </p:txBody>
        </p:sp>
        <p:sp>
          <p:nvSpPr>
            <p:cNvPr id="310" name="任意多边形: 形状 309"/>
            <p:cNvSpPr/>
            <p:nvPr/>
          </p:nvSpPr>
          <p:spPr>
            <a:xfrm>
              <a:off x="2227039" y="1083950"/>
              <a:ext cx="528731" cy="251291"/>
            </a:xfrm>
            <a:custGeom>
              <a:avLst/>
              <a:gdLst>
                <a:gd name="connsiteX0" fmla="*/ 0 w 528731"/>
                <a:gd name="connsiteY0" fmla="*/ 82614 h 251291"/>
                <a:gd name="connsiteX1" fmla="*/ 528731 w 528731"/>
                <a:gd name="connsiteY1" fmla="*/ 200340 h 251291"/>
                <a:gd name="connsiteX2" fmla="*/ 437855 w 528731"/>
                <a:gd name="connsiteY2" fmla="*/ 57830 h 251291"/>
                <a:gd name="connsiteX3" fmla="*/ 276758 w 528731"/>
                <a:gd name="connsiteY3" fmla="*/ 0 h 251291"/>
              </a:gdLst>
              <a:ahLst/>
              <a:cxnLst>
                <a:cxn ang="0">
                  <a:pos x="connsiteX0" y="connsiteY0"/>
                </a:cxn>
                <a:cxn ang="0">
                  <a:pos x="connsiteX1" y="connsiteY1"/>
                </a:cxn>
                <a:cxn ang="0">
                  <a:pos x="connsiteX2" y="connsiteY2"/>
                </a:cxn>
                <a:cxn ang="0">
                  <a:pos x="connsiteX3" y="connsiteY3"/>
                </a:cxn>
              </a:cxnLst>
              <a:rect l="l" t="t" r="r" b="b"/>
              <a:pathLst>
                <a:path w="528731" h="251291">
                  <a:moveTo>
                    <a:pt x="0" y="82614"/>
                  </a:moveTo>
                  <a:cubicBezTo>
                    <a:pt x="0" y="82614"/>
                    <a:pt x="138379" y="363503"/>
                    <a:pt x="528731" y="200340"/>
                  </a:cubicBezTo>
                  <a:lnTo>
                    <a:pt x="437855" y="57830"/>
                  </a:lnTo>
                  <a:lnTo>
                    <a:pt x="276758" y="0"/>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11" name="任意多边形: 形状 310"/>
            <p:cNvSpPr/>
            <p:nvPr/>
          </p:nvSpPr>
          <p:spPr>
            <a:xfrm>
              <a:off x="2227039" y="1079819"/>
              <a:ext cx="528731" cy="251291"/>
            </a:xfrm>
            <a:custGeom>
              <a:avLst/>
              <a:gdLst>
                <a:gd name="connsiteX0" fmla="*/ 0 w 528731"/>
                <a:gd name="connsiteY0" fmla="*/ 82614 h 251291"/>
                <a:gd name="connsiteX1" fmla="*/ 528731 w 528731"/>
                <a:gd name="connsiteY1" fmla="*/ 200340 h 251291"/>
                <a:gd name="connsiteX2" fmla="*/ 437855 w 528731"/>
                <a:gd name="connsiteY2" fmla="*/ 57830 h 251291"/>
                <a:gd name="connsiteX3" fmla="*/ 276758 w 528731"/>
                <a:gd name="connsiteY3" fmla="*/ 0 h 251291"/>
              </a:gdLst>
              <a:ahLst/>
              <a:cxnLst>
                <a:cxn ang="0">
                  <a:pos x="connsiteX0" y="connsiteY0"/>
                </a:cxn>
                <a:cxn ang="0">
                  <a:pos x="connsiteX1" y="connsiteY1"/>
                </a:cxn>
                <a:cxn ang="0">
                  <a:pos x="connsiteX2" y="connsiteY2"/>
                </a:cxn>
                <a:cxn ang="0">
                  <a:pos x="connsiteX3" y="connsiteY3"/>
                </a:cxn>
              </a:cxnLst>
              <a:rect l="l" t="t" r="r" b="b"/>
              <a:pathLst>
                <a:path w="528731" h="251291">
                  <a:moveTo>
                    <a:pt x="0" y="82614"/>
                  </a:moveTo>
                  <a:cubicBezTo>
                    <a:pt x="0" y="82614"/>
                    <a:pt x="138379" y="363503"/>
                    <a:pt x="528731" y="200340"/>
                  </a:cubicBezTo>
                  <a:lnTo>
                    <a:pt x="437855" y="57830"/>
                  </a:lnTo>
                  <a:lnTo>
                    <a:pt x="276758" y="0"/>
                  </a:lnTo>
                  <a:close/>
                </a:path>
              </a:pathLst>
            </a:custGeom>
            <a:solidFill>
              <a:srgbClr val="72351C"/>
            </a:solidFill>
            <a:ln w="3070" cap="flat">
              <a:noFill/>
              <a:prstDash val="solid"/>
              <a:miter/>
            </a:ln>
          </p:spPr>
          <p:txBody>
            <a:bodyPr rtlCol="0" anchor="ctr"/>
            <a:lstStyle/>
            <a:p>
              <a:endParaRPr lang="zh-CN" altLang="en-US"/>
            </a:p>
          </p:txBody>
        </p:sp>
        <p:sp>
          <p:nvSpPr>
            <p:cNvPr id="312" name="任意多边形: 形状 311"/>
            <p:cNvSpPr/>
            <p:nvPr/>
          </p:nvSpPr>
          <p:spPr>
            <a:xfrm>
              <a:off x="2218956" y="916869"/>
              <a:ext cx="482951" cy="339305"/>
            </a:xfrm>
            <a:custGeom>
              <a:avLst/>
              <a:gdLst>
                <a:gd name="connsiteX0" fmla="*/ 6854 w 482951"/>
                <a:gd name="connsiteY0" fmla="*/ 226588 h 339305"/>
                <a:gd name="connsiteX1" fmla="*/ 53868 w 482951"/>
                <a:gd name="connsiteY1" fmla="*/ 150116 h 339305"/>
                <a:gd name="connsiteX2" fmla="*/ 278643 w 482951"/>
                <a:gd name="connsiteY2" fmla="*/ 0 h 339305"/>
                <a:gd name="connsiteX3" fmla="*/ 259172 w 482951"/>
                <a:gd name="connsiteY3" fmla="*/ 59951 h 339305"/>
                <a:gd name="connsiteX4" fmla="*/ 400915 w 482951"/>
                <a:gd name="connsiteY4" fmla="*/ 12217 h 339305"/>
                <a:gd name="connsiteX5" fmla="*/ 384503 w 482951"/>
                <a:gd name="connsiteY5" fmla="*/ 114987 h 339305"/>
                <a:gd name="connsiteX6" fmla="*/ 482811 w 482951"/>
                <a:gd name="connsiteY6" fmla="*/ 194450 h 339305"/>
                <a:gd name="connsiteX7" fmla="*/ 440330 w 482951"/>
                <a:gd name="connsiteY7" fmla="*/ 271804 h 339305"/>
                <a:gd name="connsiteX8" fmla="*/ 354558 w 482951"/>
                <a:gd name="connsiteY8" fmla="*/ 304108 h 339305"/>
                <a:gd name="connsiteX9" fmla="*/ 6854 w 482951"/>
                <a:gd name="connsiteY9" fmla="*/ 226588 h 33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951" h="339305">
                  <a:moveTo>
                    <a:pt x="6854" y="226588"/>
                  </a:moveTo>
                  <a:cubicBezTo>
                    <a:pt x="16181" y="197703"/>
                    <a:pt x="32304" y="171478"/>
                    <a:pt x="53868" y="150116"/>
                  </a:cubicBezTo>
                  <a:cubicBezTo>
                    <a:pt x="118464" y="86274"/>
                    <a:pt x="224334" y="72794"/>
                    <a:pt x="278643" y="0"/>
                  </a:cubicBezTo>
                  <a:cubicBezTo>
                    <a:pt x="291684" y="20200"/>
                    <a:pt x="281594" y="51268"/>
                    <a:pt x="259172" y="59951"/>
                  </a:cubicBezTo>
                  <a:cubicBezTo>
                    <a:pt x="311135" y="59614"/>
                    <a:pt x="371508" y="55060"/>
                    <a:pt x="400915" y="12217"/>
                  </a:cubicBezTo>
                  <a:cubicBezTo>
                    <a:pt x="415758" y="46768"/>
                    <a:pt x="409369" y="86778"/>
                    <a:pt x="384503" y="114987"/>
                  </a:cubicBezTo>
                  <a:cubicBezTo>
                    <a:pt x="430622" y="117081"/>
                    <a:pt x="479830" y="148380"/>
                    <a:pt x="482811" y="194450"/>
                  </a:cubicBezTo>
                  <a:cubicBezTo>
                    <a:pt x="484797" y="225142"/>
                    <a:pt x="465552" y="254202"/>
                    <a:pt x="440330" y="271804"/>
                  </a:cubicBezTo>
                  <a:cubicBezTo>
                    <a:pt x="415108" y="289405"/>
                    <a:pt x="384594" y="297486"/>
                    <a:pt x="354558" y="304108"/>
                  </a:cubicBezTo>
                  <a:cubicBezTo>
                    <a:pt x="266883" y="323439"/>
                    <a:pt x="-50357" y="404461"/>
                    <a:pt x="6854" y="226588"/>
                  </a:cubicBezTo>
                  <a:close/>
                </a:path>
              </a:pathLst>
            </a:custGeom>
            <a:solidFill>
              <a:srgbClr val="72351C"/>
            </a:solidFill>
            <a:ln w="3070" cap="flat">
              <a:noFill/>
              <a:prstDash val="solid"/>
              <a:miter/>
            </a:ln>
          </p:spPr>
          <p:txBody>
            <a:bodyPr rtlCol="0" anchor="ctr"/>
            <a:lstStyle/>
            <a:p>
              <a:endParaRPr lang="zh-CN" altLang="en-US"/>
            </a:p>
          </p:txBody>
        </p:sp>
        <p:sp>
          <p:nvSpPr>
            <p:cNvPr id="313" name="任意多边形: 形状 312"/>
            <p:cNvSpPr/>
            <p:nvPr/>
          </p:nvSpPr>
          <p:spPr>
            <a:xfrm>
              <a:off x="2132710" y="1468106"/>
              <a:ext cx="656548" cy="327542"/>
            </a:xfrm>
            <a:custGeom>
              <a:avLst/>
              <a:gdLst>
                <a:gd name="connsiteX0" fmla="*/ 656549 w 656548"/>
                <a:gd name="connsiteY0" fmla="*/ 0 h 327542"/>
                <a:gd name="connsiteX1" fmla="*/ 647844 w 656548"/>
                <a:gd name="connsiteY1" fmla="*/ 0 h 327542"/>
                <a:gd name="connsiteX2" fmla="*/ 478484 w 656548"/>
                <a:gd name="connsiteY2" fmla="*/ 150771 h 327542"/>
                <a:gd name="connsiteX3" fmla="*/ 195531 w 656548"/>
                <a:gd name="connsiteY3" fmla="*/ 150771 h 327542"/>
                <a:gd name="connsiteX4" fmla="*/ 17910 w 656548"/>
                <a:gd name="connsiteY4" fmla="*/ 6196 h 327542"/>
                <a:gd name="connsiteX5" fmla="*/ 0 w 656548"/>
                <a:gd name="connsiteY5" fmla="*/ 8446 h 327542"/>
                <a:gd name="connsiteX6" fmla="*/ 337457 w 656548"/>
                <a:gd name="connsiteY6" fmla="*/ 327409 h 327542"/>
                <a:gd name="connsiteX7" fmla="*/ 656549 w 656548"/>
                <a:gd name="connsiteY7" fmla="*/ 0 h 327542"/>
                <a:gd name="connsiteX8" fmla="*/ 327713 w 656548"/>
                <a:gd name="connsiteY8" fmla="*/ 208601 h 327542"/>
                <a:gd name="connsiteX9" fmla="*/ 212053 w 656548"/>
                <a:gd name="connsiteY9" fmla="*/ 179686 h 327542"/>
                <a:gd name="connsiteX10" fmla="*/ 327713 w 656548"/>
                <a:gd name="connsiteY10" fmla="*/ 150771 h 327542"/>
                <a:gd name="connsiteX11" fmla="*/ 443373 w 656548"/>
                <a:gd name="connsiteY11" fmla="*/ 179686 h 327542"/>
                <a:gd name="connsiteX12" fmla="*/ 327713 w 656548"/>
                <a:gd name="connsiteY12" fmla="*/ 208601 h 3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548" h="327542">
                  <a:moveTo>
                    <a:pt x="656549" y="0"/>
                  </a:moveTo>
                  <a:lnTo>
                    <a:pt x="647844" y="0"/>
                  </a:lnTo>
                  <a:lnTo>
                    <a:pt x="478484" y="150771"/>
                  </a:lnTo>
                  <a:cubicBezTo>
                    <a:pt x="315321" y="74353"/>
                    <a:pt x="195531" y="150771"/>
                    <a:pt x="195531" y="150771"/>
                  </a:cubicBezTo>
                  <a:lnTo>
                    <a:pt x="17910" y="6196"/>
                  </a:lnTo>
                  <a:lnTo>
                    <a:pt x="0" y="8446"/>
                  </a:lnTo>
                  <a:cubicBezTo>
                    <a:pt x="5107" y="189712"/>
                    <a:pt x="156192" y="332516"/>
                    <a:pt x="337457" y="327409"/>
                  </a:cubicBezTo>
                  <a:cubicBezTo>
                    <a:pt x="514812" y="322412"/>
                    <a:pt x="656116" y="177425"/>
                    <a:pt x="656549" y="0"/>
                  </a:cubicBezTo>
                  <a:close/>
                  <a:moveTo>
                    <a:pt x="327713" y="208601"/>
                  </a:moveTo>
                  <a:cubicBezTo>
                    <a:pt x="263836" y="208601"/>
                    <a:pt x="212053" y="195655"/>
                    <a:pt x="212053" y="179686"/>
                  </a:cubicBezTo>
                  <a:cubicBezTo>
                    <a:pt x="212053" y="163717"/>
                    <a:pt x="263836" y="150771"/>
                    <a:pt x="327713" y="150771"/>
                  </a:cubicBezTo>
                  <a:cubicBezTo>
                    <a:pt x="391591" y="150771"/>
                    <a:pt x="443373" y="163717"/>
                    <a:pt x="443373" y="179686"/>
                  </a:cubicBezTo>
                  <a:cubicBezTo>
                    <a:pt x="443373" y="195655"/>
                    <a:pt x="391591" y="208601"/>
                    <a:pt x="327713" y="208601"/>
                  </a:cubicBezTo>
                  <a:close/>
                </a:path>
              </a:pathLst>
            </a:custGeom>
            <a:solidFill>
              <a:srgbClr val="72351C"/>
            </a:solidFill>
            <a:ln w="3070" cap="flat">
              <a:noFill/>
              <a:prstDash val="solid"/>
              <a:miter/>
            </a:ln>
          </p:spPr>
          <p:txBody>
            <a:bodyPr rtlCol="0" anchor="ctr"/>
            <a:lstStyle/>
            <a:p>
              <a:endParaRPr lang="zh-CN" altLang="en-US"/>
            </a:p>
          </p:txBody>
        </p:sp>
        <p:sp>
          <p:nvSpPr>
            <p:cNvPr id="314" name="任意多边形: 形状 313"/>
            <p:cNvSpPr/>
            <p:nvPr/>
          </p:nvSpPr>
          <p:spPr>
            <a:xfrm>
              <a:off x="2101899" y="1407649"/>
              <a:ext cx="61087" cy="114539"/>
            </a:xfrm>
            <a:custGeom>
              <a:avLst/>
              <a:gdLst>
                <a:gd name="connsiteX0" fmla="*/ 61088 w 61087"/>
                <a:gd name="connsiteY0" fmla="*/ 57270 h 114539"/>
                <a:gd name="connsiteX1" fmla="*/ 30544 w 61087"/>
                <a:gd name="connsiteY1" fmla="*/ 114540 h 114539"/>
                <a:gd name="connsiteX2" fmla="*/ 0 w 61087"/>
                <a:gd name="connsiteY2" fmla="*/ 57270 h 114539"/>
                <a:gd name="connsiteX3" fmla="*/ 30544 w 61087"/>
                <a:gd name="connsiteY3" fmla="*/ 0 h 114539"/>
                <a:gd name="connsiteX4" fmla="*/ 61088 w 61087"/>
                <a:gd name="connsiteY4" fmla="*/ 57270 h 114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87" h="114539">
                  <a:moveTo>
                    <a:pt x="61088" y="57270"/>
                  </a:moveTo>
                  <a:cubicBezTo>
                    <a:pt x="61088" y="88899"/>
                    <a:pt x="47413" y="114540"/>
                    <a:pt x="30544" y="114540"/>
                  </a:cubicBezTo>
                  <a:cubicBezTo>
                    <a:pt x="13675" y="114540"/>
                    <a:pt x="0" y="88899"/>
                    <a:pt x="0" y="57270"/>
                  </a:cubicBezTo>
                  <a:cubicBezTo>
                    <a:pt x="0" y="25641"/>
                    <a:pt x="13675" y="0"/>
                    <a:pt x="30544" y="0"/>
                  </a:cubicBezTo>
                  <a:cubicBezTo>
                    <a:pt x="47413" y="0"/>
                    <a:pt x="61088" y="25641"/>
                    <a:pt x="61088" y="57270"/>
                  </a:cubicBezTo>
                  <a:close/>
                </a:path>
              </a:pathLst>
            </a:custGeom>
            <a:solidFill>
              <a:srgbClr val="FDA57D"/>
            </a:solidFill>
            <a:ln w="3070" cap="flat">
              <a:noFill/>
              <a:prstDash val="solid"/>
              <a:miter/>
            </a:ln>
          </p:spPr>
          <p:txBody>
            <a:bodyPr rtlCol="0" anchor="ctr"/>
            <a:lstStyle/>
            <a:p>
              <a:endParaRPr lang="zh-CN" altLang="en-US"/>
            </a:p>
          </p:txBody>
        </p:sp>
        <p:sp>
          <p:nvSpPr>
            <p:cNvPr id="315" name="任意多边形: 形状 314"/>
            <p:cNvSpPr/>
            <p:nvPr/>
          </p:nvSpPr>
          <p:spPr>
            <a:xfrm>
              <a:off x="2758682" y="1407649"/>
              <a:ext cx="61087" cy="114539"/>
            </a:xfrm>
            <a:custGeom>
              <a:avLst/>
              <a:gdLst>
                <a:gd name="connsiteX0" fmla="*/ 61088 w 61087"/>
                <a:gd name="connsiteY0" fmla="*/ 57270 h 114539"/>
                <a:gd name="connsiteX1" fmla="*/ 30544 w 61087"/>
                <a:gd name="connsiteY1" fmla="*/ 114540 h 114539"/>
                <a:gd name="connsiteX2" fmla="*/ 0 w 61087"/>
                <a:gd name="connsiteY2" fmla="*/ 57270 h 114539"/>
                <a:gd name="connsiteX3" fmla="*/ 30544 w 61087"/>
                <a:gd name="connsiteY3" fmla="*/ 0 h 114539"/>
                <a:gd name="connsiteX4" fmla="*/ 61088 w 61087"/>
                <a:gd name="connsiteY4" fmla="*/ 57270 h 114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87" h="114539">
                  <a:moveTo>
                    <a:pt x="61088" y="57270"/>
                  </a:moveTo>
                  <a:cubicBezTo>
                    <a:pt x="61088" y="88899"/>
                    <a:pt x="47413" y="114540"/>
                    <a:pt x="30544" y="114540"/>
                  </a:cubicBezTo>
                  <a:cubicBezTo>
                    <a:pt x="13675" y="114540"/>
                    <a:pt x="0" y="88899"/>
                    <a:pt x="0" y="57270"/>
                  </a:cubicBezTo>
                  <a:cubicBezTo>
                    <a:pt x="0" y="25641"/>
                    <a:pt x="13675" y="0"/>
                    <a:pt x="30544" y="0"/>
                  </a:cubicBezTo>
                  <a:cubicBezTo>
                    <a:pt x="47413" y="0"/>
                    <a:pt x="61088" y="25641"/>
                    <a:pt x="61088" y="57270"/>
                  </a:cubicBezTo>
                  <a:close/>
                </a:path>
              </a:pathLst>
            </a:custGeom>
            <a:solidFill>
              <a:srgbClr val="FDA57D"/>
            </a:solidFill>
            <a:ln w="3070" cap="flat">
              <a:noFill/>
              <a:prstDash val="solid"/>
              <a:miter/>
            </a:ln>
          </p:spPr>
          <p:txBody>
            <a:bodyPr rtlCol="0" anchor="ctr"/>
            <a:lstStyle/>
            <a:p>
              <a:endParaRPr lang="zh-CN" altLang="en-US"/>
            </a:p>
          </p:txBody>
        </p:sp>
        <p:sp>
          <p:nvSpPr>
            <p:cNvPr id="316" name="任意多边形: 形状 315"/>
            <p:cNvSpPr/>
            <p:nvPr/>
          </p:nvSpPr>
          <p:spPr>
            <a:xfrm>
              <a:off x="1822241" y="2049742"/>
              <a:ext cx="1270679" cy="731710"/>
            </a:xfrm>
            <a:custGeom>
              <a:avLst/>
              <a:gdLst>
                <a:gd name="connsiteX0" fmla="*/ 1226080 w 1270679"/>
                <a:gd name="connsiteY0" fmla="*/ 0 h 731710"/>
                <a:gd name="connsiteX1" fmla="*/ 1270679 w 1270679"/>
                <a:gd name="connsiteY1" fmla="*/ 0 h 731710"/>
                <a:gd name="connsiteX2" fmla="*/ 1270679 w 1270679"/>
                <a:gd name="connsiteY2" fmla="*/ 731710 h 731710"/>
                <a:gd name="connsiteX3" fmla="*/ 1226080 w 1270679"/>
                <a:gd name="connsiteY3" fmla="*/ 731710 h 731710"/>
                <a:gd name="connsiteX4" fmla="*/ 44599 w 1270679"/>
                <a:gd name="connsiteY4" fmla="*/ 731710 h 731710"/>
                <a:gd name="connsiteX5" fmla="*/ 44599 w 1270679"/>
                <a:gd name="connsiteY5" fmla="*/ 0 h 731710"/>
                <a:gd name="connsiteX6" fmla="*/ 0 w 1270679"/>
                <a:gd name="connsiteY6" fmla="*/ 0 h 731710"/>
                <a:gd name="connsiteX7" fmla="*/ 44599 w 1270679"/>
                <a:gd name="connsiteY7" fmla="*/ 0 h 73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679" h="731710">
                  <a:moveTo>
                    <a:pt x="1226080" y="0"/>
                  </a:moveTo>
                  <a:cubicBezTo>
                    <a:pt x="1250712" y="0"/>
                    <a:pt x="1270679" y="0"/>
                    <a:pt x="1270679" y="0"/>
                  </a:cubicBezTo>
                  <a:lnTo>
                    <a:pt x="1270679" y="731710"/>
                  </a:lnTo>
                  <a:cubicBezTo>
                    <a:pt x="1270679" y="731710"/>
                    <a:pt x="1250712" y="731710"/>
                    <a:pt x="1226080" y="731710"/>
                  </a:cubicBezTo>
                  <a:lnTo>
                    <a:pt x="44599" y="731710"/>
                  </a:lnTo>
                  <a:lnTo>
                    <a:pt x="44599" y="0"/>
                  </a:lnTo>
                  <a:cubicBezTo>
                    <a:pt x="19968" y="0"/>
                    <a:pt x="0" y="0"/>
                    <a:pt x="0" y="0"/>
                  </a:cubicBezTo>
                  <a:cubicBezTo>
                    <a:pt x="0" y="0"/>
                    <a:pt x="19968" y="0"/>
                    <a:pt x="44599" y="0"/>
                  </a:cubicBezTo>
                  <a:close/>
                </a:path>
              </a:pathLst>
            </a:custGeom>
            <a:solidFill>
              <a:srgbClr val="808080"/>
            </a:solidFill>
            <a:ln w="3070" cap="flat">
              <a:noFill/>
              <a:prstDash val="solid"/>
              <a:miter/>
            </a:ln>
          </p:spPr>
          <p:txBody>
            <a:bodyPr rtlCol="0" anchor="ctr"/>
            <a:lstStyle/>
            <a:p>
              <a:endParaRPr lang="zh-CN" altLang="en-US"/>
            </a:p>
          </p:txBody>
        </p:sp>
        <p:sp>
          <p:nvSpPr>
            <p:cNvPr id="317" name="任意多边形: 形状 316"/>
            <p:cNvSpPr/>
            <p:nvPr/>
          </p:nvSpPr>
          <p:spPr>
            <a:xfrm>
              <a:off x="1845260" y="2063242"/>
              <a:ext cx="1224640" cy="718210"/>
            </a:xfrm>
            <a:custGeom>
              <a:avLst/>
              <a:gdLst>
                <a:gd name="connsiteX0" fmla="*/ 1142101 w 1224640"/>
                <a:gd name="connsiteY0" fmla="*/ 0 h 718210"/>
                <a:gd name="connsiteX1" fmla="*/ 1224640 w 1224640"/>
                <a:gd name="connsiteY1" fmla="*/ 0 h 718210"/>
                <a:gd name="connsiteX2" fmla="*/ 1224640 w 1224640"/>
                <a:gd name="connsiteY2" fmla="*/ 718210 h 718210"/>
                <a:gd name="connsiteX3" fmla="*/ 1142101 w 1224640"/>
                <a:gd name="connsiteY3" fmla="*/ 718210 h 718210"/>
                <a:gd name="connsiteX4" fmla="*/ 82539 w 1224640"/>
                <a:gd name="connsiteY4" fmla="*/ 718210 h 718210"/>
                <a:gd name="connsiteX5" fmla="*/ 82539 w 1224640"/>
                <a:gd name="connsiteY5" fmla="*/ 0 h 718210"/>
                <a:gd name="connsiteX6" fmla="*/ 0 w 1224640"/>
                <a:gd name="connsiteY6" fmla="*/ 0 h 718210"/>
                <a:gd name="connsiteX7" fmla="*/ 82539 w 1224640"/>
                <a:gd name="connsiteY7" fmla="*/ 0 h 71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4640" h="718210">
                  <a:moveTo>
                    <a:pt x="1142101" y="0"/>
                  </a:moveTo>
                  <a:cubicBezTo>
                    <a:pt x="1187686" y="0"/>
                    <a:pt x="1224640" y="0"/>
                    <a:pt x="1224640" y="0"/>
                  </a:cubicBezTo>
                  <a:lnTo>
                    <a:pt x="1224640" y="718210"/>
                  </a:lnTo>
                  <a:cubicBezTo>
                    <a:pt x="1224640" y="718210"/>
                    <a:pt x="1187686" y="718210"/>
                    <a:pt x="1142101" y="718210"/>
                  </a:cubicBezTo>
                  <a:lnTo>
                    <a:pt x="82539" y="718210"/>
                  </a:lnTo>
                  <a:lnTo>
                    <a:pt x="82539" y="0"/>
                  </a:lnTo>
                  <a:cubicBezTo>
                    <a:pt x="36954" y="0"/>
                    <a:pt x="0" y="0"/>
                    <a:pt x="0" y="0"/>
                  </a:cubicBezTo>
                  <a:cubicBezTo>
                    <a:pt x="0" y="0"/>
                    <a:pt x="36954" y="0"/>
                    <a:pt x="82539" y="0"/>
                  </a:cubicBezTo>
                  <a:close/>
                </a:path>
              </a:pathLst>
            </a:custGeom>
            <a:solidFill>
              <a:srgbClr val="535461"/>
            </a:solidFill>
            <a:ln w="3070" cap="flat">
              <a:noFill/>
              <a:prstDash val="solid"/>
              <a:miter/>
            </a:ln>
          </p:spPr>
          <p:txBody>
            <a:bodyPr rtlCol="0" anchor="ctr"/>
            <a:lstStyle/>
            <a:p>
              <a:endParaRPr lang="zh-CN" altLang="en-US"/>
            </a:p>
          </p:txBody>
        </p:sp>
        <p:sp>
          <p:nvSpPr>
            <p:cNvPr id="318" name="任意多边形: 形状 317"/>
            <p:cNvSpPr/>
            <p:nvPr/>
          </p:nvSpPr>
          <p:spPr>
            <a:xfrm>
              <a:off x="2416145" y="2380912"/>
              <a:ext cx="82870" cy="82870"/>
            </a:xfrm>
            <a:custGeom>
              <a:avLst/>
              <a:gdLst>
                <a:gd name="connsiteX0" fmla="*/ 82870 w 82870"/>
                <a:gd name="connsiteY0" fmla="*/ 41435 h 82870"/>
                <a:gd name="connsiteX1" fmla="*/ 41435 w 82870"/>
                <a:gd name="connsiteY1" fmla="*/ 82871 h 82870"/>
                <a:gd name="connsiteX2" fmla="*/ 0 w 82870"/>
                <a:gd name="connsiteY2" fmla="*/ 41435 h 82870"/>
                <a:gd name="connsiteX3" fmla="*/ 41435 w 82870"/>
                <a:gd name="connsiteY3" fmla="*/ 0 h 82870"/>
                <a:gd name="connsiteX4" fmla="*/ 82870 w 82870"/>
                <a:gd name="connsiteY4" fmla="*/ 41435 h 8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70" h="82870">
                  <a:moveTo>
                    <a:pt x="82870" y="41435"/>
                  </a:moveTo>
                  <a:cubicBezTo>
                    <a:pt x="82870" y="64319"/>
                    <a:pt x="64319" y="82871"/>
                    <a:pt x="41435" y="82871"/>
                  </a:cubicBezTo>
                  <a:cubicBezTo>
                    <a:pt x="18551" y="82871"/>
                    <a:pt x="0" y="64319"/>
                    <a:pt x="0" y="41435"/>
                  </a:cubicBezTo>
                  <a:cubicBezTo>
                    <a:pt x="0" y="18551"/>
                    <a:pt x="18551" y="0"/>
                    <a:pt x="41435" y="0"/>
                  </a:cubicBezTo>
                  <a:cubicBezTo>
                    <a:pt x="64319" y="0"/>
                    <a:pt x="82870" y="18551"/>
                    <a:pt x="82870" y="41435"/>
                  </a:cubicBezTo>
                  <a:close/>
                </a:path>
              </a:pathLst>
            </a:custGeom>
            <a:solidFill>
              <a:srgbClr val="FFFFFF"/>
            </a:solidFill>
            <a:ln w="3070" cap="flat">
              <a:noFill/>
              <a:prstDash val="solid"/>
              <a:miter/>
            </a:ln>
          </p:spPr>
          <p:txBody>
            <a:bodyPr rtlCol="0" anchor="ctr"/>
            <a:lstStyle/>
            <a:p>
              <a:endParaRPr lang="zh-CN" altLang="en-US"/>
            </a:p>
          </p:txBody>
        </p:sp>
        <p:sp>
          <p:nvSpPr>
            <p:cNvPr id="319" name="任意多边形: 形状 318"/>
            <p:cNvSpPr/>
            <p:nvPr/>
          </p:nvSpPr>
          <p:spPr>
            <a:xfrm>
              <a:off x="1090219" y="2882738"/>
              <a:ext cx="2734722" cy="41435"/>
            </a:xfrm>
            <a:custGeom>
              <a:avLst/>
              <a:gdLst>
                <a:gd name="connsiteX0" fmla="*/ 0 w 2734722"/>
                <a:gd name="connsiteY0" fmla="*/ 0 h 41435"/>
                <a:gd name="connsiteX1" fmla="*/ 2734723 w 2734722"/>
                <a:gd name="connsiteY1" fmla="*/ 0 h 41435"/>
                <a:gd name="connsiteX2" fmla="*/ 2734723 w 2734722"/>
                <a:gd name="connsiteY2" fmla="*/ 41435 h 41435"/>
                <a:gd name="connsiteX3" fmla="*/ 0 w 2734722"/>
                <a:gd name="connsiteY3" fmla="*/ 41435 h 41435"/>
              </a:gdLst>
              <a:ahLst/>
              <a:cxnLst>
                <a:cxn ang="0">
                  <a:pos x="connsiteX0" y="connsiteY0"/>
                </a:cxn>
                <a:cxn ang="0">
                  <a:pos x="connsiteX1" y="connsiteY1"/>
                </a:cxn>
                <a:cxn ang="0">
                  <a:pos x="connsiteX2" y="connsiteY2"/>
                </a:cxn>
                <a:cxn ang="0">
                  <a:pos x="connsiteX3" y="connsiteY3"/>
                </a:cxn>
              </a:cxnLst>
              <a:rect l="l" t="t" r="r" b="b"/>
              <a:pathLst>
                <a:path w="2734722" h="41435">
                  <a:moveTo>
                    <a:pt x="0" y="0"/>
                  </a:moveTo>
                  <a:lnTo>
                    <a:pt x="2734723" y="0"/>
                  </a:lnTo>
                  <a:lnTo>
                    <a:pt x="2734723" y="41435"/>
                  </a:lnTo>
                  <a:lnTo>
                    <a:pt x="0" y="41435"/>
                  </a:lnTo>
                  <a:close/>
                </a:path>
              </a:pathLst>
            </a:custGeom>
            <a:solidFill>
              <a:srgbClr val="E0E0E0"/>
            </a:solidFill>
            <a:ln w="3070" cap="flat">
              <a:noFill/>
              <a:prstDash val="solid"/>
              <a:miter/>
            </a:ln>
          </p:spPr>
          <p:txBody>
            <a:bodyPr rtlCol="0" anchor="ctr"/>
            <a:lstStyle/>
            <a:p>
              <a:endParaRPr lang="zh-CN" altLang="en-US"/>
            </a:p>
          </p:txBody>
        </p:sp>
        <p:sp>
          <p:nvSpPr>
            <p:cNvPr id="320" name="任意多边形: 形状 319"/>
            <p:cNvSpPr/>
            <p:nvPr/>
          </p:nvSpPr>
          <p:spPr>
            <a:xfrm>
              <a:off x="1090219" y="2882738"/>
              <a:ext cx="2734722" cy="13811"/>
            </a:xfrm>
            <a:custGeom>
              <a:avLst/>
              <a:gdLst>
                <a:gd name="connsiteX0" fmla="*/ 0 w 2734722"/>
                <a:gd name="connsiteY0" fmla="*/ 0 h 13811"/>
                <a:gd name="connsiteX1" fmla="*/ 2734723 w 2734722"/>
                <a:gd name="connsiteY1" fmla="*/ 0 h 13811"/>
                <a:gd name="connsiteX2" fmla="*/ 2734723 w 2734722"/>
                <a:gd name="connsiteY2" fmla="*/ 13812 h 13811"/>
                <a:gd name="connsiteX3" fmla="*/ 0 w 2734722"/>
                <a:gd name="connsiteY3" fmla="*/ 13812 h 13811"/>
              </a:gdLst>
              <a:ahLst/>
              <a:cxnLst>
                <a:cxn ang="0">
                  <a:pos x="connsiteX0" y="connsiteY0"/>
                </a:cxn>
                <a:cxn ang="0">
                  <a:pos x="connsiteX1" y="connsiteY1"/>
                </a:cxn>
                <a:cxn ang="0">
                  <a:pos x="connsiteX2" y="connsiteY2"/>
                </a:cxn>
                <a:cxn ang="0">
                  <a:pos x="connsiteX3" y="connsiteY3"/>
                </a:cxn>
              </a:cxnLst>
              <a:rect l="l" t="t" r="r" b="b"/>
              <a:pathLst>
                <a:path w="2734722" h="13811">
                  <a:moveTo>
                    <a:pt x="0" y="0"/>
                  </a:moveTo>
                  <a:lnTo>
                    <a:pt x="2734723" y="0"/>
                  </a:lnTo>
                  <a:lnTo>
                    <a:pt x="2734723" y="13812"/>
                  </a:lnTo>
                  <a:lnTo>
                    <a:pt x="0" y="13812"/>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21" name="任意多边形: 形状 320"/>
            <p:cNvSpPr/>
            <p:nvPr/>
          </p:nvSpPr>
          <p:spPr>
            <a:xfrm>
              <a:off x="3623520" y="2523633"/>
              <a:ext cx="67907" cy="257819"/>
            </a:xfrm>
            <a:custGeom>
              <a:avLst/>
              <a:gdLst>
                <a:gd name="connsiteX0" fmla="*/ 44888 w 67907"/>
                <a:gd name="connsiteY0" fmla="*/ 0 h 257819"/>
                <a:gd name="connsiteX1" fmla="*/ 44888 w 67907"/>
                <a:gd name="connsiteY1" fmla="*/ 212931 h 257819"/>
                <a:gd name="connsiteX2" fmla="*/ 0 w 67907"/>
                <a:gd name="connsiteY2" fmla="*/ 257819 h 257819"/>
                <a:gd name="connsiteX3" fmla="*/ 23020 w 67907"/>
                <a:gd name="connsiteY3" fmla="*/ 257819 h 257819"/>
                <a:gd name="connsiteX4" fmla="*/ 67908 w 67907"/>
                <a:gd name="connsiteY4" fmla="*/ 212931 h 257819"/>
                <a:gd name="connsiteX5" fmla="*/ 67908 w 67907"/>
                <a:gd name="connsiteY5" fmla="*/ 0 h 25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907" h="257819">
                  <a:moveTo>
                    <a:pt x="44888" y="0"/>
                  </a:moveTo>
                  <a:lnTo>
                    <a:pt x="44888" y="212931"/>
                  </a:lnTo>
                  <a:cubicBezTo>
                    <a:pt x="44888" y="237722"/>
                    <a:pt x="24791" y="257819"/>
                    <a:pt x="0" y="257819"/>
                  </a:cubicBezTo>
                  <a:lnTo>
                    <a:pt x="23020" y="257819"/>
                  </a:lnTo>
                  <a:cubicBezTo>
                    <a:pt x="47811" y="257819"/>
                    <a:pt x="67908" y="237722"/>
                    <a:pt x="67908" y="212931"/>
                  </a:cubicBezTo>
                  <a:lnTo>
                    <a:pt x="67908" y="0"/>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22" name="任意多边形: 形状 321"/>
            <p:cNvSpPr/>
            <p:nvPr/>
          </p:nvSpPr>
          <p:spPr>
            <a:xfrm>
              <a:off x="3514044" y="2346123"/>
              <a:ext cx="195280" cy="168367"/>
            </a:xfrm>
            <a:custGeom>
              <a:avLst/>
              <a:gdLst>
                <a:gd name="connsiteX0" fmla="*/ 11030 w 195280"/>
                <a:gd name="connsiteY0" fmla="*/ 5892 h 168367"/>
                <a:gd name="connsiteX1" fmla="*/ 865 w 195280"/>
                <a:gd name="connsiteY1" fmla="*/ 11053 h 168367"/>
                <a:gd name="connsiteX2" fmla="*/ 8310 w 195280"/>
                <a:gd name="connsiteY2" fmla="*/ 26461 h 168367"/>
                <a:gd name="connsiteX3" fmla="*/ 33529 w 195280"/>
                <a:gd name="connsiteY3" fmla="*/ 49934 h 168367"/>
                <a:gd name="connsiteX4" fmla="*/ 34915 w 195280"/>
                <a:gd name="connsiteY4" fmla="*/ 82464 h 168367"/>
                <a:gd name="connsiteX5" fmla="*/ 2545 w 195280"/>
                <a:gd name="connsiteY5" fmla="*/ 112150 h 168367"/>
                <a:gd name="connsiteX6" fmla="*/ 17910 w 195280"/>
                <a:gd name="connsiteY6" fmla="*/ 134735 h 168367"/>
                <a:gd name="connsiteX7" fmla="*/ 80394 w 195280"/>
                <a:gd name="connsiteY7" fmla="*/ 168368 h 168367"/>
                <a:gd name="connsiteX8" fmla="*/ 114357 w 195280"/>
                <a:gd name="connsiteY8" fmla="*/ 145053 h 168367"/>
                <a:gd name="connsiteX9" fmla="*/ 156646 w 195280"/>
                <a:gd name="connsiteY9" fmla="*/ 139995 h 168367"/>
                <a:gd name="connsiteX10" fmla="*/ 168315 w 195280"/>
                <a:gd name="connsiteY10" fmla="*/ 133806 h 168367"/>
                <a:gd name="connsiteX11" fmla="*/ 164913 w 195280"/>
                <a:gd name="connsiteY11" fmla="*/ 108283 h 168367"/>
                <a:gd name="connsiteX12" fmla="*/ 182793 w 195280"/>
                <a:gd name="connsiteY12" fmla="*/ 100229 h 168367"/>
                <a:gd name="connsiteX13" fmla="*/ 194380 w 195280"/>
                <a:gd name="connsiteY13" fmla="*/ 72430 h 168367"/>
                <a:gd name="connsiteX14" fmla="*/ 174579 w 195280"/>
                <a:gd name="connsiteY14" fmla="*/ 46718 h 168367"/>
                <a:gd name="connsiteX15" fmla="*/ 94832 w 195280"/>
                <a:gd name="connsiteY15" fmla="*/ 9854 h 168367"/>
                <a:gd name="connsiteX16" fmla="*/ 52444 w 195280"/>
                <a:gd name="connsiteY16" fmla="*/ 46 h 168367"/>
                <a:gd name="connsiteX17" fmla="*/ 11030 w 195280"/>
                <a:gd name="connsiteY17" fmla="*/ 5892 h 168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5280" h="168367">
                  <a:moveTo>
                    <a:pt x="11030" y="5892"/>
                  </a:moveTo>
                  <a:cubicBezTo>
                    <a:pt x="7147" y="6556"/>
                    <a:pt x="2767" y="7604"/>
                    <a:pt x="865" y="11053"/>
                  </a:cubicBezTo>
                  <a:cubicBezTo>
                    <a:pt x="-2155" y="16527"/>
                    <a:pt x="3317" y="22699"/>
                    <a:pt x="8310" y="26461"/>
                  </a:cubicBezTo>
                  <a:cubicBezTo>
                    <a:pt x="17535" y="33410"/>
                    <a:pt x="27258" y="40235"/>
                    <a:pt x="33529" y="49934"/>
                  </a:cubicBezTo>
                  <a:cubicBezTo>
                    <a:pt x="39799" y="59633"/>
                    <a:pt x="41769" y="73168"/>
                    <a:pt x="34915" y="82464"/>
                  </a:cubicBezTo>
                  <a:cubicBezTo>
                    <a:pt x="25964" y="94601"/>
                    <a:pt x="4611" y="97212"/>
                    <a:pt x="2545" y="112150"/>
                  </a:cubicBezTo>
                  <a:cubicBezTo>
                    <a:pt x="1218" y="121740"/>
                    <a:pt x="9509" y="129923"/>
                    <a:pt x="17910" y="134735"/>
                  </a:cubicBezTo>
                  <a:cubicBezTo>
                    <a:pt x="38645" y="146613"/>
                    <a:pt x="65375" y="149782"/>
                    <a:pt x="80394" y="168368"/>
                  </a:cubicBezTo>
                  <a:cubicBezTo>
                    <a:pt x="86607" y="155592"/>
                    <a:pt x="100505" y="148206"/>
                    <a:pt x="114357" y="145053"/>
                  </a:cubicBezTo>
                  <a:cubicBezTo>
                    <a:pt x="128209" y="141899"/>
                    <a:pt x="142602" y="142134"/>
                    <a:pt x="156646" y="139995"/>
                  </a:cubicBezTo>
                  <a:cubicBezTo>
                    <a:pt x="161180" y="139304"/>
                    <a:pt x="166287" y="137920"/>
                    <a:pt x="168315" y="133806"/>
                  </a:cubicBezTo>
                  <a:cubicBezTo>
                    <a:pt x="172241" y="125838"/>
                    <a:pt x="161051" y="116282"/>
                    <a:pt x="164913" y="108283"/>
                  </a:cubicBezTo>
                  <a:cubicBezTo>
                    <a:pt x="167852" y="102195"/>
                    <a:pt x="176487" y="102667"/>
                    <a:pt x="182793" y="100229"/>
                  </a:cubicBezTo>
                  <a:cubicBezTo>
                    <a:pt x="193060" y="96259"/>
                    <a:pt x="197294" y="83046"/>
                    <a:pt x="194380" y="72430"/>
                  </a:cubicBezTo>
                  <a:cubicBezTo>
                    <a:pt x="191466" y="61815"/>
                    <a:pt x="183234" y="53519"/>
                    <a:pt x="174579" y="46718"/>
                  </a:cubicBezTo>
                  <a:cubicBezTo>
                    <a:pt x="151252" y="28388"/>
                    <a:pt x="123202" y="17608"/>
                    <a:pt x="94832" y="9854"/>
                  </a:cubicBezTo>
                  <a:cubicBezTo>
                    <a:pt x="81637" y="6248"/>
                    <a:pt x="66148" y="593"/>
                    <a:pt x="52444" y="46"/>
                  </a:cubicBezTo>
                  <a:cubicBezTo>
                    <a:pt x="39214" y="-482"/>
                    <a:pt x="24125" y="3652"/>
                    <a:pt x="11030" y="5892"/>
                  </a:cubicBezTo>
                  <a:close/>
                </a:path>
              </a:pathLst>
            </a:custGeom>
            <a:solidFill>
              <a:srgbClr val="EEEEEE"/>
            </a:solidFill>
            <a:ln w="3070" cap="flat">
              <a:noFill/>
              <a:prstDash val="solid"/>
              <a:miter/>
            </a:ln>
          </p:spPr>
          <p:txBody>
            <a:bodyPr rtlCol="0" anchor="ctr"/>
            <a:lstStyle/>
            <a:p>
              <a:endParaRPr lang="zh-CN" altLang="en-US"/>
            </a:p>
          </p:txBody>
        </p:sp>
      </p:grpSp>
      <p:sp>
        <p:nvSpPr>
          <p:cNvPr id="2" name="矩形 1"/>
          <p:cNvSpPr/>
          <p:nvPr/>
        </p:nvSpPr>
        <p:spPr>
          <a:xfrm>
            <a:off x="424815" y="2838450"/>
            <a:ext cx="2425700" cy="1753235"/>
          </a:xfrm>
          <a:prstGeom prst="rect">
            <a:avLst/>
          </a:prstGeom>
        </p:spPr>
        <p:txBody>
          <a:bodyPr wrap="square">
            <a:spAutoFit/>
          </a:bodyPr>
          <a:lstStyle/>
          <a:p>
            <a:r>
              <a:rPr lang="en-US" altLang="zh-CN" dirty="0">
                <a:sym typeface="+mn-ea"/>
              </a:rPr>
              <a:t>1.</a:t>
            </a:r>
            <a:r>
              <a:rPr lang="zh-CN" altLang="en-US" dirty="0">
                <a:sym typeface="+mn-ea"/>
              </a:rPr>
              <a:t>作用：运营管理系统实现用户的注册显示用户的信息，用户购买订单后的购买信息，订单信息及服务商信息</a:t>
            </a:r>
            <a:endParaRPr lang="zh-CN" altLang="en-US" dirty="0">
              <a:sym typeface="+mn-ea"/>
            </a:endParaRPr>
          </a:p>
          <a:p>
            <a:r>
              <a:rPr lang="en-US" altLang="zh-CN" dirty="0"/>
              <a:t>2.</a:t>
            </a:r>
            <a:r>
              <a:rPr lang="zh-CN" altLang="en-US" dirty="0"/>
              <a:t>亮点：服务管理页面可实现上下线功能。</a:t>
            </a:r>
            <a:endParaRPr lang="zh-CN" altLang="en-US" dirty="0"/>
          </a:p>
          <a:p>
            <a:r>
              <a:rPr lang="zh-CN" altLang="en-US" dirty="0"/>
              <a:t>              </a:t>
            </a:r>
            <a:r>
              <a:rPr lang="en-US" altLang="zh-CN" dirty="0" err="1"/>
              <a:t>js</a:t>
            </a:r>
            <a:r>
              <a:rPr lang="zh-CN" altLang="en-US" dirty="0"/>
              <a:t>代码</a:t>
            </a:r>
            <a:endParaRPr lang="zh-CN" altLang="en-US" dirty="0"/>
          </a:p>
          <a:p>
            <a:endParaRPr lang="zh-CN" altLang="en-US" dirty="0"/>
          </a:p>
        </p:txBody>
      </p:sp>
      <p:pic>
        <p:nvPicPr>
          <p:cNvPr id="7" name="图片 6"/>
          <p:cNvPicPr>
            <a:picLocks noChangeAspect="1"/>
          </p:cNvPicPr>
          <p:nvPr/>
        </p:nvPicPr>
        <p:blipFill>
          <a:blip r:embed="rId2"/>
          <a:stretch>
            <a:fillRect/>
          </a:stretch>
        </p:blipFill>
        <p:spPr>
          <a:xfrm>
            <a:off x="564515" y="1184910"/>
            <a:ext cx="2286000" cy="1390650"/>
          </a:xfrm>
          <a:prstGeom prst="rect">
            <a:avLst/>
          </a:prstGeom>
        </p:spPr>
      </p:pic>
      <p:sp>
        <p:nvSpPr>
          <p:cNvPr id="8" name="标题 4"/>
          <p:cNvSpPr>
            <a:spLocks noGrp="1"/>
          </p:cNvSpPr>
          <p:nvPr/>
        </p:nvSpPr>
        <p:spPr>
          <a:xfrm>
            <a:off x="3032760" y="542290"/>
            <a:ext cx="3414395" cy="331470"/>
          </a:xfrm>
          <a:prstGeom prst="rect">
            <a:avLst/>
          </a:prstGeom>
        </p:spPr>
        <p:txBody>
          <a:bodyPr vert="horz" lIns="90170" tIns="46990" rIns="90170" bIns="46990" rtlCol="0" anchor="t" anchorCtr="0">
            <a:normAutofit fontScale="40000"/>
          </a:bodyPr>
          <a:lstStyle>
            <a:lvl1pPr algn="l" defTabSz="685800" rtl="0" eaLnBrk="1" fontAlgn="auto" latinLnBrk="0" hangingPunct="1">
              <a:lnSpc>
                <a:spcPct val="100000"/>
              </a:lnSpc>
              <a:spcBef>
                <a:spcPct val="0"/>
              </a:spcBef>
              <a:buNone/>
              <a:defRPr sz="18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a:lstStyle>
          <a:p>
            <a:br>
              <a:rPr lang="zh-CN" altLang="en-US" dirty="0"/>
            </a:br>
            <a:endParaRPr lang="zh-CN" altLang="en-US" dirty="0"/>
          </a:p>
        </p:txBody>
      </p:sp>
      <p:pic>
        <p:nvPicPr>
          <p:cNvPr id="9" name="图片 8"/>
          <p:cNvPicPr>
            <a:picLocks noChangeAspect="1"/>
          </p:cNvPicPr>
          <p:nvPr/>
        </p:nvPicPr>
        <p:blipFill>
          <a:blip r:embed="rId3"/>
          <a:stretch>
            <a:fillRect/>
          </a:stretch>
        </p:blipFill>
        <p:spPr>
          <a:xfrm>
            <a:off x="3486150" y="1184910"/>
            <a:ext cx="2286000" cy="1358900"/>
          </a:xfrm>
          <a:prstGeom prst="rect">
            <a:avLst/>
          </a:prstGeom>
        </p:spPr>
      </p:pic>
      <p:sp>
        <p:nvSpPr>
          <p:cNvPr id="10" name="标题 4"/>
          <p:cNvSpPr>
            <a:spLocks noGrp="1"/>
          </p:cNvSpPr>
          <p:nvPr/>
        </p:nvSpPr>
        <p:spPr>
          <a:xfrm>
            <a:off x="3486150" y="483235"/>
            <a:ext cx="2285365" cy="448945"/>
          </a:xfrm>
          <a:prstGeom prst="rect">
            <a:avLst/>
          </a:prstGeom>
        </p:spPr>
        <p:txBody>
          <a:bodyPr vert="horz" lIns="90170" tIns="46990" rIns="90170" bIns="46990" rtlCol="0" anchor="t" anchorCtr="0">
            <a:normAutofit fontScale="25000"/>
          </a:bodyPr>
          <a:lstStyle>
            <a:lvl1pPr algn="l" defTabSz="685800" rtl="0" eaLnBrk="1" fontAlgn="auto" latinLnBrk="0" hangingPunct="1">
              <a:lnSpc>
                <a:spcPct val="100000"/>
              </a:lnSpc>
              <a:spcBef>
                <a:spcPct val="0"/>
              </a:spcBef>
              <a:buNone/>
              <a:defRPr sz="18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a:lstStyle>
          <a:p>
            <a:pPr algn="ctr"/>
            <a:r>
              <a:rPr lang="zh-CN" altLang="en-US" sz="6600" dirty="0">
                <a:sym typeface="+mn-ea"/>
              </a:rPr>
              <a:t>服务商管理系统 </a:t>
            </a:r>
            <a:endParaRPr lang="zh-CN" altLang="en-US" sz="6600" dirty="0">
              <a:sym typeface="+mn-ea"/>
            </a:endParaRPr>
          </a:p>
          <a:p>
            <a:pPr algn="r"/>
            <a:r>
              <a:rPr lang="zh-CN" altLang="en-US" sz="3600" dirty="0">
                <a:sym typeface="+mn-ea"/>
              </a:rPr>
              <a:t>李佳治</a:t>
            </a:r>
            <a:br>
              <a:rPr lang="zh-CN" altLang="en-US" dirty="0"/>
            </a:br>
            <a:endParaRPr lang="zh-CN" altLang="en-US" dirty="0"/>
          </a:p>
        </p:txBody>
      </p:sp>
      <p:sp>
        <p:nvSpPr>
          <p:cNvPr id="11" name="标题 4"/>
          <p:cNvSpPr>
            <a:spLocks noGrp="1"/>
          </p:cNvSpPr>
          <p:nvPr/>
        </p:nvSpPr>
        <p:spPr>
          <a:xfrm>
            <a:off x="6372860" y="426720"/>
            <a:ext cx="2312035" cy="447675"/>
          </a:xfrm>
          <a:prstGeom prst="rect">
            <a:avLst/>
          </a:prstGeom>
        </p:spPr>
        <p:txBody>
          <a:bodyPr vert="horz" lIns="90170" tIns="46990" rIns="90170" bIns="46990" rtlCol="0" anchor="t" anchorCtr="0">
            <a:normAutofit fontScale="25000"/>
          </a:bodyPr>
          <a:lstStyle>
            <a:lvl1pPr algn="l" defTabSz="685800" rtl="0" eaLnBrk="1" fontAlgn="auto" latinLnBrk="0" hangingPunct="1">
              <a:lnSpc>
                <a:spcPct val="100000"/>
              </a:lnSpc>
              <a:spcBef>
                <a:spcPct val="0"/>
              </a:spcBef>
              <a:buNone/>
              <a:defRPr sz="18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a:lstStyle>
          <a:p>
            <a:pPr algn="ctr"/>
            <a:r>
              <a:rPr lang="zh-CN" altLang="en-US" sz="6600" dirty="0">
                <a:sym typeface="+mn-ea"/>
              </a:rPr>
              <a:t>电子商务系统</a:t>
            </a:r>
            <a:endParaRPr lang="zh-CN" altLang="en-US" sz="6600" dirty="0">
              <a:sym typeface="+mn-ea"/>
            </a:endParaRPr>
          </a:p>
          <a:p>
            <a:pPr algn="r"/>
            <a:r>
              <a:rPr lang="zh-CN" altLang="en-US" sz="3600" dirty="0">
                <a:sym typeface="+mn-ea"/>
              </a:rPr>
              <a:t>刘思宇、吕可鑫</a:t>
            </a:r>
            <a:br>
              <a:rPr lang="zh-CN" altLang="en-US" dirty="0"/>
            </a:br>
            <a:endParaRPr lang="zh-CN" altLang="en-US" dirty="0"/>
          </a:p>
        </p:txBody>
      </p:sp>
      <p:pic>
        <p:nvPicPr>
          <p:cNvPr id="12" name="图片 11"/>
          <p:cNvPicPr>
            <a:picLocks noChangeAspect="1"/>
          </p:cNvPicPr>
          <p:nvPr/>
        </p:nvPicPr>
        <p:blipFill>
          <a:blip r:embed="rId4"/>
          <a:stretch>
            <a:fillRect/>
          </a:stretch>
        </p:blipFill>
        <p:spPr>
          <a:xfrm>
            <a:off x="6362065" y="1159510"/>
            <a:ext cx="2311400" cy="1384300"/>
          </a:xfrm>
          <a:prstGeom prst="rect">
            <a:avLst/>
          </a:prstGeom>
        </p:spPr>
      </p:pic>
      <p:sp>
        <p:nvSpPr>
          <p:cNvPr id="15" name="标题 4"/>
          <p:cNvSpPr>
            <a:spLocks noGrp="1"/>
          </p:cNvSpPr>
          <p:nvPr/>
        </p:nvSpPr>
        <p:spPr>
          <a:xfrm>
            <a:off x="507365" y="426720"/>
            <a:ext cx="2286000" cy="567055"/>
          </a:xfrm>
          <a:prstGeom prst="rect">
            <a:avLst/>
          </a:prstGeom>
        </p:spPr>
        <p:txBody>
          <a:bodyPr vert="horz" lIns="90170" tIns="46990" rIns="90170" bIns="46990" rtlCol="0" anchor="t" anchorCtr="0">
            <a:normAutofit fontScale="25000"/>
          </a:bodyPr>
          <a:lstStyle>
            <a:lvl1pPr algn="l" defTabSz="685800" rtl="0" eaLnBrk="1" fontAlgn="auto" latinLnBrk="0" hangingPunct="1">
              <a:lnSpc>
                <a:spcPct val="100000"/>
              </a:lnSpc>
              <a:spcBef>
                <a:spcPct val="0"/>
              </a:spcBef>
              <a:buNone/>
              <a:defRPr sz="18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a:lstStyle>
          <a:p>
            <a:pPr algn="ctr"/>
            <a:r>
              <a:rPr lang="zh-CN" altLang="en-US" sz="6600" dirty="0">
                <a:sym typeface="+mn-ea"/>
              </a:rPr>
              <a:t>运营管理系统 </a:t>
            </a:r>
            <a:endParaRPr lang="zh-CN" altLang="en-US" sz="6600" dirty="0">
              <a:sym typeface="+mn-ea"/>
            </a:endParaRPr>
          </a:p>
          <a:p>
            <a:pPr algn="r"/>
            <a:r>
              <a:rPr lang="zh-CN" altLang="en-US" sz="3600" dirty="0">
                <a:sym typeface="+mn-ea"/>
              </a:rPr>
              <a:t>姜云腾、徐家珺</a:t>
            </a:r>
            <a:endParaRPr lang="zh-CN" altLang="en-US" sz="3600" dirty="0">
              <a:sym typeface="+mn-ea"/>
            </a:endParaRPr>
          </a:p>
        </p:txBody>
      </p:sp>
      <p:sp>
        <p:nvSpPr>
          <p:cNvPr id="3" name="文本框 2"/>
          <p:cNvSpPr txBox="1"/>
          <p:nvPr/>
        </p:nvSpPr>
        <p:spPr>
          <a:xfrm>
            <a:off x="6362065" y="2838450"/>
            <a:ext cx="2201545" cy="1129665"/>
          </a:xfrm>
          <a:prstGeom prst="rect">
            <a:avLst/>
          </a:prstGeom>
          <a:noFill/>
        </p:spPr>
        <p:txBody>
          <a:bodyPr wrap="square" rtlCol="0">
            <a:spAutoFit/>
          </a:bodyPr>
          <a:p>
            <a:r>
              <a:rPr lang="zh-CN" altLang="en-US">
                <a:sym typeface="+mn-ea"/>
              </a:rPr>
              <a:t>作用：通过网络进行产品购买等服务，以电子交易为手段，完成物品和服务等的交换，完成商家和客户之间的联系。</a:t>
            </a:r>
            <a:endParaRPr lang="zh-CN" altLang="en-US"/>
          </a:p>
        </p:txBody>
      </p:sp>
      <p:sp>
        <p:nvSpPr>
          <p:cNvPr id="4" name="文本框 3"/>
          <p:cNvSpPr txBox="1"/>
          <p:nvPr/>
        </p:nvSpPr>
        <p:spPr>
          <a:xfrm>
            <a:off x="3533775" y="2823210"/>
            <a:ext cx="2203450" cy="714375"/>
          </a:xfrm>
          <a:prstGeom prst="rect">
            <a:avLst/>
          </a:prstGeom>
          <a:noFill/>
        </p:spPr>
        <p:txBody>
          <a:bodyPr wrap="square" rtlCol="0">
            <a:spAutoFit/>
          </a:bodyPr>
          <a:p>
            <a:r>
              <a:rPr lang="zh-CN" altLang="en-US">
                <a:sym typeface="+mn-ea"/>
              </a:rPr>
              <a:t>本模块的最大亮点是订单部分模糊查询时使用了多表连接。</a:t>
            </a:r>
            <a:endParaRPr lang="zh-CN" altLang="en-US"/>
          </a:p>
        </p:txBody>
      </p:sp>
    </p:spTree>
    <p:custDataLst>
      <p:tags r:id="rId5"/>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图片 156" descr="1"/>
          <p:cNvPicPr>
            <a:picLocks noChangeAspect="1"/>
          </p:cNvPicPr>
          <p:nvPr/>
        </p:nvPicPr>
        <p:blipFill>
          <a:blip r:embed="rId1"/>
          <a:stretch>
            <a:fillRect/>
          </a:stretch>
        </p:blipFill>
        <p:spPr>
          <a:xfrm>
            <a:off x="10795" y="5715"/>
            <a:ext cx="9122410" cy="5132070"/>
          </a:xfrm>
          <a:prstGeom prst="rect">
            <a:avLst/>
          </a:prstGeom>
        </p:spPr>
      </p:pic>
      <p:grpSp>
        <p:nvGrpSpPr>
          <p:cNvPr id="4" name="组合 3"/>
          <p:cNvGrpSpPr/>
          <p:nvPr/>
        </p:nvGrpSpPr>
        <p:grpSpPr>
          <a:xfrm>
            <a:off x="2495550" y="1336040"/>
            <a:ext cx="4248785" cy="1960880"/>
            <a:chOff x="504825" y="558801"/>
            <a:chExt cx="2665413" cy="1063624"/>
          </a:xfrm>
          <a:solidFill>
            <a:srgbClr val="DA784B"/>
          </a:solidFill>
        </p:grpSpPr>
        <p:sp>
          <p:nvSpPr>
            <p:cNvPr id="5" name="Freeform 5"/>
            <p:cNvSpPr>
              <a:spLocks noEditPoints="1"/>
            </p:cNvSpPr>
            <p:nvPr/>
          </p:nvSpPr>
          <p:spPr bwMode="auto">
            <a:xfrm>
              <a:off x="549275" y="604838"/>
              <a:ext cx="2620963" cy="1003300"/>
            </a:xfrm>
            <a:custGeom>
              <a:avLst/>
              <a:gdLst>
                <a:gd name="T0" fmla="*/ 46 w 174"/>
                <a:gd name="T1" fmla="*/ 26 h 65"/>
                <a:gd name="T2" fmla="*/ 30 w 174"/>
                <a:gd name="T3" fmla="*/ 22 h 65"/>
                <a:gd name="T4" fmla="*/ 4 w 174"/>
                <a:gd name="T5" fmla="*/ 22 h 65"/>
                <a:gd name="T6" fmla="*/ 6 w 174"/>
                <a:gd name="T7" fmla="*/ 18 h 65"/>
                <a:gd name="T8" fmla="*/ 15 w 174"/>
                <a:gd name="T9" fmla="*/ 18 h 65"/>
                <a:gd name="T10" fmla="*/ 25 w 174"/>
                <a:gd name="T11" fmla="*/ 20 h 65"/>
                <a:gd name="T12" fmla="*/ 75 w 174"/>
                <a:gd name="T13" fmla="*/ 13 h 65"/>
                <a:gd name="T14" fmla="*/ 61 w 174"/>
                <a:gd name="T15" fmla="*/ 12 h 65"/>
                <a:gd name="T16" fmla="*/ 46 w 174"/>
                <a:gd name="T17" fmla="*/ 12 h 65"/>
                <a:gd name="T18" fmla="*/ 69 w 174"/>
                <a:gd name="T19" fmla="*/ 8 h 65"/>
                <a:gd name="T20" fmla="*/ 114 w 174"/>
                <a:gd name="T21" fmla="*/ 3 h 65"/>
                <a:gd name="T22" fmla="*/ 131 w 174"/>
                <a:gd name="T23" fmla="*/ 0 h 65"/>
                <a:gd name="T24" fmla="*/ 140 w 174"/>
                <a:gd name="T25" fmla="*/ 8 h 65"/>
                <a:gd name="T26" fmla="*/ 151 w 174"/>
                <a:gd name="T27" fmla="*/ 17 h 65"/>
                <a:gd name="T28" fmla="*/ 155 w 174"/>
                <a:gd name="T29" fmla="*/ 30 h 65"/>
                <a:gd name="T30" fmla="*/ 156 w 174"/>
                <a:gd name="T31" fmla="*/ 35 h 65"/>
                <a:gd name="T32" fmla="*/ 172 w 174"/>
                <a:gd name="T33" fmla="*/ 43 h 65"/>
                <a:gd name="T34" fmla="*/ 160 w 174"/>
                <a:gd name="T35" fmla="*/ 52 h 65"/>
                <a:gd name="T36" fmla="*/ 142 w 174"/>
                <a:gd name="T37" fmla="*/ 53 h 65"/>
                <a:gd name="T38" fmla="*/ 119 w 174"/>
                <a:gd name="T39" fmla="*/ 53 h 65"/>
                <a:gd name="T40" fmla="*/ 118 w 174"/>
                <a:gd name="T41" fmla="*/ 51 h 65"/>
                <a:gd name="T42" fmla="*/ 119 w 174"/>
                <a:gd name="T43" fmla="*/ 49 h 65"/>
                <a:gd name="T44" fmla="*/ 116 w 174"/>
                <a:gd name="T45" fmla="*/ 46 h 65"/>
                <a:gd name="T46" fmla="*/ 68 w 174"/>
                <a:gd name="T47" fmla="*/ 49 h 65"/>
                <a:gd name="T48" fmla="*/ 93 w 174"/>
                <a:gd name="T49" fmla="*/ 51 h 65"/>
                <a:gd name="T50" fmla="*/ 73 w 174"/>
                <a:gd name="T51" fmla="*/ 55 h 65"/>
                <a:gd name="T52" fmla="*/ 26 w 174"/>
                <a:gd name="T53" fmla="*/ 63 h 65"/>
                <a:gd name="T54" fmla="*/ 38 w 174"/>
                <a:gd name="T55" fmla="*/ 59 h 65"/>
                <a:gd name="T56" fmla="*/ 25 w 174"/>
                <a:gd name="T57" fmla="*/ 58 h 65"/>
                <a:gd name="T58" fmla="*/ 15 w 174"/>
                <a:gd name="T59" fmla="*/ 47 h 65"/>
                <a:gd name="T60" fmla="*/ 44 w 174"/>
                <a:gd name="T61" fmla="*/ 39 h 65"/>
                <a:gd name="T62" fmla="*/ 27 w 174"/>
                <a:gd name="T63" fmla="*/ 37 h 65"/>
                <a:gd name="T64" fmla="*/ 57 w 174"/>
                <a:gd name="T65" fmla="*/ 32 h 65"/>
                <a:gd name="T66" fmla="*/ 68 w 174"/>
                <a:gd name="T67" fmla="*/ 30 h 65"/>
                <a:gd name="T68" fmla="*/ 106 w 174"/>
                <a:gd name="T69" fmla="*/ 25 h 65"/>
                <a:gd name="T70" fmla="*/ 69 w 174"/>
                <a:gd name="T71" fmla="*/ 33 h 65"/>
                <a:gd name="T72" fmla="*/ 112 w 174"/>
                <a:gd name="T73" fmla="*/ 35 h 65"/>
                <a:gd name="T74" fmla="*/ 135 w 174"/>
                <a:gd name="T75" fmla="*/ 33 h 65"/>
                <a:gd name="T76" fmla="*/ 124 w 174"/>
                <a:gd name="T77" fmla="*/ 32 h 65"/>
                <a:gd name="T78" fmla="*/ 118 w 174"/>
                <a:gd name="T79" fmla="*/ 29 h 65"/>
                <a:gd name="T80" fmla="*/ 92 w 174"/>
                <a:gd name="T81" fmla="*/ 16 h 65"/>
                <a:gd name="T82" fmla="*/ 85 w 174"/>
                <a:gd name="T83" fmla="*/ 7 h 65"/>
                <a:gd name="T84" fmla="*/ 61 w 174"/>
                <a:gd name="T85" fmla="*/ 40 h 65"/>
                <a:gd name="T86" fmla="*/ 77 w 174"/>
                <a:gd name="T87" fmla="*/ 7 h 65"/>
                <a:gd name="T88" fmla="*/ 121 w 174"/>
                <a:gd name="T89" fmla="*/ 51 h 65"/>
                <a:gd name="T90" fmla="*/ 98 w 174"/>
                <a:gd name="T91" fmla="*/ 29 h 65"/>
                <a:gd name="T92" fmla="*/ 121 w 174"/>
                <a:gd name="T93" fmla="*/ 27 h 65"/>
                <a:gd name="T94" fmla="*/ 67 w 174"/>
                <a:gd name="T95" fmla="*/ 19 h 65"/>
                <a:gd name="T96" fmla="*/ 112 w 174"/>
                <a:gd name="T97" fmla="*/ 22 h 65"/>
                <a:gd name="T98" fmla="*/ 83 w 174"/>
                <a:gd name="T99" fmla="*/ 14 h 65"/>
                <a:gd name="T100" fmla="*/ 34 w 174"/>
                <a:gd name="T101" fmla="*/ 55 h 65"/>
                <a:gd name="T102" fmla="*/ 141 w 174"/>
                <a:gd name="T103" fmla="*/ 21 h 65"/>
                <a:gd name="T104" fmla="*/ 81 w 174"/>
                <a:gd name="T105" fmla="*/ 30 h 65"/>
                <a:gd name="T106" fmla="*/ 119 w 174"/>
                <a:gd name="T107" fmla="*/ 22 h 65"/>
                <a:gd name="T108" fmla="*/ 150 w 174"/>
                <a:gd name="T109" fmla="*/ 16 h 65"/>
                <a:gd name="T110" fmla="*/ 67 w 174"/>
                <a:gd name="T111" fmla="*/ 54 h 65"/>
                <a:gd name="T112" fmla="*/ 44 w 174"/>
                <a:gd name="T113" fmla="*/ 43 h 65"/>
                <a:gd name="T114" fmla="*/ 89 w 174"/>
                <a:gd name="T115" fmla="*/ 9 h 65"/>
                <a:gd name="T116" fmla="*/ 11 w 174"/>
                <a:gd name="T117" fmla="*/ 23 h 65"/>
                <a:gd name="T118" fmla="*/ 83 w 174"/>
                <a:gd name="T119" fmla="*/ 9 h 65"/>
                <a:gd name="T120" fmla="*/ 139 w 174"/>
                <a:gd name="T121" fmla="*/ 13 h 65"/>
                <a:gd name="T122" fmla="*/ 78 w 174"/>
                <a:gd name="T123" fmla="*/ 13 h 65"/>
                <a:gd name="T124" fmla="*/ 39 w 174"/>
                <a:gd name="T125"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65">
                  <a:moveTo>
                    <a:pt x="107" y="22"/>
                  </a:moveTo>
                  <a:cubicBezTo>
                    <a:pt x="107" y="22"/>
                    <a:pt x="106" y="22"/>
                    <a:pt x="105" y="22"/>
                  </a:cubicBezTo>
                  <a:cubicBezTo>
                    <a:pt x="105" y="23"/>
                    <a:pt x="104" y="22"/>
                    <a:pt x="103" y="22"/>
                  </a:cubicBezTo>
                  <a:cubicBezTo>
                    <a:pt x="103" y="22"/>
                    <a:pt x="102" y="22"/>
                    <a:pt x="102" y="23"/>
                  </a:cubicBezTo>
                  <a:cubicBezTo>
                    <a:pt x="101" y="23"/>
                    <a:pt x="100" y="22"/>
                    <a:pt x="99" y="22"/>
                  </a:cubicBezTo>
                  <a:cubicBezTo>
                    <a:pt x="98" y="23"/>
                    <a:pt x="98" y="22"/>
                    <a:pt x="98" y="23"/>
                  </a:cubicBezTo>
                  <a:cubicBezTo>
                    <a:pt x="96" y="23"/>
                    <a:pt x="95" y="23"/>
                    <a:pt x="93" y="23"/>
                  </a:cubicBezTo>
                  <a:cubicBezTo>
                    <a:pt x="93" y="23"/>
                    <a:pt x="92" y="23"/>
                    <a:pt x="91" y="23"/>
                  </a:cubicBezTo>
                  <a:cubicBezTo>
                    <a:pt x="91" y="23"/>
                    <a:pt x="90" y="23"/>
                    <a:pt x="90" y="23"/>
                  </a:cubicBezTo>
                  <a:cubicBezTo>
                    <a:pt x="89" y="23"/>
                    <a:pt x="87" y="24"/>
                    <a:pt x="86" y="23"/>
                  </a:cubicBezTo>
                  <a:cubicBezTo>
                    <a:pt x="85" y="23"/>
                    <a:pt x="84" y="23"/>
                    <a:pt x="84" y="23"/>
                  </a:cubicBezTo>
                  <a:cubicBezTo>
                    <a:pt x="83" y="23"/>
                    <a:pt x="83" y="23"/>
                    <a:pt x="82" y="23"/>
                  </a:cubicBezTo>
                  <a:cubicBezTo>
                    <a:pt x="82" y="23"/>
                    <a:pt x="81" y="23"/>
                    <a:pt x="80" y="23"/>
                  </a:cubicBezTo>
                  <a:cubicBezTo>
                    <a:pt x="80" y="23"/>
                    <a:pt x="79" y="23"/>
                    <a:pt x="78" y="23"/>
                  </a:cubicBezTo>
                  <a:cubicBezTo>
                    <a:pt x="77" y="23"/>
                    <a:pt x="76" y="23"/>
                    <a:pt x="75" y="23"/>
                  </a:cubicBezTo>
                  <a:cubicBezTo>
                    <a:pt x="75" y="23"/>
                    <a:pt x="74" y="23"/>
                    <a:pt x="74" y="23"/>
                  </a:cubicBezTo>
                  <a:cubicBezTo>
                    <a:pt x="73" y="23"/>
                    <a:pt x="72" y="23"/>
                    <a:pt x="72" y="23"/>
                  </a:cubicBezTo>
                  <a:cubicBezTo>
                    <a:pt x="71" y="23"/>
                    <a:pt x="71" y="23"/>
                    <a:pt x="71" y="24"/>
                  </a:cubicBezTo>
                  <a:cubicBezTo>
                    <a:pt x="69" y="24"/>
                    <a:pt x="67" y="24"/>
                    <a:pt x="65" y="24"/>
                  </a:cubicBezTo>
                  <a:cubicBezTo>
                    <a:pt x="65" y="24"/>
                    <a:pt x="64" y="24"/>
                    <a:pt x="64" y="24"/>
                  </a:cubicBezTo>
                  <a:cubicBezTo>
                    <a:pt x="63" y="24"/>
                    <a:pt x="61" y="24"/>
                    <a:pt x="59" y="25"/>
                  </a:cubicBezTo>
                  <a:cubicBezTo>
                    <a:pt x="58" y="25"/>
                    <a:pt x="57" y="25"/>
                    <a:pt x="55" y="25"/>
                  </a:cubicBezTo>
                  <a:cubicBezTo>
                    <a:pt x="54" y="26"/>
                    <a:pt x="52" y="25"/>
                    <a:pt x="50" y="26"/>
                  </a:cubicBezTo>
                  <a:cubicBezTo>
                    <a:pt x="49" y="26"/>
                    <a:pt x="48" y="26"/>
                    <a:pt x="46" y="26"/>
                  </a:cubicBezTo>
                  <a:cubicBezTo>
                    <a:pt x="46" y="26"/>
                    <a:pt x="46" y="26"/>
                    <a:pt x="46" y="26"/>
                  </a:cubicBezTo>
                  <a:cubicBezTo>
                    <a:pt x="45" y="26"/>
                    <a:pt x="44" y="26"/>
                    <a:pt x="43" y="26"/>
                  </a:cubicBezTo>
                  <a:cubicBezTo>
                    <a:pt x="42" y="26"/>
                    <a:pt x="41" y="26"/>
                    <a:pt x="40" y="26"/>
                  </a:cubicBezTo>
                  <a:cubicBezTo>
                    <a:pt x="39" y="26"/>
                    <a:pt x="38" y="26"/>
                    <a:pt x="37" y="27"/>
                  </a:cubicBezTo>
                  <a:cubicBezTo>
                    <a:pt x="36" y="27"/>
                    <a:pt x="36" y="26"/>
                    <a:pt x="35" y="26"/>
                  </a:cubicBezTo>
                  <a:cubicBezTo>
                    <a:pt x="35" y="26"/>
                    <a:pt x="34" y="26"/>
                    <a:pt x="34" y="26"/>
                  </a:cubicBezTo>
                  <a:cubicBezTo>
                    <a:pt x="34" y="26"/>
                    <a:pt x="33" y="26"/>
                    <a:pt x="33" y="26"/>
                  </a:cubicBezTo>
                  <a:cubicBezTo>
                    <a:pt x="32" y="26"/>
                    <a:pt x="31" y="26"/>
                    <a:pt x="31" y="25"/>
                  </a:cubicBezTo>
                  <a:cubicBezTo>
                    <a:pt x="30" y="25"/>
                    <a:pt x="30" y="25"/>
                    <a:pt x="30" y="24"/>
                  </a:cubicBezTo>
                  <a:cubicBezTo>
                    <a:pt x="30" y="24"/>
                    <a:pt x="30" y="24"/>
                    <a:pt x="30" y="24"/>
                  </a:cubicBezTo>
                  <a:cubicBezTo>
                    <a:pt x="31" y="24"/>
                    <a:pt x="32" y="24"/>
                    <a:pt x="33" y="24"/>
                  </a:cubicBezTo>
                  <a:cubicBezTo>
                    <a:pt x="34" y="24"/>
                    <a:pt x="35" y="24"/>
                    <a:pt x="36" y="24"/>
                  </a:cubicBezTo>
                  <a:cubicBezTo>
                    <a:pt x="37" y="24"/>
                    <a:pt x="39" y="24"/>
                    <a:pt x="41" y="23"/>
                  </a:cubicBezTo>
                  <a:cubicBezTo>
                    <a:pt x="41" y="23"/>
                    <a:pt x="42" y="23"/>
                    <a:pt x="43" y="23"/>
                  </a:cubicBezTo>
                  <a:cubicBezTo>
                    <a:pt x="43" y="23"/>
                    <a:pt x="43" y="23"/>
                    <a:pt x="43" y="23"/>
                  </a:cubicBezTo>
                  <a:cubicBezTo>
                    <a:pt x="43" y="22"/>
                    <a:pt x="43" y="23"/>
                    <a:pt x="43" y="23"/>
                  </a:cubicBezTo>
                  <a:cubicBezTo>
                    <a:pt x="41" y="23"/>
                    <a:pt x="40" y="23"/>
                    <a:pt x="38" y="23"/>
                  </a:cubicBezTo>
                  <a:cubicBezTo>
                    <a:pt x="38" y="23"/>
                    <a:pt x="38" y="23"/>
                    <a:pt x="37" y="22"/>
                  </a:cubicBezTo>
                  <a:cubicBezTo>
                    <a:pt x="37" y="22"/>
                    <a:pt x="37" y="22"/>
                    <a:pt x="37" y="22"/>
                  </a:cubicBezTo>
                  <a:cubicBezTo>
                    <a:pt x="38" y="22"/>
                    <a:pt x="38" y="22"/>
                    <a:pt x="38" y="22"/>
                  </a:cubicBezTo>
                  <a:cubicBezTo>
                    <a:pt x="38" y="22"/>
                    <a:pt x="38" y="22"/>
                    <a:pt x="37" y="22"/>
                  </a:cubicBezTo>
                  <a:cubicBezTo>
                    <a:pt x="37" y="22"/>
                    <a:pt x="37" y="22"/>
                    <a:pt x="36" y="22"/>
                  </a:cubicBezTo>
                  <a:cubicBezTo>
                    <a:pt x="36" y="22"/>
                    <a:pt x="35" y="23"/>
                    <a:pt x="35" y="22"/>
                  </a:cubicBezTo>
                  <a:cubicBezTo>
                    <a:pt x="35" y="22"/>
                    <a:pt x="35" y="22"/>
                    <a:pt x="35" y="22"/>
                  </a:cubicBezTo>
                  <a:cubicBezTo>
                    <a:pt x="34" y="22"/>
                    <a:pt x="34" y="22"/>
                    <a:pt x="33" y="22"/>
                  </a:cubicBezTo>
                  <a:cubicBezTo>
                    <a:pt x="32" y="22"/>
                    <a:pt x="31" y="22"/>
                    <a:pt x="30" y="22"/>
                  </a:cubicBezTo>
                  <a:cubicBezTo>
                    <a:pt x="29" y="22"/>
                    <a:pt x="28" y="22"/>
                    <a:pt x="27" y="22"/>
                  </a:cubicBezTo>
                  <a:cubicBezTo>
                    <a:pt x="26" y="23"/>
                    <a:pt x="26" y="23"/>
                    <a:pt x="25" y="23"/>
                  </a:cubicBezTo>
                  <a:cubicBezTo>
                    <a:pt x="24" y="23"/>
                    <a:pt x="23" y="23"/>
                    <a:pt x="22" y="23"/>
                  </a:cubicBezTo>
                  <a:cubicBezTo>
                    <a:pt x="22" y="23"/>
                    <a:pt x="21" y="23"/>
                    <a:pt x="21" y="23"/>
                  </a:cubicBezTo>
                  <a:cubicBezTo>
                    <a:pt x="19" y="23"/>
                    <a:pt x="18" y="23"/>
                    <a:pt x="16" y="24"/>
                  </a:cubicBezTo>
                  <a:cubicBezTo>
                    <a:pt x="16" y="24"/>
                    <a:pt x="15" y="24"/>
                    <a:pt x="15" y="24"/>
                  </a:cubicBezTo>
                  <a:cubicBezTo>
                    <a:pt x="14" y="25"/>
                    <a:pt x="13" y="25"/>
                    <a:pt x="12" y="26"/>
                  </a:cubicBezTo>
                  <a:cubicBezTo>
                    <a:pt x="12" y="26"/>
                    <a:pt x="11" y="26"/>
                    <a:pt x="11" y="26"/>
                  </a:cubicBezTo>
                  <a:cubicBezTo>
                    <a:pt x="10" y="27"/>
                    <a:pt x="9" y="28"/>
                    <a:pt x="8" y="29"/>
                  </a:cubicBezTo>
                  <a:cubicBezTo>
                    <a:pt x="8" y="29"/>
                    <a:pt x="8" y="29"/>
                    <a:pt x="8" y="29"/>
                  </a:cubicBezTo>
                  <a:cubicBezTo>
                    <a:pt x="8" y="29"/>
                    <a:pt x="7" y="28"/>
                    <a:pt x="7" y="28"/>
                  </a:cubicBezTo>
                  <a:cubicBezTo>
                    <a:pt x="8" y="28"/>
                    <a:pt x="8" y="28"/>
                    <a:pt x="8" y="28"/>
                  </a:cubicBezTo>
                  <a:cubicBezTo>
                    <a:pt x="8" y="28"/>
                    <a:pt x="7" y="28"/>
                    <a:pt x="7" y="28"/>
                  </a:cubicBezTo>
                  <a:cubicBezTo>
                    <a:pt x="7" y="28"/>
                    <a:pt x="7" y="28"/>
                    <a:pt x="6" y="28"/>
                  </a:cubicBezTo>
                  <a:cubicBezTo>
                    <a:pt x="6" y="28"/>
                    <a:pt x="6" y="28"/>
                    <a:pt x="5" y="29"/>
                  </a:cubicBezTo>
                  <a:cubicBezTo>
                    <a:pt x="5" y="29"/>
                    <a:pt x="5" y="29"/>
                    <a:pt x="5" y="28"/>
                  </a:cubicBezTo>
                  <a:cubicBezTo>
                    <a:pt x="5" y="28"/>
                    <a:pt x="4" y="28"/>
                    <a:pt x="4" y="28"/>
                  </a:cubicBezTo>
                  <a:cubicBezTo>
                    <a:pt x="4" y="29"/>
                    <a:pt x="4" y="28"/>
                    <a:pt x="4" y="28"/>
                  </a:cubicBezTo>
                  <a:cubicBezTo>
                    <a:pt x="4" y="27"/>
                    <a:pt x="3" y="26"/>
                    <a:pt x="4" y="26"/>
                  </a:cubicBezTo>
                  <a:cubicBezTo>
                    <a:pt x="4" y="26"/>
                    <a:pt x="4" y="26"/>
                    <a:pt x="4" y="26"/>
                  </a:cubicBezTo>
                  <a:cubicBezTo>
                    <a:pt x="5" y="25"/>
                    <a:pt x="5" y="25"/>
                    <a:pt x="5" y="25"/>
                  </a:cubicBezTo>
                  <a:cubicBezTo>
                    <a:pt x="5" y="25"/>
                    <a:pt x="5" y="24"/>
                    <a:pt x="5" y="24"/>
                  </a:cubicBezTo>
                  <a:cubicBezTo>
                    <a:pt x="5" y="24"/>
                    <a:pt x="5" y="24"/>
                    <a:pt x="5" y="24"/>
                  </a:cubicBezTo>
                  <a:cubicBezTo>
                    <a:pt x="5" y="25"/>
                    <a:pt x="4" y="24"/>
                    <a:pt x="4" y="24"/>
                  </a:cubicBezTo>
                  <a:cubicBezTo>
                    <a:pt x="4" y="23"/>
                    <a:pt x="4" y="23"/>
                    <a:pt x="4" y="22"/>
                  </a:cubicBezTo>
                  <a:cubicBezTo>
                    <a:pt x="5" y="22"/>
                    <a:pt x="5" y="22"/>
                    <a:pt x="5" y="23"/>
                  </a:cubicBezTo>
                  <a:cubicBezTo>
                    <a:pt x="5" y="23"/>
                    <a:pt x="5" y="23"/>
                    <a:pt x="5" y="23"/>
                  </a:cubicBezTo>
                  <a:cubicBezTo>
                    <a:pt x="5" y="23"/>
                    <a:pt x="6" y="23"/>
                    <a:pt x="6" y="23"/>
                  </a:cubicBezTo>
                  <a:cubicBezTo>
                    <a:pt x="6" y="23"/>
                    <a:pt x="7" y="23"/>
                    <a:pt x="7" y="23"/>
                  </a:cubicBezTo>
                  <a:cubicBezTo>
                    <a:pt x="8" y="23"/>
                    <a:pt x="9" y="23"/>
                    <a:pt x="10" y="22"/>
                  </a:cubicBezTo>
                  <a:cubicBezTo>
                    <a:pt x="10" y="22"/>
                    <a:pt x="11" y="22"/>
                    <a:pt x="11" y="22"/>
                  </a:cubicBezTo>
                  <a:cubicBezTo>
                    <a:pt x="10" y="21"/>
                    <a:pt x="10" y="21"/>
                    <a:pt x="10" y="21"/>
                  </a:cubicBezTo>
                  <a:cubicBezTo>
                    <a:pt x="10" y="21"/>
                    <a:pt x="10" y="21"/>
                    <a:pt x="10" y="21"/>
                  </a:cubicBezTo>
                  <a:cubicBezTo>
                    <a:pt x="10" y="21"/>
                    <a:pt x="10" y="21"/>
                    <a:pt x="10" y="21"/>
                  </a:cubicBezTo>
                  <a:cubicBezTo>
                    <a:pt x="10" y="21"/>
                    <a:pt x="11" y="21"/>
                    <a:pt x="11" y="21"/>
                  </a:cubicBezTo>
                  <a:cubicBezTo>
                    <a:pt x="11" y="21"/>
                    <a:pt x="11" y="21"/>
                    <a:pt x="11" y="20"/>
                  </a:cubicBezTo>
                  <a:cubicBezTo>
                    <a:pt x="12" y="20"/>
                    <a:pt x="12" y="20"/>
                    <a:pt x="12" y="20"/>
                  </a:cubicBezTo>
                  <a:cubicBezTo>
                    <a:pt x="12" y="19"/>
                    <a:pt x="11" y="20"/>
                    <a:pt x="11" y="20"/>
                  </a:cubicBezTo>
                  <a:cubicBezTo>
                    <a:pt x="10" y="20"/>
                    <a:pt x="10" y="20"/>
                    <a:pt x="9" y="21"/>
                  </a:cubicBezTo>
                  <a:cubicBezTo>
                    <a:pt x="9" y="21"/>
                    <a:pt x="9" y="21"/>
                    <a:pt x="9" y="21"/>
                  </a:cubicBezTo>
                  <a:cubicBezTo>
                    <a:pt x="8" y="20"/>
                    <a:pt x="7" y="21"/>
                    <a:pt x="7" y="20"/>
                  </a:cubicBezTo>
                  <a:cubicBezTo>
                    <a:pt x="6" y="20"/>
                    <a:pt x="5" y="20"/>
                    <a:pt x="4" y="20"/>
                  </a:cubicBezTo>
                  <a:cubicBezTo>
                    <a:pt x="3" y="20"/>
                    <a:pt x="3" y="20"/>
                    <a:pt x="2" y="20"/>
                  </a:cubicBezTo>
                  <a:cubicBezTo>
                    <a:pt x="2" y="20"/>
                    <a:pt x="1" y="20"/>
                    <a:pt x="1" y="20"/>
                  </a:cubicBezTo>
                  <a:cubicBezTo>
                    <a:pt x="1" y="20"/>
                    <a:pt x="0" y="20"/>
                    <a:pt x="0" y="20"/>
                  </a:cubicBezTo>
                  <a:cubicBezTo>
                    <a:pt x="0" y="20"/>
                    <a:pt x="0" y="20"/>
                    <a:pt x="0" y="20"/>
                  </a:cubicBezTo>
                  <a:cubicBezTo>
                    <a:pt x="1" y="20"/>
                    <a:pt x="1" y="20"/>
                    <a:pt x="2" y="19"/>
                  </a:cubicBezTo>
                  <a:cubicBezTo>
                    <a:pt x="3" y="19"/>
                    <a:pt x="4" y="19"/>
                    <a:pt x="5" y="18"/>
                  </a:cubicBezTo>
                  <a:cubicBezTo>
                    <a:pt x="6" y="18"/>
                    <a:pt x="6" y="18"/>
                    <a:pt x="6" y="18"/>
                  </a:cubicBezTo>
                  <a:cubicBezTo>
                    <a:pt x="6" y="18"/>
                    <a:pt x="6" y="18"/>
                    <a:pt x="6" y="18"/>
                  </a:cubicBezTo>
                  <a:cubicBezTo>
                    <a:pt x="6" y="17"/>
                    <a:pt x="6" y="17"/>
                    <a:pt x="6" y="17"/>
                  </a:cubicBezTo>
                  <a:cubicBezTo>
                    <a:pt x="5" y="17"/>
                    <a:pt x="5" y="18"/>
                    <a:pt x="5" y="18"/>
                  </a:cubicBezTo>
                  <a:cubicBezTo>
                    <a:pt x="4" y="18"/>
                    <a:pt x="4" y="18"/>
                    <a:pt x="4" y="17"/>
                  </a:cubicBezTo>
                  <a:cubicBezTo>
                    <a:pt x="4" y="17"/>
                    <a:pt x="4" y="17"/>
                    <a:pt x="4" y="17"/>
                  </a:cubicBezTo>
                  <a:cubicBezTo>
                    <a:pt x="5" y="17"/>
                    <a:pt x="5" y="16"/>
                    <a:pt x="6" y="16"/>
                  </a:cubicBezTo>
                  <a:cubicBezTo>
                    <a:pt x="7" y="16"/>
                    <a:pt x="8" y="16"/>
                    <a:pt x="9" y="15"/>
                  </a:cubicBezTo>
                  <a:cubicBezTo>
                    <a:pt x="9" y="15"/>
                    <a:pt x="9" y="15"/>
                    <a:pt x="10" y="15"/>
                  </a:cubicBezTo>
                  <a:cubicBezTo>
                    <a:pt x="10" y="15"/>
                    <a:pt x="11" y="15"/>
                    <a:pt x="12" y="15"/>
                  </a:cubicBezTo>
                  <a:cubicBezTo>
                    <a:pt x="12" y="15"/>
                    <a:pt x="12" y="15"/>
                    <a:pt x="12" y="15"/>
                  </a:cubicBezTo>
                  <a:cubicBezTo>
                    <a:pt x="12" y="15"/>
                    <a:pt x="12" y="16"/>
                    <a:pt x="12" y="16"/>
                  </a:cubicBezTo>
                  <a:cubicBezTo>
                    <a:pt x="11" y="16"/>
                    <a:pt x="11" y="16"/>
                    <a:pt x="11" y="16"/>
                  </a:cubicBezTo>
                  <a:cubicBezTo>
                    <a:pt x="11" y="16"/>
                    <a:pt x="11" y="16"/>
                    <a:pt x="11" y="16"/>
                  </a:cubicBezTo>
                  <a:cubicBezTo>
                    <a:pt x="11" y="16"/>
                    <a:pt x="11" y="16"/>
                    <a:pt x="11" y="16"/>
                  </a:cubicBezTo>
                  <a:cubicBezTo>
                    <a:pt x="12" y="16"/>
                    <a:pt x="12" y="16"/>
                    <a:pt x="13" y="16"/>
                  </a:cubicBezTo>
                  <a:cubicBezTo>
                    <a:pt x="14" y="16"/>
                    <a:pt x="14" y="16"/>
                    <a:pt x="15" y="15"/>
                  </a:cubicBezTo>
                  <a:cubicBezTo>
                    <a:pt x="15" y="15"/>
                    <a:pt x="15" y="15"/>
                    <a:pt x="15" y="15"/>
                  </a:cubicBezTo>
                  <a:cubicBezTo>
                    <a:pt x="16" y="16"/>
                    <a:pt x="17" y="15"/>
                    <a:pt x="19" y="15"/>
                  </a:cubicBezTo>
                  <a:cubicBezTo>
                    <a:pt x="19" y="15"/>
                    <a:pt x="19" y="15"/>
                    <a:pt x="19" y="15"/>
                  </a:cubicBezTo>
                  <a:cubicBezTo>
                    <a:pt x="19" y="15"/>
                    <a:pt x="19" y="15"/>
                    <a:pt x="19" y="15"/>
                  </a:cubicBezTo>
                  <a:cubicBezTo>
                    <a:pt x="18" y="15"/>
                    <a:pt x="18" y="15"/>
                    <a:pt x="18" y="15"/>
                  </a:cubicBezTo>
                  <a:cubicBezTo>
                    <a:pt x="17" y="15"/>
                    <a:pt x="16" y="16"/>
                    <a:pt x="15" y="16"/>
                  </a:cubicBezTo>
                  <a:cubicBezTo>
                    <a:pt x="14" y="16"/>
                    <a:pt x="14" y="16"/>
                    <a:pt x="14" y="17"/>
                  </a:cubicBezTo>
                  <a:cubicBezTo>
                    <a:pt x="14" y="17"/>
                    <a:pt x="14" y="18"/>
                    <a:pt x="15" y="18"/>
                  </a:cubicBezTo>
                  <a:cubicBezTo>
                    <a:pt x="15" y="18"/>
                    <a:pt x="15" y="18"/>
                    <a:pt x="15" y="18"/>
                  </a:cubicBezTo>
                  <a:cubicBezTo>
                    <a:pt x="15" y="18"/>
                    <a:pt x="15" y="18"/>
                    <a:pt x="15" y="18"/>
                  </a:cubicBezTo>
                  <a:cubicBezTo>
                    <a:pt x="14" y="18"/>
                    <a:pt x="13" y="19"/>
                    <a:pt x="13" y="19"/>
                  </a:cubicBezTo>
                  <a:cubicBezTo>
                    <a:pt x="13" y="19"/>
                    <a:pt x="12" y="19"/>
                    <a:pt x="12" y="20"/>
                  </a:cubicBezTo>
                  <a:cubicBezTo>
                    <a:pt x="12" y="20"/>
                    <a:pt x="13" y="20"/>
                    <a:pt x="13" y="20"/>
                  </a:cubicBezTo>
                  <a:cubicBezTo>
                    <a:pt x="14" y="20"/>
                    <a:pt x="15" y="19"/>
                    <a:pt x="16" y="19"/>
                  </a:cubicBezTo>
                  <a:cubicBezTo>
                    <a:pt x="16" y="19"/>
                    <a:pt x="16" y="19"/>
                    <a:pt x="17" y="19"/>
                  </a:cubicBezTo>
                  <a:cubicBezTo>
                    <a:pt x="17" y="19"/>
                    <a:pt x="17" y="19"/>
                    <a:pt x="17" y="19"/>
                  </a:cubicBezTo>
                  <a:cubicBezTo>
                    <a:pt x="18" y="19"/>
                    <a:pt x="20" y="18"/>
                    <a:pt x="21" y="18"/>
                  </a:cubicBezTo>
                  <a:cubicBezTo>
                    <a:pt x="21" y="18"/>
                    <a:pt x="21" y="18"/>
                    <a:pt x="21" y="18"/>
                  </a:cubicBezTo>
                  <a:cubicBezTo>
                    <a:pt x="21" y="18"/>
                    <a:pt x="21" y="18"/>
                    <a:pt x="21" y="18"/>
                  </a:cubicBezTo>
                  <a:cubicBezTo>
                    <a:pt x="21" y="18"/>
                    <a:pt x="20" y="18"/>
                    <a:pt x="20" y="18"/>
                  </a:cubicBezTo>
                  <a:cubicBezTo>
                    <a:pt x="20" y="18"/>
                    <a:pt x="20" y="18"/>
                    <a:pt x="21" y="18"/>
                  </a:cubicBezTo>
                  <a:cubicBezTo>
                    <a:pt x="21" y="18"/>
                    <a:pt x="21" y="17"/>
                    <a:pt x="22" y="18"/>
                  </a:cubicBezTo>
                  <a:cubicBezTo>
                    <a:pt x="21" y="18"/>
                    <a:pt x="21" y="18"/>
                    <a:pt x="21" y="19"/>
                  </a:cubicBezTo>
                  <a:cubicBezTo>
                    <a:pt x="20" y="19"/>
                    <a:pt x="20" y="19"/>
                    <a:pt x="20" y="19"/>
                  </a:cubicBezTo>
                  <a:cubicBezTo>
                    <a:pt x="20" y="19"/>
                    <a:pt x="19" y="19"/>
                    <a:pt x="20" y="19"/>
                  </a:cubicBezTo>
                  <a:cubicBezTo>
                    <a:pt x="20" y="20"/>
                    <a:pt x="20" y="20"/>
                    <a:pt x="20" y="20"/>
                  </a:cubicBezTo>
                  <a:cubicBezTo>
                    <a:pt x="22" y="20"/>
                    <a:pt x="23" y="19"/>
                    <a:pt x="25" y="19"/>
                  </a:cubicBezTo>
                  <a:cubicBezTo>
                    <a:pt x="25" y="19"/>
                    <a:pt x="26" y="19"/>
                    <a:pt x="27" y="19"/>
                  </a:cubicBezTo>
                  <a:cubicBezTo>
                    <a:pt x="27" y="19"/>
                    <a:pt x="27" y="19"/>
                    <a:pt x="27" y="19"/>
                  </a:cubicBezTo>
                  <a:cubicBezTo>
                    <a:pt x="27" y="19"/>
                    <a:pt x="27" y="19"/>
                    <a:pt x="27" y="19"/>
                  </a:cubicBezTo>
                  <a:cubicBezTo>
                    <a:pt x="26" y="19"/>
                    <a:pt x="25" y="19"/>
                    <a:pt x="25" y="20"/>
                  </a:cubicBezTo>
                  <a:cubicBezTo>
                    <a:pt x="24" y="19"/>
                    <a:pt x="24" y="19"/>
                    <a:pt x="24" y="19"/>
                  </a:cubicBezTo>
                  <a:cubicBezTo>
                    <a:pt x="24" y="20"/>
                    <a:pt x="24" y="20"/>
                    <a:pt x="24" y="20"/>
                  </a:cubicBezTo>
                  <a:cubicBezTo>
                    <a:pt x="24" y="20"/>
                    <a:pt x="24" y="20"/>
                    <a:pt x="24" y="20"/>
                  </a:cubicBezTo>
                  <a:cubicBezTo>
                    <a:pt x="24" y="20"/>
                    <a:pt x="25" y="20"/>
                    <a:pt x="25" y="20"/>
                  </a:cubicBezTo>
                  <a:cubicBezTo>
                    <a:pt x="25" y="20"/>
                    <a:pt x="25" y="20"/>
                    <a:pt x="25" y="20"/>
                  </a:cubicBezTo>
                  <a:cubicBezTo>
                    <a:pt x="26" y="20"/>
                    <a:pt x="26" y="19"/>
                    <a:pt x="27" y="19"/>
                  </a:cubicBezTo>
                  <a:cubicBezTo>
                    <a:pt x="27" y="19"/>
                    <a:pt x="28" y="19"/>
                    <a:pt x="27" y="19"/>
                  </a:cubicBezTo>
                  <a:cubicBezTo>
                    <a:pt x="27" y="19"/>
                    <a:pt x="28" y="19"/>
                    <a:pt x="28" y="19"/>
                  </a:cubicBezTo>
                  <a:cubicBezTo>
                    <a:pt x="28" y="19"/>
                    <a:pt x="28" y="19"/>
                    <a:pt x="28" y="19"/>
                  </a:cubicBezTo>
                  <a:cubicBezTo>
                    <a:pt x="28" y="19"/>
                    <a:pt x="29" y="19"/>
                    <a:pt x="29" y="19"/>
                  </a:cubicBezTo>
                  <a:cubicBezTo>
                    <a:pt x="30" y="18"/>
                    <a:pt x="32" y="19"/>
                    <a:pt x="33" y="18"/>
                  </a:cubicBezTo>
                  <a:cubicBezTo>
                    <a:pt x="35" y="18"/>
                    <a:pt x="36" y="18"/>
                    <a:pt x="38" y="18"/>
                  </a:cubicBezTo>
                  <a:cubicBezTo>
                    <a:pt x="40" y="17"/>
                    <a:pt x="42" y="17"/>
                    <a:pt x="43" y="17"/>
                  </a:cubicBezTo>
                  <a:cubicBezTo>
                    <a:pt x="44" y="17"/>
                    <a:pt x="45" y="17"/>
                    <a:pt x="46" y="17"/>
                  </a:cubicBezTo>
                  <a:cubicBezTo>
                    <a:pt x="47" y="17"/>
                    <a:pt x="48" y="17"/>
                    <a:pt x="49" y="16"/>
                  </a:cubicBezTo>
                  <a:cubicBezTo>
                    <a:pt x="50" y="16"/>
                    <a:pt x="51" y="16"/>
                    <a:pt x="53" y="16"/>
                  </a:cubicBezTo>
                  <a:cubicBezTo>
                    <a:pt x="54" y="16"/>
                    <a:pt x="56" y="16"/>
                    <a:pt x="57" y="15"/>
                  </a:cubicBezTo>
                  <a:cubicBezTo>
                    <a:pt x="58" y="15"/>
                    <a:pt x="58" y="15"/>
                    <a:pt x="58" y="16"/>
                  </a:cubicBezTo>
                  <a:cubicBezTo>
                    <a:pt x="59" y="16"/>
                    <a:pt x="59" y="16"/>
                    <a:pt x="59" y="16"/>
                  </a:cubicBezTo>
                  <a:cubicBezTo>
                    <a:pt x="60" y="15"/>
                    <a:pt x="61" y="15"/>
                    <a:pt x="61" y="15"/>
                  </a:cubicBezTo>
                  <a:cubicBezTo>
                    <a:pt x="62" y="15"/>
                    <a:pt x="63" y="15"/>
                    <a:pt x="63" y="15"/>
                  </a:cubicBezTo>
                  <a:cubicBezTo>
                    <a:pt x="64" y="15"/>
                    <a:pt x="64" y="15"/>
                    <a:pt x="64" y="15"/>
                  </a:cubicBezTo>
                  <a:cubicBezTo>
                    <a:pt x="65" y="14"/>
                    <a:pt x="66" y="15"/>
                    <a:pt x="67" y="14"/>
                  </a:cubicBezTo>
                  <a:cubicBezTo>
                    <a:pt x="68" y="14"/>
                    <a:pt x="69" y="14"/>
                    <a:pt x="70" y="14"/>
                  </a:cubicBezTo>
                  <a:cubicBezTo>
                    <a:pt x="71" y="14"/>
                    <a:pt x="73" y="14"/>
                    <a:pt x="75" y="14"/>
                  </a:cubicBezTo>
                  <a:cubicBezTo>
                    <a:pt x="75" y="13"/>
                    <a:pt x="76" y="13"/>
                    <a:pt x="77" y="13"/>
                  </a:cubicBezTo>
                  <a:cubicBezTo>
                    <a:pt x="77" y="13"/>
                    <a:pt x="77" y="13"/>
                    <a:pt x="77" y="13"/>
                  </a:cubicBezTo>
                  <a:cubicBezTo>
                    <a:pt x="77" y="13"/>
                    <a:pt x="77" y="13"/>
                    <a:pt x="77" y="13"/>
                  </a:cubicBezTo>
                  <a:cubicBezTo>
                    <a:pt x="76" y="13"/>
                    <a:pt x="76" y="13"/>
                    <a:pt x="75" y="13"/>
                  </a:cubicBezTo>
                  <a:cubicBezTo>
                    <a:pt x="75" y="13"/>
                    <a:pt x="75" y="13"/>
                    <a:pt x="75" y="13"/>
                  </a:cubicBezTo>
                  <a:cubicBezTo>
                    <a:pt x="74" y="12"/>
                    <a:pt x="73" y="13"/>
                    <a:pt x="72" y="12"/>
                  </a:cubicBezTo>
                  <a:cubicBezTo>
                    <a:pt x="72" y="12"/>
                    <a:pt x="72" y="12"/>
                    <a:pt x="72" y="12"/>
                  </a:cubicBezTo>
                  <a:cubicBezTo>
                    <a:pt x="72" y="12"/>
                    <a:pt x="72" y="12"/>
                    <a:pt x="72" y="12"/>
                  </a:cubicBezTo>
                  <a:cubicBezTo>
                    <a:pt x="73" y="12"/>
                    <a:pt x="73" y="12"/>
                    <a:pt x="73" y="12"/>
                  </a:cubicBezTo>
                  <a:cubicBezTo>
                    <a:pt x="73" y="11"/>
                    <a:pt x="73" y="11"/>
                    <a:pt x="72" y="11"/>
                  </a:cubicBezTo>
                  <a:cubicBezTo>
                    <a:pt x="72" y="11"/>
                    <a:pt x="72" y="11"/>
                    <a:pt x="72" y="11"/>
                  </a:cubicBezTo>
                  <a:cubicBezTo>
                    <a:pt x="72" y="11"/>
                    <a:pt x="72" y="11"/>
                    <a:pt x="72" y="11"/>
                  </a:cubicBezTo>
                  <a:cubicBezTo>
                    <a:pt x="73" y="11"/>
                    <a:pt x="73" y="11"/>
                    <a:pt x="73" y="11"/>
                  </a:cubicBezTo>
                  <a:cubicBezTo>
                    <a:pt x="73" y="11"/>
                    <a:pt x="72" y="11"/>
                    <a:pt x="72" y="11"/>
                  </a:cubicBezTo>
                  <a:cubicBezTo>
                    <a:pt x="71" y="11"/>
                    <a:pt x="70" y="11"/>
                    <a:pt x="68" y="11"/>
                  </a:cubicBezTo>
                  <a:cubicBezTo>
                    <a:pt x="68" y="11"/>
                    <a:pt x="68" y="11"/>
                    <a:pt x="68" y="12"/>
                  </a:cubicBezTo>
                  <a:cubicBezTo>
                    <a:pt x="68" y="12"/>
                    <a:pt x="68" y="12"/>
                    <a:pt x="68" y="12"/>
                  </a:cubicBezTo>
                  <a:cubicBezTo>
                    <a:pt x="68" y="12"/>
                    <a:pt x="67" y="12"/>
                    <a:pt x="67" y="12"/>
                  </a:cubicBezTo>
                  <a:cubicBezTo>
                    <a:pt x="66" y="12"/>
                    <a:pt x="66" y="12"/>
                    <a:pt x="66" y="12"/>
                  </a:cubicBezTo>
                  <a:cubicBezTo>
                    <a:pt x="66" y="12"/>
                    <a:pt x="65" y="12"/>
                    <a:pt x="65" y="12"/>
                  </a:cubicBezTo>
                  <a:cubicBezTo>
                    <a:pt x="65" y="12"/>
                    <a:pt x="64" y="12"/>
                    <a:pt x="64" y="12"/>
                  </a:cubicBezTo>
                  <a:cubicBezTo>
                    <a:pt x="64" y="13"/>
                    <a:pt x="63" y="13"/>
                    <a:pt x="63" y="13"/>
                  </a:cubicBezTo>
                  <a:cubicBezTo>
                    <a:pt x="62" y="13"/>
                    <a:pt x="62" y="13"/>
                    <a:pt x="61" y="13"/>
                  </a:cubicBezTo>
                  <a:cubicBezTo>
                    <a:pt x="61" y="13"/>
                    <a:pt x="61" y="13"/>
                    <a:pt x="61" y="13"/>
                  </a:cubicBezTo>
                  <a:cubicBezTo>
                    <a:pt x="62" y="12"/>
                    <a:pt x="62" y="12"/>
                    <a:pt x="63" y="12"/>
                  </a:cubicBezTo>
                  <a:cubicBezTo>
                    <a:pt x="63" y="12"/>
                    <a:pt x="63" y="12"/>
                    <a:pt x="63" y="12"/>
                  </a:cubicBezTo>
                  <a:cubicBezTo>
                    <a:pt x="63" y="12"/>
                    <a:pt x="63" y="12"/>
                    <a:pt x="63" y="12"/>
                  </a:cubicBezTo>
                  <a:cubicBezTo>
                    <a:pt x="62" y="12"/>
                    <a:pt x="62" y="12"/>
                    <a:pt x="61" y="12"/>
                  </a:cubicBezTo>
                  <a:cubicBezTo>
                    <a:pt x="61" y="12"/>
                    <a:pt x="61" y="12"/>
                    <a:pt x="61" y="12"/>
                  </a:cubicBezTo>
                  <a:cubicBezTo>
                    <a:pt x="61" y="13"/>
                    <a:pt x="60" y="12"/>
                    <a:pt x="60" y="13"/>
                  </a:cubicBezTo>
                  <a:cubicBezTo>
                    <a:pt x="59" y="13"/>
                    <a:pt x="59" y="12"/>
                    <a:pt x="59" y="12"/>
                  </a:cubicBezTo>
                  <a:cubicBezTo>
                    <a:pt x="60" y="12"/>
                    <a:pt x="59" y="12"/>
                    <a:pt x="59" y="12"/>
                  </a:cubicBezTo>
                  <a:cubicBezTo>
                    <a:pt x="58" y="12"/>
                    <a:pt x="57" y="12"/>
                    <a:pt x="57" y="12"/>
                  </a:cubicBezTo>
                  <a:cubicBezTo>
                    <a:pt x="56" y="12"/>
                    <a:pt x="56" y="12"/>
                    <a:pt x="55" y="12"/>
                  </a:cubicBezTo>
                  <a:cubicBezTo>
                    <a:pt x="55" y="12"/>
                    <a:pt x="55" y="12"/>
                    <a:pt x="55" y="12"/>
                  </a:cubicBezTo>
                  <a:cubicBezTo>
                    <a:pt x="55" y="12"/>
                    <a:pt x="55" y="12"/>
                    <a:pt x="55" y="12"/>
                  </a:cubicBezTo>
                  <a:cubicBezTo>
                    <a:pt x="55" y="12"/>
                    <a:pt x="55" y="12"/>
                    <a:pt x="55" y="12"/>
                  </a:cubicBezTo>
                  <a:cubicBezTo>
                    <a:pt x="55" y="12"/>
                    <a:pt x="55" y="12"/>
                    <a:pt x="55" y="12"/>
                  </a:cubicBezTo>
                  <a:cubicBezTo>
                    <a:pt x="55" y="12"/>
                    <a:pt x="56" y="12"/>
                    <a:pt x="56" y="12"/>
                  </a:cubicBezTo>
                  <a:cubicBezTo>
                    <a:pt x="56" y="12"/>
                    <a:pt x="56" y="12"/>
                    <a:pt x="56" y="12"/>
                  </a:cubicBezTo>
                  <a:cubicBezTo>
                    <a:pt x="56" y="12"/>
                    <a:pt x="56" y="12"/>
                    <a:pt x="56" y="12"/>
                  </a:cubicBezTo>
                  <a:cubicBezTo>
                    <a:pt x="56" y="12"/>
                    <a:pt x="56" y="12"/>
                    <a:pt x="56" y="11"/>
                  </a:cubicBezTo>
                  <a:cubicBezTo>
                    <a:pt x="56" y="11"/>
                    <a:pt x="56" y="11"/>
                    <a:pt x="56" y="11"/>
                  </a:cubicBezTo>
                  <a:cubicBezTo>
                    <a:pt x="56" y="11"/>
                    <a:pt x="56" y="11"/>
                    <a:pt x="56" y="11"/>
                  </a:cubicBezTo>
                  <a:cubicBezTo>
                    <a:pt x="56" y="11"/>
                    <a:pt x="56" y="11"/>
                    <a:pt x="56" y="11"/>
                  </a:cubicBezTo>
                  <a:cubicBezTo>
                    <a:pt x="56" y="11"/>
                    <a:pt x="56" y="11"/>
                    <a:pt x="56" y="11"/>
                  </a:cubicBezTo>
                  <a:cubicBezTo>
                    <a:pt x="56" y="11"/>
                    <a:pt x="56" y="12"/>
                    <a:pt x="56" y="12"/>
                  </a:cubicBezTo>
                  <a:cubicBezTo>
                    <a:pt x="56" y="12"/>
                    <a:pt x="56" y="11"/>
                    <a:pt x="56" y="12"/>
                  </a:cubicBezTo>
                  <a:cubicBezTo>
                    <a:pt x="56" y="12"/>
                    <a:pt x="56" y="12"/>
                    <a:pt x="56" y="12"/>
                  </a:cubicBezTo>
                  <a:cubicBezTo>
                    <a:pt x="56" y="12"/>
                    <a:pt x="55" y="12"/>
                    <a:pt x="55" y="12"/>
                  </a:cubicBezTo>
                  <a:cubicBezTo>
                    <a:pt x="55" y="12"/>
                    <a:pt x="55" y="12"/>
                    <a:pt x="55" y="12"/>
                  </a:cubicBezTo>
                  <a:cubicBezTo>
                    <a:pt x="55" y="11"/>
                    <a:pt x="54" y="12"/>
                    <a:pt x="54" y="12"/>
                  </a:cubicBezTo>
                  <a:cubicBezTo>
                    <a:pt x="52" y="12"/>
                    <a:pt x="50" y="12"/>
                    <a:pt x="48" y="12"/>
                  </a:cubicBezTo>
                  <a:cubicBezTo>
                    <a:pt x="48" y="12"/>
                    <a:pt x="47" y="12"/>
                    <a:pt x="46" y="12"/>
                  </a:cubicBezTo>
                  <a:cubicBezTo>
                    <a:pt x="46" y="12"/>
                    <a:pt x="45" y="13"/>
                    <a:pt x="44" y="13"/>
                  </a:cubicBezTo>
                  <a:cubicBezTo>
                    <a:pt x="42" y="13"/>
                    <a:pt x="41" y="13"/>
                    <a:pt x="39" y="13"/>
                  </a:cubicBezTo>
                  <a:cubicBezTo>
                    <a:pt x="37" y="13"/>
                    <a:pt x="36" y="13"/>
                    <a:pt x="34" y="13"/>
                  </a:cubicBezTo>
                  <a:cubicBezTo>
                    <a:pt x="34" y="14"/>
                    <a:pt x="33" y="14"/>
                    <a:pt x="32" y="13"/>
                  </a:cubicBezTo>
                  <a:cubicBezTo>
                    <a:pt x="31" y="13"/>
                    <a:pt x="31" y="13"/>
                    <a:pt x="30" y="13"/>
                  </a:cubicBezTo>
                  <a:cubicBezTo>
                    <a:pt x="29" y="13"/>
                    <a:pt x="29" y="13"/>
                    <a:pt x="29" y="13"/>
                  </a:cubicBezTo>
                  <a:cubicBezTo>
                    <a:pt x="29" y="13"/>
                    <a:pt x="28" y="13"/>
                    <a:pt x="28" y="13"/>
                  </a:cubicBezTo>
                  <a:cubicBezTo>
                    <a:pt x="27" y="14"/>
                    <a:pt x="26" y="13"/>
                    <a:pt x="26" y="14"/>
                  </a:cubicBezTo>
                  <a:cubicBezTo>
                    <a:pt x="26" y="14"/>
                    <a:pt x="26" y="14"/>
                    <a:pt x="26" y="14"/>
                  </a:cubicBezTo>
                  <a:cubicBezTo>
                    <a:pt x="26" y="14"/>
                    <a:pt x="26" y="13"/>
                    <a:pt x="26" y="13"/>
                  </a:cubicBezTo>
                  <a:cubicBezTo>
                    <a:pt x="27" y="13"/>
                    <a:pt x="27" y="13"/>
                    <a:pt x="28" y="13"/>
                  </a:cubicBezTo>
                  <a:cubicBezTo>
                    <a:pt x="28" y="13"/>
                    <a:pt x="29" y="12"/>
                    <a:pt x="29" y="12"/>
                  </a:cubicBezTo>
                  <a:cubicBezTo>
                    <a:pt x="30" y="12"/>
                    <a:pt x="32" y="12"/>
                    <a:pt x="33" y="12"/>
                  </a:cubicBezTo>
                  <a:cubicBezTo>
                    <a:pt x="34" y="12"/>
                    <a:pt x="34" y="11"/>
                    <a:pt x="35" y="11"/>
                  </a:cubicBezTo>
                  <a:cubicBezTo>
                    <a:pt x="36" y="11"/>
                    <a:pt x="36" y="11"/>
                    <a:pt x="37" y="11"/>
                  </a:cubicBezTo>
                  <a:cubicBezTo>
                    <a:pt x="38" y="10"/>
                    <a:pt x="40" y="11"/>
                    <a:pt x="42" y="10"/>
                  </a:cubicBezTo>
                  <a:cubicBezTo>
                    <a:pt x="43" y="10"/>
                    <a:pt x="45" y="10"/>
                    <a:pt x="46" y="10"/>
                  </a:cubicBezTo>
                  <a:cubicBezTo>
                    <a:pt x="47" y="10"/>
                    <a:pt x="49" y="9"/>
                    <a:pt x="50" y="9"/>
                  </a:cubicBezTo>
                  <a:cubicBezTo>
                    <a:pt x="51" y="9"/>
                    <a:pt x="53" y="9"/>
                    <a:pt x="54" y="8"/>
                  </a:cubicBezTo>
                  <a:cubicBezTo>
                    <a:pt x="56" y="8"/>
                    <a:pt x="57" y="8"/>
                    <a:pt x="59" y="8"/>
                  </a:cubicBezTo>
                  <a:cubicBezTo>
                    <a:pt x="60" y="8"/>
                    <a:pt x="60" y="8"/>
                    <a:pt x="61" y="8"/>
                  </a:cubicBezTo>
                  <a:cubicBezTo>
                    <a:pt x="63" y="8"/>
                    <a:pt x="64" y="8"/>
                    <a:pt x="65" y="8"/>
                  </a:cubicBezTo>
                  <a:cubicBezTo>
                    <a:pt x="65" y="8"/>
                    <a:pt x="65" y="8"/>
                    <a:pt x="65" y="8"/>
                  </a:cubicBezTo>
                  <a:cubicBezTo>
                    <a:pt x="65" y="8"/>
                    <a:pt x="66" y="8"/>
                    <a:pt x="66" y="8"/>
                  </a:cubicBezTo>
                  <a:cubicBezTo>
                    <a:pt x="67" y="8"/>
                    <a:pt x="68" y="8"/>
                    <a:pt x="69" y="8"/>
                  </a:cubicBezTo>
                  <a:cubicBezTo>
                    <a:pt x="70" y="8"/>
                    <a:pt x="70" y="8"/>
                    <a:pt x="70" y="8"/>
                  </a:cubicBezTo>
                  <a:cubicBezTo>
                    <a:pt x="71" y="8"/>
                    <a:pt x="72" y="8"/>
                    <a:pt x="73" y="8"/>
                  </a:cubicBezTo>
                  <a:cubicBezTo>
                    <a:pt x="73" y="8"/>
                    <a:pt x="74" y="7"/>
                    <a:pt x="74" y="7"/>
                  </a:cubicBezTo>
                  <a:cubicBezTo>
                    <a:pt x="74" y="7"/>
                    <a:pt x="75" y="6"/>
                    <a:pt x="75" y="7"/>
                  </a:cubicBezTo>
                  <a:cubicBezTo>
                    <a:pt x="76" y="7"/>
                    <a:pt x="76" y="7"/>
                    <a:pt x="76" y="7"/>
                  </a:cubicBezTo>
                  <a:cubicBezTo>
                    <a:pt x="75" y="7"/>
                    <a:pt x="76" y="7"/>
                    <a:pt x="76" y="7"/>
                  </a:cubicBezTo>
                  <a:cubicBezTo>
                    <a:pt x="76" y="7"/>
                    <a:pt x="76" y="7"/>
                    <a:pt x="77" y="7"/>
                  </a:cubicBezTo>
                  <a:cubicBezTo>
                    <a:pt x="77" y="7"/>
                    <a:pt x="77" y="7"/>
                    <a:pt x="77" y="7"/>
                  </a:cubicBezTo>
                  <a:cubicBezTo>
                    <a:pt x="77" y="6"/>
                    <a:pt x="78" y="6"/>
                    <a:pt x="78" y="6"/>
                  </a:cubicBezTo>
                  <a:cubicBezTo>
                    <a:pt x="79" y="7"/>
                    <a:pt x="79" y="6"/>
                    <a:pt x="80" y="6"/>
                  </a:cubicBezTo>
                  <a:cubicBezTo>
                    <a:pt x="80" y="6"/>
                    <a:pt x="80" y="6"/>
                    <a:pt x="80" y="6"/>
                  </a:cubicBezTo>
                  <a:cubicBezTo>
                    <a:pt x="81" y="6"/>
                    <a:pt x="81" y="6"/>
                    <a:pt x="81" y="6"/>
                  </a:cubicBezTo>
                  <a:cubicBezTo>
                    <a:pt x="81" y="5"/>
                    <a:pt x="82" y="5"/>
                    <a:pt x="82" y="5"/>
                  </a:cubicBezTo>
                  <a:cubicBezTo>
                    <a:pt x="83" y="5"/>
                    <a:pt x="85" y="6"/>
                    <a:pt x="86" y="5"/>
                  </a:cubicBezTo>
                  <a:cubicBezTo>
                    <a:pt x="86" y="5"/>
                    <a:pt x="86" y="5"/>
                    <a:pt x="86" y="5"/>
                  </a:cubicBezTo>
                  <a:cubicBezTo>
                    <a:pt x="87" y="4"/>
                    <a:pt x="88" y="5"/>
                    <a:pt x="89" y="5"/>
                  </a:cubicBezTo>
                  <a:cubicBezTo>
                    <a:pt x="90" y="5"/>
                    <a:pt x="91" y="4"/>
                    <a:pt x="93" y="4"/>
                  </a:cubicBezTo>
                  <a:cubicBezTo>
                    <a:pt x="93" y="4"/>
                    <a:pt x="93" y="4"/>
                    <a:pt x="94" y="4"/>
                  </a:cubicBezTo>
                  <a:cubicBezTo>
                    <a:pt x="94" y="4"/>
                    <a:pt x="94" y="4"/>
                    <a:pt x="94" y="4"/>
                  </a:cubicBezTo>
                  <a:cubicBezTo>
                    <a:pt x="95" y="4"/>
                    <a:pt x="96" y="4"/>
                    <a:pt x="96" y="4"/>
                  </a:cubicBezTo>
                  <a:cubicBezTo>
                    <a:pt x="97" y="4"/>
                    <a:pt x="97" y="4"/>
                    <a:pt x="97" y="4"/>
                  </a:cubicBezTo>
                  <a:cubicBezTo>
                    <a:pt x="99" y="3"/>
                    <a:pt x="100" y="4"/>
                    <a:pt x="102" y="3"/>
                  </a:cubicBezTo>
                  <a:cubicBezTo>
                    <a:pt x="103" y="3"/>
                    <a:pt x="104" y="3"/>
                    <a:pt x="105" y="3"/>
                  </a:cubicBezTo>
                  <a:cubicBezTo>
                    <a:pt x="105" y="3"/>
                    <a:pt x="106" y="3"/>
                    <a:pt x="107" y="3"/>
                  </a:cubicBezTo>
                  <a:cubicBezTo>
                    <a:pt x="109" y="3"/>
                    <a:pt x="111" y="3"/>
                    <a:pt x="114" y="3"/>
                  </a:cubicBezTo>
                  <a:cubicBezTo>
                    <a:pt x="115" y="3"/>
                    <a:pt x="115" y="2"/>
                    <a:pt x="116" y="3"/>
                  </a:cubicBezTo>
                  <a:cubicBezTo>
                    <a:pt x="116" y="3"/>
                    <a:pt x="117" y="3"/>
                    <a:pt x="117" y="3"/>
                  </a:cubicBezTo>
                  <a:cubicBezTo>
                    <a:pt x="117" y="3"/>
                    <a:pt x="117" y="3"/>
                    <a:pt x="117" y="2"/>
                  </a:cubicBezTo>
                  <a:cubicBezTo>
                    <a:pt x="117" y="2"/>
                    <a:pt x="117" y="2"/>
                    <a:pt x="117" y="2"/>
                  </a:cubicBezTo>
                  <a:cubicBezTo>
                    <a:pt x="115" y="2"/>
                    <a:pt x="114" y="2"/>
                    <a:pt x="112" y="2"/>
                  </a:cubicBezTo>
                  <a:cubicBezTo>
                    <a:pt x="112" y="2"/>
                    <a:pt x="112" y="2"/>
                    <a:pt x="112" y="2"/>
                  </a:cubicBezTo>
                  <a:cubicBezTo>
                    <a:pt x="111" y="2"/>
                    <a:pt x="110" y="2"/>
                    <a:pt x="109" y="2"/>
                  </a:cubicBezTo>
                  <a:cubicBezTo>
                    <a:pt x="109" y="2"/>
                    <a:pt x="108" y="1"/>
                    <a:pt x="108" y="1"/>
                  </a:cubicBezTo>
                  <a:cubicBezTo>
                    <a:pt x="108" y="1"/>
                    <a:pt x="108" y="1"/>
                    <a:pt x="108" y="1"/>
                  </a:cubicBezTo>
                  <a:cubicBezTo>
                    <a:pt x="108" y="1"/>
                    <a:pt x="108" y="1"/>
                    <a:pt x="108" y="1"/>
                  </a:cubicBezTo>
                  <a:cubicBezTo>
                    <a:pt x="109" y="1"/>
                    <a:pt x="109" y="1"/>
                    <a:pt x="110" y="1"/>
                  </a:cubicBezTo>
                  <a:cubicBezTo>
                    <a:pt x="111" y="1"/>
                    <a:pt x="112" y="1"/>
                    <a:pt x="113" y="1"/>
                  </a:cubicBezTo>
                  <a:cubicBezTo>
                    <a:pt x="113" y="1"/>
                    <a:pt x="114" y="1"/>
                    <a:pt x="114" y="1"/>
                  </a:cubicBezTo>
                  <a:cubicBezTo>
                    <a:pt x="115" y="1"/>
                    <a:pt x="115" y="1"/>
                    <a:pt x="116" y="1"/>
                  </a:cubicBezTo>
                  <a:cubicBezTo>
                    <a:pt x="117" y="1"/>
                    <a:pt x="118" y="1"/>
                    <a:pt x="118" y="1"/>
                  </a:cubicBezTo>
                  <a:cubicBezTo>
                    <a:pt x="119" y="1"/>
                    <a:pt x="119" y="1"/>
                    <a:pt x="119" y="1"/>
                  </a:cubicBezTo>
                  <a:cubicBezTo>
                    <a:pt x="119" y="1"/>
                    <a:pt x="119" y="1"/>
                    <a:pt x="119" y="1"/>
                  </a:cubicBezTo>
                  <a:cubicBezTo>
                    <a:pt x="119" y="1"/>
                    <a:pt x="119" y="1"/>
                    <a:pt x="120" y="1"/>
                  </a:cubicBezTo>
                  <a:cubicBezTo>
                    <a:pt x="120" y="1"/>
                    <a:pt x="120" y="1"/>
                    <a:pt x="120" y="1"/>
                  </a:cubicBezTo>
                  <a:cubicBezTo>
                    <a:pt x="122" y="1"/>
                    <a:pt x="123" y="1"/>
                    <a:pt x="124" y="1"/>
                  </a:cubicBezTo>
                  <a:cubicBezTo>
                    <a:pt x="125" y="1"/>
                    <a:pt x="125" y="1"/>
                    <a:pt x="125" y="1"/>
                  </a:cubicBezTo>
                  <a:cubicBezTo>
                    <a:pt x="126" y="0"/>
                    <a:pt x="126" y="0"/>
                    <a:pt x="126" y="0"/>
                  </a:cubicBezTo>
                  <a:cubicBezTo>
                    <a:pt x="127" y="1"/>
                    <a:pt x="127" y="1"/>
                    <a:pt x="127" y="0"/>
                  </a:cubicBezTo>
                  <a:cubicBezTo>
                    <a:pt x="127" y="0"/>
                    <a:pt x="127" y="0"/>
                    <a:pt x="127" y="0"/>
                  </a:cubicBezTo>
                  <a:cubicBezTo>
                    <a:pt x="129" y="0"/>
                    <a:pt x="130" y="0"/>
                    <a:pt x="131" y="0"/>
                  </a:cubicBezTo>
                  <a:cubicBezTo>
                    <a:pt x="132" y="0"/>
                    <a:pt x="133" y="0"/>
                    <a:pt x="134" y="1"/>
                  </a:cubicBezTo>
                  <a:cubicBezTo>
                    <a:pt x="134" y="1"/>
                    <a:pt x="134" y="1"/>
                    <a:pt x="134" y="1"/>
                  </a:cubicBezTo>
                  <a:cubicBezTo>
                    <a:pt x="135" y="0"/>
                    <a:pt x="135" y="0"/>
                    <a:pt x="136" y="0"/>
                  </a:cubicBezTo>
                  <a:cubicBezTo>
                    <a:pt x="136" y="1"/>
                    <a:pt x="136" y="1"/>
                    <a:pt x="136" y="1"/>
                  </a:cubicBezTo>
                  <a:cubicBezTo>
                    <a:pt x="136" y="1"/>
                    <a:pt x="136" y="1"/>
                    <a:pt x="136" y="1"/>
                  </a:cubicBezTo>
                  <a:cubicBezTo>
                    <a:pt x="136" y="1"/>
                    <a:pt x="136" y="1"/>
                    <a:pt x="136" y="1"/>
                  </a:cubicBezTo>
                  <a:cubicBezTo>
                    <a:pt x="136" y="1"/>
                    <a:pt x="136" y="1"/>
                    <a:pt x="137" y="1"/>
                  </a:cubicBezTo>
                  <a:cubicBezTo>
                    <a:pt x="137" y="0"/>
                    <a:pt x="137" y="0"/>
                    <a:pt x="138" y="0"/>
                  </a:cubicBezTo>
                  <a:cubicBezTo>
                    <a:pt x="138" y="1"/>
                    <a:pt x="138" y="1"/>
                    <a:pt x="139" y="1"/>
                  </a:cubicBezTo>
                  <a:cubicBezTo>
                    <a:pt x="139" y="2"/>
                    <a:pt x="138" y="2"/>
                    <a:pt x="138" y="2"/>
                  </a:cubicBezTo>
                  <a:cubicBezTo>
                    <a:pt x="138" y="2"/>
                    <a:pt x="138" y="2"/>
                    <a:pt x="138" y="2"/>
                  </a:cubicBezTo>
                  <a:cubicBezTo>
                    <a:pt x="139" y="3"/>
                    <a:pt x="139" y="3"/>
                    <a:pt x="140" y="3"/>
                  </a:cubicBezTo>
                  <a:cubicBezTo>
                    <a:pt x="140" y="3"/>
                    <a:pt x="140" y="3"/>
                    <a:pt x="140" y="3"/>
                  </a:cubicBezTo>
                  <a:cubicBezTo>
                    <a:pt x="140" y="3"/>
                    <a:pt x="140" y="4"/>
                    <a:pt x="140" y="4"/>
                  </a:cubicBezTo>
                  <a:cubicBezTo>
                    <a:pt x="140" y="4"/>
                    <a:pt x="140" y="4"/>
                    <a:pt x="139" y="4"/>
                  </a:cubicBezTo>
                  <a:cubicBezTo>
                    <a:pt x="139" y="4"/>
                    <a:pt x="139" y="4"/>
                    <a:pt x="139" y="4"/>
                  </a:cubicBezTo>
                  <a:cubicBezTo>
                    <a:pt x="139" y="3"/>
                    <a:pt x="139" y="4"/>
                    <a:pt x="139" y="4"/>
                  </a:cubicBezTo>
                  <a:cubicBezTo>
                    <a:pt x="138" y="4"/>
                    <a:pt x="139" y="4"/>
                    <a:pt x="139" y="4"/>
                  </a:cubicBezTo>
                  <a:cubicBezTo>
                    <a:pt x="139" y="4"/>
                    <a:pt x="139" y="4"/>
                    <a:pt x="139" y="4"/>
                  </a:cubicBezTo>
                  <a:cubicBezTo>
                    <a:pt x="139" y="4"/>
                    <a:pt x="140" y="4"/>
                    <a:pt x="140" y="4"/>
                  </a:cubicBezTo>
                  <a:cubicBezTo>
                    <a:pt x="140" y="5"/>
                    <a:pt x="140" y="4"/>
                    <a:pt x="139" y="4"/>
                  </a:cubicBezTo>
                  <a:cubicBezTo>
                    <a:pt x="139" y="5"/>
                    <a:pt x="139" y="5"/>
                    <a:pt x="139" y="6"/>
                  </a:cubicBezTo>
                  <a:cubicBezTo>
                    <a:pt x="139" y="6"/>
                    <a:pt x="140" y="6"/>
                    <a:pt x="140" y="6"/>
                  </a:cubicBezTo>
                  <a:cubicBezTo>
                    <a:pt x="139" y="7"/>
                    <a:pt x="140" y="7"/>
                    <a:pt x="140" y="8"/>
                  </a:cubicBezTo>
                  <a:cubicBezTo>
                    <a:pt x="140" y="8"/>
                    <a:pt x="140" y="8"/>
                    <a:pt x="140" y="8"/>
                  </a:cubicBezTo>
                  <a:cubicBezTo>
                    <a:pt x="140" y="9"/>
                    <a:pt x="141" y="9"/>
                    <a:pt x="140" y="10"/>
                  </a:cubicBezTo>
                  <a:cubicBezTo>
                    <a:pt x="140" y="10"/>
                    <a:pt x="140" y="10"/>
                    <a:pt x="140" y="10"/>
                  </a:cubicBezTo>
                  <a:cubicBezTo>
                    <a:pt x="140" y="11"/>
                    <a:pt x="141" y="11"/>
                    <a:pt x="141" y="12"/>
                  </a:cubicBezTo>
                  <a:cubicBezTo>
                    <a:pt x="142" y="12"/>
                    <a:pt x="142" y="12"/>
                    <a:pt x="142" y="12"/>
                  </a:cubicBezTo>
                  <a:cubicBezTo>
                    <a:pt x="143" y="12"/>
                    <a:pt x="143" y="12"/>
                    <a:pt x="144" y="12"/>
                  </a:cubicBezTo>
                  <a:cubicBezTo>
                    <a:pt x="144" y="12"/>
                    <a:pt x="144" y="12"/>
                    <a:pt x="144" y="12"/>
                  </a:cubicBezTo>
                  <a:cubicBezTo>
                    <a:pt x="144" y="12"/>
                    <a:pt x="144" y="12"/>
                    <a:pt x="144" y="12"/>
                  </a:cubicBezTo>
                  <a:cubicBezTo>
                    <a:pt x="144" y="13"/>
                    <a:pt x="143" y="12"/>
                    <a:pt x="143" y="13"/>
                  </a:cubicBezTo>
                  <a:cubicBezTo>
                    <a:pt x="143" y="13"/>
                    <a:pt x="143" y="12"/>
                    <a:pt x="143" y="13"/>
                  </a:cubicBezTo>
                  <a:cubicBezTo>
                    <a:pt x="143" y="13"/>
                    <a:pt x="142" y="13"/>
                    <a:pt x="142" y="13"/>
                  </a:cubicBezTo>
                  <a:cubicBezTo>
                    <a:pt x="142" y="13"/>
                    <a:pt x="142" y="13"/>
                    <a:pt x="142" y="14"/>
                  </a:cubicBezTo>
                  <a:cubicBezTo>
                    <a:pt x="142" y="14"/>
                    <a:pt x="142" y="14"/>
                    <a:pt x="142" y="14"/>
                  </a:cubicBezTo>
                  <a:cubicBezTo>
                    <a:pt x="142" y="15"/>
                    <a:pt x="142" y="15"/>
                    <a:pt x="143" y="15"/>
                  </a:cubicBezTo>
                  <a:cubicBezTo>
                    <a:pt x="143" y="15"/>
                    <a:pt x="143" y="15"/>
                    <a:pt x="144" y="16"/>
                  </a:cubicBezTo>
                  <a:cubicBezTo>
                    <a:pt x="144" y="16"/>
                    <a:pt x="144" y="16"/>
                    <a:pt x="144" y="16"/>
                  </a:cubicBezTo>
                  <a:cubicBezTo>
                    <a:pt x="144" y="16"/>
                    <a:pt x="145" y="16"/>
                    <a:pt x="145" y="16"/>
                  </a:cubicBezTo>
                  <a:cubicBezTo>
                    <a:pt x="145" y="16"/>
                    <a:pt x="146" y="16"/>
                    <a:pt x="146" y="16"/>
                  </a:cubicBezTo>
                  <a:cubicBezTo>
                    <a:pt x="147" y="16"/>
                    <a:pt x="148" y="16"/>
                    <a:pt x="149" y="16"/>
                  </a:cubicBezTo>
                  <a:cubicBezTo>
                    <a:pt x="149" y="16"/>
                    <a:pt x="150" y="16"/>
                    <a:pt x="150" y="16"/>
                  </a:cubicBezTo>
                  <a:cubicBezTo>
                    <a:pt x="150" y="15"/>
                    <a:pt x="151" y="15"/>
                    <a:pt x="151" y="15"/>
                  </a:cubicBezTo>
                  <a:cubicBezTo>
                    <a:pt x="152" y="15"/>
                    <a:pt x="152" y="16"/>
                    <a:pt x="153" y="16"/>
                  </a:cubicBezTo>
                  <a:cubicBezTo>
                    <a:pt x="152" y="17"/>
                    <a:pt x="152" y="17"/>
                    <a:pt x="152" y="17"/>
                  </a:cubicBezTo>
                  <a:cubicBezTo>
                    <a:pt x="151" y="17"/>
                    <a:pt x="151" y="17"/>
                    <a:pt x="151" y="17"/>
                  </a:cubicBezTo>
                  <a:cubicBezTo>
                    <a:pt x="151" y="17"/>
                    <a:pt x="151" y="17"/>
                    <a:pt x="151" y="17"/>
                  </a:cubicBezTo>
                  <a:cubicBezTo>
                    <a:pt x="151" y="18"/>
                    <a:pt x="151" y="17"/>
                    <a:pt x="151" y="17"/>
                  </a:cubicBezTo>
                  <a:cubicBezTo>
                    <a:pt x="151" y="17"/>
                    <a:pt x="151" y="17"/>
                    <a:pt x="152" y="17"/>
                  </a:cubicBezTo>
                  <a:cubicBezTo>
                    <a:pt x="152" y="18"/>
                    <a:pt x="153" y="18"/>
                    <a:pt x="153" y="17"/>
                  </a:cubicBezTo>
                  <a:cubicBezTo>
                    <a:pt x="153" y="17"/>
                    <a:pt x="153" y="18"/>
                    <a:pt x="153" y="18"/>
                  </a:cubicBezTo>
                  <a:cubicBezTo>
                    <a:pt x="154" y="18"/>
                    <a:pt x="154" y="19"/>
                    <a:pt x="154" y="19"/>
                  </a:cubicBezTo>
                  <a:cubicBezTo>
                    <a:pt x="154" y="20"/>
                    <a:pt x="155" y="20"/>
                    <a:pt x="154" y="20"/>
                  </a:cubicBezTo>
                  <a:cubicBezTo>
                    <a:pt x="154" y="20"/>
                    <a:pt x="154" y="20"/>
                    <a:pt x="154" y="20"/>
                  </a:cubicBezTo>
                  <a:cubicBezTo>
                    <a:pt x="155" y="21"/>
                    <a:pt x="155" y="21"/>
                    <a:pt x="154" y="22"/>
                  </a:cubicBezTo>
                  <a:cubicBezTo>
                    <a:pt x="154" y="22"/>
                    <a:pt x="153" y="22"/>
                    <a:pt x="153" y="22"/>
                  </a:cubicBezTo>
                  <a:cubicBezTo>
                    <a:pt x="153" y="22"/>
                    <a:pt x="153" y="22"/>
                    <a:pt x="153" y="23"/>
                  </a:cubicBezTo>
                  <a:cubicBezTo>
                    <a:pt x="154" y="23"/>
                    <a:pt x="155" y="23"/>
                    <a:pt x="156" y="23"/>
                  </a:cubicBezTo>
                  <a:cubicBezTo>
                    <a:pt x="156" y="24"/>
                    <a:pt x="156" y="24"/>
                    <a:pt x="156" y="25"/>
                  </a:cubicBezTo>
                  <a:cubicBezTo>
                    <a:pt x="156" y="25"/>
                    <a:pt x="156" y="25"/>
                    <a:pt x="157" y="26"/>
                  </a:cubicBezTo>
                  <a:cubicBezTo>
                    <a:pt x="157" y="26"/>
                    <a:pt x="157" y="26"/>
                    <a:pt x="156" y="27"/>
                  </a:cubicBezTo>
                  <a:cubicBezTo>
                    <a:pt x="156" y="27"/>
                    <a:pt x="156" y="27"/>
                    <a:pt x="155" y="27"/>
                  </a:cubicBezTo>
                  <a:cubicBezTo>
                    <a:pt x="155" y="26"/>
                    <a:pt x="155" y="26"/>
                    <a:pt x="154" y="27"/>
                  </a:cubicBezTo>
                  <a:cubicBezTo>
                    <a:pt x="154" y="27"/>
                    <a:pt x="153" y="27"/>
                    <a:pt x="153" y="27"/>
                  </a:cubicBezTo>
                  <a:cubicBezTo>
                    <a:pt x="153" y="28"/>
                    <a:pt x="154" y="28"/>
                    <a:pt x="154" y="28"/>
                  </a:cubicBezTo>
                  <a:cubicBezTo>
                    <a:pt x="154" y="29"/>
                    <a:pt x="155" y="29"/>
                    <a:pt x="155" y="29"/>
                  </a:cubicBezTo>
                  <a:cubicBezTo>
                    <a:pt x="155" y="28"/>
                    <a:pt x="155" y="28"/>
                    <a:pt x="155" y="29"/>
                  </a:cubicBezTo>
                  <a:cubicBezTo>
                    <a:pt x="156" y="29"/>
                    <a:pt x="155" y="29"/>
                    <a:pt x="155" y="29"/>
                  </a:cubicBezTo>
                  <a:cubicBezTo>
                    <a:pt x="155" y="30"/>
                    <a:pt x="154" y="29"/>
                    <a:pt x="154" y="29"/>
                  </a:cubicBezTo>
                  <a:cubicBezTo>
                    <a:pt x="153" y="29"/>
                    <a:pt x="153" y="29"/>
                    <a:pt x="153" y="29"/>
                  </a:cubicBezTo>
                  <a:cubicBezTo>
                    <a:pt x="153" y="29"/>
                    <a:pt x="153" y="29"/>
                    <a:pt x="153" y="29"/>
                  </a:cubicBezTo>
                  <a:cubicBezTo>
                    <a:pt x="154" y="30"/>
                    <a:pt x="154" y="30"/>
                    <a:pt x="154" y="30"/>
                  </a:cubicBezTo>
                  <a:cubicBezTo>
                    <a:pt x="154" y="30"/>
                    <a:pt x="155" y="30"/>
                    <a:pt x="155" y="30"/>
                  </a:cubicBezTo>
                  <a:cubicBezTo>
                    <a:pt x="155" y="30"/>
                    <a:pt x="155" y="30"/>
                    <a:pt x="155" y="30"/>
                  </a:cubicBezTo>
                  <a:cubicBezTo>
                    <a:pt x="154" y="30"/>
                    <a:pt x="154" y="31"/>
                    <a:pt x="154" y="30"/>
                  </a:cubicBezTo>
                  <a:cubicBezTo>
                    <a:pt x="154" y="30"/>
                    <a:pt x="153" y="30"/>
                    <a:pt x="153" y="30"/>
                  </a:cubicBezTo>
                  <a:cubicBezTo>
                    <a:pt x="153" y="31"/>
                    <a:pt x="153" y="30"/>
                    <a:pt x="153" y="31"/>
                  </a:cubicBezTo>
                  <a:cubicBezTo>
                    <a:pt x="154" y="31"/>
                    <a:pt x="154" y="31"/>
                    <a:pt x="154" y="31"/>
                  </a:cubicBezTo>
                  <a:cubicBezTo>
                    <a:pt x="154" y="31"/>
                    <a:pt x="154" y="31"/>
                    <a:pt x="153" y="31"/>
                  </a:cubicBezTo>
                  <a:cubicBezTo>
                    <a:pt x="153" y="31"/>
                    <a:pt x="152" y="31"/>
                    <a:pt x="152" y="31"/>
                  </a:cubicBezTo>
                  <a:cubicBezTo>
                    <a:pt x="151" y="31"/>
                    <a:pt x="149" y="31"/>
                    <a:pt x="148" y="31"/>
                  </a:cubicBezTo>
                  <a:cubicBezTo>
                    <a:pt x="147" y="31"/>
                    <a:pt x="147" y="31"/>
                    <a:pt x="147" y="31"/>
                  </a:cubicBezTo>
                  <a:cubicBezTo>
                    <a:pt x="146" y="31"/>
                    <a:pt x="145" y="31"/>
                    <a:pt x="145" y="31"/>
                  </a:cubicBezTo>
                  <a:cubicBezTo>
                    <a:pt x="145" y="31"/>
                    <a:pt x="145" y="31"/>
                    <a:pt x="145" y="31"/>
                  </a:cubicBezTo>
                  <a:cubicBezTo>
                    <a:pt x="145" y="31"/>
                    <a:pt x="145" y="31"/>
                    <a:pt x="145" y="31"/>
                  </a:cubicBezTo>
                  <a:cubicBezTo>
                    <a:pt x="145" y="31"/>
                    <a:pt x="146" y="31"/>
                    <a:pt x="147" y="31"/>
                  </a:cubicBezTo>
                  <a:cubicBezTo>
                    <a:pt x="148" y="32"/>
                    <a:pt x="149" y="32"/>
                    <a:pt x="151" y="32"/>
                  </a:cubicBezTo>
                  <a:cubicBezTo>
                    <a:pt x="152" y="32"/>
                    <a:pt x="152" y="33"/>
                    <a:pt x="153" y="32"/>
                  </a:cubicBezTo>
                  <a:cubicBezTo>
                    <a:pt x="153" y="32"/>
                    <a:pt x="153" y="32"/>
                    <a:pt x="153" y="32"/>
                  </a:cubicBezTo>
                  <a:cubicBezTo>
                    <a:pt x="153" y="33"/>
                    <a:pt x="153" y="33"/>
                    <a:pt x="153" y="33"/>
                  </a:cubicBezTo>
                  <a:cubicBezTo>
                    <a:pt x="153" y="33"/>
                    <a:pt x="153" y="33"/>
                    <a:pt x="153" y="34"/>
                  </a:cubicBezTo>
                  <a:cubicBezTo>
                    <a:pt x="153" y="34"/>
                    <a:pt x="152" y="34"/>
                    <a:pt x="152" y="34"/>
                  </a:cubicBezTo>
                  <a:cubicBezTo>
                    <a:pt x="151" y="34"/>
                    <a:pt x="151" y="34"/>
                    <a:pt x="150" y="34"/>
                  </a:cubicBezTo>
                  <a:cubicBezTo>
                    <a:pt x="150" y="34"/>
                    <a:pt x="150" y="34"/>
                    <a:pt x="150" y="34"/>
                  </a:cubicBezTo>
                  <a:cubicBezTo>
                    <a:pt x="150" y="34"/>
                    <a:pt x="150" y="34"/>
                    <a:pt x="150" y="34"/>
                  </a:cubicBezTo>
                  <a:cubicBezTo>
                    <a:pt x="151" y="35"/>
                    <a:pt x="151" y="35"/>
                    <a:pt x="151" y="35"/>
                  </a:cubicBezTo>
                  <a:cubicBezTo>
                    <a:pt x="152" y="35"/>
                    <a:pt x="152" y="35"/>
                    <a:pt x="152" y="35"/>
                  </a:cubicBezTo>
                  <a:cubicBezTo>
                    <a:pt x="153" y="36"/>
                    <a:pt x="154" y="35"/>
                    <a:pt x="156" y="35"/>
                  </a:cubicBezTo>
                  <a:cubicBezTo>
                    <a:pt x="156" y="35"/>
                    <a:pt x="157" y="35"/>
                    <a:pt x="158" y="35"/>
                  </a:cubicBezTo>
                  <a:cubicBezTo>
                    <a:pt x="158" y="35"/>
                    <a:pt x="158" y="35"/>
                    <a:pt x="158" y="35"/>
                  </a:cubicBezTo>
                  <a:cubicBezTo>
                    <a:pt x="159" y="35"/>
                    <a:pt x="159" y="35"/>
                    <a:pt x="160" y="36"/>
                  </a:cubicBezTo>
                  <a:cubicBezTo>
                    <a:pt x="160" y="36"/>
                    <a:pt x="160" y="36"/>
                    <a:pt x="161" y="36"/>
                  </a:cubicBezTo>
                  <a:cubicBezTo>
                    <a:pt x="161" y="35"/>
                    <a:pt x="162" y="36"/>
                    <a:pt x="162" y="36"/>
                  </a:cubicBezTo>
                  <a:cubicBezTo>
                    <a:pt x="163" y="36"/>
                    <a:pt x="164" y="36"/>
                    <a:pt x="165" y="36"/>
                  </a:cubicBezTo>
                  <a:cubicBezTo>
                    <a:pt x="165" y="36"/>
                    <a:pt x="166" y="36"/>
                    <a:pt x="166" y="36"/>
                  </a:cubicBezTo>
                  <a:cubicBezTo>
                    <a:pt x="167" y="36"/>
                    <a:pt x="167" y="36"/>
                    <a:pt x="167" y="35"/>
                  </a:cubicBezTo>
                  <a:cubicBezTo>
                    <a:pt x="167" y="35"/>
                    <a:pt x="167" y="35"/>
                    <a:pt x="168" y="35"/>
                  </a:cubicBezTo>
                  <a:cubicBezTo>
                    <a:pt x="168" y="35"/>
                    <a:pt x="168" y="35"/>
                    <a:pt x="168" y="35"/>
                  </a:cubicBezTo>
                  <a:cubicBezTo>
                    <a:pt x="168" y="35"/>
                    <a:pt x="168" y="35"/>
                    <a:pt x="168" y="35"/>
                  </a:cubicBezTo>
                  <a:cubicBezTo>
                    <a:pt x="168" y="35"/>
                    <a:pt x="168" y="35"/>
                    <a:pt x="168" y="36"/>
                  </a:cubicBezTo>
                  <a:cubicBezTo>
                    <a:pt x="168" y="36"/>
                    <a:pt x="168" y="36"/>
                    <a:pt x="168" y="36"/>
                  </a:cubicBezTo>
                  <a:cubicBezTo>
                    <a:pt x="168" y="36"/>
                    <a:pt x="168" y="36"/>
                    <a:pt x="168" y="36"/>
                  </a:cubicBezTo>
                  <a:cubicBezTo>
                    <a:pt x="168" y="36"/>
                    <a:pt x="169" y="36"/>
                    <a:pt x="169" y="36"/>
                  </a:cubicBezTo>
                  <a:cubicBezTo>
                    <a:pt x="169" y="35"/>
                    <a:pt x="170" y="35"/>
                    <a:pt x="170" y="36"/>
                  </a:cubicBezTo>
                  <a:cubicBezTo>
                    <a:pt x="170" y="36"/>
                    <a:pt x="170" y="36"/>
                    <a:pt x="170" y="37"/>
                  </a:cubicBezTo>
                  <a:cubicBezTo>
                    <a:pt x="170" y="37"/>
                    <a:pt x="169" y="37"/>
                    <a:pt x="169" y="37"/>
                  </a:cubicBezTo>
                  <a:cubicBezTo>
                    <a:pt x="169" y="37"/>
                    <a:pt x="168" y="37"/>
                    <a:pt x="168" y="37"/>
                  </a:cubicBezTo>
                  <a:cubicBezTo>
                    <a:pt x="168" y="37"/>
                    <a:pt x="168" y="38"/>
                    <a:pt x="169" y="38"/>
                  </a:cubicBezTo>
                  <a:cubicBezTo>
                    <a:pt x="169" y="38"/>
                    <a:pt x="170" y="38"/>
                    <a:pt x="170" y="38"/>
                  </a:cubicBezTo>
                  <a:cubicBezTo>
                    <a:pt x="171" y="38"/>
                    <a:pt x="171" y="38"/>
                    <a:pt x="171" y="39"/>
                  </a:cubicBezTo>
                  <a:cubicBezTo>
                    <a:pt x="171" y="40"/>
                    <a:pt x="171" y="41"/>
                    <a:pt x="171" y="42"/>
                  </a:cubicBezTo>
                  <a:cubicBezTo>
                    <a:pt x="171" y="42"/>
                    <a:pt x="171" y="42"/>
                    <a:pt x="171" y="43"/>
                  </a:cubicBezTo>
                  <a:cubicBezTo>
                    <a:pt x="171" y="43"/>
                    <a:pt x="171" y="43"/>
                    <a:pt x="172" y="43"/>
                  </a:cubicBezTo>
                  <a:cubicBezTo>
                    <a:pt x="172" y="42"/>
                    <a:pt x="172" y="43"/>
                    <a:pt x="172" y="43"/>
                  </a:cubicBezTo>
                  <a:cubicBezTo>
                    <a:pt x="172" y="43"/>
                    <a:pt x="172" y="44"/>
                    <a:pt x="172" y="44"/>
                  </a:cubicBezTo>
                  <a:cubicBezTo>
                    <a:pt x="173" y="45"/>
                    <a:pt x="172" y="45"/>
                    <a:pt x="172" y="45"/>
                  </a:cubicBezTo>
                  <a:cubicBezTo>
                    <a:pt x="171" y="45"/>
                    <a:pt x="171" y="46"/>
                    <a:pt x="170" y="46"/>
                  </a:cubicBezTo>
                  <a:cubicBezTo>
                    <a:pt x="170" y="46"/>
                    <a:pt x="169" y="45"/>
                    <a:pt x="169" y="45"/>
                  </a:cubicBezTo>
                  <a:cubicBezTo>
                    <a:pt x="169" y="45"/>
                    <a:pt x="169" y="45"/>
                    <a:pt x="169" y="46"/>
                  </a:cubicBezTo>
                  <a:cubicBezTo>
                    <a:pt x="169" y="46"/>
                    <a:pt x="169" y="46"/>
                    <a:pt x="169" y="46"/>
                  </a:cubicBezTo>
                  <a:cubicBezTo>
                    <a:pt x="169" y="46"/>
                    <a:pt x="169" y="46"/>
                    <a:pt x="169" y="46"/>
                  </a:cubicBezTo>
                  <a:cubicBezTo>
                    <a:pt x="170" y="46"/>
                    <a:pt x="170" y="46"/>
                    <a:pt x="170" y="46"/>
                  </a:cubicBezTo>
                  <a:cubicBezTo>
                    <a:pt x="170" y="47"/>
                    <a:pt x="169" y="47"/>
                    <a:pt x="169" y="47"/>
                  </a:cubicBezTo>
                  <a:cubicBezTo>
                    <a:pt x="169" y="47"/>
                    <a:pt x="169" y="47"/>
                    <a:pt x="169" y="47"/>
                  </a:cubicBezTo>
                  <a:cubicBezTo>
                    <a:pt x="169" y="47"/>
                    <a:pt x="169" y="47"/>
                    <a:pt x="169" y="47"/>
                  </a:cubicBezTo>
                  <a:cubicBezTo>
                    <a:pt x="169" y="47"/>
                    <a:pt x="169" y="47"/>
                    <a:pt x="169" y="47"/>
                  </a:cubicBezTo>
                  <a:cubicBezTo>
                    <a:pt x="170" y="47"/>
                    <a:pt x="170" y="47"/>
                    <a:pt x="171" y="48"/>
                  </a:cubicBezTo>
                  <a:cubicBezTo>
                    <a:pt x="172" y="48"/>
                    <a:pt x="172" y="48"/>
                    <a:pt x="173" y="48"/>
                  </a:cubicBezTo>
                  <a:cubicBezTo>
                    <a:pt x="173" y="48"/>
                    <a:pt x="173" y="48"/>
                    <a:pt x="173" y="48"/>
                  </a:cubicBezTo>
                  <a:cubicBezTo>
                    <a:pt x="173" y="49"/>
                    <a:pt x="174" y="50"/>
                    <a:pt x="173" y="51"/>
                  </a:cubicBezTo>
                  <a:cubicBezTo>
                    <a:pt x="173" y="51"/>
                    <a:pt x="173" y="51"/>
                    <a:pt x="173" y="51"/>
                  </a:cubicBezTo>
                  <a:cubicBezTo>
                    <a:pt x="174" y="52"/>
                    <a:pt x="174" y="52"/>
                    <a:pt x="173" y="52"/>
                  </a:cubicBezTo>
                  <a:cubicBezTo>
                    <a:pt x="172" y="52"/>
                    <a:pt x="172" y="52"/>
                    <a:pt x="172" y="52"/>
                  </a:cubicBezTo>
                  <a:cubicBezTo>
                    <a:pt x="172" y="52"/>
                    <a:pt x="171" y="52"/>
                    <a:pt x="171" y="52"/>
                  </a:cubicBezTo>
                  <a:cubicBezTo>
                    <a:pt x="170" y="52"/>
                    <a:pt x="168" y="53"/>
                    <a:pt x="167" y="53"/>
                  </a:cubicBezTo>
                  <a:cubicBezTo>
                    <a:pt x="166" y="53"/>
                    <a:pt x="165" y="53"/>
                    <a:pt x="165" y="53"/>
                  </a:cubicBezTo>
                  <a:cubicBezTo>
                    <a:pt x="164" y="53"/>
                    <a:pt x="164" y="53"/>
                    <a:pt x="163" y="53"/>
                  </a:cubicBezTo>
                  <a:cubicBezTo>
                    <a:pt x="162" y="53"/>
                    <a:pt x="161" y="53"/>
                    <a:pt x="160" y="52"/>
                  </a:cubicBezTo>
                  <a:cubicBezTo>
                    <a:pt x="160" y="52"/>
                    <a:pt x="160" y="52"/>
                    <a:pt x="160" y="53"/>
                  </a:cubicBezTo>
                  <a:cubicBezTo>
                    <a:pt x="160" y="53"/>
                    <a:pt x="160" y="53"/>
                    <a:pt x="160" y="53"/>
                  </a:cubicBezTo>
                  <a:cubicBezTo>
                    <a:pt x="162" y="53"/>
                    <a:pt x="163" y="54"/>
                    <a:pt x="164" y="54"/>
                  </a:cubicBezTo>
                  <a:cubicBezTo>
                    <a:pt x="165" y="54"/>
                    <a:pt x="167" y="54"/>
                    <a:pt x="167" y="55"/>
                  </a:cubicBezTo>
                  <a:cubicBezTo>
                    <a:pt x="168" y="55"/>
                    <a:pt x="169" y="55"/>
                    <a:pt x="170" y="56"/>
                  </a:cubicBezTo>
                  <a:cubicBezTo>
                    <a:pt x="170" y="56"/>
                    <a:pt x="170" y="56"/>
                    <a:pt x="170" y="56"/>
                  </a:cubicBezTo>
                  <a:cubicBezTo>
                    <a:pt x="170" y="57"/>
                    <a:pt x="171" y="57"/>
                    <a:pt x="171" y="57"/>
                  </a:cubicBezTo>
                  <a:cubicBezTo>
                    <a:pt x="171" y="57"/>
                    <a:pt x="171" y="57"/>
                    <a:pt x="171" y="58"/>
                  </a:cubicBezTo>
                  <a:cubicBezTo>
                    <a:pt x="171" y="58"/>
                    <a:pt x="171" y="58"/>
                    <a:pt x="171" y="58"/>
                  </a:cubicBezTo>
                  <a:cubicBezTo>
                    <a:pt x="169" y="59"/>
                    <a:pt x="168" y="59"/>
                    <a:pt x="167" y="58"/>
                  </a:cubicBezTo>
                  <a:cubicBezTo>
                    <a:pt x="166" y="58"/>
                    <a:pt x="166" y="58"/>
                    <a:pt x="166" y="58"/>
                  </a:cubicBezTo>
                  <a:cubicBezTo>
                    <a:pt x="165" y="58"/>
                    <a:pt x="165" y="58"/>
                    <a:pt x="165" y="57"/>
                  </a:cubicBezTo>
                  <a:cubicBezTo>
                    <a:pt x="165" y="57"/>
                    <a:pt x="165" y="57"/>
                    <a:pt x="164" y="57"/>
                  </a:cubicBezTo>
                  <a:cubicBezTo>
                    <a:pt x="164" y="57"/>
                    <a:pt x="163" y="56"/>
                    <a:pt x="162" y="57"/>
                  </a:cubicBezTo>
                  <a:cubicBezTo>
                    <a:pt x="162" y="57"/>
                    <a:pt x="162" y="57"/>
                    <a:pt x="162" y="57"/>
                  </a:cubicBezTo>
                  <a:cubicBezTo>
                    <a:pt x="161" y="56"/>
                    <a:pt x="159" y="56"/>
                    <a:pt x="158" y="56"/>
                  </a:cubicBezTo>
                  <a:cubicBezTo>
                    <a:pt x="158" y="56"/>
                    <a:pt x="158" y="56"/>
                    <a:pt x="158" y="56"/>
                  </a:cubicBezTo>
                  <a:cubicBezTo>
                    <a:pt x="157" y="56"/>
                    <a:pt x="157" y="56"/>
                    <a:pt x="156" y="56"/>
                  </a:cubicBezTo>
                  <a:cubicBezTo>
                    <a:pt x="155" y="55"/>
                    <a:pt x="155" y="55"/>
                    <a:pt x="154" y="54"/>
                  </a:cubicBezTo>
                  <a:cubicBezTo>
                    <a:pt x="154" y="54"/>
                    <a:pt x="154" y="54"/>
                    <a:pt x="153" y="54"/>
                  </a:cubicBezTo>
                  <a:cubicBezTo>
                    <a:pt x="153" y="54"/>
                    <a:pt x="152" y="54"/>
                    <a:pt x="152" y="54"/>
                  </a:cubicBezTo>
                  <a:cubicBezTo>
                    <a:pt x="150" y="54"/>
                    <a:pt x="149" y="54"/>
                    <a:pt x="148" y="54"/>
                  </a:cubicBezTo>
                  <a:cubicBezTo>
                    <a:pt x="147" y="54"/>
                    <a:pt x="146" y="53"/>
                    <a:pt x="145" y="53"/>
                  </a:cubicBezTo>
                  <a:cubicBezTo>
                    <a:pt x="144" y="54"/>
                    <a:pt x="143" y="53"/>
                    <a:pt x="143" y="53"/>
                  </a:cubicBezTo>
                  <a:cubicBezTo>
                    <a:pt x="143" y="53"/>
                    <a:pt x="142" y="53"/>
                    <a:pt x="142" y="53"/>
                  </a:cubicBezTo>
                  <a:cubicBezTo>
                    <a:pt x="141" y="53"/>
                    <a:pt x="141" y="53"/>
                    <a:pt x="140" y="53"/>
                  </a:cubicBezTo>
                  <a:cubicBezTo>
                    <a:pt x="140" y="53"/>
                    <a:pt x="140" y="53"/>
                    <a:pt x="140" y="53"/>
                  </a:cubicBezTo>
                  <a:cubicBezTo>
                    <a:pt x="140" y="53"/>
                    <a:pt x="139" y="53"/>
                    <a:pt x="139" y="53"/>
                  </a:cubicBezTo>
                  <a:cubicBezTo>
                    <a:pt x="139" y="53"/>
                    <a:pt x="139" y="53"/>
                    <a:pt x="138" y="53"/>
                  </a:cubicBezTo>
                  <a:cubicBezTo>
                    <a:pt x="138" y="53"/>
                    <a:pt x="139" y="53"/>
                    <a:pt x="139" y="53"/>
                  </a:cubicBezTo>
                  <a:cubicBezTo>
                    <a:pt x="139" y="52"/>
                    <a:pt x="139" y="53"/>
                    <a:pt x="140" y="53"/>
                  </a:cubicBezTo>
                  <a:cubicBezTo>
                    <a:pt x="140" y="53"/>
                    <a:pt x="140" y="53"/>
                    <a:pt x="140" y="53"/>
                  </a:cubicBezTo>
                  <a:cubicBezTo>
                    <a:pt x="140" y="52"/>
                    <a:pt x="140" y="52"/>
                    <a:pt x="140" y="52"/>
                  </a:cubicBezTo>
                  <a:cubicBezTo>
                    <a:pt x="141" y="52"/>
                    <a:pt x="141" y="52"/>
                    <a:pt x="141" y="52"/>
                  </a:cubicBezTo>
                  <a:cubicBezTo>
                    <a:pt x="142" y="52"/>
                    <a:pt x="142" y="52"/>
                    <a:pt x="143" y="52"/>
                  </a:cubicBezTo>
                  <a:cubicBezTo>
                    <a:pt x="143" y="51"/>
                    <a:pt x="143" y="51"/>
                    <a:pt x="143" y="51"/>
                  </a:cubicBezTo>
                  <a:cubicBezTo>
                    <a:pt x="143" y="51"/>
                    <a:pt x="143" y="51"/>
                    <a:pt x="143" y="51"/>
                  </a:cubicBezTo>
                  <a:cubicBezTo>
                    <a:pt x="142" y="51"/>
                    <a:pt x="141" y="51"/>
                    <a:pt x="139" y="51"/>
                  </a:cubicBezTo>
                  <a:cubicBezTo>
                    <a:pt x="138" y="51"/>
                    <a:pt x="137" y="51"/>
                    <a:pt x="136" y="51"/>
                  </a:cubicBezTo>
                  <a:cubicBezTo>
                    <a:pt x="135" y="51"/>
                    <a:pt x="134" y="51"/>
                    <a:pt x="133" y="51"/>
                  </a:cubicBezTo>
                  <a:cubicBezTo>
                    <a:pt x="132" y="51"/>
                    <a:pt x="131" y="51"/>
                    <a:pt x="131" y="51"/>
                  </a:cubicBezTo>
                  <a:cubicBezTo>
                    <a:pt x="131" y="51"/>
                    <a:pt x="130" y="51"/>
                    <a:pt x="130" y="51"/>
                  </a:cubicBezTo>
                  <a:cubicBezTo>
                    <a:pt x="130" y="51"/>
                    <a:pt x="131" y="51"/>
                    <a:pt x="131" y="51"/>
                  </a:cubicBezTo>
                  <a:cubicBezTo>
                    <a:pt x="131" y="51"/>
                    <a:pt x="131" y="51"/>
                    <a:pt x="131" y="51"/>
                  </a:cubicBezTo>
                  <a:cubicBezTo>
                    <a:pt x="131" y="51"/>
                    <a:pt x="131" y="52"/>
                    <a:pt x="131" y="52"/>
                  </a:cubicBezTo>
                  <a:cubicBezTo>
                    <a:pt x="130" y="52"/>
                    <a:pt x="129" y="52"/>
                    <a:pt x="128" y="52"/>
                  </a:cubicBezTo>
                  <a:cubicBezTo>
                    <a:pt x="127" y="52"/>
                    <a:pt x="126" y="52"/>
                    <a:pt x="125" y="52"/>
                  </a:cubicBezTo>
                  <a:cubicBezTo>
                    <a:pt x="124" y="53"/>
                    <a:pt x="124" y="53"/>
                    <a:pt x="123" y="53"/>
                  </a:cubicBezTo>
                  <a:cubicBezTo>
                    <a:pt x="122" y="53"/>
                    <a:pt x="121" y="53"/>
                    <a:pt x="121" y="53"/>
                  </a:cubicBezTo>
                  <a:cubicBezTo>
                    <a:pt x="120" y="53"/>
                    <a:pt x="120" y="53"/>
                    <a:pt x="119" y="53"/>
                  </a:cubicBezTo>
                  <a:cubicBezTo>
                    <a:pt x="119" y="53"/>
                    <a:pt x="118" y="53"/>
                    <a:pt x="118" y="53"/>
                  </a:cubicBezTo>
                  <a:cubicBezTo>
                    <a:pt x="117" y="53"/>
                    <a:pt x="116" y="53"/>
                    <a:pt x="115" y="53"/>
                  </a:cubicBezTo>
                  <a:cubicBezTo>
                    <a:pt x="114" y="53"/>
                    <a:pt x="113" y="53"/>
                    <a:pt x="111" y="53"/>
                  </a:cubicBezTo>
                  <a:cubicBezTo>
                    <a:pt x="111" y="53"/>
                    <a:pt x="110" y="53"/>
                    <a:pt x="109" y="53"/>
                  </a:cubicBezTo>
                  <a:cubicBezTo>
                    <a:pt x="109" y="53"/>
                    <a:pt x="109" y="53"/>
                    <a:pt x="108" y="53"/>
                  </a:cubicBezTo>
                  <a:cubicBezTo>
                    <a:pt x="108" y="53"/>
                    <a:pt x="107" y="53"/>
                    <a:pt x="106" y="53"/>
                  </a:cubicBezTo>
                  <a:cubicBezTo>
                    <a:pt x="106" y="53"/>
                    <a:pt x="105" y="53"/>
                    <a:pt x="105" y="53"/>
                  </a:cubicBezTo>
                  <a:cubicBezTo>
                    <a:pt x="104" y="53"/>
                    <a:pt x="103" y="53"/>
                    <a:pt x="102" y="53"/>
                  </a:cubicBezTo>
                  <a:cubicBezTo>
                    <a:pt x="102" y="53"/>
                    <a:pt x="102" y="53"/>
                    <a:pt x="102" y="53"/>
                  </a:cubicBezTo>
                  <a:cubicBezTo>
                    <a:pt x="102" y="53"/>
                    <a:pt x="101" y="53"/>
                    <a:pt x="100" y="53"/>
                  </a:cubicBezTo>
                  <a:cubicBezTo>
                    <a:pt x="100" y="53"/>
                    <a:pt x="100" y="53"/>
                    <a:pt x="100" y="53"/>
                  </a:cubicBezTo>
                  <a:cubicBezTo>
                    <a:pt x="100" y="53"/>
                    <a:pt x="100" y="53"/>
                    <a:pt x="100" y="52"/>
                  </a:cubicBezTo>
                  <a:cubicBezTo>
                    <a:pt x="101" y="52"/>
                    <a:pt x="101" y="53"/>
                    <a:pt x="101" y="52"/>
                  </a:cubicBezTo>
                  <a:cubicBezTo>
                    <a:pt x="101" y="52"/>
                    <a:pt x="101" y="52"/>
                    <a:pt x="101" y="52"/>
                  </a:cubicBezTo>
                  <a:cubicBezTo>
                    <a:pt x="102" y="52"/>
                    <a:pt x="102" y="51"/>
                    <a:pt x="103" y="51"/>
                  </a:cubicBezTo>
                  <a:cubicBezTo>
                    <a:pt x="104" y="52"/>
                    <a:pt x="105" y="52"/>
                    <a:pt x="106" y="52"/>
                  </a:cubicBezTo>
                  <a:cubicBezTo>
                    <a:pt x="107" y="52"/>
                    <a:pt x="108" y="52"/>
                    <a:pt x="110" y="52"/>
                  </a:cubicBezTo>
                  <a:cubicBezTo>
                    <a:pt x="110" y="51"/>
                    <a:pt x="112" y="51"/>
                    <a:pt x="112" y="52"/>
                  </a:cubicBezTo>
                  <a:cubicBezTo>
                    <a:pt x="113" y="52"/>
                    <a:pt x="113" y="52"/>
                    <a:pt x="113" y="51"/>
                  </a:cubicBezTo>
                  <a:cubicBezTo>
                    <a:pt x="113" y="51"/>
                    <a:pt x="114" y="51"/>
                    <a:pt x="114" y="51"/>
                  </a:cubicBezTo>
                  <a:cubicBezTo>
                    <a:pt x="115" y="51"/>
                    <a:pt x="116" y="51"/>
                    <a:pt x="117" y="51"/>
                  </a:cubicBezTo>
                  <a:cubicBezTo>
                    <a:pt x="117" y="51"/>
                    <a:pt x="117" y="52"/>
                    <a:pt x="118" y="52"/>
                  </a:cubicBezTo>
                  <a:cubicBezTo>
                    <a:pt x="118" y="52"/>
                    <a:pt x="118" y="51"/>
                    <a:pt x="118" y="51"/>
                  </a:cubicBezTo>
                  <a:cubicBezTo>
                    <a:pt x="118" y="51"/>
                    <a:pt x="118" y="51"/>
                    <a:pt x="118" y="51"/>
                  </a:cubicBezTo>
                  <a:cubicBezTo>
                    <a:pt x="118" y="51"/>
                    <a:pt x="118" y="51"/>
                    <a:pt x="118" y="51"/>
                  </a:cubicBezTo>
                  <a:cubicBezTo>
                    <a:pt x="117" y="51"/>
                    <a:pt x="116" y="51"/>
                    <a:pt x="116" y="51"/>
                  </a:cubicBezTo>
                  <a:cubicBezTo>
                    <a:pt x="115" y="50"/>
                    <a:pt x="114" y="50"/>
                    <a:pt x="113" y="51"/>
                  </a:cubicBezTo>
                  <a:cubicBezTo>
                    <a:pt x="113" y="51"/>
                    <a:pt x="112" y="51"/>
                    <a:pt x="112" y="51"/>
                  </a:cubicBezTo>
                  <a:cubicBezTo>
                    <a:pt x="111" y="50"/>
                    <a:pt x="109" y="50"/>
                    <a:pt x="108" y="50"/>
                  </a:cubicBezTo>
                  <a:cubicBezTo>
                    <a:pt x="108" y="50"/>
                    <a:pt x="108" y="50"/>
                    <a:pt x="107" y="50"/>
                  </a:cubicBezTo>
                  <a:cubicBezTo>
                    <a:pt x="107" y="50"/>
                    <a:pt x="106" y="50"/>
                    <a:pt x="105" y="50"/>
                  </a:cubicBezTo>
                  <a:cubicBezTo>
                    <a:pt x="104" y="51"/>
                    <a:pt x="104" y="51"/>
                    <a:pt x="103" y="50"/>
                  </a:cubicBezTo>
                  <a:cubicBezTo>
                    <a:pt x="103" y="50"/>
                    <a:pt x="102" y="50"/>
                    <a:pt x="102" y="50"/>
                  </a:cubicBezTo>
                  <a:cubicBezTo>
                    <a:pt x="102" y="50"/>
                    <a:pt x="102" y="51"/>
                    <a:pt x="102" y="50"/>
                  </a:cubicBezTo>
                  <a:cubicBezTo>
                    <a:pt x="101" y="50"/>
                    <a:pt x="102" y="50"/>
                    <a:pt x="102" y="50"/>
                  </a:cubicBezTo>
                  <a:cubicBezTo>
                    <a:pt x="103" y="50"/>
                    <a:pt x="105" y="49"/>
                    <a:pt x="106" y="49"/>
                  </a:cubicBezTo>
                  <a:cubicBezTo>
                    <a:pt x="106" y="49"/>
                    <a:pt x="107" y="49"/>
                    <a:pt x="107" y="49"/>
                  </a:cubicBezTo>
                  <a:cubicBezTo>
                    <a:pt x="107" y="49"/>
                    <a:pt x="108" y="50"/>
                    <a:pt x="108" y="49"/>
                  </a:cubicBezTo>
                  <a:cubicBezTo>
                    <a:pt x="108" y="49"/>
                    <a:pt x="108" y="49"/>
                    <a:pt x="108" y="49"/>
                  </a:cubicBezTo>
                  <a:cubicBezTo>
                    <a:pt x="109" y="49"/>
                    <a:pt x="109" y="49"/>
                    <a:pt x="110" y="49"/>
                  </a:cubicBezTo>
                  <a:cubicBezTo>
                    <a:pt x="110" y="49"/>
                    <a:pt x="110" y="49"/>
                    <a:pt x="110" y="49"/>
                  </a:cubicBezTo>
                  <a:cubicBezTo>
                    <a:pt x="111" y="48"/>
                    <a:pt x="111" y="48"/>
                    <a:pt x="112" y="48"/>
                  </a:cubicBezTo>
                  <a:cubicBezTo>
                    <a:pt x="112" y="48"/>
                    <a:pt x="112" y="48"/>
                    <a:pt x="112" y="48"/>
                  </a:cubicBezTo>
                  <a:cubicBezTo>
                    <a:pt x="113" y="48"/>
                    <a:pt x="113" y="48"/>
                    <a:pt x="114" y="48"/>
                  </a:cubicBezTo>
                  <a:cubicBezTo>
                    <a:pt x="115" y="48"/>
                    <a:pt x="115" y="48"/>
                    <a:pt x="116" y="48"/>
                  </a:cubicBezTo>
                  <a:cubicBezTo>
                    <a:pt x="116" y="48"/>
                    <a:pt x="116" y="48"/>
                    <a:pt x="116" y="48"/>
                  </a:cubicBezTo>
                  <a:cubicBezTo>
                    <a:pt x="116" y="49"/>
                    <a:pt x="116" y="48"/>
                    <a:pt x="116" y="48"/>
                  </a:cubicBezTo>
                  <a:cubicBezTo>
                    <a:pt x="116" y="49"/>
                    <a:pt x="115" y="48"/>
                    <a:pt x="115" y="49"/>
                  </a:cubicBezTo>
                  <a:cubicBezTo>
                    <a:pt x="115" y="49"/>
                    <a:pt x="116" y="49"/>
                    <a:pt x="116" y="49"/>
                  </a:cubicBezTo>
                  <a:cubicBezTo>
                    <a:pt x="117" y="49"/>
                    <a:pt x="118" y="49"/>
                    <a:pt x="119" y="49"/>
                  </a:cubicBezTo>
                  <a:cubicBezTo>
                    <a:pt x="119" y="49"/>
                    <a:pt x="120" y="49"/>
                    <a:pt x="121" y="49"/>
                  </a:cubicBezTo>
                  <a:cubicBezTo>
                    <a:pt x="122" y="49"/>
                    <a:pt x="124" y="49"/>
                    <a:pt x="125" y="49"/>
                  </a:cubicBezTo>
                  <a:cubicBezTo>
                    <a:pt x="126" y="49"/>
                    <a:pt x="127" y="49"/>
                    <a:pt x="128" y="49"/>
                  </a:cubicBezTo>
                  <a:cubicBezTo>
                    <a:pt x="129" y="49"/>
                    <a:pt x="129" y="49"/>
                    <a:pt x="130" y="49"/>
                  </a:cubicBezTo>
                  <a:cubicBezTo>
                    <a:pt x="130" y="49"/>
                    <a:pt x="131" y="49"/>
                    <a:pt x="131" y="49"/>
                  </a:cubicBezTo>
                  <a:cubicBezTo>
                    <a:pt x="131" y="48"/>
                    <a:pt x="131" y="49"/>
                    <a:pt x="132" y="49"/>
                  </a:cubicBezTo>
                  <a:cubicBezTo>
                    <a:pt x="133" y="49"/>
                    <a:pt x="135" y="49"/>
                    <a:pt x="136" y="49"/>
                  </a:cubicBezTo>
                  <a:cubicBezTo>
                    <a:pt x="136" y="49"/>
                    <a:pt x="136" y="49"/>
                    <a:pt x="136" y="48"/>
                  </a:cubicBezTo>
                  <a:cubicBezTo>
                    <a:pt x="136" y="48"/>
                    <a:pt x="136" y="48"/>
                    <a:pt x="136" y="48"/>
                  </a:cubicBezTo>
                  <a:cubicBezTo>
                    <a:pt x="135" y="48"/>
                    <a:pt x="134" y="48"/>
                    <a:pt x="133" y="48"/>
                  </a:cubicBezTo>
                  <a:cubicBezTo>
                    <a:pt x="133" y="48"/>
                    <a:pt x="133" y="48"/>
                    <a:pt x="133" y="48"/>
                  </a:cubicBezTo>
                  <a:cubicBezTo>
                    <a:pt x="131" y="47"/>
                    <a:pt x="130" y="47"/>
                    <a:pt x="128" y="47"/>
                  </a:cubicBezTo>
                  <a:cubicBezTo>
                    <a:pt x="128" y="47"/>
                    <a:pt x="127" y="47"/>
                    <a:pt x="126" y="47"/>
                  </a:cubicBezTo>
                  <a:cubicBezTo>
                    <a:pt x="126" y="47"/>
                    <a:pt x="126" y="47"/>
                    <a:pt x="125" y="46"/>
                  </a:cubicBezTo>
                  <a:cubicBezTo>
                    <a:pt x="124" y="46"/>
                    <a:pt x="124" y="46"/>
                    <a:pt x="123" y="46"/>
                  </a:cubicBezTo>
                  <a:cubicBezTo>
                    <a:pt x="122" y="46"/>
                    <a:pt x="121" y="47"/>
                    <a:pt x="120" y="46"/>
                  </a:cubicBezTo>
                  <a:cubicBezTo>
                    <a:pt x="120" y="46"/>
                    <a:pt x="120" y="46"/>
                    <a:pt x="120" y="46"/>
                  </a:cubicBezTo>
                  <a:cubicBezTo>
                    <a:pt x="120" y="46"/>
                    <a:pt x="120" y="46"/>
                    <a:pt x="120" y="46"/>
                  </a:cubicBezTo>
                  <a:cubicBezTo>
                    <a:pt x="121" y="46"/>
                    <a:pt x="121" y="46"/>
                    <a:pt x="122" y="46"/>
                  </a:cubicBezTo>
                  <a:cubicBezTo>
                    <a:pt x="122" y="46"/>
                    <a:pt x="122" y="46"/>
                    <a:pt x="122" y="46"/>
                  </a:cubicBezTo>
                  <a:cubicBezTo>
                    <a:pt x="122" y="45"/>
                    <a:pt x="122" y="46"/>
                    <a:pt x="122" y="46"/>
                  </a:cubicBezTo>
                  <a:cubicBezTo>
                    <a:pt x="122" y="46"/>
                    <a:pt x="121" y="46"/>
                    <a:pt x="121" y="46"/>
                  </a:cubicBezTo>
                  <a:cubicBezTo>
                    <a:pt x="121" y="46"/>
                    <a:pt x="121" y="45"/>
                    <a:pt x="121" y="46"/>
                  </a:cubicBezTo>
                  <a:cubicBezTo>
                    <a:pt x="120" y="46"/>
                    <a:pt x="119" y="46"/>
                    <a:pt x="118" y="46"/>
                  </a:cubicBezTo>
                  <a:cubicBezTo>
                    <a:pt x="118" y="46"/>
                    <a:pt x="117" y="46"/>
                    <a:pt x="116" y="46"/>
                  </a:cubicBezTo>
                  <a:cubicBezTo>
                    <a:pt x="116" y="46"/>
                    <a:pt x="116" y="46"/>
                    <a:pt x="116" y="46"/>
                  </a:cubicBezTo>
                  <a:cubicBezTo>
                    <a:pt x="115" y="46"/>
                    <a:pt x="115" y="46"/>
                    <a:pt x="114" y="46"/>
                  </a:cubicBezTo>
                  <a:cubicBezTo>
                    <a:pt x="114" y="46"/>
                    <a:pt x="113" y="46"/>
                    <a:pt x="112" y="46"/>
                  </a:cubicBezTo>
                  <a:cubicBezTo>
                    <a:pt x="112" y="45"/>
                    <a:pt x="111" y="45"/>
                    <a:pt x="110" y="45"/>
                  </a:cubicBezTo>
                  <a:cubicBezTo>
                    <a:pt x="109" y="45"/>
                    <a:pt x="108" y="45"/>
                    <a:pt x="107" y="45"/>
                  </a:cubicBezTo>
                  <a:cubicBezTo>
                    <a:pt x="105" y="45"/>
                    <a:pt x="104" y="45"/>
                    <a:pt x="103" y="45"/>
                  </a:cubicBezTo>
                  <a:cubicBezTo>
                    <a:pt x="102" y="45"/>
                    <a:pt x="101" y="46"/>
                    <a:pt x="100" y="45"/>
                  </a:cubicBezTo>
                  <a:cubicBezTo>
                    <a:pt x="100" y="45"/>
                    <a:pt x="100" y="45"/>
                    <a:pt x="100" y="45"/>
                  </a:cubicBezTo>
                  <a:cubicBezTo>
                    <a:pt x="99" y="46"/>
                    <a:pt x="99" y="46"/>
                    <a:pt x="98" y="46"/>
                  </a:cubicBezTo>
                  <a:cubicBezTo>
                    <a:pt x="97" y="45"/>
                    <a:pt x="96" y="45"/>
                    <a:pt x="96" y="45"/>
                  </a:cubicBezTo>
                  <a:cubicBezTo>
                    <a:pt x="94" y="45"/>
                    <a:pt x="92" y="45"/>
                    <a:pt x="90" y="45"/>
                  </a:cubicBezTo>
                  <a:cubicBezTo>
                    <a:pt x="89" y="45"/>
                    <a:pt x="89" y="45"/>
                    <a:pt x="88" y="46"/>
                  </a:cubicBezTo>
                  <a:cubicBezTo>
                    <a:pt x="88" y="46"/>
                    <a:pt x="87" y="46"/>
                    <a:pt x="87" y="46"/>
                  </a:cubicBezTo>
                  <a:cubicBezTo>
                    <a:pt x="85" y="46"/>
                    <a:pt x="84" y="46"/>
                    <a:pt x="82" y="46"/>
                  </a:cubicBezTo>
                  <a:cubicBezTo>
                    <a:pt x="82" y="46"/>
                    <a:pt x="81" y="46"/>
                    <a:pt x="80" y="46"/>
                  </a:cubicBezTo>
                  <a:cubicBezTo>
                    <a:pt x="80" y="46"/>
                    <a:pt x="79" y="46"/>
                    <a:pt x="79" y="46"/>
                  </a:cubicBezTo>
                  <a:cubicBezTo>
                    <a:pt x="78" y="46"/>
                    <a:pt x="77" y="46"/>
                    <a:pt x="76" y="46"/>
                  </a:cubicBezTo>
                  <a:cubicBezTo>
                    <a:pt x="75" y="46"/>
                    <a:pt x="74" y="46"/>
                    <a:pt x="74" y="47"/>
                  </a:cubicBezTo>
                  <a:cubicBezTo>
                    <a:pt x="74" y="47"/>
                    <a:pt x="74" y="47"/>
                    <a:pt x="74" y="47"/>
                  </a:cubicBezTo>
                  <a:cubicBezTo>
                    <a:pt x="73" y="47"/>
                    <a:pt x="72" y="47"/>
                    <a:pt x="72" y="47"/>
                  </a:cubicBezTo>
                  <a:cubicBezTo>
                    <a:pt x="72" y="47"/>
                    <a:pt x="71" y="47"/>
                    <a:pt x="71" y="47"/>
                  </a:cubicBezTo>
                  <a:cubicBezTo>
                    <a:pt x="71" y="47"/>
                    <a:pt x="70" y="47"/>
                    <a:pt x="70" y="48"/>
                  </a:cubicBezTo>
                  <a:cubicBezTo>
                    <a:pt x="70" y="48"/>
                    <a:pt x="70" y="48"/>
                    <a:pt x="70" y="48"/>
                  </a:cubicBezTo>
                  <a:cubicBezTo>
                    <a:pt x="69" y="48"/>
                    <a:pt x="69" y="48"/>
                    <a:pt x="68" y="48"/>
                  </a:cubicBezTo>
                  <a:cubicBezTo>
                    <a:pt x="68" y="48"/>
                    <a:pt x="68" y="49"/>
                    <a:pt x="68" y="49"/>
                  </a:cubicBezTo>
                  <a:cubicBezTo>
                    <a:pt x="68" y="49"/>
                    <a:pt x="68" y="49"/>
                    <a:pt x="68" y="49"/>
                  </a:cubicBezTo>
                  <a:cubicBezTo>
                    <a:pt x="70" y="49"/>
                    <a:pt x="71" y="49"/>
                    <a:pt x="73" y="49"/>
                  </a:cubicBezTo>
                  <a:cubicBezTo>
                    <a:pt x="73" y="49"/>
                    <a:pt x="74" y="49"/>
                    <a:pt x="74" y="49"/>
                  </a:cubicBezTo>
                  <a:cubicBezTo>
                    <a:pt x="75" y="49"/>
                    <a:pt x="76" y="48"/>
                    <a:pt x="77" y="49"/>
                  </a:cubicBezTo>
                  <a:cubicBezTo>
                    <a:pt x="77" y="49"/>
                    <a:pt x="77" y="49"/>
                    <a:pt x="77" y="49"/>
                  </a:cubicBezTo>
                  <a:cubicBezTo>
                    <a:pt x="78" y="49"/>
                    <a:pt x="79" y="49"/>
                    <a:pt x="80" y="49"/>
                  </a:cubicBezTo>
                  <a:cubicBezTo>
                    <a:pt x="81" y="49"/>
                    <a:pt x="81" y="49"/>
                    <a:pt x="82" y="49"/>
                  </a:cubicBezTo>
                  <a:cubicBezTo>
                    <a:pt x="82" y="48"/>
                    <a:pt x="82" y="48"/>
                    <a:pt x="82" y="48"/>
                  </a:cubicBezTo>
                  <a:cubicBezTo>
                    <a:pt x="82" y="48"/>
                    <a:pt x="83" y="48"/>
                    <a:pt x="83" y="48"/>
                  </a:cubicBezTo>
                  <a:cubicBezTo>
                    <a:pt x="83" y="48"/>
                    <a:pt x="84" y="48"/>
                    <a:pt x="84" y="48"/>
                  </a:cubicBezTo>
                  <a:cubicBezTo>
                    <a:pt x="85" y="49"/>
                    <a:pt x="85" y="49"/>
                    <a:pt x="86" y="48"/>
                  </a:cubicBezTo>
                  <a:cubicBezTo>
                    <a:pt x="87" y="48"/>
                    <a:pt x="88" y="48"/>
                    <a:pt x="89" y="48"/>
                  </a:cubicBezTo>
                  <a:cubicBezTo>
                    <a:pt x="89" y="49"/>
                    <a:pt x="90" y="48"/>
                    <a:pt x="90" y="48"/>
                  </a:cubicBezTo>
                  <a:cubicBezTo>
                    <a:pt x="91" y="48"/>
                    <a:pt x="92" y="49"/>
                    <a:pt x="93" y="49"/>
                  </a:cubicBezTo>
                  <a:cubicBezTo>
                    <a:pt x="94" y="48"/>
                    <a:pt x="94" y="48"/>
                    <a:pt x="95" y="48"/>
                  </a:cubicBezTo>
                  <a:cubicBezTo>
                    <a:pt x="95" y="48"/>
                    <a:pt x="95" y="48"/>
                    <a:pt x="95" y="48"/>
                  </a:cubicBezTo>
                  <a:cubicBezTo>
                    <a:pt x="95" y="48"/>
                    <a:pt x="95" y="49"/>
                    <a:pt x="95" y="49"/>
                  </a:cubicBezTo>
                  <a:cubicBezTo>
                    <a:pt x="94" y="49"/>
                    <a:pt x="94" y="49"/>
                    <a:pt x="93" y="49"/>
                  </a:cubicBezTo>
                  <a:cubicBezTo>
                    <a:pt x="93" y="49"/>
                    <a:pt x="93" y="49"/>
                    <a:pt x="93" y="50"/>
                  </a:cubicBezTo>
                  <a:cubicBezTo>
                    <a:pt x="93" y="50"/>
                    <a:pt x="93" y="50"/>
                    <a:pt x="93" y="50"/>
                  </a:cubicBezTo>
                  <a:cubicBezTo>
                    <a:pt x="94" y="50"/>
                    <a:pt x="94" y="50"/>
                    <a:pt x="94" y="50"/>
                  </a:cubicBezTo>
                  <a:cubicBezTo>
                    <a:pt x="96" y="50"/>
                    <a:pt x="97" y="50"/>
                    <a:pt x="99" y="50"/>
                  </a:cubicBezTo>
                  <a:cubicBezTo>
                    <a:pt x="99" y="50"/>
                    <a:pt x="99" y="50"/>
                    <a:pt x="99" y="50"/>
                  </a:cubicBezTo>
                  <a:cubicBezTo>
                    <a:pt x="99" y="51"/>
                    <a:pt x="99" y="50"/>
                    <a:pt x="99" y="50"/>
                  </a:cubicBezTo>
                  <a:cubicBezTo>
                    <a:pt x="97" y="50"/>
                    <a:pt x="95" y="51"/>
                    <a:pt x="93" y="51"/>
                  </a:cubicBezTo>
                  <a:cubicBezTo>
                    <a:pt x="92" y="51"/>
                    <a:pt x="91" y="51"/>
                    <a:pt x="89" y="51"/>
                  </a:cubicBezTo>
                  <a:cubicBezTo>
                    <a:pt x="89" y="51"/>
                    <a:pt x="88" y="51"/>
                    <a:pt x="87" y="51"/>
                  </a:cubicBezTo>
                  <a:cubicBezTo>
                    <a:pt x="86" y="52"/>
                    <a:pt x="85" y="52"/>
                    <a:pt x="85" y="52"/>
                  </a:cubicBezTo>
                  <a:cubicBezTo>
                    <a:pt x="83" y="51"/>
                    <a:pt x="82" y="52"/>
                    <a:pt x="80" y="52"/>
                  </a:cubicBezTo>
                  <a:cubicBezTo>
                    <a:pt x="80" y="52"/>
                    <a:pt x="79" y="52"/>
                    <a:pt x="79" y="52"/>
                  </a:cubicBezTo>
                  <a:cubicBezTo>
                    <a:pt x="78" y="52"/>
                    <a:pt x="77" y="52"/>
                    <a:pt x="76" y="52"/>
                  </a:cubicBezTo>
                  <a:cubicBezTo>
                    <a:pt x="76" y="52"/>
                    <a:pt x="76" y="52"/>
                    <a:pt x="76" y="52"/>
                  </a:cubicBezTo>
                  <a:cubicBezTo>
                    <a:pt x="75" y="53"/>
                    <a:pt x="74" y="52"/>
                    <a:pt x="74" y="52"/>
                  </a:cubicBezTo>
                  <a:cubicBezTo>
                    <a:pt x="73" y="52"/>
                    <a:pt x="72" y="52"/>
                    <a:pt x="72" y="52"/>
                  </a:cubicBezTo>
                  <a:cubicBezTo>
                    <a:pt x="72" y="52"/>
                    <a:pt x="71" y="52"/>
                    <a:pt x="71" y="52"/>
                  </a:cubicBezTo>
                  <a:cubicBezTo>
                    <a:pt x="70" y="53"/>
                    <a:pt x="69" y="53"/>
                    <a:pt x="68" y="53"/>
                  </a:cubicBezTo>
                  <a:cubicBezTo>
                    <a:pt x="67" y="53"/>
                    <a:pt x="67" y="53"/>
                    <a:pt x="67" y="53"/>
                  </a:cubicBezTo>
                  <a:cubicBezTo>
                    <a:pt x="67" y="53"/>
                    <a:pt x="67" y="53"/>
                    <a:pt x="68" y="53"/>
                  </a:cubicBezTo>
                  <a:cubicBezTo>
                    <a:pt x="68" y="53"/>
                    <a:pt x="68" y="53"/>
                    <a:pt x="69" y="53"/>
                  </a:cubicBezTo>
                  <a:cubicBezTo>
                    <a:pt x="70" y="53"/>
                    <a:pt x="71" y="53"/>
                    <a:pt x="72" y="53"/>
                  </a:cubicBezTo>
                  <a:cubicBezTo>
                    <a:pt x="72" y="53"/>
                    <a:pt x="72" y="53"/>
                    <a:pt x="73" y="53"/>
                  </a:cubicBezTo>
                  <a:cubicBezTo>
                    <a:pt x="74" y="53"/>
                    <a:pt x="76" y="53"/>
                    <a:pt x="77" y="53"/>
                  </a:cubicBezTo>
                  <a:cubicBezTo>
                    <a:pt x="78" y="53"/>
                    <a:pt x="79" y="53"/>
                    <a:pt x="80" y="53"/>
                  </a:cubicBezTo>
                  <a:cubicBezTo>
                    <a:pt x="80" y="53"/>
                    <a:pt x="80" y="53"/>
                    <a:pt x="80" y="53"/>
                  </a:cubicBezTo>
                  <a:cubicBezTo>
                    <a:pt x="80" y="53"/>
                    <a:pt x="81" y="52"/>
                    <a:pt x="81" y="53"/>
                  </a:cubicBezTo>
                  <a:cubicBezTo>
                    <a:pt x="81" y="53"/>
                    <a:pt x="80" y="53"/>
                    <a:pt x="80" y="53"/>
                  </a:cubicBezTo>
                  <a:cubicBezTo>
                    <a:pt x="80" y="53"/>
                    <a:pt x="79" y="53"/>
                    <a:pt x="79" y="53"/>
                  </a:cubicBezTo>
                  <a:cubicBezTo>
                    <a:pt x="79" y="53"/>
                    <a:pt x="79" y="54"/>
                    <a:pt x="79" y="54"/>
                  </a:cubicBezTo>
                  <a:cubicBezTo>
                    <a:pt x="78" y="54"/>
                    <a:pt x="77" y="54"/>
                    <a:pt x="76" y="54"/>
                  </a:cubicBezTo>
                  <a:cubicBezTo>
                    <a:pt x="75" y="54"/>
                    <a:pt x="74" y="55"/>
                    <a:pt x="73" y="55"/>
                  </a:cubicBezTo>
                  <a:cubicBezTo>
                    <a:pt x="72" y="55"/>
                    <a:pt x="71" y="55"/>
                    <a:pt x="71" y="55"/>
                  </a:cubicBezTo>
                  <a:cubicBezTo>
                    <a:pt x="70" y="54"/>
                    <a:pt x="69" y="55"/>
                    <a:pt x="68" y="55"/>
                  </a:cubicBezTo>
                  <a:cubicBezTo>
                    <a:pt x="66" y="55"/>
                    <a:pt x="65" y="56"/>
                    <a:pt x="63" y="55"/>
                  </a:cubicBezTo>
                  <a:cubicBezTo>
                    <a:pt x="63" y="55"/>
                    <a:pt x="62" y="56"/>
                    <a:pt x="61" y="56"/>
                  </a:cubicBezTo>
                  <a:cubicBezTo>
                    <a:pt x="60" y="56"/>
                    <a:pt x="59" y="56"/>
                    <a:pt x="59" y="57"/>
                  </a:cubicBezTo>
                  <a:cubicBezTo>
                    <a:pt x="59" y="57"/>
                    <a:pt x="59" y="57"/>
                    <a:pt x="59" y="57"/>
                  </a:cubicBezTo>
                  <a:cubicBezTo>
                    <a:pt x="56" y="57"/>
                    <a:pt x="54" y="58"/>
                    <a:pt x="52" y="58"/>
                  </a:cubicBezTo>
                  <a:cubicBezTo>
                    <a:pt x="50" y="58"/>
                    <a:pt x="49" y="58"/>
                    <a:pt x="47" y="59"/>
                  </a:cubicBezTo>
                  <a:cubicBezTo>
                    <a:pt x="46" y="59"/>
                    <a:pt x="45" y="59"/>
                    <a:pt x="44" y="58"/>
                  </a:cubicBezTo>
                  <a:cubicBezTo>
                    <a:pt x="44" y="58"/>
                    <a:pt x="43" y="58"/>
                    <a:pt x="43" y="58"/>
                  </a:cubicBezTo>
                  <a:cubicBezTo>
                    <a:pt x="42" y="58"/>
                    <a:pt x="42" y="58"/>
                    <a:pt x="42" y="58"/>
                  </a:cubicBezTo>
                  <a:cubicBezTo>
                    <a:pt x="42" y="58"/>
                    <a:pt x="43" y="58"/>
                    <a:pt x="43" y="58"/>
                  </a:cubicBezTo>
                  <a:cubicBezTo>
                    <a:pt x="43" y="58"/>
                    <a:pt x="43" y="58"/>
                    <a:pt x="43" y="59"/>
                  </a:cubicBezTo>
                  <a:cubicBezTo>
                    <a:pt x="43" y="59"/>
                    <a:pt x="43" y="59"/>
                    <a:pt x="43" y="59"/>
                  </a:cubicBezTo>
                  <a:cubicBezTo>
                    <a:pt x="42" y="59"/>
                    <a:pt x="42" y="59"/>
                    <a:pt x="42" y="60"/>
                  </a:cubicBezTo>
                  <a:cubicBezTo>
                    <a:pt x="42" y="60"/>
                    <a:pt x="41" y="60"/>
                    <a:pt x="41" y="60"/>
                  </a:cubicBezTo>
                  <a:cubicBezTo>
                    <a:pt x="40" y="60"/>
                    <a:pt x="39" y="60"/>
                    <a:pt x="38" y="60"/>
                  </a:cubicBezTo>
                  <a:cubicBezTo>
                    <a:pt x="37" y="60"/>
                    <a:pt x="36" y="60"/>
                    <a:pt x="35" y="60"/>
                  </a:cubicBezTo>
                  <a:cubicBezTo>
                    <a:pt x="35" y="60"/>
                    <a:pt x="35" y="60"/>
                    <a:pt x="35" y="60"/>
                  </a:cubicBezTo>
                  <a:cubicBezTo>
                    <a:pt x="35" y="61"/>
                    <a:pt x="34" y="61"/>
                    <a:pt x="34" y="61"/>
                  </a:cubicBezTo>
                  <a:cubicBezTo>
                    <a:pt x="33" y="61"/>
                    <a:pt x="32" y="62"/>
                    <a:pt x="31" y="62"/>
                  </a:cubicBezTo>
                  <a:cubicBezTo>
                    <a:pt x="30" y="62"/>
                    <a:pt x="30" y="62"/>
                    <a:pt x="29" y="62"/>
                  </a:cubicBezTo>
                  <a:cubicBezTo>
                    <a:pt x="29" y="62"/>
                    <a:pt x="29" y="62"/>
                    <a:pt x="28" y="63"/>
                  </a:cubicBezTo>
                  <a:cubicBezTo>
                    <a:pt x="28" y="63"/>
                    <a:pt x="28" y="63"/>
                    <a:pt x="28" y="63"/>
                  </a:cubicBezTo>
                  <a:cubicBezTo>
                    <a:pt x="27" y="63"/>
                    <a:pt x="27" y="63"/>
                    <a:pt x="26" y="63"/>
                  </a:cubicBezTo>
                  <a:cubicBezTo>
                    <a:pt x="26" y="64"/>
                    <a:pt x="25" y="64"/>
                    <a:pt x="24" y="64"/>
                  </a:cubicBezTo>
                  <a:cubicBezTo>
                    <a:pt x="23" y="64"/>
                    <a:pt x="23" y="65"/>
                    <a:pt x="22" y="65"/>
                  </a:cubicBezTo>
                  <a:cubicBezTo>
                    <a:pt x="21" y="65"/>
                    <a:pt x="21" y="65"/>
                    <a:pt x="21" y="64"/>
                  </a:cubicBezTo>
                  <a:cubicBezTo>
                    <a:pt x="21" y="63"/>
                    <a:pt x="21" y="63"/>
                    <a:pt x="20" y="63"/>
                  </a:cubicBezTo>
                  <a:cubicBezTo>
                    <a:pt x="20" y="63"/>
                    <a:pt x="20" y="63"/>
                    <a:pt x="20" y="63"/>
                  </a:cubicBezTo>
                  <a:cubicBezTo>
                    <a:pt x="20" y="63"/>
                    <a:pt x="20" y="63"/>
                    <a:pt x="20" y="63"/>
                  </a:cubicBezTo>
                  <a:cubicBezTo>
                    <a:pt x="20" y="63"/>
                    <a:pt x="21" y="62"/>
                    <a:pt x="21" y="63"/>
                  </a:cubicBezTo>
                  <a:cubicBezTo>
                    <a:pt x="21" y="63"/>
                    <a:pt x="22" y="62"/>
                    <a:pt x="22" y="62"/>
                  </a:cubicBezTo>
                  <a:cubicBezTo>
                    <a:pt x="23" y="62"/>
                    <a:pt x="24" y="61"/>
                    <a:pt x="25" y="62"/>
                  </a:cubicBezTo>
                  <a:cubicBezTo>
                    <a:pt x="25" y="62"/>
                    <a:pt x="26" y="61"/>
                    <a:pt x="26" y="61"/>
                  </a:cubicBezTo>
                  <a:cubicBezTo>
                    <a:pt x="27" y="61"/>
                    <a:pt x="27" y="61"/>
                    <a:pt x="28" y="61"/>
                  </a:cubicBezTo>
                  <a:cubicBezTo>
                    <a:pt x="28" y="61"/>
                    <a:pt x="28" y="61"/>
                    <a:pt x="28" y="61"/>
                  </a:cubicBezTo>
                  <a:cubicBezTo>
                    <a:pt x="29" y="60"/>
                    <a:pt x="29" y="61"/>
                    <a:pt x="30" y="61"/>
                  </a:cubicBezTo>
                  <a:cubicBezTo>
                    <a:pt x="30" y="61"/>
                    <a:pt x="30" y="61"/>
                    <a:pt x="31" y="61"/>
                  </a:cubicBezTo>
                  <a:cubicBezTo>
                    <a:pt x="31" y="61"/>
                    <a:pt x="32" y="61"/>
                    <a:pt x="33" y="61"/>
                  </a:cubicBezTo>
                  <a:cubicBezTo>
                    <a:pt x="33" y="61"/>
                    <a:pt x="34" y="60"/>
                    <a:pt x="34" y="61"/>
                  </a:cubicBezTo>
                  <a:cubicBezTo>
                    <a:pt x="34" y="61"/>
                    <a:pt x="34" y="60"/>
                    <a:pt x="34" y="60"/>
                  </a:cubicBezTo>
                  <a:cubicBezTo>
                    <a:pt x="34" y="60"/>
                    <a:pt x="34" y="60"/>
                    <a:pt x="34" y="60"/>
                  </a:cubicBezTo>
                  <a:cubicBezTo>
                    <a:pt x="34" y="60"/>
                    <a:pt x="33" y="60"/>
                    <a:pt x="33" y="60"/>
                  </a:cubicBezTo>
                  <a:cubicBezTo>
                    <a:pt x="33" y="60"/>
                    <a:pt x="33" y="60"/>
                    <a:pt x="33" y="60"/>
                  </a:cubicBezTo>
                  <a:cubicBezTo>
                    <a:pt x="33" y="60"/>
                    <a:pt x="33" y="60"/>
                    <a:pt x="33" y="60"/>
                  </a:cubicBezTo>
                  <a:cubicBezTo>
                    <a:pt x="34" y="59"/>
                    <a:pt x="34" y="59"/>
                    <a:pt x="35" y="59"/>
                  </a:cubicBezTo>
                  <a:cubicBezTo>
                    <a:pt x="36" y="59"/>
                    <a:pt x="37" y="59"/>
                    <a:pt x="37" y="59"/>
                  </a:cubicBezTo>
                  <a:cubicBezTo>
                    <a:pt x="37" y="59"/>
                    <a:pt x="38" y="59"/>
                    <a:pt x="38" y="59"/>
                  </a:cubicBezTo>
                  <a:cubicBezTo>
                    <a:pt x="38" y="59"/>
                    <a:pt x="38" y="59"/>
                    <a:pt x="38" y="59"/>
                  </a:cubicBezTo>
                  <a:cubicBezTo>
                    <a:pt x="38" y="59"/>
                    <a:pt x="38" y="59"/>
                    <a:pt x="38" y="59"/>
                  </a:cubicBezTo>
                  <a:cubicBezTo>
                    <a:pt x="37" y="59"/>
                    <a:pt x="37" y="59"/>
                    <a:pt x="37" y="59"/>
                  </a:cubicBezTo>
                  <a:cubicBezTo>
                    <a:pt x="36" y="59"/>
                    <a:pt x="36" y="59"/>
                    <a:pt x="36" y="58"/>
                  </a:cubicBezTo>
                  <a:cubicBezTo>
                    <a:pt x="36" y="58"/>
                    <a:pt x="36" y="58"/>
                    <a:pt x="37" y="58"/>
                  </a:cubicBezTo>
                  <a:cubicBezTo>
                    <a:pt x="37" y="58"/>
                    <a:pt x="38" y="58"/>
                    <a:pt x="38" y="57"/>
                  </a:cubicBezTo>
                  <a:cubicBezTo>
                    <a:pt x="38" y="57"/>
                    <a:pt x="38" y="57"/>
                    <a:pt x="38" y="57"/>
                  </a:cubicBezTo>
                  <a:cubicBezTo>
                    <a:pt x="38" y="57"/>
                    <a:pt x="38" y="57"/>
                    <a:pt x="38" y="57"/>
                  </a:cubicBezTo>
                  <a:cubicBezTo>
                    <a:pt x="38" y="57"/>
                    <a:pt x="37" y="57"/>
                    <a:pt x="37" y="57"/>
                  </a:cubicBezTo>
                  <a:cubicBezTo>
                    <a:pt x="35" y="57"/>
                    <a:pt x="34" y="57"/>
                    <a:pt x="33" y="58"/>
                  </a:cubicBezTo>
                  <a:cubicBezTo>
                    <a:pt x="33" y="58"/>
                    <a:pt x="33" y="58"/>
                    <a:pt x="33" y="58"/>
                  </a:cubicBezTo>
                  <a:cubicBezTo>
                    <a:pt x="32" y="57"/>
                    <a:pt x="31" y="57"/>
                    <a:pt x="31" y="57"/>
                  </a:cubicBezTo>
                  <a:cubicBezTo>
                    <a:pt x="30" y="57"/>
                    <a:pt x="30" y="57"/>
                    <a:pt x="30" y="58"/>
                  </a:cubicBezTo>
                  <a:cubicBezTo>
                    <a:pt x="30" y="59"/>
                    <a:pt x="29" y="59"/>
                    <a:pt x="28" y="59"/>
                  </a:cubicBezTo>
                  <a:cubicBezTo>
                    <a:pt x="28" y="59"/>
                    <a:pt x="27" y="60"/>
                    <a:pt x="26" y="60"/>
                  </a:cubicBezTo>
                  <a:cubicBezTo>
                    <a:pt x="25" y="60"/>
                    <a:pt x="24" y="60"/>
                    <a:pt x="23" y="61"/>
                  </a:cubicBezTo>
                  <a:cubicBezTo>
                    <a:pt x="23" y="62"/>
                    <a:pt x="22" y="61"/>
                    <a:pt x="22" y="62"/>
                  </a:cubicBezTo>
                  <a:cubicBezTo>
                    <a:pt x="21" y="62"/>
                    <a:pt x="21" y="62"/>
                    <a:pt x="21" y="62"/>
                  </a:cubicBezTo>
                  <a:cubicBezTo>
                    <a:pt x="20" y="62"/>
                    <a:pt x="20" y="62"/>
                    <a:pt x="20" y="62"/>
                  </a:cubicBezTo>
                  <a:cubicBezTo>
                    <a:pt x="20" y="61"/>
                    <a:pt x="20" y="61"/>
                    <a:pt x="20" y="60"/>
                  </a:cubicBezTo>
                  <a:cubicBezTo>
                    <a:pt x="20" y="60"/>
                    <a:pt x="20" y="59"/>
                    <a:pt x="21" y="60"/>
                  </a:cubicBezTo>
                  <a:cubicBezTo>
                    <a:pt x="22" y="60"/>
                    <a:pt x="23" y="59"/>
                    <a:pt x="24" y="59"/>
                  </a:cubicBezTo>
                  <a:cubicBezTo>
                    <a:pt x="24" y="59"/>
                    <a:pt x="25" y="59"/>
                    <a:pt x="25" y="59"/>
                  </a:cubicBezTo>
                  <a:cubicBezTo>
                    <a:pt x="25" y="59"/>
                    <a:pt x="25" y="59"/>
                    <a:pt x="26" y="59"/>
                  </a:cubicBezTo>
                  <a:cubicBezTo>
                    <a:pt x="26" y="59"/>
                    <a:pt x="26" y="58"/>
                    <a:pt x="26" y="58"/>
                  </a:cubicBezTo>
                  <a:cubicBezTo>
                    <a:pt x="26" y="58"/>
                    <a:pt x="26" y="58"/>
                    <a:pt x="25" y="58"/>
                  </a:cubicBezTo>
                  <a:cubicBezTo>
                    <a:pt x="25" y="58"/>
                    <a:pt x="24" y="58"/>
                    <a:pt x="24" y="58"/>
                  </a:cubicBezTo>
                  <a:cubicBezTo>
                    <a:pt x="24" y="58"/>
                    <a:pt x="24" y="58"/>
                    <a:pt x="23" y="58"/>
                  </a:cubicBezTo>
                  <a:cubicBezTo>
                    <a:pt x="23" y="58"/>
                    <a:pt x="21" y="58"/>
                    <a:pt x="21" y="58"/>
                  </a:cubicBezTo>
                  <a:cubicBezTo>
                    <a:pt x="20" y="58"/>
                    <a:pt x="20" y="58"/>
                    <a:pt x="19" y="58"/>
                  </a:cubicBezTo>
                  <a:cubicBezTo>
                    <a:pt x="19" y="58"/>
                    <a:pt x="19" y="58"/>
                    <a:pt x="19" y="59"/>
                  </a:cubicBezTo>
                  <a:cubicBezTo>
                    <a:pt x="19" y="59"/>
                    <a:pt x="18" y="59"/>
                    <a:pt x="18" y="59"/>
                  </a:cubicBezTo>
                  <a:cubicBezTo>
                    <a:pt x="17" y="59"/>
                    <a:pt x="17" y="59"/>
                    <a:pt x="17" y="59"/>
                  </a:cubicBezTo>
                  <a:cubicBezTo>
                    <a:pt x="16" y="59"/>
                    <a:pt x="16" y="59"/>
                    <a:pt x="16" y="58"/>
                  </a:cubicBezTo>
                  <a:cubicBezTo>
                    <a:pt x="16" y="58"/>
                    <a:pt x="16" y="57"/>
                    <a:pt x="16" y="57"/>
                  </a:cubicBezTo>
                  <a:cubicBezTo>
                    <a:pt x="16" y="56"/>
                    <a:pt x="16" y="55"/>
                    <a:pt x="17" y="55"/>
                  </a:cubicBezTo>
                  <a:cubicBezTo>
                    <a:pt x="17" y="55"/>
                    <a:pt x="17" y="55"/>
                    <a:pt x="17" y="55"/>
                  </a:cubicBezTo>
                  <a:cubicBezTo>
                    <a:pt x="18" y="55"/>
                    <a:pt x="18" y="55"/>
                    <a:pt x="18" y="55"/>
                  </a:cubicBezTo>
                  <a:cubicBezTo>
                    <a:pt x="18" y="55"/>
                    <a:pt x="17" y="55"/>
                    <a:pt x="17" y="55"/>
                  </a:cubicBezTo>
                  <a:cubicBezTo>
                    <a:pt x="17" y="55"/>
                    <a:pt x="17" y="55"/>
                    <a:pt x="16" y="54"/>
                  </a:cubicBezTo>
                  <a:cubicBezTo>
                    <a:pt x="16" y="54"/>
                    <a:pt x="16" y="54"/>
                    <a:pt x="16" y="54"/>
                  </a:cubicBezTo>
                  <a:cubicBezTo>
                    <a:pt x="16" y="54"/>
                    <a:pt x="15" y="54"/>
                    <a:pt x="16" y="53"/>
                  </a:cubicBezTo>
                  <a:cubicBezTo>
                    <a:pt x="16" y="52"/>
                    <a:pt x="16" y="52"/>
                    <a:pt x="15" y="51"/>
                  </a:cubicBezTo>
                  <a:cubicBezTo>
                    <a:pt x="14" y="51"/>
                    <a:pt x="13" y="51"/>
                    <a:pt x="12" y="50"/>
                  </a:cubicBezTo>
                  <a:cubicBezTo>
                    <a:pt x="11" y="49"/>
                    <a:pt x="10" y="49"/>
                    <a:pt x="9" y="49"/>
                  </a:cubicBezTo>
                  <a:cubicBezTo>
                    <a:pt x="9" y="49"/>
                    <a:pt x="8" y="49"/>
                    <a:pt x="8" y="49"/>
                  </a:cubicBezTo>
                  <a:cubicBezTo>
                    <a:pt x="8" y="49"/>
                    <a:pt x="8" y="49"/>
                    <a:pt x="8" y="49"/>
                  </a:cubicBezTo>
                  <a:cubicBezTo>
                    <a:pt x="8" y="49"/>
                    <a:pt x="8" y="49"/>
                    <a:pt x="8" y="49"/>
                  </a:cubicBezTo>
                  <a:cubicBezTo>
                    <a:pt x="9" y="49"/>
                    <a:pt x="10" y="49"/>
                    <a:pt x="12" y="48"/>
                  </a:cubicBezTo>
                  <a:cubicBezTo>
                    <a:pt x="13" y="48"/>
                    <a:pt x="14" y="47"/>
                    <a:pt x="15" y="47"/>
                  </a:cubicBezTo>
                  <a:cubicBezTo>
                    <a:pt x="15" y="47"/>
                    <a:pt x="15" y="47"/>
                    <a:pt x="15" y="47"/>
                  </a:cubicBezTo>
                  <a:cubicBezTo>
                    <a:pt x="16" y="46"/>
                    <a:pt x="17" y="46"/>
                    <a:pt x="18" y="46"/>
                  </a:cubicBezTo>
                  <a:cubicBezTo>
                    <a:pt x="18" y="46"/>
                    <a:pt x="19" y="46"/>
                    <a:pt x="19" y="46"/>
                  </a:cubicBezTo>
                  <a:cubicBezTo>
                    <a:pt x="19" y="45"/>
                    <a:pt x="20" y="45"/>
                    <a:pt x="21" y="45"/>
                  </a:cubicBezTo>
                  <a:cubicBezTo>
                    <a:pt x="21" y="45"/>
                    <a:pt x="21" y="45"/>
                    <a:pt x="22" y="45"/>
                  </a:cubicBezTo>
                  <a:cubicBezTo>
                    <a:pt x="22" y="45"/>
                    <a:pt x="22" y="45"/>
                    <a:pt x="22" y="45"/>
                  </a:cubicBezTo>
                  <a:cubicBezTo>
                    <a:pt x="23" y="44"/>
                    <a:pt x="22" y="44"/>
                    <a:pt x="22" y="44"/>
                  </a:cubicBezTo>
                  <a:cubicBezTo>
                    <a:pt x="22" y="44"/>
                    <a:pt x="23" y="44"/>
                    <a:pt x="23" y="44"/>
                  </a:cubicBezTo>
                  <a:cubicBezTo>
                    <a:pt x="24" y="43"/>
                    <a:pt x="24" y="43"/>
                    <a:pt x="24" y="43"/>
                  </a:cubicBezTo>
                  <a:cubicBezTo>
                    <a:pt x="24" y="43"/>
                    <a:pt x="24" y="43"/>
                    <a:pt x="23" y="43"/>
                  </a:cubicBezTo>
                  <a:cubicBezTo>
                    <a:pt x="23" y="43"/>
                    <a:pt x="23" y="43"/>
                    <a:pt x="23" y="42"/>
                  </a:cubicBezTo>
                  <a:cubicBezTo>
                    <a:pt x="24" y="42"/>
                    <a:pt x="23" y="41"/>
                    <a:pt x="24" y="41"/>
                  </a:cubicBezTo>
                  <a:cubicBezTo>
                    <a:pt x="25" y="41"/>
                    <a:pt x="25" y="41"/>
                    <a:pt x="24" y="40"/>
                  </a:cubicBezTo>
                  <a:cubicBezTo>
                    <a:pt x="24" y="40"/>
                    <a:pt x="24" y="39"/>
                    <a:pt x="25" y="39"/>
                  </a:cubicBezTo>
                  <a:cubicBezTo>
                    <a:pt x="25" y="39"/>
                    <a:pt x="26" y="39"/>
                    <a:pt x="26" y="39"/>
                  </a:cubicBezTo>
                  <a:cubicBezTo>
                    <a:pt x="27" y="40"/>
                    <a:pt x="28" y="41"/>
                    <a:pt x="29" y="40"/>
                  </a:cubicBezTo>
                  <a:cubicBezTo>
                    <a:pt x="29" y="40"/>
                    <a:pt x="30" y="40"/>
                    <a:pt x="30" y="41"/>
                  </a:cubicBezTo>
                  <a:cubicBezTo>
                    <a:pt x="30" y="41"/>
                    <a:pt x="30" y="41"/>
                    <a:pt x="30" y="41"/>
                  </a:cubicBezTo>
                  <a:cubicBezTo>
                    <a:pt x="32" y="41"/>
                    <a:pt x="33" y="41"/>
                    <a:pt x="34" y="40"/>
                  </a:cubicBezTo>
                  <a:cubicBezTo>
                    <a:pt x="34" y="40"/>
                    <a:pt x="35" y="41"/>
                    <a:pt x="35" y="41"/>
                  </a:cubicBezTo>
                  <a:cubicBezTo>
                    <a:pt x="36" y="40"/>
                    <a:pt x="37" y="41"/>
                    <a:pt x="37" y="41"/>
                  </a:cubicBezTo>
                  <a:cubicBezTo>
                    <a:pt x="38" y="41"/>
                    <a:pt x="39" y="41"/>
                    <a:pt x="40" y="41"/>
                  </a:cubicBezTo>
                  <a:cubicBezTo>
                    <a:pt x="41" y="40"/>
                    <a:pt x="43" y="40"/>
                    <a:pt x="44" y="40"/>
                  </a:cubicBezTo>
                  <a:cubicBezTo>
                    <a:pt x="44" y="40"/>
                    <a:pt x="44" y="40"/>
                    <a:pt x="45" y="40"/>
                  </a:cubicBezTo>
                  <a:cubicBezTo>
                    <a:pt x="45" y="40"/>
                    <a:pt x="45" y="40"/>
                    <a:pt x="45" y="40"/>
                  </a:cubicBezTo>
                  <a:cubicBezTo>
                    <a:pt x="45" y="39"/>
                    <a:pt x="45" y="39"/>
                    <a:pt x="44" y="39"/>
                  </a:cubicBezTo>
                  <a:cubicBezTo>
                    <a:pt x="44" y="39"/>
                    <a:pt x="43" y="39"/>
                    <a:pt x="42" y="40"/>
                  </a:cubicBezTo>
                  <a:cubicBezTo>
                    <a:pt x="41" y="40"/>
                    <a:pt x="40" y="39"/>
                    <a:pt x="41" y="38"/>
                  </a:cubicBezTo>
                  <a:cubicBezTo>
                    <a:pt x="41" y="38"/>
                    <a:pt x="41" y="38"/>
                    <a:pt x="41" y="38"/>
                  </a:cubicBezTo>
                  <a:cubicBezTo>
                    <a:pt x="42" y="38"/>
                    <a:pt x="42" y="38"/>
                    <a:pt x="43" y="38"/>
                  </a:cubicBezTo>
                  <a:cubicBezTo>
                    <a:pt x="43" y="38"/>
                    <a:pt x="43" y="38"/>
                    <a:pt x="44" y="37"/>
                  </a:cubicBezTo>
                  <a:cubicBezTo>
                    <a:pt x="45" y="37"/>
                    <a:pt x="45" y="37"/>
                    <a:pt x="46" y="37"/>
                  </a:cubicBezTo>
                  <a:cubicBezTo>
                    <a:pt x="46" y="37"/>
                    <a:pt x="46" y="37"/>
                    <a:pt x="46" y="37"/>
                  </a:cubicBezTo>
                  <a:cubicBezTo>
                    <a:pt x="46" y="37"/>
                    <a:pt x="46" y="37"/>
                    <a:pt x="46" y="37"/>
                  </a:cubicBezTo>
                  <a:cubicBezTo>
                    <a:pt x="46" y="37"/>
                    <a:pt x="46" y="37"/>
                    <a:pt x="46" y="37"/>
                  </a:cubicBezTo>
                  <a:cubicBezTo>
                    <a:pt x="45" y="36"/>
                    <a:pt x="45" y="36"/>
                    <a:pt x="44" y="37"/>
                  </a:cubicBezTo>
                  <a:cubicBezTo>
                    <a:pt x="42" y="37"/>
                    <a:pt x="41" y="37"/>
                    <a:pt x="39" y="37"/>
                  </a:cubicBezTo>
                  <a:cubicBezTo>
                    <a:pt x="38" y="37"/>
                    <a:pt x="36" y="37"/>
                    <a:pt x="35" y="37"/>
                  </a:cubicBezTo>
                  <a:cubicBezTo>
                    <a:pt x="34" y="38"/>
                    <a:pt x="33" y="38"/>
                    <a:pt x="32" y="38"/>
                  </a:cubicBezTo>
                  <a:cubicBezTo>
                    <a:pt x="32" y="38"/>
                    <a:pt x="32" y="38"/>
                    <a:pt x="32" y="38"/>
                  </a:cubicBezTo>
                  <a:cubicBezTo>
                    <a:pt x="32" y="38"/>
                    <a:pt x="32" y="38"/>
                    <a:pt x="32" y="37"/>
                  </a:cubicBezTo>
                  <a:cubicBezTo>
                    <a:pt x="33" y="37"/>
                    <a:pt x="34" y="37"/>
                    <a:pt x="35" y="37"/>
                  </a:cubicBezTo>
                  <a:cubicBezTo>
                    <a:pt x="35" y="37"/>
                    <a:pt x="35" y="37"/>
                    <a:pt x="35" y="37"/>
                  </a:cubicBezTo>
                  <a:cubicBezTo>
                    <a:pt x="35" y="37"/>
                    <a:pt x="35" y="37"/>
                    <a:pt x="35" y="36"/>
                  </a:cubicBezTo>
                  <a:cubicBezTo>
                    <a:pt x="35" y="36"/>
                    <a:pt x="35" y="36"/>
                    <a:pt x="35" y="36"/>
                  </a:cubicBezTo>
                  <a:cubicBezTo>
                    <a:pt x="34" y="37"/>
                    <a:pt x="33" y="37"/>
                    <a:pt x="31" y="37"/>
                  </a:cubicBezTo>
                  <a:cubicBezTo>
                    <a:pt x="31" y="37"/>
                    <a:pt x="31" y="37"/>
                    <a:pt x="31" y="37"/>
                  </a:cubicBezTo>
                  <a:cubicBezTo>
                    <a:pt x="31" y="37"/>
                    <a:pt x="30" y="37"/>
                    <a:pt x="30" y="37"/>
                  </a:cubicBezTo>
                  <a:cubicBezTo>
                    <a:pt x="29" y="36"/>
                    <a:pt x="29" y="37"/>
                    <a:pt x="28" y="37"/>
                  </a:cubicBezTo>
                  <a:cubicBezTo>
                    <a:pt x="28" y="37"/>
                    <a:pt x="28" y="37"/>
                    <a:pt x="27" y="37"/>
                  </a:cubicBezTo>
                  <a:cubicBezTo>
                    <a:pt x="27" y="37"/>
                    <a:pt x="27" y="37"/>
                    <a:pt x="27" y="37"/>
                  </a:cubicBezTo>
                  <a:cubicBezTo>
                    <a:pt x="27" y="37"/>
                    <a:pt x="27" y="37"/>
                    <a:pt x="27" y="37"/>
                  </a:cubicBezTo>
                  <a:cubicBezTo>
                    <a:pt x="28" y="36"/>
                    <a:pt x="29" y="36"/>
                    <a:pt x="29" y="36"/>
                  </a:cubicBezTo>
                  <a:cubicBezTo>
                    <a:pt x="30" y="36"/>
                    <a:pt x="31" y="36"/>
                    <a:pt x="31" y="36"/>
                  </a:cubicBezTo>
                  <a:cubicBezTo>
                    <a:pt x="31" y="36"/>
                    <a:pt x="31" y="36"/>
                    <a:pt x="31" y="36"/>
                  </a:cubicBezTo>
                  <a:cubicBezTo>
                    <a:pt x="32" y="36"/>
                    <a:pt x="33" y="35"/>
                    <a:pt x="33" y="35"/>
                  </a:cubicBezTo>
                  <a:cubicBezTo>
                    <a:pt x="33" y="35"/>
                    <a:pt x="33" y="35"/>
                    <a:pt x="33" y="35"/>
                  </a:cubicBezTo>
                  <a:cubicBezTo>
                    <a:pt x="33" y="35"/>
                    <a:pt x="33" y="35"/>
                    <a:pt x="33" y="36"/>
                  </a:cubicBezTo>
                  <a:cubicBezTo>
                    <a:pt x="33" y="36"/>
                    <a:pt x="33" y="36"/>
                    <a:pt x="34" y="36"/>
                  </a:cubicBezTo>
                  <a:cubicBezTo>
                    <a:pt x="34" y="35"/>
                    <a:pt x="35" y="35"/>
                    <a:pt x="36" y="35"/>
                  </a:cubicBezTo>
                  <a:cubicBezTo>
                    <a:pt x="36" y="35"/>
                    <a:pt x="36" y="35"/>
                    <a:pt x="37" y="35"/>
                  </a:cubicBezTo>
                  <a:cubicBezTo>
                    <a:pt x="38" y="35"/>
                    <a:pt x="40" y="34"/>
                    <a:pt x="42" y="34"/>
                  </a:cubicBezTo>
                  <a:cubicBezTo>
                    <a:pt x="42" y="34"/>
                    <a:pt x="42" y="34"/>
                    <a:pt x="42" y="34"/>
                  </a:cubicBezTo>
                  <a:cubicBezTo>
                    <a:pt x="42" y="34"/>
                    <a:pt x="42" y="34"/>
                    <a:pt x="42" y="34"/>
                  </a:cubicBezTo>
                  <a:cubicBezTo>
                    <a:pt x="43" y="34"/>
                    <a:pt x="43" y="33"/>
                    <a:pt x="44" y="33"/>
                  </a:cubicBezTo>
                  <a:cubicBezTo>
                    <a:pt x="45" y="33"/>
                    <a:pt x="45" y="33"/>
                    <a:pt x="46" y="33"/>
                  </a:cubicBezTo>
                  <a:cubicBezTo>
                    <a:pt x="47" y="33"/>
                    <a:pt x="47" y="32"/>
                    <a:pt x="47" y="32"/>
                  </a:cubicBezTo>
                  <a:cubicBezTo>
                    <a:pt x="47" y="32"/>
                    <a:pt x="48" y="32"/>
                    <a:pt x="48" y="33"/>
                  </a:cubicBezTo>
                  <a:cubicBezTo>
                    <a:pt x="48" y="33"/>
                    <a:pt x="48" y="33"/>
                    <a:pt x="47" y="33"/>
                  </a:cubicBezTo>
                  <a:cubicBezTo>
                    <a:pt x="47" y="33"/>
                    <a:pt x="48" y="33"/>
                    <a:pt x="48" y="33"/>
                  </a:cubicBezTo>
                  <a:cubicBezTo>
                    <a:pt x="48" y="33"/>
                    <a:pt x="48" y="33"/>
                    <a:pt x="48" y="33"/>
                  </a:cubicBezTo>
                  <a:cubicBezTo>
                    <a:pt x="49" y="33"/>
                    <a:pt x="50" y="33"/>
                    <a:pt x="51" y="33"/>
                  </a:cubicBezTo>
                  <a:cubicBezTo>
                    <a:pt x="51" y="33"/>
                    <a:pt x="52" y="32"/>
                    <a:pt x="52" y="33"/>
                  </a:cubicBezTo>
                  <a:cubicBezTo>
                    <a:pt x="53" y="33"/>
                    <a:pt x="53" y="32"/>
                    <a:pt x="53" y="32"/>
                  </a:cubicBezTo>
                  <a:cubicBezTo>
                    <a:pt x="54" y="32"/>
                    <a:pt x="54" y="32"/>
                    <a:pt x="55" y="32"/>
                  </a:cubicBezTo>
                  <a:cubicBezTo>
                    <a:pt x="55" y="33"/>
                    <a:pt x="56" y="32"/>
                    <a:pt x="57" y="32"/>
                  </a:cubicBezTo>
                  <a:cubicBezTo>
                    <a:pt x="57" y="32"/>
                    <a:pt x="57" y="32"/>
                    <a:pt x="58" y="32"/>
                  </a:cubicBezTo>
                  <a:cubicBezTo>
                    <a:pt x="58" y="32"/>
                    <a:pt x="59" y="32"/>
                    <a:pt x="59" y="32"/>
                  </a:cubicBezTo>
                  <a:cubicBezTo>
                    <a:pt x="59" y="31"/>
                    <a:pt x="59" y="31"/>
                    <a:pt x="60" y="32"/>
                  </a:cubicBezTo>
                  <a:cubicBezTo>
                    <a:pt x="60" y="33"/>
                    <a:pt x="60" y="33"/>
                    <a:pt x="61" y="33"/>
                  </a:cubicBezTo>
                  <a:cubicBezTo>
                    <a:pt x="62" y="32"/>
                    <a:pt x="62" y="32"/>
                    <a:pt x="63" y="32"/>
                  </a:cubicBezTo>
                  <a:cubicBezTo>
                    <a:pt x="63" y="32"/>
                    <a:pt x="64" y="32"/>
                    <a:pt x="65" y="32"/>
                  </a:cubicBezTo>
                  <a:cubicBezTo>
                    <a:pt x="65" y="32"/>
                    <a:pt x="66" y="32"/>
                    <a:pt x="67" y="32"/>
                  </a:cubicBezTo>
                  <a:cubicBezTo>
                    <a:pt x="67" y="32"/>
                    <a:pt x="68" y="31"/>
                    <a:pt x="69" y="32"/>
                  </a:cubicBezTo>
                  <a:cubicBezTo>
                    <a:pt x="69" y="32"/>
                    <a:pt x="69" y="32"/>
                    <a:pt x="69" y="32"/>
                  </a:cubicBezTo>
                  <a:cubicBezTo>
                    <a:pt x="70" y="31"/>
                    <a:pt x="71" y="31"/>
                    <a:pt x="72" y="31"/>
                  </a:cubicBezTo>
                  <a:cubicBezTo>
                    <a:pt x="72" y="31"/>
                    <a:pt x="73" y="31"/>
                    <a:pt x="73" y="31"/>
                  </a:cubicBezTo>
                  <a:cubicBezTo>
                    <a:pt x="75" y="31"/>
                    <a:pt x="76" y="31"/>
                    <a:pt x="77" y="30"/>
                  </a:cubicBezTo>
                  <a:cubicBezTo>
                    <a:pt x="78" y="30"/>
                    <a:pt x="79" y="30"/>
                    <a:pt x="80" y="30"/>
                  </a:cubicBezTo>
                  <a:cubicBezTo>
                    <a:pt x="80" y="30"/>
                    <a:pt x="80" y="30"/>
                    <a:pt x="81" y="30"/>
                  </a:cubicBezTo>
                  <a:cubicBezTo>
                    <a:pt x="81" y="30"/>
                    <a:pt x="81" y="30"/>
                    <a:pt x="81" y="30"/>
                  </a:cubicBezTo>
                  <a:cubicBezTo>
                    <a:pt x="81" y="30"/>
                    <a:pt x="81" y="30"/>
                    <a:pt x="81" y="30"/>
                  </a:cubicBezTo>
                  <a:cubicBezTo>
                    <a:pt x="79" y="30"/>
                    <a:pt x="78" y="30"/>
                    <a:pt x="77" y="30"/>
                  </a:cubicBezTo>
                  <a:cubicBezTo>
                    <a:pt x="76" y="30"/>
                    <a:pt x="75" y="30"/>
                    <a:pt x="73" y="30"/>
                  </a:cubicBezTo>
                  <a:cubicBezTo>
                    <a:pt x="73" y="30"/>
                    <a:pt x="72" y="30"/>
                    <a:pt x="72" y="30"/>
                  </a:cubicBezTo>
                  <a:cubicBezTo>
                    <a:pt x="71" y="30"/>
                    <a:pt x="69" y="30"/>
                    <a:pt x="68" y="31"/>
                  </a:cubicBezTo>
                  <a:cubicBezTo>
                    <a:pt x="68" y="31"/>
                    <a:pt x="67" y="31"/>
                    <a:pt x="66" y="31"/>
                  </a:cubicBezTo>
                  <a:cubicBezTo>
                    <a:pt x="66" y="31"/>
                    <a:pt x="66" y="31"/>
                    <a:pt x="66" y="31"/>
                  </a:cubicBezTo>
                  <a:cubicBezTo>
                    <a:pt x="66" y="31"/>
                    <a:pt x="66" y="31"/>
                    <a:pt x="66" y="31"/>
                  </a:cubicBezTo>
                  <a:cubicBezTo>
                    <a:pt x="66" y="30"/>
                    <a:pt x="66" y="31"/>
                    <a:pt x="66" y="31"/>
                  </a:cubicBezTo>
                  <a:cubicBezTo>
                    <a:pt x="67" y="30"/>
                    <a:pt x="67" y="30"/>
                    <a:pt x="68" y="30"/>
                  </a:cubicBezTo>
                  <a:cubicBezTo>
                    <a:pt x="68" y="30"/>
                    <a:pt x="68" y="30"/>
                    <a:pt x="68" y="30"/>
                  </a:cubicBezTo>
                  <a:cubicBezTo>
                    <a:pt x="68" y="30"/>
                    <a:pt x="68" y="30"/>
                    <a:pt x="68" y="30"/>
                  </a:cubicBezTo>
                  <a:cubicBezTo>
                    <a:pt x="67" y="30"/>
                    <a:pt x="66" y="30"/>
                    <a:pt x="64" y="30"/>
                  </a:cubicBezTo>
                  <a:cubicBezTo>
                    <a:pt x="64" y="30"/>
                    <a:pt x="63" y="30"/>
                    <a:pt x="63" y="30"/>
                  </a:cubicBezTo>
                  <a:cubicBezTo>
                    <a:pt x="63" y="30"/>
                    <a:pt x="64" y="30"/>
                    <a:pt x="64" y="30"/>
                  </a:cubicBezTo>
                  <a:cubicBezTo>
                    <a:pt x="66" y="29"/>
                    <a:pt x="68" y="29"/>
                    <a:pt x="69" y="29"/>
                  </a:cubicBezTo>
                  <a:cubicBezTo>
                    <a:pt x="70" y="29"/>
                    <a:pt x="70" y="29"/>
                    <a:pt x="70" y="29"/>
                  </a:cubicBezTo>
                  <a:cubicBezTo>
                    <a:pt x="71" y="29"/>
                    <a:pt x="72" y="29"/>
                    <a:pt x="73" y="29"/>
                  </a:cubicBezTo>
                  <a:cubicBezTo>
                    <a:pt x="73" y="29"/>
                    <a:pt x="74" y="29"/>
                    <a:pt x="74" y="28"/>
                  </a:cubicBezTo>
                  <a:cubicBezTo>
                    <a:pt x="74" y="28"/>
                    <a:pt x="74" y="28"/>
                    <a:pt x="75" y="28"/>
                  </a:cubicBezTo>
                  <a:cubicBezTo>
                    <a:pt x="75" y="28"/>
                    <a:pt x="76" y="28"/>
                    <a:pt x="76" y="27"/>
                  </a:cubicBezTo>
                  <a:cubicBezTo>
                    <a:pt x="77" y="27"/>
                    <a:pt x="78" y="27"/>
                    <a:pt x="80" y="27"/>
                  </a:cubicBezTo>
                  <a:cubicBezTo>
                    <a:pt x="81" y="27"/>
                    <a:pt x="82" y="27"/>
                    <a:pt x="83" y="27"/>
                  </a:cubicBezTo>
                  <a:cubicBezTo>
                    <a:pt x="83" y="27"/>
                    <a:pt x="83" y="27"/>
                    <a:pt x="83" y="27"/>
                  </a:cubicBezTo>
                  <a:cubicBezTo>
                    <a:pt x="84" y="27"/>
                    <a:pt x="84" y="27"/>
                    <a:pt x="85" y="27"/>
                  </a:cubicBezTo>
                  <a:cubicBezTo>
                    <a:pt x="87" y="26"/>
                    <a:pt x="88" y="26"/>
                    <a:pt x="90" y="26"/>
                  </a:cubicBezTo>
                  <a:cubicBezTo>
                    <a:pt x="90" y="26"/>
                    <a:pt x="91" y="26"/>
                    <a:pt x="92" y="26"/>
                  </a:cubicBezTo>
                  <a:cubicBezTo>
                    <a:pt x="93" y="25"/>
                    <a:pt x="93" y="26"/>
                    <a:pt x="94" y="26"/>
                  </a:cubicBezTo>
                  <a:cubicBezTo>
                    <a:pt x="94" y="26"/>
                    <a:pt x="94" y="26"/>
                    <a:pt x="95" y="25"/>
                  </a:cubicBezTo>
                  <a:cubicBezTo>
                    <a:pt x="95" y="25"/>
                    <a:pt x="95" y="25"/>
                    <a:pt x="95" y="25"/>
                  </a:cubicBezTo>
                  <a:cubicBezTo>
                    <a:pt x="96" y="26"/>
                    <a:pt x="97" y="25"/>
                    <a:pt x="97" y="25"/>
                  </a:cubicBezTo>
                  <a:cubicBezTo>
                    <a:pt x="98" y="26"/>
                    <a:pt x="99" y="26"/>
                    <a:pt x="100" y="25"/>
                  </a:cubicBezTo>
                  <a:cubicBezTo>
                    <a:pt x="100" y="25"/>
                    <a:pt x="101" y="25"/>
                    <a:pt x="101" y="25"/>
                  </a:cubicBezTo>
                  <a:cubicBezTo>
                    <a:pt x="102" y="25"/>
                    <a:pt x="103" y="25"/>
                    <a:pt x="104" y="25"/>
                  </a:cubicBezTo>
                  <a:cubicBezTo>
                    <a:pt x="105" y="25"/>
                    <a:pt x="105" y="25"/>
                    <a:pt x="106" y="25"/>
                  </a:cubicBezTo>
                  <a:cubicBezTo>
                    <a:pt x="106" y="25"/>
                    <a:pt x="107" y="25"/>
                    <a:pt x="107" y="25"/>
                  </a:cubicBezTo>
                  <a:cubicBezTo>
                    <a:pt x="107" y="24"/>
                    <a:pt x="108" y="25"/>
                    <a:pt x="109" y="25"/>
                  </a:cubicBezTo>
                  <a:cubicBezTo>
                    <a:pt x="109" y="25"/>
                    <a:pt x="110" y="25"/>
                    <a:pt x="111" y="25"/>
                  </a:cubicBezTo>
                  <a:cubicBezTo>
                    <a:pt x="111" y="25"/>
                    <a:pt x="111" y="24"/>
                    <a:pt x="111" y="24"/>
                  </a:cubicBezTo>
                  <a:cubicBezTo>
                    <a:pt x="111" y="24"/>
                    <a:pt x="111" y="24"/>
                    <a:pt x="111" y="24"/>
                  </a:cubicBezTo>
                  <a:cubicBezTo>
                    <a:pt x="110" y="24"/>
                    <a:pt x="109" y="24"/>
                    <a:pt x="108" y="24"/>
                  </a:cubicBezTo>
                  <a:cubicBezTo>
                    <a:pt x="108" y="24"/>
                    <a:pt x="108" y="24"/>
                    <a:pt x="108" y="24"/>
                  </a:cubicBezTo>
                  <a:cubicBezTo>
                    <a:pt x="107" y="23"/>
                    <a:pt x="107" y="23"/>
                    <a:pt x="107" y="24"/>
                  </a:cubicBezTo>
                  <a:cubicBezTo>
                    <a:pt x="107" y="24"/>
                    <a:pt x="107" y="24"/>
                    <a:pt x="107" y="24"/>
                  </a:cubicBezTo>
                  <a:cubicBezTo>
                    <a:pt x="106" y="24"/>
                    <a:pt x="106" y="24"/>
                    <a:pt x="106" y="23"/>
                  </a:cubicBezTo>
                  <a:cubicBezTo>
                    <a:pt x="106" y="22"/>
                    <a:pt x="106" y="23"/>
                    <a:pt x="107" y="23"/>
                  </a:cubicBezTo>
                  <a:cubicBezTo>
                    <a:pt x="107" y="23"/>
                    <a:pt x="107" y="23"/>
                    <a:pt x="107" y="22"/>
                  </a:cubicBezTo>
                  <a:cubicBezTo>
                    <a:pt x="107" y="22"/>
                    <a:pt x="107" y="23"/>
                    <a:pt x="108" y="23"/>
                  </a:cubicBezTo>
                  <a:cubicBezTo>
                    <a:pt x="108" y="23"/>
                    <a:pt x="108" y="23"/>
                    <a:pt x="109" y="22"/>
                  </a:cubicBezTo>
                  <a:cubicBezTo>
                    <a:pt x="109" y="22"/>
                    <a:pt x="109" y="22"/>
                    <a:pt x="109" y="22"/>
                  </a:cubicBezTo>
                  <a:cubicBezTo>
                    <a:pt x="108" y="22"/>
                    <a:pt x="108" y="22"/>
                    <a:pt x="108" y="22"/>
                  </a:cubicBezTo>
                  <a:cubicBezTo>
                    <a:pt x="108" y="22"/>
                    <a:pt x="107" y="22"/>
                    <a:pt x="107" y="22"/>
                  </a:cubicBezTo>
                  <a:close/>
                  <a:moveTo>
                    <a:pt x="69" y="33"/>
                  </a:moveTo>
                  <a:cubicBezTo>
                    <a:pt x="68" y="33"/>
                    <a:pt x="68" y="33"/>
                    <a:pt x="68" y="33"/>
                  </a:cubicBezTo>
                  <a:cubicBezTo>
                    <a:pt x="68" y="32"/>
                    <a:pt x="68" y="33"/>
                    <a:pt x="67" y="33"/>
                  </a:cubicBezTo>
                  <a:cubicBezTo>
                    <a:pt x="67" y="33"/>
                    <a:pt x="67" y="33"/>
                    <a:pt x="67" y="33"/>
                  </a:cubicBezTo>
                  <a:cubicBezTo>
                    <a:pt x="67" y="33"/>
                    <a:pt x="67" y="33"/>
                    <a:pt x="67" y="33"/>
                  </a:cubicBezTo>
                  <a:cubicBezTo>
                    <a:pt x="68" y="33"/>
                    <a:pt x="68" y="33"/>
                    <a:pt x="68" y="33"/>
                  </a:cubicBezTo>
                  <a:cubicBezTo>
                    <a:pt x="68" y="33"/>
                    <a:pt x="69" y="33"/>
                    <a:pt x="69" y="33"/>
                  </a:cubicBezTo>
                  <a:cubicBezTo>
                    <a:pt x="69" y="33"/>
                    <a:pt x="69" y="33"/>
                    <a:pt x="69" y="33"/>
                  </a:cubicBezTo>
                  <a:cubicBezTo>
                    <a:pt x="69" y="33"/>
                    <a:pt x="69" y="33"/>
                    <a:pt x="69" y="33"/>
                  </a:cubicBezTo>
                  <a:cubicBezTo>
                    <a:pt x="70" y="33"/>
                    <a:pt x="70" y="33"/>
                    <a:pt x="70" y="33"/>
                  </a:cubicBezTo>
                  <a:cubicBezTo>
                    <a:pt x="71" y="33"/>
                    <a:pt x="72" y="33"/>
                    <a:pt x="73" y="33"/>
                  </a:cubicBezTo>
                  <a:cubicBezTo>
                    <a:pt x="73" y="33"/>
                    <a:pt x="74" y="33"/>
                    <a:pt x="74" y="34"/>
                  </a:cubicBezTo>
                  <a:cubicBezTo>
                    <a:pt x="75" y="34"/>
                    <a:pt x="75" y="34"/>
                    <a:pt x="75" y="34"/>
                  </a:cubicBezTo>
                  <a:cubicBezTo>
                    <a:pt x="77" y="34"/>
                    <a:pt x="79" y="34"/>
                    <a:pt x="80" y="34"/>
                  </a:cubicBezTo>
                  <a:cubicBezTo>
                    <a:pt x="81" y="34"/>
                    <a:pt x="81" y="34"/>
                    <a:pt x="81" y="34"/>
                  </a:cubicBezTo>
                  <a:cubicBezTo>
                    <a:pt x="83" y="34"/>
                    <a:pt x="84" y="34"/>
                    <a:pt x="86" y="34"/>
                  </a:cubicBezTo>
                  <a:cubicBezTo>
                    <a:pt x="87" y="34"/>
                    <a:pt x="87" y="33"/>
                    <a:pt x="88" y="33"/>
                  </a:cubicBezTo>
                  <a:cubicBezTo>
                    <a:pt x="88" y="34"/>
                    <a:pt x="89" y="34"/>
                    <a:pt x="90" y="34"/>
                  </a:cubicBezTo>
                  <a:cubicBezTo>
                    <a:pt x="92" y="34"/>
                    <a:pt x="95" y="34"/>
                    <a:pt x="97" y="33"/>
                  </a:cubicBezTo>
                  <a:cubicBezTo>
                    <a:pt x="98" y="33"/>
                    <a:pt x="99" y="33"/>
                    <a:pt x="100" y="33"/>
                  </a:cubicBezTo>
                  <a:cubicBezTo>
                    <a:pt x="102" y="33"/>
                    <a:pt x="104" y="33"/>
                    <a:pt x="106" y="33"/>
                  </a:cubicBezTo>
                  <a:cubicBezTo>
                    <a:pt x="107" y="33"/>
                    <a:pt x="108" y="33"/>
                    <a:pt x="110" y="33"/>
                  </a:cubicBezTo>
                  <a:cubicBezTo>
                    <a:pt x="110" y="33"/>
                    <a:pt x="110" y="33"/>
                    <a:pt x="110" y="33"/>
                  </a:cubicBezTo>
                  <a:cubicBezTo>
                    <a:pt x="110" y="34"/>
                    <a:pt x="110" y="34"/>
                    <a:pt x="110" y="34"/>
                  </a:cubicBezTo>
                  <a:cubicBezTo>
                    <a:pt x="108" y="33"/>
                    <a:pt x="106" y="34"/>
                    <a:pt x="105" y="34"/>
                  </a:cubicBezTo>
                  <a:cubicBezTo>
                    <a:pt x="104" y="34"/>
                    <a:pt x="104" y="34"/>
                    <a:pt x="104" y="34"/>
                  </a:cubicBezTo>
                  <a:cubicBezTo>
                    <a:pt x="102" y="34"/>
                    <a:pt x="101" y="34"/>
                    <a:pt x="100" y="34"/>
                  </a:cubicBezTo>
                  <a:cubicBezTo>
                    <a:pt x="99" y="34"/>
                    <a:pt x="98" y="34"/>
                    <a:pt x="97" y="35"/>
                  </a:cubicBezTo>
                  <a:cubicBezTo>
                    <a:pt x="97" y="35"/>
                    <a:pt x="97" y="34"/>
                    <a:pt x="97" y="35"/>
                  </a:cubicBezTo>
                  <a:cubicBezTo>
                    <a:pt x="97" y="35"/>
                    <a:pt x="97" y="35"/>
                    <a:pt x="97" y="35"/>
                  </a:cubicBezTo>
                  <a:cubicBezTo>
                    <a:pt x="99" y="35"/>
                    <a:pt x="101" y="35"/>
                    <a:pt x="103" y="35"/>
                  </a:cubicBezTo>
                  <a:cubicBezTo>
                    <a:pt x="104" y="35"/>
                    <a:pt x="106" y="35"/>
                    <a:pt x="107" y="35"/>
                  </a:cubicBezTo>
                  <a:cubicBezTo>
                    <a:pt x="109" y="34"/>
                    <a:pt x="111" y="35"/>
                    <a:pt x="112" y="35"/>
                  </a:cubicBezTo>
                  <a:cubicBezTo>
                    <a:pt x="113" y="34"/>
                    <a:pt x="114" y="35"/>
                    <a:pt x="114" y="35"/>
                  </a:cubicBezTo>
                  <a:cubicBezTo>
                    <a:pt x="115" y="34"/>
                    <a:pt x="116" y="35"/>
                    <a:pt x="117" y="34"/>
                  </a:cubicBezTo>
                  <a:cubicBezTo>
                    <a:pt x="117" y="34"/>
                    <a:pt x="118" y="35"/>
                    <a:pt x="118" y="35"/>
                  </a:cubicBezTo>
                  <a:cubicBezTo>
                    <a:pt x="120" y="35"/>
                    <a:pt x="121" y="34"/>
                    <a:pt x="122" y="35"/>
                  </a:cubicBezTo>
                  <a:cubicBezTo>
                    <a:pt x="123" y="35"/>
                    <a:pt x="123" y="34"/>
                    <a:pt x="124" y="35"/>
                  </a:cubicBezTo>
                  <a:cubicBezTo>
                    <a:pt x="125" y="35"/>
                    <a:pt x="126" y="35"/>
                    <a:pt x="127" y="35"/>
                  </a:cubicBezTo>
                  <a:cubicBezTo>
                    <a:pt x="128" y="35"/>
                    <a:pt x="128" y="35"/>
                    <a:pt x="128" y="35"/>
                  </a:cubicBezTo>
                  <a:cubicBezTo>
                    <a:pt x="129" y="34"/>
                    <a:pt x="129" y="34"/>
                    <a:pt x="129" y="34"/>
                  </a:cubicBezTo>
                  <a:cubicBezTo>
                    <a:pt x="130" y="35"/>
                    <a:pt x="131" y="35"/>
                    <a:pt x="132" y="34"/>
                  </a:cubicBezTo>
                  <a:cubicBezTo>
                    <a:pt x="133" y="34"/>
                    <a:pt x="133" y="34"/>
                    <a:pt x="133" y="34"/>
                  </a:cubicBezTo>
                  <a:cubicBezTo>
                    <a:pt x="134" y="34"/>
                    <a:pt x="135" y="35"/>
                    <a:pt x="135" y="34"/>
                  </a:cubicBezTo>
                  <a:cubicBezTo>
                    <a:pt x="135" y="34"/>
                    <a:pt x="135" y="34"/>
                    <a:pt x="135" y="34"/>
                  </a:cubicBezTo>
                  <a:cubicBezTo>
                    <a:pt x="135" y="35"/>
                    <a:pt x="136" y="34"/>
                    <a:pt x="136" y="35"/>
                  </a:cubicBezTo>
                  <a:cubicBezTo>
                    <a:pt x="136" y="35"/>
                    <a:pt x="137" y="35"/>
                    <a:pt x="137" y="34"/>
                  </a:cubicBezTo>
                  <a:cubicBezTo>
                    <a:pt x="137" y="34"/>
                    <a:pt x="137" y="34"/>
                    <a:pt x="137" y="34"/>
                  </a:cubicBezTo>
                  <a:cubicBezTo>
                    <a:pt x="137" y="34"/>
                    <a:pt x="138" y="34"/>
                    <a:pt x="139" y="34"/>
                  </a:cubicBezTo>
                  <a:cubicBezTo>
                    <a:pt x="139" y="34"/>
                    <a:pt x="139" y="34"/>
                    <a:pt x="139" y="34"/>
                  </a:cubicBezTo>
                  <a:cubicBezTo>
                    <a:pt x="140" y="34"/>
                    <a:pt x="141" y="34"/>
                    <a:pt x="142" y="34"/>
                  </a:cubicBezTo>
                  <a:cubicBezTo>
                    <a:pt x="142" y="34"/>
                    <a:pt x="143" y="34"/>
                    <a:pt x="143" y="34"/>
                  </a:cubicBezTo>
                  <a:cubicBezTo>
                    <a:pt x="143" y="34"/>
                    <a:pt x="143" y="34"/>
                    <a:pt x="143" y="34"/>
                  </a:cubicBezTo>
                  <a:cubicBezTo>
                    <a:pt x="143" y="34"/>
                    <a:pt x="143" y="34"/>
                    <a:pt x="143" y="34"/>
                  </a:cubicBezTo>
                  <a:cubicBezTo>
                    <a:pt x="142" y="34"/>
                    <a:pt x="142" y="33"/>
                    <a:pt x="141" y="33"/>
                  </a:cubicBezTo>
                  <a:cubicBezTo>
                    <a:pt x="140" y="33"/>
                    <a:pt x="139" y="34"/>
                    <a:pt x="138" y="33"/>
                  </a:cubicBezTo>
                  <a:cubicBezTo>
                    <a:pt x="138" y="33"/>
                    <a:pt x="138" y="33"/>
                    <a:pt x="138" y="33"/>
                  </a:cubicBezTo>
                  <a:cubicBezTo>
                    <a:pt x="137" y="33"/>
                    <a:pt x="136" y="33"/>
                    <a:pt x="135" y="33"/>
                  </a:cubicBezTo>
                  <a:cubicBezTo>
                    <a:pt x="135" y="33"/>
                    <a:pt x="135" y="33"/>
                    <a:pt x="135" y="33"/>
                  </a:cubicBezTo>
                  <a:cubicBezTo>
                    <a:pt x="134" y="33"/>
                    <a:pt x="133" y="33"/>
                    <a:pt x="133" y="33"/>
                  </a:cubicBezTo>
                  <a:cubicBezTo>
                    <a:pt x="132" y="33"/>
                    <a:pt x="132" y="33"/>
                    <a:pt x="131" y="33"/>
                  </a:cubicBezTo>
                  <a:cubicBezTo>
                    <a:pt x="131" y="32"/>
                    <a:pt x="130" y="32"/>
                    <a:pt x="130" y="32"/>
                  </a:cubicBezTo>
                  <a:cubicBezTo>
                    <a:pt x="128" y="32"/>
                    <a:pt x="126" y="32"/>
                    <a:pt x="125" y="32"/>
                  </a:cubicBezTo>
                  <a:cubicBezTo>
                    <a:pt x="124" y="32"/>
                    <a:pt x="123" y="32"/>
                    <a:pt x="122" y="32"/>
                  </a:cubicBezTo>
                  <a:cubicBezTo>
                    <a:pt x="121" y="32"/>
                    <a:pt x="120" y="32"/>
                    <a:pt x="119" y="32"/>
                  </a:cubicBezTo>
                  <a:cubicBezTo>
                    <a:pt x="117" y="32"/>
                    <a:pt x="116" y="32"/>
                    <a:pt x="114" y="32"/>
                  </a:cubicBezTo>
                  <a:cubicBezTo>
                    <a:pt x="113" y="32"/>
                    <a:pt x="112" y="32"/>
                    <a:pt x="111" y="32"/>
                  </a:cubicBezTo>
                  <a:cubicBezTo>
                    <a:pt x="110" y="32"/>
                    <a:pt x="109" y="32"/>
                    <a:pt x="108" y="32"/>
                  </a:cubicBezTo>
                  <a:cubicBezTo>
                    <a:pt x="108" y="32"/>
                    <a:pt x="107" y="32"/>
                    <a:pt x="107" y="32"/>
                  </a:cubicBezTo>
                  <a:cubicBezTo>
                    <a:pt x="106" y="32"/>
                    <a:pt x="104" y="32"/>
                    <a:pt x="103" y="32"/>
                  </a:cubicBezTo>
                  <a:cubicBezTo>
                    <a:pt x="102" y="32"/>
                    <a:pt x="101" y="32"/>
                    <a:pt x="100" y="32"/>
                  </a:cubicBezTo>
                  <a:cubicBezTo>
                    <a:pt x="99" y="32"/>
                    <a:pt x="99" y="32"/>
                    <a:pt x="98" y="32"/>
                  </a:cubicBezTo>
                  <a:cubicBezTo>
                    <a:pt x="98" y="32"/>
                    <a:pt x="98" y="32"/>
                    <a:pt x="98" y="32"/>
                  </a:cubicBezTo>
                  <a:cubicBezTo>
                    <a:pt x="98" y="32"/>
                    <a:pt x="98" y="32"/>
                    <a:pt x="98" y="32"/>
                  </a:cubicBezTo>
                  <a:cubicBezTo>
                    <a:pt x="98" y="32"/>
                    <a:pt x="99" y="32"/>
                    <a:pt x="100" y="32"/>
                  </a:cubicBezTo>
                  <a:cubicBezTo>
                    <a:pt x="100" y="32"/>
                    <a:pt x="101" y="32"/>
                    <a:pt x="101" y="32"/>
                  </a:cubicBezTo>
                  <a:cubicBezTo>
                    <a:pt x="103" y="31"/>
                    <a:pt x="105" y="32"/>
                    <a:pt x="106" y="31"/>
                  </a:cubicBezTo>
                  <a:cubicBezTo>
                    <a:pt x="108" y="31"/>
                    <a:pt x="109" y="32"/>
                    <a:pt x="110" y="31"/>
                  </a:cubicBezTo>
                  <a:cubicBezTo>
                    <a:pt x="111" y="31"/>
                    <a:pt x="112" y="32"/>
                    <a:pt x="113" y="32"/>
                  </a:cubicBezTo>
                  <a:cubicBezTo>
                    <a:pt x="114" y="32"/>
                    <a:pt x="115" y="31"/>
                    <a:pt x="116" y="32"/>
                  </a:cubicBezTo>
                  <a:cubicBezTo>
                    <a:pt x="117" y="32"/>
                    <a:pt x="118" y="32"/>
                    <a:pt x="119" y="32"/>
                  </a:cubicBezTo>
                  <a:cubicBezTo>
                    <a:pt x="120" y="32"/>
                    <a:pt x="121" y="32"/>
                    <a:pt x="122" y="32"/>
                  </a:cubicBezTo>
                  <a:cubicBezTo>
                    <a:pt x="123" y="31"/>
                    <a:pt x="123" y="32"/>
                    <a:pt x="124" y="32"/>
                  </a:cubicBezTo>
                  <a:cubicBezTo>
                    <a:pt x="125" y="32"/>
                    <a:pt x="126" y="32"/>
                    <a:pt x="127" y="32"/>
                  </a:cubicBezTo>
                  <a:cubicBezTo>
                    <a:pt x="127" y="32"/>
                    <a:pt x="127" y="32"/>
                    <a:pt x="127" y="32"/>
                  </a:cubicBezTo>
                  <a:cubicBezTo>
                    <a:pt x="128" y="32"/>
                    <a:pt x="129" y="32"/>
                    <a:pt x="131" y="32"/>
                  </a:cubicBezTo>
                  <a:cubicBezTo>
                    <a:pt x="131" y="32"/>
                    <a:pt x="131" y="32"/>
                    <a:pt x="131" y="32"/>
                  </a:cubicBezTo>
                  <a:cubicBezTo>
                    <a:pt x="133" y="32"/>
                    <a:pt x="135" y="32"/>
                    <a:pt x="136" y="32"/>
                  </a:cubicBezTo>
                  <a:cubicBezTo>
                    <a:pt x="137" y="32"/>
                    <a:pt x="138" y="32"/>
                    <a:pt x="138" y="32"/>
                  </a:cubicBezTo>
                  <a:cubicBezTo>
                    <a:pt x="139" y="32"/>
                    <a:pt x="141" y="32"/>
                    <a:pt x="142" y="32"/>
                  </a:cubicBezTo>
                  <a:cubicBezTo>
                    <a:pt x="142" y="32"/>
                    <a:pt x="143" y="32"/>
                    <a:pt x="143" y="32"/>
                  </a:cubicBezTo>
                  <a:cubicBezTo>
                    <a:pt x="143" y="32"/>
                    <a:pt x="144" y="32"/>
                    <a:pt x="144" y="32"/>
                  </a:cubicBezTo>
                  <a:cubicBezTo>
                    <a:pt x="144" y="32"/>
                    <a:pt x="144" y="32"/>
                    <a:pt x="144" y="32"/>
                  </a:cubicBezTo>
                  <a:cubicBezTo>
                    <a:pt x="143" y="32"/>
                    <a:pt x="143" y="31"/>
                    <a:pt x="143" y="31"/>
                  </a:cubicBezTo>
                  <a:cubicBezTo>
                    <a:pt x="143" y="31"/>
                    <a:pt x="144" y="31"/>
                    <a:pt x="144" y="31"/>
                  </a:cubicBezTo>
                  <a:cubicBezTo>
                    <a:pt x="144" y="31"/>
                    <a:pt x="144" y="31"/>
                    <a:pt x="144" y="31"/>
                  </a:cubicBezTo>
                  <a:cubicBezTo>
                    <a:pt x="144" y="31"/>
                    <a:pt x="144" y="31"/>
                    <a:pt x="144" y="31"/>
                  </a:cubicBezTo>
                  <a:cubicBezTo>
                    <a:pt x="144" y="31"/>
                    <a:pt x="143" y="31"/>
                    <a:pt x="143" y="31"/>
                  </a:cubicBezTo>
                  <a:cubicBezTo>
                    <a:pt x="143" y="31"/>
                    <a:pt x="143" y="30"/>
                    <a:pt x="142" y="30"/>
                  </a:cubicBezTo>
                  <a:cubicBezTo>
                    <a:pt x="142" y="30"/>
                    <a:pt x="142" y="29"/>
                    <a:pt x="141" y="30"/>
                  </a:cubicBezTo>
                  <a:cubicBezTo>
                    <a:pt x="141" y="30"/>
                    <a:pt x="140" y="30"/>
                    <a:pt x="140" y="30"/>
                  </a:cubicBezTo>
                  <a:cubicBezTo>
                    <a:pt x="139" y="29"/>
                    <a:pt x="138" y="29"/>
                    <a:pt x="137" y="29"/>
                  </a:cubicBezTo>
                  <a:cubicBezTo>
                    <a:pt x="137" y="29"/>
                    <a:pt x="136" y="30"/>
                    <a:pt x="136" y="29"/>
                  </a:cubicBezTo>
                  <a:cubicBezTo>
                    <a:pt x="136" y="29"/>
                    <a:pt x="135" y="29"/>
                    <a:pt x="135" y="29"/>
                  </a:cubicBezTo>
                  <a:cubicBezTo>
                    <a:pt x="134" y="29"/>
                    <a:pt x="133" y="29"/>
                    <a:pt x="132" y="29"/>
                  </a:cubicBezTo>
                  <a:cubicBezTo>
                    <a:pt x="131" y="29"/>
                    <a:pt x="129" y="29"/>
                    <a:pt x="128" y="29"/>
                  </a:cubicBezTo>
                  <a:cubicBezTo>
                    <a:pt x="126" y="29"/>
                    <a:pt x="124" y="29"/>
                    <a:pt x="123" y="29"/>
                  </a:cubicBezTo>
                  <a:cubicBezTo>
                    <a:pt x="121" y="29"/>
                    <a:pt x="120" y="29"/>
                    <a:pt x="118" y="29"/>
                  </a:cubicBezTo>
                  <a:cubicBezTo>
                    <a:pt x="118" y="29"/>
                    <a:pt x="118" y="29"/>
                    <a:pt x="117" y="29"/>
                  </a:cubicBezTo>
                  <a:cubicBezTo>
                    <a:pt x="116" y="29"/>
                    <a:pt x="115" y="29"/>
                    <a:pt x="115" y="29"/>
                  </a:cubicBezTo>
                  <a:cubicBezTo>
                    <a:pt x="114" y="29"/>
                    <a:pt x="113" y="30"/>
                    <a:pt x="113" y="29"/>
                  </a:cubicBezTo>
                  <a:cubicBezTo>
                    <a:pt x="113" y="29"/>
                    <a:pt x="113" y="29"/>
                    <a:pt x="113" y="29"/>
                  </a:cubicBezTo>
                  <a:cubicBezTo>
                    <a:pt x="113" y="29"/>
                    <a:pt x="112" y="29"/>
                    <a:pt x="112" y="29"/>
                  </a:cubicBezTo>
                  <a:cubicBezTo>
                    <a:pt x="111" y="29"/>
                    <a:pt x="110" y="29"/>
                    <a:pt x="109" y="29"/>
                  </a:cubicBezTo>
                  <a:cubicBezTo>
                    <a:pt x="108" y="29"/>
                    <a:pt x="107" y="29"/>
                    <a:pt x="106" y="29"/>
                  </a:cubicBezTo>
                  <a:cubicBezTo>
                    <a:pt x="106" y="29"/>
                    <a:pt x="105" y="29"/>
                    <a:pt x="104" y="29"/>
                  </a:cubicBezTo>
                  <a:cubicBezTo>
                    <a:pt x="103" y="29"/>
                    <a:pt x="103" y="29"/>
                    <a:pt x="102" y="29"/>
                  </a:cubicBezTo>
                  <a:cubicBezTo>
                    <a:pt x="101" y="29"/>
                    <a:pt x="101" y="30"/>
                    <a:pt x="100" y="30"/>
                  </a:cubicBezTo>
                  <a:cubicBezTo>
                    <a:pt x="98" y="30"/>
                    <a:pt x="97" y="30"/>
                    <a:pt x="96" y="30"/>
                  </a:cubicBezTo>
                  <a:cubicBezTo>
                    <a:pt x="95" y="30"/>
                    <a:pt x="95" y="30"/>
                    <a:pt x="94" y="30"/>
                  </a:cubicBezTo>
                  <a:cubicBezTo>
                    <a:pt x="93" y="30"/>
                    <a:pt x="92" y="30"/>
                    <a:pt x="91" y="30"/>
                  </a:cubicBezTo>
                  <a:cubicBezTo>
                    <a:pt x="90" y="30"/>
                    <a:pt x="90" y="30"/>
                    <a:pt x="89" y="30"/>
                  </a:cubicBezTo>
                  <a:cubicBezTo>
                    <a:pt x="88" y="30"/>
                    <a:pt x="86" y="30"/>
                    <a:pt x="85" y="31"/>
                  </a:cubicBezTo>
                  <a:cubicBezTo>
                    <a:pt x="84" y="31"/>
                    <a:pt x="83" y="31"/>
                    <a:pt x="81" y="31"/>
                  </a:cubicBezTo>
                  <a:cubicBezTo>
                    <a:pt x="81" y="31"/>
                    <a:pt x="80" y="31"/>
                    <a:pt x="79" y="31"/>
                  </a:cubicBezTo>
                  <a:cubicBezTo>
                    <a:pt x="77" y="31"/>
                    <a:pt x="75" y="32"/>
                    <a:pt x="74" y="32"/>
                  </a:cubicBezTo>
                  <a:cubicBezTo>
                    <a:pt x="73" y="32"/>
                    <a:pt x="73" y="32"/>
                    <a:pt x="73" y="32"/>
                  </a:cubicBezTo>
                  <a:cubicBezTo>
                    <a:pt x="73" y="33"/>
                    <a:pt x="73" y="33"/>
                    <a:pt x="73" y="33"/>
                  </a:cubicBezTo>
                  <a:cubicBezTo>
                    <a:pt x="73" y="32"/>
                    <a:pt x="72" y="32"/>
                    <a:pt x="72" y="32"/>
                  </a:cubicBezTo>
                  <a:cubicBezTo>
                    <a:pt x="71" y="32"/>
                    <a:pt x="70" y="32"/>
                    <a:pt x="69" y="33"/>
                  </a:cubicBezTo>
                  <a:cubicBezTo>
                    <a:pt x="69" y="33"/>
                    <a:pt x="69" y="33"/>
                    <a:pt x="69" y="33"/>
                  </a:cubicBezTo>
                  <a:close/>
                  <a:moveTo>
                    <a:pt x="92" y="17"/>
                  </a:moveTo>
                  <a:cubicBezTo>
                    <a:pt x="92" y="16"/>
                    <a:pt x="92" y="16"/>
                    <a:pt x="92" y="16"/>
                  </a:cubicBezTo>
                  <a:cubicBezTo>
                    <a:pt x="92" y="16"/>
                    <a:pt x="91" y="16"/>
                    <a:pt x="91" y="16"/>
                  </a:cubicBezTo>
                  <a:cubicBezTo>
                    <a:pt x="91" y="17"/>
                    <a:pt x="92" y="16"/>
                    <a:pt x="92" y="17"/>
                  </a:cubicBezTo>
                  <a:cubicBezTo>
                    <a:pt x="92" y="16"/>
                    <a:pt x="92" y="17"/>
                    <a:pt x="92" y="16"/>
                  </a:cubicBezTo>
                  <a:cubicBezTo>
                    <a:pt x="92" y="16"/>
                    <a:pt x="92" y="16"/>
                    <a:pt x="92" y="16"/>
                  </a:cubicBezTo>
                  <a:cubicBezTo>
                    <a:pt x="92" y="16"/>
                    <a:pt x="92" y="16"/>
                    <a:pt x="92" y="17"/>
                  </a:cubicBezTo>
                  <a:close/>
                  <a:moveTo>
                    <a:pt x="95" y="6"/>
                  </a:moveTo>
                  <a:cubicBezTo>
                    <a:pt x="95" y="6"/>
                    <a:pt x="95" y="6"/>
                    <a:pt x="95" y="6"/>
                  </a:cubicBezTo>
                  <a:cubicBezTo>
                    <a:pt x="95" y="6"/>
                    <a:pt x="95" y="6"/>
                    <a:pt x="95" y="6"/>
                  </a:cubicBezTo>
                  <a:cubicBezTo>
                    <a:pt x="95" y="6"/>
                    <a:pt x="95" y="6"/>
                    <a:pt x="95" y="6"/>
                  </a:cubicBezTo>
                  <a:cubicBezTo>
                    <a:pt x="95" y="6"/>
                    <a:pt x="95" y="6"/>
                    <a:pt x="94" y="6"/>
                  </a:cubicBezTo>
                  <a:cubicBezTo>
                    <a:pt x="94" y="6"/>
                    <a:pt x="94" y="6"/>
                    <a:pt x="94" y="6"/>
                  </a:cubicBezTo>
                  <a:cubicBezTo>
                    <a:pt x="95" y="6"/>
                    <a:pt x="95" y="6"/>
                    <a:pt x="95" y="6"/>
                  </a:cubicBezTo>
                  <a:cubicBezTo>
                    <a:pt x="95" y="6"/>
                    <a:pt x="95" y="6"/>
                    <a:pt x="95" y="6"/>
                  </a:cubicBezTo>
                  <a:close/>
                  <a:moveTo>
                    <a:pt x="13" y="21"/>
                  </a:moveTo>
                  <a:cubicBezTo>
                    <a:pt x="14" y="21"/>
                    <a:pt x="14" y="21"/>
                    <a:pt x="14" y="21"/>
                  </a:cubicBezTo>
                  <a:cubicBezTo>
                    <a:pt x="15" y="21"/>
                    <a:pt x="15" y="21"/>
                    <a:pt x="16" y="21"/>
                  </a:cubicBezTo>
                  <a:cubicBezTo>
                    <a:pt x="16" y="20"/>
                    <a:pt x="17" y="20"/>
                    <a:pt x="16" y="20"/>
                  </a:cubicBezTo>
                  <a:cubicBezTo>
                    <a:pt x="16" y="20"/>
                    <a:pt x="16" y="20"/>
                    <a:pt x="16" y="20"/>
                  </a:cubicBezTo>
                  <a:cubicBezTo>
                    <a:pt x="15" y="20"/>
                    <a:pt x="14" y="20"/>
                    <a:pt x="14" y="21"/>
                  </a:cubicBezTo>
                  <a:cubicBezTo>
                    <a:pt x="14" y="21"/>
                    <a:pt x="14" y="21"/>
                    <a:pt x="13" y="21"/>
                  </a:cubicBezTo>
                  <a:cubicBezTo>
                    <a:pt x="13" y="21"/>
                    <a:pt x="13" y="21"/>
                    <a:pt x="13" y="21"/>
                  </a:cubicBezTo>
                  <a:cubicBezTo>
                    <a:pt x="13" y="21"/>
                    <a:pt x="13" y="21"/>
                    <a:pt x="13" y="21"/>
                  </a:cubicBezTo>
                  <a:cubicBezTo>
                    <a:pt x="13" y="21"/>
                    <a:pt x="13" y="21"/>
                    <a:pt x="13" y="21"/>
                  </a:cubicBezTo>
                  <a:cubicBezTo>
                    <a:pt x="13" y="21"/>
                    <a:pt x="13" y="21"/>
                    <a:pt x="13" y="21"/>
                  </a:cubicBezTo>
                  <a:close/>
                  <a:moveTo>
                    <a:pt x="85" y="7"/>
                  </a:moveTo>
                  <a:cubicBezTo>
                    <a:pt x="85" y="7"/>
                    <a:pt x="85" y="7"/>
                    <a:pt x="85" y="7"/>
                  </a:cubicBezTo>
                  <a:cubicBezTo>
                    <a:pt x="85" y="7"/>
                    <a:pt x="85" y="7"/>
                    <a:pt x="85" y="7"/>
                  </a:cubicBezTo>
                  <a:cubicBezTo>
                    <a:pt x="85" y="7"/>
                    <a:pt x="85" y="7"/>
                    <a:pt x="85" y="7"/>
                  </a:cubicBezTo>
                  <a:cubicBezTo>
                    <a:pt x="86" y="7"/>
                    <a:pt x="86" y="7"/>
                    <a:pt x="86" y="7"/>
                  </a:cubicBezTo>
                  <a:cubicBezTo>
                    <a:pt x="86" y="7"/>
                    <a:pt x="86" y="7"/>
                    <a:pt x="86" y="7"/>
                  </a:cubicBezTo>
                  <a:cubicBezTo>
                    <a:pt x="87" y="7"/>
                    <a:pt x="88" y="7"/>
                    <a:pt x="89" y="7"/>
                  </a:cubicBezTo>
                  <a:cubicBezTo>
                    <a:pt x="89" y="7"/>
                    <a:pt x="90" y="7"/>
                    <a:pt x="91" y="7"/>
                  </a:cubicBezTo>
                  <a:cubicBezTo>
                    <a:pt x="91" y="7"/>
                    <a:pt x="91" y="7"/>
                    <a:pt x="91" y="7"/>
                  </a:cubicBezTo>
                  <a:cubicBezTo>
                    <a:pt x="92" y="7"/>
                    <a:pt x="92" y="6"/>
                    <a:pt x="93" y="6"/>
                  </a:cubicBezTo>
                  <a:cubicBezTo>
                    <a:pt x="93" y="6"/>
                    <a:pt x="93" y="6"/>
                    <a:pt x="93" y="6"/>
                  </a:cubicBezTo>
                  <a:cubicBezTo>
                    <a:pt x="93" y="6"/>
                    <a:pt x="93" y="6"/>
                    <a:pt x="93" y="6"/>
                  </a:cubicBezTo>
                  <a:cubicBezTo>
                    <a:pt x="93" y="6"/>
                    <a:pt x="92" y="6"/>
                    <a:pt x="92" y="6"/>
                  </a:cubicBezTo>
                  <a:cubicBezTo>
                    <a:pt x="92" y="6"/>
                    <a:pt x="91" y="6"/>
                    <a:pt x="91" y="7"/>
                  </a:cubicBezTo>
                  <a:cubicBezTo>
                    <a:pt x="90" y="6"/>
                    <a:pt x="90" y="6"/>
                    <a:pt x="89" y="6"/>
                  </a:cubicBezTo>
                  <a:cubicBezTo>
                    <a:pt x="88" y="6"/>
                    <a:pt x="87" y="6"/>
                    <a:pt x="86" y="7"/>
                  </a:cubicBezTo>
                  <a:cubicBezTo>
                    <a:pt x="86" y="7"/>
                    <a:pt x="86" y="7"/>
                    <a:pt x="85" y="7"/>
                  </a:cubicBezTo>
                  <a:close/>
                  <a:moveTo>
                    <a:pt x="48" y="42"/>
                  </a:moveTo>
                  <a:cubicBezTo>
                    <a:pt x="48" y="42"/>
                    <a:pt x="48" y="42"/>
                    <a:pt x="48" y="42"/>
                  </a:cubicBezTo>
                  <a:cubicBezTo>
                    <a:pt x="49" y="42"/>
                    <a:pt x="49" y="41"/>
                    <a:pt x="50" y="41"/>
                  </a:cubicBezTo>
                  <a:cubicBezTo>
                    <a:pt x="51" y="42"/>
                    <a:pt x="52" y="41"/>
                    <a:pt x="53" y="41"/>
                  </a:cubicBezTo>
                  <a:cubicBezTo>
                    <a:pt x="54" y="41"/>
                    <a:pt x="56" y="41"/>
                    <a:pt x="57" y="41"/>
                  </a:cubicBezTo>
                  <a:cubicBezTo>
                    <a:pt x="57" y="40"/>
                    <a:pt x="58" y="40"/>
                    <a:pt x="59" y="40"/>
                  </a:cubicBezTo>
                  <a:cubicBezTo>
                    <a:pt x="59" y="40"/>
                    <a:pt x="59" y="40"/>
                    <a:pt x="60" y="40"/>
                  </a:cubicBezTo>
                  <a:cubicBezTo>
                    <a:pt x="60" y="40"/>
                    <a:pt x="61" y="40"/>
                    <a:pt x="61" y="40"/>
                  </a:cubicBezTo>
                  <a:cubicBezTo>
                    <a:pt x="61" y="40"/>
                    <a:pt x="61" y="40"/>
                    <a:pt x="61" y="40"/>
                  </a:cubicBezTo>
                  <a:cubicBezTo>
                    <a:pt x="61" y="40"/>
                    <a:pt x="61" y="40"/>
                    <a:pt x="61" y="40"/>
                  </a:cubicBezTo>
                  <a:cubicBezTo>
                    <a:pt x="60" y="40"/>
                    <a:pt x="59" y="40"/>
                    <a:pt x="58" y="40"/>
                  </a:cubicBezTo>
                  <a:cubicBezTo>
                    <a:pt x="58" y="40"/>
                    <a:pt x="57" y="40"/>
                    <a:pt x="57" y="40"/>
                  </a:cubicBezTo>
                  <a:cubicBezTo>
                    <a:pt x="57" y="40"/>
                    <a:pt x="56" y="40"/>
                    <a:pt x="56" y="40"/>
                  </a:cubicBezTo>
                  <a:cubicBezTo>
                    <a:pt x="55" y="41"/>
                    <a:pt x="55" y="40"/>
                    <a:pt x="55" y="40"/>
                  </a:cubicBezTo>
                  <a:cubicBezTo>
                    <a:pt x="55" y="40"/>
                    <a:pt x="54" y="40"/>
                    <a:pt x="54" y="40"/>
                  </a:cubicBezTo>
                  <a:cubicBezTo>
                    <a:pt x="54" y="40"/>
                    <a:pt x="54" y="40"/>
                    <a:pt x="54" y="40"/>
                  </a:cubicBezTo>
                  <a:cubicBezTo>
                    <a:pt x="53" y="40"/>
                    <a:pt x="52" y="40"/>
                    <a:pt x="52" y="41"/>
                  </a:cubicBezTo>
                  <a:cubicBezTo>
                    <a:pt x="52" y="41"/>
                    <a:pt x="51" y="41"/>
                    <a:pt x="51" y="41"/>
                  </a:cubicBezTo>
                  <a:cubicBezTo>
                    <a:pt x="51" y="41"/>
                    <a:pt x="51" y="41"/>
                    <a:pt x="51" y="41"/>
                  </a:cubicBezTo>
                  <a:cubicBezTo>
                    <a:pt x="50" y="41"/>
                    <a:pt x="49" y="42"/>
                    <a:pt x="48" y="42"/>
                  </a:cubicBezTo>
                  <a:cubicBezTo>
                    <a:pt x="48" y="42"/>
                    <a:pt x="48" y="42"/>
                    <a:pt x="48" y="42"/>
                  </a:cubicBezTo>
                  <a:cubicBezTo>
                    <a:pt x="48" y="42"/>
                    <a:pt x="48" y="42"/>
                    <a:pt x="48" y="42"/>
                  </a:cubicBezTo>
                  <a:cubicBezTo>
                    <a:pt x="48" y="42"/>
                    <a:pt x="47" y="42"/>
                    <a:pt x="47" y="42"/>
                  </a:cubicBezTo>
                  <a:cubicBezTo>
                    <a:pt x="47" y="42"/>
                    <a:pt x="47" y="42"/>
                    <a:pt x="47" y="42"/>
                  </a:cubicBezTo>
                  <a:cubicBezTo>
                    <a:pt x="47" y="42"/>
                    <a:pt x="48" y="42"/>
                    <a:pt x="48" y="42"/>
                  </a:cubicBezTo>
                  <a:cubicBezTo>
                    <a:pt x="48" y="42"/>
                    <a:pt x="48" y="42"/>
                    <a:pt x="48" y="42"/>
                  </a:cubicBezTo>
                  <a:close/>
                  <a:moveTo>
                    <a:pt x="84" y="7"/>
                  </a:moveTo>
                  <a:cubicBezTo>
                    <a:pt x="84" y="7"/>
                    <a:pt x="84" y="7"/>
                    <a:pt x="84" y="7"/>
                  </a:cubicBezTo>
                  <a:cubicBezTo>
                    <a:pt x="84" y="7"/>
                    <a:pt x="84" y="7"/>
                    <a:pt x="84" y="7"/>
                  </a:cubicBezTo>
                  <a:cubicBezTo>
                    <a:pt x="84" y="7"/>
                    <a:pt x="84" y="7"/>
                    <a:pt x="84" y="7"/>
                  </a:cubicBezTo>
                  <a:cubicBezTo>
                    <a:pt x="84" y="7"/>
                    <a:pt x="83" y="7"/>
                    <a:pt x="83" y="7"/>
                  </a:cubicBezTo>
                  <a:cubicBezTo>
                    <a:pt x="82" y="7"/>
                    <a:pt x="82" y="7"/>
                    <a:pt x="81" y="7"/>
                  </a:cubicBezTo>
                  <a:cubicBezTo>
                    <a:pt x="80" y="7"/>
                    <a:pt x="79" y="7"/>
                    <a:pt x="78" y="7"/>
                  </a:cubicBezTo>
                  <a:cubicBezTo>
                    <a:pt x="78" y="7"/>
                    <a:pt x="78" y="7"/>
                    <a:pt x="77" y="7"/>
                  </a:cubicBezTo>
                  <a:cubicBezTo>
                    <a:pt x="77" y="7"/>
                    <a:pt x="77" y="7"/>
                    <a:pt x="77" y="7"/>
                  </a:cubicBezTo>
                  <a:cubicBezTo>
                    <a:pt x="77" y="7"/>
                    <a:pt x="77" y="7"/>
                    <a:pt x="77" y="7"/>
                  </a:cubicBezTo>
                  <a:cubicBezTo>
                    <a:pt x="77" y="8"/>
                    <a:pt x="77" y="8"/>
                    <a:pt x="77" y="8"/>
                  </a:cubicBezTo>
                  <a:cubicBezTo>
                    <a:pt x="77" y="8"/>
                    <a:pt x="77" y="8"/>
                    <a:pt x="77" y="8"/>
                  </a:cubicBezTo>
                  <a:cubicBezTo>
                    <a:pt x="78" y="7"/>
                    <a:pt x="79" y="8"/>
                    <a:pt x="80" y="8"/>
                  </a:cubicBezTo>
                  <a:cubicBezTo>
                    <a:pt x="81" y="7"/>
                    <a:pt x="82" y="7"/>
                    <a:pt x="83" y="7"/>
                  </a:cubicBezTo>
                  <a:cubicBezTo>
                    <a:pt x="83" y="7"/>
                    <a:pt x="84" y="7"/>
                    <a:pt x="84" y="7"/>
                  </a:cubicBezTo>
                  <a:close/>
                  <a:moveTo>
                    <a:pt x="82" y="28"/>
                  </a:moveTo>
                  <a:cubicBezTo>
                    <a:pt x="82" y="28"/>
                    <a:pt x="82" y="28"/>
                    <a:pt x="82" y="28"/>
                  </a:cubicBezTo>
                  <a:cubicBezTo>
                    <a:pt x="82" y="28"/>
                    <a:pt x="82" y="28"/>
                    <a:pt x="82" y="28"/>
                  </a:cubicBezTo>
                  <a:cubicBezTo>
                    <a:pt x="82" y="28"/>
                    <a:pt x="82" y="28"/>
                    <a:pt x="83" y="28"/>
                  </a:cubicBezTo>
                  <a:cubicBezTo>
                    <a:pt x="83" y="28"/>
                    <a:pt x="83" y="28"/>
                    <a:pt x="83" y="28"/>
                  </a:cubicBezTo>
                  <a:cubicBezTo>
                    <a:pt x="83" y="28"/>
                    <a:pt x="83" y="28"/>
                    <a:pt x="83" y="28"/>
                  </a:cubicBezTo>
                  <a:cubicBezTo>
                    <a:pt x="83" y="28"/>
                    <a:pt x="82" y="28"/>
                    <a:pt x="82" y="28"/>
                  </a:cubicBezTo>
                  <a:close/>
                  <a:moveTo>
                    <a:pt x="135" y="27"/>
                  </a:moveTo>
                  <a:cubicBezTo>
                    <a:pt x="136" y="28"/>
                    <a:pt x="136" y="28"/>
                    <a:pt x="136" y="27"/>
                  </a:cubicBezTo>
                  <a:cubicBezTo>
                    <a:pt x="136" y="27"/>
                    <a:pt x="136" y="27"/>
                    <a:pt x="136" y="27"/>
                  </a:cubicBezTo>
                  <a:cubicBezTo>
                    <a:pt x="136" y="27"/>
                    <a:pt x="136" y="27"/>
                    <a:pt x="135" y="27"/>
                  </a:cubicBezTo>
                  <a:cubicBezTo>
                    <a:pt x="135" y="27"/>
                    <a:pt x="135" y="27"/>
                    <a:pt x="135" y="27"/>
                  </a:cubicBezTo>
                  <a:cubicBezTo>
                    <a:pt x="135" y="27"/>
                    <a:pt x="134" y="27"/>
                    <a:pt x="134" y="27"/>
                  </a:cubicBezTo>
                  <a:cubicBezTo>
                    <a:pt x="134" y="27"/>
                    <a:pt x="134" y="28"/>
                    <a:pt x="134" y="28"/>
                  </a:cubicBezTo>
                  <a:cubicBezTo>
                    <a:pt x="134" y="28"/>
                    <a:pt x="135" y="28"/>
                    <a:pt x="135" y="28"/>
                  </a:cubicBezTo>
                  <a:cubicBezTo>
                    <a:pt x="135" y="28"/>
                    <a:pt x="135" y="28"/>
                    <a:pt x="135" y="27"/>
                  </a:cubicBezTo>
                  <a:close/>
                  <a:moveTo>
                    <a:pt x="122" y="51"/>
                  </a:moveTo>
                  <a:cubicBezTo>
                    <a:pt x="121" y="51"/>
                    <a:pt x="121" y="51"/>
                    <a:pt x="121" y="51"/>
                  </a:cubicBezTo>
                  <a:cubicBezTo>
                    <a:pt x="121" y="51"/>
                    <a:pt x="120" y="51"/>
                    <a:pt x="120" y="51"/>
                  </a:cubicBezTo>
                  <a:cubicBezTo>
                    <a:pt x="119" y="51"/>
                    <a:pt x="119" y="51"/>
                    <a:pt x="119" y="51"/>
                  </a:cubicBezTo>
                  <a:cubicBezTo>
                    <a:pt x="119" y="51"/>
                    <a:pt x="119" y="51"/>
                    <a:pt x="119" y="51"/>
                  </a:cubicBezTo>
                  <a:cubicBezTo>
                    <a:pt x="119" y="51"/>
                    <a:pt x="119" y="51"/>
                    <a:pt x="119" y="51"/>
                  </a:cubicBezTo>
                  <a:cubicBezTo>
                    <a:pt x="120" y="51"/>
                    <a:pt x="121" y="51"/>
                    <a:pt x="122" y="51"/>
                  </a:cubicBezTo>
                  <a:cubicBezTo>
                    <a:pt x="122" y="51"/>
                    <a:pt x="123" y="51"/>
                    <a:pt x="124" y="51"/>
                  </a:cubicBezTo>
                  <a:cubicBezTo>
                    <a:pt x="124" y="51"/>
                    <a:pt x="124" y="51"/>
                    <a:pt x="124" y="51"/>
                  </a:cubicBezTo>
                  <a:cubicBezTo>
                    <a:pt x="124" y="51"/>
                    <a:pt x="124" y="51"/>
                    <a:pt x="124" y="51"/>
                  </a:cubicBezTo>
                  <a:cubicBezTo>
                    <a:pt x="123" y="51"/>
                    <a:pt x="122" y="51"/>
                    <a:pt x="122" y="51"/>
                  </a:cubicBezTo>
                  <a:cubicBezTo>
                    <a:pt x="122" y="51"/>
                    <a:pt x="122" y="51"/>
                    <a:pt x="122" y="51"/>
                  </a:cubicBezTo>
                  <a:close/>
                  <a:moveTo>
                    <a:pt x="95" y="28"/>
                  </a:moveTo>
                  <a:cubicBezTo>
                    <a:pt x="95" y="27"/>
                    <a:pt x="95" y="27"/>
                    <a:pt x="94" y="27"/>
                  </a:cubicBezTo>
                  <a:cubicBezTo>
                    <a:pt x="93" y="27"/>
                    <a:pt x="93" y="27"/>
                    <a:pt x="92" y="27"/>
                  </a:cubicBezTo>
                  <a:cubicBezTo>
                    <a:pt x="92" y="27"/>
                    <a:pt x="91" y="27"/>
                    <a:pt x="91" y="28"/>
                  </a:cubicBezTo>
                  <a:cubicBezTo>
                    <a:pt x="91" y="28"/>
                    <a:pt x="92" y="28"/>
                    <a:pt x="92" y="28"/>
                  </a:cubicBezTo>
                  <a:cubicBezTo>
                    <a:pt x="93" y="28"/>
                    <a:pt x="94" y="28"/>
                    <a:pt x="95" y="28"/>
                  </a:cubicBezTo>
                  <a:cubicBezTo>
                    <a:pt x="96" y="28"/>
                    <a:pt x="96" y="28"/>
                    <a:pt x="96" y="28"/>
                  </a:cubicBezTo>
                  <a:cubicBezTo>
                    <a:pt x="96" y="28"/>
                    <a:pt x="96" y="28"/>
                    <a:pt x="97" y="28"/>
                  </a:cubicBezTo>
                  <a:cubicBezTo>
                    <a:pt x="97" y="28"/>
                    <a:pt x="97" y="28"/>
                    <a:pt x="97" y="28"/>
                  </a:cubicBezTo>
                  <a:cubicBezTo>
                    <a:pt x="97" y="28"/>
                    <a:pt x="97" y="28"/>
                    <a:pt x="97" y="28"/>
                  </a:cubicBezTo>
                  <a:cubicBezTo>
                    <a:pt x="97" y="29"/>
                    <a:pt x="97" y="29"/>
                    <a:pt x="97" y="29"/>
                  </a:cubicBezTo>
                  <a:cubicBezTo>
                    <a:pt x="96" y="29"/>
                    <a:pt x="96" y="29"/>
                    <a:pt x="96" y="29"/>
                  </a:cubicBezTo>
                  <a:cubicBezTo>
                    <a:pt x="96" y="29"/>
                    <a:pt x="96" y="29"/>
                    <a:pt x="97" y="29"/>
                  </a:cubicBezTo>
                  <a:cubicBezTo>
                    <a:pt x="97" y="29"/>
                    <a:pt x="97" y="29"/>
                    <a:pt x="97" y="29"/>
                  </a:cubicBezTo>
                  <a:cubicBezTo>
                    <a:pt x="97" y="29"/>
                    <a:pt x="98" y="29"/>
                    <a:pt x="98" y="29"/>
                  </a:cubicBezTo>
                  <a:cubicBezTo>
                    <a:pt x="100" y="29"/>
                    <a:pt x="102" y="29"/>
                    <a:pt x="104" y="29"/>
                  </a:cubicBezTo>
                  <a:cubicBezTo>
                    <a:pt x="105" y="29"/>
                    <a:pt x="106" y="29"/>
                    <a:pt x="107" y="28"/>
                  </a:cubicBezTo>
                  <a:cubicBezTo>
                    <a:pt x="107" y="28"/>
                    <a:pt x="107" y="28"/>
                    <a:pt x="107" y="29"/>
                  </a:cubicBezTo>
                  <a:cubicBezTo>
                    <a:pt x="107" y="29"/>
                    <a:pt x="107" y="29"/>
                    <a:pt x="107" y="29"/>
                  </a:cubicBezTo>
                  <a:cubicBezTo>
                    <a:pt x="108" y="29"/>
                    <a:pt x="108" y="29"/>
                    <a:pt x="109" y="28"/>
                  </a:cubicBezTo>
                  <a:cubicBezTo>
                    <a:pt x="109" y="28"/>
                    <a:pt x="110" y="28"/>
                    <a:pt x="110" y="28"/>
                  </a:cubicBezTo>
                  <a:cubicBezTo>
                    <a:pt x="110" y="28"/>
                    <a:pt x="111" y="28"/>
                    <a:pt x="111" y="28"/>
                  </a:cubicBezTo>
                  <a:cubicBezTo>
                    <a:pt x="111" y="29"/>
                    <a:pt x="111" y="29"/>
                    <a:pt x="111" y="28"/>
                  </a:cubicBezTo>
                  <a:cubicBezTo>
                    <a:pt x="111" y="28"/>
                    <a:pt x="112" y="28"/>
                    <a:pt x="112" y="28"/>
                  </a:cubicBezTo>
                  <a:cubicBezTo>
                    <a:pt x="112" y="29"/>
                    <a:pt x="112" y="29"/>
                    <a:pt x="112" y="29"/>
                  </a:cubicBezTo>
                  <a:cubicBezTo>
                    <a:pt x="113" y="29"/>
                    <a:pt x="114" y="29"/>
                    <a:pt x="115" y="29"/>
                  </a:cubicBezTo>
                  <a:cubicBezTo>
                    <a:pt x="116" y="28"/>
                    <a:pt x="117" y="28"/>
                    <a:pt x="117" y="29"/>
                  </a:cubicBezTo>
                  <a:cubicBezTo>
                    <a:pt x="118" y="29"/>
                    <a:pt x="119" y="28"/>
                    <a:pt x="120" y="28"/>
                  </a:cubicBezTo>
                  <a:cubicBezTo>
                    <a:pt x="120" y="28"/>
                    <a:pt x="120" y="28"/>
                    <a:pt x="120" y="28"/>
                  </a:cubicBezTo>
                  <a:cubicBezTo>
                    <a:pt x="120" y="28"/>
                    <a:pt x="121" y="28"/>
                    <a:pt x="121" y="28"/>
                  </a:cubicBezTo>
                  <a:cubicBezTo>
                    <a:pt x="122" y="28"/>
                    <a:pt x="122" y="28"/>
                    <a:pt x="122" y="28"/>
                  </a:cubicBezTo>
                  <a:cubicBezTo>
                    <a:pt x="123" y="28"/>
                    <a:pt x="123" y="28"/>
                    <a:pt x="123" y="28"/>
                  </a:cubicBezTo>
                  <a:cubicBezTo>
                    <a:pt x="123" y="28"/>
                    <a:pt x="124" y="28"/>
                    <a:pt x="124" y="28"/>
                  </a:cubicBezTo>
                  <a:cubicBezTo>
                    <a:pt x="125" y="28"/>
                    <a:pt x="126" y="28"/>
                    <a:pt x="126" y="28"/>
                  </a:cubicBezTo>
                  <a:cubicBezTo>
                    <a:pt x="127" y="28"/>
                    <a:pt x="128" y="28"/>
                    <a:pt x="128" y="28"/>
                  </a:cubicBezTo>
                  <a:cubicBezTo>
                    <a:pt x="128" y="28"/>
                    <a:pt x="128" y="27"/>
                    <a:pt x="128" y="27"/>
                  </a:cubicBezTo>
                  <a:cubicBezTo>
                    <a:pt x="128" y="27"/>
                    <a:pt x="128" y="27"/>
                    <a:pt x="127" y="27"/>
                  </a:cubicBezTo>
                  <a:cubicBezTo>
                    <a:pt x="127" y="27"/>
                    <a:pt x="127" y="27"/>
                    <a:pt x="127" y="27"/>
                  </a:cubicBezTo>
                  <a:cubicBezTo>
                    <a:pt x="125" y="27"/>
                    <a:pt x="124" y="27"/>
                    <a:pt x="122" y="27"/>
                  </a:cubicBezTo>
                  <a:cubicBezTo>
                    <a:pt x="122" y="27"/>
                    <a:pt x="122" y="27"/>
                    <a:pt x="121" y="27"/>
                  </a:cubicBezTo>
                  <a:cubicBezTo>
                    <a:pt x="120" y="27"/>
                    <a:pt x="119" y="27"/>
                    <a:pt x="118" y="27"/>
                  </a:cubicBezTo>
                  <a:cubicBezTo>
                    <a:pt x="116" y="27"/>
                    <a:pt x="115" y="27"/>
                    <a:pt x="114" y="28"/>
                  </a:cubicBezTo>
                  <a:cubicBezTo>
                    <a:pt x="113" y="28"/>
                    <a:pt x="113" y="27"/>
                    <a:pt x="112" y="27"/>
                  </a:cubicBezTo>
                  <a:cubicBezTo>
                    <a:pt x="110" y="27"/>
                    <a:pt x="109" y="27"/>
                    <a:pt x="108" y="27"/>
                  </a:cubicBezTo>
                  <a:cubicBezTo>
                    <a:pt x="107" y="27"/>
                    <a:pt x="106" y="27"/>
                    <a:pt x="105" y="27"/>
                  </a:cubicBezTo>
                  <a:cubicBezTo>
                    <a:pt x="105" y="27"/>
                    <a:pt x="104" y="27"/>
                    <a:pt x="103" y="27"/>
                  </a:cubicBezTo>
                  <a:cubicBezTo>
                    <a:pt x="102" y="27"/>
                    <a:pt x="102" y="27"/>
                    <a:pt x="101" y="27"/>
                  </a:cubicBezTo>
                  <a:cubicBezTo>
                    <a:pt x="100" y="27"/>
                    <a:pt x="99" y="27"/>
                    <a:pt x="98" y="27"/>
                  </a:cubicBezTo>
                  <a:cubicBezTo>
                    <a:pt x="97" y="27"/>
                    <a:pt x="96" y="27"/>
                    <a:pt x="96" y="27"/>
                  </a:cubicBezTo>
                  <a:cubicBezTo>
                    <a:pt x="96" y="27"/>
                    <a:pt x="95" y="27"/>
                    <a:pt x="95" y="28"/>
                  </a:cubicBezTo>
                  <a:close/>
                  <a:moveTo>
                    <a:pt x="89" y="16"/>
                  </a:moveTo>
                  <a:cubicBezTo>
                    <a:pt x="88" y="16"/>
                    <a:pt x="88" y="16"/>
                    <a:pt x="87" y="16"/>
                  </a:cubicBezTo>
                  <a:cubicBezTo>
                    <a:pt x="87" y="17"/>
                    <a:pt x="86" y="17"/>
                    <a:pt x="86" y="16"/>
                  </a:cubicBezTo>
                  <a:cubicBezTo>
                    <a:pt x="85" y="16"/>
                    <a:pt x="85" y="16"/>
                    <a:pt x="84" y="16"/>
                  </a:cubicBezTo>
                  <a:cubicBezTo>
                    <a:pt x="84" y="16"/>
                    <a:pt x="84" y="17"/>
                    <a:pt x="84" y="17"/>
                  </a:cubicBezTo>
                  <a:cubicBezTo>
                    <a:pt x="83" y="16"/>
                    <a:pt x="83" y="16"/>
                    <a:pt x="82" y="17"/>
                  </a:cubicBezTo>
                  <a:cubicBezTo>
                    <a:pt x="81" y="17"/>
                    <a:pt x="80" y="17"/>
                    <a:pt x="79" y="17"/>
                  </a:cubicBezTo>
                  <a:cubicBezTo>
                    <a:pt x="78" y="17"/>
                    <a:pt x="77" y="17"/>
                    <a:pt x="76" y="17"/>
                  </a:cubicBezTo>
                  <a:cubicBezTo>
                    <a:pt x="75" y="17"/>
                    <a:pt x="74" y="17"/>
                    <a:pt x="73" y="17"/>
                  </a:cubicBezTo>
                  <a:cubicBezTo>
                    <a:pt x="72" y="17"/>
                    <a:pt x="72" y="18"/>
                    <a:pt x="72" y="18"/>
                  </a:cubicBezTo>
                  <a:cubicBezTo>
                    <a:pt x="71" y="17"/>
                    <a:pt x="71" y="18"/>
                    <a:pt x="70" y="18"/>
                  </a:cubicBezTo>
                  <a:cubicBezTo>
                    <a:pt x="70" y="18"/>
                    <a:pt x="69" y="18"/>
                    <a:pt x="69" y="18"/>
                  </a:cubicBezTo>
                  <a:cubicBezTo>
                    <a:pt x="68" y="18"/>
                    <a:pt x="68" y="18"/>
                    <a:pt x="68" y="18"/>
                  </a:cubicBezTo>
                  <a:cubicBezTo>
                    <a:pt x="68" y="18"/>
                    <a:pt x="67" y="18"/>
                    <a:pt x="67" y="19"/>
                  </a:cubicBezTo>
                  <a:cubicBezTo>
                    <a:pt x="67" y="19"/>
                    <a:pt x="67" y="19"/>
                    <a:pt x="67" y="19"/>
                  </a:cubicBezTo>
                  <a:cubicBezTo>
                    <a:pt x="67" y="19"/>
                    <a:pt x="67" y="19"/>
                    <a:pt x="67" y="19"/>
                  </a:cubicBezTo>
                  <a:cubicBezTo>
                    <a:pt x="67" y="19"/>
                    <a:pt x="67" y="19"/>
                    <a:pt x="68" y="19"/>
                  </a:cubicBezTo>
                  <a:cubicBezTo>
                    <a:pt x="68" y="19"/>
                    <a:pt x="68" y="19"/>
                    <a:pt x="69" y="19"/>
                  </a:cubicBezTo>
                  <a:cubicBezTo>
                    <a:pt x="69" y="19"/>
                    <a:pt x="70" y="19"/>
                    <a:pt x="70" y="19"/>
                  </a:cubicBezTo>
                  <a:cubicBezTo>
                    <a:pt x="71" y="19"/>
                    <a:pt x="72" y="19"/>
                    <a:pt x="73" y="19"/>
                  </a:cubicBezTo>
                  <a:cubicBezTo>
                    <a:pt x="74" y="19"/>
                    <a:pt x="75" y="19"/>
                    <a:pt x="75" y="18"/>
                  </a:cubicBezTo>
                  <a:cubicBezTo>
                    <a:pt x="77" y="18"/>
                    <a:pt x="78" y="18"/>
                    <a:pt x="79" y="18"/>
                  </a:cubicBezTo>
                  <a:cubicBezTo>
                    <a:pt x="80" y="19"/>
                    <a:pt x="81" y="18"/>
                    <a:pt x="82" y="18"/>
                  </a:cubicBezTo>
                  <a:cubicBezTo>
                    <a:pt x="82" y="18"/>
                    <a:pt x="82" y="18"/>
                    <a:pt x="82" y="18"/>
                  </a:cubicBezTo>
                  <a:cubicBezTo>
                    <a:pt x="83" y="19"/>
                    <a:pt x="84" y="19"/>
                    <a:pt x="84" y="19"/>
                  </a:cubicBezTo>
                  <a:cubicBezTo>
                    <a:pt x="85" y="18"/>
                    <a:pt x="86" y="18"/>
                    <a:pt x="86" y="18"/>
                  </a:cubicBezTo>
                  <a:cubicBezTo>
                    <a:pt x="87" y="18"/>
                    <a:pt x="87" y="18"/>
                    <a:pt x="87" y="18"/>
                  </a:cubicBezTo>
                  <a:cubicBezTo>
                    <a:pt x="88" y="18"/>
                    <a:pt x="88" y="18"/>
                    <a:pt x="89" y="18"/>
                  </a:cubicBezTo>
                  <a:cubicBezTo>
                    <a:pt x="89" y="18"/>
                    <a:pt x="89" y="16"/>
                    <a:pt x="89" y="16"/>
                  </a:cubicBezTo>
                  <a:close/>
                  <a:moveTo>
                    <a:pt x="109" y="22"/>
                  </a:moveTo>
                  <a:cubicBezTo>
                    <a:pt x="109" y="22"/>
                    <a:pt x="109" y="22"/>
                    <a:pt x="109" y="23"/>
                  </a:cubicBezTo>
                  <a:cubicBezTo>
                    <a:pt x="109" y="23"/>
                    <a:pt x="109" y="23"/>
                    <a:pt x="110" y="23"/>
                  </a:cubicBezTo>
                  <a:cubicBezTo>
                    <a:pt x="111" y="23"/>
                    <a:pt x="112" y="22"/>
                    <a:pt x="113" y="23"/>
                  </a:cubicBezTo>
                  <a:cubicBezTo>
                    <a:pt x="115" y="23"/>
                    <a:pt x="116" y="22"/>
                    <a:pt x="118" y="23"/>
                  </a:cubicBezTo>
                  <a:cubicBezTo>
                    <a:pt x="118" y="23"/>
                    <a:pt x="118" y="23"/>
                    <a:pt x="119" y="23"/>
                  </a:cubicBezTo>
                  <a:cubicBezTo>
                    <a:pt x="119" y="23"/>
                    <a:pt x="119" y="22"/>
                    <a:pt x="119" y="22"/>
                  </a:cubicBezTo>
                  <a:cubicBezTo>
                    <a:pt x="119" y="22"/>
                    <a:pt x="119" y="22"/>
                    <a:pt x="119" y="22"/>
                  </a:cubicBezTo>
                  <a:cubicBezTo>
                    <a:pt x="118" y="22"/>
                    <a:pt x="117" y="22"/>
                    <a:pt x="116" y="22"/>
                  </a:cubicBezTo>
                  <a:cubicBezTo>
                    <a:pt x="116" y="22"/>
                    <a:pt x="115" y="22"/>
                    <a:pt x="115" y="22"/>
                  </a:cubicBezTo>
                  <a:cubicBezTo>
                    <a:pt x="114" y="22"/>
                    <a:pt x="113" y="22"/>
                    <a:pt x="112" y="22"/>
                  </a:cubicBezTo>
                  <a:cubicBezTo>
                    <a:pt x="111" y="22"/>
                    <a:pt x="110" y="22"/>
                    <a:pt x="109" y="22"/>
                  </a:cubicBezTo>
                  <a:cubicBezTo>
                    <a:pt x="109" y="22"/>
                    <a:pt x="109" y="22"/>
                    <a:pt x="109" y="22"/>
                  </a:cubicBezTo>
                  <a:close/>
                  <a:moveTo>
                    <a:pt x="93" y="16"/>
                  </a:moveTo>
                  <a:cubicBezTo>
                    <a:pt x="93" y="16"/>
                    <a:pt x="93" y="16"/>
                    <a:pt x="93" y="16"/>
                  </a:cubicBezTo>
                  <a:cubicBezTo>
                    <a:pt x="94" y="17"/>
                    <a:pt x="96" y="16"/>
                    <a:pt x="97" y="16"/>
                  </a:cubicBezTo>
                  <a:cubicBezTo>
                    <a:pt x="98" y="16"/>
                    <a:pt x="99" y="16"/>
                    <a:pt x="100" y="16"/>
                  </a:cubicBezTo>
                  <a:cubicBezTo>
                    <a:pt x="100" y="15"/>
                    <a:pt x="100" y="15"/>
                    <a:pt x="101" y="16"/>
                  </a:cubicBezTo>
                  <a:cubicBezTo>
                    <a:pt x="102" y="16"/>
                    <a:pt x="102" y="16"/>
                    <a:pt x="103" y="16"/>
                  </a:cubicBezTo>
                  <a:cubicBezTo>
                    <a:pt x="103" y="15"/>
                    <a:pt x="103" y="15"/>
                    <a:pt x="103" y="15"/>
                  </a:cubicBezTo>
                  <a:cubicBezTo>
                    <a:pt x="103" y="15"/>
                    <a:pt x="103" y="15"/>
                    <a:pt x="103" y="15"/>
                  </a:cubicBezTo>
                  <a:cubicBezTo>
                    <a:pt x="102" y="15"/>
                    <a:pt x="102" y="15"/>
                    <a:pt x="101" y="15"/>
                  </a:cubicBezTo>
                  <a:cubicBezTo>
                    <a:pt x="100" y="15"/>
                    <a:pt x="99" y="15"/>
                    <a:pt x="99" y="15"/>
                  </a:cubicBezTo>
                  <a:cubicBezTo>
                    <a:pt x="97" y="16"/>
                    <a:pt x="95" y="16"/>
                    <a:pt x="94" y="16"/>
                  </a:cubicBezTo>
                  <a:cubicBezTo>
                    <a:pt x="94" y="16"/>
                    <a:pt x="93" y="16"/>
                    <a:pt x="93" y="16"/>
                  </a:cubicBezTo>
                  <a:close/>
                  <a:moveTo>
                    <a:pt x="108" y="6"/>
                  </a:moveTo>
                  <a:cubicBezTo>
                    <a:pt x="108" y="6"/>
                    <a:pt x="108" y="6"/>
                    <a:pt x="108" y="6"/>
                  </a:cubicBezTo>
                  <a:cubicBezTo>
                    <a:pt x="106" y="5"/>
                    <a:pt x="105" y="6"/>
                    <a:pt x="104" y="6"/>
                  </a:cubicBezTo>
                  <a:cubicBezTo>
                    <a:pt x="104" y="6"/>
                    <a:pt x="103" y="6"/>
                    <a:pt x="103" y="7"/>
                  </a:cubicBezTo>
                  <a:cubicBezTo>
                    <a:pt x="104" y="7"/>
                    <a:pt x="104" y="7"/>
                    <a:pt x="104" y="7"/>
                  </a:cubicBezTo>
                  <a:cubicBezTo>
                    <a:pt x="105" y="6"/>
                    <a:pt x="107" y="7"/>
                    <a:pt x="108" y="6"/>
                  </a:cubicBezTo>
                  <a:cubicBezTo>
                    <a:pt x="108" y="6"/>
                    <a:pt x="108" y="7"/>
                    <a:pt x="108" y="6"/>
                  </a:cubicBezTo>
                  <a:cubicBezTo>
                    <a:pt x="108" y="6"/>
                    <a:pt x="108" y="6"/>
                    <a:pt x="108" y="6"/>
                  </a:cubicBezTo>
                  <a:close/>
                  <a:moveTo>
                    <a:pt x="81" y="13"/>
                  </a:moveTo>
                  <a:cubicBezTo>
                    <a:pt x="81" y="13"/>
                    <a:pt x="81" y="14"/>
                    <a:pt x="81" y="14"/>
                  </a:cubicBezTo>
                  <a:cubicBezTo>
                    <a:pt x="82" y="14"/>
                    <a:pt x="82" y="14"/>
                    <a:pt x="83" y="14"/>
                  </a:cubicBezTo>
                  <a:cubicBezTo>
                    <a:pt x="84" y="14"/>
                    <a:pt x="86" y="13"/>
                    <a:pt x="87" y="14"/>
                  </a:cubicBezTo>
                  <a:cubicBezTo>
                    <a:pt x="87" y="14"/>
                    <a:pt x="88" y="14"/>
                    <a:pt x="88" y="13"/>
                  </a:cubicBezTo>
                  <a:cubicBezTo>
                    <a:pt x="88" y="13"/>
                    <a:pt x="88" y="13"/>
                    <a:pt x="88" y="13"/>
                  </a:cubicBezTo>
                  <a:cubicBezTo>
                    <a:pt x="88" y="13"/>
                    <a:pt x="87" y="13"/>
                    <a:pt x="87" y="13"/>
                  </a:cubicBezTo>
                  <a:cubicBezTo>
                    <a:pt x="87" y="13"/>
                    <a:pt x="87" y="13"/>
                    <a:pt x="86" y="13"/>
                  </a:cubicBezTo>
                  <a:cubicBezTo>
                    <a:pt x="86" y="13"/>
                    <a:pt x="85" y="13"/>
                    <a:pt x="84" y="13"/>
                  </a:cubicBezTo>
                  <a:cubicBezTo>
                    <a:pt x="83" y="13"/>
                    <a:pt x="83" y="13"/>
                    <a:pt x="81" y="13"/>
                  </a:cubicBezTo>
                  <a:cubicBezTo>
                    <a:pt x="81" y="13"/>
                    <a:pt x="81" y="13"/>
                    <a:pt x="81" y="13"/>
                  </a:cubicBezTo>
                  <a:close/>
                  <a:moveTo>
                    <a:pt x="103" y="6"/>
                  </a:moveTo>
                  <a:cubicBezTo>
                    <a:pt x="103" y="6"/>
                    <a:pt x="103" y="6"/>
                    <a:pt x="103" y="6"/>
                  </a:cubicBezTo>
                  <a:cubicBezTo>
                    <a:pt x="102" y="6"/>
                    <a:pt x="102" y="6"/>
                    <a:pt x="101" y="6"/>
                  </a:cubicBezTo>
                  <a:cubicBezTo>
                    <a:pt x="101" y="6"/>
                    <a:pt x="100" y="6"/>
                    <a:pt x="100" y="6"/>
                  </a:cubicBezTo>
                  <a:cubicBezTo>
                    <a:pt x="101" y="6"/>
                    <a:pt x="100" y="6"/>
                    <a:pt x="100" y="7"/>
                  </a:cubicBezTo>
                  <a:cubicBezTo>
                    <a:pt x="100" y="7"/>
                    <a:pt x="100" y="7"/>
                    <a:pt x="100" y="7"/>
                  </a:cubicBezTo>
                  <a:cubicBezTo>
                    <a:pt x="100" y="7"/>
                    <a:pt x="100" y="7"/>
                    <a:pt x="100" y="7"/>
                  </a:cubicBezTo>
                  <a:cubicBezTo>
                    <a:pt x="100" y="7"/>
                    <a:pt x="100" y="7"/>
                    <a:pt x="101" y="7"/>
                  </a:cubicBezTo>
                  <a:cubicBezTo>
                    <a:pt x="101" y="7"/>
                    <a:pt x="101" y="7"/>
                    <a:pt x="102" y="7"/>
                  </a:cubicBezTo>
                  <a:cubicBezTo>
                    <a:pt x="102" y="7"/>
                    <a:pt x="103" y="7"/>
                    <a:pt x="103" y="6"/>
                  </a:cubicBezTo>
                  <a:close/>
                  <a:moveTo>
                    <a:pt x="38" y="55"/>
                  </a:moveTo>
                  <a:cubicBezTo>
                    <a:pt x="38" y="55"/>
                    <a:pt x="38" y="55"/>
                    <a:pt x="38" y="54"/>
                  </a:cubicBezTo>
                  <a:cubicBezTo>
                    <a:pt x="38" y="54"/>
                    <a:pt x="38" y="54"/>
                    <a:pt x="37" y="54"/>
                  </a:cubicBezTo>
                  <a:cubicBezTo>
                    <a:pt x="37" y="55"/>
                    <a:pt x="36" y="55"/>
                    <a:pt x="35" y="55"/>
                  </a:cubicBezTo>
                  <a:cubicBezTo>
                    <a:pt x="34" y="55"/>
                    <a:pt x="34" y="55"/>
                    <a:pt x="34" y="55"/>
                  </a:cubicBezTo>
                  <a:cubicBezTo>
                    <a:pt x="34" y="55"/>
                    <a:pt x="33" y="55"/>
                    <a:pt x="34" y="55"/>
                  </a:cubicBezTo>
                  <a:cubicBezTo>
                    <a:pt x="34" y="55"/>
                    <a:pt x="34" y="55"/>
                    <a:pt x="34" y="55"/>
                  </a:cubicBezTo>
                  <a:cubicBezTo>
                    <a:pt x="35" y="55"/>
                    <a:pt x="36" y="55"/>
                    <a:pt x="36" y="55"/>
                  </a:cubicBezTo>
                  <a:cubicBezTo>
                    <a:pt x="37" y="55"/>
                    <a:pt x="37" y="55"/>
                    <a:pt x="38" y="55"/>
                  </a:cubicBezTo>
                  <a:close/>
                  <a:moveTo>
                    <a:pt x="130" y="51"/>
                  </a:moveTo>
                  <a:cubicBezTo>
                    <a:pt x="129" y="51"/>
                    <a:pt x="129" y="51"/>
                    <a:pt x="128" y="51"/>
                  </a:cubicBezTo>
                  <a:cubicBezTo>
                    <a:pt x="127" y="51"/>
                    <a:pt x="126" y="51"/>
                    <a:pt x="125" y="51"/>
                  </a:cubicBezTo>
                  <a:cubicBezTo>
                    <a:pt x="125" y="51"/>
                    <a:pt x="125" y="51"/>
                    <a:pt x="125" y="51"/>
                  </a:cubicBezTo>
                  <a:cubicBezTo>
                    <a:pt x="125" y="51"/>
                    <a:pt x="125" y="51"/>
                    <a:pt x="125" y="51"/>
                  </a:cubicBezTo>
                  <a:cubicBezTo>
                    <a:pt x="127" y="51"/>
                    <a:pt x="128" y="52"/>
                    <a:pt x="129" y="51"/>
                  </a:cubicBezTo>
                  <a:cubicBezTo>
                    <a:pt x="129" y="51"/>
                    <a:pt x="129" y="52"/>
                    <a:pt x="130" y="51"/>
                  </a:cubicBezTo>
                  <a:cubicBezTo>
                    <a:pt x="130" y="51"/>
                    <a:pt x="130" y="51"/>
                    <a:pt x="130" y="51"/>
                  </a:cubicBezTo>
                  <a:cubicBezTo>
                    <a:pt x="130" y="51"/>
                    <a:pt x="130" y="51"/>
                    <a:pt x="130" y="51"/>
                  </a:cubicBezTo>
                  <a:close/>
                  <a:moveTo>
                    <a:pt x="76" y="14"/>
                  </a:moveTo>
                  <a:cubicBezTo>
                    <a:pt x="76" y="14"/>
                    <a:pt x="76" y="14"/>
                    <a:pt x="76" y="14"/>
                  </a:cubicBezTo>
                  <a:cubicBezTo>
                    <a:pt x="76" y="14"/>
                    <a:pt x="76" y="14"/>
                    <a:pt x="76" y="14"/>
                  </a:cubicBezTo>
                  <a:cubicBezTo>
                    <a:pt x="77" y="14"/>
                    <a:pt x="77" y="14"/>
                    <a:pt x="78" y="14"/>
                  </a:cubicBezTo>
                  <a:cubicBezTo>
                    <a:pt x="78" y="14"/>
                    <a:pt x="78" y="14"/>
                    <a:pt x="78" y="14"/>
                  </a:cubicBezTo>
                  <a:cubicBezTo>
                    <a:pt x="79" y="14"/>
                    <a:pt x="79" y="14"/>
                    <a:pt x="78" y="13"/>
                  </a:cubicBezTo>
                  <a:cubicBezTo>
                    <a:pt x="78" y="13"/>
                    <a:pt x="78" y="13"/>
                    <a:pt x="78" y="13"/>
                  </a:cubicBezTo>
                  <a:cubicBezTo>
                    <a:pt x="78" y="13"/>
                    <a:pt x="77" y="14"/>
                    <a:pt x="77" y="14"/>
                  </a:cubicBezTo>
                  <a:cubicBezTo>
                    <a:pt x="76" y="14"/>
                    <a:pt x="76" y="14"/>
                    <a:pt x="76" y="14"/>
                  </a:cubicBezTo>
                  <a:close/>
                  <a:moveTo>
                    <a:pt x="145" y="21"/>
                  </a:moveTo>
                  <a:cubicBezTo>
                    <a:pt x="145" y="21"/>
                    <a:pt x="145" y="21"/>
                    <a:pt x="145" y="21"/>
                  </a:cubicBezTo>
                  <a:cubicBezTo>
                    <a:pt x="144" y="21"/>
                    <a:pt x="143" y="21"/>
                    <a:pt x="142" y="21"/>
                  </a:cubicBezTo>
                  <a:cubicBezTo>
                    <a:pt x="142" y="21"/>
                    <a:pt x="142" y="21"/>
                    <a:pt x="141" y="21"/>
                  </a:cubicBezTo>
                  <a:cubicBezTo>
                    <a:pt x="141" y="21"/>
                    <a:pt x="141" y="21"/>
                    <a:pt x="141" y="21"/>
                  </a:cubicBezTo>
                  <a:cubicBezTo>
                    <a:pt x="141" y="21"/>
                    <a:pt x="141" y="21"/>
                    <a:pt x="141" y="21"/>
                  </a:cubicBezTo>
                  <a:cubicBezTo>
                    <a:pt x="142" y="21"/>
                    <a:pt x="142" y="21"/>
                    <a:pt x="142" y="21"/>
                  </a:cubicBezTo>
                  <a:cubicBezTo>
                    <a:pt x="143" y="21"/>
                    <a:pt x="144" y="21"/>
                    <a:pt x="145" y="21"/>
                  </a:cubicBezTo>
                  <a:cubicBezTo>
                    <a:pt x="145" y="21"/>
                    <a:pt x="145" y="21"/>
                    <a:pt x="145" y="21"/>
                  </a:cubicBezTo>
                  <a:cubicBezTo>
                    <a:pt x="145" y="21"/>
                    <a:pt x="145" y="21"/>
                    <a:pt x="145" y="21"/>
                  </a:cubicBezTo>
                  <a:close/>
                  <a:moveTo>
                    <a:pt x="42" y="57"/>
                  </a:moveTo>
                  <a:cubicBezTo>
                    <a:pt x="42" y="57"/>
                    <a:pt x="42" y="57"/>
                    <a:pt x="42" y="57"/>
                  </a:cubicBezTo>
                  <a:cubicBezTo>
                    <a:pt x="41" y="57"/>
                    <a:pt x="40" y="57"/>
                    <a:pt x="40" y="57"/>
                  </a:cubicBezTo>
                  <a:cubicBezTo>
                    <a:pt x="40" y="57"/>
                    <a:pt x="39" y="57"/>
                    <a:pt x="39" y="57"/>
                  </a:cubicBezTo>
                  <a:cubicBezTo>
                    <a:pt x="40" y="57"/>
                    <a:pt x="40" y="58"/>
                    <a:pt x="40" y="58"/>
                  </a:cubicBezTo>
                  <a:cubicBezTo>
                    <a:pt x="40" y="58"/>
                    <a:pt x="41" y="58"/>
                    <a:pt x="42" y="57"/>
                  </a:cubicBezTo>
                  <a:cubicBezTo>
                    <a:pt x="42" y="57"/>
                    <a:pt x="42" y="57"/>
                    <a:pt x="42" y="57"/>
                  </a:cubicBezTo>
                  <a:cubicBezTo>
                    <a:pt x="42" y="57"/>
                    <a:pt x="42" y="57"/>
                    <a:pt x="42" y="57"/>
                  </a:cubicBezTo>
                  <a:close/>
                  <a:moveTo>
                    <a:pt x="81" y="10"/>
                  </a:moveTo>
                  <a:cubicBezTo>
                    <a:pt x="81" y="10"/>
                    <a:pt x="81" y="10"/>
                    <a:pt x="81" y="10"/>
                  </a:cubicBezTo>
                  <a:cubicBezTo>
                    <a:pt x="80" y="10"/>
                    <a:pt x="79" y="10"/>
                    <a:pt x="78" y="10"/>
                  </a:cubicBezTo>
                  <a:cubicBezTo>
                    <a:pt x="78" y="10"/>
                    <a:pt x="78" y="11"/>
                    <a:pt x="78" y="11"/>
                  </a:cubicBezTo>
                  <a:cubicBezTo>
                    <a:pt x="78" y="11"/>
                    <a:pt x="78" y="11"/>
                    <a:pt x="78" y="11"/>
                  </a:cubicBezTo>
                  <a:cubicBezTo>
                    <a:pt x="79" y="10"/>
                    <a:pt x="80" y="11"/>
                    <a:pt x="80" y="10"/>
                  </a:cubicBezTo>
                  <a:cubicBezTo>
                    <a:pt x="80" y="10"/>
                    <a:pt x="81" y="10"/>
                    <a:pt x="81" y="10"/>
                  </a:cubicBezTo>
                  <a:cubicBezTo>
                    <a:pt x="81" y="10"/>
                    <a:pt x="81" y="10"/>
                    <a:pt x="81" y="10"/>
                  </a:cubicBezTo>
                  <a:close/>
                  <a:moveTo>
                    <a:pt x="82" y="30"/>
                  </a:moveTo>
                  <a:cubicBezTo>
                    <a:pt x="82" y="31"/>
                    <a:pt x="82" y="30"/>
                    <a:pt x="83" y="30"/>
                  </a:cubicBezTo>
                  <a:cubicBezTo>
                    <a:pt x="83" y="30"/>
                    <a:pt x="83" y="30"/>
                    <a:pt x="83" y="30"/>
                  </a:cubicBezTo>
                  <a:cubicBezTo>
                    <a:pt x="82" y="30"/>
                    <a:pt x="82" y="29"/>
                    <a:pt x="81" y="30"/>
                  </a:cubicBezTo>
                  <a:cubicBezTo>
                    <a:pt x="81" y="30"/>
                    <a:pt x="81" y="30"/>
                    <a:pt x="82" y="30"/>
                  </a:cubicBezTo>
                  <a:close/>
                  <a:moveTo>
                    <a:pt x="76" y="11"/>
                  </a:moveTo>
                  <a:cubicBezTo>
                    <a:pt x="76" y="11"/>
                    <a:pt x="75" y="11"/>
                    <a:pt x="75" y="11"/>
                  </a:cubicBezTo>
                  <a:cubicBezTo>
                    <a:pt x="75" y="11"/>
                    <a:pt x="75" y="11"/>
                    <a:pt x="75" y="11"/>
                  </a:cubicBezTo>
                  <a:cubicBezTo>
                    <a:pt x="75" y="12"/>
                    <a:pt x="76" y="12"/>
                    <a:pt x="76" y="11"/>
                  </a:cubicBezTo>
                  <a:cubicBezTo>
                    <a:pt x="76" y="11"/>
                    <a:pt x="76" y="11"/>
                    <a:pt x="76" y="11"/>
                  </a:cubicBezTo>
                  <a:close/>
                  <a:moveTo>
                    <a:pt x="113" y="49"/>
                  </a:moveTo>
                  <a:cubicBezTo>
                    <a:pt x="113" y="49"/>
                    <a:pt x="113" y="49"/>
                    <a:pt x="113" y="49"/>
                  </a:cubicBezTo>
                  <a:cubicBezTo>
                    <a:pt x="112" y="49"/>
                    <a:pt x="112" y="49"/>
                    <a:pt x="111" y="49"/>
                  </a:cubicBezTo>
                  <a:cubicBezTo>
                    <a:pt x="111" y="49"/>
                    <a:pt x="111" y="49"/>
                    <a:pt x="111" y="49"/>
                  </a:cubicBezTo>
                  <a:cubicBezTo>
                    <a:pt x="111" y="49"/>
                    <a:pt x="111" y="49"/>
                    <a:pt x="111" y="49"/>
                  </a:cubicBezTo>
                  <a:cubicBezTo>
                    <a:pt x="112" y="49"/>
                    <a:pt x="112" y="49"/>
                    <a:pt x="113" y="49"/>
                  </a:cubicBezTo>
                  <a:cubicBezTo>
                    <a:pt x="113" y="49"/>
                    <a:pt x="113" y="49"/>
                    <a:pt x="113" y="49"/>
                  </a:cubicBezTo>
                  <a:cubicBezTo>
                    <a:pt x="113" y="49"/>
                    <a:pt x="113" y="49"/>
                    <a:pt x="113" y="49"/>
                  </a:cubicBezTo>
                  <a:close/>
                  <a:moveTo>
                    <a:pt x="94" y="35"/>
                  </a:moveTo>
                  <a:cubicBezTo>
                    <a:pt x="94" y="35"/>
                    <a:pt x="94" y="35"/>
                    <a:pt x="94" y="35"/>
                  </a:cubicBezTo>
                  <a:cubicBezTo>
                    <a:pt x="94" y="35"/>
                    <a:pt x="94" y="35"/>
                    <a:pt x="94" y="35"/>
                  </a:cubicBezTo>
                  <a:cubicBezTo>
                    <a:pt x="94" y="35"/>
                    <a:pt x="94" y="35"/>
                    <a:pt x="95" y="35"/>
                  </a:cubicBezTo>
                  <a:cubicBezTo>
                    <a:pt x="95" y="35"/>
                    <a:pt x="96" y="35"/>
                    <a:pt x="96" y="35"/>
                  </a:cubicBezTo>
                  <a:cubicBezTo>
                    <a:pt x="97" y="35"/>
                    <a:pt x="96" y="35"/>
                    <a:pt x="96" y="35"/>
                  </a:cubicBezTo>
                  <a:cubicBezTo>
                    <a:pt x="96" y="35"/>
                    <a:pt x="95" y="35"/>
                    <a:pt x="94" y="35"/>
                  </a:cubicBezTo>
                  <a:close/>
                  <a:moveTo>
                    <a:pt x="121" y="22"/>
                  </a:moveTo>
                  <a:cubicBezTo>
                    <a:pt x="121" y="22"/>
                    <a:pt x="121" y="22"/>
                    <a:pt x="121" y="22"/>
                  </a:cubicBezTo>
                  <a:cubicBezTo>
                    <a:pt x="121" y="22"/>
                    <a:pt x="120" y="22"/>
                    <a:pt x="120" y="22"/>
                  </a:cubicBezTo>
                  <a:cubicBezTo>
                    <a:pt x="120" y="22"/>
                    <a:pt x="119" y="22"/>
                    <a:pt x="119" y="22"/>
                  </a:cubicBezTo>
                  <a:cubicBezTo>
                    <a:pt x="119" y="22"/>
                    <a:pt x="120" y="22"/>
                    <a:pt x="120" y="22"/>
                  </a:cubicBezTo>
                  <a:cubicBezTo>
                    <a:pt x="120" y="22"/>
                    <a:pt x="121" y="22"/>
                    <a:pt x="121" y="22"/>
                  </a:cubicBezTo>
                  <a:cubicBezTo>
                    <a:pt x="121" y="22"/>
                    <a:pt x="121" y="22"/>
                    <a:pt x="121" y="22"/>
                  </a:cubicBezTo>
                  <a:close/>
                  <a:moveTo>
                    <a:pt x="164" y="55"/>
                  </a:moveTo>
                  <a:cubicBezTo>
                    <a:pt x="164" y="55"/>
                    <a:pt x="163" y="55"/>
                    <a:pt x="163" y="55"/>
                  </a:cubicBezTo>
                  <a:cubicBezTo>
                    <a:pt x="163" y="55"/>
                    <a:pt x="163" y="55"/>
                    <a:pt x="163" y="55"/>
                  </a:cubicBezTo>
                  <a:cubicBezTo>
                    <a:pt x="164" y="56"/>
                    <a:pt x="164" y="56"/>
                    <a:pt x="164" y="56"/>
                  </a:cubicBezTo>
                  <a:cubicBezTo>
                    <a:pt x="164" y="55"/>
                    <a:pt x="164" y="55"/>
                    <a:pt x="164" y="55"/>
                  </a:cubicBezTo>
                  <a:close/>
                  <a:moveTo>
                    <a:pt x="169" y="57"/>
                  </a:moveTo>
                  <a:cubicBezTo>
                    <a:pt x="169" y="57"/>
                    <a:pt x="168" y="57"/>
                    <a:pt x="169" y="57"/>
                  </a:cubicBezTo>
                  <a:cubicBezTo>
                    <a:pt x="169" y="57"/>
                    <a:pt x="169" y="58"/>
                    <a:pt x="169" y="57"/>
                  </a:cubicBezTo>
                  <a:cubicBezTo>
                    <a:pt x="169" y="57"/>
                    <a:pt x="170" y="57"/>
                    <a:pt x="169" y="57"/>
                  </a:cubicBezTo>
                  <a:cubicBezTo>
                    <a:pt x="169" y="57"/>
                    <a:pt x="169" y="57"/>
                    <a:pt x="169" y="57"/>
                  </a:cubicBezTo>
                  <a:close/>
                  <a:moveTo>
                    <a:pt x="99" y="8"/>
                  </a:moveTo>
                  <a:cubicBezTo>
                    <a:pt x="99" y="8"/>
                    <a:pt x="98" y="7"/>
                    <a:pt x="98" y="8"/>
                  </a:cubicBezTo>
                  <a:cubicBezTo>
                    <a:pt x="98" y="8"/>
                    <a:pt x="98" y="8"/>
                    <a:pt x="98" y="8"/>
                  </a:cubicBezTo>
                  <a:cubicBezTo>
                    <a:pt x="98" y="8"/>
                    <a:pt x="99" y="8"/>
                    <a:pt x="99" y="8"/>
                  </a:cubicBezTo>
                  <a:cubicBezTo>
                    <a:pt x="99" y="8"/>
                    <a:pt x="99" y="8"/>
                    <a:pt x="99" y="8"/>
                  </a:cubicBezTo>
                  <a:close/>
                  <a:moveTo>
                    <a:pt x="150" y="16"/>
                  </a:moveTo>
                  <a:cubicBezTo>
                    <a:pt x="150" y="16"/>
                    <a:pt x="150" y="16"/>
                    <a:pt x="150" y="16"/>
                  </a:cubicBezTo>
                  <a:cubicBezTo>
                    <a:pt x="150" y="16"/>
                    <a:pt x="150" y="16"/>
                    <a:pt x="150" y="16"/>
                  </a:cubicBezTo>
                  <a:cubicBezTo>
                    <a:pt x="151" y="16"/>
                    <a:pt x="151" y="16"/>
                    <a:pt x="151" y="16"/>
                  </a:cubicBezTo>
                  <a:cubicBezTo>
                    <a:pt x="151" y="16"/>
                    <a:pt x="151" y="16"/>
                    <a:pt x="152" y="16"/>
                  </a:cubicBezTo>
                  <a:cubicBezTo>
                    <a:pt x="152" y="16"/>
                    <a:pt x="151" y="16"/>
                    <a:pt x="151" y="16"/>
                  </a:cubicBezTo>
                  <a:cubicBezTo>
                    <a:pt x="151" y="16"/>
                    <a:pt x="150" y="16"/>
                    <a:pt x="150" y="16"/>
                  </a:cubicBezTo>
                  <a:close/>
                  <a:moveTo>
                    <a:pt x="86" y="28"/>
                  </a:moveTo>
                  <a:cubicBezTo>
                    <a:pt x="85" y="28"/>
                    <a:pt x="85" y="28"/>
                    <a:pt x="85" y="28"/>
                  </a:cubicBezTo>
                  <a:cubicBezTo>
                    <a:pt x="84" y="28"/>
                    <a:pt x="84" y="28"/>
                    <a:pt x="85" y="28"/>
                  </a:cubicBezTo>
                  <a:cubicBezTo>
                    <a:pt x="85" y="28"/>
                    <a:pt x="85" y="28"/>
                    <a:pt x="86" y="28"/>
                  </a:cubicBezTo>
                  <a:cubicBezTo>
                    <a:pt x="86" y="28"/>
                    <a:pt x="86" y="28"/>
                    <a:pt x="86" y="28"/>
                  </a:cubicBezTo>
                  <a:close/>
                  <a:moveTo>
                    <a:pt x="94" y="5"/>
                  </a:moveTo>
                  <a:cubicBezTo>
                    <a:pt x="93" y="5"/>
                    <a:pt x="93" y="5"/>
                    <a:pt x="92" y="5"/>
                  </a:cubicBezTo>
                  <a:cubicBezTo>
                    <a:pt x="92" y="5"/>
                    <a:pt x="92" y="5"/>
                    <a:pt x="92" y="5"/>
                  </a:cubicBezTo>
                  <a:cubicBezTo>
                    <a:pt x="93" y="5"/>
                    <a:pt x="93" y="5"/>
                    <a:pt x="93" y="5"/>
                  </a:cubicBezTo>
                  <a:cubicBezTo>
                    <a:pt x="93" y="5"/>
                    <a:pt x="93" y="5"/>
                    <a:pt x="93" y="5"/>
                  </a:cubicBezTo>
                  <a:cubicBezTo>
                    <a:pt x="94" y="5"/>
                    <a:pt x="94" y="5"/>
                    <a:pt x="94" y="5"/>
                  </a:cubicBezTo>
                  <a:cubicBezTo>
                    <a:pt x="94" y="5"/>
                    <a:pt x="94" y="5"/>
                    <a:pt x="94" y="5"/>
                  </a:cubicBezTo>
                  <a:close/>
                  <a:moveTo>
                    <a:pt x="91" y="29"/>
                  </a:moveTo>
                  <a:cubicBezTo>
                    <a:pt x="90" y="29"/>
                    <a:pt x="90" y="29"/>
                    <a:pt x="91" y="29"/>
                  </a:cubicBezTo>
                  <a:cubicBezTo>
                    <a:pt x="91" y="30"/>
                    <a:pt x="91" y="30"/>
                    <a:pt x="91" y="29"/>
                  </a:cubicBezTo>
                  <a:cubicBezTo>
                    <a:pt x="91" y="29"/>
                    <a:pt x="92" y="29"/>
                    <a:pt x="91" y="29"/>
                  </a:cubicBezTo>
                  <a:cubicBezTo>
                    <a:pt x="91" y="29"/>
                    <a:pt x="91" y="29"/>
                    <a:pt x="91" y="29"/>
                  </a:cubicBezTo>
                  <a:close/>
                  <a:moveTo>
                    <a:pt x="66" y="19"/>
                  </a:moveTo>
                  <a:cubicBezTo>
                    <a:pt x="66" y="19"/>
                    <a:pt x="67" y="19"/>
                    <a:pt x="67" y="18"/>
                  </a:cubicBezTo>
                  <a:cubicBezTo>
                    <a:pt x="67" y="18"/>
                    <a:pt x="66" y="18"/>
                    <a:pt x="66" y="18"/>
                  </a:cubicBezTo>
                  <a:cubicBezTo>
                    <a:pt x="66" y="19"/>
                    <a:pt x="66" y="19"/>
                    <a:pt x="66" y="19"/>
                  </a:cubicBezTo>
                  <a:cubicBezTo>
                    <a:pt x="65" y="19"/>
                    <a:pt x="65" y="19"/>
                    <a:pt x="65" y="19"/>
                  </a:cubicBezTo>
                  <a:cubicBezTo>
                    <a:pt x="65" y="19"/>
                    <a:pt x="65" y="19"/>
                    <a:pt x="66" y="19"/>
                  </a:cubicBezTo>
                  <a:cubicBezTo>
                    <a:pt x="66" y="19"/>
                    <a:pt x="66" y="19"/>
                    <a:pt x="66" y="19"/>
                  </a:cubicBezTo>
                  <a:close/>
                  <a:moveTo>
                    <a:pt x="67" y="54"/>
                  </a:moveTo>
                  <a:cubicBezTo>
                    <a:pt x="67" y="54"/>
                    <a:pt x="67" y="54"/>
                    <a:pt x="67" y="54"/>
                  </a:cubicBezTo>
                  <a:cubicBezTo>
                    <a:pt x="67" y="54"/>
                    <a:pt x="66" y="54"/>
                    <a:pt x="66" y="54"/>
                  </a:cubicBezTo>
                  <a:cubicBezTo>
                    <a:pt x="66" y="54"/>
                    <a:pt x="66" y="54"/>
                    <a:pt x="66" y="54"/>
                  </a:cubicBezTo>
                  <a:cubicBezTo>
                    <a:pt x="66" y="54"/>
                    <a:pt x="66" y="54"/>
                    <a:pt x="66" y="54"/>
                  </a:cubicBezTo>
                  <a:cubicBezTo>
                    <a:pt x="66" y="54"/>
                    <a:pt x="66" y="54"/>
                    <a:pt x="67" y="54"/>
                  </a:cubicBezTo>
                  <a:close/>
                  <a:moveTo>
                    <a:pt x="10" y="16"/>
                  </a:moveTo>
                  <a:cubicBezTo>
                    <a:pt x="10" y="16"/>
                    <a:pt x="10" y="16"/>
                    <a:pt x="10" y="16"/>
                  </a:cubicBezTo>
                  <a:cubicBezTo>
                    <a:pt x="10" y="16"/>
                    <a:pt x="10" y="16"/>
                    <a:pt x="10" y="17"/>
                  </a:cubicBezTo>
                  <a:cubicBezTo>
                    <a:pt x="10" y="17"/>
                    <a:pt x="10" y="17"/>
                    <a:pt x="10" y="16"/>
                  </a:cubicBezTo>
                  <a:cubicBezTo>
                    <a:pt x="10" y="16"/>
                    <a:pt x="10" y="16"/>
                    <a:pt x="10" y="16"/>
                  </a:cubicBezTo>
                  <a:close/>
                  <a:moveTo>
                    <a:pt x="79" y="14"/>
                  </a:moveTo>
                  <a:cubicBezTo>
                    <a:pt x="79" y="14"/>
                    <a:pt x="79" y="14"/>
                    <a:pt x="79" y="14"/>
                  </a:cubicBezTo>
                  <a:cubicBezTo>
                    <a:pt x="80" y="14"/>
                    <a:pt x="80" y="14"/>
                    <a:pt x="80" y="14"/>
                  </a:cubicBezTo>
                  <a:cubicBezTo>
                    <a:pt x="80" y="14"/>
                    <a:pt x="80" y="14"/>
                    <a:pt x="80" y="14"/>
                  </a:cubicBezTo>
                  <a:cubicBezTo>
                    <a:pt x="80" y="14"/>
                    <a:pt x="80" y="14"/>
                    <a:pt x="80" y="14"/>
                  </a:cubicBezTo>
                  <a:cubicBezTo>
                    <a:pt x="80" y="14"/>
                    <a:pt x="79" y="13"/>
                    <a:pt x="79" y="14"/>
                  </a:cubicBezTo>
                  <a:close/>
                  <a:moveTo>
                    <a:pt x="91" y="16"/>
                  </a:moveTo>
                  <a:cubicBezTo>
                    <a:pt x="91" y="16"/>
                    <a:pt x="91" y="16"/>
                    <a:pt x="90" y="16"/>
                  </a:cubicBezTo>
                  <a:cubicBezTo>
                    <a:pt x="90" y="16"/>
                    <a:pt x="90" y="16"/>
                    <a:pt x="90" y="17"/>
                  </a:cubicBezTo>
                  <a:cubicBezTo>
                    <a:pt x="90" y="17"/>
                    <a:pt x="91" y="17"/>
                    <a:pt x="91" y="17"/>
                  </a:cubicBezTo>
                  <a:cubicBezTo>
                    <a:pt x="91" y="16"/>
                    <a:pt x="91" y="16"/>
                    <a:pt x="91" y="16"/>
                  </a:cubicBezTo>
                  <a:close/>
                  <a:moveTo>
                    <a:pt x="43" y="43"/>
                  </a:moveTo>
                  <a:cubicBezTo>
                    <a:pt x="43" y="43"/>
                    <a:pt x="43" y="43"/>
                    <a:pt x="43" y="43"/>
                  </a:cubicBezTo>
                  <a:cubicBezTo>
                    <a:pt x="43" y="43"/>
                    <a:pt x="44" y="43"/>
                    <a:pt x="44" y="43"/>
                  </a:cubicBezTo>
                  <a:cubicBezTo>
                    <a:pt x="44" y="43"/>
                    <a:pt x="44" y="43"/>
                    <a:pt x="44" y="43"/>
                  </a:cubicBezTo>
                  <a:cubicBezTo>
                    <a:pt x="44" y="42"/>
                    <a:pt x="43" y="42"/>
                    <a:pt x="43" y="43"/>
                  </a:cubicBezTo>
                  <a:close/>
                  <a:moveTo>
                    <a:pt x="166" y="55"/>
                  </a:moveTo>
                  <a:cubicBezTo>
                    <a:pt x="166" y="55"/>
                    <a:pt x="166" y="55"/>
                    <a:pt x="166" y="55"/>
                  </a:cubicBezTo>
                  <a:cubicBezTo>
                    <a:pt x="165" y="56"/>
                    <a:pt x="165" y="56"/>
                    <a:pt x="165" y="56"/>
                  </a:cubicBezTo>
                  <a:cubicBezTo>
                    <a:pt x="166" y="56"/>
                    <a:pt x="166" y="56"/>
                    <a:pt x="166" y="56"/>
                  </a:cubicBezTo>
                  <a:cubicBezTo>
                    <a:pt x="166" y="56"/>
                    <a:pt x="166" y="56"/>
                    <a:pt x="166" y="55"/>
                  </a:cubicBezTo>
                  <a:close/>
                  <a:moveTo>
                    <a:pt x="64" y="54"/>
                  </a:moveTo>
                  <a:cubicBezTo>
                    <a:pt x="64" y="54"/>
                    <a:pt x="64" y="54"/>
                    <a:pt x="64" y="54"/>
                  </a:cubicBezTo>
                  <a:cubicBezTo>
                    <a:pt x="63" y="54"/>
                    <a:pt x="63" y="54"/>
                    <a:pt x="63" y="54"/>
                  </a:cubicBezTo>
                  <a:cubicBezTo>
                    <a:pt x="64" y="55"/>
                    <a:pt x="64" y="54"/>
                    <a:pt x="64" y="54"/>
                  </a:cubicBezTo>
                  <a:cubicBezTo>
                    <a:pt x="64" y="54"/>
                    <a:pt x="64" y="54"/>
                    <a:pt x="64" y="54"/>
                  </a:cubicBezTo>
                  <a:close/>
                  <a:moveTo>
                    <a:pt x="79" y="13"/>
                  </a:moveTo>
                  <a:cubicBezTo>
                    <a:pt x="79" y="13"/>
                    <a:pt x="79" y="13"/>
                    <a:pt x="78" y="13"/>
                  </a:cubicBezTo>
                  <a:cubicBezTo>
                    <a:pt x="78" y="13"/>
                    <a:pt x="78" y="13"/>
                    <a:pt x="78" y="13"/>
                  </a:cubicBezTo>
                  <a:cubicBezTo>
                    <a:pt x="78" y="13"/>
                    <a:pt x="78" y="13"/>
                    <a:pt x="78" y="13"/>
                  </a:cubicBezTo>
                  <a:cubicBezTo>
                    <a:pt x="79" y="13"/>
                    <a:pt x="79" y="13"/>
                    <a:pt x="79" y="13"/>
                  </a:cubicBezTo>
                  <a:cubicBezTo>
                    <a:pt x="79" y="13"/>
                    <a:pt x="79" y="13"/>
                    <a:pt x="79" y="13"/>
                  </a:cubicBezTo>
                  <a:cubicBezTo>
                    <a:pt x="80" y="13"/>
                    <a:pt x="79" y="13"/>
                    <a:pt x="79" y="13"/>
                  </a:cubicBezTo>
                  <a:close/>
                  <a:moveTo>
                    <a:pt x="92" y="8"/>
                  </a:moveTo>
                  <a:cubicBezTo>
                    <a:pt x="91" y="8"/>
                    <a:pt x="91" y="8"/>
                    <a:pt x="91" y="8"/>
                  </a:cubicBezTo>
                  <a:cubicBezTo>
                    <a:pt x="91" y="8"/>
                    <a:pt x="91" y="8"/>
                    <a:pt x="91" y="8"/>
                  </a:cubicBezTo>
                  <a:cubicBezTo>
                    <a:pt x="91" y="9"/>
                    <a:pt x="91" y="8"/>
                    <a:pt x="92" y="8"/>
                  </a:cubicBezTo>
                  <a:cubicBezTo>
                    <a:pt x="92" y="8"/>
                    <a:pt x="92" y="8"/>
                    <a:pt x="92" y="8"/>
                  </a:cubicBezTo>
                  <a:close/>
                  <a:moveTo>
                    <a:pt x="89" y="9"/>
                  </a:moveTo>
                  <a:cubicBezTo>
                    <a:pt x="89" y="9"/>
                    <a:pt x="89" y="9"/>
                    <a:pt x="89" y="9"/>
                  </a:cubicBezTo>
                  <a:cubicBezTo>
                    <a:pt x="89" y="9"/>
                    <a:pt x="89" y="9"/>
                    <a:pt x="89" y="9"/>
                  </a:cubicBezTo>
                  <a:cubicBezTo>
                    <a:pt x="89" y="9"/>
                    <a:pt x="89" y="9"/>
                    <a:pt x="89" y="9"/>
                  </a:cubicBezTo>
                  <a:cubicBezTo>
                    <a:pt x="89" y="9"/>
                    <a:pt x="89" y="9"/>
                    <a:pt x="89" y="9"/>
                  </a:cubicBezTo>
                  <a:close/>
                  <a:moveTo>
                    <a:pt x="90" y="16"/>
                  </a:moveTo>
                  <a:cubicBezTo>
                    <a:pt x="90" y="16"/>
                    <a:pt x="89" y="16"/>
                    <a:pt x="89" y="16"/>
                  </a:cubicBezTo>
                  <a:cubicBezTo>
                    <a:pt x="89" y="16"/>
                    <a:pt x="89" y="17"/>
                    <a:pt x="89" y="17"/>
                  </a:cubicBezTo>
                  <a:cubicBezTo>
                    <a:pt x="89" y="17"/>
                    <a:pt x="90" y="17"/>
                    <a:pt x="90" y="17"/>
                  </a:cubicBezTo>
                  <a:cubicBezTo>
                    <a:pt x="90" y="17"/>
                    <a:pt x="90" y="16"/>
                    <a:pt x="90" y="16"/>
                  </a:cubicBezTo>
                  <a:close/>
                  <a:moveTo>
                    <a:pt x="170" y="42"/>
                  </a:moveTo>
                  <a:cubicBezTo>
                    <a:pt x="171" y="42"/>
                    <a:pt x="170" y="42"/>
                    <a:pt x="170" y="42"/>
                  </a:cubicBezTo>
                  <a:cubicBezTo>
                    <a:pt x="170" y="41"/>
                    <a:pt x="170" y="41"/>
                    <a:pt x="170" y="42"/>
                  </a:cubicBezTo>
                  <a:cubicBezTo>
                    <a:pt x="170" y="42"/>
                    <a:pt x="170" y="42"/>
                    <a:pt x="170" y="42"/>
                  </a:cubicBezTo>
                  <a:cubicBezTo>
                    <a:pt x="170" y="42"/>
                    <a:pt x="170" y="42"/>
                    <a:pt x="170" y="42"/>
                  </a:cubicBezTo>
                  <a:close/>
                  <a:moveTo>
                    <a:pt x="61" y="11"/>
                  </a:moveTo>
                  <a:cubicBezTo>
                    <a:pt x="60" y="11"/>
                    <a:pt x="60" y="11"/>
                    <a:pt x="60" y="11"/>
                  </a:cubicBezTo>
                  <a:cubicBezTo>
                    <a:pt x="60" y="11"/>
                    <a:pt x="60" y="11"/>
                    <a:pt x="60" y="11"/>
                  </a:cubicBezTo>
                  <a:cubicBezTo>
                    <a:pt x="60" y="11"/>
                    <a:pt x="60" y="11"/>
                    <a:pt x="60" y="11"/>
                  </a:cubicBezTo>
                  <a:cubicBezTo>
                    <a:pt x="60" y="11"/>
                    <a:pt x="60" y="11"/>
                    <a:pt x="61" y="11"/>
                  </a:cubicBezTo>
                  <a:close/>
                  <a:moveTo>
                    <a:pt x="46" y="42"/>
                  </a:moveTo>
                  <a:cubicBezTo>
                    <a:pt x="46" y="42"/>
                    <a:pt x="46" y="42"/>
                    <a:pt x="46" y="42"/>
                  </a:cubicBezTo>
                  <a:cubicBezTo>
                    <a:pt x="46" y="42"/>
                    <a:pt x="46" y="42"/>
                    <a:pt x="46" y="42"/>
                  </a:cubicBezTo>
                  <a:cubicBezTo>
                    <a:pt x="46" y="42"/>
                    <a:pt x="46" y="42"/>
                    <a:pt x="46" y="42"/>
                  </a:cubicBezTo>
                  <a:cubicBezTo>
                    <a:pt x="46" y="42"/>
                    <a:pt x="46" y="42"/>
                    <a:pt x="46" y="42"/>
                  </a:cubicBezTo>
                  <a:close/>
                  <a:moveTo>
                    <a:pt x="11" y="23"/>
                  </a:moveTo>
                  <a:cubicBezTo>
                    <a:pt x="11" y="23"/>
                    <a:pt x="11" y="23"/>
                    <a:pt x="11" y="23"/>
                  </a:cubicBezTo>
                  <a:cubicBezTo>
                    <a:pt x="11" y="23"/>
                    <a:pt x="10" y="23"/>
                    <a:pt x="10" y="23"/>
                  </a:cubicBezTo>
                  <a:cubicBezTo>
                    <a:pt x="10" y="23"/>
                    <a:pt x="10" y="23"/>
                    <a:pt x="10" y="23"/>
                  </a:cubicBezTo>
                  <a:cubicBezTo>
                    <a:pt x="11" y="23"/>
                    <a:pt x="11" y="23"/>
                    <a:pt x="11" y="23"/>
                  </a:cubicBezTo>
                  <a:close/>
                  <a:moveTo>
                    <a:pt x="12" y="21"/>
                  </a:moveTo>
                  <a:cubicBezTo>
                    <a:pt x="12" y="21"/>
                    <a:pt x="12" y="21"/>
                    <a:pt x="11" y="21"/>
                  </a:cubicBezTo>
                  <a:cubicBezTo>
                    <a:pt x="11" y="21"/>
                    <a:pt x="11" y="22"/>
                    <a:pt x="11" y="22"/>
                  </a:cubicBezTo>
                  <a:cubicBezTo>
                    <a:pt x="12" y="22"/>
                    <a:pt x="12" y="22"/>
                    <a:pt x="12" y="21"/>
                  </a:cubicBezTo>
                  <a:cubicBezTo>
                    <a:pt x="12" y="21"/>
                    <a:pt x="12" y="21"/>
                    <a:pt x="12" y="21"/>
                  </a:cubicBezTo>
                  <a:close/>
                  <a:moveTo>
                    <a:pt x="158" y="53"/>
                  </a:moveTo>
                  <a:cubicBezTo>
                    <a:pt x="158" y="52"/>
                    <a:pt x="158" y="52"/>
                    <a:pt x="158" y="53"/>
                  </a:cubicBezTo>
                  <a:cubicBezTo>
                    <a:pt x="158" y="53"/>
                    <a:pt x="158" y="53"/>
                    <a:pt x="158" y="53"/>
                  </a:cubicBezTo>
                  <a:cubicBezTo>
                    <a:pt x="158" y="53"/>
                    <a:pt x="158" y="53"/>
                    <a:pt x="158" y="53"/>
                  </a:cubicBezTo>
                  <a:cubicBezTo>
                    <a:pt x="158" y="53"/>
                    <a:pt x="158" y="53"/>
                    <a:pt x="158" y="53"/>
                  </a:cubicBezTo>
                  <a:close/>
                  <a:moveTo>
                    <a:pt x="126" y="22"/>
                  </a:moveTo>
                  <a:cubicBezTo>
                    <a:pt x="126" y="22"/>
                    <a:pt x="126" y="22"/>
                    <a:pt x="126" y="22"/>
                  </a:cubicBezTo>
                  <a:cubicBezTo>
                    <a:pt x="126" y="22"/>
                    <a:pt x="126" y="23"/>
                    <a:pt x="126" y="22"/>
                  </a:cubicBezTo>
                  <a:cubicBezTo>
                    <a:pt x="126" y="22"/>
                    <a:pt x="126" y="22"/>
                    <a:pt x="126" y="22"/>
                  </a:cubicBezTo>
                  <a:cubicBezTo>
                    <a:pt x="126" y="22"/>
                    <a:pt x="126" y="22"/>
                    <a:pt x="126" y="22"/>
                  </a:cubicBezTo>
                  <a:close/>
                  <a:moveTo>
                    <a:pt x="83" y="28"/>
                  </a:moveTo>
                  <a:cubicBezTo>
                    <a:pt x="83" y="28"/>
                    <a:pt x="83" y="28"/>
                    <a:pt x="83" y="28"/>
                  </a:cubicBezTo>
                  <a:cubicBezTo>
                    <a:pt x="83" y="28"/>
                    <a:pt x="83" y="28"/>
                    <a:pt x="83" y="28"/>
                  </a:cubicBezTo>
                  <a:cubicBezTo>
                    <a:pt x="83" y="28"/>
                    <a:pt x="83" y="28"/>
                    <a:pt x="84" y="28"/>
                  </a:cubicBezTo>
                  <a:cubicBezTo>
                    <a:pt x="84" y="28"/>
                    <a:pt x="84" y="28"/>
                    <a:pt x="83" y="28"/>
                  </a:cubicBezTo>
                  <a:close/>
                  <a:moveTo>
                    <a:pt x="84" y="9"/>
                  </a:moveTo>
                  <a:cubicBezTo>
                    <a:pt x="84" y="9"/>
                    <a:pt x="84" y="9"/>
                    <a:pt x="83" y="9"/>
                  </a:cubicBezTo>
                  <a:cubicBezTo>
                    <a:pt x="83" y="9"/>
                    <a:pt x="83" y="9"/>
                    <a:pt x="84" y="9"/>
                  </a:cubicBezTo>
                  <a:cubicBezTo>
                    <a:pt x="84" y="9"/>
                    <a:pt x="84" y="9"/>
                    <a:pt x="84" y="9"/>
                  </a:cubicBezTo>
                  <a:cubicBezTo>
                    <a:pt x="84" y="9"/>
                    <a:pt x="84" y="9"/>
                    <a:pt x="84" y="9"/>
                  </a:cubicBezTo>
                  <a:close/>
                  <a:moveTo>
                    <a:pt x="81" y="13"/>
                  </a:moveTo>
                  <a:cubicBezTo>
                    <a:pt x="81" y="13"/>
                    <a:pt x="80" y="13"/>
                    <a:pt x="80" y="13"/>
                  </a:cubicBezTo>
                  <a:cubicBezTo>
                    <a:pt x="80" y="13"/>
                    <a:pt x="80" y="13"/>
                    <a:pt x="80" y="13"/>
                  </a:cubicBezTo>
                  <a:cubicBezTo>
                    <a:pt x="80" y="13"/>
                    <a:pt x="81" y="13"/>
                    <a:pt x="81" y="13"/>
                  </a:cubicBezTo>
                  <a:cubicBezTo>
                    <a:pt x="81" y="13"/>
                    <a:pt x="81" y="13"/>
                    <a:pt x="81" y="13"/>
                  </a:cubicBezTo>
                  <a:close/>
                  <a:moveTo>
                    <a:pt x="133" y="27"/>
                  </a:moveTo>
                  <a:cubicBezTo>
                    <a:pt x="133" y="27"/>
                    <a:pt x="133" y="27"/>
                    <a:pt x="133" y="27"/>
                  </a:cubicBezTo>
                  <a:cubicBezTo>
                    <a:pt x="133" y="27"/>
                    <a:pt x="133" y="27"/>
                    <a:pt x="133" y="27"/>
                  </a:cubicBezTo>
                  <a:cubicBezTo>
                    <a:pt x="133" y="28"/>
                    <a:pt x="133" y="28"/>
                    <a:pt x="134" y="27"/>
                  </a:cubicBezTo>
                  <a:cubicBezTo>
                    <a:pt x="134" y="27"/>
                    <a:pt x="134" y="27"/>
                    <a:pt x="133" y="27"/>
                  </a:cubicBezTo>
                  <a:close/>
                  <a:moveTo>
                    <a:pt x="67" y="53"/>
                  </a:moveTo>
                  <a:cubicBezTo>
                    <a:pt x="67" y="53"/>
                    <a:pt x="67" y="53"/>
                    <a:pt x="67" y="53"/>
                  </a:cubicBezTo>
                  <a:cubicBezTo>
                    <a:pt x="67" y="53"/>
                    <a:pt x="67" y="53"/>
                    <a:pt x="67" y="53"/>
                  </a:cubicBezTo>
                  <a:cubicBezTo>
                    <a:pt x="67" y="53"/>
                    <a:pt x="67" y="53"/>
                    <a:pt x="67" y="53"/>
                  </a:cubicBezTo>
                  <a:cubicBezTo>
                    <a:pt x="67" y="53"/>
                    <a:pt x="67" y="53"/>
                    <a:pt x="67" y="53"/>
                  </a:cubicBezTo>
                  <a:close/>
                  <a:moveTo>
                    <a:pt x="77" y="11"/>
                  </a:moveTo>
                  <a:cubicBezTo>
                    <a:pt x="77" y="11"/>
                    <a:pt x="77" y="11"/>
                    <a:pt x="77" y="11"/>
                  </a:cubicBezTo>
                  <a:cubicBezTo>
                    <a:pt x="77" y="11"/>
                    <a:pt x="77" y="11"/>
                    <a:pt x="77" y="11"/>
                  </a:cubicBezTo>
                  <a:cubicBezTo>
                    <a:pt x="77" y="11"/>
                    <a:pt x="77" y="11"/>
                    <a:pt x="77" y="11"/>
                  </a:cubicBezTo>
                  <a:cubicBezTo>
                    <a:pt x="77" y="11"/>
                    <a:pt x="77" y="11"/>
                    <a:pt x="77" y="11"/>
                  </a:cubicBezTo>
                  <a:close/>
                  <a:moveTo>
                    <a:pt x="139" y="13"/>
                  </a:moveTo>
                  <a:cubicBezTo>
                    <a:pt x="139" y="13"/>
                    <a:pt x="139" y="13"/>
                    <a:pt x="139" y="13"/>
                  </a:cubicBezTo>
                  <a:cubicBezTo>
                    <a:pt x="139" y="13"/>
                    <a:pt x="139" y="13"/>
                    <a:pt x="139" y="13"/>
                  </a:cubicBezTo>
                  <a:cubicBezTo>
                    <a:pt x="139" y="13"/>
                    <a:pt x="139" y="13"/>
                    <a:pt x="139" y="13"/>
                  </a:cubicBezTo>
                  <a:cubicBezTo>
                    <a:pt x="139" y="13"/>
                    <a:pt x="139" y="13"/>
                    <a:pt x="139" y="13"/>
                  </a:cubicBezTo>
                  <a:close/>
                  <a:moveTo>
                    <a:pt x="109" y="6"/>
                  </a:moveTo>
                  <a:cubicBezTo>
                    <a:pt x="109" y="6"/>
                    <a:pt x="109" y="7"/>
                    <a:pt x="109" y="7"/>
                  </a:cubicBezTo>
                  <a:cubicBezTo>
                    <a:pt x="109" y="7"/>
                    <a:pt x="109" y="7"/>
                    <a:pt x="109" y="6"/>
                  </a:cubicBezTo>
                  <a:cubicBezTo>
                    <a:pt x="109" y="6"/>
                    <a:pt x="109" y="6"/>
                    <a:pt x="109" y="6"/>
                  </a:cubicBezTo>
                  <a:cubicBezTo>
                    <a:pt x="109" y="6"/>
                    <a:pt x="109" y="6"/>
                    <a:pt x="109" y="6"/>
                  </a:cubicBezTo>
                  <a:close/>
                  <a:moveTo>
                    <a:pt x="14" y="20"/>
                  </a:moveTo>
                  <a:cubicBezTo>
                    <a:pt x="14" y="20"/>
                    <a:pt x="14" y="20"/>
                    <a:pt x="14" y="20"/>
                  </a:cubicBezTo>
                  <a:cubicBezTo>
                    <a:pt x="14" y="20"/>
                    <a:pt x="14" y="20"/>
                    <a:pt x="14" y="20"/>
                  </a:cubicBezTo>
                  <a:cubicBezTo>
                    <a:pt x="14" y="20"/>
                    <a:pt x="14" y="20"/>
                    <a:pt x="14" y="20"/>
                  </a:cubicBezTo>
                  <a:close/>
                  <a:moveTo>
                    <a:pt x="87" y="28"/>
                  </a:moveTo>
                  <a:cubicBezTo>
                    <a:pt x="87" y="28"/>
                    <a:pt x="87" y="28"/>
                    <a:pt x="87" y="28"/>
                  </a:cubicBezTo>
                  <a:cubicBezTo>
                    <a:pt x="87" y="28"/>
                    <a:pt x="87" y="28"/>
                    <a:pt x="87" y="28"/>
                  </a:cubicBezTo>
                  <a:cubicBezTo>
                    <a:pt x="87" y="28"/>
                    <a:pt x="87" y="28"/>
                    <a:pt x="87" y="28"/>
                  </a:cubicBezTo>
                  <a:cubicBezTo>
                    <a:pt x="87" y="28"/>
                    <a:pt x="87" y="28"/>
                    <a:pt x="87" y="28"/>
                  </a:cubicBezTo>
                  <a:close/>
                  <a:moveTo>
                    <a:pt x="121" y="1"/>
                  </a:moveTo>
                  <a:cubicBezTo>
                    <a:pt x="121" y="1"/>
                    <a:pt x="121" y="1"/>
                    <a:pt x="121" y="1"/>
                  </a:cubicBezTo>
                  <a:cubicBezTo>
                    <a:pt x="121" y="1"/>
                    <a:pt x="121" y="1"/>
                    <a:pt x="121" y="1"/>
                  </a:cubicBezTo>
                  <a:close/>
                  <a:moveTo>
                    <a:pt x="78" y="13"/>
                  </a:moveTo>
                  <a:cubicBezTo>
                    <a:pt x="78" y="13"/>
                    <a:pt x="78" y="13"/>
                    <a:pt x="78" y="13"/>
                  </a:cubicBezTo>
                  <a:cubicBezTo>
                    <a:pt x="78" y="13"/>
                    <a:pt x="78" y="13"/>
                    <a:pt x="78" y="13"/>
                  </a:cubicBezTo>
                  <a:cubicBezTo>
                    <a:pt x="78" y="13"/>
                    <a:pt x="78" y="13"/>
                    <a:pt x="78" y="13"/>
                  </a:cubicBezTo>
                  <a:cubicBezTo>
                    <a:pt x="78" y="13"/>
                    <a:pt x="78" y="13"/>
                    <a:pt x="78" y="13"/>
                  </a:cubicBezTo>
                  <a:close/>
                  <a:moveTo>
                    <a:pt x="67" y="18"/>
                  </a:moveTo>
                  <a:cubicBezTo>
                    <a:pt x="67" y="18"/>
                    <a:pt x="67" y="18"/>
                    <a:pt x="67" y="18"/>
                  </a:cubicBezTo>
                  <a:cubicBezTo>
                    <a:pt x="67" y="18"/>
                    <a:pt x="67" y="18"/>
                    <a:pt x="67" y="18"/>
                  </a:cubicBezTo>
                  <a:cubicBezTo>
                    <a:pt x="67" y="18"/>
                    <a:pt x="67" y="18"/>
                    <a:pt x="67" y="18"/>
                  </a:cubicBezTo>
                  <a:cubicBezTo>
                    <a:pt x="67" y="18"/>
                    <a:pt x="67" y="18"/>
                    <a:pt x="67" y="18"/>
                  </a:cubicBezTo>
                  <a:close/>
                  <a:moveTo>
                    <a:pt x="9" y="23"/>
                  </a:moveTo>
                  <a:cubicBezTo>
                    <a:pt x="9" y="23"/>
                    <a:pt x="9" y="23"/>
                    <a:pt x="9" y="24"/>
                  </a:cubicBezTo>
                  <a:cubicBezTo>
                    <a:pt x="9" y="24"/>
                    <a:pt x="9" y="24"/>
                    <a:pt x="9" y="24"/>
                  </a:cubicBezTo>
                  <a:cubicBezTo>
                    <a:pt x="9" y="24"/>
                    <a:pt x="9" y="24"/>
                    <a:pt x="9" y="24"/>
                  </a:cubicBezTo>
                  <a:cubicBezTo>
                    <a:pt x="9" y="24"/>
                    <a:pt x="9" y="23"/>
                    <a:pt x="9" y="23"/>
                  </a:cubicBezTo>
                  <a:close/>
                  <a:moveTo>
                    <a:pt x="28" y="62"/>
                  </a:moveTo>
                  <a:cubicBezTo>
                    <a:pt x="28" y="62"/>
                    <a:pt x="28" y="62"/>
                    <a:pt x="28" y="62"/>
                  </a:cubicBezTo>
                  <a:cubicBezTo>
                    <a:pt x="28" y="62"/>
                    <a:pt x="28" y="62"/>
                    <a:pt x="28" y="62"/>
                  </a:cubicBezTo>
                  <a:cubicBezTo>
                    <a:pt x="28" y="62"/>
                    <a:pt x="28" y="62"/>
                    <a:pt x="28" y="62"/>
                  </a:cubicBezTo>
                  <a:cubicBezTo>
                    <a:pt x="28" y="62"/>
                    <a:pt x="28" y="62"/>
                    <a:pt x="28" y="62"/>
                  </a:cubicBezTo>
                  <a:close/>
                  <a:moveTo>
                    <a:pt x="141" y="21"/>
                  </a:moveTo>
                  <a:cubicBezTo>
                    <a:pt x="141" y="21"/>
                    <a:pt x="141" y="21"/>
                    <a:pt x="141" y="21"/>
                  </a:cubicBezTo>
                  <a:cubicBezTo>
                    <a:pt x="141" y="21"/>
                    <a:pt x="141" y="21"/>
                    <a:pt x="141" y="21"/>
                  </a:cubicBezTo>
                  <a:cubicBezTo>
                    <a:pt x="141" y="21"/>
                    <a:pt x="141" y="21"/>
                    <a:pt x="141" y="21"/>
                  </a:cubicBezTo>
                  <a:cubicBezTo>
                    <a:pt x="141" y="21"/>
                    <a:pt x="141" y="21"/>
                    <a:pt x="141" y="21"/>
                  </a:cubicBezTo>
                  <a:close/>
                  <a:moveTo>
                    <a:pt x="65" y="9"/>
                  </a:moveTo>
                  <a:cubicBezTo>
                    <a:pt x="65" y="9"/>
                    <a:pt x="65" y="9"/>
                    <a:pt x="65" y="9"/>
                  </a:cubicBezTo>
                  <a:cubicBezTo>
                    <a:pt x="65" y="9"/>
                    <a:pt x="65" y="9"/>
                    <a:pt x="65" y="9"/>
                  </a:cubicBezTo>
                  <a:close/>
                  <a:moveTo>
                    <a:pt x="39" y="22"/>
                  </a:moveTo>
                  <a:cubicBezTo>
                    <a:pt x="39" y="22"/>
                    <a:pt x="39" y="22"/>
                    <a:pt x="39" y="22"/>
                  </a:cubicBezTo>
                  <a:cubicBezTo>
                    <a:pt x="39" y="22"/>
                    <a:pt x="39" y="22"/>
                    <a:pt x="3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 name="Freeform 6"/>
            <p:cNvSpPr>
              <a:spLocks noEditPoints="1"/>
            </p:cNvSpPr>
            <p:nvPr/>
          </p:nvSpPr>
          <p:spPr bwMode="auto">
            <a:xfrm>
              <a:off x="504825" y="1082675"/>
              <a:ext cx="708025" cy="215900"/>
            </a:xfrm>
            <a:custGeom>
              <a:avLst/>
              <a:gdLst>
                <a:gd name="T0" fmla="*/ 15 w 47"/>
                <a:gd name="T1" fmla="*/ 6 h 14"/>
                <a:gd name="T2" fmla="*/ 13 w 47"/>
                <a:gd name="T3" fmla="*/ 6 h 14"/>
                <a:gd name="T4" fmla="*/ 10 w 47"/>
                <a:gd name="T5" fmla="*/ 8 h 14"/>
                <a:gd name="T6" fmla="*/ 6 w 47"/>
                <a:gd name="T7" fmla="*/ 10 h 14"/>
                <a:gd name="T8" fmla="*/ 5 w 47"/>
                <a:gd name="T9" fmla="*/ 12 h 14"/>
                <a:gd name="T10" fmla="*/ 8 w 47"/>
                <a:gd name="T11" fmla="*/ 12 h 14"/>
                <a:gd name="T12" fmla="*/ 8 w 47"/>
                <a:gd name="T13" fmla="*/ 12 h 14"/>
                <a:gd name="T14" fmla="*/ 4 w 47"/>
                <a:gd name="T15" fmla="*/ 14 h 14"/>
                <a:gd name="T16" fmla="*/ 4 w 47"/>
                <a:gd name="T17" fmla="*/ 14 h 14"/>
                <a:gd name="T18" fmla="*/ 1 w 47"/>
                <a:gd name="T19" fmla="*/ 13 h 14"/>
                <a:gd name="T20" fmla="*/ 0 w 47"/>
                <a:gd name="T21" fmla="*/ 11 h 14"/>
                <a:gd name="T22" fmla="*/ 1 w 47"/>
                <a:gd name="T23" fmla="*/ 8 h 14"/>
                <a:gd name="T24" fmla="*/ 5 w 47"/>
                <a:gd name="T25" fmla="*/ 7 h 14"/>
                <a:gd name="T26" fmla="*/ 5 w 47"/>
                <a:gd name="T27" fmla="*/ 7 h 14"/>
                <a:gd name="T28" fmla="*/ 4 w 47"/>
                <a:gd name="T29" fmla="*/ 8 h 14"/>
                <a:gd name="T30" fmla="*/ 7 w 47"/>
                <a:gd name="T31" fmla="*/ 8 h 14"/>
                <a:gd name="T32" fmla="*/ 9 w 47"/>
                <a:gd name="T33" fmla="*/ 7 h 14"/>
                <a:gd name="T34" fmla="*/ 12 w 47"/>
                <a:gd name="T35" fmla="*/ 6 h 14"/>
                <a:gd name="T36" fmla="*/ 9 w 47"/>
                <a:gd name="T37" fmla="*/ 6 h 14"/>
                <a:gd name="T38" fmla="*/ 9 w 47"/>
                <a:gd name="T39" fmla="*/ 5 h 14"/>
                <a:gd name="T40" fmla="*/ 9 w 47"/>
                <a:gd name="T41" fmla="*/ 4 h 14"/>
                <a:gd name="T42" fmla="*/ 7 w 47"/>
                <a:gd name="T43" fmla="*/ 4 h 14"/>
                <a:gd name="T44" fmla="*/ 9 w 47"/>
                <a:gd name="T45" fmla="*/ 3 h 14"/>
                <a:gd name="T46" fmla="*/ 14 w 47"/>
                <a:gd name="T47" fmla="*/ 3 h 14"/>
                <a:gd name="T48" fmla="*/ 13 w 47"/>
                <a:gd name="T49" fmla="*/ 3 h 14"/>
                <a:gd name="T50" fmla="*/ 12 w 47"/>
                <a:gd name="T51" fmla="*/ 3 h 14"/>
                <a:gd name="T52" fmla="*/ 13 w 47"/>
                <a:gd name="T53" fmla="*/ 3 h 14"/>
                <a:gd name="T54" fmla="*/ 14 w 47"/>
                <a:gd name="T55" fmla="*/ 3 h 14"/>
                <a:gd name="T56" fmla="*/ 17 w 47"/>
                <a:gd name="T57" fmla="*/ 3 h 14"/>
                <a:gd name="T58" fmla="*/ 22 w 47"/>
                <a:gd name="T59" fmla="*/ 2 h 14"/>
                <a:gd name="T60" fmla="*/ 26 w 47"/>
                <a:gd name="T61" fmla="*/ 2 h 14"/>
                <a:gd name="T62" fmla="*/ 32 w 47"/>
                <a:gd name="T63" fmla="*/ 2 h 14"/>
                <a:gd name="T64" fmla="*/ 35 w 47"/>
                <a:gd name="T65" fmla="*/ 2 h 14"/>
                <a:gd name="T66" fmla="*/ 41 w 47"/>
                <a:gd name="T67" fmla="*/ 1 h 14"/>
                <a:gd name="T68" fmla="*/ 45 w 47"/>
                <a:gd name="T69" fmla="*/ 1 h 14"/>
                <a:gd name="T70" fmla="*/ 47 w 47"/>
                <a:gd name="T71" fmla="*/ 0 h 14"/>
                <a:gd name="T72" fmla="*/ 47 w 47"/>
                <a:gd name="T73" fmla="*/ 1 h 14"/>
                <a:gd name="T74" fmla="*/ 44 w 47"/>
                <a:gd name="T75" fmla="*/ 2 h 14"/>
                <a:gd name="T76" fmla="*/ 42 w 47"/>
                <a:gd name="T77" fmla="*/ 2 h 14"/>
                <a:gd name="T78" fmla="*/ 43 w 47"/>
                <a:gd name="T79" fmla="*/ 3 h 14"/>
                <a:gd name="T80" fmla="*/ 37 w 47"/>
                <a:gd name="T81" fmla="*/ 4 h 14"/>
                <a:gd name="T82" fmla="*/ 36 w 47"/>
                <a:gd name="T83" fmla="*/ 4 h 14"/>
                <a:gd name="T84" fmla="*/ 32 w 47"/>
                <a:gd name="T85" fmla="*/ 5 h 14"/>
                <a:gd name="T86" fmla="*/ 30 w 47"/>
                <a:gd name="T87" fmla="*/ 5 h 14"/>
                <a:gd name="T88" fmla="*/ 26 w 47"/>
                <a:gd name="T89" fmla="*/ 6 h 14"/>
                <a:gd name="T90" fmla="*/ 19 w 47"/>
                <a:gd name="T91" fmla="*/ 6 h 14"/>
                <a:gd name="T92" fmla="*/ 16 w 47"/>
                <a:gd name="T93" fmla="*/ 7 h 14"/>
                <a:gd name="T94" fmla="*/ 15 w 47"/>
                <a:gd name="T95" fmla="*/ 7 h 14"/>
                <a:gd name="T96" fmla="*/ 16 w 47"/>
                <a:gd name="T97" fmla="*/ 6 h 14"/>
                <a:gd name="T98" fmla="*/ 16 w 47"/>
                <a:gd name="T99" fmla="*/ 6 h 14"/>
                <a:gd name="T100" fmla="*/ 23 w 47"/>
                <a:gd name="T101" fmla="*/ 2 h 14"/>
                <a:gd name="T102" fmla="*/ 23 w 47"/>
                <a:gd name="T10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 h="14">
                  <a:moveTo>
                    <a:pt x="16" y="6"/>
                  </a:moveTo>
                  <a:cubicBezTo>
                    <a:pt x="15" y="6"/>
                    <a:pt x="15" y="6"/>
                    <a:pt x="15" y="6"/>
                  </a:cubicBezTo>
                  <a:cubicBezTo>
                    <a:pt x="14" y="6"/>
                    <a:pt x="14" y="7"/>
                    <a:pt x="13" y="6"/>
                  </a:cubicBezTo>
                  <a:cubicBezTo>
                    <a:pt x="13" y="6"/>
                    <a:pt x="13" y="6"/>
                    <a:pt x="13" y="6"/>
                  </a:cubicBezTo>
                  <a:cubicBezTo>
                    <a:pt x="12" y="7"/>
                    <a:pt x="12" y="7"/>
                    <a:pt x="11" y="7"/>
                  </a:cubicBezTo>
                  <a:cubicBezTo>
                    <a:pt x="11" y="8"/>
                    <a:pt x="11" y="8"/>
                    <a:pt x="10" y="8"/>
                  </a:cubicBezTo>
                  <a:cubicBezTo>
                    <a:pt x="9" y="8"/>
                    <a:pt x="8" y="9"/>
                    <a:pt x="8" y="9"/>
                  </a:cubicBezTo>
                  <a:cubicBezTo>
                    <a:pt x="7" y="10"/>
                    <a:pt x="7" y="10"/>
                    <a:pt x="6" y="10"/>
                  </a:cubicBezTo>
                  <a:cubicBezTo>
                    <a:pt x="6" y="11"/>
                    <a:pt x="6" y="11"/>
                    <a:pt x="5" y="12"/>
                  </a:cubicBezTo>
                  <a:cubicBezTo>
                    <a:pt x="5" y="12"/>
                    <a:pt x="5" y="12"/>
                    <a:pt x="5" y="12"/>
                  </a:cubicBezTo>
                  <a:cubicBezTo>
                    <a:pt x="5" y="12"/>
                    <a:pt x="6" y="12"/>
                    <a:pt x="6" y="12"/>
                  </a:cubicBezTo>
                  <a:cubicBezTo>
                    <a:pt x="7" y="11"/>
                    <a:pt x="7" y="12"/>
                    <a:pt x="8" y="12"/>
                  </a:cubicBezTo>
                  <a:cubicBezTo>
                    <a:pt x="8" y="12"/>
                    <a:pt x="8" y="12"/>
                    <a:pt x="8" y="12"/>
                  </a:cubicBezTo>
                  <a:cubicBezTo>
                    <a:pt x="8" y="12"/>
                    <a:pt x="8" y="12"/>
                    <a:pt x="8" y="12"/>
                  </a:cubicBezTo>
                  <a:cubicBezTo>
                    <a:pt x="7" y="13"/>
                    <a:pt x="6" y="13"/>
                    <a:pt x="5" y="13"/>
                  </a:cubicBezTo>
                  <a:cubicBezTo>
                    <a:pt x="5" y="13"/>
                    <a:pt x="4" y="13"/>
                    <a:pt x="4" y="14"/>
                  </a:cubicBezTo>
                  <a:cubicBezTo>
                    <a:pt x="4" y="14"/>
                    <a:pt x="4" y="14"/>
                    <a:pt x="4" y="14"/>
                  </a:cubicBezTo>
                  <a:cubicBezTo>
                    <a:pt x="4" y="14"/>
                    <a:pt x="4" y="14"/>
                    <a:pt x="4" y="14"/>
                  </a:cubicBezTo>
                  <a:cubicBezTo>
                    <a:pt x="4" y="13"/>
                    <a:pt x="3" y="13"/>
                    <a:pt x="3" y="13"/>
                  </a:cubicBezTo>
                  <a:cubicBezTo>
                    <a:pt x="2" y="13"/>
                    <a:pt x="1" y="13"/>
                    <a:pt x="1" y="13"/>
                  </a:cubicBezTo>
                  <a:cubicBezTo>
                    <a:pt x="0" y="13"/>
                    <a:pt x="0" y="12"/>
                    <a:pt x="0" y="12"/>
                  </a:cubicBezTo>
                  <a:cubicBezTo>
                    <a:pt x="1" y="12"/>
                    <a:pt x="0" y="11"/>
                    <a:pt x="0" y="11"/>
                  </a:cubicBezTo>
                  <a:cubicBezTo>
                    <a:pt x="1" y="10"/>
                    <a:pt x="1" y="10"/>
                    <a:pt x="0" y="9"/>
                  </a:cubicBezTo>
                  <a:cubicBezTo>
                    <a:pt x="0" y="9"/>
                    <a:pt x="1" y="9"/>
                    <a:pt x="1" y="8"/>
                  </a:cubicBezTo>
                  <a:cubicBezTo>
                    <a:pt x="2" y="8"/>
                    <a:pt x="2" y="8"/>
                    <a:pt x="3" y="8"/>
                  </a:cubicBezTo>
                  <a:cubicBezTo>
                    <a:pt x="4" y="8"/>
                    <a:pt x="4" y="7"/>
                    <a:pt x="5" y="7"/>
                  </a:cubicBezTo>
                  <a:cubicBezTo>
                    <a:pt x="5" y="7"/>
                    <a:pt x="5" y="7"/>
                    <a:pt x="5" y="7"/>
                  </a:cubicBezTo>
                  <a:cubicBezTo>
                    <a:pt x="5" y="7"/>
                    <a:pt x="5" y="7"/>
                    <a:pt x="5" y="7"/>
                  </a:cubicBezTo>
                  <a:cubicBezTo>
                    <a:pt x="5" y="8"/>
                    <a:pt x="4" y="8"/>
                    <a:pt x="4" y="8"/>
                  </a:cubicBezTo>
                  <a:cubicBezTo>
                    <a:pt x="4" y="8"/>
                    <a:pt x="3" y="8"/>
                    <a:pt x="4" y="8"/>
                  </a:cubicBezTo>
                  <a:cubicBezTo>
                    <a:pt x="4" y="9"/>
                    <a:pt x="4" y="9"/>
                    <a:pt x="4" y="9"/>
                  </a:cubicBezTo>
                  <a:cubicBezTo>
                    <a:pt x="5" y="8"/>
                    <a:pt x="6" y="8"/>
                    <a:pt x="7" y="8"/>
                  </a:cubicBezTo>
                  <a:cubicBezTo>
                    <a:pt x="7" y="7"/>
                    <a:pt x="8" y="7"/>
                    <a:pt x="8" y="7"/>
                  </a:cubicBezTo>
                  <a:cubicBezTo>
                    <a:pt x="9" y="8"/>
                    <a:pt x="9" y="7"/>
                    <a:pt x="9" y="7"/>
                  </a:cubicBezTo>
                  <a:cubicBezTo>
                    <a:pt x="10" y="7"/>
                    <a:pt x="11" y="7"/>
                    <a:pt x="11" y="7"/>
                  </a:cubicBezTo>
                  <a:cubicBezTo>
                    <a:pt x="12" y="7"/>
                    <a:pt x="12" y="7"/>
                    <a:pt x="12" y="6"/>
                  </a:cubicBezTo>
                  <a:cubicBezTo>
                    <a:pt x="12" y="6"/>
                    <a:pt x="12" y="6"/>
                    <a:pt x="11" y="6"/>
                  </a:cubicBezTo>
                  <a:cubicBezTo>
                    <a:pt x="11" y="6"/>
                    <a:pt x="10" y="6"/>
                    <a:pt x="9" y="6"/>
                  </a:cubicBezTo>
                  <a:cubicBezTo>
                    <a:pt x="9" y="6"/>
                    <a:pt x="9" y="5"/>
                    <a:pt x="9" y="5"/>
                  </a:cubicBezTo>
                  <a:cubicBezTo>
                    <a:pt x="9" y="5"/>
                    <a:pt x="9" y="5"/>
                    <a:pt x="9" y="5"/>
                  </a:cubicBezTo>
                  <a:cubicBezTo>
                    <a:pt x="10" y="5"/>
                    <a:pt x="10" y="4"/>
                    <a:pt x="10" y="4"/>
                  </a:cubicBezTo>
                  <a:cubicBezTo>
                    <a:pt x="10" y="3"/>
                    <a:pt x="9" y="4"/>
                    <a:pt x="9" y="4"/>
                  </a:cubicBezTo>
                  <a:cubicBezTo>
                    <a:pt x="9" y="4"/>
                    <a:pt x="8" y="4"/>
                    <a:pt x="8" y="4"/>
                  </a:cubicBezTo>
                  <a:cubicBezTo>
                    <a:pt x="8" y="4"/>
                    <a:pt x="7" y="4"/>
                    <a:pt x="7" y="4"/>
                  </a:cubicBezTo>
                  <a:cubicBezTo>
                    <a:pt x="7" y="3"/>
                    <a:pt x="8" y="3"/>
                    <a:pt x="8" y="3"/>
                  </a:cubicBezTo>
                  <a:cubicBezTo>
                    <a:pt x="8" y="3"/>
                    <a:pt x="9" y="3"/>
                    <a:pt x="9" y="3"/>
                  </a:cubicBezTo>
                  <a:cubicBezTo>
                    <a:pt x="10" y="3"/>
                    <a:pt x="11" y="3"/>
                    <a:pt x="11" y="3"/>
                  </a:cubicBezTo>
                  <a:cubicBezTo>
                    <a:pt x="12" y="3"/>
                    <a:pt x="13" y="2"/>
                    <a:pt x="14" y="3"/>
                  </a:cubicBezTo>
                  <a:cubicBezTo>
                    <a:pt x="13" y="3"/>
                    <a:pt x="13" y="3"/>
                    <a:pt x="13" y="3"/>
                  </a:cubicBezTo>
                  <a:cubicBezTo>
                    <a:pt x="13" y="3"/>
                    <a:pt x="13" y="3"/>
                    <a:pt x="13" y="3"/>
                  </a:cubicBezTo>
                  <a:cubicBezTo>
                    <a:pt x="13" y="3"/>
                    <a:pt x="13" y="3"/>
                    <a:pt x="13" y="3"/>
                  </a:cubicBezTo>
                  <a:cubicBezTo>
                    <a:pt x="13" y="3"/>
                    <a:pt x="12" y="3"/>
                    <a:pt x="12" y="3"/>
                  </a:cubicBezTo>
                  <a:cubicBezTo>
                    <a:pt x="12" y="3"/>
                    <a:pt x="13" y="3"/>
                    <a:pt x="13" y="3"/>
                  </a:cubicBezTo>
                  <a:cubicBezTo>
                    <a:pt x="13" y="3"/>
                    <a:pt x="13" y="3"/>
                    <a:pt x="13" y="3"/>
                  </a:cubicBezTo>
                  <a:cubicBezTo>
                    <a:pt x="13" y="3"/>
                    <a:pt x="13" y="3"/>
                    <a:pt x="13" y="3"/>
                  </a:cubicBezTo>
                  <a:cubicBezTo>
                    <a:pt x="14" y="3"/>
                    <a:pt x="14" y="3"/>
                    <a:pt x="14" y="3"/>
                  </a:cubicBezTo>
                  <a:cubicBezTo>
                    <a:pt x="15" y="3"/>
                    <a:pt x="15" y="3"/>
                    <a:pt x="15" y="3"/>
                  </a:cubicBezTo>
                  <a:cubicBezTo>
                    <a:pt x="16" y="3"/>
                    <a:pt x="17" y="3"/>
                    <a:pt x="17" y="3"/>
                  </a:cubicBezTo>
                  <a:cubicBezTo>
                    <a:pt x="18" y="3"/>
                    <a:pt x="18" y="3"/>
                    <a:pt x="18" y="3"/>
                  </a:cubicBezTo>
                  <a:cubicBezTo>
                    <a:pt x="20" y="2"/>
                    <a:pt x="21" y="3"/>
                    <a:pt x="22" y="2"/>
                  </a:cubicBezTo>
                  <a:cubicBezTo>
                    <a:pt x="23" y="2"/>
                    <a:pt x="23" y="2"/>
                    <a:pt x="24" y="2"/>
                  </a:cubicBezTo>
                  <a:cubicBezTo>
                    <a:pt x="24" y="3"/>
                    <a:pt x="25" y="3"/>
                    <a:pt x="26" y="2"/>
                  </a:cubicBezTo>
                  <a:cubicBezTo>
                    <a:pt x="27" y="2"/>
                    <a:pt x="28" y="2"/>
                    <a:pt x="29" y="2"/>
                  </a:cubicBezTo>
                  <a:cubicBezTo>
                    <a:pt x="30" y="2"/>
                    <a:pt x="31" y="2"/>
                    <a:pt x="32" y="2"/>
                  </a:cubicBezTo>
                  <a:cubicBezTo>
                    <a:pt x="33" y="2"/>
                    <a:pt x="34" y="2"/>
                    <a:pt x="34" y="2"/>
                  </a:cubicBezTo>
                  <a:cubicBezTo>
                    <a:pt x="35" y="2"/>
                    <a:pt x="35" y="2"/>
                    <a:pt x="35" y="2"/>
                  </a:cubicBezTo>
                  <a:cubicBezTo>
                    <a:pt x="36" y="2"/>
                    <a:pt x="37" y="2"/>
                    <a:pt x="38" y="1"/>
                  </a:cubicBezTo>
                  <a:cubicBezTo>
                    <a:pt x="39" y="1"/>
                    <a:pt x="40" y="1"/>
                    <a:pt x="41" y="1"/>
                  </a:cubicBezTo>
                  <a:cubicBezTo>
                    <a:pt x="42" y="1"/>
                    <a:pt x="43" y="1"/>
                    <a:pt x="44" y="1"/>
                  </a:cubicBezTo>
                  <a:cubicBezTo>
                    <a:pt x="45" y="0"/>
                    <a:pt x="45" y="0"/>
                    <a:pt x="45" y="1"/>
                  </a:cubicBezTo>
                  <a:cubicBezTo>
                    <a:pt x="46" y="1"/>
                    <a:pt x="46" y="1"/>
                    <a:pt x="47" y="0"/>
                  </a:cubicBezTo>
                  <a:cubicBezTo>
                    <a:pt x="47" y="0"/>
                    <a:pt x="47" y="0"/>
                    <a:pt x="47" y="0"/>
                  </a:cubicBezTo>
                  <a:cubicBezTo>
                    <a:pt x="47" y="0"/>
                    <a:pt x="47" y="0"/>
                    <a:pt x="47" y="1"/>
                  </a:cubicBezTo>
                  <a:cubicBezTo>
                    <a:pt x="47" y="1"/>
                    <a:pt x="47" y="1"/>
                    <a:pt x="47" y="1"/>
                  </a:cubicBezTo>
                  <a:cubicBezTo>
                    <a:pt x="47" y="1"/>
                    <a:pt x="46" y="1"/>
                    <a:pt x="46" y="1"/>
                  </a:cubicBezTo>
                  <a:cubicBezTo>
                    <a:pt x="46" y="2"/>
                    <a:pt x="45" y="2"/>
                    <a:pt x="44" y="2"/>
                  </a:cubicBezTo>
                  <a:cubicBezTo>
                    <a:pt x="44" y="2"/>
                    <a:pt x="43" y="2"/>
                    <a:pt x="43" y="2"/>
                  </a:cubicBezTo>
                  <a:cubicBezTo>
                    <a:pt x="42" y="2"/>
                    <a:pt x="42" y="2"/>
                    <a:pt x="42" y="2"/>
                  </a:cubicBezTo>
                  <a:cubicBezTo>
                    <a:pt x="42" y="2"/>
                    <a:pt x="42" y="2"/>
                    <a:pt x="43" y="2"/>
                  </a:cubicBezTo>
                  <a:cubicBezTo>
                    <a:pt x="43" y="2"/>
                    <a:pt x="43" y="3"/>
                    <a:pt x="43" y="3"/>
                  </a:cubicBezTo>
                  <a:cubicBezTo>
                    <a:pt x="42" y="3"/>
                    <a:pt x="41" y="3"/>
                    <a:pt x="40" y="3"/>
                  </a:cubicBezTo>
                  <a:cubicBezTo>
                    <a:pt x="39" y="3"/>
                    <a:pt x="38" y="3"/>
                    <a:pt x="37" y="4"/>
                  </a:cubicBezTo>
                  <a:cubicBezTo>
                    <a:pt x="37" y="4"/>
                    <a:pt x="36" y="4"/>
                    <a:pt x="36" y="4"/>
                  </a:cubicBezTo>
                  <a:cubicBezTo>
                    <a:pt x="36" y="4"/>
                    <a:pt x="36" y="4"/>
                    <a:pt x="36" y="4"/>
                  </a:cubicBezTo>
                  <a:cubicBezTo>
                    <a:pt x="35" y="4"/>
                    <a:pt x="35" y="4"/>
                    <a:pt x="34" y="4"/>
                  </a:cubicBezTo>
                  <a:cubicBezTo>
                    <a:pt x="34" y="4"/>
                    <a:pt x="33" y="5"/>
                    <a:pt x="32" y="5"/>
                  </a:cubicBezTo>
                  <a:cubicBezTo>
                    <a:pt x="32" y="5"/>
                    <a:pt x="32" y="5"/>
                    <a:pt x="31" y="5"/>
                  </a:cubicBezTo>
                  <a:cubicBezTo>
                    <a:pt x="31" y="5"/>
                    <a:pt x="30" y="5"/>
                    <a:pt x="30" y="5"/>
                  </a:cubicBezTo>
                  <a:cubicBezTo>
                    <a:pt x="29" y="5"/>
                    <a:pt x="28" y="5"/>
                    <a:pt x="27" y="6"/>
                  </a:cubicBezTo>
                  <a:cubicBezTo>
                    <a:pt x="26" y="6"/>
                    <a:pt x="26" y="6"/>
                    <a:pt x="26" y="6"/>
                  </a:cubicBezTo>
                  <a:cubicBezTo>
                    <a:pt x="25" y="5"/>
                    <a:pt x="24" y="6"/>
                    <a:pt x="23" y="6"/>
                  </a:cubicBezTo>
                  <a:cubicBezTo>
                    <a:pt x="21" y="6"/>
                    <a:pt x="20" y="6"/>
                    <a:pt x="19" y="6"/>
                  </a:cubicBezTo>
                  <a:cubicBezTo>
                    <a:pt x="18" y="6"/>
                    <a:pt x="17" y="6"/>
                    <a:pt x="16" y="6"/>
                  </a:cubicBezTo>
                  <a:cubicBezTo>
                    <a:pt x="16" y="6"/>
                    <a:pt x="16" y="6"/>
                    <a:pt x="16" y="7"/>
                  </a:cubicBezTo>
                  <a:cubicBezTo>
                    <a:pt x="16" y="7"/>
                    <a:pt x="15" y="7"/>
                    <a:pt x="15" y="7"/>
                  </a:cubicBezTo>
                  <a:cubicBezTo>
                    <a:pt x="15" y="7"/>
                    <a:pt x="15" y="7"/>
                    <a:pt x="15" y="7"/>
                  </a:cubicBezTo>
                  <a:cubicBezTo>
                    <a:pt x="15" y="6"/>
                    <a:pt x="15" y="6"/>
                    <a:pt x="16" y="6"/>
                  </a:cubicBezTo>
                  <a:cubicBezTo>
                    <a:pt x="16" y="6"/>
                    <a:pt x="16" y="6"/>
                    <a:pt x="16" y="6"/>
                  </a:cubicBezTo>
                  <a:cubicBezTo>
                    <a:pt x="16" y="6"/>
                    <a:pt x="16" y="6"/>
                    <a:pt x="16" y="6"/>
                  </a:cubicBezTo>
                  <a:cubicBezTo>
                    <a:pt x="16" y="6"/>
                    <a:pt x="16" y="6"/>
                    <a:pt x="16" y="6"/>
                  </a:cubicBezTo>
                  <a:close/>
                  <a:moveTo>
                    <a:pt x="23" y="2"/>
                  </a:moveTo>
                  <a:cubicBezTo>
                    <a:pt x="23" y="2"/>
                    <a:pt x="23" y="2"/>
                    <a:pt x="23" y="2"/>
                  </a:cubicBezTo>
                  <a:cubicBezTo>
                    <a:pt x="23" y="2"/>
                    <a:pt x="23" y="2"/>
                    <a:pt x="23" y="2"/>
                  </a:cubicBezTo>
                  <a:cubicBezTo>
                    <a:pt x="23" y="2"/>
                    <a:pt x="23" y="2"/>
                    <a:pt x="23" y="2"/>
                  </a:cubicBezTo>
                  <a:cubicBezTo>
                    <a:pt x="23" y="2"/>
                    <a:pt x="23" y="2"/>
                    <a:pt x="2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 name="Freeform 7"/>
            <p:cNvSpPr>
              <a:spLocks noEditPoints="1"/>
            </p:cNvSpPr>
            <p:nvPr/>
          </p:nvSpPr>
          <p:spPr bwMode="auto">
            <a:xfrm>
              <a:off x="2100263" y="1422400"/>
              <a:ext cx="452438" cy="46037"/>
            </a:xfrm>
            <a:custGeom>
              <a:avLst/>
              <a:gdLst>
                <a:gd name="T0" fmla="*/ 11 w 30"/>
                <a:gd name="T1" fmla="*/ 2 h 3"/>
                <a:gd name="T2" fmla="*/ 10 w 30"/>
                <a:gd name="T3" fmla="*/ 3 h 3"/>
                <a:gd name="T4" fmla="*/ 9 w 30"/>
                <a:gd name="T5" fmla="*/ 2 h 3"/>
                <a:gd name="T6" fmla="*/ 9 w 30"/>
                <a:gd name="T7" fmla="*/ 2 h 3"/>
                <a:gd name="T8" fmla="*/ 4 w 30"/>
                <a:gd name="T9" fmla="*/ 3 h 3"/>
                <a:gd name="T10" fmla="*/ 0 w 30"/>
                <a:gd name="T11" fmla="*/ 3 h 3"/>
                <a:gd name="T12" fmla="*/ 0 w 30"/>
                <a:gd name="T13" fmla="*/ 3 h 3"/>
                <a:gd name="T14" fmla="*/ 0 w 30"/>
                <a:gd name="T15" fmla="*/ 2 h 3"/>
                <a:gd name="T16" fmla="*/ 0 w 30"/>
                <a:gd name="T17" fmla="*/ 2 h 3"/>
                <a:gd name="T18" fmla="*/ 2 w 30"/>
                <a:gd name="T19" fmla="*/ 2 h 3"/>
                <a:gd name="T20" fmla="*/ 3 w 30"/>
                <a:gd name="T21" fmla="*/ 2 h 3"/>
                <a:gd name="T22" fmla="*/ 4 w 30"/>
                <a:gd name="T23" fmla="*/ 2 h 3"/>
                <a:gd name="T24" fmla="*/ 5 w 30"/>
                <a:gd name="T25" fmla="*/ 2 h 3"/>
                <a:gd name="T26" fmla="*/ 5 w 30"/>
                <a:gd name="T27" fmla="*/ 1 h 3"/>
                <a:gd name="T28" fmla="*/ 2 w 30"/>
                <a:gd name="T29" fmla="*/ 1 h 3"/>
                <a:gd name="T30" fmla="*/ 1 w 30"/>
                <a:gd name="T31" fmla="*/ 1 h 3"/>
                <a:gd name="T32" fmla="*/ 2 w 30"/>
                <a:gd name="T33" fmla="*/ 1 h 3"/>
                <a:gd name="T34" fmla="*/ 6 w 30"/>
                <a:gd name="T35" fmla="*/ 1 h 3"/>
                <a:gd name="T36" fmla="*/ 7 w 30"/>
                <a:gd name="T37" fmla="*/ 1 h 3"/>
                <a:gd name="T38" fmla="*/ 10 w 30"/>
                <a:gd name="T39" fmla="*/ 1 h 3"/>
                <a:gd name="T40" fmla="*/ 12 w 30"/>
                <a:gd name="T41" fmla="*/ 1 h 3"/>
                <a:gd name="T42" fmla="*/ 13 w 30"/>
                <a:gd name="T43" fmla="*/ 1 h 3"/>
                <a:gd name="T44" fmla="*/ 13 w 30"/>
                <a:gd name="T45" fmla="*/ 1 h 3"/>
                <a:gd name="T46" fmla="*/ 15 w 30"/>
                <a:gd name="T47" fmla="*/ 1 h 3"/>
                <a:gd name="T48" fmla="*/ 17 w 30"/>
                <a:gd name="T49" fmla="*/ 1 h 3"/>
                <a:gd name="T50" fmla="*/ 18 w 30"/>
                <a:gd name="T51" fmla="*/ 1 h 3"/>
                <a:gd name="T52" fmla="*/ 19 w 30"/>
                <a:gd name="T53" fmla="*/ 1 h 3"/>
                <a:gd name="T54" fmla="*/ 21 w 30"/>
                <a:gd name="T55" fmla="*/ 1 h 3"/>
                <a:gd name="T56" fmla="*/ 23 w 30"/>
                <a:gd name="T57" fmla="*/ 1 h 3"/>
                <a:gd name="T58" fmla="*/ 24 w 30"/>
                <a:gd name="T59" fmla="*/ 1 h 3"/>
                <a:gd name="T60" fmla="*/ 24 w 30"/>
                <a:gd name="T61" fmla="*/ 1 h 3"/>
                <a:gd name="T62" fmla="*/ 27 w 30"/>
                <a:gd name="T63" fmla="*/ 1 h 3"/>
                <a:gd name="T64" fmla="*/ 28 w 30"/>
                <a:gd name="T65" fmla="*/ 1 h 3"/>
                <a:gd name="T66" fmla="*/ 30 w 30"/>
                <a:gd name="T67" fmla="*/ 1 h 3"/>
                <a:gd name="T68" fmla="*/ 29 w 30"/>
                <a:gd name="T69" fmla="*/ 2 h 3"/>
                <a:gd name="T70" fmla="*/ 26 w 30"/>
                <a:gd name="T71" fmla="*/ 2 h 3"/>
                <a:gd name="T72" fmla="*/ 23 w 30"/>
                <a:gd name="T73" fmla="*/ 2 h 3"/>
                <a:gd name="T74" fmla="*/ 21 w 30"/>
                <a:gd name="T75" fmla="*/ 2 h 3"/>
                <a:gd name="T76" fmla="*/ 20 w 30"/>
                <a:gd name="T77" fmla="*/ 2 h 3"/>
                <a:gd name="T78" fmla="*/ 19 w 30"/>
                <a:gd name="T79" fmla="*/ 2 h 3"/>
                <a:gd name="T80" fmla="*/ 18 w 30"/>
                <a:gd name="T81" fmla="*/ 2 h 3"/>
                <a:gd name="T82" fmla="*/ 15 w 30"/>
                <a:gd name="T83" fmla="*/ 2 h 3"/>
                <a:gd name="T84" fmla="*/ 14 w 30"/>
                <a:gd name="T85" fmla="*/ 2 h 3"/>
                <a:gd name="T86" fmla="*/ 12 w 30"/>
                <a:gd name="T87" fmla="*/ 2 h 3"/>
                <a:gd name="T88" fmla="*/ 12 w 30"/>
                <a:gd name="T89" fmla="*/ 2 h 3"/>
                <a:gd name="T90" fmla="*/ 11 w 30"/>
                <a:gd name="T91" fmla="*/ 2 h 3"/>
                <a:gd name="T92" fmla="*/ 11 w 30"/>
                <a:gd name="T93" fmla="*/ 2 h 3"/>
                <a:gd name="T94" fmla="*/ 6 w 30"/>
                <a:gd name="T95" fmla="*/ 2 h 3"/>
                <a:gd name="T96" fmla="*/ 5 w 30"/>
                <a:gd name="T97" fmla="*/ 2 h 3"/>
                <a:gd name="T98" fmla="*/ 5 w 30"/>
                <a:gd name="T99" fmla="*/ 2 h 3"/>
                <a:gd name="T100" fmla="*/ 6 w 30"/>
                <a:gd name="T101" fmla="*/ 2 h 3"/>
                <a:gd name="T102" fmla="*/ 6 w 30"/>
                <a:gd name="T10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 h="3">
                  <a:moveTo>
                    <a:pt x="11" y="2"/>
                  </a:moveTo>
                  <a:cubicBezTo>
                    <a:pt x="11" y="2"/>
                    <a:pt x="10" y="2"/>
                    <a:pt x="10" y="3"/>
                  </a:cubicBezTo>
                  <a:cubicBezTo>
                    <a:pt x="10" y="3"/>
                    <a:pt x="9" y="3"/>
                    <a:pt x="9" y="2"/>
                  </a:cubicBezTo>
                  <a:cubicBezTo>
                    <a:pt x="9" y="2"/>
                    <a:pt x="9" y="2"/>
                    <a:pt x="9" y="2"/>
                  </a:cubicBezTo>
                  <a:cubicBezTo>
                    <a:pt x="7" y="3"/>
                    <a:pt x="5" y="3"/>
                    <a:pt x="4" y="3"/>
                  </a:cubicBezTo>
                  <a:cubicBezTo>
                    <a:pt x="2" y="3"/>
                    <a:pt x="1" y="3"/>
                    <a:pt x="0" y="3"/>
                  </a:cubicBezTo>
                  <a:cubicBezTo>
                    <a:pt x="0" y="3"/>
                    <a:pt x="0" y="3"/>
                    <a:pt x="0" y="3"/>
                  </a:cubicBezTo>
                  <a:cubicBezTo>
                    <a:pt x="0" y="3"/>
                    <a:pt x="0" y="3"/>
                    <a:pt x="0" y="2"/>
                  </a:cubicBezTo>
                  <a:cubicBezTo>
                    <a:pt x="0" y="2"/>
                    <a:pt x="0" y="2"/>
                    <a:pt x="0" y="2"/>
                  </a:cubicBezTo>
                  <a:cubicBezTo>
                    <a:pt x="1" y="3"/>
                    <a:pt x="1" y="2"/>
                    <a:pt x="2" y="2"/>
                  </a:cubicBezTo>
                  <a:cubicBezTo>
                    <a:pt x="2" y="2"/>
                    <a:pt x="2" y="2"/>
                    <a:pt x="3" y="2"/>
                  </a:cubicBezTo>
                  <a:cubicBezTo>
                    <a:pt x="3" y="2"/>
                    <a:pt x="4" y="2"/>
                    <a:pt x="4" y="2"/>
                  </a:cubicBezTo>
                  <a:cubicBezTo>
                    <a:pt x="5" y="2"/>
                    <a:pt x="5" y="2"/>
                    <a:pt x="5" y="2"/>
                  </a:cubicBezTo>
                  <a:cubicBezTo>
                    <a:pt x="5" y="2"/>
                    <a:pt x="5" y="2"/>
                    <a:pt x="5" y="1"/>
                  </a:cubicBezTo>
                  <a:cubicBezTo>
                    <a:pt x="4" y="1"/>
                    <a:pt x="3" y="1"/>
                    <a:pt x="2" y="1"/>
                  </a:cubicBezTo>
                  <a:cubicBezTo>
                    <a:pt x="2" y="1"/>
                    <a:pt x="1" y="1"/>
                    <a:pt x="1" y="1"/>
                  </a:cubicBezTo>
                  <a:cubicBezTo>
                    <a:pt x="1" y="1"/>
                    <a:pt x="2" y="1"/>
                    <a:pt x="2" y="1"/>
                  </a:cubicBezTo>
                  <a:cubicBezTo>
                    <a:pt x="3" y="1"/>
                    <a:pt x="4" y="1"/>
                    <a:pt x="6" y="1"/>
                  </a:cubicBezTo>
                  <a:cubicBezTo>
                    <a:pt x="6" y="1"/>
                    <a:pt x="7" y="1"/>
                    <a:pt x="7" y="1"/>
                  </a:cubicBezTo>
                  <a:cubicBezTo>
                    <a:pt x="8" y="1"/>
                    <a:pt x="9" y="1"/>
                    <a:pt x="10" y="1"/>
                  </a:cubicBezTo>
                  <a:cubicBezTo>
                    <a:pt x="10" y="1"/>
                    <a:pt x="11" y="1"/>
                    <a:pt x="12" y="1"/>
                  </a:cubicBezTo>
                  <a:cubicBezTo>
                    <a:pt x="12" y="1"/>
                    <a:pt x="12" y="1"/>
                    <a:pt x="13" y="1"/>
                  </a:cubicBezTo>
                  <a:cubicBezTo>
                    <a:pt x="13" y="1"/>
                    <a:pt x="13" y="1"/>
                    <a:pt x="13" y="1"/>
                  </a:cubicBezTo>
                  <a:cubicBezTo>
                    <a:pt x="14" y="1"/>
                    <a:pt x="15" y="0"/>
                    <a:pt x="15" y="1"/>
                  </a:cubicBezTo>
                  <a:cubicBezTo>
                    <a:pt x="16" y="1"/>
                    <a:pt x="17" y="1"/>
                    <a:pt x="17" y="1"/>
                  </a:cubicBezTo>
                  <a:cubicBezTo>
                    <a:pt x="18" y="1"/>
                    <a:pt x="18" y="1"/>
                    <a:pt x="18" y="1"/>
                  </a:cubicBezTo>
                  <a:cubicBezTo>
                    <a:pt x="19" y="0"/>
                    <a:pt x="19" y="0"/>
                    <a:pt x="19" y="1"/>
                  </a:cubicBezTo>
                  <a:cubicBezTo>
                    <a:pt x="20" y="1"/>
                    <a:pt x="20" y="1"/>
                    <a:pt x="21" y="1"/>
                  </a:cubicBezTo>
                  <a:cubicBezTo>
                    <a:pt x="21" y="0"/>
                    <a:pt x="22" y="1"/>
                    <a:pt x="23" y="1"/>
                  </a:cubicBezTo>
                  <a:cubicBezTo>
                    <a:pt x="23" y="1"/>
                    <a:pt x="23" y="1"/>
                    <a:pt x="24" y="1"/>
                  </a:cubicBezTo>
                  <a:cubicBezTo>
                    <a:pt x="24" y="0"/>
                    <a:pt x="24" y="1"/>
                    <a:pt x="24" y="1"/>
                  </a:cubicBezTo>
                  <a:cubicBezTo>
                    <a:pt x="25" y="1"/>
                    <a:pt x="26" y="1"/>
                    <a:pt x="27" y="1"/>
                  </a:cubicBezTo>
                  <a:cubicBezTo>
                    <a:pt x="27" y="1"/>
                    <a:pt x="27" y="1"/>
                    <a:pt x="28" y="1"/>
                  </a:cubicBezTo>
                  <a:cubicBezTo>
                    <a:pt x="28" y="1"/>
                    <a:pt x="29" y="1"/>
                    <a:pt x="30" y="1"/>
                  </a:cubicBezTo>
                  <a:cubicBezTo>
                    <a:pt x="30" y="2"/>
                    <a:pt x="30" y="2"/>
                    <a:pt x="29" y="2"/>
                  </a:cubicBezTo>
                  <a:cubicBezTo>
                    <a:pt x="28" y="2"/>
                    <a:pt x="27" y="2"/>
                    <a:pt x="26" y="2"/>
                  </a:cubicBezTo>
                  <a:cubicBezTo>
                    <a:pt x="25" y="2"/>
                    <a:pt x="24" y="2"/>
                    <a:pt x="23" y="2"/>
                  </a:cubicBezTo>
                  <a:cubicBezTo>
                    <a:pt x="23" y="2"/>
                    <a:pt x="22" y="2"/>
                    <a:pt x="21" y="2"/>
                  </a:cubicBezTo>
                  <a:cubicBezTo>
                    <a:pt x="21" y="2"/>
                    <a:pt x="21" y="2"/>
                    <a:pt x="20" y="2"/>
                  </a:cubicBezTo>
                  <a:cubicBezTo>
                    <a:pt x="20" y="2"/>
                    <a:pt x="19" y="1"/>
                    <a:pt x="19" y="2"/>
                  </a:cubicBezTo>
                  <a:cubicBezTo>
                    <a:pt x="19" y="2"/>
                    <a:pt x="18" y="2"/>
                    <a:pt x="18" y="2"/>
                  </a:cubicBezTo>
                  <a:cubicBezTo>
                    <a:pt x="17" y="2"/>
                    <a:pt x="16" y="2"/>
                    <a:pt x="15" y="2"/>
                  </a:cubicBezTo>
                  <a:cubicBezTo>
                    <a:pt x="14" y="2"/>
                    <a:pt x="14" y="2"/>
                    <a:pt x="14" y="2"/>
                  </a:cubicBezTo>
                  <a:cubicBezTo>
                    <a:pt x="13" y="2"/>
                    <a:pt x="13" y="2"/>
                    <a:pt x="12" y="2"/>
                  </a:cubicBezTo>
                  <a:cubicBezTo>
                    <a:pt x="12" y="2"/>
                    <a:pt x="12" y="2"/>
                    <a:pt x="12" y="2"/>
                  </a:cubicBezTo>
                  <a:cubicBezTo>
                    <a:pt x="12" y="2"/>
                    <a:pt x="11" y="2"/>
                    <a:pt x="11" y="2"/>
                  </a:cubicBezTo>
                  <a:cubicBezTo>
                    <a:pt x="11" y="2"/>
                    <a:pt x="11" y="2"/>
                    <a:pt x="11" y="2"/>
                  </a:cubicBezTo>
                  <a:close/>
                  <a:moveTo>
                    <a:pt x="6" y="2"/>
                  </a:moveTo>
                  <a:cubicBezTo>
                    <a:pt x="6" y="2"/>
                    <a:pt x="5" y="2"/>
                    <a:pt x="5" y="2"/>
                  </a:cubicBezTo>
                  <a:cubicBezTo>
                    <a:pt x="5" y="2"/>
                    <a:pt x="5" y="2"/>
                    <a:pt x="5" y="2"/>
                  </a:cubicBezTo>
                  <a:cubicBezTo>
                    <a:pt x="5" y="2"/>
                    <a:pt x="6" y="2"/>
                    <a:pt x="6" y="2"/>
                  </a:cubicBezTo>
                  <a:cubicBezTo>
                    <a:pt x="6" y="2"/>
                    <a:pt x="6" y="2"/>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 name="Freeform 8"/>
            <p:cNvSpPr/>
            <p:nvPr/>
          </p:nvSpPr>
          <p:spPr bwMode="auto">
            <a:xfrm>
              <a:off x="579438" y="1036638"/>
              <a:ext cx="227013" cy="76200"/>
            </a:xfrm>
            <a:custGeom>
              <a:avLst/>
              <a:gdLst>
                <a:gd name="T0" fmla="*/ 13 w 15"/>
                <a:gd name="T1" fmla="*/ 1 h 5"/>
                <a:gd name="T2" fmla="*/ 10 w 15"/>
                <a:gd name="T3" fmla="*/ 2 h 5"/>
                <a:gd name="T4" fmla="*/ 8 w 15"/>
                <a:gd name="T5" fmla="*/ 3 h 5"/>
                <a:gd name="T6" fmla="*/ 8 w 15"/>
                <a:gd name="T7" fmla="*/ 3 h 5"/>
                <a:gd name="T8" fmla="*/ 9 w 15"/>
                <a:gd name="T9" fmla="*/ 4 h 5"/>
                <a:gd name="T10" fmla="*/ 9 w 15"/>
                <a:gd name="T11" fmla="*/ 4 h 5"/>
                <a:gd name="T12" fmla="*/ 11 w 15"/>
                <a:gd name="T13" fmla="*/ 3 h 5"/>
                <a:gd name="T14" fmla="*/ 14 w 15"/>
                <a:gd name="T15" fmla="*/ 2 h 5"/>
                <a:gd name="T16" fmla="*/ 15 w 15"/>
                <a:gd name="T17" fmla="*/ 2 h 5"/>
                <a:gd name="T18" fmla="*/ 14 w 15"/>
                <a:gd name="T19" fmla="*/ 2 h 5"/>
                <a:gd name="T20" fmla="*/ 14 w 15"/>
                <a:gd name="T21" fmla="*/ 3 h 5"/>
                <a:gd name="T22" fmla="*/ 11 w 15"/>
                <a:gd name="T23" fmla="*/ 3 h 5"/>
                <a:gd name="T24" fmla="*/ 10 w 15"/>
                <a:gd name="T25" fmla="*/ 4 h 5"/>
                <a:gd name="T26" fmla="*/ 8 w 15"/>
                <a:gd name="T27" fmla="*/ 5 h 5"/>
                <a:gd name="T28" fmla="*/ 7 w 15"/>
                <a:gd name="T29" fmla="*/ 4 h 5"/>
                <a:gd name="T30" fmla="*/ 6 w 15"/>
                <a:gd name="T31" fmla="*/ 4 h 5"/>
                <a:gd name="T32" fmla="*/ 0 w 15"/>
                <a:gd name="T33" fmla="*/ 5 h 5"/>
                <a:gd name="T34" fmla="*/ 0 w 15"/>
                <a:gd name="T35" fmla="*/ 5 h 5"/>
                <a:gd name="T36" fmla="*/ 0 w 15"/>
                <a:gd name="T37" fmla="*/ 5 h 5"/>
                <a:gd name="T38" fmla="*/ 0 w 15"/>
                <a:gd name="T39" fmla="*/ 5 h 5"/>
                <a:gd name="T40" fmla="*/ 2 w 15"/>
                <a:gd name="T41" fmla="*/ 5 h 5"/>
                <a:gd name="T42" fmla="*/ 3 w 15"/>
                <a:gd name="T43" fmla="*/ 4 h 5"/>
                <a:gd name="T44" fmla="*/ 5 w 15"/>
                <a:gd name="T45" fmla="*/ 4 h 5"/>
                <a:gd name="T46" fmla="*/ 6 w 15"/>
                <a:gd name="T47" fmla="*/ 3 h 5"/>
                <a:gd name="T48" fmla="*/ 5 w 15"/>
                <a:gd name="T49" fmla="*/ 3 h 5"/>
                <a:gd name="T50" fmla="*/ 4 w 15"/>
                <a:gd name="T51" fmla="*/ 3 h 5"/>
                <a:gd name="T52" fmla="*/ 5 w 15"/>
                <a:gd name="T53" fmla="*/ 2 h 5"/>
                <a:gd name="T54" fmla="*/ 6 w 15"/>
                <a:gd name="T55" fmla="*/ 1 h 5"/>
                <a:gd name="T56" fmla="*/ 6 w 15"/>
                <a:gd name="T57" fmla="*/ 2 h 5"/>
                <a:gd name="T58" fmla="*/ 7 w 15"/>
                <a:gd name="T59" fmla="*/ 2 h 5"/>
                <a:gd name="T60" fmla="*/ 8 w 15"/>
                <a:gd name="T61" fmla="*/ 1 h 5"/>
                <a:gd name="T62" fmla="*/ 9 w 15"/>
                <a:gd name="T63" fmla="*/ 1 h 5"/>
                <a:gd name="T64" fmla="*/ 9 w 15"/>
                <a:gd name="T65" fmla="*/ 2 h 5"/>
                <a:gd name="T66" fmla="*/ 10 w 15"/>
                <a:gd name="T67" fmla="*/ 1 h 5"/>
                <a:gd name="T68" fmla="*/ 13 w 15"/>
                <a:gd name="T6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 h="5">
                  <a:moveTo>
                    <a:pt x="13" y="1"/>
                  </a:moveTo>
                  <a:cubicBezTo>
                    <a:pt x="12" y="1"/>
                    <a:pt x="11" y="1"/>
                    <a:pt x="10" y="2"/>
                  </a:cubicBezTo>
                  <a:cubicBezTo>
                    <a:pt x="10" y="2"/>
                    <a:pt x="9" y="3"/>
                    <a:pt x="8" y="3"/>
                  </a:cubicBezTo>
                  <a:cubicBezTo>
                    <a:pt x="8" y="3"/>
                    <a:pt x="8" y="3"/>
                    <a:pt x="8" y="3"/>
                  </a:cubicBezTo>
                  <a:cubicBezTo>
                    <a:pt x="9" y="3"/>
                    <a:pt x="9" y="4"/>
                    <a:pt x="9" y="4"/>
                  </a:cubicBezTo>
                  <a:cubicBezTo>
                    <a:pt x="9" y="4"/>
                    <a:pt x="9" y="4"/>
                    <a:pt x="9" y="4"/>
                  </a:cubicBezTo>
                  <a:cubicBezTo>
                    <a:pt x="10" y="4"/>
                    <a:pt x="11" y="3"/>
                    <a:pt x="11" y="3"/>
                  </a:cubicBezTo>
                  <a:cubicBezTo>
                    <a:pt x="12" y="2"/>
                    <a:pt x="13" y="2"/>
                    <a:pt x="14" y="2"/>
                  </a:cubicBezTo>
                  <a:cubicBezTo>
                    <a:pt x="14" y="2"/>
                    <a:pt x="15" y="2"/>
                    <a:pt x="15" y="2"/>
                  </a:cubicBezTo>
                  <a:cubicBezTo>
                    <a:pt x="15" y="2"/>
                    <a:pt x="14" y="2"/>
                    <a:pt x="14" y="2"/>
                  </a:cubicBezTo>
                  <a:cubicBezTo>
                    <a:pt x="14" y="3"/>
                    <a:pt x="14" y="3"/>
                    <a:pt x="14" y="3"/>
                  </a:cubicBezTo>
                  <a:cubicBezTo>
                    <a:pt x="13" y="2"/>
                    <a:pt x="12" y="2"/>
                    <a:pt x="11" y="3"/>
                  </a:cubicBezTo>
                  <a:cubicBezTo>
                    <a:pt x="11" y="4"/>
                    <a:pt x="10" y="4"/>
                    <a:pt x="10" y="4"/>
                  </a:cubicBezTo>
                  <a:cubicBezTo>
                    <a:pt x="9" y="4"/>
                    <a:pt x="9" y="4"/>
                    <a:pt x="8" y="5"/>
                  </a:cubicBezTo>
                  <a:cubicBezTo>
                    <a:pt x="8" y="5"/>
                    <a:pt x="7" y="5"/>
                    <a:pt x="7" y="4"/>
                  </a:cubicBezTo>
                  <a:cubicBezTo>
                    <a:pt x="7" y="4"/>
                    <a:pt x="6" y="4"/>
                    <a:pt x="6" y="4"/>
                  </a:cubicBezTo>
                  <a:cubicBezTo>
                    <a:pt x="4" y="4"/>
                    <a:pt x="2" y="5"/>
                    <a:pt x="0" y="5"/>
                  </a:cubicBezTo>
                  <a:cubicBezTo>
                    <a:pt x="0" y="5"/>
                    <a:pt x="0" y="5"/>
                    <a:pt x="0" y="5"/>
                  </a:cubicBezTo>
                  <a:cubicBezTo>
                    <a:pt x="0" y="5"/>
                    <a:pt x="0" y="5"/>
                    <a:pt x="0" y="5"/>
                  </a:cubicBezTo>
                  <a:cubicBezTo>
                    <a:pt x="0" y="5"/>
                    <a:pt x="0" y="5"/>
                    <a:pt x="0" y="5"/>
                  </a:cubicBezTo>
                  <a:cubicBezTo>
                    <a:pt x="0" y="5"/>
                    <a:pt x="1" y="5"/>
                    <a:pt x="2" y="5"/>
                  </a:cubicBezTo>
                  <a:cubicBezTo>
                    <a:pt x="2" y="4"/>
                    <a:pt x="3" y="4"/>
                    <a:pt x="3" y="4"/>
                  </a:cubicBezTo>
                  <a:cubicBezTo>
                    <a:pt x="4" y="4"/>
                    <a:pt x="4" y="4"/>
                    <a:pt x="5" y="4"/>
                  </a:cubicBezTo>
                  <a:cubicBezTo>
                    <a:pt x="5" y="4"/>
                    <a:pt x="6" y="4"/>
                    <a:pt x="6" y="3"/>
                  </a:cubicBezTo>
                  <a:cubicBezTo>
                    <a:pt x="6" y="3"/>
                    <a:pt x="5" y="3"/>
                    <a:pt x="5" y="3"/>
                  </a:cubicBezTo>
                  <a:cubicBezTo>
                    <a:pt x="5" y="3"/>
                    <a:pt x="4" y="3"/>
                    <a:pt x="4" y="3"/>
                  </a:cubicBezTo>
                  <a:cubicBezTo>
                    <a:pt x="4" y="2"/>
                    <a:pt x="5" y="2"/>
                    <a:pt x="5" y="2"/>
                  </a:cubicBezTo>
                  <a:cubicBezTo>
                    <a:pt x="5" y="2"/>
                    <a:pt x="5" y="2"/>
                    <a:pt x="6" y="1"/>
                  </a:cubicBezTo>
                  <a:cubicBezTo>
                    <a:pt x="6" y="1"/>
                    <a:pt x="6" y="1"/>
                    <a:pt x="6" y="2"/>
                  </a:cubicBezTo>
                  <a:cubicBezTo>
                    <a:pt x="6" y="2"/>
                    <a:pt x="7" y="2"/>
                    <a:pt x="7" y="2"/>
                  </a:cubicBezTo>
                  <a:cubicBezTo>
                    <a:pt x="7" y="2"/>
                    <a:pt x="8" y="2"/>
                    <a:pt x="8" y="1"/>
                  </a:cubicBezTo>
                  <a:cubicBezTo>
                    <a:pt x="8" y="1"/>
                    <a:pt x="9" y="1"/>
                    <a:pt x="9" y="1"/>
                  </a:cubicBezTo>
                  <a:cubicBezTo>
                    <a:pt x="9" y="2"/>
                    <a:pt x="9" y="2"/>
                    <a:pt x="9" y="2"/>
                  </a:cubicBezTo>
                  <a:cubicBezTo>
                    <a:pt x="10" y="2"/>
                    <a:pt x="10" y="1"/>
                    <a:pt x="10" y="1"/>
                  </a:cubicBezTo>
                  <a:cubicBezTo>
                    <a:pt x="11" y="0"/>
                    <a:pt x="12" y="1"/>
                    <a:pt x="1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 name="Freeform 9"/>
            <p:cNvSpPr/>
            <p:nvPr/>
          </p:nvSpPr>
          <p:spPr bwMode="auto">
            <a:xfrm>
              <a:off x="2898775" y="1484313"/>
              <a:ext cx="106363" cy="61912"/>
            </a:xfrm>
            <a:custGeom>
              <a:avLst/>
              <a:gdLst>
                <a:gd name="T0" fmla="*/ 4 w 7"/>
                <a:gd name="T1" fmla="*/ 1 h 4"/>
                <a:gd name="T2" fmla="*/ 5 w 7"/>
                <a:gd name="T3" fmla="*/ 2 h 4"/>
                <a:gd name="T4" fmla="*/ 5 w 7"/>
                <a:gd name="T5" fmla="*/ 2 h 4"/>
                <a:gd name="T6" fmla="*/ 6 w 7"/>
                <a:gd name="T7" fmla="*/ 3 h 4"/>
                <a:gd name="T8" fmla="*/ 5 w 7"/>
                <a:gd name="T9" fmla="*/ 3 h 4"/>
                <a:gd name="T10" fmla="*/ 4 w 7"/>
                <a:gd name="T11" fmla="*/ 3 h 4"/>
                <a:gd name="T12" fmla="*/ 4 w 7"/>
                <a:gd name="T13" fmla="*/ 3 h 4"/>
                <a:gd name="T14" fmla="*/ 2 w 7"/>
                <a:gd name="T15" fmla="*/ 3 h 4"/>
                <a:gd name="T16" fmla="*/ 1 w 7"/>
                <a:gd name="T17" fmla="*/ 3 h 4"/>
                <a:gd name="T18" fmla="*/ 0 w 7"/>
                <a:gd name="T19" fmla="*/ 3 h 4"/>
                <a:gd name="T20" fmla="*/ 0 w 7"/>
                <a:gd name="T21" fmla="*/ 2 h 4"/>
                <a:gd name="T22" fmla="*/ 0 w 7"/>
                <a:gd name="T23" fmla="*/ 2 h 4"/>
                <a:gd name="T24" fmla="*/ 3 w 7"/>
                <a:gd name="T25" fmla="*/ 2 h 4"/>
                <a:gd name="T26" fmla="*/ 3 w 7"/>
                <a:gd name="T27" fmla="*/ 2 h 4"/>
                <a:gd name="T28" fmla="*/ 3 w 7"/>
                <a:gd name="T29" fmla="*/ 1 h 4"/>
                <a:gd name="T30" fmla="*/ 3 w 7"/>
                <a:gd name="T31" fmla="*/ 1 h 4"/>
                <a:gd name="T32" fmla="*/ 5 w 7"/>
                <a:gd name="T33" fmla="*/ 1 h 4"/>
                <a:gd name="T34" fmla="*/ 6 w 7"/>
                <a:gd name="T35" fmla="*/ 1 h 4"/>
                <a:gd name="T36" fmla="*/ 6 w 7"/>
                <a:gd name="T37" fmla="*/ 2 h 4"/>
                <a:gd name="T38" fmla="*/ 6 w 7"/>
                <a:gd name="T39" fmla="*/ 2 h 4"/>
                <a:gd name="T40" fmla="*/ 5 w 7"/>
                <a:gd name="T41" fmla="*/ 1 h 4"/>
                <a:gd name="T42" fmla="*/ 4 w 7"/>
                <a:gd name="T4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4">
                  <a:moveTo>
                    <a:pt x="4" y="1"/>
                  </a:moveTo>
                  <a:cubicBezTo>
                    <a:pt x="4" y="1"/>
                    <a:pt x="4" y="2"/>
                    <a:pt x="5" y="2"/>
                  </a:cubicBezTo>
                  <a:cubicBezTo>
                    <a:pt x="5" y="2"/>
                    <a:pt x="5" y="2"/>
                    <a:pt x="5" y="2"/>
                  </a:cubicBezTo>
                  <a:cubicBezTo>
                    <a:pt x="6" y="2"/>
                    <a:pt x="6" y="3"/>
                    <a:pt x="6" y="3"/>
                  </a:cubicBezTo>
                  <a:cubicBezTo>
                    <a:pt x="6" y="3"/>
                    <a:pt x="6" y="3"/>
                    <a:pt x="5" y="3"/>
                  </a:cubicBezTo>
                  <a:cubicBezTo>
                    <a:pt x="5" y="3"/>
                    <a:pt x="5" y="3"/>
                    <a:pt x="4" y="3"/>
                  </a:cubicBezTo>
                  <a:cubicBezTo>
                    <a:pt x="4" y="3"/>
                    <a:pt x="4" y="3"/>
                    <a:pt x="4" y="3"/>
                  </a:cubicBezTo>
                  <a:cubicBezTo>
                    <a:pt x="3" y="4"/>
                    <a:pt x="3" y="3"/>
                    <a:pt x="2" y="3"/>
                  </a:cubicBezTo>
                  <a:cubicBezTo>
                    <a:pt x="2" y="3"/>
                    <a:pt x="2" y="3"/>
                    <a:pt x="1" y="3"/>
                  </a:cubicBezTo>
                  <a:cubicBezTo>
                    <a:pt x="1" y="3"/>
                    <a:pt x="0" y="3"/>
                    <a:pt x="0" y="3"/>
                  </a:cubicBezTo>
                  <a:cubicBezTo>
                    <a:pt x="0" y="2"/>
                    <a:pt x="0" y="2"/>
                    <a:pt x="0" y="2"/>
                  </a:cubicBezTo>
                  <a:cubicBezTo>
                    <a:pt x="0" y="2"/>
                    <a:pt x="0" y="2"/>
                    <a:pt x="0" y="2"/>
                  </a:cubicBezTo>
                  <a:cubicBezTo>
                    <a:pt x="1" y="2"/>
                    <a:pt x="2" y="2"/>
                    <a:pt x="3" y="2"/>
                  </a:cubicBezTo>
                  <a:cubicBezTo>
                    <a:pt x="3" y="2"/>
                    <a:pt x="3" y="2"/>
                    <a:pt x="3" y="2"/>
                  </a:cubicBezTo>
                  <a:cubicBezTo>
                    <a:pt x="4" y="1"/>
                    <a:pt x="3" y="1"/>
                    <a:pt x="3" y="1"/>
                  </a:cubicBezTo>
                  <a:cubicBezTo>
                    <a:pt x="3" y="1"/>
                    <a:pt x="3" y="1"/>
                    <a:pt x="3" y="1"/>
                  </a:cubicBezTo>
                  <a:cubicBezTo>
                    <a:pt x="4" y="0"/>
                    <a:pt x="4" y="0"/>
                    <a:pt x="5" y="1"/>
                  </a:cubicBezTo>
                  <a:cubicBezTo>
                    <a:pt x="6" y="1"/>
                    <a:pt x="6" y="1"/>
                    <a:pt x="6" y="1"/>
                  </a:cubicBezTo>
                  <a:cubicBezTo>
                    <a:pt x="6" y="1"/>
                    <a:pt x="7" y="2"/>
                    <a:pt x="6" y="2"/>
                  </a:cubicBezTo>
                  <a:cubicBezTo>
                    <a:pt x="6" y="2"/>
                    <a:pt x="6" y="2"/>
                    <a:pt x="6" y="2"/>
                  </a:cubicBezTo>
                  <a:cubicBezTo>
                    <a:pt x="5" y="2"/>
                    <a:pt x="5" y="2"/>
                    <a:pt x="5" y="1"/>
                  </a:cubicBezTo>
                  <a:cubicBezTo>
                    <a:pt x="4" y="1"/>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 name="Freeform 10"/>
            <p:cNvSpPr/>
            <p:nvPr/>
          </p:nvSpPr>
          <p:spPr bwMode="auto">
            <a:xfrm>
              <a:off x="881063" y="1592263"/>
              <a:ext cx="120650" cy="30162"/>
            </a:xfrm>
            <a:custGeom>
              <a:avLst/>
              <a:gdLst>
                <a:gd name="T0" fmla="*/ 0 w 8"/>
                <a:gd name="T1" fmla="*/ 2 h 2"/>
                <a:gd name="T2" fmla="*/ 2 w 8"/>
                <a:gd name="T3" fmla="*/ 1 h 2"/>
                <a:gd name="T4" fmla="*/ 7 w 8"/>
                <a:gd name="T5" fmla="*/ 0 h 2"/>
                <a:gd name="T6" fmla="*/ 8 w 8"/>
                <a:gd name="T7" fmla="*/ 0 h 2"/>
                <a:gd name="T8" fmla="*/ 7 w 8"/>
                <a:gd name="T9" fmla="*/ 1 h 2"/>
                <a:gd name="T10" fmla="*/ 6 w 8"/>
                <a:gd name="T11" fmla="*/ 1 h 2"/>
                <a:gd name="T12" fmla="*/ 4 w 8"/>
                <a:gd name="T13" fmla="*/ 2 h 2"/>
                <a:gd name="T14" fmla="*/ 4 w 8"/>
                <a:gd name="T15" fmla="*/ 2 h 2"/>
                <a:gd name="T16" fmla="*/ 3 w 8"/>
                <a:gd name="T17" fmla="*/ 2 h 2"/>
                <a:gd name="T18" fmla="*/ 0 w 8"/>
                <a:gd name="T19" fmla="*/ 2 h 2"/>
                <a:gd name="T20" fmla="*/ 0 w 8"/>
                <a:gd name="T21" fmla="*/ 2 h 2"/>
                <a:gd name="T22" fmla="*/ 0 w 8"/>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
                  <a:moveTo>
                    <a:pt x="0" y="2"/>
                  </a:moveTo>
                  <a:cubicBezTo>
                    <a:pt x="1" y="1"/>
                    <a:pt x="1" y="1"/>
                    <a:pt x="2" y="1"/>
                  </a:cubicBezTo>
                  <a:cubicBezTo>
                    <a:pt x="3" y="1"/>
                    <a:pt x="5" y="1"/>
                    <a:pt x="7" y="0"/>
                  </a:cubicBezTo>
                  <a:cubicBezTo>
                    <a:pt x="7" y="0"/>
                    <a:pt x="8" y="0"/>
                    <a:pt x="8" y="0"/>
                  </a:cubicBezTo>
                  <a:cubicBezTo>
                    <a:pt x="8" y="0"/>
                    <a:pt x="8" y="0"/>
                    <a:pt x="7" y="1"/>
                  </a:cubicBezTo>
                  <a:cubicBezTo>
                    <a:pt x="7" y="1"/>
                    <a:pt x="6" y="1"/>
                    <a:pt x="6" y="1"/>
                  </a:cubicBezTo>
                  <a:cubicBezTo>
                    <a:pt x="5" y="1"/>
                    <a:pt x="5" y="2"/>
                    <a:pt x="4" y="2"/>
                  </a:cubicBezTo>
                  <a:cubicBezTo>
                    <a:pt x="4" y="2"/>
                    <a:pt x="4" y="2"/>
                    <a:pt x="4" y="2"/>
                  </a:cubicBezTo>
                  <a:cubicBezTo>
                    <a:pt x="3" y="2"/>
                    <a:pt x="3" y="2"/>
                    <a:pt x="3" y="2"/>
                  </a:cubicBezTo>
                  <a:cubicBezTo>
                    <a:pt x="2" y="2"/>
                    <a:pt x="1"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 name="Freeform 11"/>
            <p:cNvSpPr/>
            <p:nvPr/>
          </p:nvSpPr>
          <p:spPr bwMode="auto">
            <a:xfrm>
              <a:off x="850900" y="774700"/>
              <a:ext cx="166688" cy="30162"/>
            </a:xfrm>
            <a:custGeom>
              <a:avLst/>
              <a:gdLst>
                <a:gd name="T0" fmla="*/ 0 w 11"/>
                <a:gd name="T1" fmla="*/ 2 h 2"/>
                <a:gd name="T2" fmla="*/ 2 w 11"/>
                <a:gd name="T3" fmla="*/ 2 h 2"/>
                <a:gd name="T4" fmla="*/ 8 w 11"/>
                <a:gd name="T5" fmla="*/ 1 h 2"/>
                <a:gd name="T6" fmla="*/ 10 w 11"/>
                <a:gd name="T7" fmla="*/ 0 h 2"/>
                <a:gd name="T8" fmla="*/ 11 w 11"/>
                <a:gd name="T9" fmla="*/ 1 h 2"/>
                <a:gd name="T10" fmla="*/ 10 w 11"/>
                <a:gd name="T11" fmla="*/ 1 h 2"/>
                <a:gd name="T12" fmla="*/ 7 w 11"/>
                <a:gd name="T13" fmla="*/ 1 h 2"/>
                <a:gd name="T14" fmla="*/ 6 w 11"/>
                <a:gd name="T15" fmla="*/ 2 h 2"/>
                <a:gd name="T16" fmla="*/ 4 w 11"/>
                <a:gd name="T17" fmla="*/ 2 h 2"/>
                <a:gd name="T18" fmla="*/ 2 w 11"/>
                <a:gd name="T19" fmla="*/ 2 h 2"/>
                <a:gd name="T20" fmla="*/ 0 w 11"/>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
                  <a:moveTo>
                    <a:pt x="0" y="2"/>
                  </a:moveTo>
                  <a:cubicBezTo>
                    <a:pt x="1" y="2"/>
                    <a:pt x="1" y="2"/>
                    <a:pt x="2" y="2"/>
                  </a:cubicBezTo>
                  <a:cubicBezTo>
                    <a:pt x="4" y="1"/>
                    <a:pt x="6" y="1"/>
                    <a:pt x="8" y="1"/>
                  </a:cubicBezTo>
                  <a:cubicBezTo>
                    <a:pt x="9" y="0"/>
                    <a:pt x="10" y="0"/>
                    <a:pt x="10" y="0"/>
                  </a:cubicBezTo>
                  <a:cubicBezTo>
                    <a:pt x="10" y="0"/>
                    <a:pt x="10" y="1"/>
                    <a:pt x="11" y="1"/>
                  </a:cubicBezTo>
                  <a:cubicBezTo>
                    <a:pt x="11" y="1"/>
                    <a:pt x="10" y="1"/>
                    <a:pt x="10" y="1"/>
                  </a:cubicBezTo>
                  <a:cubicBezTo>
                    <a:pt x="9" y="1"/>
                    <a:pt x="8" y="1"/>
                    <a:pt x="7" y="1"/>
                  </a:cubicBezTo>
                  <a:cubicBezTo>
                    <a:pt x="7" y="1"/>
                    <a:pt x="6" y="2"/>
                    <a:pt x="6" y="2"/>
                  </a:cubicBezTo>
                  <a:cubicBezTo>
                    <a:pt x="5" y="1"/>
                    <a:pt x="5" y="2"/>
                    <a:pt x="4" y="2"/>
                  </a:cubicBezTo>
                  <a:cubicBezTo>
                    <a:pt x="4" y="2"/>
                    <a:pt x="3" y="2"/>
                    <a:pt x="2" y="2"/>
                  </a:cubicBezTo>
                  <a:cubicBezTo>
                    <a:pt x="2"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 name="Freeform 12"/>
            <p:cNvSpPr/>
            <p:nvPr/>
          </p:nvSpPr>
          <p:spPr bwMode="auto">
            <a:xfrm>
              <a:off x="2552700" y="558801"/>
              <a:ext cx="74613" cy="30162"/>
            </a:xfrm>
            <a:custGeom>
              <a:avLst/>
              <a:gdLst>
                <a:gd name="T0" fmla="*/ 3 w 5"/>
                <a:gd name="T1" fmla="*/ 1 h 2"/>
                <a:gd name="T2" fmla="*/ 2 w 5"/>
                <a:gd name="T3" fmla="*/ 1 h 2"/>
                <a:gd name="T4" fmla="*/ 0 w 5"/>
                <a:gd name="T5" fmla="*/ 1 h 2"/>
                <a:gd name="T6" fmla="*/ 0 w 5"/>
                <a:gd name="T7" fmla="*/ 1 h 2"/>
                <a:gd name="T8" fmla="*/ 0 w 5"/>
                <a:gd name="T9" fmla="*/ 0 h 2"/>
                <a:gd name="T10" fmla="*/ 3 w 5"/>
                <a:gd name="T11" fmla="*/ 0 h 2"/>
                <a:gd name="T12" fmla="*/ 5 w 5"/>
                <a:gd name="T13" fmla="*/ 1 h 2"/>
                <a:gd name="T14" fmla="*/ 5 w 5"/>
                <a:gd name="T15" fmla="*/ 1 h 2"/>
                <a:gd name="T16" fmla="*/ 4 w 5"/>
                <a:gd name="T17" fmla="*/ 2 h 2"/>
                <a:gd name="T18" fmla="*/ 4 w 5"/>
                <a:gd name="T19" fmla="*/ 2 h 2"/>
                <a:gd name="T20" fmla="*/ 3 w 5"/>
                <a:gd name="T21" fmla="*/ 2 h 2"/>
                <a:gd name="T22" fmla="*/ 3 w 5"/>
                <a:gd name="T23" fmla="*/ 2 h 2"/>
                <a:gd name="T24" fmla="*/ 3 w 5"/>
                <a:gd name="T25" fmla="*/ 1 h 2"/>
                <a:gd name="T26" fmla="*/ 3 w 5"/>
                <a:gd name="T27" fmla="*/ 1 h 2"/>
                <a:gd name="T28" fmla="*/ 3 w 5"/>
                <a:gd name="T2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2">
                  <a:moveTo>
                    <a:pt x="3" y="1"/>
                  </a:moveTo>
                  <a:cubicBezTo>
                    <a:pt x="3" y="1"/>
                    <a:pt x="3" y="1"/>
                    <a:pt x="2" y="1"/>
                  </a:cubicBezTo>
                  <a:cubicBezTo>
                    <a:pt x="2" y="1"/>
                    <a:pt x="1" y="1"/>
                    <a:pt x="0" y="1"/>
                  </a:cubicBezTo>
                  <a:cubicBezTo>
                    <a:pt x="0" y="1"/>
                    <a:pt x="0" y="1"/>
                    <a:pt x="0" y="1"/>
                  </a:cubicBezTo>
                  <a:cubicBezTo>
                    <a:pt x="0" y="0"/>
                    <a:pt x="0" y="0"/>
                    <a:pt x="0" y="0"/>
                  </a:cubicBezTo>
                  <a:cubicBezTo>
                    <a:pt x="1" y="0"/>
                    <a:pt x="2" y="1"/>
                    <a:pt x="3" y="0"/>
                  </a:cubicBezTo>
                  <a:cubicBezTo>
                    <a:pt x="4" y="0"/>
                    <a:pt x="4" y="0"/>
                    <a:pt x="5" y="1"/>
                  </a:cubicBezTo>
                  <a:cubicBezTo>
                    <a:pt x="5" y="1"/>
                    <a:pt x="5" y="1"/>
                    <a:pt x="5" y="1"/>
                  </a:cubicBezTo>
                  <a:cubicBezTo>
                    <a:pt x="5" y="1"/>
                    <a:pt x="5" y="2"/>
                    <a:pt x="4" y="2"/>
                  </a:cubicBezTo>
                  <a:cubicBezTo>
                    <a:pt x="4" y="2"/>
                    <a:pt x="4" y="2"/>
                    <a:pt x="4" y="2"/>
                  </a:cubicBezTo>
                  <a:cubicBezTo>
                    <a:pt x="4" y="2"/>
                    <a:pt x="4" y="2"/>
                    <a:pt x="3" y="2"/>
                  </a:cubicBezTo>
                  <a:cubicBezTo>
                    <a:pt x="3" y="2"/>
                    <a:pt x="3" y="2"/>
                    <a:pt x="3" y="2"/>
                  </a:cubicBezTo>
                  <a:cubicBezTo>
                    <a:pt x="3" y="2"/>
                    <a:pt x="3" y="2"/>
                    <a:pt x="3" y="1"/>
                  </a:cubicBezTo>
                  <a:cubicBezTo>
                    <a:pt x="3" y="1"/>
                    <a:pt x="3" y="1"/>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 name="Freeform 13"/>
            <p:cNvSpPr/>
            <p:nvPr/>
          </p:nvSpPr>
          <p:spPr bwMode="auto">
            <a:xfrm>
              <a:off x="1814513" y="1500188"/>
              <a:ext cx="120650" cy="14287"/>
            </a:xfrm>
            <a:custGeom>
              <a:avLst/>
              <a:gdLst>
                <a:gd name="T0" fmla="*/ 0 w 8"/>
                <a:gd name="T1" fmla="*/ 0 h 1"/>
                <a:gd name="T2" fmla="*/ 2 w 8"/>
                <a:gd name="T3" fmla="*/ 0 h 1"/>
                <a:gd name="T4" fmla="*/ 8 w 8"/>
                <a:gd name="T5" fmla="*/ 0 h 1"/>
                <a:gd name="T6" fmla="*/ 8 w 8"/>
                <a:gd name="T7" fmla="*/ 0 h 1"/>
                <a:gd name="T8" fmla="*/ 8 w 8"/>
                <a:gd name="T9" fmla="*/ 1 h 1"/>
                <a:gd name="T10" fmla="*/ 5 w 8"/>
                <a:gd name="T11" fmla="*/ 1 h 1"/>
                <a:gd name="T12" fmla="*/ 1 w 8"/>
                <a:gd name="T13" fmla="*/ 1 h 1"/>
                <a:gd name="T14" fmla="*/ 0 w 8"/>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
                  <a:moveTo>
                    <a:pt x="0" y="0"/>
                  </a:moveTo>
                  <a:cubicBezTo>
                    <a:pt x="1" y="0"/>
                    <a:pt x="1" y="0"/>
                    <a:pt x="2" y="0"/>
                  </a:cubicBezTo>
                  <a:cubicBezTo>
                    <a:pt x="4" y="0"/>
                    <a:pt x="6" y="0"/>
                    <a:pt x="8" y="0"/>
                  </a:cubicBezTo>
                  <a:cubicBezTo>
                    <a:pt x="8" y="0"/>
                    <a:pt x="8" y="0"/>
                    <a:pt x="8" y="0"/>
                  </a:cubicBezTo>
                  <a:cubicBezTo>
                    <a:pt x="8" y="1"/>
                    <a:pt x="8" y="1"/>
                    <a:pt x="8" y="1"/>
                  </a:cubicBezTo>
                  <a:cubicBezTo>
                    <a:pt x="7" y="1"/>
                    <a:pt x="6" y="1"/>
                    <a:pt x="5" y="1"/>
                  </a:cubicBezTo>
                  <a:cubicBezTo>
                    <a:pt x="3" y="1"/>
                    <a:pt x="2"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 name="Freeform 14"/>
            <p:cNvSpPr/>
            <p:nvPr/>
          </p:nvSpPr>
          <p:spPr bwMode="auto">
            <a:xfrm>
              <a:off x="2763838" y="788988"/>
              <a:ext cx="74613" cy="15875"/>
            </a:xfrm>
            <a:custGeom>
              <a:avLst/>
              <a:gdLst>
                <a:gd name="T0" fmla="*/ 5 w 5"/>
                <a:gd name="T1" fmla="*/ 1 h 1"/>
                <a:gd name="T2" fmla="*/ 4 w 5"/>
                <a:gd name="T3" fmla="*/ 1 h 1"/>
                <a:gd name="T4" fmla="*/ 4 w 5"/>
                <a:gd name="T5" fmla="*/ 1 h 1"/>
                <a:gd name="T6" fmla="*/ 3 w 5"/>
                <a:gd name="T7" fmla="*/ 1 h 1"/>
                <a:gd name="T8" fmla="*/ 0 w 5"/>
                <a:gd name="T9" fmla="*/ 1 h 1"/>
                <a:gd name="T10" fmla="*/ 0 w 5"/>
                <a:gd name="T11" fmla="*/ 0 h 1"/>
                <a:gd name="T12" fmla="*/ 1 w 5"/>
                <a:gd name="T13" fmla="*/ 0 h 1"/>
                <a:gd name="T14" fmla="*/ 2 w 5"/>
                <a:gd name="T15" fmla="*/ 0 h 1"/>
                <a:gd name="T16" fmla="*/ 4 w 5"/>
                <a:gd name="T17" fmla="*/ 0 h 1"/>
                <a:gd name="T18" fmla="*/ 5 w 5"/>
                <a:gd name="T19" fmla="*/ 0 h 1"/>
                <a:gd name="T20" fmla="*/ 5 w 5"/>
                <a:gd name="T21" fmla="*/ 0 h 1"/>
                <a:gd name="T22" fmla="*/ 5 w 5"/>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
                  <a:moveTo>
                    <a:pt x="5" y="1"/>
                  </a:moveTo>
                  <a:cubicBezTo>
                    <a:pt x="5" y="1"/>
                    <a:pt x="5" y="1"/>
                    <a:pt x="4" y="1"/>
                  </a:cubicBezTo>
                  <a:cubicBezTo>
                    <a:pt x="4" y="1"/>
                    <a:pt x="4" y="1"/>
                    <a:pt x="4" y="1"/>
                  </a:cubicBezTo>
                  <a:cubicBezTo>
                    <a:pt x="4" y="1"/>
                    <a:pt x="3" y="1"/>
                    <a:pt x="3" y="1"/>
                  </a:cubicBezTo>
                  <a:cubicBezTo>
                    <a:pt x="2" y="0"/>
                    <a:pt x="1" y="1"/>
                    <a:pt x="0" y="1"/>
                  </a:cubicBezTo>
                  <a:cubicBezTo>
                    <a:pt x="0" y="1"/>
                    <a:pt x="0" y="1"/>
                    <a:pt x="0" y="0"/>
                  </a:cubicBezTo>
                  <a:cubicBezTo>
                    <a:pt x="0" y="0"/>
                    <a:pt x="0" y="0"/>
                    <a:pt x="1" y="0"/>
                  </a:cubicBezTo>
                  <a:cubicBezTo>
                    <a:pt x="1" y="0"/>
                    <a:pt x="2" y="0"/>
                    <a:pt x="2" y="0"/>
                  </a:cubicBezTo>
                  <a:cubicBezTo>
                    <a:pt x="3" y="0"/>
                    <a:pt x="3" y="0"/>
                    <a:pt x="4" y="0"/>
                  </a:cubicBezTo>
                  <a:cubicBezTo>
                    <a:pt x="4" y="0"/>
                    <a:pt x="4" y="0"/>
                    <a:pt x="5" y="0"/>
                  </a:cubicBezTo>
                  <a:cubicBezTo>
                    <a:pt x="5" y="0"/>
                    <a:pt x="5" y="0"/>
                    <a:pt x="5" y="0"/>
                  </a:cubicBezTo>
                  <a:cubicBezTo>
                    <a:pt x="5" y="1"/>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 name="Freeform 15"/>
            <p:cNvSpPr/>
            <p:nvPr/>
          </p:nvSpPr>
          <p:spPr bwMode="auto">
            <a:xfrm>
              <a:off x="2190750" y="1468438"/>
              <a:ext cx="136525" cy="15875"/>
            </a:xfrm>
            <a:custGeom>
              <a:avLst/>
              <a:gdLst>
                <a:gd name="T0" fmla="*/ 9 w 9"/>
                <a:gd name="T1" fmla="*/ 0 h 1"/>
                <a:gd name="T2" fmla="*/ 9 w 9"/>
                <a:gd name="T3" fmla="*/ 0 h 1"/>
                <a:gd name="T4" fmla="*/ 9 w 9"/>
                <a:gd name="T5" fmla="*/ 0 h 1"/>
                <a:gd name="T6" fmla="*/ 7 w 9"/>
                <a:gd name="T7" fmla="*/ 1 h 1"/>
                <a:gd name="T8" fmla="*/ 3 w 9"/>
                <a:gd name="T9" fmla="*/ 1 h 1"/>
                <a:gd name="T10" fmla="*/ 3 w 9"/>
                <a:gd name="T11" fmla="*/ 1 h 1"/>
                <a:gd name="T12" fmla="*/ 1 w 9"/>
                <a:gd name="T13" fmla="*/ 1 h 1"/>
                <a:gd name="T14" fmla="*/ 0 w 9"/>
                <a:gd name="T15" fmla="*/ 1 h 1"/>
                <a:gd name="T16" fmla="*/ 0 w 9"/>
                <a:gd name="T17" fmla="*/ 0 h 1"/>
                <a:gd name="T18" fmla="*/ 0 w 9"/>
                <a:gd name="T19" fmla="*/ 0 h 1"/>
                <a:gd name="T20" fmla="*/ 1 w 9"/>
                <a:gd name="T21" fmla="*/ 0 h 1"/>
                <a:gd name="T22" fmla="*/ 5 w 9"/>
                <a:gd name="T23" fmla="*/ 0 h 1"/>
                <a:gd name="T24" fmla="*/ 9 w 9"/>
                <a:gd name="T25" fmla="*/ 0 h 1"/>
                <a:gd name="T26" fmla="*/ 9 w 9"/>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
                  <a:moveTo>
                    <a:pt x="9" y="0"/>
                  </a:moveTo>
                  <a:cubicBezTo>
                    <a:pt x="9" y="0"/>
                    <a:pt x="9" y="0"/>
                    <a:pt x="9" y="0"/>
                  </a:cubicBezTo>
                  <a:cubicBezTo>
                    <a:pt x="9" y="0"/>
                    <a:pt x="9" y="0"/>
                    <a:pt x="9" y="0"/>
                  </a:cubicBezTo>
                  <a:cubicBezTo>
                    <a:pt x="8" y="0"/>
                    <a:pt x="8" y="1"/>
                    <a:pt x="7" y="1"/>
                  </a:cubicBezTo>
                  <a:cubicBezTo>
                    <a:pt x="6" y="0"/>
                    <a:pt x="5" y="1"/>
                    <a:pt x="3" y="1"/>
                  </a:cubicBezTo>
                  <a:cubicBezTo>
                    <a:pt x="3" y="1"/>
                    <a:pt x="3" y="1"/>
                    <a:pt x="3" y="1"/>
                  </a:cubicBezTo>
                  <a:cubicBezTo>
                    <a:pt x="2" y="0"/>
                    <a:pt x="2" y="1"/>
                    <a:pt x="1" y="1"/>
                  </a:cubicBezTo>
                  <a:cubicBezTo>
                    <a:pt x="1" y="1"/>
                    <a:pt x="0" y="1"/>
                    <a:pt x="0" y="1"/>
                  </a:cubicBezTo>
                  <a:cubicBezTo>
                    <a:pt x="0" y="1"/>
                    <a:pt x="0" y="1"/>
                    <a:pt x="0" y="0"/>
                  </a:cubicBezTo>
                  <a:cubicBezTo>
                    <a:pt x="0" y="0"/>
                    <a:pt x="0" y="0"/>
                    <a:pt x="0" y="0"/>
                  </a:cubicBezTo>
                  <a:cubicBezTo>
                    <a:pt x="1" y="0"/>
                    <a:pt x="1" y="0"/>
                    <a:pt x="1" y="0"/>
                  </a:cubicBezTo>
                  <a:cubicBezTo>
                    <a:pt x="3" y="0"/>
                    <a:pt x="4" y="0"/>
                    <a:pt x="5" y="0"/>
                  </a:cubicBezTo>
                  <a:cubicBezTo>
                    <a:pt x="7" y="0"/>
                    <a:pt x="8" y="0"/>
                    <a:pt x="9" y="0"/>
                  </a:cubicBezTo>
                  <a:cubicBezTo>
                    <a:pt x="9"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6" name="Freeform 16"/>
            <p:cNvSpPr/>
            <p:nvPr/>
          </p:nvSpPr>
          <p:spPr bwMode="auto">
            <a:xfrm>
              <a:off x="504825" y="1036638"/>
              <a:ext cx="60325" cy="30162"/>
            </a:xfrm>
            <a:custGeom>
              <a:avLst/>
              <a:gdLst>
                <a:gd name="T0" fmla="*/ 0 w 4"/>
                <a:gd name="T1" fmla="*/ 0 h 2"/>
                <a:gd name="T2" fmla="*/ 1 w 4"/>
                <a:gd name="T3" fmla="*/ 0 h 2"/>
                <a:gd name="T4" fmla="*/ 3 w 4"/>
                <a:gd name="T5" fmla="*/ 0 h 2"/>
                <a:gd name="T6" fmla="*/ 3 w 4"/>
                <a:gd name="T7" fmla="*/ 0 h 2"/>
                <a:gd name="T8" fmla="*/ 4 w 4"/>
                <a:gd name="T9" fmla="*/ 1 h 2"/>
                <a:gd name="T10" fmla="*/ 4 w 4"/>
                <a:gd name="T11" fmla="*/ 1 h 2"/>
                <a:gd name="T12" fmla="*/ 4 w 4"/>
                <a:gd name="T13" fmla="*/ 1 h 2"/>
                <a:gd name="T14" fmla="*/ 3 w 4"/>
                <a:gd name="T15" fmla="*/ 1 h 2"/>
                <a:gd name="T16" fmla="*/ 3 w 4"/>
                <a:gd name="T17" fmla="*/ 1 h 2"/>
                <a:gd name="T18" fmla="*/ 0 w 4"/>
                <a:gd name="T19" fmla="*/ 1 h 2"/>
                <a:gd name="T20" fmla="*/ 0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0" y="0"/>
                  </a:moveTo>
                  <a:cubicBezTo>
                    <a:pt x="0" y="0"/>
                    <a:pt x="0" y="0"/>
                    <a:pt x="1" y="0"/>
                  </a:cubicBezTo>
                  <a:cubicBezTo>
                    <a:pt x="1" y="0"/>
                    <a:pt x="2" y="0"/>
                    <a:pt x="3" y="0"/>
                  </a:cubicBezTo>
                  <a:cubicBezTo>
                    <a:pt x="3" y="0"/>
                    <a:pt x="4" y="0"/>
                    <a:pt x="3" y="0"/>
                  </a:cubicBezTo>
                  <a:cubicBezTo>
                    <a:pt x="3" y="1"/>
                    <a:pt x="3" y="1"/>
                    <a:pt x="4" y="1"/>
                  </a:cubicBezTo>
                  <a:cubicBezTo>
                    <a:pt x="4" y="1"/>
                    <a:pt x="4" y="0"/>
                    <a:pt x="4" y="1"/>
                  </a:cubicBezTo>
                  <a:cubicBezTo>
                    <a:pt x="4" y="1"/>
                    <a:pt x="4" y="1"/>
                    <a:pt x="4" y="1"/>
                  </a:cubicBezTo>
                  <a:cubicBezTo>
                    <a:pt x="4" y="1"/>
                    <a:pt x="4" y="2"/>
                    <a:pt x="3" y="1"/>
                  </a:cubicBezTo>
                  <a:cubicBezTo>
                    <a:pt x="3" y="1"/>
                    <a:pt x="3" y="1"/>
                    <a:pt x="3" y="1"/>
                  </a:cubicBezTo>
                  <a:cubicBezTo>
                    <a:pt x="2"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7" name="Freeform 17"/>
            <p:cNvSpPr/>
            <p:nvPr/>
          </p:nvSpPr>
          <p:spPr bwMode="auto">
            <a:xfrm>
              <a:off x="2854325" y="1484313"/>
              <a:ext cx="90488" cy="15875"/>
            </a:xfrm>
            <a:custGeom>
              <a:avLst/>
              <a:gdLst>
                <a:gd name="T0" fmla="*/ 5 w 6"/>
                <a:gd name="T1" fmla="*/ 0 h 1"/>
                <a:gd name="T2" fmla="*/ 5 w 6"/>
                <a:gd name="T3" fmla="*/ 1 h 1"/>
                <a:gd name="T4" fmla="*/ 4 w 6"/>
                <a:gd name="T5" fmla="*/ 1 h 1"/>
                <a:gd name="T6" fmla="*/ 3 w 6"/>
                <a:gd name="T7" fmla="*/ 1 h 1"/>
                <a:gd name="T8" fmla="*/ 3 w 6"/>
                <a:gd name="T9" fmla="*/ 1 h 1"/>
                <a:gd name="T10" fmla="*/ 1 w 6"/>
                <a:gd name="T11" fmla="*/ 0 h 1"/>
                <a:gd name="T12" fmla="*/ 0 w 6"/>
                <a:gd name="T13" fmla="*/ 0 h 1"/>
                <a:gd name="T14" fmla="*/ 0 w 6"/>
                <a:gd name="T15" fmla="*/ 0 h 1"/>
                <a:gd name="T16" fmla="*/ 0 w 6"/>
                <a:gd name="T17" fmla="*/ 0 h 1"/>
                <a:gd name="T18" fmla="*/ 2 w 6"/>
                <a:gd name="T19" fmla="*/ 0 h 1"/>
                <a:gd name="T20" fmla="*/ 3 w 6"/>
                <a:gd name="T21" fmla="*/ 0 h 1"/>
                <a:gd name="T22" fmla="*/ 3 w 6"/>
                <a:gd name="T23" fmla="*/ 0 h 1"/>
                <a:gd name="T24" fmla="*/ 5 w 6"/>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
                  <a:moveTo>
                    <a:pt x="5" y="0"/>
                  </a:moveTo>
                  <a:cubicBezTo>
                    <a:pt x="6" y="0"/>
                    <a:pt x="6" y="1"/>
                    <a:pt x="5" y="1"/>
                  </a:cubicBezTo>
                  <a:cubicBezTo>
                    <a:pt x="5" y="1"/>
                    <a:pt x="4" y="1"/>
                    <a:pt x="4" y="1"/>
                  </a:cubicBezTo>
                  <a:cubicBezTo>
                    <a:pt x="4" y="1"/>
                    <a:pt x="3" y="1"/>
                    <a:pt x="3" y="1"/>
                  </a:cubicBezTo>
                  <a:cubicBezTo>
                    <a:pt x="3" y="1"/>
                    <a:pt x="3" y="1"/>
                    <a:pt x="3" y="1"/>
                  </a:cubicBezTo>
                  <a:cubicBezTo>
                    <a:pt x="2" y="1"/>
                    <a:pt x="2" y="1"/>
                    <a:pt x="1" y="0"/>
                  </a:cubicBezTo>
                  <a:cubicBezTo>
                    <a:pt x="1" y="0"/>
                    <a:pt x="1" y="0"/>
                    <a:pt x="0" y="0"/>
                  </a:cubicBezTo>
                  <a:cubicBezTo>
                    <a:pt x="0" y="0"/>
                    <a:pt x="0" y="0"/>
                    <a:pt x="0" y="0"/>
                  </a:cubicBezTo>
                  <a:cubicBezTo>
                    <a:pt x="0" y="0"/>
                    <a:pt x="0" y="0"/>
                    <a:pt x="0" y="0"/>
                  </a:cubicBezTo>
                  <a:cubicBezTo>
                    <a:pt x="1" y="0"/>
                    <a:pt x="1" y="0"/>
                    <a:pt x="2" y="0"/>
                  </a:cubicBezTo>
                  <a:cubicBezTo>
                    <a:pt x="2" y="1"/>
                    <a:pt x="3" y="0"/>
                    <a:pt x="3" y="0"/>
                  </a:cubicBezTo>
                  <a:cubicBezTo>
                    <a:pt x="3" y="0"/>
                    <a:pt x="3" y="0"/>
                    <a:pt x="3" y="0"/>
                  </a:cubicBezTo>
                  <a:cubicBezTo>
                    <a:pt x="4"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8" name="Freeform 18"/>
            <p:cNvSpPr/>
            <p:nvPr/>
          </p:nvSpPr>
          <p:spPr bwMode="auto">
            <a:xfrm>
              <a:off x="2100263" y="1500188"/>
              <a:ext cx="76200" cy="0"/>
            </a:xfrm>
            <a:custGeom>
              <a:avLst/>
              <a:gdLst>
                <a:gd name="T0" fmla="*/ 0 w 5"/>
                <a:gd name="T1" fmla="*/ 1 w 5"/>
                <a:gd name="T2" fmla="*/ 3 w 5"/>
                <a:gd name="T3" fmla="*/ 5 w 5"/>
                <a:gd name="T4" fmla="*/ 5 w 5"/>
                <a:gd name="T5" fmla="*/ 5 w 5"/>
                <a:gd name="T6" fmla="*/ 2 w 5"/>
                <a:gd name="T7" fmla="*/ 0 w 5"/>
                <a:gd name="T8" fmla="*/ 0 w 5"/>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5">
                  <a:moveTo>
                    <a:pt x="0" y="0"/>
                  </a:moveTo>
                  <a:cubicBezTo>
                    <a:pt x="0" y="0"/>
                    <a:pt x="1" y="0"/>
                    <a:pt x="1" y="0"/>
                  </a:cubicBezTo>
                  <a:cubicBezTo>
                    <a:pt x="1" y="0"/>
                    <a:pt x="2" y="0"/>
                    <a:pt x="3" y="0"/>
                  </a:cubicBezTo>
                  <a:cubicBezTo>
                    <a:pt x="4" y="0"/>
                    <a:pt x="4" y="0"/>
                    <a:pt x="5" y="0"/>
                  </a:cubicBezTo>
                  <a:cubicBezTo>
                    <a:pt x="5" y="0"/>
                    <a:pt x="5" y="0"/>
                    <a:pt x="5" y="0"/>
                  </a:cubicBezTo>
                  <a:cubicBezTo>
                    <a:pt x="5" y="0"/>
                    <a:pt x="5" y="0"/>
                    <a:pt x="5" y="0"/>
                  </a:cubicBezTo>
                  <a:cubicBezTo>
                    <a:pt x="4" y="0"/>
                    <a:pt x="3" y="0"/>
                    <a:pt x="2" y="0"/>
                  </a:cubicBezTo>
                  <a:cubicBezTo>
                    <a:pt x="2"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9" name="Freeform 19"/>
            <p:cNvSpPr/>
            <p:nvPr/>
          </p:nvSpPr>
          <p:spPr bwMode="auto">
            <a:xfrm>
              <a:off x="2085975" y="1330325"/>
              <a:ext cx="74613" cy="14287"/>
            </a:xfrm>
            <a:custGeom>
              <a:avLst/>
              <a:gdLst>
                <a:gd name="T0" fmla="*/ 5 w 5"/>
                <a:gd name="T1" fmla="*/ 0 h 1"/>
                <a:gd name="T2" fmla="*/ 5 w 5"/>
                <a:gd name="T3" fmla="*/ 0 h 1"/>
                <a:gd name="T4" fmla="*/ 5 w 5"/>
                <a:gd name="T5" fmla="*/ 1 h 1"/>
                <a:gd name="T6" fmla="*/ 2 w 5"/>
                <a:gd name="T7" fmla="*/ 1 h 1"/>
                <a:gd name="T8" fmla="*/ 0 w 5"/>
                <a:gd name="T9" fmla="*/ 1 h 1"/>
                <a:gd name="T10" fmla="*/ 0 w 5"/>
                <a:gd name="T11" fmla="*/ 1 h 1"/>
                <a:gd name="T12" fmla="*/ 0 w 5"/>
                <a:gd name="T13" fmla="*/ 0 h 1"/>
                <a:gd name="T14" fmla="*/ 2 w 5"/>
                <a:gd name="T15" fmla="*/ 0 h 1"/>
                <a:gd name="T16" fmla="*/ 3 w 5"/>
                <a:gd name="T17" fmla="*/ 0 h 1"/>
                <a:gd name="T18" fmla="*/ 5 w 5"/>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
                  <a:moveTo>
                    <a:pt x="5" y="0"/>
                  </a:moveTo>
                  <a:cubicBezTo>
                    <a:pt x="5" y="0"/>
                    <a:pt x="5" y="0"/>
                    <a:pt x="5" y="0"/>
                  </a:cubicBezTo>
                  <a:cubicBezTo>
                    <a:pt x="5" y="0"/>
                    <a:pt x="5" y="0"/>
                    <a:pt x="5" y="1"/>
                  </a:cubicBezTo>
                  <a:cubicBezTo>
                    <a:pt x="4" y="1"/>
                    <a:pt x="3" y="1"/>
                    <a:pt x="2" y="1"/>
                  </a:cubicBezTo>
                  <a:cubicBezTo>
                    <a:pt x="1" y="1"/>
                    <a:pt x="1" y="1"/>
                    <a:pt x="0" y="1"/>
                  </a:cubicBezTo>
                  <a:cubicBezTo>
                    <a:pt x="0" y="1"/>
                    <a:pt x="0" y="1"/>
                    <a:pt x="0" y="1"/>
                  </a:cubicBezTo>
                  <a:cubicBezTo>
                    <a:pt x="0" y="0"/>
                    <a:pt x="0" y="0"/>
                    <a:pt x="0" y="0"/>
                  </a:cubicBezTo>
                  <a:cubicBezTo>
                    <a:pt x="1" y="0"/>
                    <a:pt x="1" y="0"/>
                    <a:pt x="2" y="0"/>
                  </a:cubicBezTo>
                  <a:cubicBezTo>
                    <a:pt x="2" y="1"/>
                    <a:pt x="3" y="0"/>
                    <a:pt x="3" y="0"/>
                  </a:cubicBezTo>
                  <a:cubicBezTo>
                    <a:pt x="4" y="0"/>
                    <a:pt x="4"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0" name="Freeform 20"/>
            <p:cNvSpPr/>
            <p:nvPr/>
          </p:nvSpPr>
          <p:spPr bwMode="auto">
            <a:xfrm>
              <a:off x="760413" y="804863"/>
              <a:ext cx="46038" cy="31750"/>
            </a:xfrm>
            <a:custGeom>
              <a:avLst/>
              <a:gdLst>
                <a:gd name="T0" fmla="*/ 3 w 3"/>
                <a:gd name="T1" fmla="*/ 1 h 2"/>
                <a:gd name="T2" fmla="*/ 3 w 3"/>
                <a:gd name="T3" fmla="*/ 1 h 2"/>
                <a:gd name="T4" fmla="*/ 2 w 3"/>
                <a:gd name="T5" fmla="*/ 2 h 2"/>
                <a:gd name="T6" fmla="*/ 0 w 3"/>
                <a:gd name="T7" fmla="*/ 2 h 2"/>
                <a:gd name="T8" fmla="*/ 0 w 3"/>
                <a:gd name="T9" fmla="*/ 2 h 2"/>
                <a:gd name="T10" fmla="*/ 0 w 3"/>
                <a:gd name="T11" fmla="*/ 2 h 2"/>
                <a:gd name="T12" fmla="*/ 3 w 3"/>
                <a:gd name="T13" fmla="*/ 1 h 2"/>
                <a:gd name="T14" fmla="*/ 3 w 3"/>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1"/>
                  </a:moveTo>
                  <a:cubicBezTo>
                    <a:pt x="3" y="1"/>
                    <a:pt x="3" y="1"/>
                    <a:pt x="3" y="1"/>
                  </a:cubicBezTo>
                  <a:cubicBezTo>
                    <a:pt x="3" y="1"/>
                    <a:pt x="2" y="2"/>
                    <a:pt x="2" y="2"/>
                  </a:cubicBezTo>
                  <a:cubicBezTo>
                    <a:pt x="1" y="2"/>
                    <a:pt x="0" y="2"/>
                    <a:pt x="0" y="2"/>
                  </a:cubicBezTo>
                  <a:cubicBezTo>
                    <a:pt x="0" y="2"/>
                    <a:pt x="0" y="2"/>
                    <a:pt x="0" y="2"/>
                  </a:cubicBezTo>
                  <a:cubicBezTo>
                    <a:pt x="0" y="2"/>
                    <a:pt x="0" y="2"/>
                    <a:pt x="0" y="2"/>
                  </a:cubicBezTo>
                  <a:cubicBezTo>
                    <a:pt x="1" y="1"/>
                    <a:pt x="2" y="0"/>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1" name="Freeform 21"/>
            <p:cNvSpPr/>
            <p:nvPr/>
          </p:nvSpPr>
          <p:spPr bwMode="auto">
            <a:xfrm>
              <a:off x="2220913" y="1500188"/>
              <a:ext cx="76200" cy="0"/>
            </a:xfrm>
            <a:custGeom>
              <a:avLst/>
              <a:gdLst>
                <a:gd name="T0" fmla="*/ 5 w 5"/>
                <a:gd name="T1" fmla="*/ 5 w 5"/>
                <a:gd name="T2" fmla="*/ 5 w 5"/>
                <a:gd name="T3" fmla="*/ 2 w 5"/>
                <a:gd name="T4" fmla="*/ 0 w 5"/>
                <a:gd name="T5" fmla="*/ 0 w 5"/>
                <a:gd name="T6" fmla="*/ 0 w 5"/>
                <a:gd name="T7" fmla="*/ 5 w 5"/>
                <a:gd name="T8" fmla="*/ 5 w 5"/>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5">
                  <a:moveTo>
                    <a:pt x="5" y="0"/>
                  </a:moveTo>
                  <a:cubicBezTo>
                    <a:pt x="5" y="0"/>
                    <a:pt x="5" y="0"/>
                    <a:pt x="5" y="0"/>
                  </a:cubicBezTo>
                  <a:cubicBezTo>
                    <a:pt x="5" y="0"/>
                    <a:pt x="5" y="0"/>
                    <a:pt x="5" y="0"/>
                  </a:cubicBezTo>
                  <a:cubicBezTo>
                    <a:pt x="4" y="0"/>
                    <a:pt x="3" y="0"/>
                    <a:pt x="2" y="0"/>
                  </a:cubicBezTo>
                  <a:cubicBezTo>
                    <a:pt x="1" y="0"/>
                    <a:pt x="1" y="0"/>
                    <a:pt x="0" y="0"/>
                  </a:cubicBezTo>
                  <a:cubicBezTo>
                    <a:pt x="0" y="0"/>
                    <a:pt x="0" y="0"/>
                    <a:pt x="0" y="0"/>
                  </a:cubicBezTo>
                  <a:cubicBezTo>
                    <a:pt x="0" y="0"/>
                    <a:pt x="0" y="0"/>
                    <a:pt x="0" y="0"/>
                  </a:cubicBezTo>
                  <a:cubicBezTo>
                    <a:pt x="2" y="0"/>
                    <a:pt x="3" y="0"/>
                    <a:pt x="5" y="0"/>
                  </a:cubicBezTo>
                  <a:cubicBezTo>
                    <a:pt x="5"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2" name="Freeform 22"/>
            <p:cNvSpPr/>
            <p:nvPr/>
          </p:nvSpPr>
          <p:spPr bwMode="auto">
            <a:xfrm>
              <a:off x="3065463" y="1082675"/>
              <a:ext cx="30163" cy="30162"/>
            </a:xfrm>
            <a:custGeom>
              <a:avLst/>
              <a:gdLst>
                <a:gd name="T0" fmla="*/ 0 w 2"/>
                <a:gd name="T1" fmla="*/ 1 h 2"/>
                <a:gd name="T2" fmla="*/ 2 w 2"/>
                <a:gd name="T3" fmla="*/ 1 h 2"/>
                <a:gd name="T4" fmla="*/ 2 w 2"/>
                <a:gd name="T5" fmla="*/ 1 h 2"/>
                <a:gd name="T6" fmla="*/ 1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1" y="0"/>
                    <a:pt x="1" y="0"/>
                    <a:pt x="2" y="1"/>
                  </a:cubicBezTo>
                  <a:cubicBezTo>
                    <a:pt x="2" y="1"/>
                    <a:pt x="2" y="1"/>
                    <a:pt x="2" y="1"/>
                  </a:cubicBezTo>
                  <a:cubicBezTo>
                    <a:pt x="1" y="1"/>
                    <a:pt x="1" y="2"/>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3" name="Freeform 23"/>
            <p:cNvSpPr/>
            <p:nvPr/>
          </p:nvSpPr>
          <p:spPr bwMode="auto">
            <a:xfrm>
              <a:off x="1152525" y="1112838"/>
              <a:ext cx="44450" cy="15875"/>
            </a:xfrm>
            <a:custGeom>
              <a:avLst/>
              <a:gdLst>
                <a:gd name="T0" fmla="*/ 3 w 3"/>
                <a:gd name="T1" fmla="*/ 0 h 1"/>
                <a:gd name="T2" fmla="*/ 2 w 3"/>
                <a:gd name="T3" fmla="*/ 1 h 1"/>
                <a:gd name="T4" fmla="*/ 2 w 3"/>
                <a:gd name="T5" fmla="*/ 1 h 1"/>
                <a:gd name="T6" fmla="*/ 1 w 3"/>
                <a:gd name="T7" fmla="*/ 1 h 1"/>
                <a:gd name="T8" fmla="*/ 0 w 3"/>
                <a:gd name="T9" fmla="*/ 0 h 1"/>
                <a:gd name="T10" fmla="*/ 1 w 3"/>
                <a:gd name="T11" fmla="*/ 0 h 1"/>
                <a:gd name="T12" fmla="*/ 3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3" y="0"/>
                  </a:moveTo>
                  <a:cubicBezTo>
                    <a:pt x="3" y="0"/>
                    <a:pt x="2" y="0"/>
                    <a:pt x="2" y="1"/>
                  </a:cubicBezTo>
                  <a:cubicBezTo>
                    <a:pt x="2" y="1"/>
                    <a:pt x="2" y="1"/>
                    <a:pt x="2" y="1"/>
                  </a:cubicBezTo>
                  <a:cubicBezTo>
                    <a:pt x="2" y="0"/>
                    <a:pt x="1" y="1"/>
                    <a:pt x="1" y="1"/>
                  </a:cubicBezTo>
                  <a:cubicBezTo>
                    <a:pt x="1" y="0"/>
                    <a:pt x="1" y="0"/>
                    <a:pt x="0" y="0"/>
                  </a:cubicBezTo>
                  <a:cubicBezTo>
                    <a:pt x="1" y="0"/>
                    <a:pt x="1" y="0"/>
                    <a:pt x="1" y="0"/>
                  </a:cubicBezTo>
                  <a:cubicBezTo>
                    <a:pt x="2"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4" name="Freeform 24"/>
            <p:cNvSpPr/>
            <p:nvPr/>
          </p:nvSpPr>
          <p:spPr bwMode="auto">
            <a:xfrm>
              <a:off x="2041525" y="1314450"/>
              <a:ext cx="30163" cy="15875"/>
            </a:xfrm>
            <a:custGeom>
              <a:avLst/>
              <a:gdLst>
                <a:gd name="T0" fmla="*/ 2 w 2"/>
                <a:gd name="T1" fmla="*/ 0 h 1"/>
                <a:gd name="T2" fmla="*/ 2 w 2"/>
                <a:gd name="T3" fmla="*/ 0 h 1"/>
                <a:gd name="T4" fmla="*/ 2 w 2"/>
                <a:gd name="T5" fmla="*/ 0 h 1"/>
                <a:gd name="T6" fmla="*/ 0 w 2"/>
                <a:gd name="T7" fmla="*/ 0 h 1"/>
                <a:gd name="T8" fmla="*/ 0 w 2"/>
                <a:gd name="T9" fmla="*/ 0 h 1"/>
                <a:gd name="T10" fmla="*/ 2 w 2"/>
                <a:gd name="T11" fmla="*/ 0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0"/>
                  </a:moveTo>
                  <a:cubicBezTo>
                    <a:pt x="2" y="0"/>
                    <a:pt x="2" y="0"/>
                    <a:pt x="2" y="0"/>
                  </a:cubicBezTo>
                  <a:cubicBezTo>
                    <a:pt x="2" y="0"/>
                    <a:pt x="2" y="0"/>
                    <a:pt x="2" y="0"/>
                  </a:cubicBezTo>
                  <a:cubicBezTo>
                    <a:pt x="1" y="1"/>
                    <a:pt x="1" y="1"/>
                    <a:pt x="0" y="0"/>
                  </a:cubicBezTo>
                  <a:cubicBezTo>
                    <a:pt x="0" y="0"/>
                    <a:pt x="0" y="0"/>
                    <a:pt x="0" y="0"/>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5" name="Freeform 25"/>
            <p:cNvSpPr/>
            <p:nvPr/>
          </p:nvSpPr>
          <p:spPr bwMode="auto">
            <a:xfrm>
              <a:off x="1017588" y="774700"/>
              <a:ext cx="14288" cy="14287"/>
            </a:xfrm>
            <a:custGeom>
              <a:avLst/>
              <a:gdLst>
                <a:gd name="T0" fmla="*/ 1 w 1"/>
                <a:gd name="T1" fmla="*/ 0 h 1"/>
                <a:gd name="T2" fmla="*/ 0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1"/>
                    <a:pt x="0" y="1"/>
                  </a:cubicBezTo>
                  <a:cubicBezTo>
                    <a:pt x="0" y="1"/>
                    <a:pt x="0"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6" name="Freeform 26"/>
            <p:cNvSpPr/>
            <p:nvPr/>
          </p:nvSpPr>
          <p:spPr bwMode="auto">
            <a:xfrm>
              <a:off x="2116138" y="1314450"/>
              <a:ext cx="30163" cy="0"/>
            </a:xfrm>
            <a:custGeom>
              <a:avLst/>
              <a:gdLst>
                <a:gd name="T0" fmla="*/ 0 w 2"/>
                <a:gd name="T1" fmla="*/ 1 w 2"/>
                <a:gd name="T2" fmla="*/ 2 w 2"/>
                <a:gd name="T3" fmla="*/ 2 w 2"/>
                <a:gd name="T4" fmla="*/ 2 w 2"/>
                <a:gd name="T5" fmla="*/ 1 w 2"/>
                <a:gd name="T6" fmla="*/ 0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cubicBezTo>
                    <a:pt x="0" y="0"/>
                    <a:pt x="1" y="0"/>
                    <a:pt x="1" y="0"/>
                  </a:cubicBezTo>
                  <a:cubicBezTo>
                    <a:pt x="1" y="0"/>
                    <a:pt x="1" y="0"/>
                    <a:pt x="2" y="0"/>
                  </a:cubicBezTo>
                  <a:cubicBezTo>
                    <a:pt x="2" y="0"/>
                    <a:pt x="2" y="0"/>
                    <a:pt x="2" y="0"/>
                  </a:cubicBezTo>
                  <a:cubicBezTo>
                    <a:pt x="2" y="0"/>
                    <a:pt x="2" y="0"/>
                    <a:pt x="2" y="0"/>
                  </a:cubicBezTo>
                  <a:cubicBezTo>
                    <a:pt x="1" y="0"/>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7" name="Freeform 27"/>
            <p:cNvSpPr/>
            <p:nvPr/>
          </p:nvSpPr>
          <p:spPr bwMode="auto">
            <a:xfrm>
              <a:off x="1619250" y="696913"/>
              <a:ext cx="30163" cy="15875"/>
            </a:xfrm>
            <a:custGeom>
              <a:avLst/>
              <a:gdLst>
                <a:gd name="T0" fmla="*/ 2 w 2"/>
                <a:gd name="T1" fmla="*/ 1 h 1"/>
                <a:gd name="T2" fmla="*/ 2 w 2"/>
                <a:gd name="T3" fmla="*/ 1 h 1"/>
                <a:gd name="T4" fmla="*/ 1 w 2"/>
                <a:gd name="T5" fmla="*/ 1 h 1"/>
                <a:gd name="T6" fmla="*/ 0 w 2"/>
                <a:gd name="T7" fmla="*/ 1 h 1"/>
                <a:gd name="T8" fmla="*/ 0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2" y="1"/>
                    <a:pt x="2" y="1"/>
                    <a:pt x="2" y="1"/>
                  </a:cubicBezTo>
                  <a:cubicBezTo>
                    <a:pt x="1" y="1"/>
                    <a:pt x="1" y="1"/>
                    <a:pt x="1" y="1"/>
                  </a:cubicBezTo>
                  <a:cubicBezTo>
                    <a:pt x="1" y="1"/>
                    <a:pt x="0" y="1"/>
                    <a:pt x="0" y="1"/>
                  </a:cubicBezTo>
                  <a:cubicBezTo>
                    <a:pt x="0" y="1"/>
                    <a:pt x="0" y="1"/>
                    <a:pt x="0" y="1"/>
                  </a:cubicBezTo>
                  <a:cubicBezTo>
                    <a:pt x="1" y="1"/>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8" name="Freeform 28"/>
            <p:cNvSpPr/>
            <p:nvPr/>
          </p:nvSpPr>
          <p:spPr bwMode="auto">
            <a:xfrm>
              <a:off x="3035300" y="1128713"/>
              <a:ext cx="14288" cy="15875"/>
            </a:xfrm>
            <a:custGeom>
              <a:avLst/>
              <a:gdLst>
                <a:gd name="T0" fmla="*/ 1 w 1"/>
                <a:gd name="T1" fmla="*/ 1 h 1"/>
                <a:gd name="T2" fmla="*/ 0 w 1"/>
                <a:gd name="T3" fmla="*/ 1 h 1"/>
                <a:gd name="T4" fmla="*/ 0 w 1"/>
                <a:gd name="T5" fmla="*/ 1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1"/>
                    <a:pt x="0" y="1"/>
                    <a:pt x="0" y="1"/>
                  </a:cubicBezTo>
                  <a:cubicBezTo>
                    <a:pt x="0" y="1"/>
                    <a:pt x="0" y="1"/>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9" name="Freeform 29"/>
            <p:cNvSpPr/>
            <p:nvPr/>
          </p:nvSpPr>
          <p:spPr bwMode="auto">
            <a:xfrm>
              <a:off x="2763838" y="804863"/>
              <a:ext cx="30163" cy="15875"/>
            </a:xfrm>
            <a:custGeom>
              <a:avLst/>
              <a:gdLst>
                <a:gd name="T0" fmla="*/ 2 w 2"/>
                <a:gd name="T1" fmla="*/ 0 h 1"/>
                <a:gd name="T2" fmla="*/ 0 w 2"/>
                <a:gd name="T3" fmla="*/ 0 h 1"/>
                <a:gd name="T4" fmla="*/ 0 w 2"/>
                <a:gd name="T5" fmla="*/ 0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0"/>
                  </a:cubicBezTo>
                  <a:cubicBezTo>
                    <a:pt x="0" y="0"/>
                    <a:pt x="0" y="0"/>
                    <a:pt x="0" y="0"/>
                  </a:cubicBezTo>
                  <a:cubicBezTo>
                    <a:pt x="0" y="0"/>
                    <a:pt x="0"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0" name="Freeform 30"/>
            <p:cNvSpPr/>
            <p:nvPr/>
          </p:nvSpPr>
          <p:spPr bwMode="auto">
            <a:xfrm>
              <a:off x="2011363" y="619125"/>
              <a:ext cx="30163" cy="15875"/>
            </a:xfrm>
            <a:custGeom>
              <a:avLst/>
              <a:gdLst>
                <a:gd name="T0" fmla="*/ 0 w 2"/>
                <a:gd name="T1" fmla="*/ 0 h 1"/>
                <a:gd name="T2" fmla="*/ 2 w 2"/>
                <a:gd name="T3" fmla="*/ 0 h 1"/>
                <a:gd name="T4" fmla="*/ 2 w 2"/>
                <a:gd name="T5" fmla="*/ 1 h 1"/>
                <a:gd name="T6" fmla="*/ 0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1" y="0"/>
                    <a:pt x="1" y="0"/>
                    <a:pt x="2" y="0"/>
                  </a:cubicBezTo>
                  <a:cubicBezTo>
                    <a:pt x="2" y="0"/>
                    <a:pt x="2" y="1"/>
                    <a:pt x="2" y="1"/>
                  </a:cubicBezTo>
                  <a:cubicBezTo>
                    <a:pt x="2"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1" name="Freeform 31"/>
            <p:cNvSpPr/>
            <p:nvPr/>
          </p:nvSpPr>
          <p:spPr bwMode="auto">
            <a:xfrm>
              <a:off x="1951038" y="1452563"/>
              <a:ext cx="44450" cy="0"/>
            </a:xfrm>
            <a:custGeom>
              <a:avLst/>
              <a:gdLst>
                <a:gd name="T0" fmla="*/ 2 w 3"/>
                <a:gd name="T1" fmla="*/ 2 w 3"/>
                <a:gd name="T2" fmla="*/ 1 w 3"/>
                <a:gd name="T3" fmla="*/ 0 w 3"/>
                <a:gd name="T4" fmla="*/ 1 w 3"/>
                <a:gd name="T5" fmla="*/ 2 w 3"/>
                <a:gd name="T6" fmla="*/ 2 w 3"/>
              </a:gdLst>
              <a:ahLst/>
              <a:cxnLst>
                <a:cxn ang="0">
                  <a:pos x="T0" y="0"/>
                </a:cxn>
                <a:cxn ang="0">
                  <a:pos x="T1" y="0"/>
                </a:cxn>
                <a:cxn ang="0">
                  <a:pos x="T2" y="0"/>
                </a:cxn>
                <a:cxn ang="0">
                  <a:pos x="T3" y="0"/>
                </a:cxn>
                <a:cxn ang="0">
                  <a:pos x="T4" y="0"/>
                </a:cxn>
                <a:cxn ang="0">
                  <a:pos x="T5" y="0"/>
                </a:cxn>
                <a:cxn ang="0">
                  <a:pos x="T6" y="0"/>
                </a:cxn>
              </a:cxnLst>
              <a:rect l="0" t="0" r="r" b="b"/>
              <a:pathLst>
                <a:path w="3">
                  <a:moveTo>
                    <a:pt x="2" y="0"/>
                  </a:moveTo>
                  <a:cubicBezTo>
                    <a:pt x="2" y="0"/>
                    <a:pt x="2" y="0"/>
                    <a:pt x="2" y="0"/>
                  </a:cubicBezTo>
                  <a:cubicBezTo>
                    <a:pt x="2" y="0"/>
                    <a:pt x="1" y="0"/>
                    <a:pt x="1" y="0"/>
                  </a:cubicBezTo>
                  <a:cubicBezTo>
                    <a:pt x="1" y="0"/>
                    <a:pt x="0" y="0"/>
                    <a:pt x="0" y="0"/>
                  </a:cubicBezTo>
                  <a:cubicBezTo>
                    <a:pt x="0" y="0"/>
                    <a:pt x="1" y="0"/>
                    <a:pt x="1" y="0"/>
                  </a:cubicBezTo>
                  <a:cubicBezTo>
                    <a:pt x="1" y="0"/>
                    <a:pt x="2" y="0"/>
                    <a:pt x="2" y="0"/>
                  </a:cubicBezTo>
                  <a:cubicBezTo>
                    <a:pt x="3" y="0"/>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2" name="Freeform 32"/>
            <p:cNvSpPr/>
            <p:nvPr/>
          </p:nvSpPr>
          <p:spPr bwMode="auto">
            <a:xfrm>
              <a:off x="1995488" y="1452563"/>
              <a:ext cx="30163" cy="0"/>
            </a:xfrm>
            <a:custGeom>
              <a:avLst/>
              <a:gdLst>
                <a:gd name="T0" fmla="*/ 2 w 2"/>
                <a:gd name="T1" fmla="*/ 2 w 2"/>
                <a:gd name="T2" fmla="*/ 2 w 2"/>
                <a:gd name="T3" fmla="*/ 1 w 2"/>
                <a:gd name="T4" fmla="*/ 0 w 2"/>
                <a:gd name="T5" fmla="*/ 1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cubicBezTo>
                    <a:pt x="2" y="0"/>
                    <a:pt x="2" y="0"/>
                    <a:pt x="2" y="0"/>
                  </a:cubicBezTo>
                  <a:cubicBezTo>
                    <a:pt x="2" y="0"/>
                    <a:pt x="2" y="0"/>
                    <a:pt x="2" y="0"/>
                  </a:cubicBezTo>
                  <a:cubicBezTo>
                    <a:pt x="1" y="0"/>
                    <a:pt x="1" y="0"/>
                    <a:pt x="1" y="0"/>
                  </a:cubicBezTo>
                  <a:cubicBezTo>
                    <a:pt x="1" y="0"/>
                    <a:pt x="1" y="0"/>
                    <a:pt x="0" y="0"/>
                  </a:cubicBezTo>
                  <a:cubicBezTo>
                    <a:pt x="1" y="0"/>
                    <a:pt x="1" y="0"/>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3" name="Freeform 33"/>
            <p:cNvSpPr/>
            <p:nvPr/>
          </p:nvSpPr>
          <p:spPr bwMode="auto">
            <a:xfrm>
              <a:off x="565150" y="1052513"/>
              <a:ext cx="30163" cy="0"/>
            </a:xfrm>
            <a:custGeom>
              <a:avLst/>
              <a:gdLst>
                <a:gd name="T0" fmla="*/ 0 w 2"/>
                <a:gd name="T1" fmla="*/ 2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1" y="0"/>
                    <a:pt x="1" y="0"/>
                    <a:pt x="2" y="0"/>
                  </a:cubicBezTo>
                  <a:cubicBezTo>
                    <a:pt x="2" y="0"/>
                    <a:pt x="2" y="0"/>
                    <a:pt x="2" y="0"/>
                  </a:cubicBezTo>
                  <a:cubicBezTo>
                    <a:pt x="2" y="0"/>
                    <a:pt x="2"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4" name="Freeform 34"/>
            <p:cNvSpPr/>
            <p:nvPr/>
          </p:nvSpPr>
          <p:spPr bwMode="auto">
            <a:xfrm>
              <a:off x="565150" y="1298575"/>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5" name="Freeform 35"/>
            <p:cNvSpPr/>
            <p:nvPr/>
          </p:nvSpPr>
          <p:spPr bwMode="auto">
            <a:xfrm>
              <a:off x="2868613" y="1020763"/>
              <a:ext cx="15875"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1" y="1"/>
                    <a:pt x="1"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6" name="Freeform 36"/>
            <p:cNvSpPr/>
            <p:nvPr/>
          </p:nvSpPr>
          <p:spPr bwMode="auto">
            <a:xfrm>
              <a:off x="2071688" y="1500188"/>
              <a:ext cx="28575" cy="0"/>
            </a:xfrm>
            <a:custGeom>
              <a:avLst/>
              <a:gdLst>
                <a:gd name="T0" fmla="*/ 2 w 2"/>
                <a:gd name="T1" fmla="*/ 0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1" y="0"/>
                    <a:pt x="0" y="0"/>
                  </a:cubicBezTo>
                  <a:cubicBezTo>
                    <a:pt x="0" y="0"/>
                    <a:pt x="0" y="0"/>
                    <a:pt x="0" y="0"/>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7" name="Freeform 37"/>
            <p:cNvSpPr/>
            <p:nvPr/>
          </p:nvSpPr>
          <p:spPr bwMode="auto">
            <a:xfrm>
              <a:off x="1573213" y="774700"/>
              <a:ext cx="30163" cy="14287"/>
            </a:xfrm>
            <a:custGeom>
              <a:avLst/>
              <a:gdLst>
                <a:gd name="T0" fmla="*/ 0 w 2"/>
                <a:gd name="T1" fmla="*/ 1 h 1"/>
                <a:gd name="T2" fmla="*/ 1 w 2"/>
                <a:gd name="T3" fmla="*/ 1 h 1"/>
                <a:gd name="T4" fmla="*/ 2 w 2"/>
                <a:gd name="T5" fmla="*/ 1 h 1"/>
                <a:gd name="T6" fmla="*/ 2 w 2"/>
                <a:gd name="T7" fmla="*/ 1 h 1"/>
                <a:gd name="T8" fmla="*/ 1 w 2"/>
                <a:gd name="T9" fmla="*/ 1 h 1"/>
                <a:gd name="T10" fmla="*/ 0 w 2"/>
                <a:gd name="T11" fmla="*/ 1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cubicBezTo>
                    <a:pt x="1" y="1"/>
                    <a:pt x="1" y="1"/>
                    <a:pt x="1" y="1"/>
                  </a:cubicBezTo>
                  <a:cubicBezTo>
                    <a:pt x="1" y="0"/>
                    <a:pt x="1" y="1"/>
                    <a:pt x="2" y="1"/>
                  </a:cubicBezTo>
                  <a:cubicBezTo>
                    <a:pt x="2" y="1"/>
                    <a:pt x="2" y="1"/>
                    <a:pt x="2" y="1"/>
                  </a:cubicBezTo>
                  <a:cubicBezTo>
                    <a:pt x="1" y="1"/>
                    <a:pt x="1" y="1"/>
                    <a:pt x="1" y="1"/>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8" name="Freeform 38"/>
            <p:cNvSpPr/>
            <p:nvPr/>
          </p:nvSpPr>
          <p:spPr bwMode="auto">
            <a:xfrm>
              <a:off x="2717800" y="788988"/>
              <a:ext cx="30163" cy="15875"/>
            </a:xfrm>
            <a:custGeom>
              <a:avLst/>
              <a:gdLst>
                <a:gd name="T0" fmla="*/ 1 w 2"/>
                <a:gd name="T1" fmla="*/ 0 h 1"/>
                <a:gd name="T2" fmla="*/ 1 w 2"/>
                <a:gd name="T3" fmla="*/ 0 h 1"/>
                <a:gd name="T4" fmla="*/ 1 w 2"/>
                <a:gd name="T5" fmla="*/ 0 h 1"/>
                <a:gd name="T6" fmla="*/ 1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2" y="0"/>
                    <a:pt x="1" y="0"/>
                    <a:pt x="1" y="0"/>
                  </a:cubicBezTo>
                  <a:cubicBezTo>
                    <a:pt x="1" y="1"/>
                    <a:pt x="1" y="1"/>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9" name="Freeform 39"/>
            <p:cNvSpPr/>
            <p:nvPr/>
          </p:nvSpPr>
          <p:spPr bwMode="auto">
            <a:xfrm>
              <a:off x="1603375" y="712788"/>
              <a:ext cx="15875" cy="14287"/>
            </a:xfrm>
            <a:custGeom>
              <a:avLst/>
              <a:gdLst>
                <a:gd name="T0" fmla="*/ 0 w 1"/>
                <a:gd name="T1" fmla="*/ 0 h 1"/>
                <a:gd name="T2" fmla="*/ 1 w 1"/>
                <a:gd name="T3" fmla="*/ 0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1" y="0"/>
                  </a:cubicBezTo>
                  <a:cubicBezTo>
                    <a:pt x="1" y="0"/>
                    <a:pt x="1" y="1"/>
                    <a:pt x="1" y="1"/>
                  </a:cubicBezTo>
                  <a:cubicBezTo>
                    <a:pt x="1" y="1"/>
                    <a:pt x="1"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0" name="Freeform 40"/>
            <p:cNvSpPr/>
            <p:nvPr/>
          </p:nvSpPr>
          <p:spPr bwMode="auto">
            <a:xfrm>
              <a:off x="896938" y="1098550"/>
              <a:ext cx="14288" cy="14287"/>
            </a:xfrm>
            <a:custGeom>
              <a:avLst/>
              <a:gdLst>
                <a:gd name="T0" fmla="*/ 1 w 1"/>
                <a:gd name="T1" fmla="*/ 1 h 1"/>
                <a:gd name="T2" fmla="*/ 0 w 1"/>
                <a:gd name="T3" fmla="*/ 1 h 1"/>
                <a:gd name="T4" fmla="*/ 1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0"/>
                    <a:pt x="0" y="0"/>
                    <a:pt x="1" y="0"/>
                  </a:cubicBezTo>
                  <a:cubicBezTo>
                    <a:pt x="1" y="0"/>
                    <a:pt x="1" y="0"/>
                    <a:pt x="1"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1" name="Freeform 41"/>
            <p:cNvSpPr/>
            <p:nvPr/>
          </p:nvSpPr>
          <p:spPr bwMode="auto">
            <a:xfrm>
              <a:off x="3124200" y="1500188"/>
              <a:ext cx="15875" cy="14287"/>
            </a:xfrm>
            <a:custGeom>
              <a:avLst/>
              <a:gdLst>
                <a:gd name="T0" fmla="*/ 0 w 1"/>
                <a:gd name="T1" fmla="*/ 0 h 1"/>
                <a:gd name="T2" fmla="*/ 1 w 1"/>
                <a:gd name="T3" fmla="*/ 1 h 1"/>
                <a:gd name="T4" fmla="*/ 1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1" y="0"/>
                    <a:pt x="1" y="0"/>
                    <a:pt x="1" y="1"/>
                  </a:cubicBezTo>
                  <a:cubicBezTo>
                    <a:pt x="1" y="1"/>
                    <a:pt x="1" y="1"/>
                    <a:pt x="1" y="1"/>
                  </a:cubicBezTo>
                  <a:cubicBezTo>
                    <a:pt x="1" y="1"/>
                    <a:pt x="1" y="1"/>
                    <a:pt x="0" y="1"/>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2" name="Freeform 42"/>
            <p:cNvSpPr/>
            <p:nvPr/>
          </p:nvSpPr>
          <p:spPr bwMode="auto">
            <a:xfrm>
              <a:off x="2794000" y="804863"/>
              <a:ext cx="14288" cy="15875"/>
            </a:xfrm>
            <a:custGeom>
              <a:avLst/>
              <a:gdLst>
                <a:gd name="T0" fmla="*/ 0 w 1"/>
                <a:gd name="T1" fmla="*/ 0 h 1"/>
                <a:gd name="T2" fmla="*/ 1 w 1"/>
                <a:gd name="T3" fmla="*/ 0 h 1"/>
                <a:gd name="T4" fmla="*/ 1 w 1"/>
                <a:gd name="T5" fmla="*/ 0 h 1"/>
                <a:gd name="T6" fmla="*/ 1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1" y="0"/>
                  </a:cubicBezTo>
                  <a:cubicBezTo>
                    <a:pt x="1" y="0"/>
                    <a:pt x="1" y="0"/>
                    <a:pt x="1" y="0"/>
                  </a:cubicBezTo>
                  <a:cubicBezTo>
                    <a:pt x="1" y="1"/>
                    <a:pt x="1" y="1"/>
                    <a:pt x="1" y="1"/>
                  </a:cubicBezTo>
                  <a:cubicBezTo>
                    <a:pt x="0" y="0"/>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3" name="Freeform 43"/>
            <p:cNvSpPr/>
            <p:nvPr/>
          </p:nvSpPr>
          <p:spPr bwMode="auto">
            <a:xfrm>
              <a:off x="2417763" y="558801"/>
              <a:ext cx="14288" cy="14287"/>
            </a:xfrm>
            <a:custGeom>
              <a:avLst/>
              <a:gdLst>
                <a:gd name="T0" fmla="*/ 0 w 1"/>
                <a:gd name="T1" fmla="*/ 0 h 1"/>
                <a:gd name="T2" fmla="*/ 0 w 1"/>
                <a:gd name="T3" fmla="*/ 0 h 1"/>
                <a:gd name="T4" fmla="*/ 1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1" y="0"/>
                    <a:pt x="1" y="0"/>
                    <a:pt x="1" y="0"/>
                  </a:cubicBezTo>
                  <a:cubicBezTo>
                    <a:pt x="1" y="1"/>
                    <a:pt x="1"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4" name="Freeform 44"/>
            <p:cNvSpPr/>
            <p:nvPr/>
          </p:nvSpPr>
          <p:spPr bwMode="auto">
            <a:xfrm>
              <a:off x="1484313" y="1082675"/>
              <a:ext cx="14288" cy="158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1"/>
                    <a:pt x="0" y="1"/>
                  </a:cubicBezTo>
                  <a:cubicBezTo>
                    <a:pt x="0" y="1"/>
                    <a:pt x="1"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5" name="Freeform 45"/>
            <p:cNvSpPr/>
            <p:nvPr/>
          </p:nvSpPr>
          <p:spPr bwMode="auto">
            <a:xfrm>
              <a:off x="820738" y="804863"/>
              <a:ext cx="15875" cy="15875"/>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1" y="0"/>
                    <a:pt x="1" y="0"/>
                  </a:cubicBezTo>
                  <a:cubicBezTo>
                    <a:pt x="1" y="0"/>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6" name="Freeform 46"/>
            <p:cNvSpPr/>
            <p:nvPr/>
          </p:nvSpPr>
          <p:spPr bwMode="auto">
            <a:xfrm>
              <a:off x="2538413" y="588963"/>
              <a:ext cx="30163" cy="0"/>
            </a:xfrm>
            <a:custGeom>
              <a:avLst/>
              <a:gdLst>
                <a:gd name="T0" fmla="*/ 2 w 2"/>
                <a:gd name="T1" fmla="*/ 2 w 2"/>
                <a:gd name="T2" fmla="*/ 1 w 2"/>
                <a:gd name="T3" fmla="*/ 0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2" y="0"/>
                    <a:pt x="2" y="0"/>
                  </a:cubicBezTo>
                  <a:cubicBezTo>
                    <a:pt x="1" y="0"/>
                    <a:pt x="1" y="0"/>
                    <a:pt x="1" y="0"/>
                  </a:cubicBezTo>
                  <a:cubicBezTo>
                    <a:pt x="0" y="0"/>
                    <a:pt x="0"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7" name="Freeform 47"/>
            <p:cNvSpPr/>
            <p:nvPr/>
          </p:nvSpPr>
          <p:spPr bwMode="auto">
            <a:xfrm>
              <a:off x="2824163" y="1438275"/>
              <a:ext cx="14288" cy="14287"/>
            </a:xfrm>
            <a:custGeom>
              <a:avLst/>
              <a:gdLst>
                <a:gd name="T0" fmla="*/ 0 w 1"/>
                <a:gd name="T1" fmla="*/ 0 h 1"/>
                <a:gd name="T2" fmla="*/ 0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1" y="1"/>
                    <a:pt x="0" y="1"/>
                  </a:cubicBez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8" name="Freeform 48"/>
            <p:cNvSpPr/>
            <p:nvPr/>
          </p:nvSpPr>
          <p:spPr bwMode="auto">
            <a:xfrm>
              <a:off x="2041525" y="1406525"/>
              <a:ext cx="14288" cy="15875"/>
            </a:xfrm>
            <a:custGeom>
              <a:avLst/>
              <a:gdLst>
                <a:gd name="T0" fmla="*/ 0 w 1"/>
                <a:gd name="T1" fmla="*/ 1 h 1"/>
                <a:gd name="T2" fmla="*/ 0 w 1"/>
                <a:gd name="T3" fmla="*/ 0 h 1"/>
                <a:gd name="T4" fmla="*/ 1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0" y="0"/>
                    <a:pt x="0" y="0"/>
                  </a:cubicBezTo>
                  <a:cubicBezTo>
                    <a:pt x="1" y="0"/>
                    <a:pt x="1" y="1"/>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9" name="Freeform 49"/>
            <p:cNvSpPr/>
            <p:nvPr/>
          </p:nvSpPr>
          <p:spPr bwMode="auto">
            <a:xfrm>
              <a:off x="1920875" y="635000"/>
              <a:ext cx="14288"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0" name="Freeform 50"/>
            <p:cNvSpPr/>
            <p:nvPr/>
          </p:nvSpPr>
          <p:spPr bwMode="auto">
            <a:xfrm>
              <a:off x="2055813" y="1500188"/>
              <a:ext cx="15875" cy="14287"/>
            </a:xfrm>
            <a:custGeom>
              <a:avLst/>
              <a:gdLst>
                <a:gd name="T0" fmla="*/ 0 w 1"/>
                <a:gd name="T1" fmla="*/ 0 h 1"/>
                <a:gd name="T2" fmla="*/ 0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0"/>
                    <a:pt x="0" y="0"/>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1" name="Freeform 51"/>
            <p:cNvSpPr/>
            <p:nvPr/>
          </p:nvSpPr>
          <p:spPr bwMode="auto">
            <a:xfrm>
              <a:off x="2025650" y="1314450"/>
              <a:ext cx="15875"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0" y="1"/>
                    <a:pt x="0" y="1"/>
                    <a:pt x="0" y="1"/>
                  </a:cubicBezTo>
                  <a:cubicBezTo>
                    <a:pt x="0" y="1"/>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2" name="Freeform 52"/>
            <p:cNvSpPr/>
            <p:nvPr/>
          </p:nvSpPr>
          <p:spPr bwMode="auto">
            <a:xfrm>
              <a:off x="1031875" y="774700"/>
              <a:ext cx="15875" cy="0"/>
            </a:xfrm>
            <a:custGeom>
              <a:avLst/>
              <a:gdLst>
                <a:gd name="T0" fmla="*/ 0 w 1"/>
                <a:gd name="T1" fmla="*/ 0 w 1"/>
                <a:gd name="T2" fmla="*/ 1 w 1"/>
                <a:gd name="T3" fmla="*/ 1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3" name="Freeform 53"/>
            <p:cNvSpPr/>
            <p:nvPr/>
          </p:nvSpPr>
          <p:spPr bwMode="auto">
            <a:xfrm>
              <a:off x="715963" y="1112838"/>
              <a:ext cx="0" cy="15875"/>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0"/>
                  </a:cubicBez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4" name="Oval 54"/>
            <p:cNvSpPr>
              <a:spLocks noChangeArrowheads="1"/>
            </p:cNvSpPr>
            <p:nvPr/>
          </p:nvSpPr>
          <p:spPr bwMode="auto">
            <a:xfrm>
              <a:off x="2190750" y="558801"/>
              <a:ext cx="1588" cy="142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5" name="Freeform 55"/>
            <p:cNvSpPr/>
            <p:nvPr/>
          </p:nvSpPr>
          <p:spPr bwMode="auto">
            <a:xfrm>
              <a:off x="911225" y="1098550"/>
              <a:ext cx="15875" cy="0"/>
            </a:xfrm>
            <a:custGeom>
              <a:avLst/>
              <a:gdLst>
                <a:gd name="T0" fmla="*/ 1 w 1"/>
                <a:gd name="T1" fmla="*/ 1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6" name="Freeform 56"/>
            <p:cNvSpPr/>
            <p:nvPr/>
          </p:nvSpPr>
          <p:spPr bwMode="auto">
            <a:xfrm>
              <a:off x="520700" y="1004888"/>
              <a:ext cx="14288"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7" name="Freeform 57"/>
            <p:cNvSpPr/>
            <p:nvPr/>
          </p:nvSpPr>
          <p:spPr bwMode="auto">
            <a:xfrm>
              <a:off x="2071688" y="619125"/>
              <a:ext cx="14288" cy="15875"/>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1"/>
                    <a:pt x="0"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8" name="Freeform 58"/>
            <p:cNvSpPr/>
            <p:nvPr/>
          </p:nvSpPr>
          <p:spPr bwMode="auto">
            <a:xfrm>
              <a:off x="2146300" y="1468438"/>
              <a:ext cx="14288"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1"/>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9" name="Freeform 59"/>
            <p:cNvSpPr/>
            <p:nvPr/>
          </p:nvSpPr>
          <p:spPr bwMode="auto">
            <a:xfrm>
              <a:off x="1047750" y="774700"/>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0" name="Freeform 60"/>
            <p:cNvSpPr/>
            <p:nvPr/>
          </p:nvSpPr>
          <p:spPr bwMode="auto">
            <a:xfrm>
              <a:off x="2055813" y="619125"/>
              <a:ext cx="0" cy="15875"/>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1" name="Freeform 61"/>
            <p:cNvSpPr/>
            <p:nvPr/>
          </p:nvSpPr>
          <p:spPr bwMode="auto">
            <a:xfrm>
              <a:off x="911225" y="1004888"/>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2" name="Oval 62"/>
            <p:cNvSpPr>
              <a:spLocks noChangeArrowheads="1"/>
            </p:cNvSpPr>
            <p:nvPr/>
          </p:nvSpPr>
          <p:spPr bwMode="auto">
            <a:xfrm>
              <a:off x="609600" y="12985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3" name="Freeform 63"/>
            <p:cNvSpPr/>
            <p:nvPr/>
          </p:nvSpPr>
          <p:spPr bwMode="auto">
            <a:xfrm>
              <a:off x="2357438" y="558801"/>
              <a:ext cx="0" cy="142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4" name="Oval 64"/>
            <p:cNvSpPr>
              <a:spLocks noChangeArrowheads="1"/>
            </p:cNvSpPr>
            <p:nvPr/>
          </p:nvSpPr>
          <p:spPr bwMode="auto">
            <a:xfrm>
              <a:off x="2176463" y="131445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5" name="Freeform 65"/>
            <p:cNvSpPr/>
            <p:nvPr/>
          </p:nvSpPr>
          <p:spPr bwMode="auto">
            <a:xfrm>
              <a:off x="2447925" y="558801"/>
              <a:ext cx="14288" cy="14287"/>
            </a:xfrm>
            <a:custGeom>
              <a:avLst/>
              <a:gdLst>
                <a:gd name="T0" fmla="*/ 0 w 1"/>
                <a:gd name="T1" fmla="*/ 0 h 1"/>
                <a:gd name="T2" fmla="*/ 1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1" y="1"/>
                    <a:pt x="1"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6" name="Oval 66"/>
            <p:cNvSpPr>
              <a:spLocks noChangeArrowheads="1"/>
            </p:cNvSpPr>
            <p:nvPr/>
          </p:nvSpPr>
          <p:spPr bwMode="auto">
            <a:xfrm>
              <a:off x="896938" y="10048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7" name="Freeform 67"/>
            <p:cNvSpPr/>
            <p:nvPr/>
          </p:nvSpPr>
          <p:spPr bwMode="auto">
            <a:xfrm>
              <a:off x="866775" y="1282700"/>
              <a:ext cx="14288" cy="15875"/>
            </a:xfrm>
            <a:custGeom>
              <a:avLst/>
              <a:gdLst>
                <a:gd name="T0" fmla="*/ 1 w 1"/>
                <a:gd name="T1" fmla="*/ 0 h 1"/>
                <a:gd name="T2" fmla="*/ 1 w 1"/>
                <a:gd name="T3" fmla="*/ 0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0"/>
                    <a:pt x="1" y="1"/>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8" name="Oval 68"/>
            <p:cNvSpPr>
              <a:spLocks noChangeArrowheads="1"/>
            </p:cNvSpPr>
            <p:nvPr/>
          </p:nvSpPr>
          <p:spPr bwMode="auto">
            <a:xfrm>
              <a:off x="1784350" y="1514475"/>
              <a:ext cx="15875"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9" name="Oval 69"/>
            <p:cNvSpPr>
              <a:spLocks noChangeArrowheads="1"/>
            </p:cNvSpPr>
            <p:nvPr/>
          </p:nvSpPr>
          <p:spPr bwMode="auto">
            <a:xfrm>
              <a:off x="1589088" y="8207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0" name="Freeform 70"/>
            <p:cNvSpPr/>
            <p:nvPr/>
          </p:nvSpPr>
          <p:spPr bwMode="auto">
            <a:xfrm>
              <a:off x="927100" y="8207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1" name="Oval 71"/>
            <p:cNvSpPr>
              <a:spLocks noChangeArrowheads="1"/>
            </p:cNvSpPr>
            <p:nvPr/>
          </p:nvSpPr>
          <p:spPr bwMode="auto">
            <a:xfrm>
              <a:off x="760413" y="1112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2" name="Oval 72"/>
            <p:cNvSpPr>
              <a:spLocks noChangeArrowheads="1"/>
            </p:cNvSpPr>
            <p:nvPr/>
          </p:nvSpPr>
          <p:spPr bwMode="auto">
            <a:xfrm>
              <a:off x="820738" y="10668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3" name="Freeform 73"/>
            <p:cNvSpPr/>
            <p:nvPr/>
          </p:nvSpPr>
          <p:spPr bwMode="auto">
            <a:xfrm>
              <a:off x="2733675" y="836613"/>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4" name="Freeform 74"/>
            <p:cNvSpPr/>
            <p:nvPr/>
          </p:nvSpPr>
          <p:spPr bwMode="auto">
            <a:xfrm>
              <a:off x="820738" y="8207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5" name="Freeform 75"/>
            <p:cNvSpPr/>
            <p:nvPr/>
          </p:nvSpPr>
          <p:spPr bwMode="auto">
            <a:xfrm>
              <a:off x="730250" y="836613"/>
              <a:ext cx="15875" cy="0"/>
            </a:xfrm>
            <a:custGeom>
              <a:avLst/>
              <a:gdLst>
                <a:gd name="T0" fmla="*/ 1 w 1"/>
                <a:gd name="T1" fmla="*/ 1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6" name="Freeform 76"/>
            <p:cNvSpPr/>
            <p:nvPr/>
          </p:nvSpPr>
          <p:spPr bwMode="auto">
            <a:xfrm>
              <a:off x="836613" y="804863"/>
              <a:ext cx="14288" cy="15875"/>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0"/>
                    <a:pt x="1" y="0"/>
                    <a:pt x="1" y="0"/>
                  </a:cubicBez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7" name="Oval 77"/>
            <p:cNvSpPr>
              <a:spLocks noChangeArrowheads="1"/>
            </p:cNvSpPr>
            <p:nvPr/>
          </p:nvSpPr>
          <p:spPr bwMode="auto">
            <a:xfrm>
              <a:off x="2130425" y="14843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8" name="Freeform 78"/>
            <p:cNvSpPr/>
            <p:nvPr/>
          </p:nvSpPr>
          <p:spPr bwMode="auto">
            <a:xfrm>
              <a:off x="1106488" y="944563"/>
              <a:ext cx="0" cy="14287"/>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1"/>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9" name="Freeform 79"/>
            <p:cNvSpPr/>
            <p:nvPr/>
          </p:nvSpPr>
          <p:spPr bwMode="auto">
            <a:xfrm>
              <a:off x="1603375" y="774700"/>
              <a:ext cx="0" cy="14287"/>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0" name="Freeform 80"/>
            <p:cNvSpPr/>
            <p:nvPr/>
          </p:nvSpPr>
          <p:spPr bwMode="auto">
            <a:xfrm>
              <a:off x="2703513" y="804863"/>
              <a:ext cx="142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1" name="Oval 81"/>
            <p:cNvSpPr>
              <a:spLocks noChangeArrowheads="1"/>
            </p:cNvSpPr>
            <p:nvPr/>
          </p:nvSpPr>
          <p:spPr bwMode="auto">
            <a:xfrm>
              <a:off x="1844675" y="14382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2" name="Oval 82"/>
            <p:cNvSpPr>
              <a:spLocks noChangeArrowheads="1"/>
            </p:cNvSpPr>
            <p:nvPr/>
          </p:nvSpPr>
          <p:spPr bwMode="auto">
            <a:xfrm>
              <a:off x="850900" y="10668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3" name="Oval 83"/>
            <p:cNvSpPr>
              <a:spLocks noChangeArrowheads="1"/>
            </p:cNvSpPr>
            <p:nvPr/>
          </p:nvSpPr>
          <p:spPr bwMode="auto">
            <a:xfrm>
              <a:off x="1814513" y="6350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4" name="Freeform 84"/>
            <p:cNvSpPr/>
            <p:nvPr/>
          </p:nvSpPr>
          <p:spPr bwMode="auto">
            <a:xfrm>
              <a:off x="1408113" y="1500188"/>
              <a:ext cx="0" cy="142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5" name="Freeform 85"/>
            <p:cNvSpPr/>
            <p:nvPr/>
          </p:nvSpPr>
          <p:spPr bwMode="auto">
            <a:xfrm>
              <a:off x="2130425" y="974725"/>
              <a:ext cx="15875"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6" name="Freeform 86"/>
            <p:cNvSpPr/>
            <p:nvPr/>
          </p:nvSpPr>
          <p:spPr bwMode="auto">
            <a:xfrm>
              <a:off x="2176463" y="1468438"/>
              <a:ext cx="0" cy="15875"/>
            </a:xfrm>
            <a:custGeom>
              <a:avLst/>
              <a:gdLst>
                <a:gd name="T0" fmla="*/ 0 h 1"/>
                <a:gd name="T1" fmla="*/ 0 h 1"/>
                <a:gd name="T2" fmla="*/ 0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0"/>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7" name="Oval 87"/>
            <p:cNvSpPr>
              <a:spLocks noChangeArrowheads="1"/>
            </p:cNvSpPr>
            <p:nvPr/>
          </p:nvSpPr>
          <p:spPr bwMode="auto">
            <a:xfrm>
              <a:off x="2747963" y="7889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8" name="Oval 88"/>
            <p:cNvSpPr>
              <a:spLocks noChangeArrowheads="1"/>
            </p:cNvSpPr>
            <p:nvPr/>
          </p:nvSpPr>
          <p:spPr bwMode="auto">
            <a:xfrm>
              <a:off x="595313" y="10366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9" name="Freeform 89"/>
            <p:cNvSpPr/>
            <p:nvPr/>
          </p:nvSpPr>
          <p:spPr bwMode="auto">
            <a:xfrm>
              <a:off x="911225" y="820738"/>
              <a:ext cx="158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0" name="Freeform 90"/>
            <p:cNvSpPr/>
            <p:nvPr/>
          </p:nvSpPr>
          <p:spPr bwMode="auto">
            <a:xfrm>
              <a:off x="1001713" y="882650"/>
              <a:ext cx="0" cy="14287"/>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1" name="Oval 91"/>
            <p:cNvSpPr>
              <a:spLocks noChangeArrowheads="1"/>
            </p:cNvSpPr>
            <p:nvPr/>
          </p:nvSpPr>
          <p:spPr bwMode="auto">
            <a:xfrm>
              <a:off x="987425" y="9906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2" name="Oval 92"/>
            <p:cNvSpPr>
              <a:spLocks noChangeArrowheads="1"/>
            </p:cNvSpPr>
            <p:nvPr/>
          </p:nvSpPr>
          <p:spPr bwMode="auto">
            <a:xfrm>
              <a:off x="1017588" y="10048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3" name="Oval 93"/>
            <p:cNvSpPr>
              <a:spLocks noChangeArrowheads="1"/>
            </p:cNvSpPr>
            <p:nvPr/>
          </p:nvSpPr>
          <p:spPr bwMode="auto">
            <a:xfrm>
              <a:off x="2206625" y="604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4" name="Freeform 94"/>
            <p:cNvSpPr/>
            <p:nvPr/>
          </p:nvSpPr>
          <p:spPr bwMode="auto">
            <a:xfrm>
              <a:off x="1693863" y="102076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5" name="Freeform 95"/>
            <p:cNvSpPr/>
            <p:nvPr/>
          </p:nvSpPr>
          <p:spPr bwMode="auto">
            <a:xfrm>
              <a:off x="2432050" y="604838"/>
              <a:ext cx="158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6" name="Freeform 96"/>
            <p:cNvSpPr/>
            <p:nvPr/>
          </p:nvSpPr>
          <p:spPr bwMode="auto">
            <a:xfrm>
              <a:off x="836613" y="804863"/>
              <a:ext cx="0" cy="1587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7" name="Freeform 97"/>
            <p:cNvSpPr/>
            <p:nvPr/>
          </p:nvSpPr>
          <p:spPr bwMode="auto">
            <a:xfrm>
              <a:off x="2447925" y="604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8" name="Oval 98"/>
            <p:cNvSpPr>
              <a:spLocks noChangeArrowheads="1"/>
            </p:cNvSpPr>
            <p:nvPr/>
          </p:nvSpPr>
          <p:spPr bwMode="auto">
            <a:xfrm>
              <a:off x="1273175" y="8509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9" name="Oval 99"/>
            <p:cNvSpPr>
              <a:spLocks noChangeArrowheads="1"/>
            </p:cNvSpPr>
            <p:nvPr/>
          </p:nvSpPr>
          <p:spPr bwMode="auto">
            <a:xfrm>
              <a:off x="2327275" y="6191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0" name="Oval 100"/>
            <p:cNvSpPr>
              <a:spLocks noChangeArrowheads="1"/>
            </p:cNvSpPr>
            <p:nvPr/>
          </p:nvSpPr>
          <p:spPr bwMode="auto">
            <a:xfrm>
              <a:off x="2160588" y="131445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1" name="Oval 101"/>
            <p:cNvSpPr>
              <a:spLocks noChangeArrowheads="1"/>
            </p:cNvSpPr>
            <p:nvPr/>
          </p:nvSpPr>
          <p:spPr bwMode="auto">
            <a:xfrm>
              <a:off x="1377950" y="8366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2" name="Freeform 102"/>
            <p:cNvSpPr/>
            <p:nvPr/>
          </p:nvSpPr>
          <p:spPr bwMode="auto">
            <a:xfrm>
              <a:off x="2854325" y="85090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3" name="Oval 103"/>
            <p:cNvSpPr>
              <a:spLocks noChangeArrowheads="1"/>
            </p:cNvSpPr>
            <p:nvPr/>
          </p:nvSpPr>
          <p:spPr bwMode="auto">
            <a:xfrm>
              <a:off x="2492375" y="14065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4" name="Freeform 104"/>
            <p:cNvSpPr/>
            <p:nvPr/>
          </p:nvSpPr>
          <p:spPr bwMode="auto">
            <a:xfrm>
              <a:off x="1498600" y="1082675"/>
              <a:ext cx="0" cy="15875"/>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5" name="Oval 105"/>
            <p:cNvSpPr>
              <a:spLocks noChangeArrowheads="1"/>
            </p:cNvSpPr>
            <p:nvPr/>
          </p:nvSpPr>
          <p:spPr bwMode="auto">
            <a:xfrm>
              <a:off x="2854325" y="145256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6" name="Oval 106"/>
            <p:cNvSpPr>
              <a:spLocks noChangeArrowheads="1"/>
            </p:cNvSpPr>
            <p:nvPr/>
          </p:nvSpPr>
          <p:spPr bwMode="auto">
            <a:xfrm>
              <a:off x="866775" y="8366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7" name="Freeform 107"/>
            <p:cNvSpPr/>
            <p:nvPr/>
          </p:nvSpPr>
          <p:spPr bwMode="auto">
            <a:xfrm>
              <a:off x="1603375" y="774700"/>
              <a:ext cx="15875" cy="14287"/>
            </a:xfrm>
            <a:custGeom>
              <a:avLst/>
              <a:gdLst>
                <a:gd name="T0" fmla="*/ 0 w 1"/>
                <a:gd name="T1" fmla="*/ 0 h 1"/>
                <a:gd name="T2" fmla="*/ 1 w 1"/>
                <a:gd name="T3" fmla="*/ 1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1" y="1"/>
                    <a:pt x="1" y="1"/>
                  </a:cubicBezTo>
                  <a:cubicBezTo>
                    <a:pt x="1" y="1"/>
                    <a:pt x="1" y="1"/>
                    <a:pt x="1"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8" name="Freeform 108"/>
            <p:cNvSpPr/>
            <p:nvPr/>
          </p:nvSpPr>
          <p:spPr bwMode="auto">
            <a:xfrm>
              <a:off x="1196975"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9" name="Oval 109"/>
            <p:cNvSpPr>
              <a:spLocks noChangeArrowheads="1"/>
            </p:cNvSpPr>
            <p:nvPr/>
          </p:nvSpPr>
          <p:spPr bwMode="auto">
            <a:xfrm>
              <a:off x="2116138" y="14843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0" name="Freeform 110"/>
            <p:cNvSpPr/>
            <p:nvPr/>
          </p:nvSpPr>
          <p:spPr bwMode="auto">
            <a:xfrm>
              <a:off x="1814513" y="1500188"/>
              <a:ext cx="0" cy="14287"/>
            </a:xfrm>
            <a:custGeom>
              <a:avLst/>
              <a:gdLst>
                <a:gd name="T0" fmla="*/ 0 h 1"/>
                <a:gd name="T1" fmla="*/ 0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1" name="Oval 111"/>
            <p:cNvSpPr>
              <a:spLocks noChangeArrowheads="1"/>
            </p:cNvSpPr>
            <p:nvPr/>
          </p:nvSpPr>
          <p:spPr bwMode="auto">
            <a:xfrm>
              <a:off x="1136650"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2" name="Freeform 112"/>
            <p:cNvSpPr/>
            <p:nvPr/>
          </p:nvSpPr>
          <p:spPr bwMode="auto">
            <a:xfrm>
              <a:off x="2176463" y="14684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3" name="Rectangle 113"/>
            <p:cNvSpPr>
              <a:spLocks noChangeArrowheads="1"/>
            </p:cNvSpPr>
            <p:nvPr/>
          </p:nvSpPr>
          <p:spPr bwMode="auto">
            <a:xfrm>
              <a:off x="625475" y="117475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4" name="Oval 114"/>
            <p:cNvSpPr>
              <a:spLocks noChangeArrowheads="1"/>
            </p:cNvSpPr>
            <p:nvPr/>
          </p:nvSpPr>
          <p:spPr bwMode="auto">
            <a:xfrm>
              <a:off x="2100263" y="6350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5" name="Freeform 115"/>
            <p:cNvSpPr/>
            <p:nvPr/>
          </p:nvSpPr>
          <p:spPr bwMode="auto">
            <a:xfrm>
              <a:off x="850900" y="8366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6" name="Freeform 116"/>
            <p:cNvSpPr/>
            <p:nvPr/>
          </p:nvSpPr>
          <p:spPr bwMode="auto">
            <a:xfrm>
              <a:off x="2552700" y="14382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7" name="Freeform 117"/>
            <p:cNvSpPr/>
            <p:nvPr/>
          </p:nvSpPr>
          <p:spPr bwMode="auto">
            <a:xfrm>
              <a:off x="1106488" y="75882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8" name="Freeform 118"/>
            <p:cNvSpPr/>
            <p:nvPr/>
          </p:nvSpPr>
          <p:spPr bwMode="auto">
            <a:xfrm>
              <a:off x="2914650" y="1500188"/>
              <a:ext cx="0" cy="14287"/>
            </a:xfrm>
            <a:custGeom>
              <a:avLst/>
              <a:gdLst>
                <a:gd name="T0" fmla="*/ 0 h 1"/>
                <a:gd name="T1" fmla="*/ 0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9" name="Freeform 119"/>
            <p:cNvSpPr/>
            <p:nvPr/>
          </p:nvSpPr>
          <p:spPr bwMode="auto">
            <a:xfrm>
              <a:off x="1468438" y="1098550"/>
              <a:ext cx="158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0" name="Oval 120"/>
            <p:cNvSpPr>
              <a:spLocks noChangeArrowheads="1"/>
            </p:cNvSpPr>
            <p:nvPr/>
          </p:nvSpPr>
          <p:spPr bwMode="auto">
            <a:xfrm>
              <a:off x="1438275" y="9906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1" name="Oval 121"/>
            <p:cNvSpPr>
              <a:spLocks noChangeArrowheads="1"/>
            </p:cNvSpPr>
            <p:nvPr/>
          </p:nvSpPr>
          <p:spPr bwMode="auto">
            <a:xfrm>
              <a:off x="2838450" y="15144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2" name="Oval 122"/>
            <p:cNvSpPr>
              <a:spLocks noChangeArrowheads="1"/>
            </p:cNvSpPr>
            <p:nvPr/>
          </p:nvSpPr>
          <p:spPr bwMode="auto">
            <a:xfrm>
              <a:off x="1152525"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3" name="Oval 123"/>
            <p:cNvSpPr>
              <a:spLocks noChangeArrowheads="1"/>
            </p:cNvSpPr>
            <p:nvPr/>
          </p:nvSpPr>
          <p:spPr bwMode="auto">
            <a:xfrm>
              <a:off x="1136650"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4" name="Rectangle 124"/>
            <p:cNvSpPr>
              <a:spLocks noChangeArrowheads="1"/>
            </p:cNvSpPr>
            <p:nvPr/>
          </p:nvSpPr>
          <p:spPr bwMode="auto">
            <a:xfrm>
              <a:off x="911225" y="1004888"/>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5" name="Freeform 125"/>
            <p:cNvSpPr/>
            <p:nvPr/>
          </p:nvSpPr>
          <p:spPr bwMode="auto">
            <a:xfrm>
              <a:off x="2116138" y="14843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6" name="Freeform 126"/>
            <p:cNvSpPr/>
            <p:nvPr/>
          </p:nvSpPr>
          <p:spPr bwMode="auto">
            <a:xfrm>
              <a:off x="1062038" y="77470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7" name="Freeform 127"/>
            <p:cNvSpPr/>
            <p:nvPr/>
          </p:nvSpPr>
          <p:spPr bwMode="auto">
            <a:xfrm>
              <a:off x="2130425" y="1468438"/>
              <a:ext cx="0" cy="1587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8" name="Freeform 128"/>
            <p:cNvSpPr/>
            <p:nvPr/>
          </p:nvSpPr>
          <p:spPr bwMode="auto">
            <a:xfrm>
              <a:off x="2130425" y="1484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9" name="Rectangle 129"/>
            <p:cNvSpPr>
              <a:spLocks noChangeArrowheads="1"/>
            </p:cNvSpPr>
            <p:nvPr/>
          </p:nvSpPr>
          <p:spPr bwMode="auto">
            <a:xfrm>
              <a:off x="776288" y="1052513"/>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0" name="Rectangle 130"/>
            <p:cNvSpPr>
              <a:spLocks noChangeArrowheads="1"/>
            </p:cNvSpPr>
            <p:nvPr/>
          </p:nvSpPr>
          <p:spPr bwMode="auto">
            <a:xfrm>
              <a:off x="2717800" y="804863"/>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1" name="Freeform 131"/>
            <p:cNvSpPr/>
            <p:nvPr/>
          </p:nvSpPr>
          <p:spPr bwMode="auto">
            <a:xfrm>
              <a:off x="1212850" y="1098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2" name="Freeform 132"/>
            <p:cNvSpPr/>
            <p:nvPr/>
          </p:nvSpPr>
          <p:spPr bwMode="auto">
            <a:xfrm>
              <a:off x="850900" y="8366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3" name="Freeform 133"/>
            <p:cNvSpPr/>
            <p:nvPr/>
          </p:nvSpPr>
          <p:spPr bwMode="auto">
            <a:xfrm>
              <a:off x="1212850" y="1098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4" name="Rectangle 134"/>
            <p:cNvSpPr>
              <a:spLocks noChangeArrowheads="1"/>
            </p:cNvSpPr>
            <p:nvPr/>
          </p:nvSpPr>
          <p:spPr bwMode="auto">
            <a:xfrm>
              <a:off x="2417763" y="558801"/>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5" name="Oval 135"/>
            <p:cNvSpPr>
              <a:spLocks noChangeArrowheads="1"/>
            </p:cNvSpPr>
            <p:nvPr/>
          </p:nvSpPr>
          <p:spPr bwMode="auto">
            <a:xfrm>
              <a:off x="2266950" y="145256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6" name="Freeform 136"/>
            <p:cNvSpPr/>
            <p:nvPr/>
          </p:nvSpPr>
          <p:spPr bwMode="auto">
            <a:xfrm>
              <a:off x="2447925" y="604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7" name="Freeform 137"/>
            <p:cNvSpPr/>
            <p:nvPr/>
          </p:nvSpPr>
          <p:spPr bwMode="auto">
            <a:xfrm>
              <a:off x="565150" y="10525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8" name="Rectangle 138"/>
            <p:cNvSpPr>
              <a:spLocks noChangeArrowheads="1"/>
            </p:cNvSpPr>
            <p:nvPr/>
          </p:nvSpPr>
          <p:spPr bwMode="auto">
            <a:xfrm>
              <a:off x="3049588" y="1144588"/>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9" name="Freeform 139"/>
            <p:cNvSpPr/>
            <p:nvPr/>
          </p:nvSpPr>
          <p:spPr bwMode="auto">
            <a:xfrm>
              <a:off x="1800225" y="15144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0" name="Freeform 140"/>
            <p:cNvSpPr/>
            <p:nvPr/>
          </p:nvSpPr>
          <p:spPr bwMode="auto">
            <a:xfrm>
              <a:off x="1106488" y="9588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1" name="Freeform 141"/>
            <p:cNvSpPr/>
            <p:nvPr/>
          </p:nvSpPr>
          <p:spPr bwMode="auto">
            <a:xfrm>
              <a:off x="1649413" y="7127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2" name="Oval 142"/>
            <p:cNvSpPr>
              <a:spLocks noChangeArrowheads="1"/>
            </p:cNvSpPr>
            <p:nvPr/>
          </p:nvSpPr>
          <p:spPr bwMode="auto">
            <a:xfrm>
              <a:off x="2417763" y="1112838"/>
              <a:ext cx="14288"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3" name="Freeform 143"/>
            <p:cNvSpPr/>
            <p:nvPr/>
          </p:nvSpPr>
          <p:spPr bwMode="auto">
            <a:xfrm>
              <a:off x="1995488" y="1098550"/>
              <a:ext cx="15875" cy="14287"/>
            </a:xfrm>
            <a:custGeom>
              <a:avLst/>
              <a:gdLst>
                <a:gd name="T0" fmla="*/ 0 w 1"/>
                <a:gd name="T1" fmla="*/ 0 h 1"/>
                <a:gd name="T2" fmla="*/ 0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0" y="0"/>
                  </a:cubicBezTo>
                  <a:cubicBezTo>
                    <a:pt x="0" y="0"/>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4" name="Freeform 144"/>
            <p:cNvSpPr/>
            <p:nvPr/>
          </p:nvSpPr>
          <p:spPr bwMode="auto">
            <a:xfrm>
              <a:off x="2552700" y="1066800"/>
              <a:ext cx="15875" cy="15875"/>
            </a:xfrm>
            <a:custGeom>
              <a:avLst/>
              <a:gdLst>
                <a:gd name="T0" fmla="*/ 0 w 1"/>
                <a:gd name="T1" fmla="*/ 1 h 1"/>
                <a:gd name="T2" fmla="*/ 0 w 1"/>
                <a:gd name="T3" fmla="*/ 1 h 1"/>
                <a:gd name="T4" fmla="*/ 0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1"/>
                    <a:pt x="0" y="0"/>
                    <a:pt x="0" y="1"/>
                  </a:cubicBezTo>
                  <a:cubicBezTo>
                    <a:pt x="0"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5" name="Freeform 145"/>
            <p:cNvSpPr/>
            <p:nvPr/>
          </p:nvSpPr>
          <p:spPr bwMode="auto">
            <a:xfrm>
              <a:off x="1860550" y="1112838"/>
              <a:ext cx="142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6" name="Oval 146"/>
            <p:cNvSpPr>
              <a:spLocks noChangeArrowheads="1"/>
            </p:cNvSpPr>
            <p:nvPr/>
          </p:nvSpPr>
          <p:spPr bwMode="auto">
            <a:xfrm>
              <a:off x="2220913" y="1112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7" name="Freeform 147"/>
            <p:cNvSpPr/>
            <p:nvPr/>
          </p:nvSpPr>
          <p:spPr bwMode="auto">
            <a:xfrm>
              <a:off x="2478088" y="1112838"/>
              <a:ext cx="0" cy="15875"/>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8" name="Freeform 148"/>
            <p:cNvSpPr/>
            <p:nvPr/>
          </p:nvSpPr>
          <p:spPr bwMode="auto">
            <a:xfrm>
              <a:off x="1754188"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9" name="Freeform 149"/>
            <p:cNvSpPr/>
            <p:nvPr/>
          </p:nvSpPr>
          <p:spPr bwMode="auto">
            <a:xfrm>
              <a:off x="1754188"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0" name="Freeform 150"/>
            <p:cNvSpPr/>
            <p:nvPr/>
          </p:nvSpPr>
          <p:spPr bwMode="auto">
            <a:xfrm>
              <a:off x="2432050" y="11128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1" name="Freeform 151"/>
            <p:cNvSpPr/>
            <p:nvPr/>
          </p:nvSpPr>
          <p:spPr bwMode="auto">
            <a:xfrm>
              <a:off x="1649413" y="109855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2" name="Freeform 152"/>
            <p:cNvSpPr/>
            <p:nvPr/>
          </p:nvSpPr>
          <p:spPr bwMode="auto">
            <a:xfrm>
              <a:off x="2071688" y="1036638"/>
              <a:ext cx="14288" cy="15875"/>
            </a:xfrm>
            <a:custGeom>
              <a:avLst/>
              <a:gdLst>
                <a:gd name="T0" fmla="*/ 1 w 1"/>
                <a:gd name="T1" fmla="*/ 0 h 1"/>
                <a:gd name="T2" fmla="*/ 1 w 1"/>
                <a:gd name="T3" fmla="*/ 0 h 1"/>
                <a:gd name="T4" fmla="*/ 0 w 1"/>
                <a:gd name="T5" fmla="*/ 0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1"/>
                    <a:pt x="1"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3" name="Oval 153"/>
            <p:cNvSpPr>
              <a:spLocks noChangeArrowheads="1"/>
            </p:cNvSpPr>
            <p:nvPr/>
          </p:nvSpPr>
          <p:spPr bwMode="auto">
            <a:xfrm>
              <a:off x="2071688" y="10366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4" name="Freeform 154"/>
            <p:cNvSpPr/>
            <p:nvPr/>
          </p:nvSpPr>
          <p:spPr bwMode="auto">
            <a:xfrm>
              <a:off x="2236788" y="10366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5" name="Freeform 155"/>
            <p:cNvSpPr/>
            <p:nvPr/>
          </p:nvSpPr>
          <p:spPr bwMode="auto">
            <a:xfrm>
              <a:off x="1814513" y="866775"/>
              <a:ext cx="60325" cy="15875"/>
            </a:xfrm>
            <a:custGeom>
              <a:avLst/>
              <a:gdLst>
                <a:gd name="T0" fmla="*/ 0 w 4"/>
                <a:gd name="T1" fmla="*/ 1 h 1"/>
                <a:gd name="T2" fmla="*/ 0 w 4"/>
                <a:gd name="T3" fmla="*/ 0 h 1"/>
                <a:gd name="T4" fmla="*/ 3 w 4"/>
                <a:gd name="T5" fmla="*/ 0 h 1"/>
                <a:gd name="T6" fmla="*/ 4 w 4"/>
                <a:gd name="T7" fmla="*/ 0 h 1"/>
                <a:gd name="T8" fmla="*/ 3 w 4"/>
                <a:gd name="T9" fmla="*/ 0 h 1"/>
                <a:gd name="T10" fmla="*/ 1 w 4"/>
                <a:gd name="T11" fmla="*/ 1 h 1"/>
                <a:gd name="T12" fmla="*/ 0 w 4"/>
                <a:gd name="T13" fmla="*/ 1 h 1"/>
                <a:gd name="T14" fmla="*/ 0 w 4"/>
                <a:gd name="T15" fmla="*/ 1 h 1"/>
                <a:gd name="T16" fmla="*/ 0 w 4"/>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0" y="1"/>
                  </a:moveTo>
                  <a:cubicBezTo>
                    <a:pt x="0" y="1"/>
                    <a:pt x="0" y="0"/>
                    <a:pt x="0" y="0"/>
                  </a:cubicBezTo>
                  <a:cubicBezTo>
                    <a:pt x="1" y="1"/>
                    <a:pt x="2" y="0"/>
                    <a:pt x="3" y="0"/>
                  </a:cubicBezTo>
                  <a:cubicBezTo>
                    <a:pt x="3" y="0"/>
                    <a:pt x="4" y="0"/>
                    <a:pt x="4" y="0"/>
                  </a:cubicBezTo>
                  <a:cubicBezTo>
                    <a:pt x="4" y="0"/>
                    <a:pt x="3" y="0"/>
                    <a:pt x="3" y="0"/>
                  </a:cubicBezTo>
                  <a:cubicBezTo>
                    <a:pt x="2" y="0"/>
                    <a:pt x="2" y="0"/>
                    <a:pt x="1" y="1"/>
                  </a:cubicBezTo>
                  <a:cubicBezTo>
                    <a:pt x="1" y="1"/>
                    <a:pt x="1"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6" name="Oval 156"/>
            <p:cNvSpPr>
              <a:spLocks noChangeArrowheads="1"/>
            </p:cNvSpPr>
            <p:nvPr/>
          </p:nvSpPr>
          <p:spPr bwMode="auto">
            <a:xfrm>
              <a:off x="1874838" y="8667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591820" y="1776095"/>
            <a:ext cx="8002905" cy="922020"/>
          </a:xfrm>
          <a:prstGeom prst="rect">
            <a:avLst/>
          </a:prstGeom>
          <a:noFill/>
        </p:spPr>
        <p:txBody>
          <a:bodyPr wrap="square" rtlCol="0">
            <a:spAutoFit/>
          </a:bodyPr>
          <a:lstStyle/>
          <a:p>
            <a:pPr algn="ctr"/>
            <a:r>
              <a:rPr lang="zh-CN" sz="5400">
                <a:solidFill>
                  <a:schemeClr val="accent1"/>
                </a:solidFill>
                <a:effectLst>
                  <a:outerShdw blurRad="38100" dist="25400" dir="5400000" algn="ctr" rotWithShape="0">
                    <a:srgbClr val="6E747A">
                      <a:alpha val="43000"/>
                    </a:srgbClr>
                  </a:outerShdw>
                </a:effectLst>
              </a:rPr>
              <a:t>运营管理系统</a:t>
            </a:r>
            <a:endParaRPr lang="zh-CN" sz="5400">
              <a:solidFill>
                <a:schemeClr val="accent1"/>
              </a:solidFill>
              <a:effectLst>
                <a:outerShdw blurRad="38100" dist="25400" dir="5400000" algn="ctr" rotWithShape="0">
                  <a:srgbClr val="6E747A">
                    <a:alpha val="43000"/>
                  </a:srgbClr>
                </a:outerShdw>
              </a:effectLst>
            </a:endParaRPr>
          </a:p>
        </p:txBody>
      </p:sp>
      <p:grpSp>
        <p:nvGrpSpPr>
          <p:cNvPr id="373" name="组合 372"/>
          <p:cNvGrpSpPr/>
          <p:nvPr/>
        </p:nvGrpSpPr>
        <p:grpSpPr>
          <a:xfrm>
            <a:off x="6483350" y="2484755"/>
            <a:ext cx="1414145" cy="1209040"/>
            <a:chOff x="8481179" y="608582"/>
            <a:chExt cx="2782819" cy="2489089"/>
          </a:xfrm>
        </p:grpSpPr>
        <p:sp>
          <p:nvSpPr>
            <p:cNvPr id="336" name="任意多边形: 形状 335"/>
            <p:cNvSpPr/>
            <p:nvPr/>
          </p:nvSpPr>
          <p:spPr>
            <a:xfrm>
              <a:off x="10801709" y="901040"/>
              <a:ext cx="364247" cy="525400"/>
            </a:xfrm>
            <a:custGeom>
              <a:avLst/>
              <a:gdLst>
                <a:gd name="connsiteX0" fmla="*/ 284741 w 364247"/>
                <a:gd name="connsiteY0" fmla="*/ 192367 h 525400"/>
                <a:gd name="connsiteX1" fmla="*/ 362176 w 364247"/>
                <a:gd name="connsiteY1" fmla="*/ 525400 h 525400"/>
                <a:gd name="connsiteX2" fmla="*/ 79506 w 364247"/>
                <a:gd name="connsiteY2" fmla="*/ 333033 h 525400"/>
                <a:gd name="connsiteX3" fmla="*/ 2071 w 364247"/>
                <a:gd name="connsiteY3" fmla="*/ 0 h 525400"/>
                <a:gd name="connsiteX4" fmla="*/ 284741 w 364247"/>
                <a:gd name="connsiteY4" fmla="*/ 192367 h 52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7" h="525400">
                  <a:moveTo>
                    <a:pt x="284741" y="192367"/>
                  </a:moveTo>
                  <a:cubicBezTo>
                    <a:pt x="384181" y="337453"/>
                    <a:pt x="362176" y="525400"/>
                    <a:pt x="362176" y="525400"/>
                  </a:cubicBezTo>
                  <a:cubicBezTo>
                    <a:pt x="362176" y="525400"/>
                    <a:pt x="178947" y="478118"/>
                    <a:pt x="79506" y="333033"/>
                  </a:cubicBezTo>
                  <a:cubicBezTo>
                    <a:pt x="-19934" y="187948"/>
                    <a:pt x="2071" y="0"/>
                    <a:pt x="2071" y="0"/>
                  </a:cubicBezTo>
                  <a:cubicBezTo>
                    <a:pt x="2071" y="0"/>
                    <a:pt x="185301" y="47282"/>
                    <a:pt x="284741" y="192367"/>
                  </a:cubicBezTo>
                  <a:close/>
                </a:path>
              </a:pathLst>
            </a:custGeom>
            <a:solidFill>
              <a:srgbClr val="2F2E41"/>
            </a:solidFill>
            <a:ln w="3718" cap="flat">
              <a:noFill/>
              <a:prstDash val="solid"/>
              <a:miter/>
            </a:ln>
          </p:spPr>
          <p:txBody>
            <a:bodyPr rtlCol="0" anchor="ctr"/>
            <a:lstStyle/>
            <a:p>
              <a:endParaRPr lang="zh-CN" altLang="en-US"/>
            </a:p>
          </p:txBody>
        </p:sp>
        <p:sp>
          <p:nvSpPr>
            <p:cNvPr id="337" name="任意多边形: 形状 336"/>
            <p:cNvSpPr/>
            <p:nvPr/>
          </p:nvSpPr>
          <p:spPr>
            <a:xfrm>
              <a:off x="11014072" y="795097"/>
              <a:ext cx="249926" cy="635566"/>
            </a:xfrm>
            <a:custGeom>
              <a:avLst/>
              <a:gdLst>
                <a:gd name="connsiteX0" fmla="*/ 829 w 249926"/>
                <a:gd name="connsiteY0" fmla="*/ 326013 h 635566"/>
                <a:gd name="connsiteX1" fmla="*/ 146032 w 249926"/>
                <a:gd name="connsiteY1" fmla="*/ 635567 h 635566"/>
                <a:gd name="connsiteX2" fmla="*/ 249098 w 249926"/>
                <a:gd name="connsiteY2" fmla="*/ 309553 h 635566"/>
                <a:gd name="connsiteX3" fmla="*/ 103894 w 249926"/>
                <a:gd name="connsiteY3" fmla="*/ 0 h 635566"/>
                <a:gd name="connsiteX4" fmla="*/ 829 w 249926"/>
                <a:gd name="connsiteY4" fmla="*/ 326013 h 635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926" h="635566">
                  <a:moveTo>
                    <a:pt x="829" y="326013"/>
                  </a:moveTo>
                  <a:cubicBezTo>
                    <a:pt x="12465" y="501520"/>
                    <a:pt x="146032" y="635567"/>
                    <a:pt x="146032" y="635567"/>
                  </a:cubicBezTo>
                  <a:cubicBezTo>
                    <a:pt x="146032" y="635567"/>
                    <a:pt x="260734" y="485060"/>
                    <a:pt x="249098" y="309553"/>
                  </a:cubicBezTo>
                  <a:cubicBezTo>
                    <a:pt x="237462" y="134046"/>
                    <a:pt x="103894" y="0"/>
                    <a:pt x="103894" y="0"/>
                  </a:cubicBezTo>
                  <a:cubicBezTo>
                    <a:pt x="103894" y="0"/>
                    <a:pt x="-10807" y="150506"/>
                    <a:pt x="829" y="326013"/>
                  </a:cubicBezTo>
                  <a:close/>
                </a:path>
              </a:pathLst>
            </a:custGeom>
            <a:solidFill>
              <a:schemeClr val="accent1"/>
            </a:solidFill>
            <a:ln w="3718" cap="flat">
              <a:noFill/>
              <a:prstDash val="solid"/>
              <a:miter/>
            </a:ln>
          </p:spPr>
          <p:txBody>
            <a:bodyPr rtlCol="0" anchor="ctr"/>
            <a:lstStyle/>
            <a:p>
              <a:endParaRPr lang="zh-CN" altLang="en-US"/>
            </a:p>
          </p:txBody>
        </p:sp>
        <p:sp>
          <p:nvSpPr>
            <p:cNvPr id="338" name="任意多边形: 形状 337"/>
            <p:cNvSpPr/>
            <p:nvPr/>
          </p:nvSpPr>
          <p:spPr>
            <a:xfrm>
              <a:off x="9753174" y="608582"/>
              <a:ext cx="1505287" cy="1935117"/>
            </a:xfrm>
            <a:custGeom>
              <a:avLst/>
              <a:gdLst>
                <a:gd name="connsiteX0" fmla="*/ 120036 w 1505287"/>
                <a:gd name="connsiteY0" fmla="*/ 3619 h 1935117"/>
                <a:gd name="connsiteX1" fmla="*/ 1470122 w 1505287"/>
                <a:gd name="connsiteY1" fmla="*/ 682391 h 1935117"/>
                <a:gd name="connsiteX2" fmla="*/ 1505142 w 1505287"/>
                <a:gd name="connsiteY2" fmla="*/ 743730 h 1935117"/>
                <a:gd name="connsiteX3" fmla="*/ 1426702 w 1505287"/>
                <a:gd name="connsiteY3" fmla="*/ 1905615 h 1935117"/>
                <a:gd name="connsiteX4" fmla="*/ 1393011 w 1505287"/>
                <a:gd name="connsiteY4" fmla="*/ 1935044 h 1935117"/>
                <a:gd name="connsiteX5" fmla="*/ 1380872 w 1505287"/>
                <a:gd name="connsiteY5" fmla="*/ 1931714 h 1935117"/>
                <a:gd name="connsiteX6" fmla="*/ 0 w 1505287"/>
                <a:gd name="connsiteY6" fmla="*/ 1226987 h 1935117"/>
                <a:gd name="connsiteX7" fmla="*/ 70892 w 1505287"/>
                <a:gd name="connsiteY7" fmla="*/ 31943 h 1935117"/>
                <a:gd name="connsiteX8" fmla="*/ 106796 w 1505287"/>
                <a:gd name="connsiteY8" fmla="*/ 61 h 1935117"/>
                <a:gd name="connsiteX9" fmla="*/ 120036 w 1505287"/>
                <a:gd name="connsiteY9" fmla="*/ 3619 h 193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5287" h="1935117">
                  <a:moveTo>
                    <a:pt x="120036" y="3619"/>
                  </a:moveTo>
                  <a:lnTo>
                    <a:pt x="1470122" y="682391"/>
                  </a:lnTo>
                  <a:cubicBezTo>
                    <a:pt x="1493072" y="693930"/>
                    <a:pt x="1506872" y="718100"/>
                    <a:pt x="1505142" y="743730"/>
                  </a:cubicBezTo>
                  <a:lnTo>
                    <a:pt x="1426702" y="1905615"/>
                  </a:lnTo>
                  <a:cubicBezTo>
                    <a:pt x="1425525" y="1923045"/>
                    <a:pt x="1410441" y="1936221"/>
                    <a:pt x="1393011" y="1935044"/>
                  </a:cubicBezTo>
                  <a:cubicBezTo>
                    <a:pt x="1388783" y="1934759"/>
                    <a:pt x="1384654" y="1933626"/>
                    <a:pt x="1380872" y="1931714"/>
                  </a:cubicBezTo>
                  <a:lnTo>
                    <a:pt x="0" y="1226987"/>
                  </a:lnTo>
                  <a:lnTo>
                    <a:pt x="70892" y="31943"/>
                  </a:lnTo>
                  <a:cubicBezTo>
                    <a:pt x="72003" y="13224"/>
                    <a:pt x="88077" y="-1050"/>
                    <a:pt x="106796" y="61"/>
                  </a:cubicBezTo>
                  <a:cubicBezTo>
                    <a:pt x="111405" y="334"/>
                    <a:pt x="115911" y="1545"/>
                    <a:pt x="120036" y="3619"/>
                  </a:cubicBezTo>
                  <a:close/>
                </a:path>
              </a:pathLst>
            </a:custGeom>
            <a:solidFill>
              <a:srgbClr val="D0CDE1"/>
            </a:solidFill>
            <a:ln w="3718" cap="flat">
              <a:noFill/>
              <a:prstDash val="solid"/>
              <a:miter/>
            </a:ln>
          </p:spPr>
          <p:txBody>
            <a:bodyPr rtlCol="0" anchor="ctr"/>
            <a:lstStyle/>
            <a:p>
              <a:endParaRPr lang="zh-CN" altLang="en-US"/>
            </a:p>
          </p:txBody>
        </p:sp>
        <p:sp>
          <p:nvSpPr>
            <p:cNvPr id="339" name="任意多边形: 形状 338"/>
            <p:cNvSpPr/>
            <p:nvPr/>
          </p:nvSpPr>
          <p:spPr>
            <a:xfrm>
              <a:off x="9771661" y="632348"/>
              <a:ext cx="1468313" cy="1887585"/>
            </a:xfrm>
            <a:custGeom>
              <a:avLst/>
              <a:gdLst>
                <a:gd name="connsiteX0" fmla="*/ 117088 w 1468313"/>
                <a:gd name="connsiteY0" fmla="*/ 3530 h 1887585"/>
                <a:gd name="connsiteX1" fmla="*/ 1434012 w 1468313"/>
                <a:gd name="connsiteY1" fmla="*/ 665630 h 1887585"/>
                <a:gd name="connsiteX2" fmla="*/ 1468172 w 1468313"/>
                <a:gd name="connsiteY2" fmla="*/ 725462 h 1887585"/>
                <a:gd name="connsiteX3" fmla="*/ 1391659 w 1468313"/>
                <a:gd name="connsiteY3" fmla="*/ 1858808 h 1887585"/>
                <a:gd name="connsiteX4" fmla="*/ 1358796 w 1468313"/>
                <a:gd name="connsiteY4" fmla="*/ 1887514 h 1887585"/>
                <a:gd name="connsiteX5" fmla="*/ 1346954 w 1468313"/>
                <a:gd name="connsiteY5" fmla="*/ 1884266 h 1887585"/>
                <a:gd name="connsiteX6" fmla="*/ 0 w 1468313"/>
                <a:gd name="connsiteY6" fmla="*/ 1196849 h 1887585"/>
                <a:gd name="connsiteX7" fmla="*/ 69151 w 1468313"/>
                <a:gd name="connsiteY7" fmla="*/ 31158 h 1887585"/>
                <a:gd name="connsiteX8" fmla="*/ 104173 w 1468313"/>
                <a:gd name="connsiteY8" fmla="*/ 59 h 1887585"/>
                <a:gd name="connsiteX9" fmla="*/ 117088 w 1468313"/>
                <a:gd name="connsiteY9" fmla="*/ 3530 h 188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8313" h="1887585">
                  <a:moveTo>
                    <a:pt x="117088" y="3530"/>
                  </a:moveTo>
                  <a:lnTo>
                    <a:pt x="1434012" y="665630"/>
                  </a:lnTo>
                  <a:cubicBezTo>
                    <a:pt x="1456399" y="676885"/>
                    <a:pt x="1469859" y="700462"/>
                    <a:pt x="1468172" y="725462"/>
                  </a:cubicBezTo>
                  <a:lnTo>
                    <a:pt x="1391659" y="1858808"/>
                  </a:lnTo>
                  <a:cubicBezTo>
                    <a:pt x="1390511" y="1875810"/>
                    <a:pt x="1375798" y="1888662"/>
                    <a:pt x="1358796" y="1887514"/>
                  </a:cubicBezTo>
                  <a:cubicBezTo>
                    <a:pt x="1354671" y="1887236"/>
                    <a:pt x="1350644" y="1886131"/>
                    <a:pt x="1346954" y="1884266"/>
                  </a:cubicBezTo>
                  <a:lnTo>
                    <a:pt x="0" y="1196849"/>
                  </a:lnTo>
                  <a:lnTo>
                    <a:pt x="69151" y="31158"/>
                  </a:lnTo>
                  <a:cubicBezTo>
                    <a:pt x="70234" y="12900"/>
                    <a:pt x="85914" y="-1024"/>
                    <a:pt x="104173" y="59"/>
                  </a:cubicBezTo>
                  <a:cubicBezTo>
                    <a:pt x="108669" y="326"/>
                    <a:pt x="113064" y="1507"/>
                    <a:pt x="117088" y="3530"/>
                  </a:cubicBezTo>
                  <a:close/>
                </a:path>
              </a:pathLst>
            </a:custGeom>
            <a:solidFill>
              <a:srgbClr val="3F3D56"/>
            </a:solidFill>
            <a:ln w="3718" cap="flat">
              <a:noFill/>
              <a:prstDash val="solid"/>
              <a:miter/>
            </a:ln>
          </p:spPr>
          <p:txBody>
            <a:bodyPr rtlCol="0" anchor="ctr"/>
            <a:lstStyle/>
            <a:p>
              <a:endParaRPr lang="zh-CN" altLang="en-US"/>
            </a:p>
          </p:txBody>
        </p:sp>
        <p:sp>
          <p:nvSpPr>
            <p:cNvPr id="340" name="任意多边形: 形状 339"/>
            <p:cNvSpPr/>
            <p:nvPr/>
          </p:nvSpPr>
          <p:spPr>
            <a:xfrm>
              <a:off x="9840326" y="720620"/>
              <a:ext cx="1330982" cy="1711040"/>
            </a:xfrm>
            <a:custGeom>
              <a:avLst/>
              <a:gdLst>
                <a:gd name="connsiteX0" fmla="*/ 106137 w 1330982"/>
                <a:gd name="connsiteY0" fmla="*/ 3200 h 1711040"/>
                <a:gd name="connsiteX1" fmla="*/ 1299889 w 1330982"/>
                <a:gd name="connsiteY1" fmla="*/ 603373 h 1711040"/>
                <a:gd name="connsiteX2" fmla="*/ 1330854 w 1330982"/>
                <a:gd name="connsiteY2" fmla="*/ 657610 h 1711040"/>
                <a:gd name="connsiteX3" fmla="*/ 1261498 w 1330982"/>
                <a:gd name="connsiteY3" fmla="*/ 1684954 h 1711040"/>
                <a:gd name="connsiteX4" fmla="*/ 1231708 w 1330982"/>
                <a:gd name="connsiteY4" fmla="*/ 1710976 h 1711040"/>
                <a:gd name="connsiteX5" fmla="*/ 1220974 w 1330982"/>
                <a:gd name="connsiteY5" fmla="*/ 1708032 h 1711040"/>
                <a:gd name="connsiteX6" fmla="*/ 0 w 1330982"/>
                <a:gd name="connsiteY6" fmla="*/ 1084908 h 1711040"/>
                <a:gd name="connsiteX7" fmla="*/ 62684 w 1330982"/>
                <a:gd name="connsiteY7" fmla="*/ 28244 h 1711040"/>
                <a:gd name="connsiteX8" fmla="*/ 94430 w 1330982"/>
                <a:gd name="connsiteY8" fmla="*/ 54 h 1711040"/>
                <a:gd name="connsiteX9" fmla="*/ 106137 w 1330982"/>
                <a:gd name="connsiteY9" fmla="*/ 3200 h 171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0982" h="1711040">
                  <a:moveTo>
                    <a:pt x="106137" y="3200"/>
                  </a:moveTo>
                  <a:lnTo>
                    <a:pt x="1299889" y="603373"/>
                  </a:lnTo>
                  <a:cubicBezTo>
                    <a:pt x="1320182" y="613576"/>
                    <a:pt x="1332384" y="634948"/>
                    <a:pt x="1330854" y="657610"/>
                  </a:cubicBezTo>
                  <a:lnTo>
                    <a:pt x="1261498" y="1684954"/>
                  </a:lnTo>
                  <a:cubicBezTo>
                    <a:pt x="1260457" y="1700366"/>
                    <a:pt x="1247120" y="1712017"/>
                    <a:pt x="1231708" y="1710976"/>
                  </a:cubicBezTo>
                  <a:cubicBezTo>
                    <a:pt x="1227969" y="1710724"/>
                    <a:pt x="1224319" y="1709723"/>
                    <a:pt x="1220974" y="1708032"/>
                  </a:cubicBezTo>
                  <a:lnTo>
                    <a:pt x="0" y="1084908"/>
                  </a:lnTo>
                  <a:lnTo>
                    <a:pt x="62684" y="28244"/>
                  </a:lnTo>
                  <a:cubicBezTo>
                    <a:pt x="63666" y="11693"/>
                    <a:pt x="77879" y="-928"/>
                    <a:pt x="94430" y="54"/>
                  </a:cubicBezTo>
                  <a:cubicBezTo>
                    <a:pt x="98505" y="295"/>
                    <a:pt x="102489" y="1366"/>
                    <a:pt x="106137" y="3200"/>
                  </a:cubicBezTo>
                  <a:close/>
                </a:path>
              </a:pathLst>
            </a:custGeom>
            <a:solidFill>
              <a:srgbClr val="FFFFFF"/>
            </a:solidFill>
            <a:ln w="3718" cap="flat">
              <a:noFill/>
              <a:prstDash val="solid"/>
              <a:miter/>
            </a:ln>
          </p:spPr>
          <p:txBody>
            <a:bodyPr rtlCol="0" anchor="ctr"/>
            <a:lstStyle/>
            <a:p>
              <a:endParaRPr lang="zh-CN" altLang="en-US"/>
            </a:p>
          </p:txBody>
        </p:sp>
        <p:sp>
          <p:nvSpPr>
            <p:cNvPr id="341" name="任意多边形: 形状 340"/>
            <p:cNvSpPr/>
            <p:nvPr/>
          </p:nvSpPr>
          <p:spPr>
            <a:xfrm>
              <a:off x="8694022" y="1825532"/>
              <a:ext cx="2462698" cy="1272138"/>
            </a:xfrm>
            <a:custGeom>
              <a:avLst/>
              <a:gdLst>
                <a:gd name="connsiteX0" fmla="*/ 20668 w 2462698"/>
                <a:gd name="connsiteY0" fmla="*/ 581755 h 1272138"/>
                <a:gd name="connsiteX1" fmla="*/ 1372478 w 2462698"/>
                <a:gd name="connsiteY1" fmla="*/ 1262545 h 1272138"/>
                <a:gd name="connsiteX2" fmla="*/ 1453555 w 2462698"/>
                <a:gd name="connsiteY2" fmla="*/ 1262440 h 1272138"/>
                <a:gd name="connsiteX3" fmla="*/ 2453587 w 2462698"/>
                <a:gd name="connsiteY3" fmla="*/ 754791 h 1272138"/>
                <a:gd name="connsiteX4" fmla="*/ 2459925 w 2462698"/>
                <a:gd name="connsiteY4" fmla="*/ 712641 h 1272138"/>
                <a:gd name="connsiteX5" fmla="*/ 2452531 w 2462698"/>
                <a:gd name="connsiteY5" fmla="*/ 694419 h 1272138"/>
                <a:gd name="connsiteX6" fmla="*/ 2316256 w 2462698"/>
                <a:gd name="connsiteY6" fmla="*/ 622743 h 1272138"/>
                <a:gd name="connsiteX7" fmla="*/ 1170496 w 2462698"/>
                <a:gd name="connsiteY7" fmla="*/ 51078 h 1272138"/>
                <a:gd name="connsiteX8" fmla="*/ 1102041 w 2462698"/>
                <a:gd name="connsiteY8" fmla="*/ 14738 h 1272138"/>
                <a:gd name="connsiteX9" fmla="*/ 984307 w 2462698"/>
                <a:gd name="connsiteY9" fmla="*/ 14262 h 1272138"/>
                <a:gd name="connsiteX10" fmla="*/ 20245 w 2462698"/>
                <a:gd name="connsiteY10" fmla="*/ 515044 h 1272138"/>
                <a:gd name="connsiteX11" fmla="*/ 4190 w 2462698"/>
                <a:gd name="connsiteY11" fmla="*/ 565484 h 1272138"/>
                <a:gd name="connsiteX12" fmla="*/ 20668 w 2462698"/>
                <a:gd name="connsiteY12" fmla="*/ 581755 h 127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2698" h="1272138">
                  <a:moveTo>
                    <a:pt x="20668" y="581755"/>
                  </a:moveTo>
                  <a:lnTo>
                    <a:pt x="1372478" y="1262545"/>
                  </a:lnTo>
                  <a:cubicBezTo>
                    <a:pt x="1397990" y="1275374"/>
                    <a:pt x="1428076" y="1275334"/>
                    <a:pt x="1453555" y="1262440"/>
                  </a:cubicBezTo>
                  <a:lnTo>
                    <a:pt x="2453587" y="754791"/>
                  </a:lnTo>
                  <a:cubicBezTo>
                    <a:pt x="2465313" y="743065"/>
                    <a:pt x="2463675" y="725688"/>
                    <a:pt x="2459925" y="712641"/>
                  </a:cubicBezTo>
                  <a:cubicBezTo>
                    <a:pt x="2458105" y="706325"/>
                    <a:pt x="2455627" y="700217"/>
                    <a:pt x="2452531" y="694419"/>
                  </a:cubicBezTo>
                  <a:lnTo>
                    <a:pt x="2316256" y="622743"/>
                  </a:lnTo>
                  <a:lnTo>
                    <a:pt x="1170496" y="51078"/>
                  </a:lnTo>
                  <a:lnTo>
                    <a:pt x="1102041" y="14738"/>
                  </a:lnTo>
                  <a:cubicBezTo>
                    <a:pt x="1065255" y="-4743"/>
                    <a:pt x="1021249" y="-4921"/>
                    <a:pt x="984307" y="14262"/>
                  </a:cubicBezTo>
                  <a:lnTo>
                    <a:pt x="20245" y="515044"/>
                  </a:lnTo>
                  <a:cubicBezTo>
                    <a:pt x="1883" y="524539"/>
                    <a:pt x="-5305" y="547122"/>
                    <a:pt x="4190" y="565484"/>
                  </a:cubicBezTo>
                  <a:cubicBezTo>
                    <a:pt x="7825" y="572513"/>
                    <a:pt x="13594" y="578209"/>
                    <a:pt x="20668" y="581755"/>
                  </a:cubicBezTo>
                  <a:close/>
                </a:path>
              </a:pathLst>
            </a:custGeom>
            <a:solidFill>
              <a:srgbClr val="D0CDE1"/>
            </a:solidFill>
            <a:ln w="3718" cap="flat">
              <a:noFill/>
              <a:prstDash val="solid"/>
              <a:miter/>
            </a:ln>
          </p:spPr>
          <p:txBody>
            <a:bodyPr rtlCol="0" anchor="ctr"/>
            <a:lstStyle/>
            <a:p>
              <a:endParaRPr lang="zh-CN" altLang="en-US"/>
            </a:p>
          </p:txBody>
        </p:sp>
        <p:sp>
          <p:nvSpPr>
            <p:cNvPr id="342" name="任意多边形: 形状 341"/>
            <p:cNvSpPr/>
            <p:nvPr/>
          </p:nvSpPr>
          <p:spPr>
            <a:xfrm>
              <a:off x="8694012" y="2367831"/>
              <a:ext cx="2462708" cy="729840"/>
            </a:xfrm>
            <a:custGeom>
              <a:avLst/>
              <a:gdLst>
                <a:gd name="connsiteX0" fmla="*/ 20678 w 2462708"/>
                <a:gd name="connsiteY0" fmla="*/ 39456 h 729840"/>
                <a:gd name="connsiteX1" fmla="*/ 1372488 w 2462708"/>
                <a:gd name="connsiteY1" fmla="*/ 720247 h 729840"/>
                <a:gd name="connsiteX2" fmla="*/ 1453565 w 2462708"/>
                <a:gd name="connsiteY2" fmla="*/ 720141 h 729840"/>
                <a:gd name="connsiteX3" fmla="*/ 2453597 w 2462708"/>
                <a:gd name="connsiteY3" fmla="*/ 212493 h 729840"/>
                <a:gd name="connsiteX4" fmla="*/ 2459936 w 2462708"/>
                <a:gd name="connsiteY4" fmla="*/ 170343 h 729840"/>
                <a:gd name="connsiteX5" fmla="*/ 1462892 w 2462708"/>
                <a:gd name="connsiteY5" fmla="*/ 688582 h 729840"/>
                <a:gd name="connsiteX6" fmla="*/ 1383997 w 2462708"/>
                <a:gd name="connsiteY6" fmla="*/ 689258 h 729840"/>
                <a:gd name="connsiteX7" fmla="*/ 501 w 2462708"/>
                <a:gd name="connsiteY7" fmla="*/ 0 h 729840"/>
                <a:gd name="connsiteX8" fmla="*/ 20678 w 2462708"/>
                <a:gd name="connsiteY8" fmla="*/ 39456 h 72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2708" h="729840">
                  <a:moveTo>
                    <a:pt x="20678" y="39456"/>
                  </a:moveTo>
                  <a:lnTo>
                    <a:pt x="1372488" y="720247"/>
                  </a:lnTo>
                  <a:cubicBezTo>
                    <a:pt x="1398000" y="733075"/>
                    <a:pt x="1428086" y="733036"/>
                    <a:pt x="1453565" y="720141"/>
                  </a:cubicBezTo>
                  <a:lnTo>
                    <a:pt x="2453597" y="212493"/>
                  </a:lnTo>
                  <a:cubicBezTo>
                    <a:pt x="2465323" y="200767"/>
                    <a:pt x="2463685" y="183390"/>
                    <a:pt x="2459936" y="170343"/>
                  </a:cubicBezTo>
                  <a:lnTo>
                    <a:pt x="1462892" y="688582"/>
                  </a:lnTo>
                  <a:cubicBezTo>
                    <a:pt x="1438215" y="701409"/>
                    <a:pt x="1408891" y="701660"/>
                    <a:pt x="1383997" y="689258"/>
                  </a:cubicBezTo>
                  <a:lnTo>
                    <a:pt x="501" y="0"/>
                  </a:lnTo>
                  <a:cubicBezTo>
                    <a:pt x="-2169" y="16156"/>
                    <a:pt x="6017" y="32163"/>
                    <a:pt x="20678" y="39456"/>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3" name="任意多边形: 形状 342"/>
            <p:cNvSpPr/>
            <p:nvPr/>
          </p:nvSpPr>
          <p:spPr>
            <a:xfrm>
              <a:off x="9239685" y="2383426"/>
              <a:ext cx="766882" cy="405686"/>
            </a:xfrm>
            <a:custGeom>
              <a:avLst/>
              <a:gdLst>
                <a:gd name="connsiteX0" fmla="*/ 758089 w 766882"/>
                <a:gd name="connsiteY0" fmla="*/ 227840 h 405686"/>
                <a:gd name="connsiteX1" fmla="*/ 320303 w 766882"/>
                <a:gd name="connsiteY1" fmla="*/ 6612 h 405686"/>
                <a:gd name="connsiteX2" fmla="*/ 263572 w 766882"/>
                <a:gd name="connsiteY2" fmla="*/ 7258 h 405686"/>
                <a:gd name="connsiteX3" fmla="*/ 9610 w 766882"/>
                <a:gd name="connsiteY3" fmla="*/ 142936 h 405686"/>
                <a:gd name="connsiteX4" fmla="*/ 2147 w 766882"/>
                <a:gd name="connsiteY4" fmla="*/ 167520 h 405686"/>
                <a:gd name="connsiteX5" fmla="*/ 9990 w 766882"/>
                <a:gd name="connsiteY5" fmla="*/ 175180 h 405686"/>
                <a:gd name="connsiteX6" fmla="*/ 456357 w 766882"/>
                <a:gd name="connsiteY6" fmla="*/ 400271 h 405686"/>
                <a:gd name="connsiteX7" fmla="*/ 503941 w 766882"/>
                <a:gd name="connsiteY7" fmla="*/ 399177 h 405686"/>
                <a:gd name="connsiteX8" fmla="*/ 758915 w 766882"/>
                <a:gd name="connsiteY8" fmla="*/ 255529 h 405686"/>
                <a:gd name="connsiteX9" fmla="*/ 764866 w 766882"/>
                <a:gd name="connsiteY9" fmla="*/ 234224 h 405686"/>
                <a:gd name="connsiteX10" fmla="*/ 758089 w 766882"/>
                <a:gd name="connsiteY10" fmla="*/ 227840 h 40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882" h="405686">
                  <a:moveTo>
                    <a:pt x="758089" y="227840"/>
                  </a:moveTo>
                  <a:lnTo>
                    <a:pt x="320303" y="6612"/>
                  </a:lnTo>
                  <a:cubicBezTo>
                    <a:pt x="302416" y="-2427"/>
                    <a:pt x="281248" y="-2186"/>
                    <a:pt x="263572" y="7258"/>
                  </a:cubicBezTo>
                  <a:lnTo>
                    <a:pt x="9610" y="142936"/>
                  </a:lnTo>
                  <a:cubicBezTo>
                    <a:pt x="760" y="147664"/>
                    <a:pt x="-2581" y="158670"/>
                    <a:pt x="2147" y="167520"/>
                  </a:cubicBezTo>
                  <a:cubicBezTo>
                    <a:pt x="3910" y="170820"/>
                    <a:pt x="6649" y="173496"/>
                    <a:pt x="9990" y="175180"/>
                  </a:cubicBezTo>
                  <a:lnTo>
                    <a:pt x="456357" y="400271"/>
                  </a:lnTo>
                  <a:cubicBezTo>
                    <a:pt x="471409" y="407862"/>
                    <a:pt x="489254" y="407451"/>
                    <a:pt x="503941" y="399177"/>
                  </a:cubicBezTo>
                  <a:lnTo>
                    <a:pt x="758915" y="255529"/>
                  </a:lnTo>
                  <a:cubicBezTo>
                    <a:pt x="766442" y="251289"/>
                    <a:pt x="769106" y="241751"/>
                    <a:pt x="764866" y="234224"/>
                  </a:cubicBezTo>
                  <a:cubicBezTo>
                    <a:pt x="763307" y="231458"/>
                    <a:pt x="760943" y="229231"/>
                    <a:pt x="758089" y="227840"/>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4" name="任意多边形: 形状 343"/>
            <p:cNvSpPr/>
            <p:nvPr/>
          </p:nvSpPr>
          <p:spPr>
            <a:xfrm>
              <a:off x="9178981" y="1878417"/>
              <a:ext cx="1855578" cy="950599"/>
            </a:xfrm>
            <a:custGeom>
              <a:avLst/>
              <a:gdLst>
                <a:gd name="connsiteX0" fmla="*/ 1849845 w 1855578"/>
                <a:gd name="connsiteY0" fmla="*/ 695851 h 950599"/>
                <a:gd name="connsiteX1" fmla="*/ 1378748 w 1855578"/>
                <a:gd name="connsiteY1" fmla="*/ 946121 h 950599"/>
                <a:gd name="connsiteX2" fmla="*/ 1343477 w 1855578"/>
                <a:gd name="connsiteY2" fmla="*/ 946476 h 950599"/>
                <a:gd name="connsiteX3" fmla="*/ 12425 w 1855578"/>
                <a:gd name="connsiteY3" fmla="*/ 273359 h 950599"/>
                <a:gd name="connsiteX4" fmla="*/ 2441 w 1855578"/>
                <a:gd name="connsiteY4" fmla="*/ 242944 h 950599"/>
                <a:gd name="connsiteX5" fmla="*/ 12600 w 1855578"/>
                <a:gd name="connsiteY5" fmla="*/ 232872 h 950599"/>
                <a:gd name="connsiteX6" fmla="*/ 472637 w 1855578"/>
                <a:gd name="connsiteY6" fmla="*/ 5177 h 950599"/>
                <a:gd name="connsiteX7" fmla="*/ 517212 w 1855578"/>
                <a:gd name="connsiteY7" fmla="*/ 5335 h 950599"/>
                <a:gd name="connsiteX8" fmla="*/ 1849638 w 1855578"/>
                <a:gd name="connsiteY8" fmla="*/ 676673 h 950599"/>
                <a:gd name="connsiteX9" fmla="*/ 1854421 w 1855578"/>
                <a:gd name="connsiteY9" fmla="*/ 691174 h 950599"/>
                <a:gd name="connsiteX10" fmla="*/ 1849844 w 1855578"/>
                <a:gd name="connsiteY10" fmla="*/ 695851 h 95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578" h="950599">
                  <a:moveTo>
                    <a:pt x="1849845" y="695851"/>
                  </a:moveTo>
                  <a:lnTo>
                    <a:pt x="1378748" y="946121"/>
                  </a:lnTo>
                  <a:cubicBezTo>
                    <a:pt x="1367747" y="951965"/>
                    <a:pt x="1354593" y="952097"/>
                    <a:pt x="1343477" y="946476"/>
                  </a:cubicBezTo>
                  <a:lnTo>
                    <a:pt x="12425" y="273359"/>
                  </a:lnTo>
                  <a:cubicBezTo>
                    <a:pt x="1269" y="267717"/>
                    <a:pt x="-3201" y="254100"/>
                    <a:pt x="2441" y="242944"/>
                  </a:cubicBezTo>
                  <a:cubicBezTo>
                    <a:pt x="4649" y="238577"/>
                    <a:pt x="8214" y="235043"/>
                    <a:pt x="12600" y="232872"/>
                  </a:cubicBezTo>
                  <a:lnTo>
                    <a:pt x="472637" y="5177"/>
                  </a:lnTo>
                  <a:cubicBezTo>
                    <a:pt x="486694" y="-1781"/>
                    <a:pt x="503205" y="-1722"/>
                    <a:pt x="517212" y="5335"/>
                  </a:cubicBezTo>
                  <a:lnTo>
                    <a:pt x="1849638" y="676673"/>
                  </a:lnTo>
                  <a:cubicBezTo>
                    <a:pt x="1854963" y="679356"/>
                    <a:pt x="1857105" y="685848"/>
                    <a:pt x="1854421" y="691174"/>
                  </a:cubicBezTo>
                  <a:cubicBezTo>
                    <a:pt x="1853416" y="693169"/>
                    <a:pt x="1851817" y="694803"/>
                    <a:pt x="1849844" y="695851"/>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5" name="任意多边形: 形状 344"/>
            <p:cNvSpPr/>
            <p:nvPr/>
          </p:nvSpPr>
          <p:spPr>
            <a:xfrm rot="17793903">
              <a:off x="10490006" y="1194661"/>
              <a:ext cx="5282" cy="484242"/>
            </a:xfrm>
            <a:custGeom>
              <a:avLst/>
              <a:gdLst>
                <a:gd name="connsiteX0" fmla="*/ -227 w 5282"/>
                <a:gd name="connsiteY0" fmla="*/ -116 h 484242"/>
                <a:gd name="connsiteX1" fmla="*/ 5055 w 5282"/>
                <a:gd name="connsiteY1" fmla="*/ -116 h 484242"/>
                <a:gd name="connsiteX2" fmla="*/ 5055 w 5282"/>
                <a:gd name="connsiteY2" fmla="*/ 484127 h 484242"/>
                <a:gd name="connsiteX3" fmla="*/ -227 w 5282"/>
                <a:gd name="connsiteY3" fmla="*/ 484127 h 484242"/>
              </a:gdLst>
              <a:ahLst/>
              <a:cxnLst>
                <a:cxn ang="0">
                  <a:pos x="connsiteX0" y="connsiteY0"/>
                </a:cxn>
                <a:cxn ang="0">
                  <a:pos x="connsiteX1" y="connsiteY1"/>
                </a:cxn>
                <a:cxn ang="0">
                  <a:pos x="connsiteX2" y="connsiteY2"/>
                </a:cxn>
                <a:cxn ang="0">
                  <a:pos x="connsiteX3" y="connsiteY3"/>
                </a:cxn>
              </a:cxnLst>
              <a:rect l="l" t="t" r="r" b="b"/>
              <a:pathLst>
                <a:path w="5282" h="484242">
                  <a:moveTo>
                    <a:pt x="-227" y="-116"/>
                  </a:moveTo>
                  <a:lnTo>
                    <a:pt x="5055" y="-116"/>
                  </a:lnTo>
                  <a:lnTo>
                    <a:pt x="5055" y="484127"/>
                  </a:lnTo>
                  <a:lnTo>
                    <a:pt x="-227" y="484127"/>
                  </a:lnTo>
                  <a:close/>
                </a:path>
              </a:pathLst>
            </a:custGeom>
            <a:solidFill>
              <a:schemeClr val="accent1"/>
            </a:solidFill>
            <a:ln w="3718" cap="flat">
              <a:noFill/>
              <a:prstDash val="solid"/>
              <a:miter/>
            </a:ln>
          </p:spPr>
          <p:txBody>
            <a:bodyPr rtlCol="0" anchor="ctr"/>
            <a:lstStyle/>
            <a:p>
              <a:endParaRPr lang="zh-CN" altLang="en-US"/>
            </a:p>
          </p:txBody>
        </p:sp>
        <p:sp>
          <p:nvSpPr>
            <p:cNvPr id="346" name="任意多边形: 形状 345"/>
            <p:cNvSpPr/>
            <p:nvPr/>
          </p:nvSpPr>
          <p:spPr>
            <a:xfrm rot="17825455">
              <a:off x="10490008" y="1259493"/>
              <a:ext cx="5278" cy="486627"/>
            </a:xfrm>
            <a:custGeom>
              <a:avLst/>
              <a:gdLst>
                <a:gd name="connsiteX0" fmla="*/ -227 w 5278"/>
                <a:gd name="connsiteY0" fmla="*/ -116 h 486627"/>
                <a:gd name="connsiteX1" fmla="*/ 5051 w 5278"/>
                <a:gd name="connsiteY1" fmla="*/ -116 h 486627"/>
                <a:gd name="connsiteX2" fmla="*/ 5051 w 5278"/>
                <a:gd name="connsiteY2" fmla="*/ 486512 h 486627"/>
                <a:gd name="connsiteX3" fmla="*/ -227 w 5278"/>
                <a:gd name="connsiteY3" fmla="*/ 486512 h 486627"/>
              </a:gdLst>
              <a:ahLst/>
              <a:cxnLst>
                <a:cxn ang="0">
                  <a:pos x="connsiteX0" y="connsiteY0"/>
                </a:cxn>
                <a:cxn ang="0">
                  <a:pos x="connsiteX1" y="connsiteY1"/>
                </a:cxn>
                <a:cxn ang="0">
                  <a:pos x="connsiteX2" y="connsiteY2"/>
                </a:cxn>
                <a:cxn ang="0">
                  <a:pos x="connsiteX3" y="connsiteY3"/>
                </a:cxn>
              </a:cxnLst>
              <a:rect l="l" t="t" r="r" b="b"/>
              <a:pathLst>
                <a:path w="5278" h="486627">
                  <a:moveTo>
                    <a:pt x="-227" y="-116"/>
                  </a:moveTo>
                  <a:lnTo>
                    <a:pt x="5051" y="-116"/>
                  </a:lnTo>
                  <a:lnTo>
                    <a:pt x="5051" y="486512"/>
                  </a:lnTo>
                  <a:lnTo>
                    <a:pt x="-227" y="486512"/>
                  </a:lnTo>
                  <a:close/>
                </a:path>
              </a:pathLst>
            </a:custGeom>
            <a:solidFill>
              <a:schemeClr val="accent1"/>
            </a:solidFill>
            <a:ln w="3718" cap="flat">
              <a:noFill/>
              <a:prstDash val="solid"/>
              <a:miter/>
            </a:ln>
          </p:spPr>
          <p:txBody>
            <a:bodyPr rtlCol="0" anchor="ctr"/>
            <a:lstStyle/>
            <a:p>
              <a:endParaRPr lang="zh-CN" altLang="en-US"/>
            </a:p>
          </p:txBody>
        </p:sp>
        <p:sp>
          <p:nvSpPr>
            <p:cNvPr id="347" name="任意多边形: 形状 346"/>
            <p:cNvSpPr/>
            <p:nvPr/>
          </p:nvSpPr>
          <p:spPr>
            <a:xfrm rot="17823927">
              <a:off x="10476801" y="1437381"/>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chemeClr val="accent1"/>
            </a:solidFill>
            <a:ln w="3718" cap="flat">
              <a:noFill/>
              <a:prstDash val="solid"/>
              <a:miter/>
            </a:ln>
          </p:spPr>
          <p:txBody>
            <a:bodyPr rtlCol="0" anchor="ctr"/>
            <a:lstStyle/>
            <a:p>
              <a:endParaRPr lang="zh-CN" altLang="en-US"/>
            </a:p>
          </p:txBody>
        </p:sp>
        <p:sp>
          <p:nvSpPr>
            <p:cNvPr id="348" name="任意多边形: 形状 347"/>
            <p:cNvSpPr/>
            <p:nvPr/>
          </p:nvSpPr>
          <p:spPr>
            <a:xfrm>
              <a:off x="8836694" y="1755720"/>
              <a:ext cx="163741" cy="52816"/>
            </a:xfrm>
            <a:custGeom>
              <a:avLst/>
              <a:gdLst>
                <a:gd name="connsiteX0" fmla="*/ 163742 w 163741"/>
                <a:gd name="connsiteY0" fmla="*/ 19707 h 52816"/>
                <a:gd name="connsiteX1" fmla="*/ 8513 w 163741"/>
                <a:gd name="connsiteY1" fmla="*/ 22301 h 52816"/>
                <a:gd name="connsiteX2" fmla="*/ 163742 w 163741"/>
                <a:gd name="connsiteY2" fmla="*/ 19707 h 52816"/>
              </a:gdLst>
              <a:ahLst/>
              <a:cxnLst>
                <a:cxn ang="0">
                  <a:pos x="connsiteX0" y="connsiteY0"/>
                </a:cxn>
                <a:cxn ang="0">
                  <a:pos x="connsiteX1" y="connsiteY1"/>
                </a:cxn>
                <a:cxn ang="0">
                  <a:pos x="connsiteX2" y="connsiteY2"/>
                </a:cxn>
              </a:cxnLst>
              <a:rect l="l" t="t" r="r" b="b"/>
              <a:pathLst>
                <a:path w="163741" h="52816">
                  <a:moveTo>
                    <a:pt x="163742" y="19707"/>
                  </a:moveTo>
                  <a:cubicBezTo>
                    <a:pt x="163742" y="19707"/>
                    <a:pt x="58122" y="-26315"/>
                    <a:pt x="8513" y="22301"/>
                  </a:cubicBezTo>
                  <a:cubicBezTo>
                    <a:pt x="-41096" y="70917"/>
                    <a:pt x="141338" y="54914"/>
                    <a:pt x="163742" y="19707"/>
                  </a:cubicBezTo>
                  <a:close/>
                </a:path>
              </a:pathLst>
            </a:custGeom>
            <a:solidFill>
              <a:srgbClr val="3F3D56"/>
            </a:solidFill>
            <a:ln w="3718" cap="flat">
              <a:noFill/>
              <a:prstDash val="solid"/>
              <a:miter/>
            </a:ln>
          </p:spPr>
          <p:txBody>
            <a:bodyPr rtlCol="0" anchor="ctr"/>
            <a:lstStyle/>
            <a:p>
              <a:endParaRPr lang="zh-CN" altLang="en-US"/>
            </a:p>
          </p:txBody>
        </p:sp>
        <p:sp>
          <p:nvSpPr>
            <p:cNvPr id="349" name="任意多边形: 形状 348"/>
            <p:cNvSpPr/>
            <p:nvPr/>
          </p:nvSpPr>
          <p:spPr>
            <a:xfrm>
              <a:off x="8797603" y="1494167"/>
              <a:ext cx="294342" cy="274671"/>
            </a:xfrm>
            <a:custGeom>
              <a:avLst/>
              <a:gdLst>
                <a:gd name="connsiteX0" fmla="*/ 20455 w 294342"/>
                <a:gd name="connsiteY0" fmla="*/ 62995 h 274671"/>
                <a:gd name="connsiteX1" fmla="*/ 126171 w 294342"/>
                <a:gd name="connsiteY1" fmla="*/ 226 h 274671"/>
                <a:gd name="connsiteX2" fmla="*/ 238494 w 294342"/>
                <a:gd name="connsiteY2" fmla="*/ 82817 h 274671"/>
                <a:gd name="connsiteX3" fmla="*/ 247585 w 294342"/>
                <a:gd name="connsiteY3" fmla="*/ 270086 h 274671"/>
                <a:gd name="connsiteX4" fmla="*/ 231637 w 294342"/>
                <a:gd name="connsiteY4" fmla="*/ 220449 h 274671"/>
                <a:gd name="connsiteX5" fmla="*/ 221761 w 294342"/>
                <a:gd name="connsiteY5" fmla="*/ 273781 h 274671"/>
                <a:gd name="connsiteX6" fmla="*/ 183985 w 294342"/>
                <a:gd name="connsiteY6" fmla="*/ 274427 h 274671"/>
                <a:gd name="connsiteX7" fmla="*/ 2285 w 294342"/>
                <a:gd name="connsiteY7" fmla="*/ 241391 h 274671"/>
                <a:gd name="connsiteX8" fmla="*/ 20455 w 294342"/>
                <a:gd name="connsiteY8" fmla="*/ 62995 h 27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342" h="274671">
                  <a:moveTo>
                    <a:pt x="20455" y="62995"/>
                  </a:moveTo>
                  <a:cubicBezTo>
                    <a:pt x="55949" y="3021"/>
                    <a:pt x="126171" y="226"/>
                    <a:pt x="126171" y="226"/>
                  </a:cubicBezTo>
                  <a:cubicBezTo>
                    <a:pt x="126171" y="226"/>
                    <a:pt x="194599" y="-8524"/>
                    <a:pt x="238494" y="82817"/>
                  </a:cubicBezTo>
                  <a:cubicBezTo>
                    <a:pt x="279409" y="167954"/>
                    <a:pt x="335876" y="250156"/>
                    <a:pt x="247585" y="270086"/>
                  </a:cubicBezTo>
                  <a:lnTo>
                    <a:pt x="231637" y="220449"/>
                  </a:lnTo>
                  <a:lnTo>
                    <a:pt x="221761" y="273781"/>
                  </a:lnTo>
                  <a:cubicBezTo>
                    <a:pt x="209190" y="274685"/>
                    <a:pt x="196579" y="274901"/>
                    <a:pt x="183985" y="274427"/>
                  </a:cubicBezTo>
                  <a:cubicBezTo>
                    <a:pt x="89432" y="271374"/>
                    <a:pt x="-614" y="275320"/>
                    <a:pt x="2285" y="241391"/>
                  </a:cubicBezTo>
                  <a:cubicBezTo>
                    <a:pt x="6139" y="196287"/>
                    <a:pt x="-13697" y="120702"/>
                    <a:pt x="20455" y="62995"/>
                  </a:cubicBezTo>
                  <a:close/>
                </a:path>
              </a:pathLst>
            </a:custGeom>
            <a:solidFill>
              <a:srgbClr val="2F2E41"/>
            </a:solidFill>
            <a:ln w="3718" cap="flat">
              <a:noFill/>
              <a:prstDash val="solid"/>
              <a:miter/>
            </a:ln>
          </p:spPr>
          <p:txBody>
            <a:bodyPr rtlCol="0" anchor="ctr"/>
            <a:lstStyle/>
            <a:p>
              <a:endParaRPr lang="zh-CN" altLang="en-US"/>
            </a:p>
          </p:txBody>
        </p:sp>
        <p:sp>
          <p:nvSpPr>
            <p:cNvPr id="350" name="任意多边形: 形状 349"/>
            <p:cNvSpPr/>
            <p:nvPr/>
          </p:nvSpPr>
          <p:spPr>
            <a:xfrm>
              <a:off x="8691579" y="2644386"/>
              <a:ext cx="179123" cy="306123"/>
            </a:xfrm>
            <a:custGeom>
              <a:avLst/>
              <a:gdLst>
                <a:gd name="connsiteX0" fmla="*/ 76814 w 179123"/>
                <a:gd name="connsiteY0" fmla="*/ 0 h 306123"/>
                <a:gd name="connsiteX1" fmla="*/ 150428 w 179123"/>
                <a:gd name="connsiteY1" fmla="*/ 83215 h 306123"/>
                <a:gd name="connsiteX2" fmla="*/ 169631 w 179123"/>
                <a:gd name="connsiteY2" fmla="*/ 150428 h 306123"/>
                <a:gd name="connsiteX3" fmla="*/ 172832 w 179123"/>
                <a:gd name="connsiteY3" fmla="*/ 233643 h 306123"/>
                <a:gd name="connsiteX4" fmla="*/ 174306 w 179123"/>
                <a:gd name="connsiteY4" fmla="*/ 279964 h 306123"/>
                <a:gd name="connsiteX5" fmla="*/ 95936 w 179123"/>
                <a:gd name="connsiteY5" fmla="*/ 263975 h 306123"/>
                <a:gd name="connsiteX6" fmla="*/ 96018 w 179123"/>
                <a:gd name="connsiteY6" fmla="*/ 262448 h 306123"/>
                <a:gd name="connsiteX7" fmla="*/ 48009 w 179123"/>
                <a:gd name="connsiteY7" fmla="*/ 112021 h 306123"/>
                <a:gd name="connsiteX8" fmla="*/ 0 w 179123"/>
                <a:gd name="connsiteY8" fmla="*/ 41608 h 30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23" h="306123">
                  <a:moveTo>
                    <a:pt x="76814" y="0"/>
                  </a:moveTo>
                  <a:cubicBezTo>
                    <a:pt x="76814" y="0"/>
                    <a:pt x="121622" y="83215"/>
                    <a:pt x="150428" y="83215"/>
                  </a:cubicBezTo>
                  <a:cubicBezTo>
                    <a:pt x="179233" y="83215"/>
                    <a:pt x="176032" y="137625"/>
                    <a:pt x="169631" y="150428"/>
                  </a:cubicBezTo>
                  <a:cubicBezTo>
                    <a:pt x="163230" y="163230"/>
                    <a:pt x="147227" y="192035"/>
                    <a:pt x="172832" y="233643"/>
                  </a:cubicBezTo>
                  <a:cubicBezTo>
                    <a:pt x="181775" y="248176"/>
                    <a:pt x="180175" y="264662"/>
                    <a:pt x="174306" y="279964"/>
                  </a:cubicBezTo>
                  <a:cubicBezTo>
                    <a:pt x="157862" y="322836"/>
                    <a:pt x="93895" y="309847"/>
                    <a:pt x="95936" y="263975"/>
                  </a:cubicBezTo>
                  <a:cubicBezTo>
                    <a:pt x="95958" y="263469"/>
                    <a:pt x="95986" y="262960"/>
                    <a:pt x="96018" y="262448"/>
                  </a:cubicBezTo>
                  <a:cubicBezTo>
                    <a:pt x="99218" y="211239"/>
                    <a:pt x="73613" y="131224"/>
                    <a:pt x="48009" y="112021"/>
                  </a:cubicBezTo>
                  <a:cubicBezTo>
                    <a:pt x="22404" y="92817"/>
                    <a:pt x="0" y="41608"/>
                    <a:pt x="0" y="41608"/>
                  </a:cubicBezTo>
                  <a:close/>
                </a:path>
              </a:pathLst>
            </a:custGeom>
            <a:solidFill>
              <a:srgbClr val="FFB8B8"/>
            </a:solidFill>
            <a:ln w="3718" cap="flat">
              <a:noFill/>
              <a:prstDash val="solid"/>
              <a:miter/>
            </a:ln>
          </p:spPr>
          <p:txBody>
            <a:bodyPr rtlCol="0" anchor="ctr"/>
            <a:lstStyle/>
            <a:p>
              <a:endParaRPr lang="zh-CN" altLang="en-US"/>
            </a:p>
          </p:txBody>
        </p:sp>
        <p:sp>
          <p:nvSpPr>
            <p:cNvPr id="351" name="任意多边形: 形状 350"/>
            <p:cNvSpPr/>
            <p:nvPr/>
          </p:nvSpPr>
          <p:spPr>
            <a:xfrm>
              <a:off x="8973339" y="2625183"/>
              <a:ext cx="179123" cy="306123"/>
            </a:xfrm>
            <a:custGeom>
              <a:avLst/>
              <a:gdLst>
                <a:gd name="connsiteX0" fmla="*/ 102310 w 179123"/>
                <a:gd name="connsiteY0" fmla="*/ 0 h 306123"/>
                <a:gd name="connsiteX1" fmla="*/ 28696 w 179123"/>
                <a:gd name="connsiteY1" fmla="*/ 83215 h 306123"/>
                <a:gd name="connsiteX2" fmla="*/ 9493 w 179123"/>
                <a:gd name="connsiteY2" fmla="*/ 150428 h 306123"/>
                <a:gd name="connsiteX3" fmla="*/ 6292 w 179123"/>
                <a:gd name="connsiteY3" fmla="*/ 233643 h 306123"/>
                <a:gd name="connsiteX4" fmla="*/ 4818 w 179123"/>
                <a:gd name="connsiteY4" fmla="*/ 279964 h 306123"/>
                <a:gd name="connsiteX5" fmla="*/ 83188 w 179123"/>
                <a:gd name="connsiteY5" fmla="*/ 263975 h 306123"/>
                <a:gd name="connsiteX6" fmla="*/ 83106 w 179123"/>
                <a:gd name="connsiteY6" fmla="*/ 262448 h 306123"/>
                <a:gd name="connsiteX7" fmla="*/ 131115 w 179123"/>
                <a:gd name="connsiteY7" fmla="*/ 112020 h 306123"/>
                <a:gd name="connsiteX8" fmla="*/ 179124 w 179123"/>
                <a:gd name="connsiteY8" fmla="*/ 41608 h 30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23" h="306123">
                  <a:moveTo>
                    <a:pt x="102310" y="0"/>
                  </a:moveTo>
                  <a:cubicBezTo>
                    <a:pt x="102310" y="0"/>
                    <a:pt x="57502" y="83215"/>
                    <a:pt x="28696" y="83215"/>
                  </a:cubicBezTo>
                  <a:cubicBezTo>
                    <a:pt x="-109" y="83215"/>
                    <a:pt x="3092" y="137625"/>
                    <a:pt x="9493" y="150428"/>
                  </a:cubicBezTo>
                  <a:cubicBezTo>
                    <a:pt x="15894" y="163230"/>
                    <a:pt x="31897" y="192035"/>
                    <a:pt x="6292" y="233643"/>
                  </a:cubicBezTo>
                  <a:cubicBezTo>
                    <a:pt x="-2651" y="248176"/>
                    <a:pt x="-1052" y="264662"/>
                    <a:pt x="4818" y="279964"/>
                  </a:cubicBezTo>
                  <a:cubicBezTo>
                    <a:pt x="21262" y="322836"/>
                    <a:pt x="85229" y="309847"/>
                    <a:pt x="83188" y="263975"/>
                  </a:cubicBezTo>
                  <a:cubicBezTo>
                    <a:pt x="83166" y="263469"/>
                    <a:pt x="83138" y="262960"/>
                    <a:pt x="83106" y="262448"/>
                  </a:cubicBezTo>
                  <a:cubicBezTo>
                    <a:pt x="79906" y="211238"/>
                    <a:pt x="105510" y="131224"/>
                    <a:pt x="131115" y="112020"/>
                  </a:cubicBezTo>
                  <a:cubicBezTo>
                    <a:pt x="156720" y="92817"/>
                    <a:pt x="179124" y="41608"/>
                    <a:pt x="179124" y="41608"/>
                  </a:cubicBezTo>
                  <a:close/>
                </a:path>
              </a:pathLst>
            </a:custGeom>
            <a:solidFill>
              <a:srgbClr val="FFB8B8"/>
            </a:solidFill>
            <a:ln w="3718" cap="flat">
              <a:noFill/>
              <a:prstDash val="solid"/>
              <a:miter/>
            </a:ln>
          </p:spPr>
          <p:txBody>
            <a:bodyPr rtlCol="0" anchor="ctr"/>
            <a:lstStyle/>
            <a:p>
              <a:endParaRPr lang="zh-CN" altLang="en-US"/>
            </a:p>
          </p:txBody>
        </p:sp>
        <p:sp>
          <p:nvSpPr>
            <p:cNvPr id="352" name="任意多边形: 形状 351"/>
            <p:cNvSpPr/>
            <p:nvPr/>
          </p:nvSpPr>
          <p:spPr>
            <a:xfrm>
              <a:off x="8481179" y="2180301"/>
              <a:ext cx="836160" cy="556159"/>
            </a:xfrm>
            <a:custGeom>
              <a:avLst/>
              <a:gdLst>
                <a:gd name="connsiteX0" fmla="*/ 559264 w 836160"/>
                <a:gd name="connsiteY0" fmla="*/ 35206 h 556159"/>
                <a:gd name="connsiteX1" fmla="*/ 578468 w 836160"/>
                <a:gd name="connsiteY1" fmla="*/ 76814 h 556159"/>
                <a:gd name="connsiteX2" fmla="*/ 834515 w 836160"/>
                <a:gd name="connsiteY2" fmla="*/ 278451 h 556159"/>
                <a:gd name="connsiteX3" fmla="*/ 664884 w 836160"/>
                <a:gd name="connsiteY3" fmla="*/ 550501 h 556159"/>
                <a:gd name="connsiteX4" fmla="*/ 540061 w 836160"/>
                <a:gd name="connsiteY4" fmla="*/ 470486 h 556159"/>
                <a:gd name="connsiteX5" fmla="*/ 613674 w 836160"/>
                <a:gd name="connsiteY5" fmla="*/ 320059 h 556159"/>
                <a:gd name="connsiteX6" fmla="*/ 508055 w 836160"/>
                <a:gd name="connsiteY6" fmla="*/ 224041 h 556159"/>
                <a:gd name="connsiteX7" fmla="*/ 354362 w 836160"/>
                <a:gd name="connsiteY7" fmla="*/ 220840 h 556159"/>
                <a:gd name="connsiteX8" fmla="*/ 223203 w 836160"/>
                <a:gd name="connsiteY8" fmla="*/ 320059 h 556159"/>
                <a:gd name="connsiteX9" fmla="*/ 300017 w 836160"/>
                <a:gd name="connsiteY9" fmla="*/ 489690 h 556159"/>
                <a:gd name="connsiteX10" fmla="*/ 136787 w 836160"/>
                <a:gd name="connsiteY10" fmla="*/ 550501 h 556159"/>
                <a:gd name="connsiteX11" fmla="*/ 2362 w 836160"/>
                <a:gd name="connsiteY11" fmla="*/ 220840 h 556159"/>
                <a:gd name="connsiteX12" fmla="*/ 252008 w 836160"/>
                <a:gd name="connsiteY12" fmla="*/ 99218 h 556159"/>
                <a:gd name="connsiteX13" fmla="*/ 312819 w 836160"/>
                <a:gd name="connsiteY13" fmla="*/ 12802 h 556159"/>
                <a:gd name="connsiteX14" fmla="*/ 549662 w 836160"/>
                <a:gd name="connsiteY14" fmla="*/ 0 h 5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6160" h="556159">
                  <a:moveTo>
                    <a:pt x="559264" y="35206"/>
                  </a:moveTo>
                  <a:lnTo>
                    <a:pt x="578468" y="76814"/>
                  </a:lnTo>
                  <a:cubicBezTo>
                    <a:pt x="578468" y="76814"/>
                    <a:pt x="860119" y="169631"/>
                    <a:pt x="834515" y="278451"/>
                  </a:cubicBezTo>
                  <a:cubicBezTo>
                    <a:pt x="808910" y="387271"/>
                    <a:pt x="684087" y="556902"/>
                    <a:pt x="664884" y="550501"/>
                  </a:cubicBezTo>
                  <a:cubicBezTo>
                    <a:pt x="645680" y="544100"/>
                    <a:pt x="543261" y="524896"/>
                    <a:pt x="540061" y="470486"/>
                  </a:cubicBezTo>
                  <a:cubicBezTo>
                    <a:pt x="536860" y="416076"/>
                    <a:pt x="613674" y="320059"/>
                    <a:pt x="613674" y="320059"/>
                  </a:cubicBezTo>
                  <a:lnTo>
                    <a:pt x="508055" y="224041"/>
                  </a:lnTo>
                  <a:lnTo>
                    <a:pt x="354362" y="220840"/>
                  </a:lnTo>
                  <a:lnTo>
                    <a:pt x="223203" y="320059"/>
                  </a:lnTo>
                  <a:cubicBezTo>
                    <a:pt x="223203" y="320059"/>
                    <a:pt x="360828" y="441681"/>
                    <a:pt x="300017" y="489690"/>
                  </a:cubicBezTo>
                  <a:cubicBezTo>
                    <a:pt x="239206" y="537698"/>
                    <a:pt x="149589" y="569704"/>
                    <a:pt x="136787" y="550501"/>
                  </a:cubicBezTo>
                  <a:cubicBezTo>
                    <a:pt x="123984" y="531297"/>
                    <a:pt x="-20042" y="246445"/>
                    <a:pt x="2362" y="220840"/>
                  </a:cubicBezTo>
                  <a:cubicBezTo>
                    <a:pt x="24766" y="195236"/>
                    <a:pt x="252008" y="99218"/>
                    <a:pt x="252008" y="99218"/>
                  </a:cubicBezTo>
                  <a:lnTo>
                    <a:pt x="312819" y="12802"/>
                  </a:lnTo>
                  <a:lnTo>
                    <a:pt x="549662" y="0"/>
                  </a:lnTo>
                  <a:close/>
                </a:path>
              </a:pathLst>
            </a:custGeom>
            <a:solidFill>
              <a:srgbClr val="2F2E41"/>
            </a:solidFill>
            <a:ln w="3718" cap="flat">
              <a:noFill/>
              <a:prstDash val="solid"/>
              <a:miter/>
            </a:ln>
          </p:spPr>
          <p:txBody>
            <a:bodyPr rtlCol="0" anchor="ctr"/>
            <a:lstStyle/>
            <a:p>
              <a:endParaRPr lang="zh-CN" altLang="en-US"/>
            </a:p>
          </p:txBody>
        </p:sp>
        <p:sp>
          <p:nvSpPr>
            <p:cNvPr id="353" name="任意多边形: 形状 352"/>
            <p:cNvSpPr/>
            <p:nvPr/>
          </p:nvSpPr>
          <p:spPr>
            <a:xfrm>
              <a:off x="8845207" y="1663229"/>
              <a:ext cx="160159" cy="209816"/>
            </a:xfrm>
            <a:custGeom>
              <a:avLst/>
              <a:gdLst>
                <a:gd name="connsiteX0" fmla="*/ 137625 w 160159"/>
                <a:gd name="connsiteY0" fmla="*/ 24182 h 209816"/>
                <a:gd name="connsiteX1" fmla="*/ 153628 w 160159"/>
                <a:gd name="connsiteY1" fmla="*/ 142604 h 209816"/>
                <a:gd name="connsiteX2" fmla="*/ 89616 w 160159"/>
                <a:gd name="connsiteY2" fmla="*/ 209816 h 209816"/>
                <a:gd name="connsiteX3" fmla="*/ 35206 w 160159"/>
                <a:gd name="connsiteY3" fmla="*/ 209816 h 209816"/>
                <a:gd name="connsiteX4" fmla="*/ 0 w 160159"/>
                <a:gd name="connsiteY4" fmla="*/ 136203 h 209816"/>
                <a:gd name="connsiteX5" fmla="*/ 12802 w 160159"/>
                <a:gd name="connsiteY5" fmla="*/ 24182 h 209816"/>
                <a:gd name="connsiteX6" fmla="*/ 137625 w 160159"/>
                <a:gd name="connsiteY6" fmla="*/ 24182 h 20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59" h="209816">
                  <a:moveTo>
                    <a:pt x="137625" y="24182"/>
                  </a:moveTo>
                  <a:cubicBezTo>
                    <a:pt x="137625" y="24182"/>
                    <a:pt x="121622" y="129802"/>
                    <a:pt x="153628" y="142604"/>
                  </a:cubicBezTo>
                  <a:cubicBezTo>
                    <a:pt x="185634" y="155406"/>
                    <a:pt x="89616" y="209816"/>
                    <a:pt x="89616" y="209816"/>
                  </a:cubicBezTo>
                  <a:lnTo>
                    <a:pt x="35206" y="209816"/>
                  </a:lnTo>
                  <a:lnTo>
                    <a:pt x="0" y="136203"/>
                  </a:lnTo>
                  <a:cubicBezTo>
                    <a:pt x="0" y="136203"/>
                    <a:pt x="32006" y="78592"/>
                    <a:pt x="12802" y="24182"/>
                  </a:cubicBezTo>
                  <a:cubicBezTo>
                    <a:pt x="-6401" y="-30228"/>
                    <a:pt x="137625" y="24182"/>
                    <a:pt x="137625" y="24182"/>
                  </a:cubicBezTo>
                  <a:close/>
                </a:path>
              </a:pathLst>
            </a:custGeom>
            <a:solidFill>
              <a:srgbClr val="FFB8B8"/>
            </a:solidFill>
            <a:ln w="3718" cap="flat">
              <a:noFill/>
              <a:prstDash val="solid"/>
              <a:miter/>
            </a:ln>
          </p:spPr>
          <p:txBody>
            <a:bodyPr rtlCol="0" anchor="ctr"/>
            <a:lstStyle/>
            <a:p>
              <a:endParaRPr lang="zh-CN" altLang="en-US"/>
            </a:p>
          </p:txBody>
        </p:sp>
        <p:sp>
          <p:nvSpPr>
            <p:cNvPr id="354" name="任意多边形: 形状 353"/>
            <p:cNvSpPr/>
            <p:nvPr/>
          </p:nvSpPr>
          <p:spPr>
            <a:xfrm>
              <a:off x="8845207" y="1663229"/>
              <a:ext cx="160159" cy="209816"/>
            </a:xfrm>
            <a:custGeom>
              <a:avLst/>
              <a:gdLst>
                <a:gd name="connsiteX0" fmla="*/ 137625 w 160159"/>
                <a:gd name="connsiteY0" fmla="*/ 24182 h 209816"/>
                <a:gd name="connsiteX1" fmla="*/ 153628 w 160159"/>
                <a:gd name="connsiteY1" fmla="*/ 142604 h 209816"/>
                <a:gd name="connsiteX2" fmla="*/ 89616 w 160159"/>
                <a:gd name="connsiteY2" fmla="*/ 209816 h 209816"/>
                <a:gd name="connsiteX3" fmla="*/ 35206 w 160159"/>
                <a:gd name="connsiteY3" fmla="*/ 209816 h 209816"/>
                <a:gd name="connsiteX4" fmla="*/ 0 w 160159"/>
                <a:gd name="connsiteY4" fmla="*/ 136203 h 209816"/>
                <a:gd name="connsiteX5" fmla="*/ 12802 w 160159"/>
                <a:gd name="connsiteY5" fmla="*/ 24182 h 209816"/>
                <a:gd name="connsiteX6" fmla="*/ 137625 w 160159"/>
                <a:gd name="connsiteY6" fmla="*/ 24182 h 20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59" h="209816">
                  <a:moveTo>
                    <a:pt x="137625" y="24182"/>
                  </a:moveTo>
                  <a:cubicBezTo>
                    <a:pt x="137625" y="24182"/>
                    <a:pt x="121622" y="129802"/>
                    <a:pt x="153628" y="142604"/>
                  </a:cubicBezTo>
                  <a:cubicBezTo>
                    <a:pt x="185634" y="155406"/>
                    <a:pt x="89616" y="209816"/>
                    <a:pt x="89616" y="209816"/>
                  </a:cubicBezTo>
                  <a:lnTo>
                    <a:pt x="35206" y="209816"/>
                  </a:lnTo>
                  <a:lnTo>
                    <a:pt x="0" y="136203"/>
                  </a:lnTo>
                  <a:cubicBezTo>
                    <a:pt x="0" y="136203"/>
                    <a:pt x="32006" y="78592"/>
                    <a:pt x="12802" y="24182"/>
                  </a:cubicBezTo>
                  <a:cubicBezTo>
                    <a:pt x="-6401" y="-30228"/>
                    <a:pt x="137625" y="24182"/>
                    <a:pt x="137625" y="24182"/>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55" name="任意多边形: 形状 354"/>
            <p:cNvSpPr/>
            <p:nvPr/>
          </p:nvSpPr>
          <p:spPr>
            <a:xfrm>
              <a:off x="8800399" y="1777028"/>
              <a:ext cx="236843" cy="437409"/>
            </a:xfrm>
            <a:custGeom>
              <a:avLst/>
              <a:gdLst>
                <a:gd name="connsiteX0" fmla="*/ 204838 w 236843"/>
                <a:gd name="connsiteY0" fmla="*/ 0 h 437409"/>
                <a:gd name="connsiteX1" fmla="*/ 163230 w 236843"/>
                <a:gd name="connsiteY1" fmla="*/ 44808 h 437409"/>
                <a:gd name="connsiteX2" fmla="*/ 67212 w 236843"/>
                <a:gd name="connsiteY2" fmla="*/ 35207 h 437409"/>
                <a:gd name="connsiteX3" fmla="*/ 0 w 236843"/>
                <a:gd name="connsiteY3" fmla="*/ 44808 h 437409"/>
                <a:gd name="connsiteX4" fmla="*/ 0 w 236843"/>
                <a:gd name="connsiteY4" fmla="*/ 428879 h 437409"/>
                <a:gd name="connsiteX5" fmla="*/ 92817 w 236843"/>
                <a:gd name="connsiteY5" fmla="*/ 428879 h 437409"/>
                <a:gd name="connsiteX6" fmla="*/ 220840 w 236843"/>
                <a:gd name="connsiteY6" fmla="*/ 422477 h 437409"/>
                <a:gd name="connsiteX7" fmla="*/ 236843 w 236843"/>
                <a:gd name="connsiteY7" fmla="*/ 25605 h 43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43" h="437409">
                  <a:moveTo>
                    <a:pt x="204838" y="0"/>
                  </a:moveTo>
                  <a:cubicBezTo>
                    <a:pt x="204838" y="0"/>
                    <a:pt x="169631" y="38407"/>
                    <a:pt x="163230" y="44808"/>
                  </a:cubicBezTo>
                  <a:cubicBezTo>
                    <a:pt x="156829" y="51209"/>
                    <a:pt x="128023" y="86416"/>
                    <a:pt x="67212" y="35207"/>
                  </a:cubicBezTo>
                  <a:cubicBezTo>
                    <a:pt x="6401" y="-16003"/>
                    <a:pt x="0" y="44808"/>
                    <a:pt x="0" y="44808"/>
                  </a:cubicBezTo>
                  <a:lnTo>
                    <a:pt x="0" y="428879"/>
                  </a:lnTo>
                  <a:cubicBezTo>
                    <a:pt x="0" y="428879"/>
                    <a:pt x="51209" y="406474"/>
                    <a:pt x="92817" y="428879"/>
                  </a:cubicBezTo>
                  <a:cubicBezTo>
                    <a:pt x="134425" y="451283"/>
                    <a:pt x="220840" y="422477"/>
                    <a:pt x="220840" y="422477"/>
                  </a:cubicBezTo>
                  <a:lnTo>
                    <a:pt x="236843" y="25605"/>
                  </a:lnTo>
                  <a:close/>
                </a:path>
              </a:pathLst>
            </a:custGeom>
            <a:solidFill>
              <a:srgbClr val="D0CDE1"/>
            </a:solidFill>
            <a:ln w="3718" cap="flat">
              <a:noFill/>
              <a:prstDash val="solid"/>
              <a:miter/>
            </a:ln>
          </p:spPr>
          <p:txBody>
            <a:bodyPr rtlCol="0" anchor="ctr"/>
            <a:lstStyle/>
            <a:p>
              <a:endParaRPr lang="zh-CN" altLang="en-US"/>
            </a:p>
          </p:txBody>
        </p:sp>
        <p:sp>
          <p:nvSpPr>
            <p:cNvPr id="356" name="任意多边形: 形状 355"/>
            <p:cNvSpPr/>
            <p:nvPr/>
          </p:nvSpPr>
          <p:spPr>
            <a:xfrm>
              <a:off x="8940625" y="1771338"/>
              <a:ext cx="240643" cy="559391"/>
            </a:xfrm>
            <a:custGeom>
              <a:avLst/>
              <a:gdLst>
                <a:gd name="connsiteX0" fmla="*/ 41102 w 240643"/>
                <a:gd name="connsiteY0" fmla="*/ 5690 h 559391"/>
                <a:gd name="connsiteX1" fmla="*/ 96617 w 240643"/>
                <a:gd name="connsiteY1" fmla="*/ 5690 h 559391"/>
                <a:gd name="connsiteX2" fmla="*/ 205437 w 240643"/>
                <a:gd name="connsiteY2" fmla="*/ 111309 h 559391"/>
                <a:gd name="connsiteX3" fmla="*/ 173432 w 240643"/>
                <a:gd name="connsiteY3" fmla="*/ 437769 h 559391"/>
                <a:gd name="connsiteX4" fmla="*/ 240644 w 240643"/>
                <a:gd name="connsiteY4" fmla="*/ 559391 h 559391"/>
                <a:gd name="connsiteX5" fmla="*/ 99818 w 240643"/>
                <a:gd name="connsiteY5" fmla="*/ 485778 h 559391"/>
                <a:gd name="connsiteX6" fmla="*/ 600 w 240643"/>
                <a:gd name="connsiteY6" fmla="*/ 376958 h 559391"/>
                <a:gd name="connsiteX7" fmla="*/ 41102 w 240643"/>
                <a:gd name="connsiteY7" fmla="*/ 5690 h 55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643" h="559391">
                  <a:moveTo>
                    <a:pt x="41102" y="5690"/>
                  </a:moveTo>
                  <a:cubicBezTo>
                    <a:pt x="41102" y="5690"/>
                    <a:pt x="71013" y="-7112"/>
                    <a:pt x="96617" y="5690"/>
                  </a:cubicBezTo>
                  <a:cubicBezTo>
                    <a:pt x="122222" y="18492"/>
                    <a:pt x="211839" y="82504"/>
                    <a:pt x="205437" y="111309"/>
                  </a:cubicBezTo>
                  <a:cubicBezTo>
                    <a:pt x="199036" y="140115"/>
                    <a:pt x="115821" y="341751"/>
                    <a:pt x="173432" y="437769"/>
                  </a:cubicBezTo>
                  <a:cubicBezTo>
                    <a:pt x="231042" y="533787"/>
                    <a:pt x="240644" y="559391"/>
                    <a:pt x="240644" y="559391"/>
                  </a:cubicBezTo>
                  <a:lnTo>
                    <a:pt x="99818" y="485778"/>
                  </a:lnTo>
                  <a:cubicBezTo>
                    <a:pt x="99818" y="485778"/>
                    <a:pt x="-9002" y="418566"/>
                    <a:pt x="600" y="376958"/>
                  </a:cubicBezTo>
                  <a:cubicBezTo>
                    <a:pt x="10202" y="335350"/>
                    <a:pt x="41102" y="5690"/>
                    <a:pt x="41102" y="5690"/>
                  </a:cubicBezTo>
                  <a:close/>
                </a:path>
              </a:pathLst>
            </a:custGeom>
            <a:solidFill>
              <a:srgbClr val="3F3D56"/>
            </a:solidFill>
            <a:ln w="3718" cap="flat">
              <a:noFill/>
              <a:prstDash val="solid"/>
              <a:miter/>
            </a:ln>
          </p:spPr>
          <p:txBody>
            <a:bodyPr rtlCol="0" anchor="ctr"/>
            <a:lstStyle/>
            <a:p>
              <a:endParaRPr lang="zh-CN" altLang="en-US"/>
            </a:p>
          </p:txBody>
        </p:sp>
        <p:sp>
          <p:nvSpPr>
            <p:cNvPr id="357" name="任意多边形: 形状 356"/>
            <p:cNvSpPr/>
            <p:nvPr/>
          </p:nvSpPr>
          <p:spPr>
            <a:xfrm>
              <a:off x="8661336" y="1777028"/>
              <a:ext cx="222992" cy="532856"/>
            </a:xfrm>
            <a:custGeom>
              <a:avLst/>
              <a:gdLst>
                <a:gd name="connsiteX0" fmla="*/ 193434 w 222992"/>
                <a:gd name="connsiteY0" fmla="*/ 0 h 532856"/>
                <a:gd name="connsiteX1" fmla="*/ 123059 w 222992"/>
                <a:gd name="connsiteY1" fmla="*/ 12802 h 532856"/>
                <a:gd name="connsiteX2" fmla="*/ 28642 w 222992"/>
                <a:gd name="connsiteY2" fmla="*/ 75214 h 532856"/>
                <a:gd name="connsiteX3" fmla="*/ 84652 w 222992"/>
                <a:gd name="connsiteY3" fmla="*/ 409675 h 532856"/>
                <a:gd name="connsiteX4" fmla="*/ 4638 w 222992"/>
                <a:gd name="connsiteY4" fmla="*/ 531297 h 532856"/>
                <a:gd name="connsiteX5" fmla="*/ 103856 w 222992"/>
                <a:gd name="connsiteY5" fmla="*/ 531297 h 532856"/>
                <a:gd name="connsiteX6" fmla="*/ 222278 w 222992"/>
                <a:gd name="connsiteY6" fmla="*/ 374469 h 532856"/>
                <a:gd name="connsiteX7" fmla="*/ 193434 w 222992"/>
                <a:gd name="connsiteY7" fmla="*/ 0 h 53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992" h="532856">
                  <a:moveTo>
                    <a:pt x="193434" y="0"/>
                  </a:moveTo>
                  <a:cubicBezTo>
                    <a:pt x="193434" y="0"/>
                    <a:pt x="126260" y="6401"/>
                    <a:pt x="123059" y="12802"/>
                  </a:cubicBezTo>
                  <a:cubicBezTo>
                    <a:pt x="119859" y="19204"/>
                    <a:pt x="22241" y="46408"/>
                    <a:pt x="28642" y="75214"/>
                  </a:cubicBezTo>
                  <a:cubicBezTo>
                    <a:pt x="35043" y="104019"/>
                    <a:pt x="123059" y="361666"/>
                    <a:pt x="84652" y="409675"/>
                  </a:cubicBezTo>
                  <a:cubicBezTo>
                    <a:pt x="46245" y="457684"/>
                    <a:pt x="-17767" y="524896"/>
                    <a:pt x="4638" y="531297"/>
                  </a:cubicBezTo>
                  <a:cubicBezTo>
                    <a:pt x="27042" y="537698"/>
                    <a:pt x="65449" y="521696"/>
                    <a:pt x="103856" y="531297"/>
                  </a:cubicBezTo>
                  <a:cubicBezTo>
                    <a:pt x="142263" y="540899"/>
                    <a:pt x="231879" y="460884"/>
                    <a:pt x="222278" y="374469"/>
                  </a:cubicBezTo>
                  <a:cubicBezTo>
                    <a:pt x="212676" y="288053"/>
                    <a:pt x="222202" y="22404"/>
                    <a:pt x="193434" y="0"/>
                  </a:cubicBezTo>
                  <a:close/>
                </a:path>
              </a:pathLst>
            </a:custGeom>
            <a:solidFill>
              <a:srgbClr val="3F3D56"/>
            </a:solidFill>
            <a:ln w="3718" cap="flat">
              <a:noFill/>
              <a:prstDash val="solid"/>
              <a:miter/>
            </a:ln>
          </p:spPr>
          <p:txBody>
            <a:bodyPr rtlCol="0" anchor="ctr"/>
            <a:lstStyle/>
            <a:p>
              <a:endParaRPr lang="zh-CN" altLang="en-US"/>
            </a:p>
          </p:txBody>
        </p:sp>
        <p:sp>
          <p:nvSpPr>
            <p:cNvPr id="358" name="任意多边形: 形状 357"/>
            <p:cNvSpPr/>
            <p:nvPr/>
          </p:nvSpPr>
          <p:spPr>
            <a:xfrm>
              <a:off x="8950550" y="2372337"/>
              <a:ext cx="66655" cy="118523"/>
            </a:xfrm>
            <a:custGeom>
              <a:avLst/>
              <a:gdLst>
                <a:gd name="connsiteX0" fmla="*/ 64288 w 66655"/>
                <a:gd name="connsiteY0" fmla="*/ 16003 h 118523"/>
                <a:gd name="connsiteX1" fmla="*/ 64288 w 66655"/>
                <a:gd name="connsiteY1" fmla="*/ 48009 h 118523"/>
                <a:gd name="connsiteX2" fmla="*/ 29082 w 66655"/>
                <a:gd name="connsiteY2" fmla="*/ 118422 h 118523"/>
                <a:gd name="connsiteX3" fmla="*/ 9878 w 66655"/>
                <a:gd name="connsiteY3" fmla="*/ 28805 h 118523"/>
                <a:gd name="connsiteX4" fmla="*/ 13079 w 66655"/>
                <a:gd name="connsiteY4" fmla="*/ 0 h 118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5" h="118523">
                  <a:moveTo>
                    <a:pt x="64288" y="16003"/>
                  </a:moveTo>
                  <a:lnTo>
                    <a:pt x="64288" y="48009"/>
                  </a:lnTo>
                  <a:cubicBezTo>
                    <a:pt x="64288" y="48009"/>
                    <a:pt x="80291" y="121622"/>
                    <a:pt x="29082" y="118422"/>
                  </a:cubicBezTo>
                  <a:cubicBezTo>
                    <a:pt x="-22128" y="115221"/>
                    <a:pt x="9878" y="28805"/>
                    <a:pt x="9878" y="28805"/>
                  </a:cubicBezTo>
                  <a:lnTo>
                    <a:pt x="13079" y="0"/>
                  </a:lnTo>
                  <a:close/>
                </a:path>
              </a:pathLst>
            </a:custGeom>
            <a:solidFill>
              <a:srgbClr val="FFB8B8"/>
            </a:solidFill>
            <a:ln w="3718" cap="flat">
              <a:noFill/>
              <a:prstDash val="solid"/>
              <a:miter/>
            </a:ln>
          </p:spPr>
          <p:txBody>
            <a:bodyPr rtlCol="0" anchor="ctr"/>
            <a:lstStyle/>
            <a:p>
              <a:endParaRPr lang="zh-CN" altLang="en-US"/>
            </a:p>
          </p:txBody>
        </p:sp>
        <p:sp>
          <p:nvSpPr>
            <p:cNvPr id="359" name="任意多边形: 形状 358"/>
            <p:cNvSpPr/>
            <p:nvPr/>
          </p:nvSpPr>
          <p:spPr>
            <a:xfrm>
              <a:off x="8810000" y="2391540"/>
              <a:ext cx="76458" cy="80599"/>
            </a:xfrm>
            <a:custGeom>
              <a:avLst/>
              <a:gdLst>
                <a:gd name="connsiteX0" fmla="*/ 60811 w 76458"/>
                <a:gd name="connsiteY0" fmla="*/ 0 h 80599"/>
                <a:gd name="connsiteX1" fmla="*/ 60811 w 76458"/>
                <a:gd name="connsiteY1" fmla="*/ 80014 h 80599"/>
                <a:gd name="connsiteX2" fmla="*/ 0 w 76458"/>
                <a:gd name="connsiteY2" fmla="*/ 25605 h 80599"/>
                <a:gd name="connsiteX3" fmla="*/ 60811 w 76458"/>
                <a:gd name="connsiteY3" fmla="*/ 0 h 80599"/>
              </a:gdLst>
              <a:ahLst/>
              <a:cxnLst>
                <a:cxn ang="0">
                  <a:pos x="connsiteX0" y="connsiteY0"/>
                </a:cxn>
                <a:cxn ang="0">
                  <a:pos x="connsiteX1" y="connsiteY1"/>
                </a:cxn>
                <a:cxn ang="0">
                  <a:pos x="connsiteX2" y="connsiteY2"/>
                </a:cxn>
                <a:cxn ang="0">
                  <a:pos x="connsiteX3" y="connsiteY3"/>
                </a:cxn>
              </a:cxnLst>
              <a:rect l="l" t="t" r="r" b="b"/>
              <a:pathLst>
                <a:path w="76458" h="80599">
                  <a:moveTo>
                    <a:pt x="60811" y="0"/>
                  </a:moveTo>
                  <a:cubicBezTo>
                    <a:pt x="60811" y="0"/>
                    <a:pt x="96018" y="73613"/>
                    <a:pt x="60811" y="80014"/>
                  </a:cubicBezTo>
                  <a:cubicBezTo>
                    <a:pt x="25605" y="86416"/>
                    <a:pt x="0" y="38407"/>
                    <a:pt x="0" y="25605"/>
                  </a:cubicBezTo>
                  <a:cubicBezTo>
                    <a:pt x="0" y="12802"/>
                    <a:pt x="60811" y="0"/>
                    <a:pt x="60811" y="0"/>
                  </a:cubicBezTo>
                  <a:close/>
                </a:path>
              </a:pathLst>
            </a:custGeom>
            <a:solidFill>
              <a:srgbClr val="FFB8B8"/>
            </a:solidFill>
            <a:ln w="3718" cap="flat">
              <a:noFill/>
              <a:prstDash val="solid"/>
              <a:miter/>
            </a:ln>
          </p:spPr>
          <p:txBody>
            <a:bodyPr rtlCol="0" anchor="ctr"/>
            <a:lstStyle/>
            <a:p>
              <a:endParaRPr lang="zh-CN" altLang="en-US"/>
            </a:p>
          </p:txBody>
        </p:sp>
        <p:sp>
          <p:nvSpPr>
            <p:cNvPr id="360" name="任意多边形: 形状 359"/>
            <p:cNvSpPr/>
            <p:nvPr/>
          </p:nvSpPr>
          <p:spPr>
            <a:xfrm>
              <a:off x="8818002" y="1631401"/>
              <a:ext cx="12802" cy="25604"/>
            </a:xfrm>
            <a:custGeom>
              <a:avLst/>
              <a:gdLst>
                <a:gd name="connsiteX0" fmla="*/ 12802 w 12802"/>
                <a:gd name="connsiteY0" fmla="*/ 12802 h 25604"/>
                <a:gd name="connsiteX1" fmla="*/ 6401 w 12802"/>
                <a:gd name="connsiteY1" fmla="*/ 25605 h 25604"/>
                <a:gd name="connsiteX2" fmla="*/ 0 w 12802"/>
                <a:gd name="connsiteY2" fmla="*/ 12802 h 25604"/>
                <a:gd name="connsiteX3" fmla="*/ 6401 w 12802"/>
                <a:gd name="connsiteY3" fmla="*/ 0 h 25604"/>
                <a:gd name="connsiteX4" fmla="*/ 12802 w 12802"/>
                <a:gd name="connsiteY4" fmla="*/ 12802 h 25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2" h="25604">
                  <a:moveTo>
                    <a:pt x="12802" y="12802"/>
                  </a:moveTo>
                  <a:cubicBezTo>
                    <a:pt x="12802" y="19873"/>
                    <a:pt x="9936" y="25605"/>
                    <a:pt x="6401" y="25605"/>
                  </a:cubicBezTo>
                  <a:cubicBezTo>
                    <a:pt x="2866" y="25605"/>
                    <a:pt x="0" y="19873"/>
                    <a:pt x="0" y="12802"/>
                  </a:cubicBezTo>
                  <a:cubicBezTo>
                    <a:pt x="0" y="5732"/>
                    <a:pt x="2866" y="0"/>
                    <a:pt x="6401" y="0"/>
                  </a:cubicBezTo>
                  <a:cubicBezTo>
                    <a:pt x="9936" y="0"/>
                    <a:pt x="12802" y="5732"/>
                    <a:pt x="12802" y="12802"/>
                  </a:cubicBezTo>
                  <a:close/>
                </a:path>
              </a:pathLst>
            </a:custGeom>
            <a:solidFill>
              <a:srgbClr val="FFB8B8"/>
            </a:solidFill>
            <a:ln w="3718" cap="flat">
              <a:noFill/>
              <a:prstDash val="solid"/>
              <a:miter/>
            </a:ln>
          </p:spPr>
          <p:txBody>
            <a:bodyPr rtlCol="0" anchor="ctr"/>
            <a:lstStyle/>
            <a:p>
              <a:endParaRPr lang="zh-CN" altLang="en-US"/>
            </a:p>
          </p:txBody>
        </p:sp>
        <p:sp>
          <p:nvSpPr>
            <p:cNvPr id="361" name="任意多边形: 形状 360"/>
            <p:cNvSpPr/>
            <p:nvPr/>
          </p:nvSpPr>
          <p:spPr>
            <a:xfrm>
              <a:off x="9006837" y="1631401"/>
              <a:ext cx="12802" cy="25604"/>
            </a:xfrm>
            <a:custGeom>
              <a:avLst/>
              <a:gdLst>
                <a:gd name="connsiteX0" fmla="*/ 12802 w 12802"/>
                <a:gd name="connsiteY0" fmla="*/ 12802 h 25604"/>
                <a:gd name="connsiteX1" fmla="*/ 6401 w 12802"/>
                <a:gd name="connsiteY1" fmla="*/ 25605 h 25604"/>
                <a:gd name="connsiteX2" fmla="*/ 0 w 12802"/>
                <a:gd name="connsiteY2" fmla="*/ 12802 h 25604"/>
                <a:gd name="connsiteX3" fmla="*/ 6401 w 12802"/>
                <a:gd name="connsiteY3" fmla="*/ 0 h 25604"/>
                <a:gd name="connsiteX4" fmla="*/ 12802 w 12802"/>
                <a:gd name="connsiteY4" fmla="*/ 12802 h 25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2" h="25604">
                  <a:moveTo>
                    <a:pt x="12802" y="12802"/>
                  </a:moveTo>
                  <a:cubicBezTo>
                    <a:pt x="12802" y="19873"/>
                    <a:pt x="9936" y="25605"/>
                    <a:pt x="6401" y="25605"/>
                  </a:cubicBezTo>
                  <a:cubicBezTo>
                    <a:pt x="2866" y="25605"/>
                    <a:pt x="0" y="19873"/>
                    <a:pt x="0" y="12802"/>
                  </a:cubicBezTo>
                  <a:cubicBezTo>
                    <a:pt x="0" y="5732"/>
                    <a:pt x="2866" y="0"/>
                    <a:pt x="6401" y="0"/>
                  </a:cubicBezTo>
                  <a:cubicBezTo>
                    <a:pt x="9936" y="0"/>
                    <a:pt x="12802" y="5732"/>
                    <a:pt x="12802" y="12802"/>
                  </a:cubicBezTo>
                  <a:close/>
                </a:path>
              </a:pathLst>
            </a:custGeom>
            <a:solidFill>
              <a:srgbClr val="FFB8B8"/>
            </a:solidFill>
            <a:ln w="3718" cap="flat">
              <a:noFill/>
              <a:prstDash val="solid"/>
              <a:miter/>
            </a:ln>
          </p:spPr>
          <p:txBody>
            <a:bodyPr rtlCol="0" anchor="ctr"/>
            <a:lstStyle/>
            <a:p>
              <a:endParaRPr lang="zh-CN" altLang="en-US"/>
            </a:p>
          </p:txBody>
        </p:sp>
        <p:sp>
          <p:nvSpPr>
            <p:cNvPr id="362" name="任意多边形: 形状 361"/>
            <p:cNvSpPr/>
            <p:nvPr/>
          </p:nvSpPr>
          <p:spPr>
            <a:xfrm>
              <a:off x="8691485" y="1818635"/>
              <a:ext cx="192128" cy="614512"/>
            </a:xfrm>
            <a:custGeom>
              <a:avLst/>
              <a:gdLst>
                <a:gd name="connsiteX0" fmla="*/ 76908 w 192128"/>
                <a:gd name="connsiteY0" fmla="*/ 0 h 614512"/>
                <a:gd name="connsiteX1" fmla="*/ 94 w 192128"/>
                <a:gd name="connsiteY1" fmla="*/ 32006 h 614512"/>
                <a:gd name="connsiteX2" fmla="*/ 108914 w 192128"/>
                <a:gd name="connsiteY2" fmla="*/ 614512 h 614512"/>
                <a:gd name="connsiteX3" fmla="*/ 192129 w 192128"/>
                <a:gd name="connsiteY3" fmla="*/ 582507 h 614512"/>
              </a:gdLst>
              <a:ahLst/>
              <a:cxnLst>
                <a:cxn ang="0">
                  <a:pos x="connsiteX0" y="connsiteY0"/>
                </a:cxn>
                <a:cxn ang="0">
                  <a:pos x="connsiteX1" y="connsiteY1"/>
                </a:cxn>
                <a:cxn ang="0">
                  <a:pos x="connsiteX2" y="connsiteY2"/>
                </a:cxn>
                <a:cxn ang="0">
                  <a:pos x="connsiteX3" y="connsiteY3"/>
                </a:cxn>
              </a:cxnLst>
              <a:rect l="l" t="t" r="r" b="b"/>
              <a:pathLst>
                <a:path w="192128" h="614512">
                  <a:moveTo>
                    <a:pt x="76908" y="0"/>
                  </a:moveTo>
                  <a:cubicBezTo>
                    <a:pt x="76908" y="0"/>
                    <a:pt x="-3107" y="0"/>
                    <a:pt x="94" y="32006"/>
                  </a:cubicBezTo>
                  <a:cubicBezTo>
                    <a:pt x="3294" y="64012"/>
                    <a:pt x="108914" y="614512"/>
                    <a:pt x="108914" y="614512"/>
                  </a:cubicBezTo>
                  <a:cubicBezTo>
                    <a:pt x="108914" y="614512"/>
                    <a:pt x="153722" y="572905"/>
                    <a:pt x="192129" y="582507"/>
                  </a:cubicBezTo>
                  <a:close/>
                </a:path>
              </a:pathLst>
            </a:custGeom>
            <a:solidFill>
              <a:srgbClr val="3F3D56"/>
            </a:solidFill>
            <a:ln w="3718" cap="flat">
              <a:noFill/>
              <a:prstDash val="solid"/>
              <a:miter/>
            </a:ln>
          </p:spPr>
          <p:txBody>
            <a:bodyPr rtlCol="0" anchor="ctr"/>
            <a:lstStyle/>
            <a:p>
              <a:endParaRPr lang="zh-CN" altLang="en-US"/>
            </a:p>
          </p:txBody>
        </p:sp>
        <p:sp>
          <p:nvSpPr>
            <p:cNvPr id="363" name="任意多边形: 形状 362"/>
            <p:cNvSpPr/>
            <p:nvPr/>
          </p:nvSpPr>
          <p:spPr>
            <a:xfrm>
              <a:off x="8950826" y="1828237"/>
              <a:ext cx="208038" cy="572904"/>
            </a:xfrm>
            <a:custGeom>
              <a:avLst/>
              <a:gdLst>
                <a:gd name="connsiteX0" fmla="*/ 128023 w 208038"/>
                <a:gd name="connsiteY0" fmla="*/ 0 h 572904"/>
                <a:gd name="connsiteX1" fmla="*/ 208038 w 208038"/>
                <a:gd name="connsiteY1" fmla="*/ 64012 h 572904"/>
                <a:gd name="connsiteX2" fmla="*/ 76814 w 208038"/>
                <a:gd name="connsiteY2" fmla="*/ 572905 h 572904"/>
                <a:gd name="connsiteX3" fmla="*/ 0 w 208038"/>
                <a:gd name="connsiteY3" fmla="*/ 547300 h 572904"/>
                <a:gd name="connsiteX4" fmla="*/ 128023 w 208038"/>
                <a:gd name="connsiteY4" fmla="*/ 0 h 57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8" h="572904">
                  <a:moveTo>
                    <a:pt x="128023" y="0"/>
                  </a:moveTo>
                  <a:cubicBezTo>
                    <a:pt x="128023" y="0"/>
                    <a:pt x="208038" y="16003"/>
                    <a:pt x="208038" y="64012"/>
                  </a:cubicBezTo>
                  <a:cubicBezTo>
                    <a:pt x="208038" y="112020"/>
                    <a:pt x="92817" y="572905"/>
                    <a:pt x="76814" y="572905"/>
                  </a:cubicBezTo>
                  <a:cubicBezTo>
                    <a:pt x="60811" y="572905"/>
                    <a:pt x="0" y="563303"/>
                    <a:pt x="0" y="547300"/>
                  </a:cubicBezTo>
                  <a:cubicBezTo>
                    <a:pt x="0" y="531297"/>
                    <a:pt x="128023" y="0"/>
                    <a:pt x="128023" y="0"/>
                  </a:cubicBezTo>
                  <a:close/>
                </a:path>
              </a:pathLst>
            </a:custGeom>
            <a:solidFill>
              <a:srgbClr val="3F3D56"/>
            </a:solidFill>
            <a:ln w="3718" cap="flat">
              <a:noFill/>
              <a:prstDash val="solid"/>
              <a:miter/>
            </a:ln>
          </p:spPr>
          <p:txBody>
            <a:bodyPr rtlCol="0" anchor="ctr"/>
            <a:lstStyle/>
            <a:p>
              <a:endParaRPr lang="zh-CN" altLang="en-US"/>
            </a:p>
          </p:txBody>
        </p:sp>
        <p:sp>
          <p:nvSpPr>
            <p:cNvPr id="364" name="任意多边形: 形状 363"/>
            <p:cNvSpPr/>
            <p:nvPr/>
          </p:nvSpPr>
          <p:spPr>
            <a:xfrm>
              <a:off x="8989233" y="1922654"/>
              <a:ext cx="72013" cy="281622"/>
            </a:xfrm>
            <a:custGeom>
              <a:avLst/>
              <a:gdLst>
                <a:gd name="connsiteX0" fmla="*/ 72013 w 72013"/>
                <a:gd name="connsiteY0" fmla="*/ 0 h 281622"/>
                <a:gd name="connsiteX1" fmla="*/ 0 w 72013"/>
                <a:gd name="connsiteY1" fmla="*/ 281623 h 281622"/>
                <a:gd name="connsiteX2" fmla="*/ 72013 w 72013"/>
                <a:gd name="connsiteY2" fmla="*/ 0 h 281622"/>
              </a:gdLst>
              <a:ahLst/>
              <a:cxnLst>
                <a:cxn ang="0">
                  <a:pos x="connsiteX0" y="connsiteY0"/>
                </a:cxn>
                <a:cxn ang="0">
                  <a:pos x="connsiteX1" y="connsiteY1"/>
                </a:cxn>
                <a:cxn ang="0">
                  <a:pos x="connsiteX2" y="connsiteY2"/>
                </a:cxn>
              </a:cxnLst>
              <a:rect l="l" t="t" r="r" b="b"/>
              <a:pathLst>
                <a:path w="72013" h="281622">
                  <a:moveTo>
                    <a:pt x="72013" y="0"/>
                  </a:moveTo>
                  <a:lnTo>
                    <a:pt x="0" y="281623"/>
                  </a:lnTo>
                  <a:cubicBezTo>
                    <a:pt x="0" y="281623"/>
                    <a:pt x="33606" y="35206"/>
                    <a:pt x="72013" y="0"/>
                  </a:cubicBezTo>
                  <a:close/>
                </a:path>
              </a:pathLst>
            </a:custGeom>
            <a:solidFill>
              <a:srgbClr val="000000">
                <a:alpha val="20000"/>
              </a:srgbClr>
            </a:solidFill>
            <a:ln w="3718" cap="flat">
              <a:noFill/>
              <a:prstDash val="solid"/>
              <a:miter/>
            </a:ln>
          </p:spPr>
          <p:txBody>
            <a:bodyPr rtlCol="0" anchor="ctr"/>
            <a:lstStyle/>
            <a:p>
              <a:endParaRPr lang="zh-CN" altLang="en-US"/>
            </a:p>
          </p:txBody>
        </p:sp>
        <p:sp>
          <p:nvSpPr>
            <p:cNvPr id="365" name="任意多边形: 形状 364"/>
            <p:cNvSpPr/>
            <p:nvPr/>
          </p:nvSpPr>
          <p:spPr>
            <a:xfrm>
              <a:off x="8781141" y="1883083"/>
              <a:ext cx="72832" cy="368206"/>
            </a:xfrm>
            <a:custGeom>
              <a:avLst/>
              <a:gdLst>
                <a:gd name="connsiteX0" fmla="*/ 0 w 72832"/>
                <a:gd name="connsiteY0" fmla="*/ 0 h 368206"/>
                <a:gd name="connsiteX1" fmla="*/ 72832 w 72832"/>
                <a:gd name="connsiteY1" fmla="*/ 368207 h 368206"/>
                <a:gd name="connsiteX2" fmla="*/ 0 w 72832"/>
                <a:gd name="connsiteY2" fmla="*/ 0 h 368206"/>
              </a:gdLst>
              <a:ahLst/>
              <a:cxnLst>
                <a:cxn ang="0">
                  <a:pos x="connsiteX0" y="connsiteY0"/>
                </a:cxn>
                <a:cxn ang="0">
                  <a:pos x="connsiteX1" y="connsiteY1"/>
                </a:cxn>
                <a:cxn ang="0">
                  <a:pos x="connsiteX2" y="connsiteY2"/>
                </a:cxn>
              </a:cxnLst>
              <a:rect l="l" t="t" r="r" b="b"/>
              <a:pathLst>
                <a:path w="72832" h="368206">
                  <a:moveTo>
                    <a:pt x="0" y="0"/>
                  </a:moveTo>
                  <a:lnTo>
                    <a:pt x="72832" y="368207"/>
                  </a:lnTo>
                  <a:cubicBezTo>
                    <a:pt x="72832" y="368207"/>
                    <a:pt x="49555" y="21240"/>
                    <a:pt x="0" y="0"/>
                  </a:cubicBezTo>
                  <a:close/>
                </a:path>
              </a:pathLst>
            </a:custGeom>
            <a:solidFill>
              <a:srgbClr val="000000">
                <a:alpha val="20000"/>
              </a:srgbClr>
            </a:solidFill>
            <a:ln w="3718" cap="flat">
              <a:noFill/>
              <a:prstDash val="solid"/>
              <a:miter/>
            </a:ln>
          </p:spPr>
          <p:txBody>
            <a:bodyPr rtlCol="0" anchor="ctr"/>
            <a:lstStyle/>
            <a:p>
              <a:endParaRPr lang="zh-CN" altLang="en-US"/>
            </a:p>
          </p:txBody>
        </p:sp>
        <p:sp>
          <p:nvSpPr>
            <p:cNvPr id="366" name="任意多边形: 形状 365"/>
            <p:cNvSpPr/>
            <p:nvPr/>
          </p:nvSpPr>
          <p:spPr>
            <a:xfrm>
              <a:off x="8826003" y="1552987"/>
              <a:ext cx="185634" cy="185633"/>
            </a:xfrm>
            <a:custGeom>
              <a:avLst/>
              <a:gdLst>
                <a:gd name="connsiteX0" fmla="*/ 185634 w 185634"/>
                <a:gd name="connsiteY0" fmla="*/ 92817 h 185633"/>
                <a:gd name="connsiteX1" fmla="*/ 92817 w 185634"/>
                <a:gd name="connsiteY1" fmla="*/ 185634 h 185633"/>
                <a:gd name="connsiteX2" fmla="*/ 0 w 185634"/>
                <a:gd name="connsiteY2" fmla="*/ 92817 h 185633"/>
                <a:gd name="connsiteX3" fmla="*/ 92817 w 185634"/>
                <a:gd name="connsiteY3" fmla="*/ 0 h 185633"/>
                <a:gd name="connsiteX4" fmla="*/ 185634 w 185634"/>
                <a:gd name="connsiteY4" fmla="*/ 92817 h 18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34" h="185633">
                  <a:moveTo>
                    <a:pt x="185634" y="92817"/>
                  </a:moveTo>
                  <a:cubicBezTo>
                    <a:pt x="185634" y="144078"/>
                    <a:pt x="144078" y="185634"/>
                    <a:pt x="92817" y="185634"/>
                  </a:cubicBezTo>
                  <a:cubicBezTo>
                    <a:pt x="41556" y="185634"/>
                    <a:pt x="0" y="144078"/>
                    <a:pt x="0" y="92817"/>
                  </a:cubicBezTo>
                  <a:cubicBezTo>
                    <a:pt x="0" y="41556"/>
                    <a:pt x="41556" y="0"/>
                    <a:pt x="92817" y="0"/>
                  </a:cubicBezTo>
                  <a:cubicBezTo>
                    <a:pt x="144078" y="0"/>
                    <a:pt x="185634" y="41556"/>
                    <a:pt x="185634" y="92817"/>
                  </a:cubicBezTo>
                  <a:close/>
                </a:path>
              </a:pathLst>
            </a:custGeom>
            <a:solidFill>
              <a:srgbClr val="FFB8B8"/>
            </a:solidFill>
            <a:ln w="3718" cap="flat">
              <a:noFill/>
              <a:prstDash val="solid"/>
              <a:miter/>
            </a:ln>
          </p:spPr>
          <p:txBody>
            <a:bodyPr rtlCol="0" anchor="ctr"/>
            <a:lstStyle/>
            <a:p>
              <a:endParaRPr lang="zh-CN" altLang="en-US"/>
            </a:p>
          </p:txBody>
        </p:sp>
        <p:sp>
          <p:nvSpPr>
            <p:cNvPr id="367" name="任意多边形: 形状 366"/>
            <p:cNvSpPr/>
            <p:nvPr/>
          </p:nvSpPr>
          <p:spPr>
            <a:xfrm>
              <a:off x="8830446" y="1515042"/>
              <a:ext cx="188306" cy="102409"/>
            </a:xfrm>
            <a:custGeom>
              <a:avLst/>
              <a:gdLst>
                <a:gd name="connsiteX0" fmla="*/ 3305 w 188306"/>
                <a:gd name="connsiteY0" fmla="*/ 36337 h 102409"/>
                <a:gd name="connsiteX1" fmla="*/ 72682 w 188306"/>
                <a:gd name="connsiteY1" fmla="*/ 0 h 102409"/>
                <a:gd name="connsiteX2" fmla="*/ 168486 w 188306"/>
                <a:gd name="connsiteY2" fmla="*/ 14864 h 102409"/>
                <a:gd name="connsiteX3" fmla="*/ 188307 w 188306"/>
                <a:gd name="connsiteY3" fmla="*/ 102410 h 102409"/>
                <a:gd name="connsiteX4" fmla="*/ 138967 w 188306"/>
                <a:gd name="connsiteY4" fmla="*/ 100515 h 102409"/>
                <a:gd name="connsiteX5" fmla="*/ 125182 w 188306"/>
                <a:gd name="connsiteY5" fmla="*/ 68350 h 102409"/>
                <a:gd name="connsiteX6" fmla="*/ 125182 w 188306"/>
                <a:gd name="connsiteY6" fmla="*/ 99983 h 102409"/>
                <a:gd name="connsiteX7" fmla="*/ 102413 w 188306"/>
                <a:gd name="connsiteY7" fmla="*/ 99109 h 102409"/>
                <a:gd name="connsiteX8" fmla="*/ 89198 w 188306"/>
                <a:gd name="connsiteY8" fmla="*/ 47900 h 102409"/>
                <a:gd name="connsiteX9" fmla="*/ 80940 w 188306"/>
                <a:gd name="connsiteY9" fmla="*/ 102410 h 102409"/>
                <a:gd name="connsiteX10" fmla="*/ 0 w 188306"/>
                <a:gd name="connsiteY10" fmla="*/ 100761 h 102409"/>
                <a:gd name="connsiteX11" fmla="*/ 3305 w 188306"/>
                <a:gd name="connsiteY11" fmla="*/ 36337 h 10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8306" h="102409">
                  <a:moveTo>
                    <a:pt x="3305" y="36337"/>
                  </a:moveTo>
                  <a:lnTo>
                    <a:pt x="72682" y="0"/>
                  </a:lnTo>
                  <a:lnTo>
                    <a:pt x="168486" y="14864"/>
                  </a:lnTo>
                  <a:lnTo>
                    <a:pt x="188307" y="102410"/>
                  </a:lnTo>
                  <a:lnTo>
                    <a:pt x="138967" y="100515"/>
                  </a:lnTo>
                  <a:lnTo>
                    <a:pt x="125182" y="68350"/>
                  </a:lnTo>
                  <a:lnTo>
                    <a:pt x="125182" y="99983"/>
                  </a:lnTo>
                  <a:lnTo>
                    <a:pt x="102413" y="99109"/>
                  </a:lnTo>
                  <a:lnTo>
                    <a:pt x="89198" y="47900"/>
                  </a:lnTo>
                  <a:lnTo>
                    <a:pt x="80940" y="102410"/>
                  </a:lnTo>
                  <a:lnTo>
                    <a:pt x="0" y="100761"/>
                  </a:lnTo>
                  <a:lnTo>
                    <a:pt x="3305" y="36337"/>
                  </a:lnTo>
                  <a:close/>
                </a:path>
              </a:pathLst>
            </a:custGeom>
            <a:solidFill>
              <a:srgbClr val="2F2E41"/>
            </a:solidFill>
            <a:ln w="3718" cap="flat">
              <a:noFill/>
              <a:prstDash val="solid"/>
              <a:miter/>
            </a:ln>
          </p:spPr>
          <p:txBody>
            <a:bodyPr rtlCol="0" anchor="ctr"/>
            <a:lstStyle/>
            <a:p>
              <a:endParaRPr lang="zh-CN" altLang="en-US"/>
            </a:p>
          </p:txBody>
        </p:sp>
        <p:sp>
          <p:nvSpPr>
            <p:cNvPr id="368" name="任意多边形: 形状 367"/>
            <p:cNvSpPr/>
            <p:nvPr/>
          </p:nvSpPr>
          <p:spPr>
            <a:xfrm>
              <a:off x="9835824" y="954651"/>
              <a:ext cx="431700" cy="318360"/>
            </a:xfrm>
            <a:custGeom>
              <a:avLst/>
              <a:gdLst>
                <a:gd name="connsiteX0" fmla="*/ 38258 w 431700"/>
                <a:gd name="connsiteY0" fmla="*/ 57874 h 318360"/>
                <a:gd name="connsiteX1" fmla="*/ 0 w 431700"/>
                <a:gd name="connsiteY1" fmla="*/ 148862 h 318360"/>
                <a:gd name="connsiteX2" fmla="*/ 322912 w 431700"/>
                <a:gd name="connsiteY2" fmla="*/ 318360 h 318360"/>
                <a:gd name="connsiteX3" fmla="*/ 431700 w 431700"/>
                <a:gd name="connsiteY3" fmla="*/ 0 h 318360"/>
              </a:gdLst>
              <a:ahLst/>
              <a:cxnLst>
                <a:cxn ang="0">
                  <a:pos x="connsiteX0" y="connsiteY0"/>
                </a:cxn>
                <a:cxn ang="0">
                  <a:pos x="connsiteX1" y="connsiteY1"/>
                </a:cxn>
                <a:cxn ang="0">
                  <a:pos x="connsiteX2" y="connsiteY2"/>
                </a:cxn>
                <a:cxn ang="0">
                  <a:pos x="connsiteX3" y="connsiteY3"/>
                </a:cxn>
              </a:cxnLst>
              <a:rect l="l" t="t" r="r" b="b"/>
              <a:pathLst>
                <a:path w="431700" h="318360">
                  <a:moveTo>
                    <a:pt x="38258" y="57874"/>
                  </a:moveTo>
                  <a:lnTo>
                    <a:pt x="0" y="148862"/>
                  </a:lnTo>
                  <a:lnTo>
                    <a:pt x="322912" y="318360"/>
                  </a:lnTo>
                  <a:lnTo>
                    <a:pt x="431700" y="0"/>
                  </a:lnTo>
                </a:path>
              </a:pathLst>
            </a:custGeom>
            <a:solidFill>
              <a:srgbClr val="F2F2F2"/>
            </a:solidFill>
            <a:ln w="3718" cap="flat">
              <a:noFill/>
              <a:prstDash val="solid"/>
              <a:miter/>
            </a:ln>
          </p:spPr>
          <p:txBody>
            <a:bodyPr rtlCol="0" anchor="ctr"/>
            <a:lstStyle/>
            <a:p>
              <a:endParaRPr lang="zh-CN" altLang="en-US"/>
            </a:p>
          </p:txBody>
        </p:sp>
        <p:sp>
          <p:nvSpPr>
            <p:cNvPr id="369" name="任意多边形: 形状 368"/>
            <p:cNvSpPr/>
            <p:nvPr/>
          </p:nvSpPr>
          <p:spPr>
            <a:xfrm>
              <a:off x="9828381" y="720193"/>
              <a:ext cx="465562" cy="496994"/>
            </a:xfrm>
            <a:custGeom>
              <a:avLst/>
              <a:gdLst>
                <a:gd name="connsiteX0" fmla="*/ 322912 w 465562"/>
                <a:gd name="connsiteY0" fmla="*/ 496995 h 496994"/>
                <a:gd name="connsiteX1" fmla="*/ 465563 w 465562"/>
                <a:gd name="connsiteY1" fmla="*/ 161337 h 496994"/>
                <a:gd name="connsiteX2" fmla="*/ 137697 w 465562"/>
                <a:gd name="connsiteY2" fmla="*/ 0 h 496994"/>
                <a:gd name="connsiteX3" fmla="*/ 0 w 465562"/>
                <a:gd name="connsiteY3" fmla="*/ 327497 h 496994"/>
                <a:gd name="connsiteX4" fmla="*/ 322912 w 465562"/>
                <a:gd name="connsiteY4" fmla="*/ 496995 h 49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562" h="496994">
                  <a:moveTo>
                    <a:pt x="322912" y="496995"/>
                  </a:moveTo>
                  <a:lnTo>
                    <a:pt x="465563" y="161337"/>
                  </a:lnTo>
                  <a:lnTo>
                    <a:pt x="137697" y="0"/>
                  </a:lnTo>
                  <a:lnTo>
                    <a:pt x="0" y="327497"/>
                  </a:lnTo>
                  <a:lnTo>
                    <a:pt x="322912" y="496995"/>
                  </a:lnTo>
                  <a:close/>
                </a:path>
              </a:pathLst>
            </a:custGeom>
            <a:solidFill>
              <a:schemeClr val="accent1"/>
            </a:solidFill>
            <a:ln w="3718" cap="flat">
              <a:noFill/>
              <a:prstDash val="solid"/>
              <a:miter/>
            </a:ln>
          </p:spPr>
          <p:txBody>
            <a:bodyPr rtlCol="0" anchor="ctr"/>
            <a:lstStyle/>
            <a:p>
              <a:endParaRPr lang="zh-CN" altLang="en-US"/>
            </a:p>
          </p:txBody>
        </p:sp>
        <p:sp>
          <p:nvSpPr>
            <p:cNvPr id="370" name="任意多边形: 形状 369"/>
            <p:cNvSpPr/>
            <p:nvPr/>
          </p:nvSpPr>
          <p:spPr>
            <a:xfrm rot="17823927">
              <a:off x="10078595" y="774945"/>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rgbClr val="FFFFFF"/>
            </a:solidFill>
            <a:ln w="3718" cap="flat">
              <a:noFill/>
              <a:prstDash val="solid"/>
              <a:miter/>
            </a:ln>
          </p:spPr>
          <p:txBody>
            <a:bodyPr rtlCol="0" anchor="ctr"/>
            <a:lstStyle/>
            <a:p>
              <a:endParaRPr lang="zh-CN" altLang="en-US"/>
            </a:p>
          </p:txBody>
        </p:sp>
        <p:sp>
          <p:nvSpPr>
            <p:cNvPr id="371" name="任意多边形: 形状 370"/>
            <p:cNvSpPr/>
            <p:nvPr/>
          </p:nvSpPr>
          <p:spPr>
            <a:xfrm rot="17823927">
              <a:off x="10059987" y="819604"/>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rgbClr val="FFFFFF"/>
            </a:solidFill>
            <a:ln w="3718" cap="flat">
              <a:noFill/>
              <a:prstDash val="solid"/>
              <a:miter/>
            </a:ln>
          </p:spPr>
          <p:txBody>
            <a:bodyPr rtlCol="0" anchor="ctr"/>
            <a:lstStyle/>
            <a:p>
              <a:endParaRPr lang="zh-CN" altLang="en-US"/>
            </a:p>
          </p:txBody>
        </p:sp>
      </p:grpSp>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图片 156" descr="1"/>
          <p:cNvPicPr>
            <a:picLocks noChangeAspect="1"/>
          </p:cNvPicPr>
          <p:nvPr/>
        </p:nvPicPr>
        <p:blipFill>
          <a:blip r:embed="rId1"/>
          <a:stretch>
            <a:fillRect/>
          </a:stretch>
        </p:blipFill>
        <p:spPr>
          <a:xfrm>
            <a:off x="-457200" y="-257175"/>
            <a:ext cx="10058400" cy="5657850"/>
          </a:xfrm>
          <a:prstGeom prst="rect">
            <a:avLst/>
          </a:prstGeom>
        </p:spPr>
      </p:pic>
      <p:grpSp>
        <p:nvGrpSpPr>
          <p:cNvPr id="4" name="组合 3"/>
          <p:cNvGrpSpPr/>
          <p:nvPr/>
        </p:nvGrpSpPr>
        <p:grpSpPr>
          <a:xfrm>
            <a:off x="2418715" y="1285240"/>
            <a:ext cx="4289425" cy="1985010"/>
            <a:chOff x="504825" y="558801"/>
            <a:chExt cx="2665413" cy="1063624"/>
          </a:xfrm>
          <a:solidFill>
            <a:srgbClr val="DA784B"/>
          </a:solidFill>
        </p:grpSpPr>
        <p:sp>
          <p:nvSpPr>
            <p:cNvPr id="5" name="Freeform 5"/>
            <p:cNvSpPr>
              <a:spLocks noEditPoints="1"/>
            </p:cNvSpPr>
            <p:nvPr/>
          </p:nvSpPr>
          <p:spPr bwMode="auto">
            <a:xfrm>
              <a:off x="549275" y="604838"/>
              <a:ext cx="2620963" cy="1003300"/>
            </a:xfrm>
            <a:custGeom>
              <a:avLst/>
              <a:gdLst>
                <a:gd name="T0" fmla="*/ 46 w 174"/>
                <a:gd name="T1" fmla="*/ 26 h 65"/>
                <a:gd name="T2" fmla="*/ 30 w 174"/>
                <a:gd name="T3" fmla="*/ 22 h 65"/>
                <a:gd name="T4" fmla="*/ 4 w 174"/>
                <a:gd name="T5" fmla="*/ 22 h 65"/>
                <a:gd name="T6" fmla="*/ 6 w 174"/>
                <a:gd name="T7" fmla="*/ 18 h 65"/>
                <a:gd name="T8" fmla="*/ 15 w 174"/>
                <a:gd name="T9" fmla="*/ 18 h 65"/>
                <a:gd name="T10" fmla="*/ 25 w 174"/>
                <a:gd name="T11" fmla="*/ 20 h 65"/>
                <a:gd name="T12" fmla="*/ 75 w 174"/>
                <a:gd name="T13" fmla="*/ 13 h 65"/>
                <a:gd name="T14" fmla="*/ 61 w 174"/>
                <a:gd name="T15" fmla="*/ 12 h 65"/>
                <a:gd name="T16" fmla="*/ 46 w 174"/>
                <a:gd name="T17" fmla="*/ 12 h 65"/>
                <a:gd name="T18" fmla="*/ 69 w 174"/>
                <a:gd name="T19" fmla="*/ 8 h 65"/>
                <a:gd name="T20" fmla="*/ 114 w 174"/>
                <a:gd name="T21" fmla="*/ 3 h 65"/>
                <a:gd name="T22" fmla="*/ 131 w 174"/>
                <a:gd name="T23" fmla="*/ 0 h 65"/>
                <a:gd name="T24" fmla="*/ 140 w 174"/>
                <a:gd name="T25" fmla="*/ 8 h 65"/>
                <a:gd name="T26" fmla="*/ 151 w 174"/>
                <a:gd name="T27" fmla="*/ 17 h 65"/>
                <a:gd name="T28" fmla="*/ 155 w 174"/>
                <a:gd name="T29" fmla="*/ 30 h 65"/>
                <a:gd name="T30" fmla="*/ 156 w 174"/>
                <a:gd name="T31" fmla="*/ 35 h 65"/>
                <a:gd name="T32" fmla="*/ 172 w 174"/>
                <a:gd name="T33" fmla="*/ 43 h 65"/>
                <a:gd name="T34" fmla="*/ 160 w 174"/>
                <a:gd name="T35" fmla="*/ 52 h 65"/>
                <a:gd name="T36" fmla="*/ 142 w 174"/>
                <a:gd name="T37" fmla="*/ 53 h 65"/>
                <a:gd name="T38" fmla="*/ 119 w 174"/>
                <a:gd name="T39" fmla="*/ 53 h 65"/>
                <a:gd name="T40" fmla="*/ 118 w 174"/>
                <a:gd name="T41" fmla="*/ 51 h 65"/>
                <a:gd name="T42" fmla="*/ 119 w 174"/>
                <a:gd name="T43" fmla="*/ 49 h 65"/>
                <a:gd name="T44" fmla="*/ 116 w 174"/>
                <a:gd name="T45" fmla="*/ 46 h 65"/>
                <a:gd name="T46" fmla="*/ 68 w 174"/>
                <a:gd name="T47" fmla="*/ 49 h 65"/>
                <a:gd name="T48" fmla="*/ 93 w 174"/>
                <a:gd name="T49" fmla="*/ 51 h 65"/>
                <a:gd name="T50" fmla="*/ 73 w 174"/>
                <a:gd name="T51" fmla="*/ 55 h 65"/>
                <a:gd name="T52" fmla="*/ 26 w 174"/>
                <a:gd name="T53" fmla="*/ 63 h 65"/>
                <a:gd name="T54" fmla="*/ 38 w 174"/>
                <a:gd name="T55" fmla="*/ 59 h 65"/>
                <a:gd name="T56" fmla="*/ 25 w 174"/>
                <a:gd name="T57" fmla="*/ 58 h 65"/>
                <a:gd name="T58" fmla="*/ 15 w 174"/>
                <a:gd name="T59" fmla="*/ 47 h 65"/>
                <a:gd name="T60" fmla="*/ 44 w 174"/>
                <a:gd name="T61" fmla="*/ 39 h 65"/>
                <a:gd name="T62" fmla="*/ 27 w 174"/>
                <a:gd name="T63" fmla="*/ 37 h 65"/>
                <a:gd name="T64" fmla="*/ 57 w 174"/>
                <a:gd name="T65" fmla="*/ 32 h 65"/>
                <a:gd name="T66" fmla="*/ 68 w 174"/>
                <a:gd name="T67" fmla="*/ 30 h 65"/>
                <a:gd name="T68" fmla="*/ 106 w 174"/>
                <a:gd name="T69" fmla="*/ 25 h 65"/>
                <a:gd name="T70" fmla="*/ 69 w 174"/>
                <a:gd name="T71" fmla="*/ 33 h 65"/>
                <a:gd name="T72" fmla="*/ 112 w 174"/>
                <a:gd name="T73" fmla="*/ 35 h 65"/>
                <a:gd name="T74" fmla="*/ 135 w 174"/>
                <a:gd name="T75" fmla="*/ 33 h 65"/>
                <a:gd name="T76" fmla="*/ 124 w 174"/>
                <a:gd name="T77" fmla="*/ 32 h 65"/>
                <a:gd name="T78" fmla="*/ 118 w 174"/>
                <a:gd name="T79" fmla="*/ 29 h 65"/>
                <a:gd name="T80" fmla="*/ 92 w 174"/>
                <a:gd name="T81" fmla="*/ 16 h 65"/>
                <a:gd name="T82" fmla="*/ 85 w 174"/>
                <a:gd name="T83" fmla="*/ 7 h 65"/>
                <a:gd name="T84" fmla="*/ 61 w 174"/>
                <a:gd name="T85" fmla="*/ 40 h 65"/>
                <a:gd name="T86" fmla="*/ 77 w 174"/>
                <a:gd name="T87" fmla="*/ 7 h 65"/>
                <a:gd name="T88" fmla="*/ 121 w 174"/>
                <a:gd name="T89" fmla="*/ 51 h 65"/>
                <a:gd name="T90" fmla="*/ 98 w 174"/>
                <a:gd name="T91" fmla="*/ 29 h 65"/>
                <a:gd name="T92" fmla="*/ 121 w 174"/>
                <a:gd name="T93" fmla="*/ 27 h 65"/>
                <a:gd name="T94" fmla="*/ 67 w 174"/>
                <a:gd name="T95" fmla="*/ 19 h 65"/>
                <a:gd name="T96" fmla="*/ 112 w 174"/>
                <a:gd name="T97" fmla="*/ 22 h 65"/>
                <a:gd name="T98" fmla="*/ 83 w 174"/>
                <a:gd name="T99" fmla="*/ 14 h 65"/>
                <a:gd name="T100" fmla="*/ 34 w 174"/>
                <a:gd name="T101" fmla="*/ 55 h 65"/>
                <a:gd name="T102" fmla="*/ 141 w 174"/>
                <a:gd name="T103" fmla="*/ 21 h 65"/>
                <a:gd name="T104" fmla="*/ 81 w 174"/>
                <a:gd name="T105" fmla="*/ 30 h 65"/>
                <a:gd name="T106" fmla="*/ 119 w 174"/>
                <a:gd name="T107" fmla="*/ 22 h 65"/>
                <a:gd name="T108" fmla="*/ 150 w 174"/>
                <a:gd name="T109" fmla="*/ 16 h 65"/>
                <a:gd name="T110" fmla="*/ 67 w 174"/>
                <a:gd name="T111" fmla="*/ 54 h 65"/>
                <a:gd name="T112" fmla="*/ 44 w 174"/>
                <a:gd name="T113" fmla="*/ 43 h 65"/>
                <a:gd name="T114" fmla="*/ 89 w 174"/>
                <a:gd name="T115" fmla="*/ 9 h 65"/>
                <a:gd name="T116" fmla="*/ 11 w 174"/>
                <a:gd name="T117" fmla="*/ 23 h 65"/>
                <a:gd name="T118" fmla="*/ 83 w 174"/>
                <a:gd name="T119" fmla="*/ 9 h 65"/>
                <a:gd name="T120" fmla="*/ 139 w 174"/>
                <a:gd name="T121" fmla="*/ 13 h 65"/>
                <a:gd name="T122" fmla="*/ 78 w 174"/>
                <a:gd name="T123" fmla="*/ 13 h 65"/>
                <a:gd name="T124" fmla="*/ 39 w 174"/>
                <a:gd name="T125"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65">
                  <a:moveTo>
                    <a:pt x="107" y="22"/>
                  </a:moveTo>
                  <a:cubicBezTo>
                    <a:pt x="107" y="22"/>
                    <a:pt x="106" y="22"/>
                    <a:pt x="105" y="22"/>
                  </a:cubicBezTo>
                  <a:cubicBezTo>
                    <a:pt x="105" y="23"/>
                    <a:pt x="104" y="22"/>
                    <a:pt x="103" y="22"/>
                  </a:cubicBezTo>
                  <a:cubicBezTo>
                    <a:pt x="103" y="22"/>
                    <a:pt x="102" y="22"/>
                    <a:pt x="102" y="23"/>
                  </a:cubicBezTo>
                  <a:cubicBezTo>
                    <a:pt x="101" y="23"/>
                    <a:pt x="100" y="22"/>
                    <a:pt x="99" y="22"/>
                  </a:cubicBezTo>
                  <a:cubicBezTo>
                    <a:pt x="98" y="23"/>
                    <a:pt x="98" y="22"/>
                    <a:pt x="98" y="23"/>
                  </a:cubicBezTo>
                  <a:cubicBezTo>
                    <a:pt x="96" y="23"/>
                    <a:pt x="95" y="23"/>
                    <a:pt x="93" y="23"/>
                  </a:cubicBezTo>
                  <a:cubicBezTo>
                    <a:pt x="93" y="23"/>
                    <a:pt x="92" y="23"/>
                    <a:pt x="91" y="23"/>
                  </a:cubicBezTo>
                  <a:cubicBezTo>
                    <a:pt x="91" y="23"/>
                    <a:pt x="90" y="23"/>
                    <a:pt x="90" y="23"/>
                  </a:cubicBezTo>
                  <a:cubicBezTo>
                    <a:pt x="89" y="23"/>
                    <a:pt x="87" y="24"/>
                    <a:pt x="86" y="23"/>
                  </a:cubicBezTo>
                  <a:cubicBezTo>
                    <a:pt x="85" y="23"/>
                    <a:pt x="84" y="23"/>
                    <a:pt x="84" y="23"/>
                  </a:cubicBezTo>
                  <a:cubicBezTo>
                    <a:pt x="83" y="23"/>
                    <a:pt x="83" y="23"/>
                    <a:pt x="82" y="23"/>
                  </a:cubicBezTo>
                  <a:cubicBezTo>
                    <a:pt x="82" y="23"/>
                    <a:pt x="81" y="23"/>
                    <a:pt x="80" y="23"/>
                  </a:cubicBezTo>
                  <a:cubicBezTo>
                    <a:pt x="80" y="23"/>
                    <a:pt x="79" y="23"/>
                    <a:pt x="78" y="23"/>
                  </a:cubicBezTo>
                  <a:cubicBezTo>
                    <a:pt x="77" y="23"/>
                    <a:pt x="76" y="23"/>
                    <a:pt x="75" y="23"/>
                  </a:cubicBezTo>
                  <a:cubicBezTo>
                    <a:pt x="75" y="23"/>
                    <a:pt x="74" y="23"/>
                    <a:pt x="74" y="23"/>
                  </a:cubicBezTo>
                  <a:cubicBezTo>
                    <a:pt x="73" y="23"/>
                    <a:pt x="72" y="23"/>
                    <a:pt x="72" y="23"/>
                  </a:cubicBezTo>
                  <a:cubicBezTo>
                    <a:pt x="71" y="23"/>
                    <a:pt x="71" y="23"/>
                    <a:pt x="71" y="24"/>
                  </a:cubicBezTo>
                  <a:cubicBezTo>
                    <a:pt x="69" y="24"/>
                    <a:pt x="67" y="24"/>
                    <a:pt x="65" y="24"/>
                  </a:cubicBezTo>
                  <a:cubicBezTo>
                    <a:pt x="65" y="24"/>
                    <a:pt x="64" y="24"/>
                    <a:pt x="64" y="24"/>
                  </a:cubicBezTo>
                  <a:cubicBezTo>
                    <a:pt x="63" y="24"/>
                    <a:pt x="61" y="24"/>
                    <a:pt x="59" y="25"/>
                  </a:cubicBezTo>
                  <a:cubicBezTo>
                    <a:pt x="58" y="25"/>
                    <a:pt x="57" y="25"/>
                    <a:pt x="55" y="25"/>
                  </a:cubicBezTo>
                  <a:cubicBezTo>
                    <a:pt x="54" y="26"/>
                    <a:pt x="52" y="25"/>
                    <a:pt x="50" y="26"/>
                  </a:cubicBezTo>
                  <a:cubicBezTo>
                    <a:pt x="49" y="26"/>
                    <a:pt x="48" y="26"/>
                    <a:pt x="46" y="26"/>
                  </a:cubicBezTo>
                  <a:cubicBezTo>
                    <a:pt x="46" y="26"/>
                    <a:pt x="46" y="26"/>
                    <a:pt x="46" y="26"/>
                  </a:cubicBezTo>
                  <a:cubicBezTo>
                    <a:pt x="45" y="26"/>
                    <a:pt x="44" y="26"/>
                    <a:pt x="43" y="26"/>
                  </a:cubicBezTo>
                  <a:cubicBezTo>
                    <a:pt x="42" y="26"/>
                    <a:pt x="41" y="26"/>
                    <a:pt x="40" y="26"/>
                  </a:cubicBezTo>
                  <a:cubicBezTo>
                    <a:pt x="39" y="26"/>
                    <a:pt x="38" y="26"/>
                    <a:pt x="37" y="27"/>
                  </a:cubicBezTo>
                  <a:cubicBezTo>
                    <a:pt x="36" y="27"/>
                    <a:pt x="36" y="26"/>
                    <a:pt x="35" y="26"/>
                  </a:cubicBezTo>
                  <a:cubicBezTo>
                    <a:pt x="35" y="26"/>
                    <a:pt x="34" y="26"/>
                    <a:pt x="34" y="26"/>
                  </a:cubicBezTo>
                  <a:cubicBezTo>
                    <a:pt x="34" y="26"/>
                    <a:pt x="33" y="26"/>
                    <a:pt x="33" y="26"/>
                  </a:cubicBezTo>
                  <a:cubicBezTo>
                    <a:pt x="32" y="26"/>
                    <a:pt x="31" y="26"/>
                    <a:pt x="31" y="25"/>
                  </a:cubicBezTo>
                  <a:cubicBezTo>
                    <a:pt x="30" y="25"/>
                    <a:pt x="30" y="25"/>
                    <a:pt x="30" y="24"/>
                  </a:cubicBezTo>
                  <a:cubicBezTo>
                    <a:pt x="30" y="24"/>
                    <a:pt x="30" y="24"/>
                    <a:pt x="30" y="24"/>
                  </a:cubicBezTo>
                  <a:cubicBezTo>
                    <a:pt x="31" y="24"/>
                    <a:pt x="32" y="24"/>
                    <a:pt x="33" y="24"/>
                  </a:cubicBezTo>
                  <a:cubicBezTo>
                    <a:pt x="34" y="24"/>
                    <a:pt x="35" y="24"/>
                    <a:pt x="36" y="24"/>
                  </a:cubicBezTo>
                  <a:cubicBezTo>
                    <a:pt x="37" y="24"/>
                    <a:pt x="39" y="24"/>
                    <a:pt x="41" y="23"/>
                  </a:cubicBezTo>
                  <a:cubicBezTo>
                    <a:pt x="41" y="23"/>
                    <a:pt x="42" y="23"/>
                    <a:pt x="43" y="23"/>
                  </a:cubicBezTo>
                  <a:cubicBezTo>
                    <a:pt x="43" y="23"/>
                    <a:pt x="43" y="23"/>
                    <a:pt x="43" y="23"/>
                  </a:cubicBezTo>
                  <a:cubicBezTo>
                    <a:pt x="43" y="22"/>
                    <a:pt x="43" y="23"/>
                    <a:pt x="43" y="23"/>
                  </a:cubicBezTo>
                  <a:cubicBezTo>
                    <a:pt x="41" y="23"/>
                    <a:pt x="40" y="23"/>
                    <a:pt x="38" y="23"/>
                  </a:cubicBezTo>
                  <a:cubicBezTo>
                    <a:pt x="38" y="23"/>
                    <a:pt x="38" y="23"/>
                    <a:pt x="37" y="22"/>
                  </a:cubicBezTo>
                  <a:cubicBezTo>
                    <a:pt x="37" y="22"/>
                    <a:pt x="37" y="22"/>
                    <a:pt x="37" y="22"/>
                  </a:cubicBezTo>
                  <a:cubicBezTo>
                    <a:pt x="38" y="22"/>
                    <a:pt x="38" y="22"/>
                    <a:pt x="38" y="22"/>
                  </a:cubicBezTo>
                  <a:cubicBezTo>
                    <a:pt x="38" y="22"/>
                    <a:pt x="38" y="22"/>
                    <a:pt x="37" y="22"/>
                  </a:cubicBezTo>
                  <a:cubicBezTo>
                    <a:pt x="37" y="22"/>
                    <a:pt x="37" y="22"/>
                    <a:pt x="36" y="22"/>
                  </a:cubicBezTo>
                  <a:cubicBezTo>
                    <a:pt x="36" y="22"/>
                    <a:pt x="35" y="23"/>
                    <a:pt x="35" y="22"/>
                  </a:cubicBezTo>
                  <a:cubicBezTo>
                    <a:pt x="35" y="22"/>
                    <a:pt x="35" y="22"/>
                    <a:pt x="35" y="22"/>
                  </a:cubicBezTo>
                  <a:cubicBezTo>
                    <a:pt x="34" y="22"/>
                    <a:pt x="34" y="22"/>
                    <a:pt x="33" y="22"/>
                  </a:cubicBezTo>
                  <a:cubicBezTo>
                    <a:pt x="32" y="22"/>
                    <a:pt x="31" y="22"/>
                    <a:pt x="30" y="22"/>
                  </a:cubicBezTo>
                  <a:cubicBezTo>
                    <a:pt x="29" y="22"/>
                    <a:pt x="28" y="22"/>
                    <a:pt x="27" y="22"/>
                  </a:cubicBezTo>
                  <a:cubicBezTo>
                    <a:pt x="26" y="23"/>
                    <a:pt x="26" y="23"/>
                    <a:pt x="25" y="23"/>
                  </a:cubicBezTo>
                  <a:cubicBezTo>
                    <a:pt x="24" y="23"/>
                    <a:pt x="23" y="23"/>
                    <a:pt x="22" y="23"/>
                  </a:cubicBezTo>
                  <a:cubicBezTo>
                    <a:pt x="22" y="23"/>
                    <a:pt x="21" y="23"/>
                    <a:pt x="21" y="23"/>
                  </a:cubicBezTo>
                  <a:cubicBezTo>
                    <a:pt x="19" y="23"/>
                    <a:pt x="18" y="23"/>
                    <a:pt x="16" y="24"/>
                  </a:cubicBezTo>
                  <a:cubicBezTo>
                    <a:pt x="16" y="24"/>
                    <a:pt x="15" y="24"/>
                    <a:pt x="15" y="24"/>
                  </a:cubicBezTo>
                  <a:cubicBezTo>
                    <a:pt x="14" y="25"/>
                    <a:pt x="13" y="25"/>
                    <a:pt x="12" y="26"/>
                  </a:cubicBezTo>
                  <a:cubicBezTo>
                    <a:pt x="12" y="26"/>
                    <a:pt x="11" y="26"/>
                    <a:pt x="11" y="26"/>
                  </a:cubicBezTo>
                  <a:cubicBezTo>
                    <a:pt x="10" y="27"/>
                    <a:pt x="9" y="28"/>
                    <a:pt x="8" y="29"/>
                  </a:cubicBezTo>
                  <a:cubicBezTo>
                    <a:pt x="8" y="29"/>
                    <a:pt x="8" y="29"/>
                    <a:pt x="8" y="29"/>
                  </a:cubicBezTo>
                  <a:cubicBezTo>
                    <a:pt x="8" y="29"/>
                    <a:pt x="7" y="28"/>
                    <a:pt x="7" y="28"/>
                  </a:cubicBezTo>
                  <a:cubicBezTo>
                    <a:pt x="8" y="28"/>
                    <a:pt x="8" y="28"/>
                    <a:pt x="8" y="28"/>
                  </a:cubicBezTo>
                  <a:cubicBezTo>
                    <a:pt x="8" y="28"/>
                    <a:pt x="7" y="28"/>
                    <a:pt x="7" y="28"/>
                  </a:cubicBezTo>
                  <a:cubicBezTo>
                    <a:pt x="7" y="28"/>
                    <a:pt x="7" y="28"/>
                    <a:pt x="6" y="28"/>
                  </a:cubicBezTo>
                  <a:cubicBezTo>
                    <a:pt x="6" y="28"/>
                    <a:pt x="6" y="28"/>
                    <a:pt x="5" y="29"/>
                  </a:cubicBezTo>
                  <a:cubicBezTo>
                    <a:pt x="5" y="29"/>
                    <a:pt x="5" y="29"/>
                    <a:pt x="5" y="28"/>
                  </a:cubicBezTo>
                  <a:cubicBezTo>
                    <a:pt x="5" y="28"/>
                    <a:pt x="4" y="28"/>
                    <a:pt x="4" y="28"/>
                  </a:cubicBezTo>
                  <a:cubicBezTo>
                    <a:pt x="4" y="29"/>
                    <a:pt x="4" y="28"/>
                    <a:pt x="4" y="28"/>
                  </a:cubicBezTo>
                  <a:cubicBezTo>
                    <a:pt x="4" y="27"/>
                    <a:pt x="3" y="26"/>
                    <a:pt x="4" y="26"/>
                  </a:cubicBezTo>
                  <a:cubicBezTo>
                    <a:pt x="4" y="26"/>
                    <a:pt x="4" y="26"/>
                    <a:pt x="4" y="26"/>
                  </a:cubicBezTo>
                  <a:cubicBezTo>
                    <a:pt x="5" y="25"/>
                    <a:pt x="5" y="25"/>
                    <a:pt x="5" y="25"/>
                  </a:cubicBezTo>
                  <a:cubicBezTo>
                    <a:pt x="5" y="25"/>
                    <a:pt x="5" y="24"/>
                    <a:pt x="5" y="24"/>
                  </a:cubicBezTo>
                  <a:cubicBezTo>
                    <a:pt x="5" y="24"/>
                    <a:pt x="5" y="24"/>
                    <a:pt x="5" y="24"/>
                  </a:cubicBezTo>
                  <a:cubicBezTo>
                    <a:pt x="5" y="25"/>
                    <a:pt x="4" y="24"/>
                    <a:pt x="4" y="24"/>
                  </a:cubicBezTo>
                  <a:cubicBezTo>
                    <a:pt x="4" y="23"/>
                    <a:pt x="4" y="23"/>
                    <a:pt x="4" y="22"/>
                  </a:cubicBezTo>
                  <a:cubicBezTo>
                    <a:pt x="5" y="22"/>
                    <a:pt x="5" y="22"/>
                    <a:pt x="5" y="23"/>
                  </a:cubicBezTo>
                  <a:cubicBezTo>
                    <a:pt x="5" y="23"/>
                    <a:pt x="5" y="23"/>
                    <a:pt x="5" y="23"/>
                  </a:cubicBezTo>
                  <a:cubicBezTo>
                    <a:pt x="5" y="23"/>
                    <a:pt x="6" y="23"/>
                    <a:pt x="6" y="23"/>
                  </a:cubicBezTo>
                  <a:cubicBezTo>
                    <a:pt x="6" y="23"/>
                    <a:pt x="7" y="23"/>
                    <a:pt x="7" y="23"/>
                  </a:cubicBezTo>
                  <a:cubicBezTo>
                    <a:pt x="8" y="23"/>
                    <a:pt x="9" y="23"/>
                    <a:pt x="10" y="22"/>
                  </a:cubicBezTo>
                  <a:cubicBezTo>
                    <a:pt x="10" y="22"/>
                    <a:pt x="11" y="22"/>
                    <a:pt x="11" y="22"/>
                  </a:cubicBezTo>
                  <a:cubicBezTo>
                    <a:pt x="10" y="21"/>
                    <a:pt x="10" y="21"/>
                    <a:pt x="10" y="21"/>
                  </a:cubicBezTo>
                  <a:cubicBezTo>
                    <a:pt x="10" y="21"/>
                    <a:pt x="10" y="21"/>
                    <a:pt x="10" y="21"/>
                  </a:cubicBezTo>
                  <a:cubicBezTo>
                    <a:pt x="10" y="21"/>
                    <a:pt x="10" y="21"/>
                    <a:pt x="10" y="21"/>
                  </a:cubicBezTo>
                  <a:cubicBezTo>
                    <a:pt x="10" y="21"/>
                    <a:pt x="11" y="21"/>
                    <a:pt x="11" y="21"/>
                  </a:cubicBezTo>
                  <a:cubicBezTo>
                    <a:pt x="11" y="21"/>
                    <a:pt x="11" y="21"/>
                    <a:pt x="11" y="20"/>
                  </a:cubicBezTo>
                  <a:cubicBezTo>
                    <a:pt x="12" y="20"/>
                    <a:pt x="12" y="20"/>
                    <a:pt x="12" y="20"/>
                  </a:cubicBezTo>
                  <a:cubicBezTo>
                    <a:pt x="12" y="19"/>
                    <a:pt x="11" y="20"/>
                    <a:pt x="11" y="20"/>
                  </a:cubicBezTo>
                  <a:cubicBezTo>
                    <a:pt x="10" y="20"/>
                    <a:pt x="10" y="20"/>
                    <a:pt x="9" y="21"/>
                  </a:cubicBezTo>
                  <a:cubicBezTo>
                    <a:pt x="9" y="21"/>
                    <a:pt x="9" y="21"/>
                    <a:pt x="9" y="21"/>
                  </a:cubicBezTo>
                  <a:cubicBezTo>
                    <a:pt x="8" y="20"/>
                    <a:pt x="7" y="21"/>
                    <a:pt x="7" y="20"/>
                  </a:cubicBezTo>
                  <a:cubicBezTo>
                    <a:pt x="6" y="20"/>
                    <a:pt x="5" y="20"/>
                    <a:pt x="4" y="20"/>
                  </a:cubicBezTo>
                  <a:cubicBezTo>
                    <a:pt x="3" y="20"/>
                    <a:pt x="3" y="20"/>
                    <a:pt x="2" y="20"/>
                  </a:cubicBezTo>
                  <a:cubicBezTo>
                    <a:pt x="2" y="20"/>
                    <a:pt x="1" y="20"/>
                    <a:pt x="1" y="20"/>
                  </a:cubicBezTo>
                  <a:cubicBezTo>
                    <a:pt x="1" y="20"/>
                    <a:pt x="0" y="20"/>
                    <a:pt x="0" y="20"/>
                  </a:cubicBezTo>
                  <a:cubicBezTo>
                    <a:pt x="0" y="20"/>
                    <a:pt x="0" y="20"/>
                    <a:pt x="0" y="20"/>
                  </a:cubicBezTo>
                  <a:cubicBezTo>
                    <a:pt x="1" y="20"/>
                    <a:pt x="1" y="20"/>
                    <a:pt x="2" y="19"/>
                  </a:cubicBezTo>
                  <a:cubicBezTo>
                    <a:pt x="3" y="19"/>
                    <a:pt x="4" y="19"/>
                    <a:pt x="5" y="18"/>
                  </a:cubicBezTo>
                  <a:cubicBezTo>
                    <a:pt x="6" y="18"/>
                    <a:pt x="6" y="18"/>
                    <a:pt x="6" y="18"/>
                  </a:cubicBezTo>
                  <a:cubicBezTo>
                    <a:pt x="6" y="18"/>
                    <a:pt x="6" y="18"/>
                    <a:pt x="6" y="18"/>
                  </a:cubicBezTo>
                  <a:cubicBezTo>
                    <a:pt x="6" y="17"/>
                    <a:pt x="6" y="17"/>
                    <a:pt x="6" y="17"/>
                  </a:cubicBezTo>
                  <a:cubicBezTo>
                    <a:pt x="5" y="17"/>
                    <a:pt x="5" y="18"/>
                    <a:pt x="5" y="18"/>
                  </a:cubicBezTo>
                  <a:cubicBezTo>
                    <a:pt x="4" y="18"/>
                    <a:pt x="4" y="18"/>
                    <a:pt x="4" y="17"/>
                  </a:cubicBezTo>
                  <a:cubicBezTo>
                    <a:pt x="4" y="17"/>
                    <a:pt x="4" y="17"/>
                    <a:pt x="4" y="17"/>
                  </a:cubicBezTo>
                  <a:cubicBezTo>
                    <a:pt x="5" y="17"/>
                    <a:pt x="5" y="16"/>
                    <a:pt x="6" y="16"/>
                  </a:cubicBezTo>
                  <a:cubicBezTo>
                    <a:pt x="7" y="16"/>
                    <a:pt x="8" y="16"/>
                    <a:pt x="9" y="15"/>
                  </a:cubicBezTo>
                  <a:cubicBezTo>
                    <a:pt x="9" y="15"/>
                    <a:pt x="9" y="15"/>
                    <a:pt x="10" y="15"/>
                  </a:cubicBezTo>
                  <a:cubicBezTo>
                    <a:pt x="10" y="15"/>
                    <a:pt x="11" y="15"/>
                    <a:pt x="12" y="15"/>
                  </a:cubicBezTo>
                  <a:cubicBezTo>
                    <a:pt x="12" y="15"/>
                    <a:pt x="12" y="15"/>
                    <a:pt x="12" y="15"/>
                  </a:cubicBezTo>
                  <a:cubicBezTo>
                    <a:pt x="12" y="15"/>
                    <a:pt x="12" y="16"/>
                    <a:pt x="12" y="16"/>
                  </a:cubicBezTo>
                  <a:cubicBezTo>
                    <a:pt x="11" y="16"/>
                    <a:pt x="11" y="16"/>
                    <a:pt x="11" y="16"/>
                  </a:cubicBezTo>
                  <a:cubicBezTo>
                    <a:pt x="11" y="16"/>
                    <a:pt x="11" y="16"/>
                    <a:pt x="11" y="16"/>
                  </a:cubicBezTo>
                  <a:cubicBezTo>
                    <a:pt x="11" y="16"/>
                    <a:pt x="11" y="16"/>
                    <a:pt x="11" y="16"/>
                  </a:cubicBezTo>
                  <a:cubicBezTo>
                    <a:pt x="12" y="16"/>
                    <a:pt x="12" y="16"/>
                    <a:pt x="13" y="16"/>
                  </a:cubicBezTo>
                  <a:cubicBezTo>
                    <a:pt x="14" y="16"/>
                    <a:pt x="14" y="16"/>
                    <a:pt x="15" y="15"/>
                  </a:cubicBezTo>
                  <a:cubicBezTo>
                    <a:pt x="15" y="15"/>
                    <a:pt x="15" y="15"/>
                    <a:pt x="15" y="15"/>
                  </a:cubicBezTo>
                  <a:cubicBezTo>
                    <a:pt x="16" y="16"/>
                    <a:pt x="17" y="15"/>
                    <a:pt x="19" y="15"/>
                  </a:cubicBezTo>
                  <a:cubicBezTo>
                    <a:pt x="19" y="15"/>
                    <a:pt x="19" y="15"/>
                    <a:pt x="19" y="15"/>
                  </a:cubicBezTo>
                  <a:cubicBezTo>
                    <a:pt x="19" y="15"/>
                    <a:pt x="19" y="15"/>
                    <a:pt x="19" y="15"/>
                  </a:cubicBezTo>
                  <a:cubicBezTo>
                    <a:pt x="18" y="15"/>
                    <a:pt x="18" y="15"/>
                    <a:pt x="18" y="15"/>
                  </a:cubicBezTo>
                  <a:cubicBezTo>
                    <a:pt x="17" y="15"/>
                    <a:pt x="16" y="16"/>
                    <a:pt x="15" y="16"/>
                  </a:cubicBezTo>
                  <a:cubicBezTo>
                    <a:pt x="14" y="16"/>
                    <a:pt x="14" y="16"/>
                    <a:pt x="14" y="17"/>
                  </a:cubicBezTo>
                  <a:cubicBezTo>
                    <a:pt x="14" y="17"/>
                    <a:pt x="14" y="18"/>
                    <a:pt x="15" y="18"/>
                  </a:cubicBezTo>
                  <a:cubicBezTo>
                    <a:pt x="15" y="18"/>
                    <a:pt x="15" y="18"/>
                    <a:pt x="15" y="18"/>
                  </a:cubicBezTo>
                  <a:cubicBezTo>
                    <a:pt x="15" y="18"/>
                    <a:pt x="15" y="18"/>
                    <a:pt x="15" y="18"/>
                  </a:cubicBezTo>
                  <a:cubicBezTo>
                    <a:pt x="14" y="18"/>
                    <a:pt x="13" y="19"/>
                    <a:pt x="13" y="19"/>
                  </a:cubicBezTo>
                  <a:cubicBezTo>
                    <a:pt x="13" y="19"/>
                    <a:pt x="12" y="19"/>
                    <a:pt x="12" y="20"/>
                  </a:cubicBezTo>
                  <a:cubicBezTo>
                    <a:pt x="12" y="20"/>
                    <a:pt x="13" y="20"/>
                    <a:pt x="13" y="20"/>
                  </a:cubicBezTo>
                  <a:cubicBezTo>
                    <a:pt x="14" y="20"/>
                    <a:pt x="15" y="19"/>
                    <a:pt x="16" y="19"/>
                  </a:cubicBezTo>
                  <a:cubicBezTo>
                    <a:pt x="16" y="19"/>
                    <a:pt x="16" y="19"/>
                    <a:pt x="17" y="19"/>
                  </a:cubicBezTo>
                  <a:cubicBezTo>
                    <a:pt x="17" y="19"/>
                    <a:pt x="17" y="19"/>
                    <a:pt x="17" y="19"/>
                  </a:cubicBezTo>
                  <a:cubicBezTo>
                    <a:pt x="18" y="19"/>
                    <a:pt x="20" y="18"/>
                    <a:pt x="21" y="18"/>
                  </a:cubicBezTo>
                  <a:cubicBezTo>
                    <a:pt x="21" y="18"/>
                    <a:pt x="21" y="18"/>
                    <a:pt x="21" y="18"/>
                  </a:cubicBezTo>
                  <a:cubicBezTo>
                    <a:pt x="21" y="18"/>
                    <a:pt x="21" y="18"/>
                    <a:pt x="21" y="18"/>
                  </a:cubicBezTo>
                  <a:cubicBezTo>
                    <a:pt x="21" y="18"/>
                    <a:pt x="20" y="18"/>
                    <a:pt x="20" y="18"/>
                  </a:cubicBezTo>
                  <a:cubicBezTo>
                    <a:pt x="20" y="18"/>
                    <a:pt x="20" y="18"/>
                    <a:pt x="21" y="18"/>
                  </a:cubicBezTo>
                  <a:cubicBezTo>
                    <a:pt x="21" y="18"/>
                    <a:pt x="21" y="17"/>
                    <a:pt x="22" y="18"/>
                  </a:cubicBezTo>
                  <a:cubicBezTo>
                    <a:pt x="21" y="18"/>
                    <a:pt x="21" y="18"/>
                    <a:pt x="21" y="19"/>
                  </a:cubicBezTo>
                  <a:cubicBezTo>
                    <a:pt x="20" y="19"/>
                    <a:pt x="20" y="19"/>
                    <a:pt x="20" y="19"/>
                  </a:cubicBezTo>
                  <a:cubicBezTo>
                    <a:pt x="20" y="19"/>
                    <a:pt x="19" y="19"/>
                    <a:pt x="20" y="19"/>
                  </a:cubicBezTo>
                  <a:cubicBezTo>
                    <a:pt x="20" y="20"/>
                    <a:pt x="20" y="20"/>
                    <a:pt x="20" y="20"/>
                  </a:cubicBezTo>
                  <a:cubicBezTo>
                    <a:pt x="22" y="20"/>
                    <a:pt x="23" y="19"/>
                    <a:pt x="25" y="19"/>
                  </a:cubicBezTo>
                  <a:cubicBezTo>
                    <a:pt x="25" y="19"/>
                    <a:pt x="26" y="19"/>
                    <a:pt x="27" y="19"/>
                  </a:cubicBezTo>
                  <a:cubicBezTo>
                    <a:pt x="27" y="19"/>
                    <a:pt x="27" y="19"/>
                    <a:pt x="27" y="19"/>
                  </a:cubicBezTo>
                  <a:cubicBezTo>
                    <a:pt x="27" y="19"/>
                    <a:pt x="27" y="19"/>
                    <a:pt x="27" y="19"/>
                  </a:cubicBezTo>
                  <a:cubicBezTo>
                    <a:pt x="26" y="19"/>
                    <a:pt x="25" y="19"/>
                    <a:pt x="25" y="20"/>
                  </a:cubicBezTo>
                  <a:cubicBezTo>
                    <a:pt x="24" y="19"/>
                    <a:pt x="24" y="19"/>
                    <a:pt x="24" y="19"/>
                  </a:cubicBezTo>
                  <a:cubicBezTo>
                    <a:pt x="24" y="20"/>
                    <a:pt x="24" y="20"/>
                    <a:pt x="24" y="20"/>
                  </a:cubicBezTo>
                  <a:cubicBezTo>
                    <a:pt x="24" y="20"/>
                    <a:pt x="24" y="20"/>
                    <a:pt x="24" y="20"/>
                  </a:cubicBezTo>
                  <a:cubicBezTo>
                    <a:pt x="24" y="20"/>
                    <a:pt x="25" y="20"/>
                    <a:pt x="25" y="20"/>
                  </a:cubicBezTo>
                  <a:cubicBezTo>
                    <a:pt x="25" y="20"/>
                    <a:pt x="25" y="20"/>
                    <a:pt x="25" y="20"/>
                  </a:cubicBezTo>
                  <a:cubicBezTo>
                    <a:pt x="26" y="20"/>
                    <a:pt x="26" y="19"/>
                    <a:pt x="27" y="19"/>
                  </a:cubicBezTo>
                  <a:cubicBezTo>
                    <a:pt x="27" y="19"/>
                    <a:pt x="28" y="19"/>
                    <a:pt x="27" y="19"/>
                  </a:cubicBezTo>
                  <a:cubicBezTo>
                    <a:pt x="27" y="19"/>
                    <a:pt x="28" y="19"/>
                    <a:pt x="28" y="19"/>
                  </a:cubicBezTo>
                  <a:cubicBezTo>
                    <a:pt x="28" y="19"/>
                    <a:pt x="28" y="19"/>
                    <a:pt x="28" y="19"/>
                  </a:cubicBezTo>
                  <a:cubicBezTo>
                    <a:pt x="28" y="19"/>
                    <a:pt x="29" y="19"/>
                    <a:pt x="29" y="19"/>
                  </a:cubicBezTo>
                  <a:cubicBezTo>
                    <a:pt x="30" y="18"/>
                    <a:pt x="32" y="19"/>
                    <a:pt x="33" y="18"/>
                  </a:cubicBezTo>
                  <a:cubicBezTo>
                    <a:pt x="35" y="18"/>
                    <a:pt x="36" y="18"/>
                    <a:pt x="38" y="18"/>
                  </a:cubicBezTo>
                  <a:cubicBezTo>
                    <a:pt x="40" y="17"/>
                    <a:pt x="42" y="17"/>
                    <a:pt x="43" y="17"/>
                  </a:cubicBezTo>
                  <a:cubicBezTo>
                    <a:pt x="44" y="17"/>
                    <a:pt x="45" y="17"/>
                    <a:pt x="46" y="17"/>
                  </a:cubicBezTo>
                  <a:cubicBezTo>
                    <a:pt x="47" y="17"/>
                    <a:pt x="48" y="17"/>
                    <a:pt x="49" y="16"/>
                  </a:cubicBezTo>
                  <a:cubicBezTo>
                    <a:pt x="50" y="16"/>
                    <a:pt x="51" y="16"/>
                    <a:pt x="53" y="16"/>
                  </a:cubicBezTo>
                  <a:cubicBezTo>
                    <a:pt x="54" y="16"/>
                    <a:pt x="56" y="16"/>
                    <a:pt x="57" y="15"/>
                  </a:cubicBezTo>
                  <a:cubicBezTo>
                    <a:pt x="58" y="15"/>
                    <a:pt x="58" y="15"/>
                    <a:pt x="58" y="16"/>
                  </a:cubicBezTo>
                  <a:cubicBezTo>
                    <a:pt x="59" y="16"/>
                    <a:pt x="59" y="16"/>
                    <a:pt x="59" y="16"/>
                  </a:cubicBezTo>
                  <a:cubicBezTo>
                    <a:pt x="60" y="15"/>
                    <a:pt x="61" y="15"/>
                    <a:pt x="61" y="15"/>
                  </a:cubicBezTo>
                  <a:cubicBezTo>
                    <a:pt x="62" y="15"/>
                    <a:pt x="63" y="15"/>
                    <a:pt x="63" y="15"/>
                  </a:cubicBezTo>
                  <a:cubicBezTo>
                    <a:pt x="64" y="15"/>
                    <a:pt x="64" y="15"/>
                    <a:pt x="64" y="15"/>
                  </a:cubicBezTo>
                  <a:cubicBezTo>
                    <a:pt x="65" y="14"/>
                    <a:pt x="66" y="15"/>
                    <a:pt x="67" y="14"/>
                  </a:cubicBezTo>
                  <a:cubicBezTo>
                    <a:pt x="68" y="14"/>
                    <a:pt x="69" y="14"/>
                    <a:pt x="70" y="14"/>
                  </a:cubicBezTo>
                  <a:cubicBezTo>
                    <a:pt x="71" y="14"/>
                    <a:pt x="73" y="14"/>
                    <a:pt x="75" y="14"/>
                  </a:cubicBezTo>
                  <a:cubicBezTo>
                    <a:pt x="75" y="13"/>
                    <a:pt x="76" y="13"/>
                    <a:pt x="77" y="13"/>
                  </a:cubicBezTo>
                  <a:cubicBezTo>
                    <a:pt x="77" y="13"/>
                    <a:pt x="77" y="13"/>
                    <a:pt x="77" y="13"/>
                  </a:cubicBezTo>
                  <a:cubicBezTo>
                    <a:pt x="77" y="13"/>
                    <a:pt x="77" y="13"/>
                    <a:pt x="77" y="13"/>
                  </a:cubicBezTo>
                  <a:cubicBezTo>
                    <a:pt x="76" y="13"/>
                    <a:pt x="76" y="13"/>
                    <a:pt x="75" y="13"/>
                  </a:cubicBezTo>
                  <a:cubicBezTo>
                    <a:pt x="75" y="13"/>
                    <a:pt x="75" y="13"/>
                    <a:pt x="75" y="13"/>
                  </a:cubicBezTo>
                  <a:cubicBezTo>
                    <a:pt x="74" y="12"/>
                    <a:pt x="73" y="13"/>
                    <a:pt x="72" y="12"/>
                  </a:cubicBezTo>
                  <a:cubicBezTo>
                    <a:pt x="72" y="12"/>
                    <a:pt x="72" y="12"/>
                    <a:pt x="72" y="12"/>
                  </a:cubicBezTo>
                  <a:cubicBezTo>
                    <a:pt x="72" y="12"/>
                    <a:pt x="72" y="12"/>
                    <a:pt x="72" y="12"/>
                  </a:cubicBezTo>
                  <a:cubicBezTo>
                    <a:pt x="73" y="12"/>
                    <a:pt x="73" y="12"/>
                    <a:pt x="73" y="12"/>
                  </a:cubicBezTo>
                  <a:cubicBezTo>
                    <a:pt x="73" y="11"/>
                    <a:pt x="73" y="11"/>
                    <a:pt x="72" y="11"/>
                  </a:cubicBezTo>
                  <a:cubicBezTo>
                    <a:pt x="72" y="11"/>
                    <a:pt x="72" y="11"/>
                    <a:pt x="72" y="11"/>
                  </a:cubicBezTo>
                  <a:cubicBezTo>
                    <a:pt x="72" y="11"/>
                    <a:pt x="72" y="11"/>
                    <a:pt x="72" y="11"/>
                  </a:cubicBezTo>
                  <a:cubicBezTo>
                    <a:pt x="73" y="11"/>
                    <a:pt x="73" y="11"/>
                    <a:pt x="73" y="11"/>
                  </a:cubicBezTo>
                  <a:cubicBezTo>
                    <a:pt x="73" y="11"/>
                    <a:pt x="72" y="11"/>
                    <a:pt x="72" y="11"/>
                  </a:cubicBezTo>
                  <a:cubicBezTo>
                    <a:pt x="71" y="11"/>
                    <a:pt x="70" y="11"/>
                    <a:pt x="68" y="11"/>
                  </a:cubicBezTo>
                  <a:cubicBezTo>
                    <a:pt x="68" y="11"/>
                    <a:pt x="68" y="11"/>
                    <a:pt x="68" y="12"/>
                  </a:cubicBezTo>
                  <a:cubicBezTo>
                    <a:pt x="68" y="12"/>
                    <a:pt x="68" y="12"/>
                    <a:pt x="68" y="12"/>
                  </a:cubicBezTo>
                  <a:cubicBezTo>
                    <a:pt x="68" y="12"/>
                    <a:pt x="67" y="12"/>
                    <a:pt x="67" y="12"/>
                  </a:cubicBezTo>
                  <a:cubicBezTo>
                    <a:pt x="66" y="12"/>
                    <a:pt x="66" y="12"/>
                    <a:pt x="66" y="12"/>
                  </a:cubicBezTo>
                  <a:cubicBezTo>
                    <a:pt x="66" y="12"/>
                    <a:pt x="65" y="12"/>
                    <a:pt x="65" y="12"/>
                  </a:cubicBezTo>
                  <a:cubicBezTo>
                    <a:pt x="65" y="12"/>
                    <a:pt x="64" y="12"/>
                    <a:pt x="64" y="12"/>
                  </a:cubicBezTo>
                  <a:cubicBezTo>
                    <a:pt x="64" y="13"/>
                    <a:pt x="63" y="13"/>
                    <a:pt x="63" y="13"/>
                  </a:cubicBezTo>
                  <a:cubicBezTo>
                    <a:pt x="62" y="13"/>
                    <a:pt x="62" y="13"/>
                    <a:pt x="61" y="13"/>
                  </a:cubicBezTo>
                  <a:cubicBezTo>
                    <a:pt x="61" y="13"/>
                    <a:pt x="61" y="13"/>
                    <a:pt x="61" y="13"/>
                  </a:cubicBezTo>
                  <a:cubicBezTo>
                    <a:pt x="62" y="12"/>
                    <a:pt x="62" y="12"/>
                    <a:pt x="63" y="12"/>
                  </a:cubicBezTo>
                  <a:cubicBezTo>
                    <a:pt x="63" y="12"/>
                    <a:pt x="63" y="12"/>
                    <a:pt x="63" y="12"/>
                  </a:cubicBezTo>
                  <a:cubicBezTo>
                    <a:pt x="63" y="12"/>
                    <a:pt x="63" y="12"/>
                    <a:pt x="63" y="12"/>
                  </a:cubicBezTo>
                  <a:cubicBezTo>
                    <a:pt x="62" y="12"/>
                    <a:pt x="62" y="12"/>
                    <a:pt x="61" y="12"/>
                  </a:cubicBezTo>
                  <a:cubicBezTo>
                    <a:pt x="61" y="12"/>
                    <a:pt x="61" y="12"/>
                    <a:pt x="61" y="12"/>
                  </a:cubicBezTo>
                  <a:cubicBezTo>
                    <a:pt x="61" y="13"/>
                    <a:pt x="60" y="12"/>
                    <a:pt x="60" y="13"/>
                  </a:cubicBezTo>
                  <a:cubicBezTo>
                    <a:pt x="59" y="13"/>
                    <a:pt x="59" y="12"/>
                    <a:pt x="59" y="12"/>
                  </a:cubicBezTo>
                  <a:cubicBezTo>
                    <a:pt x="60" y="12"/>
                    <a:pt x="59" y="12"/>
                    <a:pt x="59" y="12"/>
                  </a:cubicBezTo>
                  <a:cubicBezTo>
                    <a:pt x="58" y="12"/>
                    <a:pt x="57" y="12"/>
                    <a:pt x="57" y="12"/>
                  </a:cubicBezTo>
                  <a:cubicBezTo>
                    <a:pt x="56" y="12"/>
                    <a:pt x="56" y="12"/>
                    <a:pt x="55" y="12"/>
                  </a:cubicBezTo>
                  <a:cubicBezTo>
                    <a:pt x="55" y="12"/>
                    <a:pt x="55" y="12"/>
                    <a:pt x="55" y="12"/>
                  </a:cubicBezTo>
                  <a:cubicBezTo>
                    <a:pt x="55" y="12"/>
                    <a:pt x="55" y="12"/>
                    <a:pt x="55" y="12"/>
                  </a:cubicBezTo>
                  <a:cubicBezTo>
                    <a:pt x="55" y="12"/>
                    <a:pt x="55" y="12"/>
                    <a:pt x="55" y="12"/>
                  </a:cubicBezTo>
                  <a:cubicBezTo>
                    <a:pt x="55" y="12"/>
                    <a:pt x="55" y="12"/>
                    <a:pt x="55" y="12"/>
                  </a:cubicBezTo>
                  <a:cubicBezTo>
                    <a:pt x="55" y="12"/>
                    <a:pt x="56" y="12"/>
                    <a:pt x="56" y="12"/>
                  </a:cubicBezTo>
                  <a:cubicBezTo>
                    <a:pt x="56" y="12"/>
                    <a:pt x="56" y="12"/>
                    <a:pt x="56" y="12"/>
                  </a:cubicBezTo>
                  <a:cubicBezTo>
                    <a:pt x="56" y="12"/>
                    <a:pt x="56" y="12"/>
                    <a:pt x="56" y="12"/>
                  </a:cubicBezTo>
                  <a:cubicBezTo>
                    <a:pt x="56" y="12"/>
                    <a:pt x="56" y="12"/>
                    <a:pt x="56" y="11"/>
                  </a:cubicBezTo>
                  <a:cubicBezTo>
                    <a:pt x="56" y="11"/>
                    <a:pt x="56" y="11"/>
                    <a:pt x="56" y="11"/>
                  </a:cubicBezTo>
                  <a:cubicBezTo>
                    <a:pt x="56" y="11"/>
                    <a:pt x="56" y="11"/>
                    <a:pt x="56" y="11"/>
                  </a:cubicBezTo>
                  <a:cubicBezTo>
                    <a:pt x="56" y="11"/>
                    <a:pt x="56" y="11"/>
                    <a:pt x="56" y="11"/>
                  </a:cubicBezTo>
                  <a:cubicBezTo>
                    <a:pt x="56" y="11"/>
                    <a:pt x="56" y="11"/>
                    <a:pt x="56" y="11"/>
                  </a:cubicBezTo>
                  <a:cubicBezTo>
                    <a:pt x="56" y="11"/>
                    <a:pt x="56" y="12"/>
                    <a:pt x="56" y="12"/>
                  </a:cubicBezTo>
                  <a:cubicBezTo>
                    <a:pt x="56" y="12"/>
                    <a:pt x="56" y="11"/>
                    <a:pt x="56" y="12"/>
                  </a:cubicBezTo>
                  <a:cubicBezTo>
                    <a:pt x="56" y="12"/>
                    <a:pt x="56" y="12"/>
                    <a:pt x="56" y="12"/>
                  </a:cubicBezTo>
                  <a:cubicBezTo>
                    <a:pt x="56" y="12"/>
                    <a:pt x="55" y="12"/>
                    <a:pt x="55" y="12"/>
                  </a:cubicBezTo>
                  <a:cubicBezTo>
                    <a:pt x="55" y="12"/>
                    <a:pt x="55" y="12"/>
                    <a:pt x="55" y="12"/>
                  </a:cubicBezTo>
                  <a:cubicBezTo>
                    <a:pt x="55" y="11"/>
                    <a:pt x="54" y="12"/>
                    <a:pt x="54" y="12"/>
                  </a:cubicBezTo>
                  <a:cubicBezTo>
                    <a:pt x="52" y="12"/>
                    <a:pt x="50" y="12"/>
                    <a:pt x="48" y="12"/>
                  </a:cubicBezTo>
                  <a:cubicBezTo>
                    <a:pt x="48" y="12"/>
                    <a:pt x="47" y="12"/>
                    <a:pt x="46" y="12"/>
                  </a:cubicBezTo>
                  <a:cubicBezTo>
                    <a:pt x="46" y="12"/>
                    <a:pt x="45" y="13"/>
                    <a:pt x="44" y="13"/>
                  </a:cubicBezTo>
                  <a:cubicBezTo>
                    <a:pt x="42" y="13"/>
                    <a:pt x="41" y="13"/>
                    <a:pt x="39" y="13"/>
                  </a:cubicBezTo>
                  <a:cubicBezTo>
                    <a:pt x="37" y="13"/>
                    <a:pt x="36" y="13"/>
                    <a:pt x="34" y="13"/>
                  </a:cubicBezTo>
                  <a:cubicBezTo>
                    <a:pt x="34" y="14"/>
                    <a:pt x="33" y="14"/>
                    <a:pt x="32" y="13"/>
                  </a:cubicBezTo>
                  <a:cubicBezTo>
                    <a:pt x="31" y="13"/>
                    <a:pt x="31" y="13"/>
                    <a:pt x="30" y="13"/>
                  </a:cubicBezTo>
                  <a:cubicBezTo>
                    <a:pt x="29" y="13"/>
                    <a:pt x="29" y="13"/>
                    <a:pt x="29" y="13"/>
                  </a:cubicBezTo>
                  <a:cubicBezTo>
                    <a:pt x="29" y="13"/>
                    <a:pt x="28" y="13"/>
                    <a:pt x="28" y="13"/>
                  </a:cubicBezTo>
                  <a:cubicBezTo>
                    <a:pt x="27" y="14"/>
                    <a:pt x="26" y="13"/>
                    <a:pt x="26" y="14"/>
                  </a:cubicBezTo>
                  <a:cubicBezTo>
                    <a:pt x="26" y="14"/>
                    <a:pt x="26" y="14"/>
                    <a:pt x="26" y="14"/>
                  </a:cubicBezTo>
                  <a:cubicBezTo>
                    <a:pt x="26" y="14"/>
                    <a:pt x="26" y="13"/>
                    <a:pt x="26" y="13"/>
                  </a:cubicBezTo>
                  <a:cubicBezTo>
                    <a:pt x="27" y="13"/>
                    <a:pt x="27" y="13"/>
                    <a:pt x="28" y="13"/>
                  </a:cubicBezTo>
                  <a:cubicBezTo>
                    <a:pt x="28" y="13"/>
                    <a:pt x="29" y="12"/>
                    <a:pt x="29" y="12"/>
                  </a:cubicBezTo>
                  <a:cubicBezTo>
                    <a:pt x="30" y="12"/>
                    <a:pt x="32" y="12"/>
                    <a:pt x="33" y="12"/>
                  </a:cubicBezTo>
                  <a:cubicBezTo>
                    <a:pt x="34" y="12"/>
                    <a:pt x="34" y="11"/>
                    <a:pt x="35" y="11"/>
                  </a:cubicBezTo>
                  <a:cubicBezTo>
                    <a:pt x="36" y="11"/>
                    <a:pt x="36" y="11"/>
                    <a:pt x="37" y="11"/>
                  </a:cubicBezTo>
                  <a:cubicBezTo>
                    <a:pt x="38" y="10"/>
                    <a:pt x="40" y="11"/>
                    <a:pt x="42" y="10"/>
                  </a:cubicBezTo>
                  <a:cubicBezTo>
                    <a:pt x="43" y="10"/>
                    <a:pt x="45" y="10"/>
                    <a:pt x="46" y="10"/>
                  </a:cubicBezTo>
                  <a:cubicBezTo>
                    <a:pt x="47" y="10"/>
                    <a:pt x="49" y="9"/>
                    <a:pt x="50" y="9"/>
                  </a:cubicBezTo>
                  <a:cubicBezTo>
                    <a:pt x="51" y="9"/>
                    <a:pt x="53" y="9"/>
                    <a:pt x="54" y="8"/>
                  </a:cubicBezTo>
                  <a:cubicBezTo>
                    <a:pt x="56" y="8"/>
                    <a:pt x="57" y="8"/>
                    <a:pt x="59" y="8"/>
                  </a:cubicBezTo>
                  <a:cubicBezTo>
                    <a:pt x="60" y="8"/>
                    <a:pt x="60" y="8"/>
                    <a:pt x="61" y="8"/>
                  </a:cubicBezTo>
                  <a:cubicBezTo>
                    <a:pt x="63" y="8"/>
                    <a:pt x="64" y="8"/>
                    <a:pt x="65" y="8"/>
                  </a:cubicBezTo>
                  <a:cubicBezTo>
                    <a:pt x="65" y="8"/>
                    <a:pt x="65" y="8"/>
                    <a:pt x="65" y="8"/>
                  </a:cubicBezTo>
                  <a:cubicBezTo>
                    <a:pt x="65" y="8"/>
                    <a:pt x="66" y="8"/>
                    <a:pt x="66" y="8"/>
                  </a:cubicBezTo>
                  <a:cubicBezTo>
                    <a:pt x="67" y="8"/>
                    <a:pt x="68" y="8"/>
                    <a:pt x="69" y="8"/>
                  </a:cubicBezTo>
                  <a:cubicBezTo>
                    <a:pt x="70" y="8"/>
                    <a:pt x="70" y="8"/>
                    <a:pt x="70" y="8"/>
                  </a:cubicBezTo>
                  <a:cubicBezTo>
                    <a:pt x="71" y="8"/>
                    <a:pt x="72" y="8"/>
                    <a:pt x="73" y="8"/>
                  </a:cubicBezTo>
                  <a:cubicBezTo>
                    <a:pt x="73" y="8"/>
                    <a:pt x="74" y="7"/>
                    <a:pt x="74" y="7"/>
                  </a:cubicBezTo>
                  <a:cubicBezTo>
                    <a:pt x="74" y="7"/>
                    <a:pt x="75" y="6"/>
                    <a:pt x="75" y="7"/>
                  </a:cubicBezTo>
                  <a:cubicBezTo>
                    <a:pt x="76" y="7"/>
                    <a:pt x="76" y="7"/>
                    <a:pt x="76" y="7"/>
                  </a:cubicBezTo>
                  <a:cubicBezTo>
                    <a:pt x="75" y="7"/>
                    <a:pt x="76" y="7"/>
                    <a:pt x="76" y="7"/>
                  </a:cubicBezTo>
                  <a:cubicBezTo>
                    <a:pt x="76" y="7"/>
                    <a:pt x="76" y="7"/>
                    <a:pt x="77" y="7"/>
                  </a:cubicBezTo>
                  <a:cubicBezTo>
                    <a:pt x="77" y="7"/>
                    <a:pt x="77" y="7"/>
                    <a:pt x="77" y="7"/>
                  </a:cubicBezTo>
                  <a:cubicBezTo>
                    <a:pt x="77" y="6"/>
                    <a:pt x="78" y="6"/>
                    <a:pt x="78" y="6"/>
                  </a:cubicBezTo>
                  <a:cubicBezTo>
                    <a:pt x="79" y="7"/>
                    <a:pt x="79" y="6"/>
                    <a:pt x="80" y="6"/>
                  </a:cubicBezTo>
                  <a:cubicBezTo>
                    <a:pt x="80" y="6"/>
                    <a:pt x="80" y="6"/>
                    <a:pt x="80" y="6"/>
                  </a:cubicBezTo>
                  <a:cubicBezTo>
                    <a:pt x="81" y="6"/>
                    <a:pt x="81" y="6"/>
                    <a:pt x="81" y="6"/>
                  </a:cubicBezTo>
                  <a:cubicBezTo>
                    <a:pt x="81" y="5"/>
                    <a:pt x="82" y="5"/>
                    <a:pt x="82" y="5"/>
                  </a:cubicBezTo>
                  <a:cubicBezTo>
                    <a:pt x="83" y="5"/>
                    <a:pt x="85" y="6"/>
                    <a:pt x="86" y="5"/>
                  </a:cubicBezTo>
                  <a:cubicBezTo>
                    <a:pt x="86" y="5"/>
                    <a:pt x="86" y="5"/>
                    <a:pt x="86" y="5"/>
                  </a:cubicBezTo>
                  <a:cubicBezTo>
                    <a:pt x="87" y="4"/>
                    <a:pt x="88" y="5"/>
                    <a:pt x="89" y="5"/>
                  </a:cubicBezTo>
                  <a:cubicBezTo>
                    <a:pt x="90" y="5"/>
                    <a:pt x="91" y="4"/>
                    <a:pt x="93" y="4"/>
                  </a:cubicBezTo>
                  <a:cubicBezTo>
                    <a:pt x="93" y="4"/>
                    <a:pt x="93" y="4"/>
                    <a:pt x="94" y="4"/>
                  </a:cubicBezTo>
                  <a:cubicBezTo>
                    <a:pt x="94" y="4"/>
                    <a:pt x="94" y="4"/>
                    <a:pt x="94" y="4"/>
                  </a:cubicBezTo>
                  <a:cubicBezTo>
                    <a:pt x="95" y="4"/>
                    <a:pt x="96" y="4"/>
                    <a:pt x="96" y="4"/>
                  </a:cubicBezTo>
                  <a:cubicBezTo>
                    <a:pt x="97" y="4"/>
                    <a:pt x="97" y="4"/>
                    <a:pt x="97" y="4"/>
                  </a:cubicBezTo>
                  <a:cubicBezTo>
                    <a:pt x="99" y="3"/>
                    <a:pt x="100" y="4"/>
                    <a:pt x="102" y="3"/>
                  </a:cubicBezTo>
                  <a:cubicBezTo>
                    <a:pt x="103" y="3"/>
                    <a:pt x="104" y="3"/>
                    <a:pt x="105" y="3"/>
                  </a:cubicBezTo>
                  <a:cubicBezTo>
                    <a:pt x="105" y="3"/>
                    <a:pt x="106" y="3"/>
                    <a:pt x="107" y="3"/>
                  </a:cubicBezTo>
                  <a:cubicBezTo>
                    <a:pt x="109" y="3"/>
                    <a:pt x="111" y="3"/>
                    <a:pt x="114" y="3"/>
                  </a:cubicBezTo>
                  <a:cubicBezTo>
                    <a:pt x="115" y="3"/>
                    <a:pt x="115" y="2"/>
                    <a:pt x="116" y="3"/>
                  </a:cubicBezTo>
                  <a:cubicBezTo>
                    <a:pt x="116" y="3"/>
                    <a:pt x="117" y="3"/>
                    <a:pt x="117" y="3"/>
                  </a:cubicBezTo>
                  <a:cubicBezTo>
                    <a:pt x="117" y="3"/>
                    <a:pt x="117" y="3"/>
                    <a:pt x="117" y="2"/>
                  </a:cubicBezTo>
                  <a:cubicBezTo>
                    <a:pt x="117" y="2"/>
                    <a:pt x="117" y="2"/>
                    <a:pt x="117" y="2"/>
                  </a:cubicBezTo>
                  <a:cubicBezTo>
                    <a:pt x="115" y="2"/>
                    <a:pt x="114" y="2"/>
                    <a:pt x="112" y="2"/>
                  </a:cubicBezTo>
                  <a:cubicBezTo>
                    <a:pt x="112" y="2"/>
                    <a:pt x="112" y="2"/>
                    <a:pt x="112" y="2"/>
                  </a:cubicBezTo>
                  <a:cubicBezTo>
                    <a:pt x="111" y="2"/>
                    <a:pt x="110" y="2"/>
                    <a:pt x="109" y="2"/>
                  </a:cubicBezTo>
                  <a:cubicBezTo>
                    <a:pt x="109" y="2"/>
                    <a:pt x="108" y="1"/>
                    <a:pt x="108" y="1"/>
                  </a:cubicBezTo>
                  <a:cubicBezTo>
                    <a:pt x="108" y="1"/>
                    <a:pt x="108" y="1"/>
                    <a:pt x="108" y="1"/>
                  </a:cubicBezTo>
                  <a:cubicBezTo>
                    <a:pt x="108" y="1"/>
                    <a:pt x="108" y="1"/>
                    <a:pt x="108" y="1"/>
                  </a:cubicBezTo>
                  <a:cubicBezTo>
                    <a:pt x="109" y="1"/>
                    <a:pt x="109" y="1"/>
                    <a:pt x="110" y="1"/>
                  </a:cubicBezTo>
                  <a:cubicBezTo>
                    <a:pt x="111" y="1"/>
                    <a:pt x="112" y="1"/>
                    <a:pt x="113" y="1"/>
                  </a:cubicBezTo>
                  <a:cubicBezTo>
                    <a:pt x="113" y="1"/>
                    <a:pt x="114" y="1"/>
                    <a:pt x="114" y="1"/>
                  </a:cubicBezTo>
                  <a:cubicBezTo>
                    <a:pt x="115" y="1"/>
                    <a:pt x="115" y="1"/>
                    <a:pt x="116" y="1"/>
                  </a:cubicBezTo>
                  <a:cubicBezTo>
                    <a:pt x="117" y="1"/>
                    <a:pt x="118" y="1"/>
                    <a:pt x="118" y="1"/>
                  </a:cubicBezTo>
                  <a:cubicBezTo>
                    <a:pt x="119" y="1"/>
                    <a:pt x="119" y="1"/>
                    <a:pt x="119" y="1"/>
                  </a:cubicBezTo>
                  <a:cubicBezTo>
                    <a:pt x="119" y="1"/>
                    <a:pt x="119" y="1"/>
                    <a:pt x="119" y="1"/>
                  </a:cubicBezTo>
                  <a:cubicBezTo>
                    <a:pt x="119" y="1"/>
                    <a:pt x="119" y="1"/>
                    <a:pt x="120" y="1"/>
                  </a:cubicBezTo>
                  <a:cubicBezTo>
                    <a:pt x="120" y="1"/>
                    <a:pt x="120" y="1"/>
                    <a:pt x="120" y="1"/>
                  </a:cubicBezTo>
                  <a:cubicBezTo>
                    <a:pt x="122" y="1"/>
                    <a:pt x="123" y="1"/>
                    <a:pt x="124" y="1"/>
                  </a:cubicBezTo>
                  <a:cubicBezTo>
                    <a:pt x="125" y="1"/>
                    <a:pt x="125" y="1"/>
                    <a:pt x="125" y="1"/>
                  </a:cubicBezTo>
                  <a:cubicBezTo>
                    <a:pt x="126" y="0"/>
                    <a:pt x="126" y="0"/>
                    <a:pt x="126" y="0"/>
                  </a:cubicBezTo>
                  <a:cubicBezTo>
                    <a:pt x="127" y="1"/>
                    <a:pt x="127" y="1"/>
                    <a:pt x="127" y="0"/>
                  </a:cubicBezTo>
                  <a:cubicBezTo>
                    <a:pt x="127" y="0"/>
                    <a:pt x="127" y="0"/>
                    <a:pt x="127" y="0"/>
                  </a:cubicBezTo>
                  <a:cubicBezTo>
                    <a:pt x="129" y="0"/>
                    <a:pt x="130" y="0"/>
                    <a:pt x="131" y="0"/>
                  </a:cubicBezTo>
                  <a:cubicBezTo>
                    <a:pt x="132" y="0"/>
                    <a:pt x="133" y="0"/>
                    <a:pt x="134" y="1"/>
                  </a:cubicBezTo>
                  <a:cubicBezTo>
                    <a:pt x="134" y="1"/>
                    <a:pt x="134" y="1"/>
                    <a:pt x="134" y="1"/>
                  </a:cubicBezTo>
                  <a:cubicBezTo>
                    <a:pt x="135" y="0"/>
                    <a:pt x="135" y="0"/>
                    <a:pt x="136" y="0"/>
                  </a:cubicBezTo>
                  <a:cubicBezTo>
                    <a:pt x="136" y="1"/>
                    <a:pt x="136" y="1"/>
                    <a:pt x="136" y="1"/>
                  </a:cubicBezTo>
                  <a:cubicBezTo>
                    <a:pt x="136" y="1"/>
                    <a:pt x="136" y="1"/>
                    <a:pt x="136" y="1"/>
                  </a:cubicBezTo>
                  <a:cubicBezTo>
                    <a:pt x="136" y="1"/>
                    <a:pt x="136" y="1"/>
                    <a:pt x="136" y="1"/>
                  </a:cubicBezTo>
                  <a:cubicBezTo>
                    <a:pt x="136" y="1"/>
                    <a:pt x="136" y="1"/>
                    <a:pt x="137" y="1"/>
                  </a:cubicBezTo>
                  <a:cubicBezTo>
                    <a:pt x="137" y="0"/>
                    <a:pt x="137" y="0"/>
                    <a:pt x="138" y="0"/>
                  </a:cubicBezTo>
                  <a:cubicBezTo>
                    <a:pt x="138" y="1"/>
                    <a:pt x="138" y="1"/>
                    <a:pt x="139" y="1"/>
                  </a:cubicBezTo>
                  <a:cubicBezTo>
                    <a:pt x="139" y="2"/>
                    <a:pt x="138" y="2"/>
                    <a:pt x="138" y="2"/>
                  </a:cubicBezTo>
                  <a:cubicBezTo>
                    <a:pt x="138" y="2"/>
                    <a:pt x="138" y="2"/>
                    <a:pt x="138" y="2"/>
                  </a:cubicBezTo>
                  <a:cubicBezTo>
                    <a:pt x="139" y="3"/>
                    <a:pt x="139" y="3"/>
                    <a:pt x="140" y="3"/>
                  </a:cubicBezTo>
                  <a:cubicBezTo>
                    <a:pt x="140" y="3"/>
                    <a:pt x="140" y="3"/>
                    <a:pt x="140" y="3"/>
                  </a:cubicBezTo>
                  <a:cubicBezTo>
                    <a:pt x="140" y="3"/>
                    <a:pt x="140" y="4"/>
                    <a:pt x="140" y="4"/>
                  </a:cubicBezTo>
                  <a:cubicBezTo>
                    <a:pt x="140" y="4"/>
                    <a:pt x="140" y="4"/>
                    <a:pt x="139" y="4"/>
                  </a:cubicBezTo>
                  <a:cubicBezTo>
                    <a:pt x="139" y="4"/>
                    <a:pt x="139" y="4"/>
                    <a:pt x="139" y="4"/>
                  </a:cubicBezTo>
                  <a:cubicBezTo>
                    <a:pt x="139" y="3"/>
                    <a:pt x="139" y="4"/>
                    <a:pt x="139" y="4"/>
                  </a:cubicBezTo>
                  <a:cubicBezTo>
                    <a:pt x="138" y="4"/>
                    <a:pt x="139" y="4"/>
                    <a:pt x="139" y="4"/>
                  </a:cubicBezTo>
                  <a:cubicBezTo>
                    <a:pt x="139" y="4"/>
                    <a:pt x="139" y="4"/>
                    <a:pt x="139" y="4"/>
                  </a:cubicBezTo>
                  <a:cubicBezTo>
                    <a:pt x="139" y="4"/>
                    <a:pt x="140" y="4"/>
                    <a:pt x="140" y="4"/>
                  </a:cubicBezTo>
                  <a:cubicBezTo>
                    <a:pt x="140" y="5"/>
                    <a:pt x="140" y="4"/>
                    <a:pt x="139" y="4"/>
                  </a:cubicBezTo>
                  <a:cubicBezTo>
                    <a:pt x="139" y="5"/>
                    <a:pt x="139" y="5"/>
                    <a:pt x="139" y="6"/>
                  </a:cubicBezTo>
                  <a:cubicBezTo>
                    <a:pt x="139" y="6"/>
                    <a:pt x="140" y="6"/>
                    <a:pt x="140" y="6"/>
                  </a:cubicBezTo>
                  <a:cubicBezTo>
                    <a:pt x="139" y="7"/>
                    <a:pt x="140" y="7"/>
                    <a:pt x="140" y="8"/>
                  </a:cubicBezTo>
                  <a:cubicBezTo>
                    <a:pt x="140" y="8"/>
                    <a:pt x="140" y="8"/>
                    <a:pt x="140" y="8"/>
                  </a:cubicBezTo>
                  <a:cubicBezTo>
                    <a:pt x="140" y="9"/>
                    <a:pt x="141" y="9"/>
                    <a:pt x="140" y="10"/>
                  </a:cubicBezTo>
                  <a:cubicBezTo>
                    <a:pt x="140" y="10"/>
                    <a:pt x="140" y="10"/>
                    <a:pt x="140" y="10"/>
                  </a:cubicBezTo>
                  <a:cubicBezTo>
                    <a:pt x="140" y="11"/>
                    <a:pt x="141" y="11"/>
                    <a:pt x="141" y="12"/>
                  </a:cubicBezTo>
                  <a:cubicBezTo>
                    <a:pt x="142" y="12"/>
                    <a:pt x="142" y="12"/>
                    <a:pt x="142" y="12"/>
                  </a:cubicBezTo>
                  <a:cubicBezTo>
                    <a:pt x="143" y="12"/>
                    <a:pt x="143" y="12"/>
                    <a:pt x="144" y="12"/>
                  </a:cubicBezTo>
                  <a:cubicBezTo>
                    <a:pt x="144" y="12"/>
                    <a:pt x="144" y="12"/>
                    <a:pt x="144" y="12"/>
                  </a:cubicBezTo>
                  <a:cubicBezTo>
                    <a:pt x="144" y="12"/>
                    <a:pt x="144" y="12"/>
                    <a:pt x="144" y="12"/>
                  </a:cubicBezTo>
                  <a:cubicBezTo>
                    <a:pt x="144" y="13"/>
                    <a:pt x="143" y="12"/>
                    <a:pt x="143" y="13"/>
                  </a:cubicBezTo>
                  <a:cubicBezTo>
                    <a:pt x="143" y="13"/>
                    <a:pt x="143" y="12"/>
                    <a:pt x="143" y="13"/>
                  </a:cubicBezTo>
                  <a:cubicBezTo>
                    <a:pt x="143" y="13"/>
                    <a:pt x="142" y="13"/>
                    <a:pt x="142" y="13"/>
                  </a:cubicBezTo>
                  <a:cubicBezTo>
                    <a:pt x="142" y="13"/>
                    <a:pt x="142" y="13"/>
                    <a:pt x="142" y="14"/>
                  </a:cubicBezTo>
                  <a:cubicBezTo>
                    <a:pt x="142" y="14"/>
                    <a:pt x="142" y="14"/>
                    <a:pt x="142" y="14"/>
                  </a:cubicBezTo>
                  <a:cubicBezTo>
                    <a:pt x="142" y="15"/>
                    <a:pt x="142" y="15"/>
                    <a:pt x="143" y="15"/>
                  </a:cubicBezTo>
                  <a:cubicBezTo>
                    <a:pt x="143" y="15"/>
                    <a:pt x="143" y="15"/>
                    <a:pt x="144" y="16"/>
                  </a:cubicBezTo>
                  <a:cubicBezTo>
                    <a:pt x="144" y="16"/>
                    <a:pt x="144" y="16"/>
                    <a:pt x="144" y="16"/>
                  </a:cubicBezTo>
                  <a:cubicBezTo>
                    <a:pt x="144" y="16"/>
                    <a:pt x="145" y="16"/>
                    <a:pt x="145" y="16"/>
                  </a:cubicBezTo>
                  <a:cubicBezTo>
                    <a:pt x="145" y="16"/>
                    <a:pt x="146" y="16"/>
                    <a:pt x="146" y="16"/>
                  </a:cubicBezTo>
                  <a:cubicBezTo>
                    <a:pt x="147" y="16"/>
                    <a:pt x="148" y="16"/>
                    <a:pt x="149" y="16"/>
                  </a:cubicBezTo>
                  <a:cubicBezTo>
                    <a:pt x="149" y="16"/>
                    <a:pt x="150" y="16"/>
                    <a:pt x="150" y="16"/>
                  </a:cubicBezTo>
                  <a:cubicBezTo>
                    <a:pt x="150" y="15"/>
                    <a:pt x="151" y="15"/>
                    <a:pt x="151" y="15"/>
                  </a:cubicBezTo>
                  <a:cubicBezTo>
                    <a:pt x="152" y="15"/>
                    <a:pt x="152" y="16"/>
                    <a:pt x="153" y="16"/>
                  </a:cubicBezTo>
                  <a:cubicBezTo>
                    <a:pt x="152" y="17"/>
                    <a:pt x="152" y="17"/>
                    <a:pt x="152" y="17"/>
                  </a:cubicBezTo>
                  <a:cubicBezTo>
                    <a:pt x="151" y="17"/>
                    <a:pt x="151" y="17"/>
                    <a:pt x="151" y="17"/>
                  </a:cubicBezTo>
                  <a:cubicBezTo>
                    <a:pt x="151" y="17"/>
                    <a:pt x="151" y="17"/>
                    <a:pt x="151" y="17"/>
                  </a:cubicBezTo>
                  <a:cubicBezTo>
                    <a:pt x="151" y="18"/>
                    <a:pt x="151" y="17"/>
                    <a:pt x="151" y="17"/>
                  </a:cubicBezTo>
                  <a:cubicBezTo>
                    <a:pt x="151" y="17"/>
                    <a:pt x="151" y="17"/>
                    <a:pt x="152" y="17"/>
                  </a:cubicBezTo>
                  <a:cubicBezTo>
                    <a:pt x="152" y="18"/>
                    <a:pt x="153" y="18"/>
                    <a:pt x="153" y="17"/>
                  </a:cubicBezTo>
                  <a:cubicBezTo>
                    <a:pt x="153" y="17"/>
                    <a:pt x="153" y="18"/>
                    <a:pt x="153" y="18"/>
                  </a:cubicBezTo>
                  <a:cubicBezTo>
                    <a:pt x="154" y="18"/>
                    <a:pt x="154" y="19"/>
                    <a:pt x="154" y="19"/>
                  </a:cubicBezTo>
                  <a:cubicBezTo>
                    <a:pt x="154" y="20"/>
                    <a:pt x="155" y="20"/>
                    <a:pt x="154" y="20"/>
                  </a:cubicBezTo>
                  <a:cubicBezTo>
                    <a:pt x="154" y="20"/>
                    <a:pt x="154" y="20"/>
                    <a:pt x="154" y="20"/>
                  </a:cubicBezTo>
                  <a:cubicBezTo>
                    <a:pt x="155" y="21"/>
                    <a:pt x="155" y="21"/>
                    <a:pt x="154" y="22"/>
                  </a:cubicBezTo>
                  <a:cubicBezTo>
                    <a:pt x="154" y="22"/>
                    <a:pt x="153" y="22"/>
                    <a:pt x="153" y="22"/>
                  </a:cubicBezTo>
                  <a:cubicBezTo>
                    <a:pt x="153" y="22"/>
                    <a:pt x="153" y="22"/>
                    <a:pt x="153" y="23"/>
                  </a:cubicBezTo>
                  <a:cubicBezTo>
                    <a:pt x="154" y="23"/>
                    <a:pt x="155" y="23"/>
                    <a:pt x="156" y="23"/>
                  </a:cubicBezTo>
                  <a:cubicBezTo>
                    <a:pt x="156" y="24"/>
                    <a:pt x="156" y="24"/>
                    <a:pt x="156" y="25"/>
                  </a:cubicBezTo>
                  <a:cubicBezTo>
                    <a:pt x="156" y="25"/>
                    <a:pt x="156" y="25"/>
                    <a:pt x="157" y="26"/>
                  </a:cubicBezTo>
                  <a:cubicBezTo>
                    <a:pt x="157" y="26"/>
                    <a:pt x="157" y="26"/>
                    <a:pt x="156" y="27"/>
                  </a:cubicBezTo>
                  <a:cubicBezTo>
                    <a:pt x="156" y="27"/>
                    <a:pt x="156" y="27"/>
                    <a:pt x="155" y="27"/>
                  </a:cubicBezTo>
                  <a:cubicBezTo>
                    <a:pt x="155" y="26"/>
                    <a:pt x="155" y="26"/>
                    <a:pt x="154" y="27"/>
                  </a:cubicBezTo>
                  <a:cubicBezTo>
                    <a:pt x="154" y="27"/>
                    <a:pt x="153" y="27"/>
                    <a:pt x="153" y="27"/>
                  </a:cubicBezTo>
                  <a:cubicBezTo>
                    <a:pt x="153" y="28"/>
                    <a:pt x="154" y="28"/>
                    <a:pt x="154" y="28"/>
                  </a:cubicBezTo>
                  <a:cubicBezTo>
                    <a:pt x="154" y="29"/>
                    <a:pt x="155" y="29"/>
                    <a:pt x="155" y="29"/>
                  </a:cubicBezTo>
                  <a:cubicBezTo>
                    <a:pt x="155" y="28"/>
                    <a:pt x="155" y="28"/>
                    <a:pt x="155" y="29"/>
                  </a:cubicBezTo>
                  <a:cubicBezTo>
                    <a:pt x="156" y="29"/>
                    <a:pt x="155" y="29"/>
                    <a:pt x="155" y="29"/>
                  </a:cubicBezTo>
                  <a:cubicBezTo>
                    <a:pt x="155" y="30"/>
                    <a:pt x="154" y="29"/>
                    <a:pt x="154" y="29"/>
                  </a:cubicBezTo>
                  <a:cubicBezTo>
                    <a:pt x="153" y="29"/>
                    <a:pt x="153" y="29"/>
                    <a:pt x="153" y="29"/>
                  </a:cubicBezTo>
                  <a:cubicBezTo>
                    <a:pt x="153" y="29"/>
                    <a:pt x="153" y="29"/>
                    <a:pt x="153" y="29"/>
                  </a:cubicBezTo>
                  <a:cubicBezTo>
                    <a:pt x="154" y="30"/>
                    <a:pt x="154" y="30"/>
                    <a:pt x="154" y="30"/>
                  </a:cubicBezTo>
                  <a:cubicBezTo>
                    <a:pt x="154" y="30"/>
                    <a:pt x="155" y="30"/>
                    <a:pt x="155" y="30"/>
                  </a:cubicBezTo>
                  <a:cubicBezTo>
                    <a:pt x="155" y="30"/>
                    <a:pt x="155" y="30"/>
                    <a:pt x="155" y="30"/>
                  </a:cubicBezTo>
                  <a:cubicBezTo>
                    <a:pt x="154" y="30"/>
                    <a:pt x="154" y="31"/>
                    <a:pt x="154" y="30"/>
                  </a:cubicBezTo>
                  <a:cubicBezTo>
                    <a:pt x="154" y="30"/>
                    <a:pt x="153" y="30"/>
                    <a:pt x="153" y="30"/>
                  </a:cubicBezTo>
                  <a:cubicBezTo>
                    <a:pt x="153" y="31"/>
                    <a:pt x="153" y="30"/>
                    <a:pt x="153" y="31"/>
                  </a:cubicBezTo>
                  <a:cubicBezTo>
                    <a:pt x="154" y="31"/>
                    <a:pt x="154" y="31"/>
                    <a:pt x="154" y="31"/>
                  </a:cubicBezTo>
                  <a:cubicBezTo>
                    <a:pt x="154" y="31"/>
                    <a:pt x="154" y="31"/>
                    <a:pt x="153" y="31"/>
                  </a:cubicBezTo>
                  <a:cubicBezTo>
                    <a:pt x="153" y="31"/>
                    <a:pt x="152" y="31"/>
                    <a:pt x="152" y="31"/>
                  </a:cubicBezTo>
                  <a:cubicBezTo>
                    <a:pt x="151" y="31"/>
                    <a:pt x="149" y="31"/>
                    <a:pt x="148" y="31"/>
                  </a:cubicBezTo>
                  <a:cubicBezTo>
                    <a:pt x="147" y="31"/>
                    <a:pt x="147" y="31"/>
                    <a:pt x="147" y="31"/>
                  </a:cubicBezTo>
                  <a:cubicBezTo>
                    <a:pt x="146" y="31"/>
                    <a:pt x="145" y="31"/>
                    <a:pt x="145" y="31"/>
                  </a:cubicBezTo>
                  <a:cubicBezTo>
                    <a:pt x="145" y="31"/>
                    <a:pt x="145" y="31"/>
                    <a:pt x="145" y="31"/>
                  </a:cubicBezTo>
                  <a:cubicBezTo>
                    <a:pt x="145" y="31"/>
                    <a:pt x="145" y="31"/>
                    <a:pt x="145" y="31"/>
                  </a:cubicBezTo>
                  <a:cubicBezTo>
                    <a:pt x="145" y="31"/>
                    <a:pt x="146" y="31"/>
                    <a:pt x="147" y="31"/>
                  </a:cubicBezTo>
                  <a:cubicBezTo>
                    <a:pt x="148" y="32"/>
                    <a:pt x="149" y="32"/>
                    <a:pt x="151" y="32"/>
                  </a:cubicBezTo>
                  <a:cubicBezTo>
                    <a:pt x="152" y="32"/>
                    <a:pt x="152" y="33"/>
                    <a:pt x="153" y="32"/>
                  </a:cubicBezTo>
                  <a:cubicBezTo>
                    <a:pt x="153" y="32"/>
                    <a:pt x="153" y="32"/>
                    <a:pt x="153" y="32"/>
                  </a:cubicBezTo>
                  <a:cubicBezTo>
                    <a:pt x="153" y="33"/>
                    <a:pt x="153" y="33"/>
                    <a:pt x="153" y="33"/>
                  </a:cubicBezTo>
                  <a:cubicBezTo>
                    <a:pt x="153" y="33"/>
                    <a:pt x="153" y="33"/>
                    <a:pt x="153" y="34"/>
                  </a:cubicBezTo>
                  <a:cubicBezTo>
                    <a:pt x="153" y="34"/>
                    <a:pt x="152" y="34"/>
                    <a:pt x="152" y="34"/>
                  </a:cubicBezTo>
                  <a:cubicBezTo>
                    <a:pt x="151" y="34"/>
                    <a:pt x="151" y="34"/>
                    <a:pt x="150" y="34"/>
                  </a:cubicBezTo>
                  <a:cubicBezTo>
                    <a:pt x="150" y="34"/>
                    <a:pt x="150" y="34"/>
                    <a:pt x="150" y="34"/>
                  </a:cubicBezTo>
                  <a:cubicBezTo>
                    <a:pt x="150" y="34"/>
                    <a:pt x="150" y="34"/>
                    <a:pt x="150" y="34"/>
                  </a:cubicBezTo>
                  <a:cubicBezTo>
                    <a:pt x="151" y="35"/>
                    <a:pt x="151" y="35"/>
                    <a:pt x="151" y="35"/>
                  </a:cubicBezTo>
                  <a:cubicBezTo>
                    <a:pt x="152" y="35"/>
                    <a:pt x="152" y="35"/>
                    <a:pt x="152" y="35"/>
                  </a:cubicBezTo>
                  <a:cubicBezTo>
                    <a:pt x="153" y="36"/>
                    <a:pt x="154" y="35"/>
                    <a:pt x="156" y="35"/>
                  </a:cubicBezTo>
                  <a:cubicBezTo>
                    <a:pt x="156" y="35"/>
                    <a:pt x="157" y="35"/>
                    <a:pt x="158" y="35"/>
                  </a:cubicBezTo>
                  <a:cubicBezTo>
                    <a:pt x="158" y="35"/>
                    <a:pt x="158" y="35"/>
                    <a:pt x="158" y="35"/>
                  </a:cubicBezTo>
                  <a:cubicBezTo>
                    <a:pt x="159" y="35"/>
                    <a:pt x="159" y="35"/>
                    <a:pt x="160" y="36"/>
                  </a:cubicBezTo>
                  <a:cubicBezTo>
                    <a:pt x="160" y="36"/>
                    <a:pt x="160" y="36"/>
                    <a:pt x="161" y="36"/>
                  </a:cubicBezTo>
                  <a:cubicBezTo>
                    <a:pt x="161" y="35"/>
                    <a:pt x="162" y="36"/>
                    <a:pt x="162" y="36"/>
                  </a:cubicBezTo>
                  <a:cubicBezTo>
                    <a:pt x="163" y="36"/>
                    <a:pt x="164" y="36"/>
                    <a:pt x="165" y="36"/>
                  </a:cubicBezTo>
                  <a:cubicBezTo>
                    <a:pt x="165" y="36"/>
                    <a:pt x="166" y="36"/>
                    <a:pt x="166" y="36"/>
                  </a:cubicBezTo>
                  <a:cubicBezTo>
                    <a:pt x="167" y="36"/>
                    <a:pt x="167" y="36"/>
                    <a:pt x="167" y="35"/>
                  </a:cubicBezTo>
                  <a:cubicBezTo>
                    <a:pt x="167" y="35"/>
                    <a:pt x="167" y="35"/>
                    <a:pt x="168" y="35"/>
                  </a:cubicBezTo>
                  <a:cubicBezTo>
                    <a:pt x="168" y="35"/>
                    <a:pt x="168" y="35"/>
                    <a:pt x="168" y="35"/>
                  </a:cubicBezTo>
                  <a:cubicBezTo>
                    <a:pt x="168" y="35"/>
                    <a:pt x="168" y="35"/>
                    <a:pt x="168" y="35"/>
                  </a:cubicBezTo>
                  <a:cubicBezTo>
                    <a:pt x="168" y="35"/>
                    <a:pt x="168" y="35"/>
                    <a:pt x="168" y="36"/>
                  </a:cubicBezTo>
                  <a:cubicBezTo>
                    <a:pt x="168" y="36"/>
                    <a:pt x="168" y="36"/>
                    <a:pt x="168" y="36"/>
                  </a:cubicBezTo>
                  <a:cubicBezTo>
                    <a:pt x="168" y="36"/>
                    <a:pt x="168" y="36"/>
                    <a:pt x="168" y="36"/>
                  </a:cubicBezTo>
                  <a:cubicBezTo>
                    <a:pt x="168" y="36"/>
                    <a:pt x="169" y="36"/>
                    <a:pt x="169" y="36"/>
                  </a:cubicBezTo>
                  <a:cubicBezTo>
                    <a:pt x="169" y="35"/>
                    <a:pt x="170" y="35"/>
                    <a:pt x="170" y="36"/>
                  </a:cubicBezTo>
                  <a:cubicBezTo>
                    <a:pt x="170" y="36"/>
                    <a:pt x="170" y="36"/>
                    <a:pt x="170" y="37"/>
                  </a:cubicBezTo>
                  <a:cubicBezTo>
                    <a:pt x="170" y="37"/>
                    <a:pt x="169" y="37"/>
                    <a:pt x="169" y="37"/>
                  </a:cubicBezTo>
                  <a:cubicBezTo>
                    <a:pt x="169" y="37"/>
                    <a:pt x="168" y="37"/>
                    <a:pt x="168" y="37"/>
                  </a:cubicBezTo>
                  <a:cubicBezTo>
                    <a:pt x="168" y="37"/>
                    <a:pt x="168" y="38"/>
                    <a:pt x="169" y="38"/>
                  </a:cubicBezTo>
                  <a:cubicBezTo>
                    <a:pt x="169" y="38"/>
                    <a:pt x="170" y="38"/>
                    <a:pt x="170" y="38"/>
                  </a:cubicBezTo>
                  <a:cubicBezTo>
                    <a:pt x="171" y="38"/>
                    <a:pt x="171" y="38"/>
                    <a:pt x="171" y="39"/>
                  </a:cubicBezTo>
                  <a:cubicBezTo>
                    <a:pt x="171" y="40"/>
                    <a:pt x="171" y="41"/>
                    <a:pt x="171" y="42"/>
                  </a:cubicBezTo>
                  <a:cubicBezTo>
                    <a:pt x="171" y="42"/>
                    <a:pt x="171" y="42"/>
                    <a:pt x="171" y="43"/>
                  </a:cubicBezTo>
                  <a:cubicBezTo>
                    <a:pt x="171" y="43"/>
                    <a:pt x="171" y="43"/>
                    <a:pt x="172" y="43"/>
                  </a:cubicBezTo>
                  <a:cubicBezTo>
                    <a:pt x="172" y="42"/>
                    <a:pt x="172" y="43"/>
                    <a:pt x="172" y="43"/>
                  </a:cubicBezTo>
                  <a:cubicBezTo>
                    <a:pt x="172" y="43"/>
                    <a:pt x="172" y="44"/>
                    <a:pt x="172" y="44"/>
                  </a:cubicBezTo>
                  <a:cubicBezTo>
                    <a:pt x="173" y="45"/>
                    <a:pt x="172" y="45"/>
                    <a:pt x="172" y="45"/>
                  </a:cubicBezTo>
                  <a:cubicBezTo>
                    <a:pt x="171" y="45"/>
                    <a:pt x="171" y="46"/>
                    <a:pt x="170" y="46"/>
                  </a:cubicBezTo>
                  <a:cubicBezTo>
                    <a:pt x="170" y="46"/>
                    <a:pt x="169" y="45"/>
                    <a:pt x="169" y="45"/>
                  </a:cubicBezTo>
                  <a:cubicBezTo>
                    <a:pt x="169" y="45"/>
                    <a:pt x="169" y="45"/>
                    <a:pt x="169" y="46"/>
                  </a:cubicBezTo>
                  <a:cubicBezTo>
                    <a:pt x="169" y="46"/>
                    <a:pt x="169" y="46"/>
                    <a:pt x="169" y="46"/>
                  </a:cubicBezTo>
                  <a:cubicBezTo>
                    <a:pt x="169" y="46"/>
                    <a:pt x="169" y="46"/>
                    <a:pt x="169" y="46"/>
                  </a:cubicBezTo>
                  <a:cubicBezTo>
                    <a:pt x="170" y="46"/>
                    <a:pt x="170" y="46"/>
                    <a:pt x="170" y="46"/>
                  </a:cubicBezTo>
                  <a:cubicBezTo>
                    <a:pt x="170" y="47"/>
                    <a:pt x="169" y="47"/>
                    <a:pt x="169" y="47"/>
                  </a:cubicBezTo>
                  <a:cubicBezTo>
                    <a:pt x="169" y="47"/>
                    <a:pt x="169" y="47"/>
                    <a:pt x="169" y="47"/>
                  </a:cubicBezTo>
                  <a:cubicBezTo>
                    <a:pt x="169" y="47"/>
                    <a:pt x="169" y="47"/>
                    <a:pt x="169" y="47"/>
                  </a:cubicBezTo>
                  <a:cubicBezTo>
                    <a:pt x="169" y="47"/>
                    <a:pt x="169" y="47"/>
                    <a:pt x="169" y="47"/>
                  </a:cubicBezTo>
                  <a:cubicBezTo>
                    <a:pt x="170" y="47"/>
                    <a:pt x="170" y="47"/>
                    <a:pt x="171" y="48"/>
                  </a:cubicBezTo>
                  <a:cubicBezTo>
                    <a:pt x="172" y="48"/>
                    <a:pt x="172" y="48"/>
                    <a:pt x="173" y="48"/>
                  </a:cubicBezTo>
                  <a:cubicBezTo>
                    <a:pt x="173" y="48"/>
                    <a:pt x="173" y="48"/>
                    <a:pt x="173" y="48"/>
                  </a:cubicBezTo>
                  <a:cubicBezTo>
                    <a:pt x="173" y="49"/>
                    <a:pt x="174" y="50"/>
                    <a:pt x="173" y="51"/>
                  </a:cubicBezTo>
                  <a:cubicBezTo>
                    <a:pt x="173" y="51"/>
                    <a:pt x="173" y="51"/>
                    <a:pt x="173" y="51"/>
                  </a:cubicBezTo>
                  <a:cubicBezTo>
                    <a:pt x="174" y="52"/>
                    <a:pt x="174" y="52"/>
                    <a:pt x="173" y="52"/>
                  </a:cubicBezTo>
                  <a:cubicBezTo>
                    <a:pt x="172" y="52"/>
                    <a:pt x="172" y="52"/>
                    <a:pt x="172" y="52"/>
                  </a:cubicBezTo>
                  <a:cubicBezTo>
                    <a:pt x="172" y="52"/>
                    <a:pt x="171" y="52"/>
                    <a:pt x="171" y="52"/>
                  </a:cubicBezTo>
                  <a:cubicBezTo>
                    <a:pt x="170" y="52"/>
                    <a:pt x="168" y="53"/>
                    <a:pt x="167" y="53"/>
                  </a:cubicBezTo>
                  <a:cubicBezTo>
                    <a:pt x="166" y="53"/>
                    <a:pt x="165" y="53"/>
                    <a:pt x="165" y="53"/>
                  </a:cubicBezTo>
                  <a:cubicBezTo>
                    <a:pt x="164" y="53"/>
                    <a:pt x="164" y="53"/>
                    <a:pt x="163" y="53"/>
                  </a:cubicBezTo>
                  <a:cubicBezTo>
                    <a:pt x="162" y="53"/>
                    <a:pt x="161" y="53"/>
                    <a:pt x="160" y="52"/>
                  </a:cubicBezTo>
                  <a:cubicBezTo>
                    <a:pt x="160" y="52"/>
                    <a:pt x="160" y="52"/>
                    <a:pt x="160" y="53"/>
                  </a:cubicBezTo>
                  <a:cubicBezTo>
                    <a:pt x="160" y="53"/>
                    <a:pt x="160" y="53"/>
                    <a:pt x="160" y="53"/>
                  </a:cubicBezTo>
                  <a:cubicBezTo>
                    <a:pt x="162" y="53"/>
                    <a:pt x="163" y="54"/>
                    <a:pt x="164" y="54"/>
                  </a:cubicBezTo>
                  <a:cubicBezTo>
                    <a:pt x="165" y="54"/>
                    <a:pt x="167" y="54"/>
                    <a:pt x="167" y="55"/>
                  </a:cubicBezTo>
                  <a:cubicBezTo>
                    <a:pt x="168" y="55"/>
                    <a:pt x="169" y="55"/>
                    <a:pt x="170" y="56"/>
                  </a:cubicBezTo>
                  <a:cubicBezTo>
                    <a:pt x="170" y="56"/>
                    <a:pt x="170" y="56"/>
                    <a:pt x="170" y="56"/>
                  </a:cubicBezTo>
                  <a:cubicBezTo>
                    <a:pt x="170" y="57"/>
                    <a:pt x="171" y="57"/>
                    <a:pt x="171" y="57"/>
                  </a:cubicBezTo>
                  <a:cubicBezTo>
                    <a:pt x="171" y="57"/>
                    <a:pt x="171" y="57"/>
                    <a:pt x="171" y="58"/>
                  </a:cubicBezTo>
                  <a:cubicBezTo>
                    <a:pt x="171" y="58"/>
                    <a:pt x="171" y="58"/>
                    <a:pt x="171" y="58"/>
                  </a:cubicBezTo>
                  <a:cubicBezTo>
                    <a:pt x="169" y="59"/>
                    <a:pt x="168" y="59"/>
                    <a:pt x="167" y="58"/>
                  </a:cubicBezTo>
                  <a:cubicBezTo>
                    <a:pt x="166" y="58"/>
                    <a:pt x="166" y="58"/>
                    <a:pt x="166" y="58"/>
                  </a:cubicBezTo>
                  <a:cubicBezTo>
                    <a:pt x="165" y="58"/>
                    <a:pt x="165" y="58"/>
                    <a:pt x="165" y="57"/>
                  </a:cubicBezTo>
                  <a:cubicBezTo>
                    <a:pt x="165" y="57"/>
                    <a:pt x="165" y="57"/>
                    <a:pt x="164" y="57"/>
                  </a:cubicBezTo>
                  <a:cubicBezTo>
                    <a:pt x="164" y="57"/>
                    <a:pt x="163" y="56"/>
                    <a:pt x="162" y="57"/>
                  </a:cubicBezTo>
                  <a:cubicBezTo>
                    <a:pt x="162" y="57"/>
                    <a:pt x="162" y="57"/>
                    <a:pt x="162" y="57"/>
                  </a:cubicBezTo>
                  <a:cubicBezTo>
                    <a:pt x="161" y="56"/>
                    <a:pt x="159" y="56"/>
                    <a:pt x="158" y="56"/>
                  </a:cubicBezTo>
                  <a:cubicBezTo>
                    <a:pt x="158" y="56"/>
                    <a:pt x="158" y="56"/>
                    <a:pt x="158" y="56"/>
                  </a:cubicBezTo>
                  <a:cubicBezTo>
                    <a:pt x="157" y="56"/>
                    <a:pt x="157" y="56"/>
                    <a:pt x="156" y="56"/>
                  </a:cubicBezTo>
                  <a:cubicBezTo>
                    <a:pt x="155" y="55"/>
                    <a:pt x="155" y="55"/>
                    <a:pt x="154" y="54"/>
                  </a:cubicBezTo>
                  <a:cubicBezTo>
                    <a:pt x="154" y="54"/>
                    <a:pt x="154" y="54"/>
                    <a:pt x="153" y="54"/>
                  </a:cubicBezTo>
                  <a:cubicBezTo>
                    <a:pt x="153" y="54"/>
                    <a:pt x="152" y="54"/>
                    <a:pt x="152" y="54"/>
                  </a:cubicBezTo>
                  <a:cubicBezTo>
                    <a:pt x="150" y="54"/>
                    <a:pt x="149" y="54"/>
                    <a:pt x="148" y="54"/>
                  </a:cubicBezTo>
                  <a:cubicBezTo>
                    <a:pt x="147" y="54"/>
                    <a:pt x="146" y="53"/>
                    <a:pt x="145" y="53"/>
                  </a:cubicBezTo>
                  <a:cubicBezTo>
                    <a:pt x="144" y="54"/>
                    <a:pt x="143" y="53"/>
                    <a:pt x="143" y="53"/>
                  </a:cubicBezTo>
                  <a:cubicBezTo>
                    <a:pt x="143" y="53"/>
                    <a:pt x="142" y="53"/>
                    <a:pt x="142" y="53"/>
                  </a:cubicBezTo>
                  <a:cubicBezTo>
                    <a:pt x="141" y="53"/>
                    <a:pt x="141" y="53"/>
                    <a:pt x="140" y="53"/>
                  </a:cubicBezTo>
                  <a:cubicBezTo>
                    <a:pt x="140" y="53"/>
                    <a:pt x="140" y="53"/>
                    <a:pt x="140" y="53"/>
                  </a:cubicBezTo>
                  <a:cubicBezTo>
                    <a:pt x="140" y="53"/>
                    <a:pt x="139" y="53"/>
                    <a:pt x="139" y="53"/>
                  </a:cubicBezTo>
                  <a:cubicBezTo>
                    <a:pt x="139" y="53"/>
                    <a:pt x="139" y="53"/>
                    <a:pt x="138" y="53"/>
                  </a:cubicBezTo>
                  <a:cubicBezTo>
                    <a:pt x="138" y="53"/>
                    <a:pt x="139" y="53"/>
                    <a:pt x="139" y="53"/>
                  </a:cubicBezTo>
                  <a:cubicBezTo>
                    <a:pt x="139" y="52"/>
                    <a:pt x="139" y="53"/>
                    <a:pt x="140" y="53"/>
                  </a:cubicBezTo>
                  <a:cubicBezTo>
                    <a:pt x="140" y="53"/>
                    <a:pt x="140" y="53"/>
                    <a:pt x="140" y="53"/>
                  </a:cubicBezTo>
                  <a:cubicBezTo>
                    <a:pt x="140" y="52"/>
                    <a:pt x="140" y="52"/>
                    <a:pt x="140" y="52"/>
                  </a:cubicBezTo>
                  <a:cubicBezTo>
                    <a:pt x="141" y="52"/>
                    <a:pt x="141" y="52"/>
                    <a:pt x="141" y="52"/>
                  </a:cubicBezTo>
                  <a:cubicBezTo>
                    <a:pt x="142" y="52"/>
                    <a:pt x="142" y="52"/>
                    <a:pt x="143" y="52"/>
                  </a:cubicBezTo>
                  <a:cubicBezTo>
                    <a:pt x="143" y="51"/>
                    <a:pt x="143" y="51"/>
                    <a:pt x="143" y="51"/>
                  </a:cubicBezTo>
                  <a:cubicBezTo>
                    <a:pt x="143" y="51"/>
                    <a:pt x="143" y="51"/>
                    <a:pt x="143" y="51"/>
                  </a:cubicBezTo>
                  <a:cubicBezTo>
                    <a:pt x="142" y="51"/>
                    <a:pt x="141" y="51"/>
                    <a:pt x="139" y="51"/>
                  </a:cubicBezTo>
                  <a:cubicBezTo>
                    <a:pt x="138" y="51"/>
                    <a:pt x="137" y="51"/>
                    <a:pt x="136" y="51"/>
                  </a:cubicBezTo>
                  <a:cubicBezTo>
                    <a:pt x="135" y="51"/>
                    <a:pt x="134" y="51"/>
                    <a:pt x="133" y="51"/>
                  </a:cubicBezTo>
                  <a:cubicBezTo>
                    <a:pt x="132" y="51"/>
                    <a:pt x="131" y="51"/>
                    <a:pt x="131" y="51"/>
                  </a:cubicBezTo>
                  <a:cubicBezTo>
                    <a:pt x="131" y="51"/>
                    <a:pt x="130" y="51"/>
                    <a:pt x="130" y="51"/>
                  </a:cubicBezTo>
                  <a:cubicBezTo>
                    <a:pt x="130" y="51"/>
                    <a:pt x="131" y="51"/>
                    <a:pt x="131" y="51"/>
                  </a:cubicBezTo>
                  <a:cubicBezTo>
                    <a:pt x="131" y="51"/>
                    <a:pt x="131" y="51"/>
                    <a:pt x="131" y="51"/>
                  </a:cubicBezTo>
                  <a:cubicBezTo>
                    <a:pt x="131" y="51"/>
                    <a:pt x="131" y="52"/>
                    <a:pt x="131" y="52"/>
                  </a:cubicBezTo>
                  <a:cubicBezTo>
                    <a:pt x="130" y="52"/>
                    <a:pt x="129" y="52"/>
                    <a:pt x="128" y="52"/>
                  </a:cubicBezTo>
                  <a:cubicBezTo>
                    <a:pt x="127" y="52"/>
                    <a:pt x="126" y="52"/>
                    <a:pt x="125" y="52"/>
                  </a:cubicBezTo>
                  <a:cubicBezTo>
                    <a:pt x="124" y="53"/>
                    <a:pt x="124" y="53"/>
                    <a:pt x="123" y="53"/>
                  </a:cubicBezTo>
                  <a:cubicBezTo>
                    <a:pt x="122" y="53"/>
                    <a:pt x="121" y="53"/>
                    <a:pt x="121" y="53"/>
                  </a:cubicBezTo>
                  <a:cubicBezTo>
                    <a:pt x="120" y="53"/>
                    <a:pt x="120" y="53"/>
                    <a:pt x="119" y="53"/>
                  </a:cubicBezTo>
                  <a:cubicBezTo>
                    <a:pt x="119" y="53"/>
                    <a:pt x="118" y="53"/>
                    <a:pt x="118" y="53"/>
                  </a:cubicBezTo>
                  <a:cubicBezTo>
                    <a:pt x="117" y="53"/>
                    <a:pt x="116" y="53"/>
                    <a:pt x="115" y="53"/>
                  </a:cubicBezTo>
                  <a:cubicBezTo>
                    <a:pt x="114" y="53"/>
                    <a:pt x="113" y="53"/>
                    <a:pt x="111" y="53"/>
                  </a:cubicBezTo>
                  <a:cubicBezTo>
                    <a:pt x="111" y="53"/>
                    <a:pt x="110" y="53"/>
                    <a:pt x="109" y="53"/>
                  </a:cubicBezTo>
                  <a:cubicBezTo>
                    <a:pt x="109" y="53"/>
                    <a:pt x="109" y="53"/>
                    <a:pt x="108" y="53"/>
                  </a:cubicBezTo>
                  <a:cubicBezTo>
                    <a:pt x="108" y="53"/>
                    <a:pt x="107" y="53"/>
                    <a:pt x="106" y="53"/>
                  </a:cubicBezTo>
                  <a:cubicBezTo>
                    <a:pt x="106" y="53"/>
                    <a:pt x="105" y="53"/>
                    <a:pt x="105" y="53"/>
                  </a:cubicBezTo>
                  <a:cubicBezTo>
                    <a:pt x="104" y="53"/>
                    <a:pt x="103" y="53"/>
                    <a:pt x="102" y="53"/>
                  </a:cubicBezTo>
                  <a:cubicBezTo>
                    <a:pt x="102" y="53"/>
                    <a:pt x="102" y="53"/>
                    <a:pt x="102" y="53"/>
                  </a:cubicBezTo>
                  <a:cubicBezTo>
                    <a:pt x="102" y="53"/>
                    <a:pt x="101" y="53"/>
                    <a:pt x="100" y="53"/>
                  </a:cubicBezTo>
                  <a:cubicBezTo>
                    <a:pt x="100" y="53"/>
                    <a:pt x="100" y="53"/>
                    <a:pt x="100" y="53"/>
                  </a:cubicBezTo>
                  <a:cubicBezTo>
                    <a:pt x="100" y="53"/>
                    <a:pt x="100" y="53"/>
                    <a:pt x="100" y="52"/>
                  </a:cubicBezTo>
                  <a:cubicBezTo>
                    <a:pt x="101" y="52"/>
                    <a:pt x="101" y="53"/>
                    <a:pt x="101" y="52"/>
                  </a:cubicBezTo>
                  <a:cubicBezTo>
                    <a:pt x="101" y="52"/>
                    <a:pt x="101" y="52"/>
                    <a:pt x="101" y="52"/>
                  </a:cubicBezTo>
                  <a:cubicBezTo>
                    <a:pt x="102" y="52"/>
                    <a:pt x="102" y="51"/>
                    <a:pt x="103" y="51"/>
                  </a:cubicBezTo>
                  <a:cubicBezTo>
                    <a:pt x="104" y="52"/>
                    <a:pt x="105" y="52"/>
                    <a:pt x="106" y="52"/>
                  </a:cubicBezTo>
                  <a:cubicBezTo>
                    <a:pt x="107" y="52"/>
                    <a:pt x="108" y="52"/>
                    <a:pt x="110" y="52"/>
                  </a:cubicBezTo>
                  <a:cubicBezTo>
                    <a:pt x="110" y="51"/>
                    <a:pt x="112" y="51"/>
                    <a:pt x="112" y="52"/>
                  </a:cubicBezTo>
                  <a:cubicBezTo>
                    <a:pt x="113" y="52"/>
                    <a:pt x="113" y="52"/>
                    <a:pt x="113" y="51"/>
                  </a:cubicBezTo>
                  <a:cubicBezTo>
                    <a:pt x="113" y="51"/>
                    <a:pt x="114" y="51"/>
                    <a:pt x="114" y="51"/>
                  </a:cubicBezTo>
                  <a:cubicBezTo>
                    <a:pt x="115" y="51"/>
                    <a:pt x="116" y="51"/>
                    <a:pt x="117" y="51"/>
                  </a:cubicBezTo>
                  <a:cubicBezTo>
                    <a:pt x="117" y="51"/>
                    <a:pt x="117" y="52"/>
                    <a:pt x="118" y="52"/>
                  </a:cubicBezTo>
                  <a:cubicBezTo>
                    <a:pt x="118" y="52"/>
                    <a:pt x="118" y="51"/>
                    <a:pt x="118" y="51"/>
                  </a:cubicBezTo>
                  <a:cubicBezTo>
                    <a:pt x="118" y="51"/>
                    <a:pt x="118" y="51"/>
                    <a:pt x="118" y="51"/>
                  </a:cubicBezTo>
                  <a:cubicBezTo>
                    <a:pt x="118" y="51"/>
                    <a:pt x="118" y="51"/>
                    <a:pt x="118" y="51"/>
                  </a:cubicBezTo>
                  <a:cubicBezTo>
                    <a:pt x="117" y="51"/>
                    <a:pt x="116" y="51"/>
                    <a:pt x="116" y="51"/>
                  </a:cubicBezTo>
                  <a:cubicBezTo>
                    <a:pt x="115" y="50"/>
                    <a:pt x="114" y="50"/>
                    <a:pt x="113" y="51"/>
                  </a:cubicBezTo>
                  <a:cubicBezTo>
                    <a:pt x="113" y="51"/>
                    <a:pt x="112" y="51"/>
                    <a:pt x="112" y="51"/>
                  </a:cubicBezTo>
                  <a:cubicBezTo>
                    <a:pt x="111" y="50"/>
                    <a:pt x="109" y="50"/>
                    <a:pt x="108" y="50"/>
                  </a:cubicBezTo>
                  <a:cubicBezTo>
                    <a:pt x="108" y="50"/>
                    <a:pt x="108" y="50"/>
                    <a:pt x="107" y="50"/>
                  </a:cubicBezTo>
                  <a:cubicBezTo>
                    <a:pt x="107" y="50"/>
                    <a:pt x="106" y="50"/>
                    <a:pt x="105" y="50"/>
                  </a:cubicBezTo>
                  <a:cubicBezTo>
                    <a:pt x="104" y="51"/>
                    <a:pt x="104" y="51"/>
                    <a:pt x="103" y="50"/>
                  </a:cubicBezTo>
                  <a:cubicBezTo>
                    <a:pt x="103" y="50"/>
                    <a:pt x="102" y="50"/>
                    <a:pt x="102" y="50"/>
                  </a:cubicBezTo>
                  <a:cubicBezTo>
                    <a:pt x="102" y="50"/>
                    <a:pt x="102" y="51"/>
                    <a:pt x="102" y="50"/>
                  </a:cubicBezTo>
                  <a:cubicBezTo>
                    <a:pt x="101" y="50"/>
                    <a:pt x="102" y="50"/>
                    <a:pt x="102" y="50"/>
                  </a:cubicBezTo>
                  <a:cubicBezTo>
                    <a:pt x="103" y="50"/>
                    <a:pt x="105" y="49"/>
                    <a:pt x="106" y="49"/>
                  </a:cubicBezTo>
                  <a:cubicBezTo>
                    <a:pt x="106" y="49"/>
                    <a:pt x="107" y="49"/>
                    <a:pt x="107" y="49"/>
                  </a:cubicBezTo>
                  <a:cubicBezTo>
                    <a:pt x="107" y="49"/>
                    <a:pt x="108" y="50"/>
                    <a:pt x="108" y="49"/>
                  </a:cubicBezTo>
                  <a:cubicBezTo>
                    <a:pt x="108" y="49"/>
                    <a:pt x="108" y="49"/>
                    <a:pt x="108" y="49"/>
                  </a:cubicBezTo>
                  <a:cubicBezTo>
                    <a:pt x="109" y="49"/>
                    <a:pt x="109" y="49"/>
                    <a:pt x="110" y="49"/>
                  </a:cubicBezTo>
                  <a:cubicBezTo>
                    <a:pt x="110" y="49"/>
                    <a:pt x="110" y="49"/>
                    <a:pt x="110" y="49"/>
                  </a:cubicBezTo>
                  <a:cubicBezTo>
                    <a:pt x="111" y="48"/>
                    <a:pt x="111" y="48"/>
                    <a:pt x="112" y="48"/>
                  </a:cubicBezTo>
                  <a:cubicBezTo>
                    <a:pt x="112" y="48"/>
                    <a:pt x="112" y="48"/>
                    <a:pt x="112" y="48"/>
                  </a:cubicBezTo>
                  <a:cubicBezTo>
                    <a:pt x="113" y="48"/>
                    <a:pt x="113" y="48"/>
                    <a:pt x="114" y="48"/>
                  </a:cubicBezTo>
                  <a:cubicBezTo>
                    <a:pt x="115" y="48"/>
                    <a:pt x="115" y="48"/>
                    <a:pt x="116" y="48"/>
                  </a:cubicBezTo>
                  <a:cubicBezTo>
                    <a:pt x="116" y="48"/>
                    <a:pt x="116" y="48"/>
                    <a:pt x="116" y="48"/>
                  </a:cubicBezTo>
                  <a:cubicBezTo>
                    <a:pt x="116" y="49"/>
                    <a:pt x="116" y="48"/>
                    <a:pt x="116" y="48"/>
                  </a:cubicBezTo>
                  <a:cubicBezTo>
                    <a:pt x="116" y="49"/>
                    <a:pt x="115" y="48"/>
                    <a:pt x="115" y="49"/>
                  </a:cubicBezTo>
                  <a:cubicBezTo>
                    <a:pt x="115" y="49"/>
                    <a:pt x="116" y="49"/>
                    <a:pt x="116" y="49"/>
                  </a:cubicBezTo>
                  <a:cubicBezTo>
                    <a:pt x="117" y="49"/>
                    <a:pt x="118" y="49"/>
                    <a:pt x="119" y="49"/>
                  </a:cubicBezTo>
                  <a:cubicBezTo>
                    <a:pt x="119" y="49"/>
                    <a:pt x="120" y="49"/>
                    <a:pt x="121" y="49"/>
                  </a:cubicBezTo>
                  <a:cubicBezTo>
                    <a:pt x="122" y="49"/>
                    <a:pt x="124" y="49"/>
                    <a:pt x="125" y="49"/>
                  </a:cubicBezTo>
                  <a:cubicBezTo>
                    <a:pt x="126" y="49"/>
                    <a:pt x="127" y="49"/>
                    <a:pt x="128" y="49"/>
                  </a:cubicBezTo>
                  <a:cubicBezTo>
                    <a:pt x="129" y="49"/>
                    <a:pt x="129" y="49"/>
                    <a:pt x="130" y="49"/>
                  </a:cubicBezTo>
                  <a:cubicBezTo>
                    <a:pt x="130" y="49"/>
                    <a:pt x="131" y="49"/>
                    <a:pt x="131" y="49"/>
                  </a:cubicBezTo>
                  <a:cubicBezTo>
                    <a:pt x="131" y="48"/>
                    <a:pt x="131" y="49"/>
                    <a:pt x="132" y="49"/>
                  </a:cubicBezTo>
                  <a:cubicBezTo>
                    <a:pt x="133" y="49"/>
                    <a:pt x="135" y="49"/>
                    <a:pt x="136" y="49"/>
                  </a:cubicBezTo>
                  <a:cubicBezTo>
                    <a:pt x="136" y="49"/>
                    <a:pt x="136" y="49"/>
                    <a:pt x="136" y="48"/>
                  </a:cubicBezTo>
                  <a:cubicBezTo>
                    <a:pt x="136" y="48"/>
                    <a:pt x="136" y="48"/>
                    <a:pt x="136" y="48"/>
                  </a:cubicBezTo>
                  <a:cubicBezTo>
                    <a:pt x="135" y="48"/>
                    <a:pt x="134" y="48"/>
                    <a:pt x="133" y="48"/>
                  </a:cubicBezTo>
                  <a:cubicBezTo>
                    <a:pt x="133" y="48"/>
                    <a:pt x="133" y="48"/>
                    <a:pt x="133" y="48"/>
                  </a:cubicBezTo>
                  <a:cubicBezTo>
                    <a:pt x="131" y="47"/>
                    <a:pt x="130" y="47"/>
                    <a:pt x="128" y="47"/>
                  </a:cubicBezTo>
                  <a:cubicBezTo>
                    <a:pt x="128" y="47"/>
                    <a:pt x="127" y="47"/>
                    <a:pt x="126" y="47"/>
                  </a:cubicBezTo>
                  <a:cubicBezTo>
                    <a:pt x="126" y="47"/>
                    <a:pt x="126" y="47"/>
                    <a:pt x="125" y="46"/>
                  </a:cubicBezTo>
                  <a:cubicBezTo>
                    <a:pt x="124" y="46"/>
                    <a:pt x="124" y="46"/>
                    <a:pt x="123" y="46"/>
                  </a:cubicBezTo>
                  <a:cubicBezTo>
                    <a:pt x="122" y="46"/>
                    <a:pt x="121" y="47"/>
                    <a:pt x="120" y="46"/>
                  </a:cubicBezTo>
                  <a:cubicBezTo>
                    <a:pt x="120" y="46"/>
                    <a:pt x="120" y="46"/>
                    <a:pt x="120" y="46"/>
                  </a:cubicBezTo>
                  <a:cubicBezTo>
                    <a:pt x="120" y="46"/>
                    <a:pt x="120" y="46"/>
                    <a:pt x="120" y="46"/>
                  </a:cubicBezTo>
                  <a:cubicBezTo>
                    <a:pt x="121" y="46"/>
                    <a:pt x="121" y="46"/>
                    <a:pt x="122" y="46"/>
                  </a:cubicBezTo>
                  <a:cubicBezTo>
                    <a:pt x="122" y="46"/>
                    <a:pt x="122" y="46"/>
                    <a:pt x="122" y="46"/>
                  </a:cubicBezTo>
                  <a:cubicBezTo>
                    <a:pt x="122" y="45"/>
                    <a:pt x="122" y="46"/>
                    <a:pt x="122" y="46"/>
                  </a:cubicBezTo>
                  <a:cubicBezTo>
                    <a:pt x="122" y="46"/>
                    <a:pt x="121" y="46"/>
                    <a:pt x="121" y="46"/>
                  </a:cubicBezTo>
                  <a:cubicBezTo>
                    <a:pt x="121" y="46"/>
                    <a:pt x="121" y="45"/>
                    <a:pt x="121" y="46"/>
                  </a:cubicBezTo>
                  <a:cubicBezTo>
                    <a:pt x="120" y="46"/>
                    <a:pt x="119" y="46"/>
                    <a:pt x="118" y="46"/>
                  </a:cubicBezTo>
                  <a:cubicBezTo>
                    <a:pt x="118" y="46"/>
                    <a:pt x="117" y="46"/>
                    <a:pt x="116" y="46"/>
                  </a:cubicBezTo>
                  <a:cubicBezTo>
                    <a:pt x="116" y="46"/>
                    <a:pt x="116" y="46"/>
                    <a:pt x="116" y="46"/>
                  </a:cubicBezTo>
                  <a:cubicBezTo>
                    <a:pt x="115" y="46"/>
                    <a:pt x="115" y="46"/>
                    <a:pt x="114" y="46"/>
                  </a:cubicBezTo>
                  <a:cubicBezTo>
                    <a:pt x="114" y="46"/>
                    <a:pt x="113" y="46"/>
                    <a:pt x="112" y="46"/>
                  </a:cubicBezTo>
                  <a:cubicBezTo>
                    <a:pt x="112" y="45"/>
                    <a:pt x="111" y="45"/>
                    <a:pt x="110" y="45"/>
                  </a:cubicBezTo>
                  <a:cubicBezTo>
                    <a:pt x="109" y="45"/>
                    <a:pt x="108" y="45"/>
                    <a:pt x="107" y="45"/>
                  </a:cubicBezTo>
                  <a:cubicBezTo>
                    <a:pt x="105" y="45"/>
                    <a:pt x="104" y="45"/>
                    <a:pt x="103" y="45"/>
                  </a:cubicBezTo>
                  <a:cubicBezTo>
                    <a:pt x="102" y="45"/>
                    <a:pt x="101" y="46"/>
                    <a:pt x="100" y="45"/>
                  </a:cubicBezTo>
                  <a:cubicBezTo>
                    <a:pt x="100" y="45"/>
                    <a:pt x="100" y="45"/>
                    <a:pt x="100" y="45"/>
                  </a:cubicBezTo>
                  <a:cubicBezTo>
                    <a:pt x="99" y="46"/>
                    <a:pt x="99" y="46"/>
                    <a:pt x="98" y="46"/>
                  </a:cubicBezTo>
                  <a:cubicBezTo>
                    <a:pt x="97" y="45"/>
                    <a:pt x="96" y="45"/>
                    <a:pt x="96" y="45"/>
                  </a:cubicBezTo>
                  <a:cubicBezTo>
                    <a:pt x="94" y="45"/>
                    <a:pt x="92" y="45"/>
                    <a:pt x="90" y="45"/>
                  </a:cubicBezTo>
                  <a:cubicBezTo>
                    <a:pt x="89" y="45"/>
                    <a:pt x="89" y="45"/>
                    <a:pt x="88" y="46"/>
                  </a:cubicBezTo>
                  <a:cubicBezTo>
                    <a:pt x="88" y="46"/>
                    <a:pt x="87" y="46"/>
                    <a:pt x="87" y="46"/>
                  </a:cubicBezTo>
                  <a:cubicBezTo>
                    <a:pt x="85" y="46"/>
                    <a:pt x="84" y="46"/>
                    <a:pt x="82" y="46"/>
                  </a:cubicBezTo>
                  <a:cubicBezTo>
                    <a:pt x="82" y="46"/>
                    <a:pt x="81" y="46"/>
                    <a:pt x="80" y="46"/>
                  </a:cubicBezTo>
                  <a:cubicBezTo>
                    <a:pt x="80" y="46"/>
                    <a:pt x="79" y="46"/>
                    <a:pt x="79" y="46"/>
                  </a:cubicBezTo>
                  <a:cubicBezTo>
                    <a:pt x="78" y="46"/>
                    <a:pt x="77" y="46"/>
                    <a:pt x="76" y="46"/>
                  </a:cubicBezTo>
                  <a:cubicBezTo>
                    <a:pt x="75" y="46"/>
                    <a:pt x="74" y="46"/>
                    <a:pt x="74" y="47"/>
                  </a:cubicBezTo>
                  <a:cubicBezTo>
                    <a:pt x="74" y="47"/>
                    <a:pt x="74" y="47"/>
                    <a:pt x="74" y="47"/>
                  </a:cubicBezTo>
                  <a:cubicBezTo>
                    <a:pt x="73" y="47"/>
                    <a:pt x="72" y="47"/>
                    <a:pt x="72" y="47"/>
                  </a:cubicBezTo>
                  <a:cubicBezTo>
                    <a:pt x="72" y="47"/>
                    <a:pt x="71" y="47"/>
                    <a:pt x="71" y="47"/>
                  </a:cubicBezTo>
                  <a:cubicBezTo>
                    <a:pt x="71" y="47"/>
                    <a:pt x="70" y="47"/>
                    <a:pt x="70" y="48"/>
                  </a:cubicBezTo>
                  <a:cubicBezTo>
                    <a:pt x="70" y="48"/>
                    <a:pt x="70" y="48"/>
                    <a:pt x="70" y="48"/>
                  </a:cubicBezTo>
                  <a:cubicBezTo>
                    <a:pt x="69" y="48"/>
                    <a:pt x="69" y="48"/>
                    <a:pt x="68" y="48"/>
                  </a:cubicBezTo>
                  <a:cubicBezTo>
                    <a:pt x="68" y="48"/>
                    <a:pt x="68" y="49"/>
                    <a:pt x="68" y="49"/>
                  </a:cubicBezTo>
                  <a:cubicBezTo>
                    <a:pt x="68" y="49"/>
                    <a:pt x="68" y="49"/>
                    <a:pt x="68" y="49"/>
                  </a:cubicBezTo>
                  <a:cubicBezTo>
                    <a:pt x="70" y="49"/>
                    <a:pt x="71" y="49"/>
                    <a:pt x="73" y="49"/>
                  </a:cubicBezTo>
                  <a:cubicBezTo>
                    <a:pt x="73" y="49"/>
                    <a:pt x="74" y="49"/>
                    <a:pt x="74" y="49"/>
                  </a:cubicBezTo>
                  <a:cubicBezTo>
                    <a:pt x="75" y="49"/>
                    <a:pt x="76" y="48"/>
                    <a:pt x="77" y="49"/>
                  </a:cubicBezTo>
                  <a:cubicBezTo>
                    <a:pt x="77" y="49"/>
                    <a:pt x="77" y="49"/>
                    <a:pt x="77" y="49"/>
                  </a:cubicBezTo>
                  <a:cubicBezTo>
                    <a:pt x="78" y="49"/>
                    <a:pt x="79" y="49"/>
                    <a:pt x="80" y="49"/>
                  </a:cubicBezTo>
                  <a:cubicBezTo>
                    <a:pt x="81" y="49"/>
                    <a:pt x="81" y="49"/>
                    <a:pt x="82" y="49"/>
                  </a:cubicBezTo>
                  <a:cubicBezTo>
                    <a:pt x="82" y="48"/>
                    <a:pt x="82" y="48"/>
                    <a:pt x="82" y="48"/>
                  </a:cubicBezTo>
                  <a:cubicBezTo>
                    <a:pt x="82" y="48"/>
                    <a:pt x="83" y="48"/>
                    <a:pt x="83" y="48"/>
                  </a:cubicBezTo>
                  <a:cubicBezTo>
                    <a:pt x="83" y="48"/>
                    <a:pt x="84" y="48"/>
                    <a:pt x="84" y="48"/>
                  </a:cubicBezTo>
                  <a:cubicBezTo>
                    <a:pt x="85" y="49"/>
                    <a:pt x="85" y="49"/>
                    <a:pt x="86" y="48"/>
                  </a:cubicBezTo>
                  <a:cubicBezTo>
                    <a:pt x="87" y="48"/>
                    <a:pt x="88" y="48"/>
                    <a:pt x="89" y="48"/>
                  </a:cubicBezTo>
                  <a:cubicBezTo>
                    <a:pt x="89" y="49"/>
                    <a:pt x="90" y="48"/>
                    <a:pt x="90" y="48"/>
                  </a:cubicBezTo>
                  <a:cubicBezTo>
                    <a:pt x="91" y="48"/>
                    <a:pt x="92" y="49"/>
                    <a:pt x="93" y="49"/>
                  </a:cubicBezTo>
                  <a:cubicBezTo>
                    <a:pt x="94" y="48"/>
                    <a:pt x="94" y="48"/>
                    <a:pt x="95" y="48"/>
                  </a:cubicBezTo>
                  <a:cubicBezTo>
                    <a:pt x="95" y="48"/>
                    <a:pt x="95" y="48"/>
                    <a:pt x="95" y="48"/>
                  </a:cubicBezTo>
                  <a:cubicBezTo>
                    <a:pt x="95" y="48"/>
                    <a:pt x="95" y="49"/>
                    <a:pt x="95" y="49"/>
                  </a:cubicBezTo>
                  <a:cubicBezTo>
                    <a:pt x="94" y="49"/>
                    <a:pt x="94" y="49"/>
                    <a:pt x="93" y="49"/>
                  </a:cubicBezTo>
                  <a:cubicBezTo>
                    <a:pt x="93" y="49"/>
                    <a:pt x="93" y="49"/>
                    <a:pt x="93" y="50"/>
                  </a:cubicBezTo>
                  <a:cubicBezTo>
                    <a:pt x="93" y="50"/>
                    <a:pt x="93" y="50"/>
                    <a:pt x="93" y="50"/>
                  </a:cubicBezTo>
                  <a:cubicBezTo>
                    <a:pt x="94" y="50"/>
                    <a:pt x="94" y="50"/>
                    <a:pt x="94" y="50"/>
                  </a:cubicBezTo>
                  <a:cubicBezTo>
                    <a:pt x="96" y="50"/>
                    <a:pt x="97" y="50"/>
                    <a:pt x="99" y="50"/>
                  </a:cubicBezTo>
                  <a:cubicBezTo>
                    <a:pt x="99" y="50"/>
                    <a:pt x="99" y="50"/>
                    <a:pt x="99" y="50"/>
                  </a:cubicBezTo>
                  <a:cubicBezTo>
                    <a:pt x="99" y="51"/>
                    <a:pt x="99" y="50"/>
                    <a:pt x="99" y="50"/>
                  </a:cubicBezTo>
                  <a:cubicBezTo>
                    <a:pt x="97" y="50"/>
                    <a:pt x="95" y="51"/>
                    <a:pt x="93" y="51"/>
                  </a:cubicBezTo>
                  <a:cubicBezTo>
                    <a:pt x="92" y="51"/>
                    <a:pt x="91" y="51"/>
                    <a:pt x="89" y="51"/>
                  </a:cubicBezTo>
                  <a:cubicBezTo>
                    <a:pt x="89" y="51"/>
                    <a:pt x="88" y="51"/>
                    <a:pt x="87" y="51"/>
                  </a:cubicBezTo>
                  <a:cubicBezTo>
                    <a:pt x="86" y="52"/>
                    <a:pt x="85" y="52"/>
                    <a:pt x="85" y="52"/>
                  </a:cubicBezTo>
                  <a:cubicBezTo>
                    <a:pt x="83" y="51"/>
                    <a:pt x="82" y="52"/>
                    <a:pt x="80" y="52"/>
                  </a:cubicBezTo>
                  <a:cubicBezTo>
                    <a:pt x="80" y="52"/>
                    <a:pt x="79" y="52"/>
                    <a:pt x="79" y="52"/>
                  </a:cubicBezTo>
                  <a:cubicBezTo>
                    <a:pt x="78" y="52"/>
                    <a:pt x="77" y="52"/>
                    <a:pt x="76" y="52"/>
                  </a:cubicBezTo>
                  <a:cubicBezTo>
                    <a:pt x="76" y="52"/>
                    <a:pt x="76" y="52"/>
                    <a:pt x="76" y="52"/>
                  </a:cubicBezTo>
                  <a:cubicBezTo>
                    <a:pt x="75" y="53"/>
                    <a:pt x="74" y="52"/>
                    <a:pt x="74" y="52"/>
                  </a:cubicBezTo>
                  <a:cubicBezTo>
                    <a:pt x="73" y="52"/>
                    <a:pt x="72" y="52"/>
                    <a:pt x="72" y="52"/>
                  </a:cubicBezTo>
                  <a:cubicBezTo>
                    <a:pt x="72" y="52"/>
                    <a:pt x="71" y="52"/>
                    <a:pt x="71" y="52"/>
                  </a:cubicBezTo>
                  <a:cubicBezTo>
                    <a:pt x="70" y="53"/>
                    <a:pt x="69" y="53"/>
                    <a:pt x="68" y="53"/>
                  </a:cubicBezTo>
                  <a:cubicBezTo>
                    <a:pt x="67" y="53"/>
                    <a:pt x="67" y="53"/>
                    <a:pt x="67" y="53"/>
                  </a:cubicBezTo>
                  <a:cubicBezTo>
                    <a:pt x="67" y="53"/>
                    <a:pt x="67" y="53"/>
                    <a:pt x="68" y="53"/>
                  </a:cubicBezTo>
                  <a:cubicBezTo>
                    <a:pt x="68" y="53"/>
                    <a:pt x="68" y="53"/>
                    <a:pt x="69" y="53"/>
                  </a:cubicBezTo>
                  <a:cubicBezTo>
                    <a:pt x="70" y="53"/>
                    <a:pt x="71" y="53"/>
                    <a:pt x="72" y="53"/>
                  </a:cubicBezTo>
                  <a:cubicBezTo>
                    <a:pt x="72" y="53"/>
                    <a:pt x="72" y="53"/>
                    <a:pt x="73" y="53"/>
                  </a:cubicBezTo>
                  <a:cubicBezTo>
                    <a:pt x="74" y="53"/>
                    <a:pt x="76" y="53"/>
                    <a:pt x="77" y="53"/>
                  </a:cubicBezTo>
                  <a:cubicBezTo>
                    <a:pt x="78" y="53"/>
                    <a:pt x="79" y="53"/>
                    <a:pt x="80" y="53"/>
                  </a:cubicBezTo>
                  <a:cubicBezTo>
                    <a:pt x="80" y="53"/>
                    <a:pt x="80" y="53"/>
                    <a:pt x="80" y="53"/>
                  </a:cubicBezTo>
                  <a:cubicBezTo>
                    <a:pt x="80" y="53"/>
                    <a:pt x="81" y="52"/>
                    <a:pt x="81" y="53"/>
                  </a:cubicBezTo>
                  <a:cubicBezTo>
                    <a:pt x="81" y="53"/>
                    <a:pt x="80" y="53"/>
                    <a:pt x="80" y="53"/>
                  </a:cubicBezTo>
                  <a:cubicBezTo>
                    <a:pt x="80" y="53"/>
                    <a:pt x="79" y="53"/>
                    <a:pt x="79" y="53"/>
                  </a:cubicBezTo>
                  <a:cubicBezTo>
                    <a:pt x="79" y="53"/>
                    <a:pt x="79" y="54"/>
                    <a:pt x="79" y="54"/>
                  </a:cubicBezTo>
                  <a:cubicBezTo>
                    <a:pt x="78" y="54"/>
                    <a:pt x="77" y="54"/>
                    <a:pt x="76" y="54"/>
                  </a:cubicBezTo>
                  <a:cubicBezTo>
                    <a:pt x="75" y="54"/>
                    <a:pt x="74" y="55"/>
                    <a:pt x="73" y="55"/>
                  </a:cubicBezTo>
                  <a:cubicBezTo>
                    <a:pt x="72" y="55"/>
                    <a:pt x="71" y="55"/>
                    <a:pt x="71" y="55"/>
                  </a:cubicBezTo>
                  <a:cubicBezTo>
                    <a:pt x="70" y="54"/>
                    <a:pt x="69" y="55"/>
                    <a:pt x="68" y="55"/>
                  </a:cubicBezTo>
                  <a:cubicBezTo>
                    <a:pt x="66" y="55"/>
                    <a:pt x="65" y="56"/>
                    <a:pt x="63" y="55"/>
                  </a:cubicBezTo>
                  <a:cubicBezTo>
                    <a:pt x="63" y="55"/>
                    <a:pt x="62" y="56"/>
                    <a:pt x="61" y="56"/>
                  </a:cubicBezTo>
                  <a:cubicBezTo>
                    <a:pt x="60" y="56"/>
                    <a:pt x="59" y="56"/>
                    <a:pt x="59" y="57"/>
                  </a:cubicBezTo>
                  <a:cubicBezTo>
                    <a:pt x="59" y="57"/>
                    <a:pt x="59" y="57"/>
                    <a:pt x="59" y="57"/>
                  </a:cubicBezTo>
                  <a:cubicBezTo>
                    <a:pt x="56" y="57"/>
                    <a:pt x="54" y="58"/>
                    <a:pt x="52" y="58"/>
                  </a:cubicBezTo>
                  <a:cubicBezTo>
                    <a:pt x="50" y="58"/>
                    <a:pt x="49" y="58"/>
                    <a:pt x="47" y="59"/>
                  </a:cubicBezTo>
                  <a:cubicBezTo>
                    <a:pt x="46" y="59"/>
                    <a:pt x="45" y="59"/>
                    <a:pt x="44" y="58"/>
                  </a:cubicBezTo>
                  <a:cubicBezTo>
                    <a:pt x="44" y="58"/>
                    <a:pt x="43" y="58"/>
                    <a:pt x="43" y="58"/>
                  </a:cubicBezTo>
                  <a:cubicBezTo>
                    <a:pt x="42" y="58"/>
                    <a:pt x="42" y="58"/>
                    <a:pt x="42" y="58"/>
                  </a:cubicBezTo>
                  <a:cubicBezTo>
                    <a:pt x="42" y="58"/>
                    <a:pt x="43" y="58"/>
                    <a:pt x="43" y="58"/>
                  </a:cubicBezTo>
                  <a:cubicBezTo>
                    <a:pt x="43" y="58"/>
                    <a:pt x="43" y="58"/>
                    <a:pt x="43" y="59"/>
                  </a:cubicBezTo>
                  <a:cubicBezTo>
                    <a:pt x="43" y="59"/>
                    <a:pt x="43" y="59"/>
                    <a:pt x="43" y="59"/>
                  </a:cubicBezTo>
                  <a:cubicBezTo>
                    <a:pt x="42" y="59"/>
                    <a:pt x="42" y="59"/>
                    <a:pt x="42" y="60"/>
                  </a:cubicBezTo>
                  <a:cubicBezTo>
                    <a:pt x="42" y="60"/>
                    <a:pt x="41" y="60"/>
                    <a:pt x="41" y="60"/>
                  </a:cubicBezTo>
                  <a:cubicBezTo>
                    <a:pt x="40" y="60"/>
                    <a:pt x="39" y="60"/>
                    <a:pt x="38" y="60"/>
                  </a:cubicBezTo>
                  <a:cubicBezTo>
                    <a:pt x="37" y="60"/>
                    <a:pt x="36" y="60"/>
                    <a:pt x="35" y="60"/>
                  </a:cubicBezTo>
                  <a:cubicBezTo>
                    <a:pt x="35" y="60"/>
                    <a:pt x="35" y="60"/>
                    <a:pt x="35" y="60"/>
                  </a:cubicBezTo>
                  <a:cubicBezTo>
                    <a:pt x="35" y="61"/>
                    <a:pt x="34" y="61"/>
                    <a:pt x="34" y="61"/>
                  </a:cubicBezTo>
                  <a:cubicBezTo>
                    <a:pt x="33" y="61"/>
                    <a:pt x="32" y="62"/>
                    <a:pt x="31" y="62"/>
                  </a:cubicBezTo>
                  <a:cubicBezTo>
                    <a:pt x="30" y="62"/>
                    <a:pt x="30" y="62"/>
                    <a:pt x="29" y="62"/>
                  </a:cubicBezTo>
                  <a:cubicBezTo>
                    <a:pt x="29" y="62"/>
                    <a:pt x="29" y="62"/>
                    <a:pt x="28" y="63"/>
                  </a:cubicBezTo>
                  <a:cubicBezTo>
                    <a:pt x="28" y="63"/>
                    <a:pt x="28" y="63"/>
                    <a:pt x="28" y="63"/>
                  </a:cubicBezTo>
                  <a:cubicBezTo>
                    <a:pt x="27" y="63"/>
                    <a:pt x="27" y="63"/>
                    <a:pt x="26" y="63"/>
                  </a:cubicBezTo>
                  <a:cubicBezTo>
                    <a:pt x="26" y="64"/>
                    <a:pt x="25" y="64"/>
                    <a:pt x="24" y="64"/>
                  </a:cubicBezTo>
                  <a:cubicBezTo>
                    <a:pt x="23" y="64"/>
                    <a:pt x="23" y="65"/>
                    <a:pt x="22" y="65"/>
                  </a:cubicBezTo>
                  <a:cubicBezTo>
                    <a:pt x="21" y="65"/>
                    <a:pt x="21" y="65"/>
                    <a:pt x="21" y="64"/>
                  </a:cubicBezTo>
                  <a:cubicBezTo>
                    <a:pt x="21" y="63"/>
                    <a:pt x="21" y="63"/>
                    <a:pt x="20" y="63"/>
                  </a:cubicBezTo>
                  <a:cubicBezTo>
                    <a:pt x="20" y="63"/>
                    <a:pt x="20" y="63"/>
                    <a:pt x="20" y="63"/>
                  </a:cubicBezTo>
                  <a:cubicBezTo>
                    <a:pt x="20" y="63"/>
                    <a:pt x="20" y="63"/>
                    <a:pt x="20" y="63"/>
                  </a:cubicBezTo>
                  <a:cubicBezTo>
                    <a:pt x="20" y="63"/>
                    <a:pt x="21" y="62"/>
                    <a:pt x="21" y="63"/>
                  </a:cubicBezTo>
                  <a:cubicBezTo>
                    <a:pt x="21" y="63"/>
                    <a:pt x="22" y="62"/>
                    <a:pt x="22" y="62"/>
                  </a:cubicBezTo>
                  <a:cubicBezTo>
                    <a:pt x="23" y="62"/>
                    <a:pt x="24" y="61"/>
                    <a:pt x="25" y="62"/>
                  </a:cubicBezTo>
                  <a:cubicBezTo>
                    <a:pt x="25" y="62"/>
                    <a:pt x="26" y="61"/>
                    <a:pt x="26" y="61"/>
                  </a:cubicBezTo>
                  <a:cubicBezTo>
                    <a:pt x="27" y="61"/>
                    <a:pt x="27" y="61"/>
                    <a:pt x="28" y="61"/>
                  </a:cubicBezTo>
                  <a:cubicBezTo>
                    <a:pt x="28" y="61"/>
                    <a:pt x="28" y="61"/>
                    <a:pt x="28" y="61"/>
                  </a:cubicBezTo>
                  <a:cubicBezTo>
                    <a:pt x="29" y="60"/>
                    <a:pt x="29" y="61"/>
                    <a:pt x="30" y="61"/>
                  </a:cubicBezTo>
                  <a:cubicBezTo>
                    <a:pt x="30" y="61"/>
                    <a:pt x="30" y="61"/>
                    <a:pt x="31" y="61"/>
                  </a:cubicBezTo>
                  <a:cubicBezTo>
                    <a:pt x="31" y="61"/>
                    <a:pt x="32" y="61"/>
                    <a:pt x="33" y="61"/>
                  </a:cubicBezTo>
                  <a:cubicBezTo>
                    <a:pt x="33" y="61"/>
                    <a:pt x="34" y="60"/>
                    <a:pt x="34" y="61"/>
                  </a:cubicBezTo>
                  <a:cubicBezTo>
                    <a:pt x="34" y="61"/>
                    <a:pt x="34" y="60"/>
                    <a:pt x="34" y="60"/>
                  </a:cubicBezTo>
                  <a:cubicBezTo>
                    <a:pt x="34" y="60"/>
                    <a:pt x="34" y="60"/>
                    <a:pt x="34" y="60"/>
                  </a:cubicBezTo>
                  <a:cubicBezTo>
                    <a:pt x="34" y="60"/>
                    <a:pt x="33" y="60"/>
                    <a:pt x="33" y="60"/>
                  </a:cubicBezTo>
                  <a:cubicBezTo>
                    <a:pt x="33" y="60"/>
                    <a:pt x="33" y="60"/>
                    <a:pt x="33" y="60"/>
                  </a:cubicBezTo>
                  <a:cubicBezTo>
                    <a:pt x="33" y="60"/>
                    <a:pt x="33" y="60"/>
                    <a:pt x="33" y="60"/>
                  </a:cubicBezTo>
                  <a:cubicBezTo>
                    <a:pt x="34" y="59"/>
                    <a:pt x="34" y="59"/>
                    <a:pt x="35" y="59"/>
                  </a:cubicBezTo>
                  <a:cubicBezTo>
                    <a:pt x="36" y="59"/>
                    <a:pt x="37" y="59"/>
                    <a:pt x="37" y="59"/>
                  </a:cubicBezTo>
                  <a:cubicBezTo>
                    <a:pt x="37" y="59"/>
                    <a:pt x="38" y="59"/>
                    <a:pt x="38" y="59"/>
                  </a:cubicBezTo>
                  <a:cubicBezTo>
                    <a:pt x="38" y="59"/>
                    <a:pt x="38" y="59"/>
                    <a:pt x="38" y="59"/>
                  </a:cubicBezTo>
                  <a:cubicBezTo>
                    <a:pt x="38" y="59"/>
                    <a:pt x="38" y="59"/>
                    <a:pt x="38" y="59"/>
                  </a:cubicBezTo>
                  <a:cubicBezTo>
                    <a:pt x="37" y="59"/>
                    <a:pt x="37" y="59"/>
                    <a:pt x="37" y="59"/>
                  </a:cubicBezTo>
                  <a:cubicBezTo>
                    <a:pt x="36" y="59"/>
                    <a:pt x="36" y="59"/>
                    <a:pt x="36" y="58"/>
                  </a:cubicBezTo>
                  <a:cubicBezTo>
                    <a:pt x="36" y="58"/>
                    <a:pt x="36" y="58"/>
                    <a:pt x="37" y="58"/>
                  </a:cubicBezTo>
                  <a:cubicBezTo>
                    <a:pt x="37" y="58"/>
                    <a:pt x="38" y="58"/>
                    <a:pt x="38" y="57"/>
                  </a:cubicBezTo>
                  <a:cubicBezTo>
                    <a:pt x="38" y="57"/>
                    <a:pt x="38" y="57"/>
                    <a:pt x="38" y="57"/>
                  </a:cubicBezTo>
                  <a:cubicBezTo>
                    <a:pt x="38" y="57"/>
                    <a:pt x="38" y="57"/>
                    <a:pt x="38" y="57"/>
                  </a:cubicBezTo>
                  <a:cubicBezTo>
                    <a:pt x="38" y="57"/>
                    <a:pt x="37" y="57"/>
                    <a:pt x="37" y="57"/>
                  </a:cubicBezTo>
                  <a:cubicBezTo>
                    <a:pt x="35" y="57"/>
                    <a:pt x="34" y="57"/>
                    <a:pt x="33" y="58"/>
                  </a:cubicBezTo>
                  <a:cubicBezTo>
                    <a:pt x="33" y="58"/>
                    <a:pt x="33" y="58"/>
                    <a:pt x="33" y="58"/>
                  </a:cubicBezTo>
                  <a:cubicBezTo>
                    <a:pt x="32" y="57"/>
                    <a:pt x="31" y="57"/>
                    <a:pt x="31" y="57"/>
                  </a:cubicBezTo>
                  <a:cubicBezTo>
                    <a:pt x="30" y="57"/>
                    <a:pt x="30" y="57"/>
                    <a:pt x="30" y="58"/>
                  </a:cubicBezTo>
                  <a:cubicBezTo>
                    <a:pt x="30" y="59"/>
                    <a:pt x="29" y="59"/>
                    <a:pt x="28" y="59"/>
                  </a:cubicBezTo>
                  <a:cubicBezTo>
                    <a:pt x="28" y="59"/>
                    <a:pt x="27" y="60"/>
                    <a:pt x="26" y="60"/>
                  </a:cubicBezTo>
                  <a:cubicBezTo>
                    <a:pt x="25" y="60"/>
                    <a:pt x="24" y="60"/>
                    <a:pt x="23" y="61"/>
                  </a:cubicBezTo>
                  <a:cubicBezTo>
                    <a:pt x="23" y="62"/>
                    <a:pt x="22" y="61"/>
                    <a:pt x="22" y="62"/>
                  </a:cubicBezTo>
                  <a:cubicBezTo>
                    <a:pt x="21" y="62"/>
                    <a:pt x="21" y="62"/>
                    <a:pt x="21" y="62"/>
                  </a:cubicBezTo>
                  <a:cubicBezTo>
                    <a:pt x="20" y="62"/>
                    <a:pt x="20" y="62"/>
                    <a:pt x="20" y="62"/>
                  </a:cubicBezTo>
                  <a:cubicBezTo>
                    <a:pt x="20" y="61"/>
                    <a:pt x="20" y="61"/>
                    <a:pt x="20" y="60"/>
                  </a:cubicBezTo>
                  <a:cubicBezTo>
                    <a:pt x="20" y="60"/>
                    <a:pt x="20" y="59"/>
                    <a:pt x="21" y="60"/>
                  </a:cubicBezTo>
                  <a:cubicBezTo>
                    <a:pt x="22" y="60"/>
                    <a:pt x="23" y="59"/>
                    <a:pt x="24" y="59"/>
                  </a:cubicBezTo>
                  <a:cubicBezTo>
                    <a:pt x="24" y="59"/>
                    <a:pt x="25" y="59"/>
                    <a:pt x="25" y="59"/>
                  </a:cubicBezTo>
                  <a:cubicBezTo>
                    <a:pt x="25" y="59"/>
                    <a:pt x="25" y="59"/>
                    <a:pt x="26" y="59"/>
                  </a:cubicBezTo>
                  <a:cubicBezTo>
                    <a:pt x="26" y="59"/>
                    <a:pt x="26" y="58"/>
                    <a:pt x="26" y="58"/>
                  </a:cubicBezTo>
                  <a:cubicBezTo>
                    <a:pt x="26" y="58"/>
                    <a:pt x="26" y="58"/>
                    <a:pt x="25" y="58"/>
                  </a:cubicBezTo>
                  <a:cubicBezTo>
                    <a:pt x="25" y="58"/>
                    <a:pt x="24" y="58"/>
                    <a:pt x="24" y="58"/>
                  </a:cubicBezTo>
                  <a:cubicBezTo>
                    <a:pt x="24" y="58"/>
                    <a:pt x="24" y="58"/>
                    <a:pt x="23" y="58"/>
                  </a:cubicBezTo>
                  <a:cubicBezTo>
                    <a:pt x="23" y="58"/>
                    <a:pt x="21" y="58"/>
                    <a:pt x="21" y="58"/>
                  </a:cubicBezTo>
                  <a:cubicBezTo>
                    <a:pt x="20" y="58"/>
                    <a:pt x="20" y="58"/>
                    <a:pt x="19" y="58"/>
                  </a:cubicBezTo>
                  <a:cubicBezTo>
                    <a:pt x="19" y="58"/>
                    <a:pt x="19" y="58"/>
                    <a:pt x="19" y="59"/>
                  </a:cubicBezTo>
                  <a:cubicBezTo>
                    <a:pt x="19" y="59"/>
                    <a:pt x="18" y="59"/>
                    <a:pt x="18" y="59"/>
                  </a:cubicBezTo>
                  <a:cubicBezTo>
                    <a:pt x="17" y="59"/>
                    <a:pt x="17" y="59"/>
                    <a:pt x="17" y="59"/>
                  </a:cubicBezTo>
                  <a:cubicBezTo>
                    <a:pt x="16" y="59"/>
                    <a:pt x="16" y="59"/>
                    <a:pt x="16" y="58"/>
                  </a:cubicBezTo>
                  <a:cubicBezTo>
                    <a:pt x="16" y="58"/>
                    <a:pt x="16" y="57"/>
                    <a:pt x="16" y="57"/>
                  </a:cubicBezTo>
                  <a:cubicBezTo>
                    <a:pt x="16" y="56"/>
                    <a:pt x="16" y="55"/>
                    <a:pt x="17" y="55"/>
                  </a:cubicBezTo>
                  <a:cubicBezTo>
                    <a:pt x="17" y="55"/>
                    <a:pt x="17" y="55"/>
                    <a:pt x="17" y="55"/>
                  </a:cubicBezTo>
                  <a:cubicBezTo>
                    <a:pt x="18" y="55"/>
                    <a:pt x="18" y="55"/>
                    <a:pt x="18" y="55"/>
                  </a:cubicBezTo>
                  <a:cubicBezTo>
                    <a:pt x="18" y="55"/>
                    <a:pt x="17" y="55"/>
                    <a:pt x="17" y="55"/>
                  </a:cubicBezTo>
                  <a:cubicBezTo>
                    <a:pt x="17" y="55"/>
                    <a:pt x="17" y="55"/>
                    <a:pt x="16" y="54"/>
                  </a:cubicBezTo>
                  <a:cubicBezTo>
                    <a:pt x="16" y="54"/>
                    <a:pt x="16" y="54"/>
                    <a:pt x="16" y="54"/>
                  </a:cubicBezTo>
                  <a:cubicBezTo>
                    <a:pt x="16" y="54"/>
                    <a:pt x="15" y="54"/>
                    <a:pt x="16" y="53"/>
                  </a:cubicBezTo>
                  <a:cubicBezTo>
                    <a:pt x="16" y="52"/>
                    <a:pt x="16" y="52"/>
                    <a:pt x="15" y="51"/>
                  </a:cubicBezTo>
                  <a:cubicBezTo>
                    <a:pt x="14" y="51"/>
                    <a:pt x="13" y="51"/>
                    <a:pt x="12" y="50"/>
                  </a:cubicBezTo>
                  <a:cubicBezTo>
                    <a:pt x="11" y="49"/>
                    <a:pt x="10" y="49"/>
                    <a:pt x="9" y="49"/>
                  </a:cubicBezTo>
                  <a:cubicBezTo>
                    <a:pt x="9" y="49"/>
                    <a:pt x="8" y="49"/>
                    <a:pt x="8" y="49"/>
                  </a:cubicBezTo>
                  <a:cubicBezTo>
                    <a:pt x="8" y="49"/>
                    <a:pt x="8" y="49"/>
                    <a:pt x="8" y="49"/>
                  </a:cubicBezTo>
                  <a:cubicBezTo>
                    <a:pt x="8" y="49"/>
                    <a:pt x="8" y="49"/>
                    <a:pt x="8" y="49"/>
                  </a:cubicBezTo>
                  <a:cubicBezTo>
                    <a:pt x="9" y="49"/>
                    <a:pt x="10" y="49"/>
                    <a:pt x="12" y="48"/>
                  </a:cubicBezTo>
                  <a:cubicBezTo>
                    <a:pt x="13" y="48"/>
                    <a:pt x="14" y="47"/>
                    <a:pt x="15" y="47"/>
                  </a:cubicBezTo>
                  <a:cubicBezTo>
                    <a:pt x="15" y="47"/>
                    <a:pt x="15" y="47"/>
                    <a:pt x="15" y="47"/>
                  </a:cubicBezTo>
                  <a:cubicBezTo>
                    <a:pt x="16" y="46"/>
                    <a:pt x="17" y="46"/>
                    <a:pt x="18" y="46"/>
                  </a:cubicBezTo>
                  <a:cubicBezTo>
                    <a:pt x="18" y="46"/>
                    <a:pt x="19" y="46"/>
                    <a:pt x="19" y="46"/>
                  </a:cubicBezTo>
                  <a:cubicBezTo>
                    <a:pt x="19" y="45"/>
                    <a:pt x="20" y="45"/>
                    <a:pt x="21" y="45"/>
                  </a:cubicBezTo>
                  <a:cubicBezTo>
                    <a:pt x="21" y="45"/>
                    <a:pt x="21" y="45"/>
                    <a:pt x="22" y="45"/>
                  </a:cubicBezTo>
                  <a:cubicBezTo>
                    <a:pt x="22" y="45"/>
                    <a:pt x="22" y="45"/>
                    <a:pt x="22" y="45"/>
                  </a:cubicBezTo>
                  <a:cubicBezTo>
                    <a:pt x="23" y="44"/>
                    <a:pt x="22" y="44"/>
                    <a:pt x="22" y="44"/>
                  </a:cubicBezTo>
                  <a:cubicBezTo>
                    <a:pt x="22" y="44"/>
                    <a:pt x="23" y="44"/>
                    <a:pt x="23" y="44"/>
                  </a:cubicBezTo>
                  <a:cubicBezTo>
                    <a:pt x="24" y="43"/>
                    <a:pt x="24" y="43"/>
                    <a:pt x="24" y="43"/>
                  </a:cubicBezTo>
                  <a:cubicBezTo>
                    <a:pt x="24" y="43"/>
                    <a:pt x="24" y="43"/>
                    <a:pt x="23" y="43"/>
                  </a:cubicBezTo>
                  <a:cubicBezTo>
                    <a:pt x="23" y="43"/>
                    <a:pt x="23" y="43"/>
                    <a:pt x="23" y="42"/>
                  </a:cubicBezTo>
                  <a:cubicBezTo>
                    <a:pt x="24" y="42"/>
                    <a:pt x="23" y="41"/>
                    <a:pt x="24" y="41"/>
                  </a:cubicBezTo>
                  <a:cubicBezTo>
                    <a:pt x="25" y="41"/>
                    <a:pt x="25" y="41"/>
                    <a:pt x="24" y="40"/>
                  </a:cubicBezTo>
                  <a:cubicBezTo>
                    <a:pt x="24" y="40"/>
                    <a:pt x="24" y="39"/>
                    <a:pt x="25" y="39"/>
                  </a:cubicBezTo>
                  <a:cubicBezTo>
                    <a:pt x="25" y="39"/>
                    <a:pt x="26" y="39"/>
                    <a:pt x="26" y="39"/>
                  </a:cubicBezTo>
                  <a:cubicBezTo>
                    <a:pt x="27" y="40"/>
                    <a:pt x="28" y="41"/>
                    <a:pt x="29" y="40"/>
                  </a:cubicBezTo>
                  <a:cubicBezTo>
                    <a:pt x="29" y="40"/>
                    <a:pt x="30" y="40"/>
                    <a:pt x="30" y="41"/>
                  </a:cubicBezTo>
                  <a:cubicBezTo>
                    <a:pt x="30" y="41"/>
                    <a:pt x="30" y="41"/>
                    <a:pt x="30" y="41"/>
                  </a:cubicBezTo>
                  <a:cubicBezTo>
                    <a:pt x="32" y="41"/>
                    <a:pt x="33" y="41"/>
                    <a:pt x="34" y="40"/>
                  </a:cubicBezTo>
                  <a:cubicBezTo>
                    <a:pt x="34" y="40"/>
                    <a:pt x="35" y="41"/>
                    <a:pt x="35" y="41"/>
                  </a:cubicBezTo>
                  <a:cubicBezTo>
                    <a:pt x="36" y="40"/>
                    <a:pt x="37" y="41"/>
                    <a:pt x="37" y="41"/>
                  </a:cubicBezTo>
                  <a:cubicBezTo>
                    <a:pt x="38" y="41"/>
                    <a:pt x="39" y="41"/>
                    <a:pt x="40" y="41"/>
                  </a:cubicBezTo>
                  <a:cubicBezTo>
                    <a:pt x="41" y="40"/>
                    <a:pt x="43" y="40"/>
                    <a:pt x="44" y="40"/>
                  </a:cubicBezTo>
                  <a:cubicBezTo>
                    <a:pt x="44" y="40"/>
                    <a:pt x="44" y="40"/>
                    <a:pt x="45" y="40"/>
                  </a:cubicBezTo>
                  <a:cubicBezTo>
                    <a:pt x="45" y="40"/>
                    <a:pt x="45" y="40"/>
                    <a:pt x="45" y="40"/>
                  </a:cubicBezTo>
                  <a:cubicBezTo>
                    <a:pt x="45" y="39"/>
                    <a:pt x="45" y="39"/>
                    <a:pt x="44" y="39"/>
                  </a:cubicBezTo>
                  <a:cubicBezTo>
                    <a:pt x="44" y="39"/>
                    <a:pt x="43" y="39"/>
                    <a:pt x="42" y="40"/>
                  </a:cubicBezTo>
                  <a:cubicBezTo>
                    <a:pt x="41" y="40"/>
                    <a:pt x="40" y="39"/>
                    <a:pt x="41" y="38"/>
                  </a:cubicBezTo>
                  <a:cubicBezTo>
                    <a:pt x="41" y="38"/>
                    <a:pt x="41" y="38"/>
                    <a:pt x="41" y="38"/>
                  </a:cubicBezTo>
                  <a:cubicBezTo>
                    <a:pt x="42" y="38"/>
                    <a:pt x="42" y="38"/>
                    <a:pt x="43" y="38"/>
                  </a:cubicBezTo>
                  <a:cubicBezTo>
                    <a:pt x="43" y="38"/>
                    <a:pt x="43" y="38"/>
                    <a:pt x="44" y="37"/>
                  </a:cubicBezTo>
                  <a:cubicBezTo>
                    <a:pt x="45" y="37"/>
                    <a:pt x="45" y="37"/>
                    <a:pt x="46" y="37"/>
                  </a:cubicBezTo>
                  <a:cubicBezTo>
                    <a:pt x="46" y="37"/>
                    <a:pt x="46" y="37"/>
                    <a:pt x="46" y="37"/>
                  </a:cubicBezTo>
                  <a:cubicBezTo>
                    <a:pt x="46" y="37"/>
                    <a:pt x="46" y="37"/>
                    <a:pt x="46" y="37"/>
                  </a:cubicBezTo>
                  <a:cubicBezTo>
                    <a:pt x="46" y="37"/>
                    <a:pt x="46" y="37"/>
                    <a:pt x="46" y="37"/>
                  </a:cubicBezTo>
                  <a:cubicBezTo>
                    <a:pt x="45" y="36"/>
                    <a:pt x="45" y="36"/>
                    <a:pt x="44" y="37"/>
                  </a:cubicBezTo>
                  <a:cubicBezTo>
                    <a:pt x="42" y="37"/>
                    <a:pt x="41" y="37"/>
                    <a:pt x="39" y="37"/>
                  </a:cubicBezTo>
                  <a:cubicBezTo>
                    <a:pt x="38" y="37"/>
                    <a:pt x="36" y="37"/>
                    <a:pt x="35" y="37"/>
                  </a:cubicBezTo>
                  <a:cubicBezTo>
                    <a:pt x="34" y="38"/>
                    <a:pt x="33" y="38"/>
                    <a:pt x="32" y="38"/>
                  </a:cubicBezTo>
                  <a:cubicBezTo>
                    <a:pt x="32" y="38"/>
                    <a:pt x="32" y="38"/>
                    <a:pt x="32" y="38"/>
                  </a:cubicBezTo>
                  <a:cubicBezTo>
                    <a:pt x="32" y="38"/>
                    <a:pt x="32" y="38"/>
                    <a:pt x="32" y="37"/>
                  </a:cubicBezTo>
                  <a:cubicBezTo>
                    <a:pt x="33" y="37"/>
                    <a:pt x="34" y="37"/>
                    <a:pt x="35" y="37"/>
                  </a:cubicBezTo>
                  <a:cubicBezTo>
                    <a:pt x="35" y="37"/>
                    <a:pt x="35" y="37"/>
                    <a:pt x="35" y="37"/>
                  </a:cubicBezTo>
                  <a:cubicBezTo>
                    <a:pt x="35" y="37"/>
                    <a:pt x="35" y="37"/>
                    <a:pt x="35" y="36"/>
                  </a:cubicBezTo>
                  <a:cubicBezTo>
                    <a:pt x="35" y="36"/>
                    <a:pt x="35" y="36"/>
                    <a:pt x="35" y="36"/>
                  </a:cubicBezTo>
                  <a:cubicBezTo>
                    <a:pt x="34" y="37"/>
                    <a:pt x="33" y="37"/>
                    <a:pt x="31" y="37"/>
                  </a:cubicBezTo>
                  <a:cubicBezTo>
                    <a:pt x="31" y="37"/>
                    <a:pt x="31" y="37"/>
                    <a:pt x="31" y="37"/>
                  </a:cubicBezTo>
                  <a:cubicBezTo>
                    <a:pt x="31" y="37"/>
                    <a:pt x="30" y="37"/>
                    <a:pt x="30" y="37"/>
                  </a:cubicBezTo>
                  <a:cubicBezTo>
                    <a:pt x="29" y="36"/>
                    <a:pt x="29" y="37"/>
                    <a:pt x="28" y="37"/>
                  </a:cubicBezTo>
                  <a:cubicBezTo>
                    <a:pt x="28" y="37"/>
                    <a:pt x="28" y="37"/>
                    <a:pt x="27" y="37"/>
                  </a:cubicBezTo>
                  <a:cubicBezTo>
                    <a:pt x="27" y="37"/>
                    <a:pt x="27" y="37"/>
                    <a:pt x="27" y="37"/>
                  </a:cubicBezTo>
                  <a:cubicBezTo>
                    <a:pt x="27" y="37"/>
                    <a:pt x="27" y="37"/>
                    <a:pt x="27" y="37"/>
                  </a:cubicBezTo>
                  <a:cubicBezTo>
                    <a:pt x="28" y="36"/>
                    <a:pt x="29" y="36"/>
                    <a:pt x="29" y="36"/>
                  </a:cubicBezTo>
                  <a:cubicBezTo>
                    <a:pt x="30" y="36"/>
                    <a:pt x="31" y="36"/>
                    <a:pt x="31" y="36"/>
                  </a:cubicBezTo>
                  <a:cubicBezTo>
                    <a:pt x="31" y="36"/>
                    <a:pt x="31" y="36"/>
                    <a:pt x="31" y="36"/>
                  </a:cubicBezTo>
                  <a:cubicBezTo>
                    <a:pt x="32" y="36"/>
                    <a:pt x="33" y="35"/>
                    <a:pt x="33" y="35"/>
                  </a:cubicBezTo>
                  <a:cubicBezTo>
                    <a:pt x="33" y="35"/>
                    <a:pt x="33" y="35"/>
                    <a:pt x="33" y="35"/>
                  </a:cubicBezTo>
                  <a:cubicBezTo>
                    <a:pt x="33" y="35"/>
                    <a:pt x="33" y="35"/>
                    <a:pt x="33" y="36"/>
                  </a:cubicBezTo>
                  <a:cubicBezTo>
                    <a:pt x="33" y="36"/>
                    <a:pt x="33" y="36"/>
                    <a:pt x="34" y="36"/>
                  </a:cubicBezTo>
                  <a:cubicBezTo>
                    <a:pt x="34" y="35"/>
                    <a:pt x="35" y="35"/>
                    <a:pt x="36" y="35"/>
                  </a:cubicBezTo>
                  <a:cubicBezTo>
                    <a:pt x="36" y="35"/>
                    <a:pt x="36" y="35"/>
                    <a:pt x="37" y="35"/>
                  </a:cubicBezTo>
                  <a:cubicBezTo>
                    <a:pt x="38" y="35"/>
                    <a:pt x="40" y="34"/>
                    <a:pt x="42" y="34"/>
                  </a:cubicBezTo>
                  <a:cubicBezTo>
                    <a:pt x="42" y="34"/>
                    <a:pt x="42" y="34"/>
                    <a:pt x="42" y="34"/>
                  </a:cubicBezTo>
                  <a:cubicBezTo>
                    <a:pt x="42" y="34"/>
                    <a:pt x="42" y="34"/>
                    <a:pt x="42" y="34"/>
                  </a:cubicBezTo>
                  <a:cubicBezTo>
                    <a:pt x="43" y="34"/>
                    <a:pt x="43" y="33"/>
                    <a:pt x="44" y="33"/>
                  </a:cubicBezTo>
                  <a:cubicBezTo>
                    <a:pt x="45" y="33"/>
                    <a:pt x="45" y="33"/>
                    <a:pt x="46" y="33"/>
                  </a:cubicBezTo>
                  <a:cubicBezTo>
                    <a:pt x="47" y="33"/>
                    <a:pt x="47" y="32"/>
                    <a:pt x="47" y="32"/>
                  </a:cubicBezTo>
                  <a:cubicBezTo>
                    <a:pt x="47" y="32"/>
                    <a:pt x="48" y="32"/>
                    <a:pt x="48" y="33"/>
                  </a:cubicBezTo>
                  <a:cubicBezTo>
                    <a:pt x="48" y="33"/>
                    <a:pt x="48" y="33"/>
                    <a:pt x="47" y="33"/>
                  </a:cubicBezTo>
                  <a:cubicBezTo>
                    <a:pt x="47" y="33"/>
                    <a:pt x="48" y="33"/>
                    <a:pt x="48" y="33"/>
                  </a:cubicBezTo>
                  <a:cubicBezTo>
                    <a:pt x="48" y="33"/>
                    <a:pt x="48" y="33"/>
                    <a:pt x="48" y="33"/>
                  </a:cubicBezTo>
                  <a:cubicBezTo>
                    <a:pt x="49" y="33"/>
                    <a:pt x="50" y="33"/>
                    <a:pt x="51" y="33"/>
                  </a:cubicBezTo>
                  <a:cubicBezTo>
                    <a:pt x="51" y="33"/>
                    <a:pt x="52" y="32"/>
                    <a:pt x="52" y="33"/>
                  </a:cubicBezTo>
                  <a:cubicBezTo>
                    <a:pt x="53" y="33"/>
                    <a:pt x="53" y="32"/>
                    <a:pt x="53" y="32"/>
                  </a:cubicBezTo>
                  <a:cubicBezTo>
                    <a:pt x="54" y="32"/>
                    <a:pt x="54" y="32"/>
                    <a:pt x="55" y="32"/>
                  </a:cubicBezTo>
                  <a:cubicBezTo>
                    <a:pt x="55" y="33"/>
                    <a:pt x="56" y="32"/>
                    <a:pt x="57" y="32"/>
                  </a:cubicBezTo>
                  <a:cubicBezTo>
                    <a:pt x="57" y="32"/>
                    <a:pt x="57" y="32"/>
                    <a:pt x="58" y="32"/>
                  </a:cubicBezTo>
                  <a:cubicBezTo>
                    <a:pt x="58" y="32"/>
                    <a:pt x="59" y="32"/>
                    <a:pt x="59" y="32"/>
                  </a:cubicBezTo>
                  <a:cubicBezTo>
                    <a:pt x="59" y="31"/>
                    <a:pt x="59" y="31"/>
                    <a:pt x="60" y="32"/>
                  </a:cubicBezTo>
                  <a:cubicBezTo>
                    <a:pt x="60" y="33"/>
                    <a:pt x="60" y="33"/>
                    <a:pt x="61" y="33"/>
                  </a:cubicBezTo>
                  <a:cubicBezTo>
                    <a:pt x="62" y="32"/>
                    <a:pt x="62" y="32"/>
                    <a:pt x="63" y="32"/>
                  </a:cubicBezTo>
                  <a:cubicBezTo>
                    <a:pt x="63" y="32"/>
                    <a:pt x="64" y="32"/>
                    <a:pt x="65" y="32"/>
                  </a:cubicBezTo>
                  <a:cubicBezTo>
                    <a:pt x="65" y="32"/>
                    <a:pt x="66" y="32"/>
                    <a:pt x="67" y="32"/>
                  </a:cubicBezTo>
                  <a:cubicBezTo>
                    <a:pt x="67" y="32"/>
                    <a:pt x="68" y="31"/>
                    <a:pt x="69" y="32"/>
                  </a:cubicBezTo>
                  <a:cubicBezTo>
                    <a:pt x="69" y="32"/>
                    <a:pt x="69" y="32"/>
                    <a:pt x="69" y="32"/>
                  </a:cubicBezTo>
                  <a:cubicBezTo>
                    <a:pt x="70" y="31"/>
                    <a:pt x="71" y="31"/>
                    <a:pt x="72" y="31"/>
                  </a:cubicBezTo>
                  <a:cubicBezTo>
                    <a:pt x="72" y="31"/>
                    <a:pt x="73" y="31"/>
                    <a:pt x="73" y="31"/>
                  </a:cubicBezTo>
                  <a:cubicBezTo>
                    <a:pt x="75" y="31"/>
                    <a:pt x="76" y="31"/>
                    <a:pt x="77" y="30"/>
                  </a:cubicBezTo>
                  <a:cubicBezTo>
                    <a:pt x="78" y="30"/>
                    <a:pt x="79" y="30"/>
                    <a:pt x="80" y="30"/>
                  </a:cubicBezTo>
                  <a:cubicBezTo>
                    <a:pt x="80" y="30"/>
                    <a:pt x="80" y="30"/>
                    <a:pt x="81" y="30"/>
                  </a:cubicBezTo>
                  <a:cubicBezTo>
                    <a:pt x="81" y="30"/>
                    <a:pt x="81" y="30"/>
                    <a:pt x="81" y="30"/>
                  </a:cubicBezTo>
                  <a:cubicBezTo>
                    <a:pt x="81" y="30"/>
                    <a:pt x="81" y="30"/>
                    <a:pt x="81" y="30"/>
                  </a:cubicBezTo>
                  <a:cubicBezTo>
                    <a:pt x="79" y="30"/>
                    <a:pt x="78" y="30"/>
                    <a:pt x="77" y="30"/>
                  </a:cubicBezTo>
                  <a:cubicBezTo>
                    <a:pt x="76" y="30"/>
                    <a:pt x="75" y="30"/>
                    <a:pt x="73" y="30"/>
                  </a:cubicBezTo>
                  <a:cubicBezTo>
                    <a:pt x="73" y="30"/>
                    <a:pt x="72" y="30"/>
                    <a:pt x="72" y="30"/>
                  </a:cubicBezTo>
                  <a:cubicBezTo>
                    <a:pt x="71" y="30"/>
                    <a:pt x="69" y="30"/>
                    <a:pt x="68" y="31"/>
                  </a:cubicBezTo>
                  <a:cubicBezTo>
                    <a:pt x="68" y="31"/>
                    <a:pt x="67" y="31"/>
                    <a:pt x="66" y="31"/>
                  </a:cubicBezTo>
                  <a:cubicBezTo>
                    <a:pt x="66" y="31"/>
                    <a:pt x="66" y="31"/>
                    <a:pt x="66" y="31"/>
                  </a:cubicBezTo>
                  <a:cubicBezTo>
                    <a:pt x="66" y="31"/>
                    <a:pt x="66" y="31"/>
                    <a:pt x="66" y="31"/>
                  </a:cubicBezTo>
                  <a:cubicBezTo>
                    <a:pt x="66" y="30"/>
                    <a:pt x="66" y="31"/>
                    <a:pt x="66" y="31"/>
                  </a:cubicBezTo>
                  <a:cubicBezTo>
                    <a:pt x="67" y="30"/>
                    <a:pt x="67" y="30"/>
                    <a:pt x="68" y="30"/>
                  </a:cubicBezTo>
                  <a:cubicBezTo>
                    <a:pt x="68" y="30"/>
                    <a:pt x="68" y="30"/>
                    <a:pt x="68" y="30"/>
                  </a:cubicBezTo>
                  <a:cubicBezTo>
                    <a:pt x="68" y="30"/>
                    <a:pt x="68" y="30"/>
                    <a:pt x="68" y="30"/>
                  </a:cubicBezTo>
                  <a:cubicBezTo>
                    <a:pt x="67" y="30"/>
                    <a:pt x="66" y="30"/>
                    <a:pt x="64" y="30"/>
                  </a:cubicBezTo>
                  <a:cubicBezTo>
                    <a:pt x="64" y="30"/>
                    <a:pt x="63" y="30"/>
                    <a:pt x="63" y="30"/>
                  </a:cubicBezTo>
                  <a:cubicBezTo>
                    <a:pt x="63" y="30"/>
                    <a:pt x="64" y="30"/>
                    <a:pt x="64" y="30"/>
                  </a:cubicBezTo>
                  <a:cubicBezTo>
                    <a:pt x="66" y="29"/>
                    <a:pt x="68" y="29"/>
                    <a:pt x="69" y="29"/>
                  </a:cubicBezTo>
                  <a:cubicBezTo>
                    <a:pt x="70" y="29"/>
                    <a:pt x="70" y="29"/>
                    <a:pt x="70" y="29"/>
                  </a:cubicBezTo>
                  <a:cubicBezTo>
                    <a:pt x="71" y="29"/>
                    <a:pt x="72" y="29"/>
                    <a:pt x="73" y="29"/>
                  </a:cubicBezTo>
                  <a:cubicBezTo>
                    <a:pt x="73" y="29"/>
                    <a:pt x="74" y="29"/>
                    <a:pt x="74" y="28"/>
                  </a:cubicBezTo>
                  <a:cubicBezTo>
                    <a:pt x="74" y="28"/>
                    <a:pt x="74" y="28"/>
                    <a:pt x="75" y="28"/>
                  </a:cubicBezTo>
                  <a:cubicBezTo>
                    <a:pt x="75" y="28"/>
                    <a:pt x="76" y="28"/>
                    <a:pt x="76" y="27"/>
                  </a:cubicBezTo>
                  <a:cubicBezTo>
                    <a:pt x="77" y="27"/>
                    <a:pt x="78" y="27"/>
                    <a:pt x="80" y="27"/>
                  </a:cubicBezTo>
                  <a:cubicBezTo>
                    <a:pt x="81" y="27"/>
                    <a:pt x="82" y="27"/>
                    <a:pt x="83" y="27"/>
                  </a:cubicBezTo>
                  <a:cubicBezTo>
                    <a:pt x="83" y="27"/>
                    <a:pt x="83" y="27"/>
                    <a:pt x="83" y="27"/>
                  </a:cubicBezTo>
                  <a:cubicBezTo>
                    <a:pt x="84" y="27"/>
                    <a:pt x="84" y="27"/>
                    <a:pt x="85" y="27"/>
                  </a:cubicBezTo>
                  <a:cubicBezTo>
                    <a:pt x="87" y="26"/>
                    <a:pt x="88" y="26"/>
                    <a:pt x="90" y="26"/>
                  </a:cubicBezTo>
                  <a:cubicBezTo>
                    <a:pt x="90" y="26"/>
                    <a:pt x="91" y="26"/>
                    <a:pt x="92" y="26"/>
                  </a:cubicBezTo>
                  <a:cubicBezTo>
                    <a:pt x="93" y="25"/>
                    <a:pt x="93" y="26"/>
                    <a:pt x="94" y="26"/>
                  </a:cubicBezTo>
                  <a:cubicBezTo>
                    <a:pt x="94" y="26"/>
                    <a:pt x="94" y="26"/>
                    <a:pt x="95" y="25"/>
                  </a:cubicBezTo>
                  <a:cubicBezTo>
                    <a:pt x="95" y="25"/>
                    <a:pt x="95" y="25"/>
                    <a:pt x="95" y="25"/>
                  </a:cubicBezTo>
                  <a:cubicBezTo>
                    <a:pt x="96" y="26"/>
                    <a:pt x="97" y="25"/>
                    <a:pt x="97" y="25"/>
                  </a:cubicBezTo>
                  <a:cubicBezTo>
                    <a:pt x="98" y="26"/>
                    <a:pt x="99" y="26"/>
                    <a:pt x="100" y="25"/>
                  </a:cubicBezTo>
                  <a:cubicBezTo>
                    <a:pt x="100" y="25"/>
                    <a:pt x="101" y="25"/>
                    <a:pt x="101" y="25"/>
                  </a:cubicBezTo>
                  <a:cubicBezTo>
                    <a:pt x="102" y="25"/>
                    <a:pt x="103" y="25"/>
                    <a:pt x="104" y="25"/>
                  </a:cubicBezTo>
                  <a:cubicBezTo>
                    <a:pt x="105" y="25"/>
                    <a:pt x="105" y="25"/>
                    <a:pt x="106" y="25"/>
                  </a:cubicBezTo>
                  <a:cubicBezTo>
                    <a:pt x="106" y="25"/>
                    <a:pt x="107" y="25"/>
                    <a:pt x="107" y="25"/>
                  </a:cubicBezTo>
                  <a:cubicBezTo>
                    <a:pt x="107" y="24"/>
                    <a:pt x="108" y="25"/>
                    <a:pt x="109" y="25"/>
                  </a:cubicBezTo>
                  <a:cubicBezTo>
                    <a:pt x="109" y="25"/>
                    <a:pt x="110" y="25"/>
                    <a:pt x="111" y="25"/>
                  </a:cubicBezTo>
                  <a:cubicBezTo>
                    <a:pt x="111" y="25"/>
                    <a:pt x="111" y="24"/>
                    <a:pt x="111" y="24"/>
                  </a:cubicBezTo>
                  <a:cubicBezTo>
                    <a:pt x="111" y="24"/>
                    <a:pt x="111" y="24"/>
                    <a:pt x="111" y="24"/>
                  </a:cubicBezTo>
                  <a:cubicBezTo>
                    <a:pt x="110" y="24"/>
                    <a:pt x="109" y="24"/>
                    <a:pt x="108" y="24"/>
                  </a:cubicBezTo>
                  <a:cubicBezTo>
                    <a:pt x="108" y="24"/>
                    <a:pt x="108" y="24"/>
                    <a:pt x="108" y="24"/>
                  </a:cubicBezTo>
                  <a:cubicBezTo>
                    <a:pt x="107" y="23"/>
                    <a:pt x="107" y="23"/>
                    <a:pt x="107" y="24"/>
                  </a:cubicBezTo>
                  <a:cubicBezTo>
                    <a:pt x="107" y="24"/>
                    <a:pt x="107" y="24"/>
                    <a:pt x="107" y="24"/>
                  </a:cubicBezTo>
                  <a:cubicBezTo>
                    <a:pt x="106" y="24"/>
                    <a:pt x="106" y="24"/>
                    <a:pt x="106" y="23"/>
                  </a:cubicBezTo>
                  <a:cubicBezTo>
                    <a:pt x="106" y="22"/>
                    <a:pt x="106" y="23"/>
                    <a:pt x="107" y="23"/>
                  </a:cubicBezTo>
                  <a:cubicBezTo>
                    <a:pt x="107" y="23"/>
                    <a:pt x="107" y="23"/>
                    <a:pt x="107" y="22"/>
                  </a:cubicBezTo>
                  <a:cubicBezTo>
                    <a:pt x="107" y="22"/>
                    <a:pt x="107" y="23"/>
                    <a:pt x="108" y="23"/>
                  </a:cubicBezTo>
                  <a:cubicBezTo>
                    <a:pt x="108" y="23"/>
                    <a:pt x="108" y="23"/>
                    <a:pt x="109" y="22"/>
                  </a:cubicBezTo>
                  <a:cubicBezTo>
                    <a:pt x="109" y="22"/>
                    <a:pt x="109" y="22"/>
                    <a:pt x="109" y="22"/>
                  </a:cubicBezTo>
                  <a:cubicBezTo>
                    <a:pt x="108" y="22"/>
                    <a:pt x="108" y="22"/>
                    <a:pt x="108" y="22"/>
                  </a:cubicBezTo>
                  <a:cubicBezTo>
                    <a:pt x="108" y="22"/>
                    <a:pt x="107" y="22"/>
                    <a:pt x="107" y="22"/>
                  </a:cubicBezTo>
                  <a:close/>
                  <a:moveTo>
                    <a:pt x="69" y="33"/>
                  </a:moveTo>
                  <a:cubicBezTo>
                    <a:pt x="68" y="33"/>
                    <a:pt x="68" y="33"/>
                    <a:pt x="68" y="33"/>
                  </a:cubicBezTo>
                  <a:cubicBezTo>
                    <a:pt x="68" y="32"/>
                    <a:pt x="68" y="33"/>
                    <a:pt x="67" y="33"/>
                  </a:cubicBezTo>
                  <a:cubicBezTo>
                    <a:pt x="67" y="33"/>
                    <a:pt x="67" y="33"/>
                    <a:pt x="67" y="33"/>
                  </a:cubicBezTo>
                  <a:cubicBezTo>
                    <a:pt x="67" y="33"/>
                    <a:pt x="67" y="33"/>
                    <a:pt x="67" y="33"/>
                  </a:cubicBezTo>
                  <a:cubicBezTo>
                    <a:pt x="68" y="33"/>
                    <a:pt x="68" y="33"/>
                    <a:pt x="68" y="33"/>
                  </a:cubicBezTo>
                  <a:cubicBezTo>
                    <a:pt x="68" y="33"/>
                    <a:pt x="69" y="33"/>
                    <a:pt x="69" y="33"/>
                  </a:cubicBezTo>
                  <a:cubicBezTo>
                    <a:pt x="69" y="33"/>
                    <a:pt x="69" y="33"/>
                    <a:pt x="69" y="33"/>
                  </a:cubicBezTo>
                  <a:cubicBezTo>
                    <a:pt x="69" y="33"/>
                    <a:pt x="69" y="33"/>
                    <a:pt x="69" y="33"/>
                  </a:cubicBezTo>
                  <a:cubicBezTo>
                    <a:pt x="70" y="33"/>
                    <a:pt x="70" y="33"/>
                    <a:pt x="70" y="33"/>
                  </a:cubicBezTo>
                  <a:cubicBezTo>
                    <a:pt x="71" y="33"/>
                    <a:pt x="72" y="33"/>
                    <a:pt x="73" y="33"/>
                  </a:cubicBezTo>
                  <a:cubicBezTo>
                    <a:pt x="73" y="33"/>
                    <a:pt x="74" y="33"/>
                    <a:pt x="74" y="34"/>
                  </a:cubicBezTo>
                  <a:cubicBezTo>
                    <a:pt x="75" y="34"/>
                    <a:pt x="75" y="34"/>
                    <a:pt x="75" y="34"/>
                  </a:cubicBezTo>
                  <a:cubicBezTo>
                    <a:pt x="77" y="34"/>
                    <a:pt x="79" y="34"/>
                    <a:pt x="80" y="34"/>
                  </a:cubicBezTo>
                  <a:cubicBezTo>
                    <a:pt x="81" y="34"/>
                    <a:pt x="81" y="34"/>
                    <a:pt x="81" y="34"/>
                  </a:cubicBezTo>
                  <a:cubicBezTo>
                    <a:pt x="83" y="34"/>
                    <a:pt x="84" y="34"/>
                    <a:pt x="86" y="34"/>
                  </a:cubicBezTo>
                  <a:cubicBezTo>
                    <a:pt x="87" y="34"/>
                    <a:pt x="87" y="33"/>
                    <a:pt x="88" y="33"/>
                  </a:cubicBezTo>
                  <a:cubicBezTo>
                    <a:pt x="88" y="34"/>
                    <a:pt x="89" y="34"/>
                    <a:pt x="90" y="34"/>
                  </a:cubicBezTo>
                  <a:cubicBezTo>
                    <a:pt x="92" y="34"/>
                    <a:pt x="95" y="34"/>
                    <a:pt x="97" y="33"/>
                  </a:cubicBezTo>
                  <a:cubicBezTo>
                    <a:pt x="98" y="33"/>
                    <a:pt x="99" y="33"/>
                    <a:pt x="100" y="33"/>
                  </a:cubicBezTo>
                  <a:cubicBezTo>
                    <a:pt x="102" y="33"/>
                    <a:pt x="104" y="33"/>
                    <a:pt x="106" y="33"/>
                  </a:cubicBezTo>
                  <a:cubicBezTo>
                    <a:pt x="107" y="33"/>
                    <a:pt x="108" y="33"/>
                    <a:pt x="110" y="33"/>
                  </a:cubicBezTo>
                  <a:cubicBezTo>
                    <a:pt x="110" y="33"/>
                    <a:pt x="110" y="33"/>
                    <a:pt x="110" y="33"/>
                  </a:cubicBezTo>
                  <a:cubicBezTo>
                    <a:pt x="110" y="34"/>
                    <a:pt x="110" y="34"/>
                    <a:pt x="110" y="34"/>
                  </a:cubicBezTo>
                  <a:cubicBezTo>
                    <a:pt x="108" y="33"/>
                    <a:pt x="106" y="34"/>
                    <a:pt x="105" y="34"/>
                  </a:cubicBezTo>
                  <a:cubicBezTo>
                    <a:pt x="104" y="34"/>
                    <a:pt x="104" y="34"/>
                    <a:pt x="104" y="34"/>
                  </a:cubicBezTo>
                  <a:cubicBezTo>
                    <a:pt x="102" y="34"/>
                    <a:pt x="101" y="34"/>
                    <a:pt x="100" y="34"/>
                  </a:cubicBezTo>
                  <a:cubicBezTo>
                    <a:pt x="99" y="34"/>
                    <a:pt x="98" y="34"/>
                    <a:pt x="97" y="35"/>
                  </a:cubicBezTo>
                  <a:cubicBezTo>
                    <a:pt x="97" y="35"/>
                    <a:pt x="97" y="34"/>
                    <a:pt x="97" y="35"/>
                  </a:cubicBezTo>
                  <a:cubicBezTo>
                    <a:pt x="97" y="35"/>
                    <a:pt x="97" y="35"/>
                    <a:pt x="97" y="35"/>
                  </a:cubicBezTo>
                  <a:cubicBezTo>
                    <a:pt x="99" y="35"/>
                    <a:pt x="101" y="35"/>
                    <a:pt x="103" y="35"/>
                  </a:cubicBezTo>
                  <a:cubicBezTo>
                    <a:pt x="104" y="35"/>
                    <a:pt x="106" y="35"/>
                    <a:pt x="107" y="35"/>
                  </a:cubicBezTo>
                  <a:cubicBezTo>
                    <a:pt x="109" y="34"/>
                    <a:pt x="111" y="35"/>
                    <a:pt x="112" y="35"/>
                  </a:cubicBezTo>
                  <a:cubicBezTo>
                    <a:pt x="113" y="34"/>
                    <a:pt x="114" y="35"/>
                    <a:pt x="114" y="35"/>
                  </a:cubicBezTo>
                  <a:cubicBezTo>
                    <a:pt x="115" y="34"/>
                    <a:pt x="116" y="35"/>
                    <a:pt x="117" y="34"/>
                  </a:cubicBezTo>
                  <a:cubicBezTo>
                    <a:pt x="117" y="34"/>
                    <a:pt x="118" y="35"/>
                    <a:pt x="118" y="35"/>
                  </a:cubicBezTo>
                  <a:cubicBezTo>
                    <a:pt x="120" y="35"/>
                    <a:pt x="121" y="34"/>
                    <a:pt x="122" y="35"/>
                  </a:cubicBezTo>
                  <a:cubicBezTo>
                    <a:pt x="123" y="35"/>
                    <a:pt x="123" y="34"/>
                    <a:pt x="124" y="35"/>
                  </a:cubicBezTo>
                  <a:cubicBezTo>
                    <a:pt x="125" y="35"/>
                    <a:pt x="126" y="35"/>
                    <a:pt x="127" y="35"/>
                  </a:cubicBezTo>
                  <a:cubicBezTo>
                    <a:pt x="128" y="35"/>
                    <a:pt x="128" y="35"/>
                    <a:pt x="128" y="35"/>
                  </a:cubicBezTo>
                  <a:cubicBezTo>
                    <a:pt x="129" y="34"/>
                    <a:pt x="129" y="34"/>
                    <a:pt x="129" y="34"/>
                  </a:cubicBezTo>
                  <a:cubicBezTo>
                    <a:pt x="130" y="35"/>
                    <a:pt x="131" y="35"/>
                    <a:pt x="132" y="34"/>
                  </a:cubicBezTo>
                  <a:cubicBezTo>
                    <a:pt x="133" y="34"/>
                    <a:pt x="133" y="34"/>
                    <a:pt x="133" y="34"/>
                  </a:cubicBezTo>
                  <a:cubicBezTo>
                    <a:pt x="134" y="34"/>
                    <a:pt x="135" y="35"/>
                    <a:pt x="135" y="34"/>
                  </a:cubicBezTo>
                  <a:cubicBezTo>
                    <a:pt x="135" y="34"/>
                    <a:pt x="135" y="34"/>
                    <a:pt x="135" y="34"/>
                  </a:cubicBezTo>
                  <a:cubicBezTo>
                    <a:pt x="135" y="35"/>
                    <a:pt x="136" y="34"/>
                    <a:pt x="136" y="35"/>
                  </a:cubicBezTo>
                  <a:cubicBezTo>
                    <a:pt x="136" y="35"/>
                    <a:pt x="137" y="35"/>
                    <a:pt x="137" y="34"/>
                  </a:cubicBezTo>
                  <a:cubicBezTo>
                    <a:pt x="137" y="34"/>
                    <a:pt x="137" y="34"/>
                    <a:pt x="137" y="34"/>
                  </a:cubicBezTo>
                  <a:cubicBezTo>
                    <a:pt x="137" y="34"/>
                    <a:pt x="138" y="34"/>
                    <a:pt x="139" y="34"/>
                  </a:cubicBezTo>
                  <a:cubicBezTo>
                    <a:pt x="139" y="34"/>
                    <a:pt x="139" y="34"/>
                    <a:pt x="139" y="34"/>
                  </a:cubicBezTo>
                  <a:cubicBezTo>
                    <a:pt x="140" y="34"/>
                    <a:pt x="141" y="34"/>
                    <a:pt x="142" y="34"/>
                  </a:cubicBezTo>
                  <a:cubicBezTo>
                    <a:pt x="142" y="34"/>
                    <a:pt x="143" y="34"/>
                    <a:pt x="143" y="34"/>
                  </a:cubicBezTo>
                  <a:cubicBezTo>
                    <a:pt x="143" y="34"/>
                    <a:pt x="143" y="34"/>
                    <a:pt x="143" y="34"/>
                  </a:cubicBezTo>
                  <a:cubicBezTo>
                    <a:pt x="143" y="34"/>
                    <a:pt x="143" y="34"/>
                    <a:pt x="143" y="34"/>
                  </a:cubicBezTo>
                  <a:cubicBezTo>
                    <a:pt x="142" y="34"/>
                    <a:pt x="142" y="33"/>
                    <a:pt x="141" y="33"/>
                  </a:cubicBezTo>
                  <a:cubicBezTo>
                    <a:pt x="140" y="33"/>
                    <a:pt x="139" y="34"/>
                    <a:pt x="138" y="33"/>
                  </a:cubicBezTo>
                  <a:cubicBezTo>
                    <a:pt x="138" y="33"/>
                    <a:pt x="138" y="33"/>
                    <a:pt x="138" y="33"/>
                  </a:cubicBezTo>
                  <a:cubicBezTo>
                    <a:pt x="137" y="33"/>
                    <a:pt x="136" y="33"/>
                    <a:pt x="135" y="33"/>
                  </a:cubicBezTo>
                  <a:cubicBezTo>
                    <a:pt x="135" y="33"/>
                    <a:pt x="135" y="33"/>
                    <a:pt x="135" y="33"/>
                  </a:cubicBezTo>
                  <a:cubicBezTo>
                    <a:pt x="134" y="33"/>
                    <a:pt x="133" y="33"/>
                    <a:pt x="133" y="33"/>
                  </a:cubicBezTo>
                  <a:cubicBezTo>
                    <a:pt x="132" y="33"/>
                    <a:pt x="132" y="33"/>
                    <a:pt x="131" y="33"/>
                  </a:cubicBezTo>
                  <a:cubicBezTo>
                    <a:pt x="131" y="32"/>
                    <a:pt x="130" y="32"/>
                    <a:pt x="130" y="32"/>
                  </a:cubicBezTo>
                  <a:cubicBezTo>
                    <a:pt x="128" y="32"/>
                    <a:pt x="126" y="32"/>
                    <a:pt x="125" y="32"/>
                  </a:cubicBezTo>
                  <a:cubicBezTo>
                    <a:pt x="124" y="32"/>
                    <a:pt x="123" y="32"/>
                    <a:pt x="122" y="32"/>
                  </a:cubicBezTo>
                  <a:cubicBezTo>
                    <a:pt x="121" y="32"/>
                    <a:pt x="120" y="32"/>
                    <a:pt x="119" y="32"/>
                  </a:cubicBezTo>
                  <a:cubicBezTo>
                    <a:pt x="117" y="32"/>
                    <a:pt x="116" y="32"/>
                    <a:pt x="114" y="32"/>
                  </a:cubicBezTo>
                  <a:cubicBezTo>
                    <a:pt x="113" y="32"/>
                    <a:pt x="112" y="32"/>
                    <a:pt x="111" y="32"/>
                  </a:cubicBezTo>
                  <a:cubicBezTo>
                    <a:pt x="110" y="32"/>
                    <a:pt x="109" y="32"/>
                    <a:pt x="108" y="32"/>
                  </a:cubicBezTo>
                  <a:cubicBezTo>
                    <a:pt x="108" y="32"/>
                    <a:pt x="107" y="32"/>
                    <a:pt x="107" y="32"/>
                  </a:cubicBezTo>
                  <a:cubicBezTo>
                    <a:pt x="106" y="32"/>
                    <a:pt x="104" y="32"/>
                    <a:pt x="103" y="32"/>
                  </a:cubicBezTo>
                  <a:cubicBezTo>
                    <a:pt x="102" y="32"/>
                    <a:pt x="101" y="32"/>
                    <a:pt x="100" y="32"/>
                  </a:cubicBezTo>
                  <a:cubicBezTo>
                    <a:pt x="99" y="32"/>
                    <a:pt x="99" y="32"/>
                    <a:pt x="98" y="32"/>
                  </a:cubicBezTo>
                  <a:cubicBezTo>
                    <a:pt x="98" y="32"/>
                    <a:pt x="98" y="32"/>
                    <a:pt x="98" y="32"/>
                  </a:cubicBezTo>
                  <a:cubicBezTo>
                    <a:pt x="98" y="32"/>
                    <a:pt x="98" y="32"/>
                    <a:pt x="98" y="32"/>
                  </a:cubicBezTo>
                  <a:cubicBezTo>
                    <a:pt x="98" y="32"/>
                    <a:pt x="99" y="32"/>
                    <a:pt x="100" y="32"/>
                  </a:cubicBezTo>
                  <a:cubicBezTo>
                    <a:pt x="100" y="32"/>
                    <a:pt x="101" y="32"/>
                    <a:pt x="101" y="32"/>
                  </a:cubicBezTo>
                  <a:cubicBezTo>
                    <a:pt x="103" y="31"/>
                    <a:pt x="105" y="32"/>
                    <a:pt x="106" y="31"/>
                  </a:cubicBezTo>
                  <a:cubicBezTo>
                    <a:pt x="108" y="31"/>
                    <a:pt x="109" y="32"/>
                    <a:pt x="110" y="31"/>
                  </a:cubicBezTo>
                  <a:cubicBezTo>
                    <a:pt x="111" y="31"/>
                    <a:pt x="112" y="32"/>
                    <a:pt x="113" y="32"/>
                  </a:cubicBezTo>
                  <a:cubicBezTo>
                    <a:pt x="114" y="32"/>
                    <a:pt x="115" y="31"/>
                    <a:pt x="116" y="32"/>
                  </a:cubicBezTo>
                  <a:cubicBezTo>
                    <a:pt x="117" y="32"/>
                    <a:pt x="118" y="32"/>
                    <a:pt x="119" y="32"/>
                  </a:cubicBezTo>
                  <a:cubicBezTo>
                    <a:pt x="120" y="32"/>
                    <a:pt x="121" y="32"/>
                    <a:pt x="122" y="32"/>
                  </a:cubicBezTo>
                  <a:cubicBezTo>
                    <a:pt x="123" y="31"/>
                    <a:pt x="123" y="32"/>
                    <a:pt x="124" y="32"/>
                  </a:cubicBezTo>
                  <a:cubicBezTo>
                    <a:pt x="125" y="32"/>
                    <a:pt x="126" y="32"/>
                    <a:pt x="127" y="32"/>
                  </a:cubicBezTo>
                  <a:cubicBezTo>
                    <a:pt x="127" y="32"/>
                    <a:pt x="127" y="32"/>
                    <a:pt x="127" y="32"/>
                  </a:cubicBezTo>
                  <a:cubicBezTo>
                    <a:pt x="128" y="32"/>
                    <a:pt x="129" y="32"/>
                    <a:pt x="131" y="32"/>
                  </a:cubicBezTo>
                  <a:cubicBezTo>
                    <a:pt x="131" y="32"/>
                    <a:pt x="131" y="32"/>
                    <a:pt x="131" y="32"/>
                  </a:cubicBezTo>
                  <a:cubicBezTo>
                    <a:pt x="133" y="32"/>
                    <a:pt x="135" y="32"/>
                    <a:pt x="136" y="32"/>
                  </a:cubicBezTo>
                  <a:cubicBezTo>
                    <a:pt x="137" y="32"/>
                    <a:pt x="138" y="32"/>
                    <a:pt x="138" y="32"/>
                  </a:cubicBezTo>
                  <a:cubicBezTo>
                    <a:pt x="139" y="32"/>
                    <a:pt x="141" y="32"/>
                    <a:pt x="142" y="32"/>
                  </a:cubicBezTo>
                  <a:cubicBezTo>
                    <a:pt x="142" y="32"/>
                    <a:pt x="143" y="32"/>
                    <a:pt x="143" y="32"/>
                  </a:cubicBezTo>
                  <a:cubicBezTo>
                    <a:pt x="143" y="32"/>
                    <a:pt x="144" y="32"/>
                    <a:pt x="144" y="32"/>
                  </a:cubicBezTo>
                  <a:cubicBezTo>
                    <a:pt x="144" y="32"/>
                    <a:pt x="144" y="32"/>
                    <a:pt x="144" y="32"/>
                  </a:cubicBezTo>
                  <a:cubicBezTo>
                    <a:pt x="143" y="32"/>
                    <a:pt x="143" y="31"/>
                    <a:pt x="143" y="31"/>
                  </a:cubicBezTo>
                  <a:cubicBezTo>
                    <a:pt x="143" y="31"/>
                    <a:pt x="144" y="31"/>
                    <a:pt x="144" y="31"/>
                  </a:cubicBezTo>
                  <a:cubicBezTo>
                    <a:pt x="144" y="31"/>
                    <a:pt x="144" y="31"/>
                    <a:pt x="144" y="31"/>
                  </a:cubicBezTo>
                  <a:cubicBezTo>
                    <a:pt x="144" y="31"/>
                    <a:pt x="144" y="31"/>
                    <a:pt x="144" y="31"/>
                  </a:cubicBezTo>
                  <a:cubicBezTo>
                    <a:pt x="144" y="31"/>
                    <a:pt x="143" y="31"/>
                    <a:pt x="143" y="31"/>
                  </a:cubicBezTo>
                  <a:cubicBezTo>
                    <a:pt x="143" y="31"/>
                    <a:pt x="143" y="30"/>
                    <a:pt x="142" y="30"/>
                  </a:cubicBezTo>
                  <a:cubicBezTo>
                    <a:pt x="142" y="30"/>
                    <a:pt x="142" y="29"/>
                    <a:pt x="141" y="30"/>
                  </a:cubicBezTo>
                  <a:cubicBezTo>
                    <a:pt x="141" y="30"/>
                    <a:pt x="140" y="30"/>
                    <a:pt x="140" y="30"/>
                  </a:cubicBezTo>
                  <a:cubicBezTo>
                    <a:pt x="139" y="29"/>
                    <a:pt x="138" y="29"/>
                    <a:pt x="137" y="29"/>
                  </a:cubicBezTo>
                  <a:cubicBezTo>
                    <a:pt x="137" y="29"/>
                    <a:pt x="136" y="30"/>
                    <a:pt x="136" y="29"/>
                  </a:cubicBezTo>
                  <a:cubicBezTo>
                    <a:pt x="136" y="29"/>
                    <a:pt x="135" y="29"/>
                    <a:pt x="135" y="29"/>
                  </a:cubicBezTo>
                  <a:cubicBezTo>
                    <a:pt x="134" y="29"/>
                    <a:pt x="133" y="29"/>
                    <a:pt x="132" y="29"/>
                  </a:cubicBezTo>
                  <a:cubicBezTo>
                    <a:pt x="131" y="29"/>
                    <a:pt x="129" y="29"/>
                    <a:pt x="128" y="29"/>
                  </a:cubicBezTo>
                  <a:cubicBezTo>
                    <a:pt x="126" y="29"/>
                    <a:pt x="124" y="29"/>
                    <a:pt x="123" y="29"/>
                  </a:cubicBezTo>
                  <a:cubicBezTo>
                    <a:pt x="121" y="29"/>
                    <a:pt x="120" y="29"/>
                    <a:pt x="118" y="29"/>
                  </a:cubicBezTo>
                  <a:cubicBezTo>
                    <a:pt x="118" y="29"/>
                    <a:pt x="118" y="29"/>
                    <a:pt x="117" y="29"/>
                  </a:cubicBezTo>
                  <a:cubicBezTo>
                    <a:pt x="116" y="29"/>
                    <a:pt x="115" y="29"/>
                    <a:pt x="115" y="29"/>
                  </a:cubicBezTo>
                  <a:cubicBezTo>
                    <a:pt x="114" y="29"/>
                    <a:pt x="113" y="30"/>
                    <a:pt x="113" y="29"/>
                  </a:cubicBezTo>
                  <a:cubicBezTo>
                    <a:pt x="113" y="29"/>
                    <a:pt x="113" y="29"/>
                    <a:pt x="113" y="29"/>
                  </a:cubicBezTo>
                  <a:cubicBezTo>
                    <a:pt x="113" y="29"/>
                    <a:pt x="112" y="29"/>
                    <a:pt x="112" y="29"/>
                  </a:cubicBezTo>
                  <a:cubicBezTo>
                    <a:pt x="111" y="29"/>
                    <a:pt x="110" y="29"/>
                    <a:pt x="109" y="29"/>
                  </a:cubicBezTo>
                  <a:cubicBezTo>
                    <a:pt x="108" y="29"/>
                    <a:pt x="107" y="29"/>
                    <a:pt x="106" y="29"/>
                  </a:cubicBezTo>
                  <a:cubicBezTo>
                    <a:pt x="106" y="29"/>
                    <a:pt x="105" y="29"/>
                    <a:pt x="104" y="29"/>
                  </a:cubicBezTo>
                  <a:cubicBezTo>
                    <a:pt x="103" y="29"/>
                    <a:pt x="103" y="29"/>
                    <a:pt x="102" y="29"/>
                  </a:cubicBezTo>
                  <a:cubicBezTo>
                    <a:pt x="101" y="29"/>
                    <a:pt x="101" y="30"/>
                    <a:pt x="100" y="30"/>
                  </a:cubicBezTo>
                  <a:cubicBezTo>
                    <a:pt x="98" y="30"/>
                    <a:pt x="97" y="30"/>
                    <a:pt x="96" y="30"/>
                  </a:cubicBezTo>
                  <a:cubicBezTo>
                    <a:pt x="95" y="30"/>
                    <a:pt x="95" y="30"/>
                    <a:pt x="94" y="30"/>
                  </a:cubicBezTo>
                  <a:cubicBezTo>
                    <a:pt x="93" y="30"/>
                    <a:pt x="92" y="30"/>
                    <a:pt x="91" y="30"/>
                  </a:cubicBezTo>
                  <a:cubicBezTo>
                    <a:pt x="90" y="30"/>
                    <a:pt x="90" y="30"/>
                    <a:pt x="89" y="30"/>
                  </a:cubicBezTo>
                  <a:cubicBezTo>
                    <a:pt x="88" y="30"/>
                    <a:pt x="86" y="30"/>
                    <a:pt x="85" y="31"/>
                  </a:cubicBezTo>
                  <a:cubicBezTo>
                    <a:pt x="84" y="31"/>
                    <a:pt x="83" y="31"/>
                    <a:pt x="81" y="31"/>
                  </a:cubicBezTo>
                  <a:cubicBezTo>
                    <a:pt x="81" y="31"/>
                    <a:pt x="80" y="31"/>
                    <a:pt x="79" y="31"/>
                  </a:cubicBezTo>
                  <a:cubicBezTo>
                    <a:pt x="77" y="31"/>
                    <a:pt x="75" y="32"/>
                    <a:pt x="74" y="32"/>
                  </a:cubicBezTo>
                  <a:cubicBezTo>
                    <a:pt x="73" y="32"/>
                    <a:pt x="73" y="32"/>
                    <a:pt x="73" y="32"/>
                  </a:cubicBezTo>
                  <a:cubicBezTo>
                    <a:pt x="73" y="33"/>
                    <a:pt x="73" y="33"/>
                    <a:pt x="73" y="33"/>
                  </a:cubicBezTo>
                  <a:cubicBezTo>
                    <a:pt x="73" y="32"/>
                    <a:pt x="72" y="32"/>
                    <a:pt x="72" y="32"/>
                  </a:cubicBezTo>
                  <a:cubicBezTo>
                    <a:pt x="71" y="32"/>
                    <a:pt x="70" y="32"/>
                    <a:pt x="69" y="33"/>
                  </a:cubicBezTo>
                  <a:cubicBezTo>
                    <a:pt x="69" y="33"/>
                    <a:pt x="69" y="33"/>
                    <a:pt x="69" y="33"/>
                  </a:cubicBezTo>
                  <a:close/>
                  <a:moveTo>
                    <a:pt x="92" y="17"/>
                  </a:moveTo>
                  <a:cubicBezTo>
                    <a:pt x="92" y="16"/>
                    <a:pt x="92" y="16"/>
                    <a:pt x="92" y="16"/>
                  </a:cubicBezTo>
                  <a:cubicBezTo>
                    <a:pt x="92" y="16"/>
                    <a:pt x="91" y="16"/>
                    <a:pt x="91" y="16"/>
                  </a:cubicBezTo>
                  <a:cubicBezTo>
                    <a:pt x="91" y="17"/>
                    <a:pt x="92" y="16"/>
                    <a:pt x="92" y="17"/>
                  </a:cubicBezTo>
                  <a:cubicBezTo>
                    <a:pt x="92" y="16"/>
                    <a:pt x="92" y="17"/>
                    <a:pt x="92" y="16"/>
                  </a:cubicBezTo>
                  <a:cubicBezTo>
                    <a:pt x="92" y="16"/>
                    <a:pt x="92" y="16"/>
                    <a:pt x="92" y="16"/>
                  </a:cubicBezTo>
                  <a:cubicBezTo>
                    <a:pt x="92" y="16"/>
                    <a:pt x="92" y="16"/>
                    <a:pt x="92" y="17"/>
                  </a:cubicBezTo>
                  <a:close/>
                  <a:moveTo>
                    <a:pt x="95" y="6"/>
                  </a:moveTo>
                  <a:cubicBezTo>
                    <a:pt x="95" y="6"/>
                    <a:pt x="95" y="6"/>
                    <a:pt x="95" y="6"/>
                  </a:cubicBezTo>
                  <a:cubicBezTo>
                    <a:pt x="95" y="6"/>
                    <a:pt x="95" y="6"/>
                    <a:pt x="95" y="6"/>
                  </a:cubicBezTo>
                  <a:cubicBezTo>
                    <a:pt x="95" y="6"/>
                    <a:pt x="95" y="6"/>
                    <a:pt x="95" y="6"/>
                  </a:cubicBezTo>
                  <a:cubicBezTo>
                    <a:pt x="95" y="6"/>
                    <a:pt x="95" y="6"/>
                    <a:pt x="94" y="6"/>
                  </a:cubicBezTo>
                  <a:cubicBezTo>
                    <a:pt x="94" y="6"/>
                    <a:pt x="94" y="6"/>
                    <a:pt x="94" y="6"/>
                  </a:cubicBezTo>
                  <a:cubicBezTo>
                    <a:pt x="95" y="6"/>
                    <a:pt x="95" y="6"/>
                    <a:pt x="95" y="6"/>
                  </a:cubicBezTo>
                  <a:cubicBezTo>
                    <a:pt x="95" y="6"/>
                    <a:pt x="95" y="6"/>
                    <a:pt x="95" y="6"/>
                  </a:cubicBezTo>
                  <a:close/>
                  <a:moveTo>
                    <a:pt x="13" y="21"/>
                  </a:moveTo>
                  <a:cubicBezTo>
                    <a:pt x="14" y="21"/>
                    <a:pt x="14" y="21"/>
                    <a:pt x="14" y="21"/>
                  </a:cubicBezTo>
                  <a:cubicBezTo>
                    <a:pt x="15" y="21"/>
                    <a:pt x="15" y="21"/>
                    <a:pt x="16" y="21"/>
                  </a:cubicBezTo>
                  <a:cubicBezTo>
                    <a:pt x="16" y="20"/>
                    <a:pt x="17" y="20"/>
                    <a:pt x="16" y="20"/>
                  </a:cubicBezTo>
                  <a:cubicBezTo>
                    <a:pt x="16" y="20"/>
                    <a:pt x="16" y="20"/>
                    <a:pt x="16" y="20"/>
                  </a:cubicBezTo>
                  <a:cubicBezTo>
                    <a:pt x="15" y="20"/>
                    <a:pt x="14" y="20"/>
                    <a:pt x="14" y="21"/>
                  </a:cubicBezTo>
                  <a:cubicBezTo>
                    <a:pt x="14" y="21"/>
                    <a:pt x="14" y="21"/>
                    <a:pt x="13" y="21"/>
                  </a:cubicBezTo>
                  <a:cubicBezTo>
                    <a:pt x="13" y="21"/>
                    <a:pt x="13" y="21"/>
                    <a:pt x="13" y="21"/>
                  </a:cubicBezTo>
                  <a:cubicBezTo>
                    <a:pt x="13" y="21"/>
                    <a:pt x="13" y="21"/>
                    <a:pt x="13" y="21"/>
                  </a:cubicBezTo>
                  <a:cubicBezTo>
                    <a:pt x="13" y="21"/>
                    <a:pt x="13" y="21"/>
                    <a:pt x="13" y="21"/>
                  </a:cubicBezTo>
                  <a:cubicBezTo>
                    <a:pt x="13" y="21"/>
                    <a:pt x="13" y="21"/>
                    <a:pt x="13" y="21"/>
                  </a:cubicBezTo>
                  <a:close/>
                  <a:moveTo>
                    <a:pt x="85" y="7"/>
                  </a:moveTo>
                  <a:cubicBezTo>
                    <a:pt x="85" y="7"/>
                    <a:pt x="85" y="7"/>
                    <a:pt x="85" y="7"/>
                  </a:cubicBezTo>
                  <a:cubicBezTo>
                    <a:pt x="85" y="7"/>
                    <a:pt x="85" y="7"/>
                    <a:pt x="85" y="7"/>
                  </a:cubicBezTo>
                  <a:cubicBezTo>
                    <a:pt x="85" y="7"/>
                    <a:pt x="85" y="7"/>
                    <a:pt x="85" y="7"/>
                  </a:cubicBezTo>
                  <a:cubicBezTo>
                    <a:pt x="86" y="7"/>
                    <a:pt x="86" y="7"/>
                    <a:pt x="86" y="7"/>
                  </a:cubicBezTo>
                  <a:cubicBezTo>
                    <a:pt x="86" y="7"/>
                    <a:pt x="86" y="7"/>
                    <a:pt x="86" y="7"/>
                  </a:cubicBezTo>
                  <a:cubicBezTo>
                    <a:pt x="87" y="7"/>
                    <a:pt x="88" y="7"/>
                    <a:pt x="89" y="7"/>
                  </a:cubicBezTo>
                  <a:cubicBezTo>
                    <a:pt x="89" y="7"/>
                    <a:pt x="90" y="7"/>
                    <a:pt x="91" y="7"/>
                  </a:cubicBezTo>
                  <a:cubicBezTo>
                    <a:pt x="91" y="7"/>
                    <a:pt x="91" y="7"/>
                    <a:pt x="91" y="7"/>
                  </a:cubicBezTo>
                  <a:cubicBezTo>
                    <a:pt x="92" y="7"/>
                    <a:pt x="92" y="6"/>
                    <a:pt x="93" y="6"/>
                  </a:cubicBezTo>
                  <a:cubicBezTo>
                    <a:pt x="93" y="6"/>
                    <a:pt x="93" y="6"/>
                    <a:pt x="93" y="6"/>
                  </a:cubicBezTo>
                  <a:cubicBezTo>
                    <a:pt x="93" y="6"/>
                    <a:pt x="93" y="6"/>
                    <a:pt x="93" y="6"/>
                  </a:cubicBezTo>
                  <a:cubicBezTo>
                    <a:pt x="93" y="6"/>
                    <a:pt x="92" y="6"/>
                    <a:pt x="92" y="6"/>
                  </a:cubicBezTo>
                  <a:cubicBezTo>
                    <a:pt x="92" y="6"/>
                    <a:pt x="91" y="6"/>
                    <a:pt x="91" y="7"/>
                  </a:cubicBezTo>
                  <a:cubicBezTo>
                    <a:pt x="90" y="6"/>
                    <a:pt x="90" y="6"/>
                    <a:pt x="89" y="6"/>
                  </a:cubicBezTo>
                  <a:cubicBezTo>
                    <a:pt x="88" y="6"/>
                    <a:pt x="87" y="6"/>
                    <a:pt x="86" y="7"/>
                  </a:cubicBezTo>
                  <a:cubicBezTo>
                    <a:pt x="86" y="7"/>
                    <a:pt x="86" y="7"/>
                    <a:pt x="85" y="7"/>
                  </a:cubicBezTo>
                  <a:close/>
                  <a:moveTo>
                    <a:pt x="48" y="42"/>
                  </a:moveTo>
                  <a:cubicBezTo>
                    <a:pt x="48" y="42"/>
                    <a:pt x="48" y="42"/>
                    <a:pt x="48" y="42"/>
                  </a:cubicBezTo>
                  <a:cubicBezTo>
                    <a:pt x="49" y="42"/>
                    <a:pt x="49" y="41"/>
                    <a:pt x="50" y="41"/>
                  </a:cubicBezTo>
                  <a:cubicBezTo>
                    <a:pt x="51" y="42"/>
                    <a:pt x="52" y="41"/>
                    <a:pt x="53" y="41"/>
                  </a:cubicBezTo>
                  <a:cubicBezTo>
                    <a:pt x="54" y="41"/>
                    <a:pt x="56" y="41"/>
                    <a:pt x="57" y="41"/>
                  </a:cubicBezTo>
                  <a:cubicBezTo>
                    <a:pt x="57" y="40"/>
                    <a:pt x="58" y="40"/>
                    <a:pt x="59" y="40"/>
                  </a:cubicBezTo>
                  <a:cubicBezTo>
                    <a:pt x="59" y="40"/>
                    <a:pt x="59" y="40"/>
                    <a:pt x="60" y="40"/>
                  </a:cubicBezTo>
                  <a:cubicBezTo>
                    <a:pt x="60" y="40"/>
                    <a:pt x="61" y="40"/>
                    <a:pt x="61" y="40"/>
                  </a:cubicBezTo>
                  <a:cubicBezTo>
                    <a:pt x="61" y="40"/>
                    <a:pt x="61" y="40"/>
                    <a:pt x="61" y="40"/>
                  </a:cubicBezTo>
                  <a:cubicBezTo>
                    <a:pt x="61" y="40"/>
                    <a:pt x="61" y="40"/>
                    <a:pt x="61" y="40"/>
                  </a:cubicBezTo>
                  <a:cubicBezTo>
                    <a:pt x="60" y="40"/>
                    <a:pt x="59" y="40"/>
                    <a:pt x="58" y="40"/>
                  </a:cubicBezTo>
                  <a:cubicBezTo>
                    <a:pt x="58" y="40"/>
                    <a:pt x="57" y="40"/>
                    <a:pt x="57" y="40"/>
                  </a:cubicBezTo>
                  <a:cubicBezTo>
                    <a:pt x="57" y="40"/>
                    <a:pt x="56" y="40"/>
                    <a:pt x="56" y="40"/>
                  </a:cubicBezTo>
                  <a:cubicBezTo>
                    <a:pt x="55" y="41"/>
                    <a:pt x="55" y="40"/>
                    <a:pt x="55" y="40"/>
                  </a:cubicBezTo>
                  <a:cubicBezTo>
                    <a:pt x="55" y="40"/>
                    <a:pt x="54" y="40"/>
                    <a:pt x="54" y="40"/>
                  </a:cubicBezTo>
                  <a:cubicBezTo>
                    <a:pt x="54" y="40"/>
                    <a:pt x="54" y="40"/>
                    <a:pt x="54" y="40"/>
                  </a:cubicBezTo>
                  <a:cubicBezTo>
                    <a:pt x="53" y="40"/>
                    <a:pt x="52" y="40"/>
                    <a:pt x="52" y="41"/>
                  </a:cubicBezTo>
                  <a:cubicBezTo>
                    <a:pt x="52" y="41"/>
                    <a:pt x="51" y="41"/>
                    <a:pt x="51" y="41"/>
                  </a:cubicBezTo>
                  <a:cubicBezTo>
                    <a:pt x="51" y="41"/>
                    <a:pt x="51" y="41"/>
                    <a:pt x="51" y="41"/>
                  </a:cubicBezTo>
                  <a:cubicBezTo>
                    <a:pt x="50" y="41"/>
                    <a:pt x="49" y="42"/>
                    <a:pt x="48" y="42"/>
                  </a:cubicBezTo>
                  <a:cubicBezTo>
                    <a:pt x="48" y="42"/>
                    <a:pt x="48" y="42"/>
                    <a:pt x="48" y="42"/>
                  </a:cubicBezTo>
                  <a:cubicBezTo>
                    <a:pt x="48" y="42"/>
                    <a:pt x="48" y="42"/>
                    <a:pt x="48" y="42"/>
                  </a:cubicBezTo>
                  <a:cubicBezTo>
                    <a:pt x="48" y="42"/>
                    <a:pt x="47" y="42"/>
                    <a:pt x="47" y="42"/>
                  </a:cubicBezTo>
                  <a:cubicBezTo>
                    <a:pt x="47" y="42"/>
                    <a:pt x="47" y="42"/>
                    <a:pt x="47" y="42"/>
                  </a:cubicBezTo>
                  <a:cubicBezTo>
                    <a:pt x="47" y="42"/>
                    <a:pt x="48" y="42"/>
                    <a:pt x="48" y="42"/>
                  </a:cubicBezTo>
                  <a:cubicBezTo>
                    <a:pt x="48" y="42"/>
                    <a:pt x="48" y="42"/>
                    <a:pt x="48" y="42"/>
                  </a:cubicBezTo>
                  <a:close/>
                  <a:moveTo>
                    <a:pt x="84" y="7"/>
                  </a:moveTo>
                  <a:cubicBezTo>
                    <a:pt x="84" y="7"/>
                    <a:pt x="84" y="7"/>
                    <a:pt x="84" y="7"/>
                  </a:cubicBezTo>
                  <a:cubicBezTo>
                    <a:pt x="84" y="7"/>
                    <a:pt x="84" y="7"/>
                    <a:pt x="84" y="7"/>
                  </a:cubicBezTo>
                  <a:cubicBezTo>
                    <a:pt x="84" y="7"/>
                    <a:pt x="84" y="7"/>
                    <a:pt x="84" y="7"/>
                  </a:cubicBezTo>
                  <a:cubicBezTo>
                    <a:pt x="84" y="7"/>
                    <a:pt x="83" y="7"/>
                    <a:pt x="83" y="7"/>
                  </a:cubicBezTo>
                  <a:cubicBezTo>
                    <a:pt x="82" y="7"/>
                    <a:pt x="82" y="7"/>
                    <a:pt x="81" y="7"/>
                  </a:cubicBezTo>
                  <a:cubicBezTo>
                    <a:pt x="80" y="7"/>
                    <a:pt x="79" y="7"/>
                    <a:pt x="78" y="7"/>
                  </a:cubicBezTo>
                  <a:cubicBezTo>
                    <a:pt x="78" y="7"/>
                    <a:pt x="78" y="7"/>
                    <a:pt x="77" y="7"/>
                  </a:cubicBezTo>
                  <a:cubicBezTo>
                    <a:pt x="77" y="7"/>
                    <a:pt x="77" y="7"/>
                    <a:pt x="77" y="7"/>
                  </a:cubicBezTo>
                  <a:cubicBezTo>
                    <a:pt x="77" y="7"/>
                    <a:pt x="77" y="7"/>
                    <a:pt x="77" y="7"/>
                  </a:cubicBezTo>
                  <a:cubicBezTo>
                    <a:pt x="77" y="8"/>
                    <a:pt x="77" y="8"/>
                    <a:pt x="77" y="8"/>
                  </a:cubicBezTo>
                  <a:cubicBezTo>
                    <a:pt x="77" y="8"/>
                    <a:pt x="77" y="8"/>
                    <a:pt x="77" y="8"/>
                  </a:cubicBezTo>
                  <a:cubicBezTo>
                    <a:pt x="78" y="7"/>
                    <a:pt x="79" y="8"/>
                    <a:pt x="80" y="8"/>
                  </a:cubicBezTo>
                  <a:cubicBezTo>
                    <a:pt x="81" y="7"/>
                    <a:pt x="82" y="7"/>
                    <a:pt x="83" y="7"/>
                  </a:cubicBezTo>
                  <a:cubicBezTo>
                    <a:pt x="83" y="7"/>
                    <a:pt x="84" y="7"/>
                    <a:pt x="84" y="7"/>
                  </a:cubicBezTo>
                  <a:close/>
                  <a:moveTo>
                    <a:pt x="82" y="28"/>
                  </a:moveTo>
                  <a:cubicBezTo>
                    <a:pt x="82" y="28"/>
                    <a:pt x="82" y="28"/>
                    <a:pt x="82" y="28"/>
                  </a:cubicBezTo>
                  <a:cubicBezTo>
                    <a:pt x="82" y="28"/>
                    <a:pt x="82" y="28"/>
                    <a:pt x="82" y="28"/>
                  </a:cubicBezTo>
                  <a:cubicBezTo>
                    <a:pt x="82" y="28"/>
                    <a:pt x="82" y="28"/>
                    <a:pt x="83" y="28"/>
                  </a:cubicBezTo>
                  <a:cubicBezTo>
                    <a:pt x="83" y="28"/>
                    <a:pt x="83" y="28"/>
                    <a:pt x="83" y="28"/>
                  </a:cubicBezTo>
                  <a:cubicBezTo>
                    <a:pt x="83" y="28"/>
                    <a:pt x="83" y="28"/>
                    <a:pt x="83" y="28"/>
                  </a:cubicBezTo>
                  <a:cubicBezTo>
                    <a:pt x="83" y="28"/>
                    <a:pt x="82" y="28"/>
                    <a:pt x="82" y="28"/>
                  </a:cubicBezTo>
                  <a:close/>
                  <a:moveTo>
                    <a:pt x="135" y="27"/>
                  </a:moveTo>
                  <a:cubicBezTo>
                    <a:pt x="136" y="28"/>
                    <a:pt x="136" y="28"/>
                    <a:pt x="136" y="27"/>
                  </a:cubicBezTo>
                  <a:cubicBezTo>
                    <a:pt x="136" y="27"/>
                    <a:pt x="136" y="27"/>
                    <a:pt x="136" y="27"/>
                  </a:cubicBezTo>
                  <a:cubicBezTo>
                    <a:pt x="136" y="27"/>
                    <a:pt x="136" y="27"/>
                    <a:pt x="135" y="27"/>
                  </a:cubicBezTo>
                  <a:cubicBezTo>
                    <a:pt x="135" y="27"/>
                    <a:pt x="135" y="27"/>
                    <a:pt x="135" y="27"/>
                  </a:cubicBezTo>
                  <a:cubicBezTo>
                    <a:pt x="135" y="27"/>
                    <a:pt x="134" y="27"/>
                    <a:pt x="134" y="27"/>
                  </a:cubicBezTo>
                  <a:cubicBezTo>
                    <a:pt x="134" y="27"/>
                    <a:pt x="134" y="28"/>
                    <a:pt x="134" y="28"/>
                  </a:cubicBezTo>
                  <a:cubicBezTo>
                    <a:pt x="134" y="28"/>
                    <a:pt x="135" y="28"/>
                    <a:pt x="135" y="28"/>
                  </a:cubicBezTo>
                  <a:cubicBezTo>
                    <a:pt x="135" y="28"/>
                    <a:pt x="135" y="28"/>
                    <a:pt x="135" y="27"/>
                  </a:cubicBezTo>
                  <a:close/>
                  <a:moveTo>
                    <a:pt x="122" y="51"/>
                  </a:moveTo>
                  <a:cubicBezTo>
                    <a:pt x="121" y="51"/>
                    <a:pt x="121" y="51"/>
                    <a:pt x="121" y="51"/>
                  </a:cubicBezTo>
                  <a:cubicBezTo>
                    <a:pt x="121" y="51"/>
                    <a:pt x="120" y="51"/>
                    <a:pt x="120" y="51"/>
                  </a:cubicBezTo>
                  <a:cubicBezTo>
                    <a:pt x="119" y="51"/>
                    <a:pt x="119" y="51"/>
                    <a:pt x="119" y="51"/>
                  </a:cubicBezTo>
                  <a:cubicBezTo>
                    <a:pt x="119" y="51"/>
                    <a:pt x="119" y="51"/>
                    <a:pt x="119" y="51"/>
                  </a:cubicBezTo>
                  <a:cubicBezTo>
                    <a:pt x="119" y="51"/>
                    <a:pt x="119" y="51"/>
                    <a:pt x="119" y="51"/>
                  </a:cubicBezTo>
                  <a:cubicBezTo>
                    <a:pt x="120" y="51"/>
                    <a:pt x="121" y="51"/>
                    <a:pt x="122" y="51"/>
                  </a:cubicBezTo>
                  <a:cubicBezTo>
                    <a:pt x="122" y="51"/>
                    <a:pt x="123" y="51"/>
                    <a:pt x="124" y="51"/>
                  </a:cubicBezTo>
                  <a:cubicBezTo>
                    <a:pt x="124" y="51"/>
                    <a:pt x="124" y="51"/>
                    <a:pt x="124" y="51"/>
                  </a:cubicBezTo>
                  <a:cubicBezTo>
                    <a:pt x="124" y="51"/>
                    <a:pt x="124" y="51"/>
                    <a:pt x="124" y="51"/>
                  </a:cubicBezTo>
                  <a:cubicBezTo>
                    <a:pt x="123" y="51"/>
                    <a:pt x="122" y="51"/>
                    <a:pt x="122" y="51"/>
                  </a:cubicBezTo>
                  <a:cubicBezTo>
                    <a:pt x="122" y="51"/>
                    <a:pt x="122" y="51"/>
                    <a:pt x="122" y="51"/>
                  </a:cubicBezTo>
                  <a:close/>
                  <a:moveTo>
                    <a:pt x="95" y="28"/>
                  </a:moveTo>
                  <a:cubicBezTo>
                    <a:pt x="95" y="27"/>
                    <a:pt x="95" y="27"/>
                    <a:pt x="94" y="27"/>
                  </a:cubicBezTo>
                  <a:cubicBezTo>
                    <a:pt x="93" y="27"/>
                    <a:pt x="93" y="27"/>
                    <a:pt x="92" y="27"/>
                  </a:cubicBezTo>
                  <a:cubicBezTo>
                    <a:pt x="92" y="27"/>
                    <a:pt x="91" y="27"/>
                    <a:pt x="91" y="28"/>
                  </a:cubicBezTo>
                  <a:cubicBezTo>
                    <a:pt x="91" y="28"/>
                    <a:pt x="92" y="28"/>
                    <a:pt x="92" y="28"/>
                  </a:cubicBezTo>
                  <a:cubicBezTo>
                    <a:pt x="93" y="28"/>
                    <a:pt x="94" y="28"/>
                    <a:pt x="95" y="28"/>
                  </a:cubicBezTo>
                  <a:cubicBezTo>
                    <a:pt x="96" y="28"/>
                    <a:pt x="96" y="28"/>
                    <a:pt x="96" y="28"/>
                  </a:cubicBezTo>
                  <a:cubicBezTo>
                    <a:pt x="96" y="28"/>
                    <a:pt x="96" y="28"/>
                    <a:pt x="97" y="28"/>
                  </a:cubicBezTo>
                  <a:cubicBezTo>
                    <a:pt x="97" y="28"/>
                    <a:pt x="97" y="28"/>
                    <a:pt x="97" y="28"/>
                  </a:cubicBezTo>
                  <a:cubicBezTo>
                    <a:pt x="97" y="28"/>
                    <a:pt x="97" y="28"/>
                    <a:pt x="97" y="28"/>
                  </a:cubicBezTo>
                  <a:cubicBezTo>
                    <a:pt x="97" y="29"/>
                    <a:pt x="97" y="29"/>
                    <a:pt x="97" y="29"/>
                  </a:cubicBezTo>
                  <a:cubicBezTo>
                    <a:pt x="96" y="29"/>
                    <a:pt x="96" y="29"/>
                    <a:pt x="96" y="29"/>
                  </a:cubicBezTo>
                  <a:cubicBezTo>
                    <a:pt x="96" y="29"/>
                    <a:pt x="96" y="29"/>
                    <a:pt x="97" y="29"/>
                  </a:cubicBezTo>
                  <a:cubicBezTo>
                    <a:pt x="97" y="29"/>
                    <a:pt x="97" y="29"/>
                    <a:pt x="97" y="29"/>
                  </a:cubicBezTo>
                  <a:cubicBezTo>
                    <a:pt x="97" y="29"/>
                    <a:pt x="98" y="29"/>
                    <a:pt x="98" y="29"/>
                  </a:cubicBezTo>
                  <a:cubicBezTo>
                    <a:pt x="100" y="29"/>
                    <a:pt x="102" y="29"/>
                    <a:pt x="104" y="29"/>
                  </a:cubicBezTo>
                  <a:cubicBezTo>
                    <a:pt x="105" y="29"/>
                    <a:pt x="106" y="29"/>
                    <a:pt x="107" y="28"/>
                  </a:cubicBezTo>
                  <a:cubicBezTo>
                    <a:pt x="107" y="28"/>
                    <a:pt x="107" y="28"/>
                    <a:pt x="107" y="29"/>
                  </a:cubicBezTo>
                  <a:cubicBezTo>
                    <a:pt x="107" y="29"/>
                    <a:pt x="107" y="29"/>
                    <a:pt x="107" y="29"/>
                  </a:cubicBezTo>
                  <a:cubicBezTo>
                    <a:pt x="108" y="29"/>
                    <a:pt x="108" y="29"/>
                    <a:pt x="109" y="28"/>
                  </a:cubicBezTo>
                  <a:cubicBezTo>
                    <a:pt x="109" y="28"/>
                    <a:pt x="110" y="28"/>
                    <a:pt x="110" y="28"/>
                  </a:cubicBezTo>
                  <a:cubicBezTo>
                    <a:pt x="110" y="28"/>
                    <a:pt x="111" y="28"/>
                    <a:pt x="111" y="28"/>
                  </a:cubicBezTo>
                  <a:cubicBezTo>
                    <a:pt x="111" y="29"/>
                    <a:pt x="111" y="29"/>
                    <a:pt x="111" y="28"/>
                  </a:cubicBezTo>
                  <a:cubicBezTo>
                    <a:pt x="111" y="28"/>
                    <a:pt x="112" y="28"/>
                    <a:pt x="112" y="28"/>
                  </a:cubicBezTo>
                  <a:cubicBezTo>
                    <a:pt x="112" y="29"/>
                    <a:pt x="112" y="29"/>
                    <a:pt x="112" y="29"/>
                  </a:cubicBezTo>
                  <a:cubicBezTo>
                    <a:pt x="113" y="29"/>
                    <a:pt x="114" y="29"/>
                    <a:pt x="115" y="29"/>
                  </a:cubicBezTo>
                  <a:cubicBezTo>
                    <a:pt x="116" y="28"/>
                    <a:pt x="117" y="28"/>
                    <a:pt x="117" y="29"/>
                  </a:cubicBezTo>
                  <a:cubicBezTo>
                    <a:pt x="118" y="29"/>
                    <a:pt x="119" y="28"/>
                    <a:pt x="120" y="28"/>
                  </a:cubicBezTo>
                  <a:cubicBezTo>
                    <a:pt x="120" y="28"/>
                    <a:pt x="120" y="28"/>
                    <a:pt x="120" y="28"/>
                  </a:cubicBezTo>
                  <a:cubicBezTo>
                    <a:pt x="120" y="28"/>
                    <a:pt x="121" y="28"/>
                    <a:pt x="121" y="28"/>
                  </a:cubicBezTo>
                  <a:cubicBezTo>
                    <a:pt x="122" y="28"/>
                    <a:pt x="122" y="28"/>
                    <a:pt x="122" y="28"/>
                  </a:cubicBezTo>
                  <a:cubicBezTo>
                    <a:pt x="123" y="28"/>
                    <a:pt x="123" y="28"/>
                    <a:pt x="123" y="28"/>
                  </a:cubicBezTo>
                  <a:cubicBezTo>
                    <a:pt x="123" y="28"/>
                    <a:pt x="124" y="28"/>
                    <a:pt x="124" y="28"/>
                  </a:cubicBezTo>
                  <a:cubicBezTo>
                    <a:pt x="125" y="28"/>
                    <a:pt x="126" y="28"/>
                    <a:pt x="126" y="28"/>
                  </a:cubicBezTo>
                  <a:cubicBezTo>
                    <a:pt x="127" y="28"/>
                    <a:pt x="128" y="28"/>
                    <a:pt x="128" y="28"/>
                  </a:cubicBezTo>
                  <a:cubicBezTo>
                    <a:pt x="128" y="28"/>
                    <a:pt x="128" y="27"/>
                    <a:pt x="128" y="27"/>
                  </a:cubicBezTo>
                  <a:cubicBezTo>
                    <a:pt x="128" y="27"/>
                    <a:pt x="128" y="27"/>
                    <a:pt x="127" y="27"/>
                  </a:cubicBezTo>
                  <a:cubicBezTo>
                    <a:pt x="127" y="27"/>
                    <a:pt x="127" y="27"/>
                    <a:pt x="127" y="27"/>
                  </a:cubicBezTo>
                  <a:cubicBezTo>
                    <a:pt x="125" y="27"/>
                    <a:pt x="124" y="27"/>
                    <a:pt x="122" y="27"/>
                  </a:cubicBezTo>
                  <a:cubicBezTo>
                    <a:pt x="122" y="27"/>
                    <a:pt x="122" y="27"/>
                    <a:pt x="121" y="27"/>
                  </a:cubicBezTo>
                  <a:cubicBezTo>
                    <a:pt x="120" y="27"/>
                    <a:pt x="119" y="27"/>
                    <a:pt x="118" y="27"/>
                  </a:cubicBezTo>
                  <a:cubicBezTo>
                    <a:pt x="116" y="27"/>
                    <a:pt x="115" y="27"/>
                    <a:pt x="114" y="28"/>
                  </a:cubicBezTo>
                  <a:cubicBezTo>
                    <a:pt x="113" y="28"/>
                    <a:pt x="113" y="27"/>
                    <a:pt x="112" y="27"/>
                  </a:cubicBezTo>
                  <a:cubicBezTo>
                    <a:pt x="110" y="27"/>
                    <a:pt x="109" y="27"/>
                    <a:pt x="108" y="27"/>
                  </a:cubicBezTo>
                  <a:cubicBezTo>
                    <a:pt x="107" y="27"/>
                    <a:pt x="106" y="27"/>
                    <a:pt x="105" y="27"/>
                  </a:cubicBezTo>
                  <a:cubicBezTo>
                    <a:pt x="105" y="27"/>
                    <a:pt x="104" y="27"/>
                    <a:pt x="103" y="27"/>
                  </a:cubicBezTo>
                  <a:cubicBezTo>
                    <a:pt x="102" y="27"/>
                    <a:pt x="102" y="27"/>
                    <a:pt x="101" y="27"/>
                  </a:cubicBezTo>
                  <a:cubicBezTo>
                    <a:pt x="100" y="27"/>
                    <a:pt x="99" y="27"/>
                    <a:pt x="98" y="27"/>
                  </a:cubicBezTo>
                  <a:cubicBezTo>
                    <a:pt x="97" y="27"/>
                    <a:pt x="96" y="27"/>
                    <a:pt x="96" y="27"/>
                  </a:cubicBezTo>
                  <a:cubicBezTo>
                    <a:pt x="96" y="27"/>
                    <a:pt x="95" y="27"/>
                    <a:pt x="95" y="28"/>
                  </a:cubicBezTo>
                  <a:close/>
                  <a:moveTo>
                    <a:pt x="89" y="16"/>
                  </a:moveTo>
                  <a:cubicBezTo>
                    <a:pt x="88" y="16"/>
                    <a:pt x="88" y="16"/>
                    <a:pt x="87" y="16"/>
                  </a:cubicBezTo>
                  <a:cubicBezTo>
                    <a:pt x="87" y="17"/>
                    <a:pt x="86" y="17"/>
                    <a:pt x="86" y="16"/>
                  </a:cubicBezTo>
                  <a:cubicBezTo>
                    <a:pt x="85" y="16"/>
                    <a:pt x="85" y="16"/>
                    <a:pt x="84" y="16"/>
                  </a:cubicBezTo>
                  <a:cubicBezTo>
                    <a:pt x="84" y="16"/>
                    <a:pt x="84" y="17"/>
                    <a:pt x="84" y="17"/>
                  </a:cubicBezTo>
                  <a:cubicBezTo>
                    <a:pt x="83" y="16"/>
                    <a:pt x="83" y="16"/>
                    <a:pt x="82" y="17"/>
                  </a:cubicBezTo>
                  <a:cubicBezTo>
                    <a:pt x="81" y="17"/>
                    <a:pt x="80" y="17"/>
                    <a:pt x="79" y="17"/>
                  </a:cubicBezTo>
                  <a:cubicBezTo>
                    <a:pt x="78" y="17"/>
                    <a:pt x="77" y="17"/>
                    <a:pt x="76" y="17"/>
                  </a:cubicBezTo>
                  <a:cubicBezTo>
                    <a:pt x="75" y="17"/>
                    <a:pt x="74" y="17"/>
                    <a:pt x="73" y="17"/>
                  </a:cubicBezTo>
                  <a:cubicBezTo>
                    <a:pt x="72" y="17"/>
                    <a:pt x="72" y="18"/>
                    <a:pt x="72" y="18"/>
                  </a:cubicBezTo>
                  <a:cubicBezTo>
                    <a:pt x="71" y="17"/>
                    <a:pt x="71" y="18"/>
                    <a:pt x="70" y="18"/>
                  </a:cubicBezTo>
                  <a:cubicBezTo>
                    <a:pt x="70" y="18"/>
                    <a:pt x="69" y="18"/>
                    <a:pt x="69" y="18"/>
                  </a:cubicBezTo>
                  <a:cubicBezTo>
                    <a:pt x="68" y="18"/>
                    <a:pt x="68" y="18"/>
                    <a:pt x="68" y="18"/>
                  </a:cubicBezTo>
                  <a:cubicBezTo>
                    <a:pt x="68" y="18"/>
                    <a:pt x="67" y="18"/>
                    <a:pt x="67" y="19"/>
                  </a:cubicBezTo>
                  <a:cubicBezTo>
                    <a:pt x="67" y="19"/>
                    <a:pt x="67" y="19"/>
                    <a:pt x="67" y="19"/>
                  </a:cubicBezTo>
                  <a:cubicBezTo>
                    <a:pt x="67" y="19"/>
                    <a:pt x="67" y="19"/>
                    <a:pt x="67" y="19"/>
                  </a:cubicBezTo>
                  <a:cubicBezTo>
                    <a:pt x="67" y="19"/>
                    <a:pt x="67" y="19"/>
                    <a:pt x="68" y="19"/>
                  </a:cubicBezTo>
                  <a:cubicBezTo>
                    <a:pt x="68" y="19"/>
                    <a:pt x="68" y="19"/>
                    <a:pt x="69" y="19"/>
                  </a:cubicBezTo>
                  <a:cubicBezTo>
                    <a:pt x="69" y="19"/>
                    <a:pt x="70" y="19"/>
                    <a:pt x="70" y="19"/>
                  </a:cubicBezTo>
                  <a:cubicBezTo>
                    <a:pt x="71" y="19"/>
                    <a:pt x="72" y="19"/>
                    <a:pt x="73" y="19"/>
                  </a:cubicBezTo>
                  <a:cubicBezTo>
                    <a:pt x="74" y="19"/>
                    <a:pt x="75" y="19"/>
                    <a:pt x="75" y="18"/>
                  </a:cubicBezTo>
                  <a:cubicBezTo>
                    <a:pt x="77" y="18"/>
                    <a:pt x="78" y="18"/>
                    <a:pt x="79" y="18"/>
                  </a:cubicBezTo>
                  <a:cubicBezTo>
                    <a:pt x="80" y="19"/>
                    <a:pt x="81" y="18"/>
                    <a:pt x="82" y="18"/>
                  </a:cubicBezTo>
                  <a:cubicBezTo>
                    <a:pt x="82" y="18"/>
                    <a:pt x="82" y="18"/>
                    <a:pt x="82" y="18"/>
                  </a:cubicBezTo>
                  <a:cubicBezTo>
                    <a:pt x="83" y="19"/>
                    <a:pt x="84" y="19"/>
                    <a:pt x="84" y="19"/>
                  </a:cubicBezTo>
                  <a:cubicBezTo>
                    <a:pt x="85" y="18"/>
                    <a:pt x="86" y="18"/>
                    <a:pt x="86" y="18"/>
                  </a:cubicBezTo>
                  <a:cubicBezTo>
                    <a:pt x="87" y="18"/>
                    <a:pt x="87" y="18"/>
                    <a:pt x="87" y="18"/>
                  </a:cubicBezTo>
                  <a:cubicBezTo>
                    <a:pt x="88" y="18"/>
                    <a:pt x="88" y="18"/>
                    <a:pt x="89" y="18"/>
                  </a:cubicBezTo>
                  <a:cubicBezTo>
                    <a:pt x="89" y="18"/>
                    <a:pt x="89" y="16"/>
                    <a:pt x="89" y="16"/>
                  </a:cubicBezTo>
                  <a:close/>
                  <a:moveTo>
                    <a:pt x="109" y="22"/>
                  </a:moveTo>
                  <a:cubicBezTo>
                    <a:pt x="109" y="22"/>
                    <a:pt x="109" y="22"/>
                    <a:pt x="109" y="23"/>
                  </a:cubicBezTo>
                  <a:cubicBezTo>
                    <a:pt x="109" y="23"/>
                    <a:pt x="109" y="23"/>
                    <a:pt x="110" y="23"/>
                  </a:cubicBezTo>
                  <a:cubicBezTo>
                    <a:pt x="111" y="23"/>
                    <a:pt x="112" y="22"/>
                    <a:pt x="113" y="23"/>
                  </a:cubicBezTo>
                  <a:cubicBezTo>
                    <a:pt x="115" y="23"/>
                    <a:pt x="116" y="22"/>
                    <a:pt x="118" y="23"/>
                  </a:cubicBezTo>
                  <a:cubicBezTo>
                    <a:pt x="118" y="23"/>
                    <a:pt x="118" y="23"/>
                    <a:pt x="119" y="23"/>
                  </a:cubicBezTo>
                  <a:cubicBezTo>
                    <a:pt x="119" y="23"/>
                    <a:pt x="119" y="22"/>
                    <a:pt x="119" y="22"/>
                  </a:cubicBezTo>
                  <a:cubicBezTo>
                    <a:pt x="119" y="22"/>
                    <a:pt x="119" y="22"/>
                    <a:pt x="119" y="22"/>
                  </a:cubicBezTo>
                  <a:cubicBezTo>
                    <a:pt x="118" y="22"/>
                    <a:pt x="117" y="22"/>
                    <a:pt x="116" y="22"/>
                  </a:cubicBezTo>
                  <a:cubicBezTo>
                    <a:pt x="116" y="22"/>
                    <a:pt x="115" y="22"/>
                    <a:pt x="115" y="22"/>
                  </a:cubicBezTo>
                  <a:cubicBezTo>
                    <a:pt x="114" y="22"/>
                    <a:pt x="113" y="22"/>
                    <a:pt x="112" y="22"/>
                  </a:cubicBezTo>
                  <a:cubicBezTo>
                    <a:pt x="111" y="22"/>
                    <a:pt x="110" y="22"/>
                    <a:pt x="109" y="22"/>
                  </a:cubicBezTo>
                  <a:cubicBezTo>
                    <a:pt x="109" y="22"/>
                    <a:pt x="109" y="22"/>
                    <a:pt x="109" y="22"/>
                  </a:cubicBezTo>
                  <a:close/>
                  <a:moveTo>
                    <a:pt x="93" y="16"/>
                  </a:moveTo>
                  <a:cubicBezTo>
                    <a:pt x="93" y="16"/>
                    <a:pt x="93" y="16"/>
                    <a:pt x="93" y="16"/>
                  </a:cubicBezTo>
                  <a:cubicBezTo>
                    <a:pt x="94" y="17"/>
                    <a:pt x="96" y="16"/>
                    <a:pt x="97" y="16"/>
                  </a:cubicBezTo>
                  <a:cubicBezTo>
                    <a:pt x="98" y="16"/>
                    <a:pt x="99" y="16"/>
                    <a:pt x="100" y="16"/>
                  </a:cubicBezTo>
                  <a:cubicBezTo>
                    <a:pt x="100" y="15"/>
                    <a:pt x="100" y="15"/>
                    <a:pt x="101" y="16"/>
                  </a:cubicBezTo>
                  <a:cubicBezTo>
                    <a:pt x="102" y="16"/>
                    <a:pt x="102" y="16"/>
                    <a:pt x="103" y="16"/>
                  </a:cubicBezTo>
                  <a:cubicBezTo>
                    <a:pt x="103" y="15"/>
                    <a:pt x="103" y="15"/>
                    <a:pt x="103" y="15"/>
                  </a:cubicBezTo>
                  <a:cubicBezTo>
                    <a:pt x="103" y="15"/>
                    <a:pt x="103" y="15"/>
                    <a:pt x="103" y="15"/>
                  </a:cubicBezTo>
                  <a:cubicBezTo>
                    <a:pt x="102" y="15"/>
                    <a:pt x="102" y="15"/>
                    <a:pt x="101" y="15"/>
                  </a:cubicBezTo>
                  <a:cubicBezTo>
                    <a:pt x="100" y="15"/>
                    <a:pt x="99" y="15"/>
                    <a:pt x="99" y="15"/>
                  </a:cubicBezTo>
                  <a:cubicBezTo>
                    <a:pt x="97" y="16"/>
                    <a:pt x="95" y="16"/>
                    <a:pt x="94" y="16"/>
                  </a:cubicBezTo>
                  <a:cubicBezTo>
                    <a:pt x="94" y="16"/>
                    <a:pt x="93" y="16"/>
                    <a:pt x="93" y="16"/>
                  </a:cubicBezTo>
                  <a:close/>
                  <a:moveTo>
                    <a:pt x="108" y="6"/>
                  </a:moveTo>
                  <a:cubicBezTo>
                    <a:pt x="108" y="6"/>
                    <a:pt x="108" y="6"/>
                    <a:pt x="108" y="6"/>
                  </a:cubicBezTo>
                  <a:cubicBezTo>
                    <a:pt x="106" y="5"/>
                    <a:pt x="105" y="6"/>
                    <a:pt x="104" y="6"/>
                  </a:cubicBezTo>
                  <a:cubicBezTo>
                    <a:pt x="104" y="6"/>
                    <a:pt x="103" y="6"/>
                    <a:pt x="103" y="7"/>
                  </a:cubicBezTo>
                  <a:cubicBezTo>
                    <a:pt x="104" y="7"/>
                    <a:pt x="104" y="7"/>
                    <a:pt x="104" y="7"/>
                  </a:cubicBezTo>
                  <a:cubicBezTo>
                    <a:pt x="105" y="6"/>
                    <a:pt x="107" y="7"/>
                    <a:pt x="108" y="6"/>
                  </a:cubicBezTo>
                  <a:cubicBezTo>
                    <a:pt x="108" y="6"/>
                    <a:pt x="108" y="7"/>
                    <a:pt x="108" y="6"/>
                  </a:cubicBezTo>
                  <a:cubicBezTo>
                    <a:pt x="108" y="6"/>
                    <a:pt x="108" y="6"/>
                    <a:pt x="108" y="6"/>
                  </a:cubicBezTo>
                  <a:close/>
                  <a:moveTo>
                    <a:pt x="81" y="13"/>
                  </a:moveTo>
                  <a:cubicBezTo>
                    <a:pt x="81" y="13"/>
                    <a:pt x="81" y="14"/>
                    <a:pt x="81" y="14"/>
                  </a:cubicBezTo>
                  <a:cubicBezTo>
                    <a:pt x="82" y="14"/>
                    <a:pt x="82" y="14"/>
                    <a:pt x="83" y="14"/>
                  </a:cubicBezTo>
                  <a:cubicBezTo>
                    <a:pt x="84" y="14"/>
                    <a:pt x="86" y="13"/>
                    <a:pt x="87" y="14"/>
                  </a:cubicBezTo>
                  <a:cubicBezTo>
                    <a:pt x="87" y="14"/>
                    <a:pt x="88" y="14"/>
                    <a:pt x="88" y="13"/>
                  </a:cubicBezTo>
                  <a:cubicBezTo>
                    <a:pt x="88" y="13"/>
                    <a:pt x="88" y="13"/>
                    <a:pt x="88" y="13"/>
                  </a:cubicBezTo>
                  <a:cubicBezTo>
                    <a:pt x="88" y="13"/>
                    <a:pt x="87" y="13"/>
                    <a:pt x="87" y="13"/>
                  </a:cubicBezTo>
                  <a:cubicBezTo>
                    <a:pt x="87" y="13"/>
                    <a:pt x="87" y="13"/>
                    <a:pt x="86" y="13"/>
                  </a:cubicBezTo>
                  <a:cubicBezTo>
                    <a:pt x="86" y="13"/>
                    <a:pt x="85" y="13"/>
                    <a:pt x="84" y="13"/>
                  </a:cubicBezTo>
                  <a:cubicBezTo>
                    <a:pt x="83" y="13"/>
                    <a:pt x="83" y="13"/>
                    <a:pt x="81" y="13"/>
                  </a:cubicBezTo>
                  <a:cubicBezTo>
                    <a:pt x="81" y="13"/>
                    <a:pt x="81" y="13"/>
                    <a:pt x="81" y="13"/>
                  </a:cubicBezTo>
                  <a:close/>
                  <a:moveTo>
                    <a:pt x="103" y="6"/>
                  </a:moveTo>
                  <a:cubicBezTo>
                    <a:pt x="103" y="6"/>
                    <a:pt x="103" y="6"/>
                    <a:pt x="103" y="6"/>
                  </a:cubicBezTo>
                  <a:cubicBezTo>
                    <a:pt x="102" y="6"/>
                    <a:pt x="102" y="6"/>
                    <a:pt x="101" y="6"/>
                  </a:cubicBezTo>
                  <a:cubicBezTo>
                    <a:pt x="101" y="6"/>
                    <a:pt x="100" y="6"/>
                    <a:pt x="100" y="6"/>
                  </a:cubicBezTo>
                  <a:cubicBezTo>
                    <a:pt x="101" y="6"/>
                    <a:pt x="100" y="6"/>
                    <a:pt x="100" y="7"/>
                  </a:cubicBezTo>
                  <a:cubicBezTo>
                    <a:pt x="100" y="7"/>
                    <a:pt x="100" y="7"/>
                    <a:pt x="100" y="7"/>
                  </a:cubicBezTo>
                  <a:cubicBezTo>
                    <a:pt x="100" y="7"/>
                    <a:pt x="100" y="7"/>
                    <a:pt x="100" y="7"/>
                  </a:cubicBezTo>
                  <a:cubicBezTo>
                    <a:pt x="100" y="7"/>
                    <a:pt x="100" y="7"/>
                    <a:pt x="101" y="7"/>
                  </a:cubicBezTo>
                  <a:cubicBezTo>
                    <a:pt x="101" y="7"/>
                    <a:pt x="101" y="7"/>
                    <a:pt x="102" y="7"/>
                  </a:cubicBezTo>
                  <a:cubicBezTo>
                    <a:pt x="102" y="7"/>
                    <a:pt x="103" y="7"/>
                    <a:pt x="103" y="6"/>
                  </a:cubicBezTo>
                  <a:close/>
                  <a:moveTo>
                    <a:pt x="38" y="55"/>
                  </a:moveTo>
                  <a:cubicBezTo>
                    <a:pt x="38" y="55"/>
                    <a:pt x="38" y="55"/>
                    <a:pt x="38" y="54"/>
                  </a:cubicBezTo>
                  <a:cubicBezTo>
                    <a:pt x="38" y="54"/>
                    <a:pt x="38" y="54"/>
                    <a:pt x="37" y="54"/>
                  </a:cubicBezTo>
                  <a:cubicBezTo>
                    <a:pt x="37" y="55"/>
                    <a:pt x="36" y="55"/>
                    <a:pt x="35" y="55"/>
                  </a:cubicBezTo>
                  <a:cubicBezTo>
                    <a:pt x="34" y="55"/>
                    <a:pt x="34" y="55"/>
                    <a:pt x="34" y="55"/>
                  </a:cubicBezTo>
                  <a:cubicBezTo>
                    <a:pt x="34" y="55"/>
                    <a:pt x="33" y="55"/>
                    <a:pt x="34" y="55"/>
                  </a:cubicBezTo>
                  <a:cubicBezTo>
                    <a:pt x="34" y="55"/>
                    <a:pt x="34" y="55"/>
                    <a:pt x="34" y="55"/>
                  </a:cubicBezTo>
                  <a:cubicBezTo>
                    <a:pt x="35" y="55"/>
                    <a:pt x="36" y="55"/>
                    <a:pt x="36" y="55"/>
                  </a:cubicBezTo>
                  <a:cubicBezTo>
                    <a:pt x="37" y="55"/>
                    <a:pt x="37" y="55"/>
                    <a:pt x="38" y="55"/>
                  </a:cubicBezTo>
                  <a:close/>
                  <a:moveTo>
                    <a:pt x="130" y="51"/>
                  </a:moveTo>
                  <a:cubicBezTo>
                    <a:pt x="129" y="51"/>
                    <a:pt x="129" y="51"/>
                    <a:pt x="128" y="51"/>
                  </a:cubicBezTo>
                  <a:cubicBezTo>
                    <a:pt x="127" y="51"/>
                    <a:pt x="126" y="51"/>
                    <a:pt x="125" y="51"/>
                  </a:cubicBezTo>
                  <a:cubicBezTo>
                    <a:pt x="125" y="51"/>
                    <a:pt x="125" y="51"/>
                    <a:pt x="125" y="51"/>
                  </a:cubicBezTo>
                  <a:cubicBezTo>
                    <a:pt x="125" y="51"/>
                    <a:pt x="125" y="51"/>
                    <a:pt x="125" y="51"/>
                  </a:cubicBezTo>
                  <a:cubicBezTo>
                    <a:pt x="127" y="51"/>
                    <a:pt x="128" y="52"/>
                    <a:pt x="129" y="51"/>
                  </a:cubicBezTo>
                  <a:cubicBezTo>
                    <a:pt x="129" y="51"/>
                    <a:pt x="129" y="52"/>
                    <a:pt x="130" y="51"/>
                  </a:cubicBezTo>
                  <a:cubicBezTo>
                    <a:pt x="130" y="51"/>
                    <a:pt x="130" y="51"/>
                    <a:pt x="130" y="51"/>
                  </a:cubicBezTo>
                  <a:cubicBezTo>
                    <a:pt x="130" y="51"/>
                    <a:pt x="130" y="51"/>
                    <a:pt x="130" y="51"/>
                  </a:cubicBezTo>
                  <a:close/>
                  <a:moveTo>
                    <a:pt x="76" y="14"/>
                  </a:moveTo>
                  <a:cubicBezTo>
                    <a:pt x="76" y="14"/>
                    <a:pt x="76" y="14"/>
                    <a:pt x="76" y="14"/>
                  </a:cubicBezTo>
                  <a:cubicBezTo>
                    <a:pt x="76" y="14"/>
                    <a:pt x="76" y="14"/>
                    <a:pt x="76" y="14"/>
                  </a:cubicBezTo>
                  <a:cubicBezTo>
                    <a:pt x="77" y="14"/>
                    <a:pt x="77" y="14"/>
                    <a:pt x="78" y="14"/>
                  </a:cubicBezTo>
                  <a:cubicBezTo>
                    <a:pt x="78" y="14"/>
                    <a:pt x="78" y="14"/>
                    <a:pt x="78" y="14"/>
                  </a:cubicBezTo>
                  <a:cubicBezTo>
                    <a:pt x="79" y="14"/>
                    <a:pt x="79" y="14"/>
                    <a:pt x="78" y="13"/>
                  </a:cubicBezTo>
                  <a:cubicBezTo>
                    <a:pt x="78" y="13"/>
                    <a:pt x="78" y="13"/>
                    <a:pt x="78" y="13"/>
                  </a:cubicBezTo>
                  <a:cubicBezTo>
                    <a:pt x="78" y="13"/>
                    <a:pt x="77" y="14"/>
                    <a:pt x="77" y="14"/>
                  </a:cubicBezTo>
                  <a:cubicBezTo>
                    <a:pt x="76" y="14"/>
                    <a:pt x="76" y="14"/>
                    <a:pt x="76" y="14"/>
                  </a:cubicBezTo>
                  <a:close/>
                  <a:moveTo>
                    <a:pt x="145" y="21"/>
                  </a:moveTo>
                  <a:cubicBezTo>
                    <a:pt x="145" y="21"/>
                    <a:pt x="145" y="21"/>
                    <a:pt x="145" y="21"/>
                  </a:cubicBezTo>
                  <a:cubicBezTo>
                    <a:pt x="144" y="21"/>
                    <a:pt x="143" y="21"/>
                    <a:pt x="142" y="21"/>
                  </a:cubicBezTo>
                  <a:cubicBezTo>
                    <a:pt x="142" y="21"/>
                    <a:pt x="142" y="21"/>
                    <a:pt x="141" y="21"/>
                  </a:cubicBezTo>
                  <a:cubicBezTo>
                    <a:pt x="141" y="21"/>
                    <a:pt x="141" y="21"/>
                    <a:pt x="141" y="21"/>
                  </a:cubicBezTo>
                  <a:cubicBezTo>
                    <a:pt x="141" y="21"/>
                    <a:pt x="141" y="21"/>
                    <a:pt x="141" y="21"/>
                  </a:cubicBezTo>
                  <a:cubicBezTo>
                    <a:pt x="142" y="21"/>
                    <a:pt x="142" y="21"/>
                    <a:pt x="142" y="21"/>
                  </a:cubicBezTo>
                  <a:cubicBezTo>
                    <a:pt x="143" y="21"/>
                    <a:pt x="144" y="21"/>
                    <a:pt x="145" y="21"/>
                  </a:cubicBezTo>
                  <a:cubicBezTo>
                    <a:pt x="145" y="21"/>
                    <a:pt x="145" y="21"/>
                    <a:pt x="145" y="21"/>
                  </a:cubicBezTo>
                  <a:cubicBezTo>
                    <a:pt x="145" y="21"/>
                    <a:pt x="145" y="21"/>
                    <a:pt x="145" y="21"/>
                  </a:cubicBezTo>
                  <a:close/>
                  <a:moveTo>
                    <a:pt x="42" y="57"/>
                  </a:moveTo>
                  <a:cubicBezTo>
                    <a:pt x="42" y="57"/>
                    <a:pt x="42" y="57"/>
                    <a:pt x="42" y="57"/>
                  </a:cubicBezTo>
                  <a:cubicBezTo>
                    <a:pt x="41" y="57"/>
                    <a:pt x="40" y="57"/>
                    <a:pt x="40" y="57"/>
                  </a:cubicBezTo>
                  <a:cubicBezTo>
                    <a:pt x="40" y="57"/>
                    <a:pt x="39" y="57"/>
                    <a:pt x="39" y="57"/>
                  </a:cubicBezTo>
                  <a:cubicBezTo>
                    <a:pt x="40" y="57"/>
                    <a:pt x="40" y="58"/>
                    <a:pt x="40" y="58"/>
                  </a:cubicBezTo>
                  <a:cubicBezTo>
                    <a:pt x="40" y="58"/>
                    <a:pt x="41" y="58"/>
                    <a:pt x="42" y="57"/>
                  </a:cubicBezTo>
                  <a:cubicBezTo>
                    <a:pt x="42" y="57"/>
                    <a:pt x="42" y="57"/>
                    <a:pt x="42" y="57"/>
                  </a:cubicBezTo>
                  <a:cubicBezTo>
                    <a:pt x="42" y="57"/>
                    <a:pt x="42" y="57"/>
                    <a:pt x="42" y="57"/>
                  </a:cubicBezTo>
                  <a:close/>
                  <a:moveTo>
                    <a:pt x="81" y="10"/>
                  </a:moveTo>
                  <a:cubicBezTo>
                    <a:pt x="81" y="10"/>
                    <a:pt x="81" y="10"/>
                    <a:pt x="81" y="10"/>
                  </a:cubicBezTo>
                  <a:cubicBezTo>
                    <a:pt x="80" y="10"/>
                    <a:pt x="79" y="10"/>
                    <a:pt x="78" y="10"/>
                  </a:cubicBezTo>
                  <a:cubicBezTo>
                    <a:pt x="78" y="10"/>
                    <a:pt x="78" y="11"/>
                    <a:pt x="78" y="11"/>
                  </a:cubicBezTo>
                  <a:cubicBezTo>
                    <a:pt x="78" y="11"/>
                    <a:pt x="78" y="11"/>
                    <a:pt x="78" y="11"/>
                  </a:cubicBezTo>
                  <a:cubicBezTo>
                    <a:pt x="79" y="10"/>
                    <a:pt x="80" y="11"/>
                    <a:pt x="80" y="10"/>
                  </a:cubicBezTo>
                  <a:cubicBezTo>
                    <a:pt x="80" y="10"/>
                    <a:pt x="81" y="10"/>
                    <a:pt x="81" y="10"/>
                  </a:cubicBezTo>
                  <a:cubicBezTo>
                    <a:pt x="81" y="10"/>
                    <a:pt x="81" y="10"/>
                    <a:pt x="81" y="10"/>
                  </a:cubicBezTo>
                  <a:close/>
                  <a:moveTo>
                    <a:pt x="82" y="30"/>
                  </a:moveTo>
                  <a:cubicBezTo>
                    <a:pt x="82" y="31"/>
                    <a:pt x="82" y="30"/>
                    <a:pt x="83" y="30"/>
                  </a:cubicBezTo>
                  <a:cubicBezTo>
                    <a:pt x="83" y="30"/>
                    <a:pt x="83" y="30"/>
                    <a:pt x="83" y="30"/>
                  </a:cubicBezTo>
                  <a:cubicBezTo>
                    <a:pt x="82" y="30"/>
                    <a:pt x="82" y="29"/>
                    <a:pt x="81" y="30"/>
                  </a:cubicBezTo>
                  <a:cubicBezTo>
                    <a:pt x="81" y="30"/>
                    <a:pt x="81" y="30"/>
                    <a:pt x="82" y="30"/>
                  </a:cubicBezTo>
                  <a:close/>
                  <a:moveTo>
                    <a:pt x="76" y="11"/>
                  </a:moveTo>
                  <a:cubicBezTo>
                    <a:pt x="76" y="11"/>
                    <a:pt x="75" y="11"/>
                    <a:pt x="75" y="11"/>
                  </a:cubicBezTo>
                  <a:cubicBezTo>
                    <a:pt x="75" y="11"/>
                    <a:pt x="75" y="11"/>
                    <a:pt x="75" y="11"/>
                  </a:cubicBezTo>
                  <a:cubicBezTo>
                    <a:pt x="75" y="12"/>
                    <a:pt x="76" y="12"/>
                    <a:pt x="76" y="11"/>
                  </a:cubicBezTo>
                  <a:cubicBezTo>
                    <a:pt x="76" y="11"/>
                    <a:pt x="76" y="11"/>
                    <a:pt x="76" y="11"/>
                  </a:cubicBezTo>
                  <a:close/>
                  <a:moveTo>
                    <a:pt x="113" y="49"/>
                  </a:moveTo>
                  <a:cubicBezTo>
                    <a:pt x="113" y="49"/>
                    <a:pt x="113" y="49"/>
                    <a:pt x="113" y="49"/>
                  </a:cubicBezTo>
                  <a:cubicBezTo>
                    <a:pt x="112" y="49"/>
                    <a:pt x="112" y="49"/>
                    <a:pt x="111" y="49"/>
                  </a:cubicBezTo>
                  <a:cubicBezTo>
                    <a:pt x="111" y="49"/>
                    <a:pt x="111" y="49"/>
                    <a:pt x="111" y="49"/>
                  </a:cubicBezTo>
                  <a:cubicBezTo>
                    <a:pt x="111" y="49"/>
                    <a:pt x="111" y="49"/>
                    <a:pt x="111" y="49"/>
                  </a:cubicBezTo>
                  <a:cubicBezTo>
                    <a:pt x="112" y="49"/>
                    <a:pt x="112" y="49"/>
                    <a:pt x="113" y="49"/>
                  </a:cubicBezTo>
                  <a:cubicBezTo>
                    <a:pt x="113" y="49"/>
                    <a:pt x="113" y="49"/>
                    <a:pt x="113" y="49"/>
                  </a:cubicBezTo>
                  <a:cubicBezTo>
                    <a:pt x="113" y="49"/>
                    <a:pt x="113" y="49"/>
                    <a:pt x="113" y="49"/>
                  </a:cubicBezTo>
                  <a:close/>
                  <a:moveTo>
                    <a:pt x="94" y="35"/>
                  </a:moveTo>
                  <a:cubicBezTo>
                    <a:pt x="94" y="35"/>
                    <a:pt x="94" y="35"/>
                    <a:pt x="94" y="35"/>
                  </a:cubicBezTo>
                  <a:cubicBezTo>
                    <a:pt x="94" y="35"/>
                    <a:pt x="94" y="35"/>
                    <a:pt x="94" y="35"/>
                  </a:cubicBezTo>
                  <a:cubicBezTo>
                    <a:pt x="94" y="35"/>
                    <a:pt x="94" y="35"/>
                    <a:pt x="95" y="35"/>
                  </a:cubicBezTo>
                  <a:cubicBezTo>
                    <a:pt x="95" y="35"/>
                    <a:pt x="96" y="35"/>
                    <a:pt x="96" y="35"/>
                  </a:cubicBezTo>
                  <a:cubicBezTo>
                    <a:pt x="97" y="35"/>
                    <a:pt x="96" y="35"/>
                    <a:pt x="96" y="35"/>
                  </a:cubicBezTo>
                  <a:cubicBezTo>
                    <a:pt x="96" y="35"/>
                    <a:pt x="95" y="35"/>
                    <a:pt x="94" y="35"/>
                  </a:cubicBezTo>
                  <a:close/>
                  <a:moveTo>
                    <a:pt x="121" y="22"/>
                  </a:moveTo>
                  <a:cubicBezTo>
                    <a:pt x="121" y="22"/>
                    <a:pt x="121" y="22"/>
                    <a:pt x="121" y="22"/>
                  </a:cubicBezTo>
                  <a:cubicBezTo>
                    <a:pt x="121" y="22"/>
                    <a:pt x="120" y="22"/>
                    <a:pt x="120" y="22"/>
                  </a:cubicBezTo>
                  <a:cubicBezTo>
                    <a:pt x="120" y="22"/>
                    <a:pt x="119" y="22"/>
                    <a:pt x="119" y="22"/>
                  </a:cubicBezTo>
                  <a:cubicBezTo>
                    <a:pt x="119" y="22"/>
                    <a:pt x="120" y="22"/>
                    <a:pt x="120" y="22"/>
                  </a:cubicBezTo>
                  <a:cubicBezTo>
                    <a:pt x="120" y="22"/>
                    <a:pt x="121" y="22"/>
                    <a:pt x="121" y="22"/>
                  </a:cubicBezTo>
                  <a:cubicBezTo>
                    <a:pt x="121" y="22"/>
                    <a:pt x="121" y="22"/>
                    <a:pt x="121" y="22"/>
                  </a:cubicBezTo>
                  <a:close/>
                  <a:moveTo>
                    <a:pt x="164" y="55"/>
                  </a:moveTo>
                  <a:cubicBezTo>
                    <a:pt x="164" y="55"/>
                    <a:pt x="163" y="55"/>
                    <a:pt x="163" y="55"/>
                  </a:cubicBezTo>
                  <a:cubicBezTo>
                    <a:pt x="163" y="55"/>
                    <a:pt x="163" y="55"/>
                    <a:pt x="163" y="55"/>
                  </a:cubicBezTo>
                  <a:cubicBezTo>
                    <a:pt x="164" y="56"/>
                    <a:pt x="164" y="56"/>
                    <a:pt x="164" y="56"/>
                  </a:cubicBezTo>
                  <a:cubicBezTo>
                    <a:pt x="164" y="55"/>
                    <a:pt x="164" y="55"/>
                    <a:pt x="164" y="55"/>
                  </a:cubicBezTo>
                  <a:close/>
                  <a:moveTo>
                    <a:pt x="169" y="57"/>
                  </a:moveTo>
                  <a:cubicBezTo>
                    <a:pt x="169" y="57"/>
                    <a:pt x="168" y="57"/>
                    <a:pt x="169" y="57"/>
                  </a:cubicBezTo>
                  <a:cubicBezTo>
                    <a:pt x="169" y="57"/>
                    <a:pt x="169" y="58"/>
                    <a:pt x="169" y="57"/>
                  </a:cubicBezTo>
                  <a:cubicBezTo>
                    <a:pt x="169" y="57"/>
                    <a:pt x="170" y="57"/>
                    <a:pt x="169" y="57"/>
                  </a:cubicBezTo>
                  <a:cubicBezTo>
                    <a:pt x="169" y="57"/>
                    <a:pt x="169" y="57"/>
                    <a:pt x="169" y="57"/>
                  </a:cubicBezTo>
                  <a:close/>
                  <a:moveTo>
                    <a:pt x="99" y="8"/>
                  </a:moveTo>
                  <a:cubicBezTo>
                    <a:pt x="99" y="8"/>
                    <a:pt x="98" y="7"/>
                    <a:pt x="98" y="8"/>
                  </a:cubicBezTo>
                  <a:cubicBezTo>
                    <a:pt x="98" y="8"/>
                    <a:pt x="98" y="8"/>
                    <a:pt x="98" y="8"/>
                  </a:cubicBezTo>
                  <a:cubicBezTo>
                    <a:pt x="98" y="8"/>
                    <a:pt x="99" y="8"/>
                    <a:pt x="99" y="8"/>
                  </a:cubicBezTo>
                  <a:cubicBezTo>
                    <a:pt x="99" y="8"/>
                    <a:pt x="99" y="8"/>
                    <a:pt x="99" y="8"/>
                  </a:cubicBezTo>
                  <a:close/>
                  <a:moveTo>
                    <a:pt x="150" y="16"/>
                  </a:moveTo>
                  <a:cubicBezTo>
                    <a:pt x="150" y="16"/>
                    <a:pt x="150" y="16"/>
                    <a:pt x="150" y="16"/>
                  </a:cubicBezTo>
                  <a:cubicBezTo>
                    <a:pt x="150" y="16"/>
                    <a:pt x="150" y="16"/>
                    <a:pt x="150" y="16"/>
                  </a:cubicBezTo>
                  <a:cubicBezTo>
                    <a:pt x="151" y="16"/>
                    <a:pt x="151" y="16"/>
                    <a:pt x="151" y="16"/>
                  </a:cubicBezTo>
                  <a:cubicBezTo>
                    <a:pt x="151" y="16"/>
                    <a:pt x="151" y="16"/>
                    <a:pt x="152" y="16"/>
                  </a:cubicBezTo>
                  <a:cubicBezTo>
                    <a:pt x="152" y="16"/>
                    <a:pt x="151" y="16"/>
                    <a:pt x="151" y="16"/>
                  </a:cubicBezTo>
                  <a:cubicBezTo>
                    <a:pt x="151" y="16"/>
                    <a:pt x="150" y="16"/>
                    <a:pt x="150" y="16"/>
                  </a:cubicBezTo>
                  <a:close/>
                  <a:moveTo>
                    <a:pt x="86" y="28"/>
                  </a:moveTo>
                  <a:cubicBezTo>
                    <a:pt x="85" y="28"/>
                    <a:pt x="85" y="28"/>
                    <a:pt x="85" y="28"/>
                  </a:cubicBezTo>
                  <a:cubicBezTo>
                    <a:pt x="84" y="28"/>
                    <a:pt x="84" y="28"/>
                    <a:pt x="85" y="28"/>
                  </a:cubicBezTo>
                  <a:cubicBezTo>
                    <a:pt x="85" y="28"/>
                    <a:pt x="85" y="28"/>
                    <a:pt x="86" y="28"/>
                  </a:cubicBezTo>
                  <a:cubicBezTo>
                    <a:pt x="86" y="28"/>
                    <a:pt x="86" y="28"/>
                    <a:pt x="86" y="28"/>
                  </a:cubicBezTo>
                  <a:close/>
                  <a:moveTo>
                    <a:pt x="94" y="5"/>
                  </a:moveTo>
                  <a:cubicBezTo>
                    <a:pt x="93" y="5"/>
                    <a:pt x="93" y="5"/>
                    <a:pt x="92" y="5"/>
                  </a:cubicBezTo>
                  <a:cubicBezTo>
                    <a:pt x="92" y="5"/>
                    <a:pt x="92" y="5"/>
                    <a:pt x="92" y="5"/>
                  </a:cubicBezTo>
                  <a:cubicBezTo>
                    <a:pt x="93" y="5"/>
                    <a:pt x="93" y="5"/>
                    <a:pt x="93" y="5"/>
                  </a:cubicBezTo>
                  <a:cubicBezTo>
                    <a:pt x="93" y="5"/>
                    <a:pt x="93" y="5"/>
                    <a:pt x="93" y="5"/>
                  </a:cubicBezTo>
                  <a:cubicBezTo>
                    <a:pt x="94" y="5"/>
                    <a:pt x="94" y="5"/>
                    <a:pt x="94" y="5"/>
                  </a:cubicBezTo>
                  <a:cubicBezTo>
                    <a:pt x="94" y="5"/>
                    <a:pt x="94" y="5"/>
                    <a:pt x="94" y="5"/>
                  </a:cubicBezTo>
                  <a:close/>
                  <a:moveTo>
                    <a:pt x="91" y="29"/>
                  </a:moveTo>
                  <a:cubicBezTo>
                    <a:pt x="90" y="29"/>
                    <a:pt x="90" y="29"/>
                    <a:pt x="91" y="29"/>
                  </a:cubicBezTo>
                  <a:cubicBezTo>
                    <a:pt x="91" y="30"/>
                    <a:pt x="91" y="30"/>
                    <a:pt x="91" y="29"/>
                  </a:cubicBezTo>
                  <a:cubicBezTo>
                    <a:pt x="91" y="29"/>
                    <a:pt x="92" y="29"/>
                    <a:pt x="91" y="29"/>
                  </a:cubicBezTo>
                  <a:cubicBezTo>
                    <a:pt x="91" y="29"/>
                    <a:pt x="91" y="29"/>
                    <a:pt x="91" y="29"/>
                  </a:cubicBezTo>
                  <a:close/>
                  <a:moveTo>
                    <a:pt x="66" y="19"/>
                  </a:moveTo>
                  <a:cubicBezTo>
                    <a:pt x="66" y="19"/>
                    <a:pt x="67" y="19"/>
                    <a:pt x="67" y="18"/>
                  </a:cubicBezTo>
                  <a:cubicBezTo>
                    <a:pt x="67" y="18"/>
                    <a:pt x="66" y="18"/>
                    <a:pt x="66" y="18"/>
                  </a:cubicBezTo>
                  <a:cubicBezTo>
                    <a:pt x="66" y="19"/>
                    <a:pt x="66" y="19"/>
                    <a:pt x="66" y="19"/>
                  </a:cubicBezTo>
                  <a:cubicBezTo>
                    <a:pt x="65" y="19"/>
                    <a:pt x="65" y="19"/>
                    <a:pt x="65" y="19"/>
                  </a:cubicBezTo>
                  <a:cubicBezTo>
                    <a:pt x="65" y="19"/>
                    <a:pt x="65" y="19"/>
                    <a:pt x="66" y="19"/>
                  </a:cubicBezTo>
                  <a:cubicBezTo>
                    <a:pt x="66" y="19"/>
                    <a:pt x="66" y="19"/>
                    <a:pt x="66" y="19"/>
                  </a:cubicBezTo>
                  <a:close/>
                  <a:moveTo>
                    <a:pt x="67" y="54"/>
                  </a:moveTo>
                  <a:cubicBezTo>
                    <a:pt x="67" y="54"/>
                    <a:pt x="67" y="54"/>
                    <a:pt x="67" y="54"/>
                  </a:cubicBezTo>
                  <a:cubicBezTo>
                    <a:pt x="67" y="54"/>
                    <a:pt x="66" y="54"/>
                    <a:pt x="66" y="54"/>
                  </a:cubicBezTo>
                  <a:cubicBezTo>
                    <a:pt x="66" y="54"/>
                    <a:pt x="66" y="54"/>
                    <a:pt x="66" y="54"/>
                  </a:cubicBezTo>
                  <a:cubicBezTo>
                    <a:pt x="66" y="54"/>
                    <a:pt x="66" y="54"/>
                    <a:pt x="66" y="54"/>
                  </a:cubicBezTo>
                  <a:cubicBezTo>
                    <a:pt x="66" y="54"/>
                    <a:pt x="66" y="54"/>
                    <a:pt x="67" y="54"/>
                  </a:cubicBezTo>
                  <a:close/>
                  <a:moveTo>
                    <a:pt x="10" y="16"/>
                  </a:moveTo>
                  <a:cubicBezTo>
                    <a:pt x="10" y="16"/>
                    <a:pt x="10" y="16"/>
                    <a:pt x="10" y="16"/>
                  </a:cubicBezTo>
                  <a:cubicBezTo>
                    <a:pt x="10" y="16"/>
                    <a:pt x="10" y="16"/>
                    <a:pt x="10" y="17"/>
                  </a:cubicBezTo>
                  <a:cubicBezTo>
                    <a:pt x="10" y="17"/>
                    <a:pt x="10" y="17"/>
                    <a:pt x="10" y="16"/>
                  </a:cubicBezTo>
                  <a:cubicBezTo>
                    <a:pt x="10" y="16"/>
                    <a:pt x="10" y="16"/>
                    <a:pt x="10" y="16"/>
                  </a:cubicBezTo>
                  <a:close/>
                  <a:moveTo>
                    <a:pt x="79" y="14"/>
                  </a:moveTo>
                  <a:cubicBezTo>
                    <a:pt x="79" y="14"/>
                    <a:pt x="79" y="14"/>
                    <a:pt x="79" y="14"/>
                  </a:cubicBezTo>
                  <a:cubicBezTo>
                    <a:pt x="80" y="14"/>
                    <a:pt x="80" y="14"/>
                    <a:pt x="80" y="14"/>
                  </a:cubicBezTo>
                  <a:cubicBezTo>
                    <a:pt x="80" y="14"/>
                    <a:pt x="80" y="14"/>
                    <a:pt x="80" y="14"/>
                  </a:cubicBezTo>
                  <a:cubicBezTo>
                    <a:pt x="80" y="14"/>
                    <a:pt x="80" y="14"/>
                    <a:pt x="80" y="14"/>
                  </a:cubicBezTo>
                  <a:cubicBezTo>
                    <a:pt x="80" y="14"/>
                    <a:pt x="79" y="13"/>
                    <a:pt x="79" y="14"/>
                  </a:cubicBezTo>
                  <a:close/>
                  <a:moveTo>
                    <a:pt x="91" y="16"/>
                  </a:moveTo>
                  <a:cubicBezTo>
                    <a:pt x="91" y="16"/>
                    <a:pt x="91" y="16"/>
                    <a:pt x="90" y="16"/>
                  </a:cubicBezTo>
                  <a:cubicBezTo>
                    <a:pt x="90" y="16"/>
                    <a:pt x="90" y="16"/>
                    <a:pt x="90" y="17"/>
                  </a:cubicBezTo>
                  <a:cubicBezTo>
                    <a:pt x="90" y="17"/>
                    <a:pt x="91" y="17"/>
                    <a:pt x="91" y="17"/>
                  </a:cubicBezTo>
                  <a:cubicBezTo>
                    <a:pt x="91" y="16"/>
                    <a:pt x="91" y="16"/>
                    <a:pt x="91" y="16"/>
                  </a:cubicBezTo>
                  <a:close/>
                  <a:moveTo>
                    <a:pt x="43" y="43"/>
                  </a:moveTo>
                  <a:cubicBezTo>
                    <a:pt x="43" y="43"/>
                    <a:pt x="43" y="43"/>
                    <a:pt x="43" y="43"/>
                  </a:cubicBezTo>
                  <a:cubicBezTo>
                    <a:pt x="43" y="43"/>
                    <a:pt x="44" y="43"/>
                    <a:pt x="44" y="43"/>
                  </a:cubicBezTo>
                  <a:cubicBezTo>
                    <a:pt x="44" y="43"/>
                    <a:pt x="44" y="43"/>
                    <a:pt x="44" y="43"/>
                  </a:cubicBezTo>
                  <a:cubicBezTo>
                    <a:pt x="44" y="42"/>
                    <a:pt x="43" y="42"/>
                    <a:pt x="43" y="43"/>
                  </a:cubicBezTo>
                  <a:close/>
                  <a:moveTo>
                    <a:pt x="166" y="55"/>
                  </a:moveTo>
                  <a:cubicBezTo>
                    <a:pt x="166" y="55"/>
                    <a:pt x="166" y="55"/>
                    <a:pt x="166" y="55"/>
                  </a:cubicBezTo>
                  <a:cubicBezTo>
                    <a:pt x="165" y="56"/>
                    <a:pt x="165" y="56"/>
                    <a:pt x="165" y="56"/>
                  </a:cubicBezTo>
                  <a:cubicBezTo>
                    <a:pt x="166" y="56"/>
                    <a:pt x="166" y="56"/>
                    <a:pt x="166" y="56"/>
                  </a:cubicBezTo>
                  <a:cubicBezTo>
                    <a:pt x="166" y="56"/>
                    <a:pt x="166" y="56"/>
                    <a:pt x="166" y="55"/>
                  </a:cubicBezTo>
                  <a:close/>
                  <a:moveTo>
                    <a:pt x="64" y="54"/>
                  </a:moveTo>
                  <a:cubicBezTo>
                    <a:pt x="64" y="54"/>
                    <a:pt x="64" y="54"/>
                    <a:pt x="64" y="54"/>
                  </a:cubicBezTo>
                  <a:cubicBezTo>
                    <a:pt x="63" y="54"/>
                    <a:pt x="63" y="54"/>
                    <a:pt x="63" y="54"/>
                  </a:cubicBezTo>
                  <a:cubicBezTo>
                    <a:pt x="64" y="55"/>
                    <a:pt x="64" y="54"/>
                    <a:pt x="64" y="54"/>
                  </a:cubicBezTo>
                  <a:cubicBezTo>
                    <a:pt x="64" y="54"/>
                    <a:pt x="64" y="54"/>
                    <a:pt x="64" y="54"/>
                  </a:cubicBezTo>
                  <a:close/>
                  <a:moveTo>
                    <a:pt x="79" y="13"/>
                  </a:moveTo>
                  <a:cubicBezTo>
                    <a:pt x="79" y="13"/>
                    <a:pt x="79" y="13"/>
                    <a:pt x="78" y="13"/>
                  </a:cubicBezTo>
                  <a:cubicBezTo>
                    <a:pt x="78" y="13"/>
                    <a:pt x="78" y="13"/>
                    <a:pt x="78" y="13"/>
                  </a:cubicBezTo>
                  <a:cubicBezTo>
                    <a:pt x="78" y="13"/>
                    <a:pt x="78" y="13"/>
                    <a:pt x="78" y="13"/>
                  </a:cubicBezTo>
                  <a:cubicBezTo>
                    <a:pt x="79" y="13"/>
                    <a:pt x="79" y="13"/>
                    <a:pt x="79" y="13"/>
                  </a:cubicBezTo>
                  <a:cubicBezTo>
                    <a:pt x="79" y="13"/>
                    <a:pt x="79" y="13"/>
                    <a:pt x="79" y="13"/>
                  </a:cubicBezTo>
                  <a:cubicBezTo>
                    <a:pt x="80" y="13"/>
                    <a:pt x="79" y="13"/>
                    <a:pt x="79" y="13"/>
                  </a:cubicBezTo>
                  <a:close/>
                  <a:moveTo>
                    <a:pt x="92" y="8"/>
                  </a:moveTo>
                  <a:cubicBezTo>
                    <a:pt x="91" y="8"/>
                    <a:pt x="91" y="8"/>
                    <a:pt x="91" y="8"/>
                  </a:cubicBezTo>
                  <a:cubicBezTo>
                    <a:pt x="91" y="8"/>
                    <a:pt x="91" y="8"/>
                    <a:pt x="91" y="8"/>
                  </a:cubicBezTo>
                  <a:cubicBezTo>
                    <a:pt x="91" y="9"/>
                    <a:pt x="91" y="8"/>
                    <a:pt x="92" y="8"/>
                  </a:cubicBezTo>
                  <a:cubicBezTo>
                    <a:pt x="92" y="8"/>
                    <a:pt x="92" y="8"/>
                    <a:pt x="92" y="8"/>
                  </a:cubicBezTo>
                  <a:close/>
                  <a:moveTo>
                    <a:pt x="89" y="9"/>
                  </a:moveTo>
                  <a:cubicBezTo>
                    <a:pt x="89" y="9"/>
                    <a:pt x="89" y="9"/>
                    <a:pt x="89" y="9"/>
                  </a:cubicBezTo>
                  <a:cubicBezTo>
                    <a:pt x="89" y="9"/>
                    <a:pt x="89" y="9"/>
                    <a:pt x="89" y="9"/>
                  </a:cubicBezTo>
                  <a:cubicBezTo>
                    <a:pt x="89" y="9"/>
                    <a:pt x="89" y="9"/>
                    <a:pt x="89" y="9"/>
                  </a:cubicBezTo>
                  <a:cubicBezTo>
                    <a:pt x="89" y="9"/>
                    <a:pt x="89" y="9"/>
                    <a:pt x="89" y="9"/>
                  </a:cubicBezTo>
                  <a:close/>
                  <a:moveTo>
                    <a:pt x="90" y="16"/>
                  </a:moveTo>
                  <a:cubicBezTo>
                    <a:pt x="90" y="16"/>
                    <a:pt x="89" y="16"/>
                    <a:pt x="89" y="16"/>
                  </a:cubicBezTo>
                  <a:cubicBezTo>
                    <a:pt x="89" y="16"/>
                    <a:pt x="89" y="17"/>
                    <a:pt x="89" y="17"/>
                  </a:cubicBezTo>
                  <a:cubicBezTo>
                    <a:pt x="89" y="17"/>
                    <a:pt x="90" y="17"/>
                    <a:pt x="90" y="17"/>
                  </a:cubicBezTo>
                  <a:cubicBezTo>
                    <a:pt x="90" y="17"/>
                    <a:pt x="90" y="16"/>
                    <a:pt x="90" y="16"/>
                  </a:cubicBezTo>
                  <a:close/>
                  <a:moveTo>
                    <a:pt x="170" y="42"/>
                  </a:moveTo>
                  <a:cubicBezTo>
                    <a:pt x="171" y="42"/>
                    <a:pt x="170" y="42"/>
                    <a:pt x="170" y="42"/>
                  </a:cubicBezTo>
                  <a:cubicBezTo>
                    <a:pt x="170" y="41"/>
                    <a:pt x="170" y="41"/>
                    <a:pt x="170" y="42"/>
                  </a:cubicBezTo>
                  <a:cubicBezTo>
                    <a:pt x="170" y="42"/>
                    <a:pt x="170" y="42"/>
                    <a:pt x="170" y="42"/>
                  </a:cubicBezTo>
                  <a:cubicBezTo>
                    <a:pt x="170" y="42"/>
                    <a:pt x="170" y="42"/>
                    <a:pt x="170" y="42"/>
                  </a:cubicBezTo>
                  <a:close/>
                  <a:moveTo>
                    <a:pt x="61" y="11"/>
                  </a:moveTo>
                  <a:cubicBezTo>
                    <a:pt x="60" y="11"/>
                    <a:pt x="60" y="11"/>
                    <a:pt x="60" y="11"/>
                  </a:cubicBezTo>
                  <a:cubicBezTo>
                    <a:pt x="60" y="11"/>
                    <a:pt x="60" y="11"/>
                    <a:pt x="60" y="11"/>
                  </a:cubicBezTo>
                  <a:cubicBezTo>
                    <a:pt x="60" y="11"/>
                    <a:pt x="60" y="11"/>
                    <a:pt x="60" y="11"/>
                  </a:cubicBezTo>
                  <a:cubicBezTo>
                    <a:pt x="60" y="11"/>
                    <a:pt x="60" y="11"/>
                    <a:pt x="61" y="11"/>
                  </a:cubicBezTo>
                  <a:close/>
                  <a:moveTo>
                    <a:pt x="46" y="42"/>
                  </a:moveTo>
                  <a:cubicBezTo>
                    <a:pt x="46" y="42"/>
                    <a:pt x="46" y="42"/>
                    <a:pt x="46" y="42"/>
                  </a:cubicBezTo>
                  <a:cubicBezTo>
                    <a:pt x="46" y="42"/>
                    <a:pt x="46" y="42"/>
                    <a:pt x="46" y="42"/>
                  </a:cubicBezTo>
                  <a:cubicBezTo>
                    <a:pt x="46" y="42"/>
                    <a:pt x="46" y="42"/>
                    <a:pt x="46" y="42"/>
                  </a:cubicBezTo>
                  <a:cubicBezTo>
                    <a:pt x="46" y="42"/>
                    <a:pt x="46" y="42"/>
                    <a:pt x="46" y="42"/>
                  </a:cubicBezTo>
                  <a:close/>
                  <a:moveTo>
                    <a:pt x="11" y="23"/>
                  </a:moveTo>
                  <a:cubicBezTo>
                    <a:pt x="11" y="23"/>
                    <a:pt x="11" y="23"/>
                    <a:pt x="11" y="23"/>
                  </a:cubicBezTo>
                  <a:cubicBezTo>
                    <a:pt x="11" y="23"/>
                    <a:pt x="10" y="23"/>
                    <a:pt x="10" y="23"/>
                  </a:cubicBezTo>
                  <a:cubicBezTo>
                    <a:pt x="10" y="23"/>
                    <a:pt x="10" y="23"/>
                    <a:pt x="10" y="23"/>
                  </a:cubicBezTo>
                  <a:cubicBezTo>
                    <a:pt x="11" y="23"/>
                    <a:pt x="11" y="23"/>
                    <a:pt x="11" y="23"/>
                  </a:cubicBezTo>
                  <a:close/>
                  <a:moveTo>
                    <a:pt x="12" y="21"/>
                  </a:moveTo>
                  <a:cubicBezTo>
                    <a:pt x="12" y="21"/>
                    <a:pt x="12" y="21"/>
                    <a:pt x="11" y="21"/>
                  </a:cubicBezTo>
                  <a:cubicBezTo>
                    <a:pt x="11" y="21"/>
                    <a:pt x="11" y="22"/>
                    <a:pt x="11" y="22"/>
                  </a:cubicBezTo>
                  <a:cubicBezTo>
                    <a:pt x="12" y="22"/>
                    <a:pt x="12" y="22"/>
                    <a:pt x="12" y="21"/>
                  </a:cubicBezTo>
                  <a:cubicBezTo>
                    <a:pt x="12" y="21"/>
                    <a:pt x="12" y="21"/>
                    <a:pt x="12" y="21"/>
                  </a:cubicBezTo>
                  <a:close/>
                  <a:moveTo>
                    <a:pt x="158" y="53"/>
                  </a:moveTo>
                  <a:cubicBezTo>
                    <a:pt x="158" y="52"/>
                    <a:pt x="158" y="52"/>
                    <a:pt x="158" y="53"/>
                  </a:cubicBezTo>
                  <a:cubicBezTo>
                    <a:pt x="158" y="53"/>
                    <a:pt x="158" y="53"/>
                    <a:pt x="158" y="53"/>
                  </a:cubicBezTo>
                  <a:cubicBezTo>
                    <a:pt x="158" y="53"/>
                    <a:pt x="158" y="53"/>
                    <a:pt x="158" y="53"/>
                  </a:cubicBezTo>
                  <a:cubicBezTo>
                    <a:pt x="158" y="53"/>
                    <a:pt x="158" y="53"/>
                    <a:pt x="158" y="53"/>
                  </a:cubicBezTo>
                  <a:close/>
                  <a:moveTo>
                    <a:pt x="126" y="22"/>
                  </a:moveTo>
                  <a:cubicBezTo>
                    <a:pt x="126" y="22"/>
                    <a:pt x="126" y="22"/>
                    <a:pt x="126" y="22"/>
                  </a:cubicBezTo>
                  <a:cubicBezTo>
                    <a:pt x="126" y="22"/>
                    <a:pt x="126" y="23"/>
                    <a:pt x="126" y="22"/>
                  </a:cubicBezTo>
                  <a:cubicBezTo>
                    <a:pt x="126" y="22"/>
                    <a:pt x="126" y="22"/>
                    <a:pt x="126" y="22"/>
                  </a:cubicBezTo>
                  <a:cubicBezTo>
                    <a:pt x="126" y="22"/>
                    <a:pt x="126" y="22"/>
                    <a:pt x="126" y="22"/>
                  </a:cubicBezTo>
                  <a:close/>
                  <a:moveTo>
                    <a:pt x="83" y="28"/>
                  </a:moveTo>
                  <a:cubicBezTo>
                    <a:pt x="83" y="28"/>
                    <a:pt x="83" y="28"/>
                    <a:pt x="83" y="28"/>
                  </a:cubicBezTo>
                  <a:cubicBezTo>
                    <a:pt x="83" y="28"/>
                    <a:pt x="83" y="28"/>
                    <a:pt x="83" y="28"/>
                  </a:cubicBezTo>
                  <a:cubicBezTo>
                    <a:pt x="83" y="28"/>
                    <a:pt x="83" y="28"/>
                    <a:pt x="84" y="28"/>
                  </a:cubicBezTo>
                  <a:cubicBezTo>
                    <a:pt x="84" y="28"/>
                    <a:pt x="84" y="28"/>
                    <a:pt x="83" y="28"/>
                  </a:cubicBezTo>
                  <a:close/>
                  <a:moveTo>
                    <a:pt x="84" y="9"/>
                  </a:moveTo>
                  <a:cubicBezTo>
                    <a:pt x="84" y="9"/>
                    <a:pt x="84" y="9"/>
                    <a:pt x="83" y="9"/>
                  </a:cubicBezTo>
                  <a:cubicBezTo>
                    <a:pt x="83" y="9"/>
                    <a:pt x="83" y="9"/>
                    <a:pt x="84" y="9"/>
                  </a:cubicBezTo>
                  <a:cubicBezTo>
                    <a:pt x="84" y="9"/>
                    <a:pt x="84" y="9"/>
                    <a:pt x="84" y="9"/>
                  </a:cubicBezTo>
                  <a:cubicBezTo>
                    <a:pt x="84" y="9"/>
                    <a:pt x="84" y="9"/>
                    <a:pt x="84" y="9"/>
                  </a:cubicBezTo>
                  <a:close/>
                  <a:moveTo>
                    <a:pt x="81" y="13"/>
                  </a:moveTo>
                  <a:cubicBezTo>
                    <a:pt x="81" y="13"/>
                    <a:pt x="80" y="13"/>
                    <a:pt x="80" y="13"/>
                  </a:cubicBezTo>
                  <a:cubicBezTo>
                    <a:pt x="80" y="13"/>
                    <a:pt x="80" y="13"/>
                    <a:pt x="80" y="13"/>
                  </a:cubicBezTo>
                  <a:cubicBezTo>
                    <a:pt x="80" y="13"/>
                    <a:pt x="81" y="13"/>
                    <a:pt x="81" y="13"/>
                  </a:cubicBezTo>
                  <a:cubicBezTo>
                    <a:pt x="81" y="13"/>
                    <a:pt x="81" y="13"/>
                    <a:pt x="81" y="13"/>
                  </a:cubicBezTo>
                  <a:close/>
                  <a:moveTo>
                    <a:pt x="133" y="27"/>
                  </a:moveTo>
                  <a:cubicBezTo>
                    <a:pt x="133" y="27"/>
                    <a:pt x="133" y="27"/>
                    <a:pt x="133" y="27"/>
                  </a:cubicBezTo>
                  <a:cubicBezTo>
                    <a:pt x="133" y="27"/>
                    <a:pt x="133" y="27"/>
                    <a:pt x="133" y="27"/>
                  </a:cubicBezTo>
                  <a:cubicBezTo>
                    <a:pt x="133" y="28"/>
                    <a:pt x="133" y="28"/>
                    <a:pt x="134" y="27"/>
                  </a:cubicBezTo>
                  <a:cubicBezTo>
                    <a:pt x="134" y="27"/>
                    <a:pt x="134" y="27"/>
                    <a:pt x="133" y="27"/>
                  </a:cubicBezTo>
                  <a:close/>
                  <a:moveTo>
                    <a:pt x="67" y="53"/>
                  </a:moveTo>
                  <a:cubicBezTo>
                    <a:pt x="67" y="53"/>
                    <a:pt x="67" y="53"/>
                    <a:pt x="67" y="53"/>
                  </a:cubicBezTo>
                  <a:cubicBezTo>
                    <a:pt x="67" y="53"/>
                    <a:pt x="67" y="53"/>
                    <a:pt x="67" y="53"/>
                  </a:cubicBezTo>
                  <a:cubicBezTo>
                    <a:pt x="67" y="53"/>
                    <a:pt x="67" y="53"/>
                    <a:pt x="67" y="53"/>
                  </a:cubicBezTo>
                  <a:cubicBezTo>
                    <a:pt x="67" y="53"/>
                    <a:pt x="67" y="53"/>
                    <a:pt x="67" y="53"/>
                  </a:cubicBezTo>
                  <a:close/>
                  <a:moveTo>
                    <a:pt x="77" y="11"/>
                  </a:moveTo>
                  <a:cubicBezTo>
                    <a:pt x="77" y="11"/>
                    <a:pt x="77" y="11"/>
                    <a:pt x="77" y="11"/>
                  </a:cubicBezTo>
                  <a:cubicBezTo>
                    <a:pt x="77" y="11"/>
                    <a:pt x="77" y="11"/>
                    <a:pt x="77" y="11"/>
                  </a:cubicBezTo>
                  <a:cubicBezTo>
                    <a:pt x="77" y="11"/>
                    <a:pt x="77" y="11"/>
                    <a:pt x="77" y="11"/>
                  </a:cubicBezTo>
                  <a:cubicBezTo>
                    <a:pt x="77" y="11"/>
                    <a:pt x="77" y="11"/>
                    <a:pt x="77" y="11"/>
                  </a:cubicBezTo>
                  <a:close/>
                  <a:moveTo>
                    <a:pt x="139" y="13"/>
                  </a:moveTo>
                  <a:cubicBezTo>
                    <a:pt x="139" y="13"/>
                    <a:pt x="139" y="13"/>
                    <a:pt x="139" y="13"/>
                  </a:cubicBezTo>
                  <a:cubicBezTo>
                    <a:pt x="139" y="13"/>
                    <a:pt x="139" y="13"/>
                    <a:pt x="139" y="13"/>
                  </a:cubicBezTo>
                  <a:cubicBezTo>
                    <a:pt x="139" y="13"/>
                    <a:pt x="139" y="13"/>
                    <a:pt x="139" y="13"/>
                  </a:cubicBezTo>
                  <a:cubicBezTo>
                    <a:pt x="139" y="13"/>
                    <a:pt x="139" y="13"/>
                    <a:pt x="139" y="13"/>
                  </a:cubicBezTo>
                  <a:close/>
                  <a:moveTo>
                    <a:pt x="109" y="6"/>
                  </a:moveTo>
                  <a:cubicBezTo>
                    <a:pt x="109" y="6"/>
                    <a:pt x="109" y="7"/>
                    <a:pt x="109" y="7"/>
                  </a:cubicBezTo>
                  <a:cubicBezTo>
                    <a:pt x="109" y="7"/>
                    <a:pt x="109" y="7"/>
                    <a:pt x="109" y="6"/>
                  </a:cubicBezTo>
                  <a:cubicBezTo>
                    <a:pt x="109" y="6"/>
                    <a:pt x="109" y="6"/>
                    <a:pt x="109" y="6"/>
                  </a:cubicBezTo>
                  <a:cubicBezTo>
                    <a:pt x="109" y="6"/>
                    <a:pt x="109" y="6"/>
                    <a:pt x="109" y="6"/>
                  </a:cubicBezTo>
                  <a:close/>
                  <a:moveTo>
                    <a:pt x="14" y="20"/>
                  </a:moveTo>
                  <a:cubicBezTo>
                    <a:pt x="14" y="20"/>
                    <a:pt x="14" y="20"/>
                    <a:pt x="14" y="20"/>
                  </a:cubicBezTo>
                  <a:cubicBezTo>
                    <a:pt x="14" y="20"/>
                    <a:pt x="14" y="20"/>
                    <a:pt x="14" y="20"/>
                  </a:cubicBezTo>
                  <a:cubicBezTo>
                    <a:pt x="14" y="20"/>
                    <a:pt x="14" y="20"/>
                    <a:pt x="14" y="20"/>
                  </a:cubicBezTo>
                  <a:close/>
                  <a:moveTo>
                    <a:pt x="87" y="28"/>
                  </a:moveTo>
                  <a:cubicBezTo>
                    <a:pt x="87" y="28"/>
                    <a:pt x="87" y="28"/>
                    <a:pt x="87" y="28"/>
                  </a:cubicBezTo>
                  <a:cubicBezTo>
                    <a:pt x="87" y="28"/>
                    <a:pt x="87" y="28"/>
                    <a:pt x="87" y="28"/>
                  </a:cubicBezTo>
                  <a:cubicBezTo>
                    <a:pt x="87" y="28"/>
                    <a:pt x="87" y="28"/>
                    <a:pt x="87" y="28"/>
                  </a:cubicBezTo>
                  <a:cubicBezTo>
                    <a:pt x="87" y="28"/>
                    <a:pt x="87" y="28"/>
                    <a:pt x="87" y="28"/>
                  </a:cubicBezTo>
                  <a:close/>
                  <a:moveTo>
                    <a:pt x="121" y="1"/>
                  </a:moveTo>
                  <a:cubicBezTo>
                    <a:pt x="121" y="1"/>
                    <a:pt x="121" y="1"/>
                    <a:pt x="121" y="1"/>
                  </a:cubicBezTo>
                  <a:cubicBezTo>
                    <a:pt x="121" y="1"/>
                    <a:pt x="121" y="1"/>
                    <a:pt x="121" y="1"/>
                  </a:cubicBezTo>
                  <a:close/>
                  <a:moveTo>
                    <a:pt x="78" y="13"/>
                  </a:moveTo>
                  <a:cubicBezTo>
                    <a:pt x="78" y="13"/>
                    <a:pt x="78" y="13"/>
                    <a:pt x="78" y="13"/>
                  </a:cubicBezTo>
                  <a:cubicBezTo>
                    <a:pt x="78" y="13"/>
                    <a:pt x="78" y="13"/>
                    <a:pt x="78" y="13"/>
                  </a:cubicBezTo>
                  <a:cubicBezTo>
                    <a:pt x="78" y="13"/>
                    <a:pt x="78" y="13"/>
                    <a:pt x="78" y="13"/>
                  </a:cubicBezTo>
                  <a:cubicBezTo>
                    <a:pt x="78" y="13"/>
                    <a:pt x="78" y="13"/>
                    <a:pt x="78" y="13"/>
                  </a:cubicBezTo>
                  <a:close/>
                  <a:moveTo>
                    <a:pt x="67" y="18"/>
                  </a:moveTo>
                  <a:cubicBezTo>
                    <a:pt x="67" y="18"/>
                    <a:pt x="67" y="18"/>
                    <a:pt x="67" y="18"/>
                  </a:cubicBezTo>
                  <a:cubicBezTo>
                    <a:pt x="67" y="18"/>
                    <a:pt x="67" y="18"/>
                    <a:pt x="67" y="18"/>
                  </a:cubicBezTo>
                  <a:cubicBezTo>
                    <a:pt x="67" y="18"/>
                    <a:pt x="67" y="18"/>
                    <a:pt x="67" y="18"/>
                  </a:cubicBezTo>
                  <a:cubicBezTo>
                    <a:pt x="67" y="18"/>
                    <a:pt x="67" y="18"/>
                    <a:pt x="67" y="18"/>
                  </a:cubicBezTo>
                  <a:close/>
                  <a:moveTo>
                    <a:pt x="9" y="23"/>
                  </a:moveTo>
                  <a:cubicBezTo>
                    <a:pt x="9" y="23"/>
                    <a:pt x="9" y="23"/>
                    <a:pt x="9" y="24"/>
                  </a:cubicBezTo>
                  <a:cubicBezTo>
                    <a:pt x="9" y="24"/>
                    <a:pt x="9" y="24"/>
                    <a:pt x="9" y="24"/>
                  </a:cubicBezTo>
                  <a:cubicBezTo>
                    <a:pt x="9" y="24"/>
                    <a:pt x="9" y="24"/>
                    <a:pt x="9" y="24"/>
                  </a:cubicBezTo>
                  <a:cubicBezTo>
                    <a:pt x="9" y="24"/>
                    <a:pt x="9" y="23"/>
                    <a:pt x="9" y="23"/>
                  </a:cubicBezTo>
                  <a:close/>
                  <a:moveTo>
                    <a:pt x="28" y="62"/>
                  </a:moveTo>
                  <a:cubicBezTo>
                    <a:pt x="28" y="62"/>
                    <a:pt x="28" y="62"/>
                    <a:pt x="28" y="62"/>
                  </a:cubicBezTo>
                  <a:cubicBezTo>
                    <a:pt x="28" y="62"/>
                    <a:pt x="28" y="62"/>
                    <a:pt x="28" y="62"/>
                  </a:cubicBezTo>
                  <a:cubicBezTo>
                    <a:pt x="28" y="62"/>
                    <a:pt x="28" y="62"/>
                    <a:pt x="28" y="62"/>
                  </a:cubicBezTo>
                  <a:cubicBezTo>
                    <a:pt x="28" y="62"/>
                    <a:pt x="28" y="62"/>
                    <a:pt x="28" y="62"/>
                  </a:cubicBezTo>
                  <a:close/>
                  <a:moveTo>
                    <a:pt x="141" y="21"/>
                  </a:moveTo>
                  <a:cubicBezTo>
                    <a:pt x="141" y="21"/>
                    <a:pt x="141" y="21"/>
                    <a:pt x="141" y="21"/>
                  </a:cubicBezTo>
                  <a:cubicBezTo>
                    <a:pt x="141" y="21"/>
                    <a:pt x="141" y="21"/>
                    <a:pt x="141" y="21"/>
                  </a:cubicBezTo>
                  <a:cubicBezTo>
                    <a:pt x="141" y="21"/>
                    <a:pt x="141" y="21"/>
                    <a:pt x="141" y="21"/>
                  </a:cubicBezTo>
                  <a:cubicBezTo>
                    <a:pt x="141" y="21"/>
                    <a:pt x="141" y="21"/>
                    <a:pt x="141" y="21"/>
                  </a:cubicBezTo>
                  <a:close/>
                  <a:moveTo>
                    <a:pt x="65" y="9"/>
                  </a:moveTo>
                  <a:cubicBezTo>
                    <a:pt x="65" y="9"/>
                    <a:pt x="65" y="9"/>
                    <a:pt x="65" y="9"/>
                  </a:cubicBezTo>
                  <a:cubicBezTo>
                    <a:pt x="65" y="9"/>
                    <a:pt x="65" y="9"/>
                    <a:pt x="65" y="9"/>
                  </a:cubicBezTo>
                  <a:close/>
                  <a:moveTo>
                    <a:pt x="39" y="22"/>
                  </a:moveTo>
                  <a:cubicBezTo>
                    <a:pt x="39" y="22"/>
                    <a:pt x="39" y="22"/>
                    <a:pt x="39" y="22"/>
                  </a:cubicBezTo>
                  <a:cubicBezTo>
                    <a:pt x="39" y="22"/>
                    <a:pt x="39" y="22"/>
                    <a:pt x="3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 name="Freeform 6"/>
            <p:cNvSpPr>
              <a:spLocks noEditPoints="1"/>
            </p:cNvSpPr>
            <p:nvPr/>
          </p:nvSpPr>
          <p:spPr bwMode="auto">
            <a:xfrm>
              <a:off x="504825" y="1082675"/>
              <a:ext cx="708025" cy="215900"/>
            </a:xfrm>
            <a:custGeom>
              <a:avLst/>
              <a:gdLst>
                <a:gd name="T0" fmla="*/ 15 w 47"/>
                <a:gd name="T1" fmla="*/ 6 h 14"/>
                <a:gd name="T2" fmla="*/ 13 w 47"/>
                <a:gd name="T3" fmla="*/ 6 h 14"/>
                <a:gd name="T4" fmla="*/ 10 w 47"/>
                <a:gd name="T5" fmla="*/ 8 h 14"/>
                <a:gd name="T6" fmla="*/ 6 w 47"/>
                <a:gd name="T7" fmla="*/ 10 h 14"/>
                <a:gd name="T8" fmla="*/ 5 w 47"/>
                <a:gd name="T9" fmla="*/ 12 h 14"/>
                <a:gd name="T10" fmla="*/ 8 w 47"/>
                <a:gd name="T11" fmla="*/ 12 h 14"/>
                <a:gd name="T12" fmla="*/ 8 w 47"/>
                <a:gd name="T13" fmla="*/ 12 h 14"/>
                <a:gd name="T14" fmla="*/ 4 w 47"/>
                <a:gd name="T15" fmla="*/ 14 h 14"/>
                <a:gd name="T16" fmla="*/ 4 w 47"/>
                <a:gd name="T17" fmla="*/ 14 h 14"/>
                <a:gd name="T18" fmla="*/ 1 w 47"/>
                <a:gd name="T19" fmla="*/ 13 h 14"/>
                <a:gd name="T20" fmla="*/ 0 w 47"/>
                <a:gd name="T21" fmla="*/ 11 h 14"/>
                <a:gd name="T22" fmla="*/ 1 w 47"/>
                <a:gd name="T23" fmla="*/ 8 h 14"/>
                <a:gd name="T24" fmla="*/ 5 w 47"/>
                <a:gd name="T25" fmla="*/ 7 h 14"/>
                <a:gd name="T26" fmla="*/ 5 w 47"/>
                <a:gd name="T27" fmla="*/ 7 h 14"/>
                <a:gd name="T28" fmla="*/ 4 w 47"/>
                <a:gd name="T29" fmla="*/ 8 h 14"/>
                <a:gd name="T30" fmla="*/ 7 w 47"/>
                <a:gd name="T31" fmla="*/ 8 h 14"/>
                <a:gd name="T32" fmla="*/ 9 w 47"/>
                <a:gd name="T33" fmla="*/ 7 h 14"/>
                <a:gd name="T34" fmla="*/ 12 w 47"/>
                <a:gd name="T35" fmla="*/ 6 h 14"/>
                <a:gd name="T36" fmla="*/ 9 w 47"/>
                <a:gd name="T37" fmla="*/ 6 h 14"/>
                <a:gd name="T38" fmla="*/ 9 w 47"/>
                <a:gd name="T39" fmla="*/ 5 h 14"/>
                <a:gd name="T40" fmla="*/ 9 w 47"/>
                <a:gd name="T41" fmla="*/ 4 h 14"/>
                <a:gd name="T42" fmla="*/ 7 w 47"/>
                <a:gd name="T43" fmla="*/ 4 h 14"/>
                <a:gd name="T44" fmla="*/ 9 w 47"/>
                <a:gd name="T45" fmla="*/ 3 h 14"/>
                <a:gd name="T46" fmla="*/ 14 w 47"/>
                <a:gd name="T47" fmla="*/ 3 h 14"/>
                <a:gd name="T48" fmla="*/ 13 w 47"/>
                <a:gd name="T49" fmla="*/ 3 h 14"/>
                <a:gd name="T50" fmla="*/ 12 w 47"/>
                <a:gd name="T51" fmla="*/ 3 h 14"/>
                <a:gd name="T52" fmla="*/ 13 w 47"/>
                <a:gd name="T53" fmla="*/ 3 h 14"/>
                <a:gd name="T54" fmla="*/ 14 w 47"/>
                <a:gd name="T55" fmla="*/ 3 h 14"/>
                <a:gd name="T56" fmla="*/ 17 w 47"/>
                <a:gd name="T57" fmla="*/ 3 h 14"/>
                <a:gd name="T58" fmla="*/ 22 w 47"/>
                <a:gd name="T59" fmla="*/ 2 h 14"/>
                <a:gd name="T60" fmla="*/ 26 w 47"/>
                <a:gd name="T61" fmla="*/ 2 h 14"/>
                <a:gd name="T62" fmla="*/ 32 w 47"/>
                <a:gd name="T63" fmla="*/ 2 h 14"/>
                <a:gd name="T64" fmla="*/ 35 w 47"/>
                <a:gd name="T65" fmla="*/ 2 h 14"/>
                <a:gd name="T66" fmla="*/ 41 w 47"/>
                <a:gd name="T67" fmla="*/ 1 h 14"/>
                <a:gd name="T68" fmla="*/ 45 w 47"/>
                <a:gd name="T69" fmla="*/ 1 h 14"/>
                <a:gd name="T70" fmla="*/ 47 w 47"/>
                <a:gd name="T71" fmla="*/ 0 h 14"/>
                <a:gd name="T72" fmla="*/ 47 w 47"/>
                <a:gd name="T73" fmla="*/ 1 h 14"/>
                <a:gd name="T74" fmla="*/ 44 w 47"/>
                <a:gd name="T75" fmla="*/ 2 h 14"/>
                <a:gd name="T76" fmla="*/ 42 w 47"/>
                <a:gd name="T77" fmla="*/ 2 h 14"/>
                <a:gd name="T78" fmla="*/ 43 w 47"/>
                <a:gd name="T79" fmla="*/ 3 h 14"/>
                <a:gd name="T80" fmla="*/ 37 w 47"/>
                <a:gd name="T81" fmla="*/ 4 h 14"/>
                <a:gd name="T82" fmla="*/ 36 w 47"/>
                <a:gd name="T83" fmla="*/ 4 h 14"/>
                <a:gd name="T84" fmla="*/ 32 w 47"/>
                <a:gd name="T85" fmla="*/ 5 h 14"/>
                <a:gd name="T86" fmla="*/ 30 w 47"/>
                <a:gd name="T87" fmla="*/ 5 h 14"/>
                <a:gd name="T88" fmla="*/ 26 w 47"/>
                <a:gd name="T89" fmla="*/ 6 h 14"/>
                <a:gd name="T90" fmla="*/ 19 w 47"/>
                <a:gd name="T91" fmla="*/ 6 h 14"/>
                <a:gd name="T92" fmla="*/ 16 w 47"/>
                <a:gd name="T93" fmla="*/ 7 h 14"/>
                <a:gd name="T94" fmla="*/ 15 w 47"/>
                <a:gd name="T95" fmla="*/ 7 h 14"/>
                <a:gd name="T96" fmla="*/ 16 w 47"/>
                <a:gd name="T97" fmla="*/ 6 h 14"/>
                <a:gd name="T98" fmla="*/ 16 w 47"/>
                <a:gd name="T99" fmla="*/ 6 h 14"/>
                <a:gd name="T100" fmla="*/ 23 w 47"/>
                <a:gd name="T101" fmla="*/ 2 h 14"/>
                <a:gd name="T102" fmla="*/ 23 w 47"/>
                <a:gd name="T10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 h="14">
                  <a:moveTo>
                    <a:pt x="16" y="6"/>
                  </a:moveTo>
                  <a:cubicBezTo>
                    <a:pt x="15" y="6"/>
                    <a:pt x="15" y="6"/>
                    <a:pt x="15" y="6"/>
                  </a:cubicBezTo>
                  <a:cubicBezTo>
                    <a:pt x="14" y="6"/>
                    <a:pt x="14" y="7"/>
                    <a:pt x="13" y="6"/>
                  </a:cubicBezTo>
                  <a:cubicBezTo>
                    <a:pt x="13" y="6"/>
                    <a:pt x="13" y="6"/>
                    <a:pt x="13" y="6"/>
                  </a:cubicBezTo>
                  <a:cubicBezTo>
                    <a:pt x="12" y="7"/>
                    <a:pt x="12" y="7"/>
                    <a:pt x="11" y="7"/>
                  </a:cubicBezTo>
                  <a:cubicBezTo>
                    <a:pt x="11" y="8"/>
                    <a:pt x="11" y="8"/>
                    <a:pt x="10" y="8"/>
                  </a:cubicBezTo>
                  <a:cubicBezTo>
                    <a:pt x="9" y="8"/>
                    <a:pt x="8" y="9"/>
                    <a:pt x="8" y="9"/>
                  </a:cubicBezTo>
                  <a:cubicBezTo>
                    <a:pt x="7" y="10"/>
                    <a:pt x="7" y="10"/>
                    <a:pt x="6" y="10"/>
                  </a:cubicBezTo>
                  <a:cubicBezTo>
                    <a:pt x="6" y="11"/>
                    <a:pt x="6" y="11"/>
                    <a:pt x="5" y="12"/>
                  </a:cubicBezTo>
                  <a:cubicBezTo>
                    <a:pt x="5" y="12"/>
                    <a:pt x="5" y="12"/>
                    <a:pt x="5" y="12"/>
                  </a:cubicBezTo>
                  <a:cubicBezTo>
                    <a:pt x="5" y="12"/>
                    <a:pt x="6" y="12"/>
                    <a:pt x="6" y="12"/>
                  </a:cubicBezTo>
                  <a:cubicBezTo>
                    <a:pt x="7" y="11"/>
                    <a:pt x="7" y="12"/>
                    <a:pt x="8" y="12"/>
                  </a:cubicBezTo>
                  <a:cubicBezTo>
                    <a:pt x="8" y="12"/>
                    <a:pt x="8" y="12"/>
                    <a:pt x="8" y="12"/>
                  </a:cubicBezTo>
                  <a:cubicBezTo>
                    <a:pt x="8" y="12"/>
                    <a:pt x="8" y="12"/>
                    <a:pt x="8" y="12"/>
                  </a:cubicBezTo>
                  <a:cubicBezTo>
                    <a:pt x="7" y="13"/>
                    <a:pt x="6" y="13"/>
                    <a:pt x="5" y="13"/>
                  </a:cubicBezTo>
                  <a:cubicBezTo>
                    <a:pt x="5" y="13"/>
                    <a:pt x="4" y="13"/>
                    <a:pt x="4" y="14"/>
                  </a:cubicBezTo>
                  <a:cubicBezTo>
                    <a:pt x="4" y="14"/>
                    <a:pt x="4" y="14"/>
                    <a:pt x="4" y="14"/>
                  </a:cubicBezTo>
                  <a:cubicBezTo>
                    <a:pt x="4" y="14"/>
                    <a:pt x="4" y="14"/>
                    <a:pt x="4" y="14"/>
                  </a:cubicBezTo>
                  <a:cubicBezTo>
                    <a:pt x="4" y="13"/>
                    <a:pt x="3" y="13"/>
                    <a:pt x="3" y="13"/>
                  </a:cubicBezTo>
                  <a:cubicBezTo>
                    <a:pt x="2" y="13"/>
                    <a:pt x="1" y="13"/>
                    <a:pt x="1" y="13"/>
                  </a:cubicBezTo>
                  <a:cubicBezTo>
                    <a:pt x="0" y="13"/>
                    <a:pt x="0" y="12"/>
                    <a:pt x="0" y="12"/>
                  </a:cubicBezTo>
                  <a:cubicBezTo>
                    <a:pt x="1" y="12"/>
                    <a:pt x="0" y="11"/>
                    <a:pt x="0" y="11"/>
                  </a:cubicBezTo>
                  <a:cubicBezTo>
                    <a:pt x="1" y="10"/>
                    <a:pt x="1" y="10"/>
                    <a:pt x="0" y="9"/>
                  </a:cubicBezTo>
                  <a:cubicBezTo>
                    <a:pt x="0" y="9"/>
                    <a:pt x="1" y="9"/>
                    <a:pt x="1" y="8"/>
                  </a:cubicBezTo>
                  <a:cubicBezTo>
                    <a:pt x="2" y="8"/>
                    <a:pt x="2" y="8"/>
                    <a:pt x="3" y="8"/>
                  </a:cubicBezTo>
                  <a:cubicBezTo>
                    <a:pt x="4" y="8"/>
                    <a:pt x="4" y="7"/>
                    <a:pt x="5" y="7"/>
                  </a:cubicBezTo>
                  <a:cubicBezTo>
                    <a:pt x="5" y="7"/>
                    <a:pt x="5" y="7"/>
                    <a:pt x="5" y="7"/>
                  </a:cubicBezTo>
                  <a:cubicBezTo>
                    <a:pt x="5" y="7"/>
                    <a:pt x="5" y="7"/>
                    <a:pt x="5" y="7"/>
                  </a:cubicBezTo>
                  <a:cubicBezTo>
                    <a:pt x="5" y="8"/>
                    <a:pt x="4" y="8"/>
                    <a:pt x="4" y="8"/>
                  </a:cubicBezTo>
                  <a:cubicBezTo>
                    <a:pt x="4" y="8"/>
                    <a:pt x="3" y="8"/>
                    <a:pt x="4" y="8"/>
                  </a:cubicBezTo>
                  <a:cubicBezTo>
                    <a:pt x="4" y="9"/>
                    <a:pt x="4" y="9"/>
                    <a:pt x="4" y="9"/>
                  </a:cubicBezTo>
                  <a:cubicBezTo>
                    <a:pt x="5" y="8"/>
                    <a:pt x="6" y="8"/>
                    <a:pt x="7" y="8"/>
                  </a:cubicBezTo>
                  <a:cubicBezTo>
                    <a:pt x="7" y="7"/>
                    <a:pt x="8" y="7"/>
                    <a:pt x="8" y="7"/>
                  </a:cubicBezTo>
                  <a:cubicBezTo>
                    <a:pt x="9" y="8"/>
                    <a:pt x="9" y="7"/>
                    <a:pt x="9" y="7"/>
                  </a:cubicBezTo>
                  <a:cubicBezTo>
                    <a:pt x="10" y="7"/>
                    <a:pt x="11" y="7"/>
                    <a:pt x="11" y="7"/>
                  </a:cubicBezTo>
                  <a:cubicBezTo>
                    <a:pt x="12" y="7"/>
                    <a:pt x="12" y="7"/>
                    <a:pt x="12" y="6"/>
                  </a:cubicBezTo>
                  <a:cubicBezTo>
                    <a:pt x="12" y="6"/>
                    <a:pt x="12" y="6"/>
                    <a:pt x="11" y="6"/>
                  </a:cubicBezTo>
                  <a:cubicBezTo>
                    <a:pt x="11" y="6"/>
                    <a:pt x="10" y="6"/>
                    <a:pt x="9" y="6"/>
                  </a:cubicBezTo>
                  <a:cubicBezTo>
                    <a:pt x="9" y="6"/>
                    <a:pt x="9" y="5"/>
                    <a:pt x="9" y="5"/>
                  </a:cubicBezTo>
                  <a:cubicBezTo>
                    <a:pt x="9" y="5"/>
                    <a:pt x="9" y="5"/>
                    <a:pt x="9" y="5"/>
                  </a:cubicBezTo>
                  <a:cubicBezTo>
                    <a:pt x="10" y="5"/>
                    <a:pt x="10" y="4"/>
                    <a:pt x="10" y="4"/>
                  </a:cubicBezTo>
                  <a:cubicBezTo>
                    <a:pt x="10" y="3"/>
                    <a:pt x="9" y="4"/>
                    <a:pt x="9" y="4"/>
                  </a:cubicBezTo>
                  <a:cubicBezTo>
                    <a:pt x="9" y="4"/>
                    <a:pt x="8" y="4"/>
                    <a:pt x="8" y="4"/>
                  </a:cubicBezTo>
                  <a:cubicBezTo>
                    <a:pt x="8" y="4"/>
                    <a:pt x="7" y="4"/>
                    <a:pt x="7" y="4"/>
                  </a:cubicBezTo>
                  <a:cubicBezTo>
                    <a:pt x="7" y="3"/>
                    <a:pt x="8" y="3"/>
                    <a:pt x="8" y="3"/>
                  </a:cubicBezTo>
                  <a:cubicBezTo>
                    <a:pt x="8" y="3"/>
                    <a:pt x="9" y="3"/>
                    <a:pt x="9" y="3"/>
                  </a:cubicBezTo>
                  <a:cubicBezTo>
                    <a:pt x="10" y="3"/>
                    <a:pt x="11" y="3"/>
                    <a:pt x="11" y="3"/>
                  </a:cubicBezTo>
                  <a:cubicBezTo>
                    <a:pt x="12" y="3"/>
                    <a:pt x="13" y="2"/>
                    <a:pt x="14" y="3"/>
                  </a:cubicBezTo>
                  <a:cubicBezTo>
                    <a:pt x="13" y="3"/>
                    <a:pt x="13" y="3"/>
                    <a:pt x="13" y="3"/>
                  </a:cubicBezTo>
                  <a:cubicBezTo>
                    <a:pt x="13" y="3"/>
                    <a:pt x="13" y="3"/>
                    <a:pt x="13" y="3"/>
                  </a:cubicBezTo>
                  <a:cubicBezTo>
                    <a:pt x="13" y="3"/>
                    <a:pt x="13" y="3"/>
                    <a:pt x="13" y="3"/>
                  </a:cubicBezTo>
                  <a:cubicBezTo>
                    <a:pt x="13" y="3"/>
                    <a:pt x="12" y="3"/>
                    <a:pt x="12" y="3"/>
                  </a:cubicBezTo>
                  <a:cubicBezTo>
                    <a:pt x="12" y="3"/>
                    <a:pt x="13" y="3"/>
                    <a:pt x="13" y="3"/>
                  </a:cubicBezTo>
                  <a:cubicBezTo>
                    <a:pt x="13" y="3"/>
                    <a:pt x="13" y="3"/>
                    <a:pt x="13" y="3"/>
                  </a:cubicBezTo>
                  <a:cubicBezTo>
                    <a:pt x="13" y="3"/>
                    <a:pt x="13" y="3"/>
                    <a:pt x="13" y="3"/>
                  </a:cubicBezTo>
                  <a:cubicBezTo>
                    <a:pt x="14" y="3"/>
                    <a:pt x="14" y="3"/>
                    <a:pt x="14" y="3"/>
                  </a:cubicBezTo>
                  <a:cubicBezTo>
                    <a:pt x="15" y="3"/>
                    <a:pt x="15" y="3"/>
                    <a:pt x="15" y="3"/>
                  </a:cubicBezTo>
                  <a:cubicBezTo>
                    <a:pt x="16" y="3"/>
                    <a:pt x="17" y="3"/>
                    <a:pt x="17" y="3"/>
                  </a:cubicBezTo>
                  <a:cubicBezTo>
                    <a:pt x="18" y="3"/>
                    <a:pt x="18" y="3"/>
                    <a:pt x="18" y="3"/>
                  </a:cubicBezTo>
                  <a:cubicBezTo>
                    <a:pt x="20" y="2"/>
                    <a:pt x="21" y="3"/>
                    <a:pt x="22" y="2"/>
                  </a:cubicBezTo>
                  <a:cubicBezTo>
                    <a:pt x="23" y="2"/>
                    <a:pt x="23" y="2"/>
                    <a:pt x="24" y="2"/>
                  </a:cubicBezTo>
                  <a:cubicBezTo>
                    <a:pt x="24" y="3"/>
                    <a:pt x="25" y="3"/>
                    <a:pt x="26" y="2"/>
                  </a:cubicBezTo>
                  <a:cubicBezTo>
                    <a:pt x="27" y="2"/>
                    <a:pt x="28" y="2"/>
                    <a:pt x="29" y="2"/>
                  </a:cubicBezTo>
                  <a:cubicBezTo>
                    <a:pt x="30" y="2"/>
                    <a:pt x="31" y="2"/>
                    <a:pt x="32" y="2"/>
                  </a:cubicBezTo>
                  <a:cubicBezTo>
                    <a:pt x="33" y="2"/>
                    <a:pt x="34" y="2"/>
                    <a:pt x="34" y="2"/>
                  </a:cubicBezTo>
                  <a:cubicBezTo>
                    <a:pt x="35" y="2"/>
                    <a:pt x="35" y="2"/>
                    <a:pt x="35" y="2"/>
                  </a:cubicBezTo>
                  <a:cubicBezTo>
                    <a:pt x="36" y="2"/>
                    <a:pt x="37" y="2"/>
                    <a:pt x="38" y="1"/>
                  </a:cubicBezTo>
                  <a:cubicBezTo>
                    <a:pt x="39" y="1"/>
                    <a:pt x="40" y="1"/>
                    <a:pt x="41" y="1"/>
                  </a:cubicBezTo>
                  <a:cubicBezTo>
                    <a:pt x="42" y="1"/>
                    <a:pt x="43" y="1"/>
                    <a:pt x="44" y="1"/>
                  </a:cubicBezTo>
                  <a:cubicBezTo>
                    <a:pt x="45" y="0"/>
                    <a:pt x="45" y="0"/>
                    <a:pt x="45" y="1"/>
                  </a:cubicBezTo>
                  <a:cubicBezTo>
                    <a:pt x="46" y="1"/>
                    <a:pt x="46" y="1"/>
                    <a:pt x="47" y="0"/>
                  </a:cubicBezTo>
                  <a:cubicBezTo>
                    <a:pt x="47" y="0"/>
                    <a:pt x="47" y="0"/>
                    <a:pt x="47" y="0"/>
                  </a:cubicBezTo>
                  <a:cubicBezTo>
                    <a:pt x="47" y="0"/>
                    <a:pt x="47" y="0"/>
                    <a:pt x="47" y="1"/>
                  </a:cubicBezTo>
                  <a:cubicBezTo>
                    <a:pt x="47" y="1"/>
                    <a:pt x="47" y="1"/>
                    <a:pt x="47" y="1"/>
                  </a:cubicBezTo>
                  <a:cubicBezTo>
                    <a:pt x="47" y="1"/>
                    <a:pt x="46" y="1"/>
                    <a:pt x="46" y="1"/>
                  </a:cubicBezTo>
                  <a:cubicBezTo>
                    <a:pt x="46" y="2"/>
                    <a:pt x="45" y="2"/>
                    <a:pt x="44" y="2"/>
                  </a:cubicBezTo>
                  <a:cubicBezTo>
                    <a:pt x="44" y="2"/>
                    <a:pt x="43" y="2"/>
                    <a:pt x="43" y="2"/>
                  </a:cubicBezTo>
                  <a:cubicBezTo>
                    <a:pt x="42" y="2"/>
                    <a:pt x="42" y="2"/>
                    <a:pt x="42" y="2"/>
                  </a:cubicBezTo>
                  <a:cubicBezTo>
                    <a:pt x="42" y="2"/>
                    <a:pt x="42" y="2"/>
                    <a:pt x="43" y="2"/>
                  </a:cubicBezTo>
                  <a:cubicBezTo>
                    <a:pt x="43" y="2"/>
                    <a:pt x="43" y="3"/>
                    <a:pt x="43" y="3"/>
                  </a:cubicBezTo>
                  <a:cubicBezTo>
                    <a:pt x="42" y="3"/>
                    <a:pt x="41" y="3"/>
                    <a:pt x="40" y="3"/>
                  </a:cubicBezTo>
                  <a:cubicBezTo>
                    <a:pt x="39" y="3"/>
                    <a:pt x="38" y="3"/>
                    <a:pt x="37" y="4"/>
                  </a:cubicBezTo>
                  <a:cubicBezTo>
                    <a:pt x="37" y="4"/>
                    <a:pt x="36" y="4"/>
                    <a:pt x="36" y="4"/>
                  </a:cubicBezTo>
                  <a:cubicBezTo>
                    <a:pt x="36" y="4"/>
                    <a:pt x="36" y="4"/>
                    <a:pt x="36" y="4"/>
                  </a:cubicBezTo>
                  <a:cubicBezTo>
                    <a:pt x="35" y="4"/>
                    <a:pt x="35" y="4"/>
                    <a:pt x="34" y="4"/>
                  </a:cubicBezTo>
                  <a:cubicBezTo>
                    <a:pt x="34" y="4"/>
                    <a:pt x="33" y="5"/>
                    <a:pt x="32" y="5"/>
                  </a:cubicBezTo>
                  <a:cubicBezTo>
                    <a:pt x="32" y="5"/>
                    <a:pt x="32" y="5"/>
                    <a:pt x="31" y="5"/>
                  </a:cubicBezTo>
                  <a:cubicBezTo>
                    <a:pt x="31" y="5"/>
                    <a:pt x="30" y="5"/>
                    <a:pt x="30" y="5"/>
                  </a:cubicBezTo>
                  <a:cubicBezTo>
                    <a:pt x="29" y="5"/>
                    <a:pt x="28" y="5"/>
                    <a:pt x="27" y="6"/>
                  </a:cubicBezTo>
                  <a:cubicBezTo>
                    <a:pt x="26" y="6"/>
                    <a:pt x="26" y="6"/>
                    <a:pt x="26" y="6"/>
                  </a:cubicBezTo>
                  <a:cubicBezTo>
                    <a:pt x="25" y="5"/>
                    <a:pt x="24" y="6"/>
                    <a:pt x="23" y="6"/>
                  </a:cubicBezTo>
                  <a:cubicBezTo>
                    <a:pt x="21" y="6"/>
                    <a:pt x="20" y="6"/>
                    <a:pt x="19" y="6"/>
                  </a:cubicBezTo>
                  <a:cubicBezTo>
                    <a:pt x="18" y="6"/>
                    <a:pt x="17" y="6"/>
                    <a:pt x="16" y="6"/>
                  </a:cubicBezTo>
                  <a:cubicBezTo>
                    <a:pt x="16" y="6"/>
                    <a:pt x="16" y="6"/>
                    <a:pt x="16" y="7"/>
                  </a:cubicBezTo>
                  <a:cubicBezTo>
                    <a:pt x="16" y="7"/>
                    <a:pt x="15" y="7"/>
                    <a:pt x="15" y="7"/>
                  </a:cubicBezTo>
                  <a:cubicBezTo>
                    <a:pt x="15" y="7"/>
                    <a:pt x="15" y="7"/>
                    <a:pt x="15" y="7"/>
                  </a:cubicBezTo>
                  <a:cubicBezTo>
                    <a:pt x="15" y="6"/>
                    <a:pt x="15" y="6"/>
                    <a:pt x="16" y="6"/>
                  </a:cubicBezTo>
                  <a:cubicBezTo>
                    <a:pt x="16" y="6"/>
                    <a:pt x="16" y="6"/>
                    <a:pt x="16" y="6"/>
                  </a:cubicBezTo>
                  <a:cubicBezTo>
                    <a:pt x="16" y="6"/>
                    <a:pt x="16" y="6"/>
                    <a:pt x="16" y="6"/>
                  </a:cubicBezTo>
                  <a:cubicBezTo>
                    <a:pt x="16" y="6"/>
                    <a:pt x="16" y="6"/>
                    <a:pt x="16" y="6"/>
                  </a:cubicBezTo>
                  <a:close/>
                  <a:moveTo>
                    <a:pt x="23" y="2"/>
                  </a:moveTo>
                  <a:cubicBezTo>
                    <a:pt x="23" y="2"/>
                    <a:pt x="23" y="2"/>
                    <a:pt x="23" y="2"/>
                  </a:cubicBezTo>
                  <a:cubicBezTo>
                    <a:pt x="23" y="2"/>
                    <a:pt x="23" y="2"/>
                    <a:pt x="23" y="2"/>
                  </a:cubicBezTo>
                  <a:cubicBezTo>
                    <a:pt x="23" y="2"/>
                    <a:pt x="23" y="2"/>
                    <a:pt x="23" y="2"/>
                  </a:cubicBezTo>
                  <a:cubicBezTo>
                    <a:pt x="23" y="2"/>
                    <a:pt x="23" y="2"/>
                    <a:pt x="2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 name="Freeform 7"/>
            <p:cNvSpPr>
              <a:spLocks noEditPoints="1"/>
            </p:cNvSpPr>
            <p:nvPr/>
          </p:nvSpPr>
          <p:spPr bwMode="auto">
            <a:xfrm>
              <a:off x="2100263" y="1422400"/>
              <a:ext cx="452438" cy="46037"/>
            </a:xfrm>
            <a:custGeom>
              <a:avLst/>
              <a:gdLst>
                <a:gd name="T0" fmla="*/ 11 w 30"/>
                <a:gd name="T1" fmla="*/ 2 h 3"/>
                <a:gd name="T2" fmla="*/ 10 w 30"/>
                <a:gd name="T3" fmla="*/ 3 h 3"/>
                <a:gd name="T4" fmla="*/ 9 w 30"/>
                <a:gd name="T5" fmla="*/ 2 h 3"/>
                <a:gd name="T6" fmla="*/ 9 w 30"/>
                <a:gd name="T7" fmla="*/ 2 h 3"/>
                <a:gd name="T8" fmla="*/ 4 w 30"/>
                <a:gd name="T9" fmla="*/ 3 h 3"/>
                <a:gd name="T10" fmla="*/ 0 w 30"/>
                <a:gd name="T11" fmla="*/ 3 h 3"/>
                <a:gd name="T12" fmla="*/ 0 w 30"/>
                <a:gd name="T13" fmla="*/ 3 h 3"/>
                <a:gd name="T14" fmla="*/ 0 w 30"/>
                <a:gd name="T15" fmla="*/ 2 h 3"/>
                <a:gd name="T16" fmla="*/ 0 w 30"/>
                <a:gd name="T17" fmla="*/ 2 h 3"/>
                <a:gd name="T18" fmla="*/ 2 w 30"/>
                <a:gd name="T19" fmla="*/ 2 h 3"/>
                <a:gd name="T20" fmla="*/ 3 w 30"/>
                <a:gd name="T21" fmla="*/ 2 h 3"/>
                <a:gd name="T22" fmla="*/ 4 w 30"/>
                <a:gd name="T23" fmla="*/ 2 h 3"/>
                <a:gd name="T24" fmla="*/ 5 w 30"/>
                <a:gd name="T25" fmla="*/ 2 h 3"/>
                <a:gd name="T26" fmla="*/ 5 w 30"/>
                <a:gd name="T27" fmla="*/ 1 h 3"/>
                <a:gd name="T28" fmla="*/ 2 w 30"/>
                <a:gd name="T29" fmla="*/ 1 h 3"/>
                <a:gd name="T30" fmla="*/ 1 w 30"/>
                <a:gd name="T31" fmla="*/ 1 h 3"/>
                <a:gd name="T32" fmla="*/ 2 w 30"/>
                <a:gd name="T33" fmla="*/ 1 h 3"/>
                <a:gd name="T34" fmla="*/ 6 w 30"/>
                <a:gd name="T35" fmla="*/ 1 h 3"/>
                <a:gd name="T36" fmla="*/ 7 w 30"/>
                <a:gd name="T37" fmla="*/ 1 h 3"/>
                <a:gd name="T38" fmla="*/ 10 w 30"/>
                <a:gd name="T39" fmla="*/ 1 h 3"/>
                <a:gd name="T40" fmla="*/ 12 w 30"/>
                <a:gd name="T41" fmla="*/ 1 h 3"/>
                <a:gd name="T42" fmla="*/ 13 w 30"/>
                <a:gd name="T43" fmla="*/ 1 h 3"/>
                <a:gd name="T44" fmla="*/ 13 w 30"/>
                <a:gd name="T45" fmla="*/ 1 h 3"/>
                <a:gd name="T46" fmla="*/ 15 w 30"/>
                <a:gd name="T47" fmla="*/ 1 h 3"/>
                <a:gd name="T48" fmla="*/ 17 w 30"/>
                <a:gd name="T49" fmla="*/ 1 h 3"/>
                <a:gd name="T50" fmla="*/ 18 w 30"/>
                <a:gd name="T51" fmla="*/ 1 h 3"/>
                <a:gd name="T52" fmla="*/ 19 w 30"/>
                <a:gd name="T53" fmla="*/ 1 h 3"/>
                <a:gd name="T54" fmla="*/ 21 w 30"/>
                <a:gd name="T55" fmla="*/ 1 h 3"/>
                <a:gd name="T56" fmla="*/ 23 w 30"/>
                <a:gd name="T57" fmla="*/ 1 h 3"/>
                <a:gd name="T58" fmla="*/ 24 w 30"/>
                <a:gd name="T59" fmla="*/ 1 h 3"/>
                <a:gd name="T60" fmla="*/ 24 w 30"/>
                <a:gd name="T61" fmla="*/ 1 h 3"/>
                <a:gd name="T62" fmla="*/ 27 w 30"/>
                <a:gd name="T63" fmla="*/ 1 h 3"/>
                <a:gd name="T64" fmla="*/ 28 w 30"/>
                <a:gd name="T65" fmla="*/ 1 h 3"/>
                <a:gd name="T66" fmla="*/ 30 w 30"/>
                <a:gd name="T67" fmla="*/ 1 h 3"/>
                <a:gd name="T68" fmla="*/ 29 w 30"/>
                <a:gd name="T69" fmla="*/ 2 h 3"/>
                <a:gd name="T70" fmla="*/ 26 w 30"/>
                <a:gd name="T71" fmla="*/ 2 h 3"/>
                <a:gd name="T72" fmla="*/ 23 w 30"/>
                <a:gd name="T73" fmla="*/ 2 h 3"/>
                <a:gd name="T74" fmla="*/ 21 w 30"/>
                <a:gd name="T75" fmla="*/ 2 h 3"/>
                <a:gd name="T76" fmla="*/ 20 w 30"/>
                <a:gd name="T77" fmla="*/ 2 h 3"/>
                <a:gd name="T78" fmla="*/ 19 w 30"/>
                <a:gd name="T79" fmla="*/ 2 h 3"/>
                <a:gd name="T80" fmla="*/ 18 w 30"/>
                <a:gd name="T81" fmla="*/ 2 h 3"/>
                <a:gd name="T82" fmla="*/ 15 w 30"/>
                <a:gd name="T83" fmla="*/ 2 h 3"/>
                <a:gd name="T84" fmla="*/ 14 w 30"/>
                <a:gd name="T85" fmla="*/ 2 h 3"/>
                <a:gd name="T86" fmla="*/ 12 w 30"/>
                <a:gd name="T87" fmla="*/ 2 h 3"/>
                <a:gd name="T88" fmla="*/ 12 w 30"/>
                <a:gd name="T89" fmla="*/ 2 h 3"/>
                <a:gd name="T90" fmla="*/ 11 w 30"/>
                <a:gd name="T91" fmla="*/ 2 h 3"/>
                <a:gd name="T92" fmla="*/ 11 w 30"/>
                <a:gd name="T93" fmla="*/ 2 h 3"/>
                <a:gd name="T94" fmla="*/ 6 w 30"/>
                <a:gd name="T95" fmla="*/ 2 h 3"/>
                <a:gd name="T96" fmla="*/ 5 w 30"/>
                <a:gd name="T97" fmla="*/ 2 h 3"/>
                <a:gd name="T98" fmla="*/ 5 w 30"/>
                <a:gd name="T99" fmla="*/ 2 h 3"/>
                <a:gd name="T100" fmla="*/ 6 w 30"/>
                <a:gd name="T101" fmla="*/ 2 h 3"/>
                <a:gd name="T102" fmla="*/ 6 w 30"/>
                <a:gd name="T10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 h="3">
                  <a:moveTo>
                    <a:pt x="11" y="2"/>
                  </a:moveTo>
                  <a:cubicBezTo>
                    <a:pt x="11" y="2"/>
                    <a:pt x="10" y="2"/>
                    <a:pt x="10" y="3"/>
                  </a:cubicBezTo>
                  <a:cubicBezTo>
                    <a:pt x="10" y="3"/>
                    <a:pt x="9" y="3"/>
                    <a:pt x="9" y="2"/>
                  </a:cubicBezTo>
                  <a:cubicBezTo>
                    <a:pt x="9" y="2"/>
                    <a:pt x="9" y="2"/>
                    <a:pt x="9" y="2"/>
                  </a:cubicBezTo>
                  <a:cubicBezTo>
                    <a:pt x="7" y="3"/>
                    <a:pt x="5" y="3"/>
                    <a:pt x="4" y="3"/>
                  </a:cubicBezTo>
                  <a:cubicBezTo>
                    <a:pt x="2" y="3"/>
                    <a:pt x="1" y="3"/>
                    <a:pt x="0" y="3"/>
                  </a:cubicBezTo>
                  <a:cubicBezTo>
                    <a:pt x="0" y="3"/>
                    <a:pt x="0" y="3"/>
                    <a:pt x="0" y="3"/>
                  </a:cubicBezTo>
                  <a:cubicBezTo>
                    <a:pt x="0" y="3"/>
                    <a:pt x="0" y="3"/>
                    <a:pt x="0" y="2"/>
                  </a:cubicBezTo>
                  <a:cubicBezTo>
                    <a:pt x="0" y="2"/>
                    <a:pt x="0" y="2"/>
                    <a:pt x="0" y="2"/>
                  </a:cubicBezTo>
                  <a:cubicBezTo>
                    <a:pt x="1" y="3"/>
                    <a:pt x="1" y="2"/>
                    <a:pt x="2" y="2"/>
                  </a:cubicBezTo>
                  <a:cubicBezTo>
                    <a:pt x="2" y="2"/>
                    <a:pt x="2" y="2"/>
                    <a:pt x="3" y="2"/>
                  </a:cubicBezTo>
                  <a:cubicBezTo>
                    <a:pt x="3" y="2"/>
                    <a:pt x="4" y="2"/>
                    <a:pt x="4" y="2"/>
                  </a:cubicBezTo>
                  <a:cubicBezTo>
                    <a:pt x="5" y="2"/>
                    <a:pt x="5" y="2"/>
                    <a:pt x="5" y="2"/>
                  </a:cubicBezTo>
                  <a:cubicBezTo>
                    <a:pt x="5" y="2"/>
                    <a:pt x="5" y="2"/>
                    <a:pt x="5" y="1"/>
                  </a:cubicBezTo>
                  <a:cubicBezTo>
                    <a:pt x="4" y="1"/>
                    <a:pt x="3" y="1"/>
                    <a:pt x="2" y="1"/>
                  </a:cubicBezTo>
                  <a:cubicBezTo>
                    <a:pt x="2" y="1"/>
                    <a:pt x="1" y="1"/>
                    <a:pt x="1" y="1"/>
                  </a:cubicBezTo>
                  <a:cubicBezTo>
                    <a:pt x="1" y="1"/>
                    <a:pt x="2" y="1"/>
                    <a:pt x="2" y="1"/>
                  </a:cubicBezTo>
                  <a:cubicBezTo>
                    <a:pt x="3" y="1"/>
                    <a:pt x="4" y="1"/>
                    <a:pt x="6" y="1"/>
                  </a:cubicBezTo>
                  <a:cubicBezTo>
                    <a:pt x="6" y="1"/>
                    <a:pt x="7" y="1"/>
                    <a:pt x="7" y="1"/>
                  </a:cubicBezTo>
                  <a:cubicBezTo>
                    <a:pt x="8" y="1"/>
                    <a:pt x="9" y="1"/>
                    <a:pt x="10" y="1"/>
                  </a:cubicBezTo>
                  <a:cubicBezTo>
                    <a:pt x="10" y="1"/>
                    <a:pt x="11" y="1"/>
                    <a:pt x="12" y="1"/>
                  </a:cubicBezTo>
                  <a:cubicBezTo>
                    <a:pt x="12" y="1"/>
                    <a:pt x="12" y="1"/>
                    <a:pt x="13" y="1"/>
                  </a:cubicBezTo>
                  <a:cubicBezTo>
                    <a:pt x="13" y="1"/>
                    <a:pt x="13" y="1"/>
                    <a:pt x="13" y="1"/>
                  </a:cubicBezTo>
                  <a:cubicBezTo>
                    <a:pt x="14" y="1"/>
                    <a:pt x="15" y="0"/>
                    <a:pt x="15" y="1"/>
                  </a:cubicBezTo>
                  <a:cubicBezTo>
                    <a:pt x="16" y="1"/>
                    <a:pt x="17" y="1"/>
                    <a:pt x="17" y="1"/>
                  </a:cubicBezTo>
                  <a:cubicBezTo>
                    <a:pt x="18" y="1"/>
                    <a:pt x="18" y="1"/>
                    <a:pt x="18" y="1"/>
                  </a:cubicBezTo>
                  <a:cubicBezTo>
                    <a:pt x="19" y="0"/>
                    <a:pt x="19" y="0"/>
                    <a:pt x="19" y="1"/>
                  </a:cubicBezTo>
                  <a:cubicBezTo>
                    <a:pt x="20" y="1"/>
                    <a:pt x="20" y="1"/>
                    <a:pt x="21" y="1"/>
                  </a:cubicBezTo>
                  <a:cubicBezTo>
                    <a:pt x="21" y="0"/>
                    <a:pt x="22" y="1"/>
                    <a:pt x="23" y="1"/>
                  </a:cubicBezTo>
                  <a:cubicBezTo>
                    <a:pt x="23" y="1"/>
                    <a:pt x="23" y="1"/>
                    <a:pt x="24" y="1"/>
                  </a:cubicBezTo>
                  <a:cubicBezTo>
                    <a:pt x="24" y="0"/>
                    <a:pt x="24" y="1"/>
                    <a:pt x="24" y="1"/>
                  </a:cubicBezTo>
                  <a:cubicBezTo>
                    <a:pt x="25" y="1"/>
                    <a:pt x="26" y="1"/>
                    <a:pt x="27" y="1"/>
                  </a:cubicBezTo>
                  <a:cubicBezTo>
                    <a:pt x="27" y="1"/>
                    <a:pt x="27" y="1"/>
                    <a:pt x="28" y="1"/>
                  </a:cubicBezTo>
                  <a:cubicBezTo>
                    <a:pt x="28" y="1"/>
                    <a:pt x="29" y="1"/>
                    <a:pt x="30" y="1"/>
                  </a:cubicBezTo>
                  <a:cubicBezTo>
                    <a:pt x="30" y="2"/>
                    <a:pt x="30" y="2"/>
                    <a:pt x="29" y="2"/>
                  </a:cubicBezTo>
                  <a:cubicBezTo>
                    <a:pt x="28" y="2"/>
                    <a:pt x="27" y="2"/>
                    <a:pt x="26" y="2"/>
                  </a:cubicBezTo>
                  <a:cubicBezTo>
                    <a:pt x="25" y="2"/>
                    <a:pt x="24" y="2"/>
                    <a:pt x="23" y="2"/>
                  </a:cubicBezTo>
                  <a:cubicBezTo>
                    <a:pt x="23" y="2"/>
                    <a:pt x="22" y="2"/>
                    <a:pt x="21" y="2"/>
                  </a:cubicBezTo>
                  <a:cubicBezTo>
                    <a:pt x="21" y="2"/>
                    <a:pt x="21" y="2"/>
                    <a:pt x="20" y="2"/>
                  </a:cubicBezTo>
                  <a:cubicBezTo>
                    <a:pt x="20" y="2"/>
                    <a:pt x="19" y="1"/>
                    <a:pt x="19" y="2"/>
                  </a:cubicBezTo>
                  <a:cubicBezTo>
                    <a:pt x="19" y="2"/>
                    <a:pt x="18" y="2"/>
                    <a:pt x="18" y="2"/>
                  </a:cubicBezTo>
                  <a:cubicBezTo>
                    <a:pt x="17" y="2"/>
                    <a:pt x="16" y="2"/>
                    <a:pt x="15" y="2"/>
                  </a:cubicBezTo>
                  <a:cubicBezTo>
                    <a:pt x="14" y="2"/>
                    <a:pt x="14" y="2"/>
                    <a:pt x="14" y="2"/>
                  </a:cubicBezTo>
                  <a:cubicBezTo>
                    <a:pt x="13" y="2"/>
                    <a:pt x="13" y="2"/>
                    <a:pt x="12" y="2"/>
                  </a:cubicBezTo>
                  <a:cubicBezTo>
                    <a:pt x="12" y="2"/>
                    <a:pt x="12" y="2"/>
                    <a:pt x="12" y="2"/>
                  </a:cubicBezTo>
                  <a:cubicBezTo>
                    <a:pt x="12" y="2"/>
                    <a:pt x="11" y="2"/>
                    <a:pt x="11" y="2"/>
                  </a:cubicBezTo>
                  <a:cubicBezTo>
                    <a:pt x="11" y="2"/>
                    <a:pt x="11" y="2"/>
                    <a:pt x="11" y="2"/>
                  </a:cubicBezTo>
                  <a:close/>
                  <a:moveTo>
                    <a:pt x="6" y="2"/>
                  </a:moveTo>
                  <a:cubicBezTo>
                    <a:pt x="6" y="2"/>
                    <a:pt x="5" y="2"/>
                    <a:pt x="5" y="2"/>
                  </a:cubicBezTo>
                  <a:cubicBezTo>
                    <a:pt x="5" y="2"/>
                    <a:pt x="5" y="2"/>
                    <a:pt x="5" y="2"/>
                  </a:cubicBezTo>
                  <a:cubicBezTo>
                    <a:pt x="5" y="2"/>
                    <a:pt x="6" y="2"/>
                    <a:pt x="6" y="2"/>
                  </a:cubicBezTo>
                  <a:cubicBezTo>
                    <a:pt x="6" y="2"/>
                    <a:pt x="6" y="2"/>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 name="Freeform 8"/>
            <p:cNvSpPr/>
            <p:nvPr/>
          </p:nvSpPr>
          <p:spPr bwMode="auto">
            <a:xfrm>
              <a:off x="579438" y="1036638"/>
              <a:ext cx="227013" cy="76200"/>
            </a:xfrm>
            <a:custGeom>
              <a:avLst/>
              <a:gdLst>
                <a:gd name="T0" fmla="*/ 13 w 15"/>
                <a:gd name="T1" fmla="*/ 1 h 5"/>
                <a:gd name="T2" fmla="*/ 10 w 15"/>
                <a:gd name="T3" fmla="*/ 2 h 5"/>
                <a:gd name="T4" fmla="*/ 8 w 15"/>
                <a:gd name="T5" fmla="*/ 3 h 5"/>
                <a:gd name="T6" fmla="*/ 8 w 15"/>
                <a:gd name="T7" fmla="*/ 3 h 5"/>
                <a:gd name="T8" fmla="*/ 9 w 15"/>
                <a:gd name="T9" fmla="*/ 4 h 5"/>
                <a:gd name="T10" fmla="*/ 9 w 15"/>
                <a:gd name="T11" fmla="*/ 4 h 5"/>
                <a:gd name="T12" fmla="*/ 11 w 15"/>
                <a:gd name="T13" fmla="*/ 3 h 5"/>
                <a:gd name="T14" fmla="*/ 14 w 15"/>
                <a:gd name="T15" fmla="*/ 2 h 5"/>
                <a:gd name="T16" fmla="*/ 15 w 15"/>
                <a:gd name="T17" fmla="*/ 2 h 5"/>
                <a:gd name="T18" fmla="*/ 14 w 15"/>
                <a:gd name="T19" fmla="*/ 2 h 5"/>
                <a:gd name="T20" fmla="*/ 14 w 15"/>
                <a:gd name="T21" fmla="*/ 3 h 5"/>
                <a:gd name="T22" fmla="*/ 11 w 15"/>
                <a:gd name="T23" fmla="*/ 3 h 5"/>
                <a:gd name="T24" fmla="*/ 10 w 15"/>
                <a:gd name="T25" fmla="*/ 4 h 5"/>
                <a:gd name="T26" fmla="*/ 8 w 15"/>
                <a:gd name="T27" fmla="*/ 5 h 5"/>
                <a:gd name="T28" fmla="*/ 7 w 15"/>
                <a:gd name="T29" fmla="*/ 4 h 5"/>
                <a:gd name="T30" fmla="*/ 6 w 15"/>
                <a:gd name="T31" fmla="*/ 4 h 5"/>
                <a:gd name="T32" fmla="*/ 0 w 15"/>
                <a:gd name="T33" fmla="*/ 5 h 5"/>
                <a:gd name="T34" fmla="*/ 0 w 15"/>
                <a:gd name="T35" fmla="*/ 5 h 5"/>
                <a:gd name="T36" fmla="*/ 0 w 15"/>
                <a:gd name="T37" fmla="*/ 5 h 5"/>
                <a:gd name="T38" fmla="*/ 0 w 15"/>
                <a:gd name="T39" fmla="*/ 5 h 5"/>
                <a:gd name="T40" fmla="*/ 2 w 15"/>
                <a:gd name="T41" fmla="*/ 5 h 5"/>
                <a:gd name="T42" fmla="*/ 3 w 15"/>
                <a:gd name="T43" fmla="*/ 4 h 5"/>
                <a:gd name="T44" fmla="*/ 5 w 15"/>
                <a:gd name="T45" fmla="*/ 4 h 5"/>
                <a:gd name="T46" fmla="*/ 6 w 15"/>
                <a:gd name="T47" fmla="*/ 3 h 5"/>
                <a:gd name="T48" fmla="*/ 5 w 15"/>
                <a:gd name="T49" fmla="*/ 3 h 5"/>
                <a:gd name="T50" fmla="*/ 4 w 15"/>
                <a:gd name="T51" fmla="*/ 3 h 5"/>
                <a:gd name="T52" fmla="*/ 5 w 15"/>
                <a:gd name="T53" fmla="*/ 2 h 5"/>
                <a:gd name="T54" fmla="*/ 6 w 15"/>
                <a:gd name="T55" fmla="*/ 1 h 5"/>
                <a:gd name="T56" fmla="*/ 6 w 15"/>
                <a:gd name="T57" fmla="*/ 2 h 5"/>
                <a:gd name="T58" fmla="*/ 7 w 15"/>
                <a:gd name="T59" fmla="*/ 2 h 5"/>
                <a:gd name="T60" fmla="*/ 8 w 15"/>
                <a:gd name="T61" fmla="*/ 1 h 5"/>
                <a:gd name="T62" fmla="*/ 9 w 15"/>
                <a:gd name="T63" fmla="*/ 1 h 5"/>
                <a:gd name="T64" fmla="*/ 9 w 15"/>
                <a:gd name="T65" fmla="*/ 2 h 5"/>
                <a:gd name="T66" fmla="*/ 10 w 15"/>
                <a:gd name="T67" fmla="*/ 1 h 5"/>
                <a:gd name="T68" fmla="*/ 13 w 15"/>
                <a:gd name="T6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 h="5">
                  <a:moveTo>
                    <a:pt x="13" y="1"/>
                  </a:moveTo>
                  <a:cubicBezTo>
                    <a:pt x="12" y="1"/>
                    <a:pt x="11" y="1"/>
                    <a:pt x="10" y="2"/>
                  </a:cubicBezTo>
                  <a:cubicBezTo>
                    <a:pt x="10" y="2"/>
                    <a:pt x="9" y="3"/>
                    <a:pt x="8" y="3"/>
                  </a:cubicBezTo>
                  <a:cubicBezTo>
                    <a:pt x="8" y="3"/>
                    <a:pt x="8" y="3"/>
                    <a:pt x="8" y="3"/>
                  </a:cubicBezTo>
                  <a:cubicBezTo>
                    <a:pt x="9" y="3"/>
                    <a:pt x="9" y="4"/>
                    <a:pt x="9" y="4"/>
                  </a:cubicBezTo>
                  <a:cubicBezTo>
                    <a:pt x="9" y="4"/>
                    <a:pt x="9" y="4"/>
                    <a:pt x="9" y="4"/>
                  </a:cubicBezTo>
                  <a:cubicBezTo>
                    <a:pt x="10" y="4"/>
                    <a:pt x="11" y="3"/>
                    <a:pt x="11" y="3"/>
                  </a:cubicBezTo>
                  <a:cubicBezTo>
                    <a:pt x="12" y="2"/>
                    <a:pt x="13" y="2"/>
                    <a:pt x="14" y="2"/>
                  </a:cubicBezTo>
                  <a:cubicBezTo>
                    <a:pt x="14" y="2"/>
                    <a:pt x="15" y="2"/>
                    <a:pt x="15" y="2"/>
                  </a:cubicBezTo>
                  <a:cubicBezTo>
                    <a:pt x="15" y="2"/>
                    <a:pt x="14" y="2"/>
                    <a:pt x="14" y="2"/>
                  </a:cubicBezTo>
                  <a:cubicBezTo>
                    <a:pt x="14" y="3"/>
                    <a:pt x="14" y="3"/>
                    <a:pt x="14" y="3"/>
                  </a:cubicBezTo>
                  <a:cubicBezTo>
                    <a:pt x="13" y="2"/>
                    <a:pt x="12" y="2"/>
                    <a:pt x="11" y="3"/>
                  </a:cubicBezTo>
                  <a:cubicBezTo>
                    <a:pt x="11" y="4"/>
                    <a:pt x="10" y="4"/>
                    <a:pt x="10" y="4"/>
                  </a:cubicBezTo>
                  <a:cubicBezTo>
                    <a:pt x="9" y="4"/>
                    <a:pt x="9" y="4"/>
                    <a:pt x="8" y="5"/>
                  </a:cubicBezTo>
                  <a:cubicBezTo>
                    <a:pt x="8" y="5"/>
                    <a:pt x="7" y="5"/>
                    <a:pt x="7" y="4"/>
                  </a:cubicBezTo>
                  <a:cubicBezTo>
                    <a:pt x="7" y="4"/>
                    <a:pt x="6" y="4"/>
                    <a:pt x="6" y="4"/>
                  </a:cubicBezTo>
                  <a:cubicBezTo>
                    <a:pt x="4" y="4"/>
                    <a:pt x="2" y="5"/>
                    <a:pt x="0" y="5"/>
                  </a:cubicBezTo>
                  <a:cubicBezTo>
                    <a:pt x="0" y="5"/>
                    <a:pt x="0" y="5"/>
                    <a:pt x="0" y="5"/>
                  </a:cubicBezTo>
                  <a:cubicBezTo>
                    <a:pt x="0" y="5"/>
                    <a:pt x="0" y="5"/>
                    <a:pt x="0" y="5"/>
                  </a:cubicBezTo>
                  <a:cubicBezTo>
                    <a:pt x="0" y="5"/>
                    <a:pt x="0" y="5"/>
                    <a:pt x="0" y="5"/>
                  </a:cubicBezTo>
                  <a:cubicBezTo>
                    <a:pt x="0" y="5"/>
                    <a:pt x="1" y="5"/>
                    <a:pt x="2" y="5"/>
                  </a:cubicBezTo>
                  <a:cubicBezTo>
                    <a:pt x="2" y="4"/>
                    <a:pt x="3" y="4"/>
                    <a:pt x="3" y="4"/>
                  </a:cubicBezTo>
                  <a:cubicBezTo>
                    <a:pt x="4" y="4"/>
                    <a:pt x="4" y="4"/>
                    <a:pt x="5" y="4"/>
                  </a:cubicBezTo>
                  <a:cubicBezTo>
                    <a:pt x="5" y="4"/>
                    <a:pt x="6" y="4"/>
                    <a:pt x="6" y="3"/>
                  </a:cubicBezTo>
                  <a:cubicBezTo>
                    <a:pt x="6" y="3"/>
                    <a:pt x="5" y="3"/>
                    <a:pt x="5" y="3"/>
                  </a:cubicBezTo>
                  <a:cubicBezTo>
                    <a:pt x="5" y="3"/>
                    <a:pt x="4" y="3"/>
                    <a:pt x="4" y="3"/>
                  </a:cubicBezTo>
                  <a:cubicBezTo>
                    <a:pt x="4" y="2"/>
                    <a:pt x="5" y="2"/>
                    <a:pt x="5" y="2"/>
                  </a:cubicBezTo>
                  <a:cubicBezTo>
                    <a:pt x="5" y="2"/>
                    <a:pt x="5" y="2"/>
                    <a:pt x="6" y="1"/>
                  </a:cubicBezTo>
                  <a:cubicBezTo>
                    <a:pt x="6" y="1"/>
                    <a:pt x="6" y="1"/>
                    <a:pt x="6" y="2"/>
                  </a:cubicBezTo>
                  <a:cubicBezTo>
                    <a:pt x="6" y="2"/>
                    <a:pt x="7" y="2"/>
                    <a:pt x="7" y="2"/>
                  </a:cubicBezTo>
                  <a:cubicBezTo>
                    <a:pt x="7" y="2"/>
                    <a:pt x="8" y="2"/>
                    <a:pt x="8" y="1"/>
                  </a:cubicBezTo>
                  <a:cubicBezTo>
                    <a:pt x="8" y="1"/>
                    <a:pt x="9" y="1"/>
                    <a:pt x="9" y="1"/>
                  </a:cubicBezTo>
                  <a:cubicBezTo>
                    <a:pt x="9" y="2"/>
                    <a:pt x="9" y="2"/>
                    <a:pt x="9" y="2"/>
                  </a:cubicBezTo>
                  <a:cubicBezTo>
                    <a:pt x="10" y="2"/>
                    <a:pt x="10" y="1"/>
                    <a:pt x="10" y="1"/>
                  </a:cubicBezTo>
                  <a:cubicBezTo>
                    <a:pt x="11" y="0"/>
                    <a:pt x="12" y="1"/>
                    <a:pt x="1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 name="Freeform 9"/>
            <p:cNvSpPr/>
            <p:nvPr/>
          </p:nvSpPr>
          <p:spPr bwMode="auto">
            <a:xfrm>
              <a:off x="2898775" y="1484313"/>
              <a:ext cx="106363" cy="61912"/>
            </a:xfrm>
            <a:custGeom>
              <a:avLst/>
              <a:gdLst>
                <a:gd name="T0" fmla="*/ 4 w 7"/>
                <a:gd name="T1" fmla="*/ 1 h 4"/>
                <a:gd name="T2" fmla="*/ 5 w 7"/>
                <a:gd name="T3" fmla="*/ 2 h 4"/>
                <a:gd name="T4" fmla="*/ 5 w 7"/>
                <a:gd name="T5" fmla="*/ 2 h 4"/>
                <a:gd name="T6" fmla="*/ 6 w 7"/>
                <a:gd name="T7" fmla="*/ 3 h 4"/>
                <a:gd name="T8" fmla="*/ 5 w 7"/>
                <a:gd name="T9" fmla="*/ 3 h 4"/>
                <a:gd name="T10" fmla="*/ 4 w 7"/>
                <a:gd name="T11" fmla="*/ 3 h 4"/>
                <a:gd name="T12" fmla="*/ 4 w 7"/>
                <a:gd name="T13" fmla="*/ 3 h 4"/>
                <a:gd name="T14" fmla="*/ 2 w 7"/>
                <a:gd name="T15" fmla="*/ 3 h 4"/>
                <a:gd name="T16" fmla="*/ 1 w 7"/>
                <a:gd name="T17" fmla="*/ 3 h 4"/>
                <a:gd name="T18" fmla="*/ 0 w 7"/>
                <a:gd name="T19" fmla="*/ 3 h 4"/>
                <a:gd name="T20" fmla="*/ 0 w 7"/>
                <a:gd name="T21" fmla="*/ 2 h 4"/>
                <a:gd name="T22" fmla="*/ 0 w 7"/>
                <a:gd name="T23" fmla="*/ 2 h 4"/>
                <a:gd name="T24" fmla="*/ 3 w 7"/>
                <a:gd name="T25" fmla="*/ 2 h 4"/>
                <a:gd name="T26" fmla="*/ 3 w 7"/>
                <a:gd name="T27" fmla="*/ 2 h 4"/>
                <a:gd name="T28" fmla="*/ 3 w 7"/>
                <a:gd name="T29" fmla="*/ 1 h 4"/>
                <a:gd name="T30" fmla="*/ 3 w 7"/>
                <a:gd name="T31" fmla="*/ 1 h 4"/>
                <a:gd name="T32" fmla="*/ 5 w 7"/>
                <a:gd name="T33" fmla="*/ 1 h 4"/>
                <a:gd name="T34" fmla="*/ 6 w 7"/>
                <a:gd name="T35" fmla="*/ 1 h 4"/>
                <a:gd name="T36" fmla="*/ 6 w 7"/>
                <a:gd name="T37" fmla="*/ 2 h 4"/>
                <a:gd name="T38" fmla="*/ 6 w 7"/>
                <a:gd name="T39" fmla="*/ 2 h 4"/>
                <a:gd name="T40" fmla="*/ 5 w 7"/>
                <a:gd name="T41" fmla="*/ 1 h 4"/>
                <a:gd name="T42" fmla="*/ 4 w 7"/>
                <a:gd name="T4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4">
                  <a:moveTo>
                    <a:pt x="4" y="1"/>
                  </a:moveTo>
                  <a:cubicBezTo>
                    <a:pt x="4" y="1"/>
                    <a:pt x="4" y="2"/>
                    <a:pt x="5" y="2"/>
                  </a:cubicBezTo>
                  <a:cubicBezTo>
                    <a:pt x="5" y="2"/>
                    <a:pt x="5" y="2"/>
                    <a:pt x="5" y="2"/>
                  </a:cubicBezTo>
                  <a:cubicBezTo>
                    <a:pt x="6" y="2"/>
                    <a:pt x="6" y="3"/>
                    <a:pt x="6" y="3"/>
                  </a:cubicBezTo>
                  <a:cubicBezTo>
                    <a:pt x="6" y="3"/>
                    <a:pt x="6" y="3"/>
                    <a:pt x="5" y="3"/>
                  </a:cubicBezTo>
                  <a:cubicBezTo>
                    <a:pt x="5" y="3"/>
                    <a:pt x="5" y="3"/>
                    <a:pt x="4" y="3"/>
                  </a:cubicBezTo>
                  <a:cubicBezTo>
                    <a:pt x="4" y="3"/>
                    <a:pt x="4" y="3"/>
                    <a:pt x="4" y="3"/>
                  </a:cubicBezTo>
                  <a:cubicBezTo>
                    <a:pt x="3" y="4"/>
                    <a:pt x="3" y="3"/>
                    <a:pt x="2" y="3"/>
                  </a:cubicBezTo>
                  <a:cubicBezTo>
                    <a:pt x="2" y="3"/>
                    <a:pt x="2" y="3"/>
                    <a:pt x="1" y="3"/>
                  </a:cubicBezTo>
                  <a:cubicBezTo>
                    <a:pt x="1" y="3"/>
                    <a:pt x="0" y="3"/>
                    <a:pt x="0" y="3"/>
                  </a:cubicBezTo>
                  <a:cubicBezTo>
                    <a:pt x="0" y="2"/>
                    <a:pt x="0" y="2"/>
                    <a:pt x="0" y="2"/>
                  </a:cubicBezTo>
                  <a:cubicBezTo>
                    <a:pt x="0" y="2"/>
                    <a:pt x="0" y="2"/>
                    <a:pt x="0" y="2"/>
                  </a:cubicBezTo>
                  <a:cubicBezTo>
                    <a:pt x="1" y="2"/>
                    <a:pt x="2" y="2"/>
                    <a:pt x="3" y="2"/>
                  </a:cubicBezTo>
                  <a:cubicBezTo>
                    <a:pt x="3" y="2"/>
                    <a:pt x="3" y="2"/>
                    <a:pt x="3" y="2"/>
                  </a:cubicBezTo>
                  <a:cubicBezTo>
                    <a:pt x="4" y="1"/>
                    <a:pt x="3" y="1"/>
                    <a:pt x="3" y="1"/>
                  </a:cubicBezTo>
                  <a:cubicBezTo>
                    <a:pt x="3" y="1"/>
                    <a:pt x="3" y="1"/>
                    <a:pt x="3" y="1"/>
                  </a:cubicBezTo>
                  <a:cubicBezTo>
                    <a:pt x="4" y="0"/>
                    <a:pt x="4" y="0"/>
                    <a:pt x="5" y="1"/>
                  </a:cubicBezTo>
                  <a:cubicBezTo>
                    <a:pt x="6" y="1"/>
                    <a:pt x="6" y="1"/>
                    <a:pt x="6" y="1"/>
                  </a:cubicBezTo>
                  <a:cubicBezTo>
                    <a:pt x="6" y="1"/>
                    <a:pt x="7" y="2"/>
                    <a:pt x="6" y="2"/>
                  </a:cubicBezTo>
                  <a:cubicBezTo>
                    <a:pt x="6" y="2"/>
                    <a:pt x="6" y="2"/>
                    <a:pt x="6" y="2"/>
                  </a:cubicBezTo>
                  <a:cubicBezTo>
                    <a:pt x="5" y="2"/>
                    <a:pt x="5" y="2"/>
                    <a:pt x="5" y="1"/>
                  </a:cubicBezTo>
                  <a:cubicBezTo>
                    <a:pt x="4" y="1"/>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 name="Freeform 10"/>
            <p:cNvSpPr/>
            <p:nvPr/>
          </p:nvSpPr>
          <p:spPr bwMode="auto">
            <a:xfrm>
              <a:off x="881063" y="1592263"/>
              <a:ext cx="120650" cy="30162"/>
            </a:xfrm>
            <a:custGeom>
              <a:avLst/>
              <a:gdLst>
                <a:gd name="T0" fmla="*/ 0 w 8"/>
                <a:gd name="T1" fmla="*/ 2 h 2"/>
                <a:gd name="T2" fmla="*/ 2 w 8"/>
                <a:gd name="T3" fmla="*/ 1 h 2"/>
                <a:gd name="T4" fmla="*/ 7 w 8"/>
                <a:gd name="T5" fmla="*/ 0 h 2"/>
                <a:gd name="T6" fmla="*/ 8 w 8"/>
                <a:gd name="T7" fmla="*/ 0 h 2"/>
                <a:gd name="T8" fmla="*/ 7 w 8"/>
                <a:gd name="T9" fmla="*/ 1 h 2"/>
                <a:gd name="T10" fmla="*/ 6 w 8"/>
                <a:gd name="T11" fmla="*/ 1 h 2"/>
                <a:gd name="T12" fmla="*/ 4 w 8"/>
                <a:gd name="T13" fmla="*/ 2 h 2"/>
                <a:gd name="T14" fmla="*/ 4 w 8"/>
                <a:gd name="T15" fmla="*/ 2 h 2"/>
                <a:gd name="T16" fmla="*/ 3 w 8"/>
                <a:gd name="T17" fmla="*/ 2 h 2"/>
                <a:gd name="T18" fmla="*/ 0 w 8"/>
                <a:gd name="T19" fmla="*/ 2 h 2"/>
                <a:gd name="T20" fmla="*/ 0 w 8"/>
                <a:gd name="T21" fmla="*/ 2 h 2"/>
                <a:gd name="T22" fmla="*/ 0 w 8"/>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
                  <a:moveTo>
                    <a:pt x="0" y="2"/>
                  </a:moveTo>
                  <a:cubicBezTo>
                    <a:pt x="1" y="1"/>
                    <a:pt x="1" y="1"/>
                    <a:pt x="2" y="1"/>
                  </a:cubicBezTo>
                  <a:cubicBezTo>
                    <a:pt x="3" y="1"/>
                    <a:pt x="5" y="1"/>
                    <a:pt x="7" y="0"/>
                  </a:cubicBezTo>
                  <a:cubicBezTo>
                    <a:pt x="7" y="0"/>
                    <a:pt x="8" y="0"/>
                    <a:pt x="8" y="0"/>
                  </a:cubicBezTo>
                  <a:cubicBezTo>
                    <a:pt x="8" y="0"/>
                    <a:pt x="8" y="0"/>
                    <a:pt x="7" y="1"/>
                  </a:cubicBezTo>
                  <a:cubicBezTo>
                    <a:pt x="7" y="1"/>
                    <a:pt x="6" y="1"/>
                    <a:pt x="6" y="1"/>
                  </a:cubicBezTo>
                  <a:cubicBezTo>
                    <a:pt x="5" y="1"/>
                    <a:pt x="5" y="2"/>
                    <a:pt x="4" y="2"/>
                  </a:cubicBezTo>
                  <a:cubicBezTo>
                    <a:pt x="4" y="2"/>
                    <a:pt x="4" y="2"/>
                    <a:pt x="4" y="2"/>
                  </a:cubicBezTo>
                  <a:cubicBezTo>
                    <a:pt x="3" y="2"/>
                    <a:pt x="3" y="2"/>
                    <a:pt x="3" y="2"/>
                  </a:cubicBezTo>
                  <a:cubicBezTo>
                    <a:pt x="2" y="2"/>
                    <a:pt x="1"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 name="Freeform 11"/>
            <p:cNvSpPr/>
            <p:nvPr/>
          </p:nvSpPr>
          <p:spPr bwMode="auto">
            <a:xfrm>
              <a:off x="850900" y="774700"/>
              <a:ext cx="166688" cy="30162"/>
            </a:xfrm>
            <a:custGeom>
              <a:avLst/>
              <a:gdLst>
                <a:gd name="T0" fmla="*/ 0 w 11"/>
                <a:gd name="T1" fmla="*/ 2 h 2"/>
                <a:gd name="T2" fmla="*/ 2 w 11"/>
                <a:gd name="T3" fmla="*/ 2 h 2"/>
                <a:gd name="T4" fmla="*/ 8 w 11"/>
                <a:gd name="T5" fmla="*/ 1 h 2"/>
                <a:gd name="T6" fmla="*/ 10 w 11"/>
                <a:gd name="T7" fmla="*/ 0 h 2"/>
                <a:gd name="T8" fmla="*/ 11 w 11"/>
                <a:gd name="T9" fmla="*/ 1 h 2"/>
                <a:gd name="T10" fmla="*/ 10 w 11"/>
                <a:gd name="T11" fmla="*/ 1 h 2"/>
                <a:gd name="T12" fmla="*/ 7 w 11"/>
                <a:gd name="T13" fmla="*/ 1 h 2"/>
                <a:gd name="T14" fmla="*/ 6 w 11"/>
                <a:gd name="T15" fmla="*/ 2 h 2"/>
                <a:gd name="T16" fmla="*/ 4 w 11"/>
                <a:gd name="T17" fmla="*/ 2 h 2"/>
                <a:gd name="T18" fmla="*/ 2 w 11"/>
                <a:gd name="T19" fmla="*/ 2 h 2"/>
                <a:gd name="T20" fmla="*/ 0 w 11"/>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
                  <a:moveTo>
                    <a:pt x="0" y="2"/>
                  </a:moveTo>
                  <a:cubicBezTo>
                    <a:pt x="1" y="2"/>
                    <a:pt x="1" y="2"/>
                    <a:pt x="2" y="2"/>
                  </a:cubicBezTo>
                  <a:cubicBezTo>
                    <a:pt x="4" y="1"/>
                    <a:pt x="6" y="1"/>
                    <a:pt x="8" y="1"/>
                  </a:cubicBezTo>
                  <a:cubicBezTo>
                    <a:pt x="9" y="0"/>
                    <a:pt x="10" y="0"/>
                    <a:pt x="10" y="0"/>
                  </a:cubicBezTo>
                  <a:cubicBezTo>
                    <a:pt x="10" y="0"/>
                    <a:pt x="10" y="1"/>
                    <a:pt x="11" y="1"/>
                  </a:cubicBezTo>
                  <a:cubicBezTo>
                    <a:pt x="11" y="1"/>
                    <a:pt x="10" y="1"/>
                    <a:pt x="10" y="1"/>
                  </a:cubicBezTo>
                  <a:cubicBezTo>
                    <a:pt x="9" y="1"/>
                    <a:pt x="8" y="1"/>
                    <a:pt x="7" y="1"/>
                  </a:cubicBezTo>
                  <a:cubicBezTo>
                    <a:pt x="7" y="1"/>
                    <a:pt x="6" y="2"/>
                    <a:pt x="6" y="2"/>
                  </a:cubicBezTo>
                  <a:cubicBezTo>
                    <a:pt x="5" y="1"/>
                    <a:pt x="5" y="2"/>
                    <a:pt x="4" y="2"/>
                  </a:cubicBezTo>
                  <a:cubicBezTo>
                    <a:pt x="4" y="2"/>
                    <a:pt x="3" y="2"/>
                    <a:pt x="2" y="2"/>
                  </a:cubicBezTo>
                  <a:cubicBezTo>
                    <a:pt x="2"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 name="Freeform 12"/>
            <p:cNvSpPr/>
            <p:nvPr/>
          </p:nvSpPr>
          <p:spPr bwMode="auto">
            <a:xfrm>
              <a:off x="2552700" y="558801"/>
              <a:ext cx="74613" cy="30162"/>
            </a:xfrm>
            <a:custGeom>
              <a:avLst/>
              <a:gdLst>
                <a:gd name="T0" fmla="*/ 3 w 5"/>
                <a:gd name="T1" fmla="*/ 1 h 2"/>
                <a:gd name="T2" fmla="*/ 2 w 5"/>
                <a:gd name="T3" fmla="*/ 1 h 2"/>
                <a:gd name="T4" fmla="*/ 0 w 5"/>
                <a:gd name="T5" fmla="*/ 1 h 2"/>
                <a:gd name="T6" fmla="*/ 0 w 5"/>
                <a:gd name="T7" fmla="*/ 1 h 2"/>
                <a:gd name="T8" fmla="*/ 0 w 5"/>
                <a:gd name="T9" fmla="*/ 0 h 2"/>
                <a:gd name="T10" fmla="*/ 3 w 5"/>
                <a:gd name="T11" fmla="*/ 0 h 2"/>
                <a:gd name="T12" fmla="*/ 5 w 5"/>
                <a:gd name="T13" fmla="*/ 1 h 2"/>
                <a:gd name="T14" fmla="*/ 5 w 5"/>
                <a:gd name="T15" fmla="*/ 1 h 2"/>
                <a:gd name="T16" fmla="*/ 4 w 5"/>
                <a:gd name="T17" fmla="*/ 2 h 2"/>
                <a:gd name="T18" fmla="*/ 4 w 5"/>
                <a:gd name="T19" fmla="*/ 2 h 2"/>
                <a:gd name="T20" fmla="*/ 3 w 5"/>
                <a:gd name="T21" fmla="*/ 2 h 2"/>
                <a:gd name="T22" fmla="*/ 3 w 5"/>
                <a:gd name="T23" fmla="*/ 2 h 2"/>
                <a:gd name="T24" fmla="*/ 3 w 5"/>
                <a:gd name="T25" fmla="*/ 1 h 2"/>
                <a:gd name="T26" fmla="*/ 3 w 5"/>
                <a:gd name="T27" fmla="*/ 1 h 2"/>
                <a:gd name="T28" fmla="*/ 3 w 5"/>
                <a:gd name="T2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2">
                  <a:moveTo>
                    <a:pt x="3" y="1"/>
                  </a:moveTo>
                  <a:cubicBezTo>
                    <a:pt x="3" y="1"/>
                    <a:pt x="3" y="1"/>
                    <a:pt x="2" y="1"/>
                  </a:cubicBezTo>
                  <a:cubicBezTo>
                    <a:pt x="2" y="1"/>
                    <a:pt x="1" y="1"/>
                    <a:pt x="0" y="1"/>
                  </a:cubicBezTo>
                  <a:cubicBezTo>
                    <a:pt x="0" y="1"/>
                    <a:pt x="0" y="1"/>
                    <a:pt x="0" y="1"/>
                  </a:cubicBezTo>
                  <a:cubicBezTo>
                    <a:pt x="0" y="0"/>
                    <a:pt x="0" y="0"/>
                    <a:pt x="0" y="0"/>
                  </a:cubicBezTo>
                  <a:cubicBezTo>
                    <a:pt x="1" y="0"/>
                    <a:pt x="2" y="1"/>
                    <a:pt x="3" y="0"/>
                  </a:cubicBezTo>
                  <a:cubicBezTo>
                    <a:pt x="4" y="0"/>
                    <a:pt x="4" y="0"/>
                    <a:pt x="5" y="1"/>
                  </a:cubicBezTo>
                  <a:cubicBezTo>
                    <a:pt x="5" y="1"/>
                    <a:pt x="5" y="1"/>
                    <a:pt x="5" y="1"/>
                  </a:cubicBezTo>
                  <a:cubicBezTo>
                    <a:pt x="5" y="1"/>
                    <a:pt x="5" y="2"/>
                    <a:pt x="4" y="2"/>
                  </a:cubicBezTo>
                  <a:cubicBezTo>
                    <a:pt x="4" y="2"/>
                    <a:pt x="4" y="2"/>
                    <a:pt x="4" y="2"/>
                  </a:cubicBezTo>
                  <a:cubicBezTo>
                    <a:pt x="4" y="2"/>
                    <a:pt x="4" y="2"/>
                    <a:pt x="3" y="2"/>
                  </a:cubicBezTo>
                  <a:cubicBezTo>
                    <a:pt x="3" y="2"/>
                    <a:pt x="3" y="2"/>
                    <a:pt x="3" y="2"/>
                  </a:cubicBezTo>
                  <a:cubicBezTo>
                    <a:pt x="3" y="2"/>
                    <a:pt x="3" y="2"/>
                    <a:pt x="3" y="1"/>
                  </a:cubicBezTo>
                  <a:cubicBezTo>
                    <a:pt x="3" y="1"/>
                    <a:pt x="3" y="1"/>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 name="Freeform 13"/>
            <p:cNvSpPr/>
            <p:nvPr/>
          </p:nvSpPr>
          <p:spPr bwMode="auto">
            <a:xfrm>
              <a:off x="1814513" y="1500188"/>
              <a:ext cx="120650" cy="14287"/>
            </a:xfrm>
            <a:custGeom>
              <a:avLst/>
              <a:gdLst>
                <a:gd name="T0" fmla="*/ 0 w 8"/>
                <a:gd name="T1" fmla="*/ 0 h 1"/>
                <a:gd name="T2" fmla="*/ 2 w 8"/>
                <a:gd name="T3" fmla="*/ 0 h 1"/>
                <a:gd name="T4" fmla="*/ 8 w 8"/>
                <a:gd name="T5" fmla="*/ 0 h 1"/>
                <a:gd name="T6" fmla="*/ 8 w 8"/>
                <a:gd name="T7" fmla="*/ 0 h 1"/>
                <a:gd name="T8" fmla="*/ 8 w 8"/>
                <a:gd name="T9" fmla="*/ 1 h 1"/>
                <a:gd name="T10" fmla="*/ 5 w 8"/>
                <a:gd name="T11" fmla="*/ 1 h 1"/>
                <a:gd name="T12" fmla="*/ 1 w 8"/>
                <a:gd name="T13" fmla="*/ 1 h 1"/>
                <a:gd name="T14" fmla="*/ 0 w 8"/>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
                  <a:moveTo>
                    <a:pt x="0" y="0"/>
                  </a:moveTo>
                  <a:cubicBezTo>
                    <a:pt x="1" y="0"/>
                    <a:pt x="1" y="0"/>
                    <a:pt x="2" y="0"/>
                  </a:cubicBezTo>
                  <a:cubicBezTo>
                    <a:pt x="4" y="0"/>
                    <a:pt x="6" y="0"/>
                    <a:pt x="8" y="0"/>
                  </a:cubicBezTo>
                  <a:cubicBezTo>
                    <a:pt x="8" y="0"/>
                    <a:pt x="8" y="0"/>
                    <a:pt x="8" y="0"/>
                  </a:cubicBezTo>
                  <a:cubicBezTo>
                    <a:pt x="8" y="1"/>
                    <a:pt x="8" y="1"/>
                    <a:pt x="8" y="1"/>
                  </a:cubicBezTo>
                  <a:cubicBezTo>
                    <a:pt x="7" y="1"/>
                    <a:pt x="6" y="1"/>
                    <a:pt x="5" y="1"/>
                  </a:cubicBezTo>
                  <a:cubicBezTo>
                    <a:pt x="3" y="1"/>
                    <a:pt x="2"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 name="Freeform 14"/>
            <p:cNvSpPr/>
            <p:nvPr/>
          </p:nvSpPr>
          <p:spPr bwMode="auto">
            <a:xfrm>
              <a:off x="2763838" y="788988"/>
              <a:ext cx="74613" cy="15875"/>
            </a:xfrm>
            <a:custGeom>
              <a:avLst/>
              <a:gdLst>
                <a:gd name="T0" fmla="*/ 5 w 5"/>
                <a:gd name="T1" fmla="*/ 1 h 1"/>
                <a:gd name="T2" fmla="*/ 4 w 5"/>
                <a:gd name="T3" fmla="*/ 1 h 1"/>
                <a:gd name="T4" fmla="*/ 4 w 5"/>
                <a:gd name="T5" fmla="*/ 1 h 1"/>
                <a:gd name="T6" fmla="*/ 3 w 5"/>
                <a:gd name="T7" fmla="*/ 1 h 1"/>
                <a:gd name="T8" fmla="*/ 0 w 5"/>
                <a:gd name="T9" fmla="*/ 1 h 1"/>
                <a:gd name="T10" fmla="*/ 0 w 5"/>
                <a:gd name="T11" fmla="*/ 0 h 1"/>
                <a:gd name="T12" fmla="*/ 1 w 5"/>
                <a:gd name="T13" fmla="*/ 0 h 1"/>
                <a:gd name="T14" fmla="*/ 2 w 5"/>
                <a:gd name="T15" fmla="*/ 0 h 1"/>
                <a:gd name="T16" fmla="*/ 4 w 5"/>
                <a:gd name="T17" fmla="*/ 0 h 1"/>
                <a:gd name="T18" fmla="*/ 5 w 5"/>
                <a:gd name="T19" fmla="*/ 0 h 1"/>
                <a:gd name="T20" fmla="*/ 5 w 5"/>
                <a:gd name="T21" fmla="*/ 0 h 1"/>
                <a:gd name="T22" fmla="*/ 5 w 5"/>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
                  <a:moveTo>
                    <a:pt x="5" y="1"/>
                  </a:moveTo>
                  <a:cubicBezTo>
                    <a:pt x="5" y="1"/>
                    <a:pt x="5" y="1"/>
                    <a:pt x="4" y="1"/>
                  </a:cubicBezTo>
                  <a:cubicBezTo>
                    <a:pt x="4" y="1"/>
                    <a:pt x="4" y="1"/>
                    <a:pt x="4" y="1"/>
                  </a:cubicBezTo>
                  <a:cubicBezTo>
                    <a:pt x="4" y="1"/>
                    <a:pt x="3" y="1"/>
                    <a:pt x="3" y="1"/>
                  </a:cubicBezTo>
                  <a:cubicBezTo>
                    <a:pt x="2" y="0"/>
                    <a:pt x="1" y="1"/>
                    <a:pt x="0" y="1"/>
                  </a:cubicBezTo>
                  <a:cubicBezTo>
                    <a:pt x="0" y="1"/>
                    <a:pt x="0" y="1"/>
                    <a:pt x="0" y="0"/>
                  </a:cubicBezTo>
                  <a:cubicBezTo>
                    <a:pt x="0" y="0"/>
                    <a:pt x="0" y="0"/>
                    <a:pt x="1" y="0"/>
                  </a:cubicBezTo>
                  <a:cubicBezTo>
                    <a:pt x="1" y="0"/>
                    <a:pt x="2" y="0"/>
                    <a:pt x="2" y="0"/>
                  </a:cubicBezTo>
                  <a:cubicBezTo>
                    <a:pt x="3" y="0"/>
                    <a:pt x="3" y="0"/>
                    <a:pt x="4" y="0"/>
                  </a:cubicBezTo>
                  <a:cubicBezTo>
                    <a:pt x="4" y="0"/>
                    <a:pt x="4" y="0"/>
                    <a:pt x="5" y="0"/>
                  </a:cubicBezTo>
                  <a:cubicBezTo>
                    <a:pt x="5" y="0"/>
                    <a:pt x="5" y="0"/>
                    <a:pt x="5" y="0"/>
                  </a:cubicBezTo>
                  <a:cubicBezTo>
                    <a:pt x="5" y="1"/>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 name="Freeform 15"/>
            <p:cNvSpPr/>
            <p:nvPr/>
          </p:nvSpPr>
          <p:spPr bwMode="auto">
            <a:xfrm>
              <a:off x="2190750" y="1468438"/>
              <a:ext cx="136525" cy="15875"/>
            </a:xfrm>
            <a:custGeom>
              <a:avLst/>
              <a:gdLst>
                <a:gd name="T0" fmla="*/ 9 w 9"/>
                <a:gd name="T1" fmla="*/ 0 h 1"/>
                <a:gd name="T2" fmla="*/ 9 w 9"/>
                <a:gd name="T3" fmla="*/ 0 h 1"/>
                <a:gd name="T4" fmla="*/ 9 w 9"/>
                <a:gd name="T5" fmla="*/ 0 h 1"/>
                <a:gd name="T6" fmla="*/ 7 w 9"/>
                <a:gd name="T7" fmla="*/ 1 h 1"/>
                <a:gd name="T8" fmla="*/ 3 w 9"/>
                <a:gd name="T9" fmla="*/ 1 h 1"/>
                <a:gd name="T10" fmla="*/ 3 w 9"/>
                <a:gd name="T11" fmla="*/ 1 h 1"/>
                <a:gd name="T12" fmla="*/ 1 w 9"/>
                <a:gd name="T13" fmla="*/ 1 h 1"/>
                <a:gd name="T14" fmla="*/ 0 w 9"/>
                <a:gd name="T15" fmla="*/ 1 h 1"/>
                <a:gd name="T16" fmla="*/ 0 w 9"/>
                <a:gd name="T17" fmla="*/ 0 h 1"/>
                <a:gd name="T18" fmla="*/ 0 w 9"/>
                <a:gd name="T19" fmla="*/ 0 h 1"/>
                <a:gd name="T20" fmla="*/ 1 w 9"/>
                <a:gd name="T21" fmla="*/ 0 h 1"/>
                <a:gd name="T22" fmla="*/ 5 w 9"/>
                <a:gd name="T23" fmla="*/ 0 h 1"/>
                <a:gd name="T24" fmla="*/ 9 w 9"/>
                <a:gd name="T25" fmla="*/ 0 h 1"/>
                <a:gd name="T26" fmla="*/ 9 w 9"/>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
                  <a:moveTo>
                    <a:pt x="9" y="0"/>
                  </a:moveTo>
                  <a:cubicBezTo>
                    <a:pt x="9" y="0"/>
                    <a:pt x="9" y="0"/>
                    <a:pt x="9" y="0"/>
                  </a:cubicBezTo>
                  <a:cubicBezTo>
                    <a:pt x="9" y="0"/>
                    <a:pt x="9" y="0"/>
                    <a:pt x="9" y="0"/>
                  </a:cubicBezTo>
                  <a:cubicBezTo>
                    <a:pt x="8" y="0"/>
                    <a:pt x="8" y="1"/>
                    <a:pt x="7" y="1"/>
                  </a:cubicBezTo>
                  <a:cubicBezTo>
                    <a:pt x="6" y="0"/>
                    <a:pt x="5" y="1"/>
                    <a:pt x="3" y="1"/>
                  </a:cubicBezTo>
                  <a:cubicBezTo>
                    <a:pt x="3" y="1"/>
                    <a:pt x="3" y="1"/>
                    <a:pt x="3" y="1"/>
                  </a:cubicBezTo>
                  <a:cubicBezTo>
                    <a:pt x="2" y="0"/>
                    <a:pt x="2" y="1"/>
                    <a:pt x="1" y="1"/>
                  </a:cubicBezTo>
                  <a:cubicBezTo>
                    <a:pt x="1" y="1"/>
                    <a:pt x="0" y="1"/>
                    <a:pt x="0" y="1"/>
                  </a:cubicBezTo>
                  <a:cubicBezTo>
                    <a:pt x="0" y="1"/>
                    <a:pt x="0" y="1"/>
                    <a:pt x="0" y="0"/>
                  </a:cubicBezTo>
                  <a:cubicBezTo>
                    <a:pt x="0" y="0"/>
                    <a:pt x="0" y="0"/>
                    <a:pt x="0" y="0"/>
                  </a:cubicBezTo>
                  <a:cubicBezTo>
                    <a:pt x="1" y="0"/>
                    <a:pt x="1" y="0"/>
                    <a:pt x="1" y="0"/>
                  </a:cubicBezTo>
                  <a:cubicBezTo>
                    <a:pt x="3" y="0"/>
                    <a:pt x="4" y="0"/>
                    <a:pt x="5" y="0"/>
                  </a:cubicBezTo>
                  <a:cubicBezTo>
                    <a:pt x="7" y="0"/>
                    <a:pt x="8" y="0"/>
                    <a:pt x="9" y="0"/>
                  </a:cubicBezTo>
                  <a:cubicBezTo>
                    <a:pt x="9"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6" name="Freeform 16"/>
            <p:cNvSpPr/>
            <p:nvPr/>
          </p:nvSpPr>
          <p:spPr bwMode="auto">
            <a:xfrm>
              <a:off x="504825" y="1036638"/>
              <a:ext cx="60325" cy="30162"/>
            </a:xfrm>
            <a:custGeom>
              <a:avLst/>
              <a:gdLst>
                <a:gd name="T0" fmla="*/ 0 w 4"/>
                <a:gd name="T1" fmla="*/ 0 h 2"/>
                <a:gd name="T2" fmla="*/ 1 w 4"/>
                <a:gd name="T3" fmla="*/ 0 h 2"/>
                <a:gd name="T4" fmla="*/ 3 w 4"/>
                <a:gd name="T5" fmla="*/ 0 h 2"/>
                <a:gd name="T6" fmla="*/ 3 w 4"/>
                <a:gd name="T7" fmla="*/ 0 h 2"/>
                <a:gd name="T8" fmla="*/ 4 w 4"/>
                <a:gd name="T9" fmla="*/ 1 h 2"/>
                <a:gd name="T10" fmla="*/ 4 w 4"/>
                <a:gd name="T11" fmla="*/ 1 h 2"/>
                <a:gd name="T12" fmla="*/ 4 w 4"/>
                <a:gd name="T13" fmla="*/ 1 h 2"/>
                <a:gd name="T14" fmla="*/ 3 w 4"/>
                <a:gd name="T15" fmla="*/ 1 h 2"/>
                <a:gd name="T16" fmla="*/ 3 w 4"/>
                <a:gd name="T17" fmla="*/ 1 h 2"/>
                <a:gd name="T18" fmla="*/ 0 w 4"/>
                <a:gd name="T19" fmla="*/ 1 h 2"/>
                <a:gd name="T20" fmla="*/ 0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0" y="0"/>
                  </a:moveTo>
                  <a:cubicBezTo>
                    <a:pt x="0" y="0"/>
                    <a:pt x="0" y="0"/>
                    <a:pt x="1" y="0"/>
                  </a:cubicBezTo>
                  <a:cubicBezTo>
                    <a:pt x="1" y="0"/>
                    <a:pt x="2" y="0"/>
                    <a:pt x="3" y="0"/>
                  </a:cubicBezTo>
                  <a:cubicBezTo>
                    <a:pt x="3" y="0"/>
                    <a:pt x="4" y="0"/>
                    <a:pt x="3" y="0"/>
                  </a:cubicBezTo>
                  <a:cubicBezTo>
                    <a:pt x="3" y="1"/>
                    <a:pt x="3" y="1"/>
                    <a:pt x="4" y="1"/>
                  </a:cubicBezTo>
                  <a:cubicBezTo>
                    <a:pt x="4" y="1"/>
                    <a:pt x="4" y="0"/>
                    <a:pt x="4" y="1"/>
                  </a:cubicBezTo>
                  <a:cubicBezTo>
                    <a:pt x="4" y="1"/>
                    <a:pt x="4" y="1"/>
                    <a:pt x="4" y="1"/>
                  </a:cubicBezTo>
                  <a:cubicBezTo>
                    <a:pt x="4" y="1"/>
                    <a:pt x="4" y="2"/>
                    <a:pt x="3" y="1"/>
                  </a:cubicBezTo>
                  <a:cubicBezTo>
                    <a:pt x="3" y="1"/>
                    <a:pt x="3" y="1"/>
                    <a:pt x="3" y="1"/>
                  </a:cubicBezTo>
                  <a:cubicBezTo>
                    <a:pt x="2"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7" name="Freeform 17"/>
            <p:cNvSpPr/>
            <p:nvPr/>
          </p:nvSpPr>
          <p:spPr bwMode="auto">
            <a:xfrm>
              <a:off x="2854325" y="1484313"/>
              <a:ext cx="90488" cy="15875"/>
            </a:xfrm>
            <a:custGeom>
              <a:avLst/>
              <a:gdLst>
                <a:gd name="T0" fmla="*/ 5 w 6"/>
                <a:gd name="T1" fmla="*/ 0 h 1"/>
                <a:gd name="T2" fmla="*/ 5 w 6"/>
                <a:gd name="T3" fmla="*/ 1 h 1"/>
                <a:gd name="T4" fmla="*/ 4 w 6"/>
                <a:gd name="T5" fmla="*/ 1 h 1"/>
                <a:gd name="T6" fmla="*/ 3 w 6"/>
                <a:gd name="T7" fmla="*/ 1 h 1"/>
                <a:gd name="T8" fmla="*/ 3 w 6"/>
                <a:gd name="T9" fmla="*/ 1 h 1"/>
                <a:gd name="T10" fmla="*/ 1 w 6"/>
                <a:gd name="T11" fmla="*/ 0 h 1"/>
                <a:gd name="T12" fmla="*/ 0 w 6"/>
                <a:gd name="T13" fmla="*/ 0 h 1"/>
                <a:gd name="T14" fmla="*/ 0 w 6"/>
                <a:gd name="T15" fmla="*/ 0 h 1"/>
                <a:gd name="T16" fmla="*/ 0 w 6"/>
                <a:gd name="T17" fmla="*/ 0 h 1"/>
                <a:gd name="T18" fmla="*/ 2 w 6"/>
                <a:gd name="T19" fmla="*/ 0 h 1"/>
                <a:gd name="T20" fmla="*/ 3 w 6"/>
                <a:gd name="T21" fmla="*/ 0 h 1"/>
                <a:gd name="T22" fmla="*/ 3 w 6"/>
                <a:gd name="T23" fmla="*/ 0 h 1"/>
                <a:gd name="T24" fmla="*/ 5 w 6"/>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
                  <a:moveTo>
                    <a:pt x="5" y="0"/>
                  </a:moveTo>
                  <a:cubicBezTo>
                    <a:pt x="6" y="0"/>
                    <a:pt x="6" y="1"/>
                    <a:pt x="5" y="1"/>
                  </a:cubicBezTo>
                  <a:cubicBezTo>
                    <a:pt x="5" y="1"/>
                    <a:pt x="4" y="1"/>
                    <a:pt x="4" y="1"/>
                  </a:cubicBezTo>
                  <a:cubicBezTo>
                    <a:pt x="4" y="1"/>
                    <a:pt x="3" y="1"/>
                    <a:pt x="3" y="1"/>
                  </a:cubicBezTo>
                  <a:cubicBezTo>
                    <a:pt x="3" y="1"/>
                    <a:pt x="3" y="1"/>
                    <a:pt x="3" y="1"/>
                  </a:cubicBezTo>
                  <a:cubicBezTo>
                    <a:pt x="2" y="1"/>
                    <a:pt x="2" y="1"/>
                    <a:pt x="1" y="0"/>
                  </a:cubicBezTo>
                  <a:cubicBezTo>
                    <a:pt x="1" y="0"/>
                    <a:pt x="1" y="0"/>
                    <a:pt x="0" y="0"/>
                  </a:cubicBezTo>
                  <a:cubicBezTo>
                    <a:pt x="0" y="0"/>
                    <a:pt x="0" y="0"/>
                    <a:pt x="0" y="0"/>
                  </a:cubicBezTo>
                  <a:cubicBezTo>
                    <a:pt x="0" y="0"/>
                    <a:pt x="0" y="0"/>
                    <a:pt x="0" y="0"/>
                  </a:cubicBezTo>
                  <a:cubicBezTo>
                    <a:pt x="1" y="0"/>
                    <a:pt x="1" y="0"/>
                    <a:pt x="2" y="0"/>
                  </a:cubicBezTo>
                  <a:cubicBezTo>
                    <a:pt x="2" y="1"/>
                    <a:pt x="3" y="0"/>
                    <a:pt x="3" y="0"/>
                  </a:cubicBezTo>
                  <a:cubicBezTo>
                    <a:pt x="3" y="0"/>
                    <a:pt x="3" y="0"/>
                    <a:pt x="3" y="0"/>
                  </a:cubicBezTo>
                  <a:cubicBezTo>
                    <a:pt x="4"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8" name="Freeform 18"/>
            <p:cNvSpPr/>
            <p:nvPr/>
          </p:nvSpPr>
          <p:spPr bwMode="auto">
            <a:xfrm>
              <a:off x="2100263" y="1500188"/>
              <a:ext cx="76200" cy="0"/>
            </a:xfrm>
            <a:custGeom>
              <a:avLst/>
              <a:gdLst>
                <a:gd name="T0" fmla="*/ 0 w 5"/>
                <a:gd name="T1" fmla="*/ 1 w 5"/>
                <a:gd name="T2" fmla="*/ 3 w 5"/>
                <a:gd name="T3" fmla="*/ 5 w 5"/>
                <a:gd name="T4" fmla="*/ 5 w 5"/>
                <a:gd name="T5" fmla="*/ 5 w 5"/>
                <a:gd name="T6" fmla="*/ 2 w 5"/>
                <a:gd name="T7" fmla="*/ 0 w 5"/>
                <a:gd name="T8" fmla="*/ 0 w 5"/>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5">
                  <a:moveTo>
                    <a:pt x="0" y="0"/>
                  </a:moveTo>
                  <a:cubicBezTo>
                    <a:pt x="0" y="0"/>
                    <a:pt x="1" y="0"/>
                    <a:pt x="1" y="0"/>
                  </a:cubicBezTo>
                  <a:cubicBezTo>
                    <a:pt x="1" y="0"/>
                    <a:pt x="2" y="0"/>
                    <a:pt x="3" y="0"/>
                  </a:cubicBezTo>
                  <a:cubicBezTo>
                    <a:pt x="4" y="0"/>
                    <a:pt x="4" y="0"/>
                    <a:pt x="5" y="0"/>
                  </a:cubicBezTo>
                  <a:cubicBezTo>
                    <a:pt x="5" y="0"/>
                    <a:pt x="5" y="0"/>
                    <a:pt x="5" y="0"/>
                  </a:cubicBezTo>
                  <a:cubicBezTo>
                    <a:pt x="5" y="0"/>
                    <a:pt x="5" y="0"/>
                    <a:pt x="5" y="0"/>
                  </a:cubicBezTo>
                  <a:cubicBezTo>
                    <a:pt x="4" y="0"/>
                    <a:pt x="3" y="0"/>
                    <a:pt x="2" y="0"/>
                  </a:cubicBezTo>
                  <a:cubicBezTo>
                    <a:pt x="2"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9" name="Freeform 19"/>
            <p:cNvSpPr/>
            <p:nvPr/>
          </p:nvSpPr>
          <p:spPr bwMode="auto">
            <a:xfrm>
              <a:off x="2085975" y="1330325"/>
              <a:ext cx="74613" cy="14287"/>
            </a:xfrm>
            <a:custGeom>
              <a:avLst/>
              <a:gdLst>
                <a:gd name="T0" fmla="*/ 5 w 5"/>
                <a:gd name="T1" fmla="*/ 0 h 1"/>
                <a:gd name="T2" fmla="*/ 5 w 5"/>
                <a:gd name="T3" fmla="*/ 0 h 1"/>
                <a:gd name="T4" fmla="*/ 5 w 5"/>
                <a:gd name="T5" fmla="*/ 1 h 1"/>
                <a:gd name="T6" fmla="*/ 2 w 5"/>
                <a:gd name="T7" fmla="*/ 1 h 1"/>
                <a:gd name="T8" fmla="*/ 0 w 5"/>
                <a:gd name="T9" fmla="*/ 1 h 1"/>
                <a:gd name="T10" fmla="*/ 0 w 5"/>
                <a:gd name="T11" fmla="*/ 1 h 1"/>
                <a:gd name="T12" fmla="*/ 0 w 5"/>
                <a:gd name="T13" fmla="*/ 0 h 1"/>
                <a:gd name="T14" fmla="*/ 2 w 5"/>
                <a:gd name="T15" fmla="*/ 0 h 1"/>
                <a:gd name="T16" fmla="*/ 3 w 5"/>
                <a:gd name="T17" fmla="*/ 0 h 1"/>
                <a:gd name="T18" fmla="*/ 5 w 5"/>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
                  <a:moveTo>
                    <a:pt x="5" y="0"/>
                  </a:moveTo>
                  <a:cubicBezTo>
                    <a:pt x="5" y="0"/>
                    <a:pt x="5" y="0"/>
                    <a:pt x="5" y="0"/>
                  </a:cubicBezTo>
                  <a:cubicBezTo>
                    <a:pt x="5" y="0"/>
                    <a:pt x="5" y="0"/>
                    <a:pt x="5" y="1"/>
                  </a:cubicBezTo>
                  <a:cubicBezTo>
                    <a:pt x="4" y="1"/>
                    <a:pt x="3" y="1"/>
                    <a:pt x="2" y="1"/>
                  </a:cubicBezTo>
                  <a:cubicBezTo>
                    <a:pt x="1" y="1"/>
                    <a:pt x="1" y="1"/>
                    <a:pt x="0" y="1"/>
                  </a:cubicBezTo>
                  <a:cubicBezTo>
                    <a:pt x="0" y="1"/>
                    <a:pt x="0" y="1"/>
                    <a:pt x="0" y="1"/>
                  </a:cubicBezTo>
                  <a:cubicBezTo>
                    <a:pt x="0" y="0"/>
                    <a:pt x="0" y="0"/>
                    <a:pt x="0" y="0"/>
                  </a:cubicBezTo>
                  <a:cubicBezTo>
                    <a:pt x="1" y="0"/>
                    <a:pt x="1" y="0"/>
                    <a:pt x="2" y="0"/>
                  </a:cubicBezTo>
                  <a:cubicBezTo>
                    <a:pt x="2" y="1"/>
                    <a:pt x="3" y="0"/>
                    <a:pt x="3" y="0"/>
                  </a:cubicBezTo>
                  <a:cubicBezTo>
                    <a:pt x="4" y="0"/>
                    <a:pt x="4"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0" name="Freeform 20"/>
            <p:cNvSpPr/>
            <p:nvPr/>
          </p:nvSpPr>
          <p:spPr bwMode="auto">
            <a:xfrm>
              <a:off x="760413" y="804863"/>
              <a:ext cx="46038" cy="31750"/>
            </a:xfrm>
            <a:custGeom>
              <a:avLst/>
              <a:gdLst>
                <a:gd name="T0" fmla="*/ 3 w 3"/>
                <a:gd name="T1" fmla="*/ 1 h 2"/>
                <a:gd name="T2" fmla="*/ 3 w 3"/>
                <a:gd name="T3" fmla="*/ 1 h 2"/>
                <a:gd name="T4" fmla="*/ 2 w 3"/>
                <a:gd name="T5" fmla="*/ 2 h 2"/>
                <a:gd name="T6" fmla="*/ 0 w 3"/>
                <a:gd name="T7" fmla="*/ 2 h 2"/>
                <a:gd name="T8" fmla="*/ 0 w 3"/>
                <a:gd name="T9" fmla="*/ 2 h 2"/>
                <a:gd name="T10" fmla="*/ 0 w 3"/>
                <a:gd name="T11" fmla="*/ 2 h 2"/>
                <a:gd name="T12" fmla="*/ 3 w 3"/>
                <a:gd name="T13" fmla="*/ 1 h 2"/>
                <a:gd name="T14" fmla="*/ 3 w 3"/>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1"/>
                  </a:moveTo>
                  <a:cubicBezTo>
                    <a:pt x="3" y="1"/>
                    <a:pt x="3" y="1"/>
                    <a:pt x="3" y="1"/>
                  </a:cubicBezTo>
                  <a:cubicBezTo>
                    <a:pt x="3" y="1"/>
                    <a:pt x="2" y="2"/>
                    <a:pt x="2" y="2"/>
                  </a:cubicBezTo>
                  <a:cubicBezTo>
                    <a:pt x="1" y="2"/>
                    <a:pt x="0" y="2"/>
                    <a:pt x="0" y="2"/>
                  </a:cubicBezTo>
                  <a:cubicBezTo>
                    <a:pt x="0" y="2"/>
                    <a:pt x="0" y="2"/>
                    <a:pt x="0" y="2"/>
                  </a:cubicBezTo>
                  <a:cubicBezTo>
                    <a:pt x="0" y="2"/>
                    <a:pt x="0" y="2"/>
                    <a:pt x="0" y="2"/>
                  </a:cubicBezTo>
                  <a:cubicBezTo>
                    <a:pt x="1" y="1"/>
                    <a:pt x="2" y="0"/>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1" name="Freeform 21"/>
            <p:cNvSpPr/>
            <p:nvPr/>
          </p:nvSpPr>
          <p:spPr bwMode="auto">
            <a:xfrm>
              <a:off x="2220913" y="1500188"/>
              <a:ext cx="76200" cy="0"/>
            </a:xfrm>
            <a:custGeom>
              <a:avLst/>
              <a:gdLst>
                <a:gd name="T0" fmla="*/ 5 w 5"/>
                <a:gd name="T1" fmla="*/ 5 w 5"/>
                <a:gd name="T2" fmla="*/ 5 w 5"/>
                <a:gd name="T3" fmla="*/ 2 w 5"/>
                <a:gd name="T4" fmla="*/ 0 w 5"/>
                <a:gd name="T5" fmla="*/ 0 w 5"/>
                <a:gd name="T6" fmla="*/ 0 w 5"/>
                <a:gd name="T7" fmla="*/ 5 w 5"/>
                <a:gd name="T8" fmla="*/ 5 w 5"/>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5">
                  <a:moveTo>
                    <a:pt x="5" y="0"/>
                  </a:moveTo>
                  <a:cubicBezTo>
                    <a:pt x="5" y="0"/>
                    <a:pt x="5" y="0"/>
                    <a:pt x="5" y="0"/>
                  </a:cubicBezTo>
                  <a:cubicBezTo>
                    <a:pt x="5" y="0"/>
                    <a:pt x="5" y="0"/>
                    <a:pt x="5" y="0"/>
                  </a:cubicBezTo>
                  <a:cubicBezTo>
                    <a:pt x="4" y="0"/>
                    <a:pt x="3" y="0"/>
                    <a:pt x="2" y="0"/>
                  </a:cubicBezTo>
                  <a:cubicBezTo>
                    <a:pt x="1" y="0"/>
                    <a:pt x="1" y="0"/>
                    <a:pt x="0" y="0"/>
                  </a:cubicBezTo>
                  <a:cubicBezTo>
                    <a:pt x="0" y="0"/>
                    <a:pt x="0" y="0"/>
                    <a:pt x="0" y="0"/>
                  </a:cubicBezTo>
                  <a:cubicBezTo>
                    <a:pt x="0" y="0"/>
                    <a:pt x="0" y="0"/>
                    <a:pt x="0" y="0"/>
                  </a:cubicBezTo>
                  <a:cubicBezTo>
                    <a:pt x="2" y="0"/>
                    <a:pt x="3" y="0"/>
                    <a:pt x="5" y="0"/>
                  </a:cubicBezTo>
                  <a:cubicBezTo>
                    <a:pt x="5"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2" name="Freeform 22"/>
            <p:cNvSpPr/>
            <p:nvPr/>
          </p:nvSpPr>
          <p:spPr bwMode="auto">
            <a:xfrm>
              <a:off x="3065463" y="1082675"/>
              <a:ext cx="30163" cy="30162"/>
            </a:xfrm>
            <a:custGeom>
              <a:avLst/>
              <a:gdLst>
                <a:gd name="T0" fmla="*/ 0 w 2"/>
                <a:gd name="T1" fmla="*/ 1 h 2"/>
                <a:gd name="T2" fmla="*/ 2 w 2"/>
                <a:gd name="T3" fmla="*/ 1 h 2"/>
                <a:gd name="T4" fmla="*/ 2 w 2"/>
                <a:gd name="T5" fmla="*/ 1 h 2"/>
                <a:gd name="T6" fmla="*/ 1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1" y="0"/>
                    <a:pt x="1" y="0"/>
                    <a:pt x="2" y="1"/>
                  </a:cubicBezTo>
                  <a:cubicBezTo>
                    <a:pt x="2" y="1"/>
                    <a:pt x="2" y="1"/>
                    <a:pt x="2" y="1"/>
                  </a:cubicBezTo>
                  <a:cubicBezTo>
                    <a:pt x="1" y="1"/>
                    <a:pt x="1" y="2"/>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3" name="Freeform 23"/>
            <p:cNvSpPr/>
            <p:nvPr/>
          </p:nvSpPr>
          <p:spPr bwMode="auto">
            <a:xfrm>
              <a:off x="1152525" y="1112838"/>
              <a:ext cx="44450" cy="15875"/>
            </a:xfrm>
            <a:custGeom>
              <a:avLst/>
              <a:gdLst>
                <a:gd name="T0" fmla="*/ 3 w 3"/>
                <a:gd name="T1" fmla="*/ 0 h 1"/>
                <a:gd name="T2" fmla="*/ 2 w 3"/>
                <a:gd name="T3" fmla="*/ 1 h 1"/>
                <a:gd name="T4" fmla="*/ 2 w 3"/>
                <a:gd name="T5" fmla="*/ 1 h 1"/>
                <a:gd name="T6" fmla="*/ 1 w 3"/>
                <a:gd name="T7" fmla="*/ 1 h 1"/>
                <a:gd name="T8" fmla="*/ 0 w 3"/>
                <a:gd name="T9" fmla="*/ 0 h 1"/>
                <a:gd name="T10" fmla="*/ 1 w 3"/>
                <a:gd name="T11" fmla="*/ 0 h 1"/>
                <a:gd name="T12" fmla="*/ 3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3" y="0"/>
                  </a:moveTo>
                  <a:cubicBezTo>
                    <a:pt x="3" y="0"/>
                    <a:pt x="2" y="0"/>
                    <a:pt x="2" y="1"/>
                  </a:cubicBezTo>
                  <a:cubicBezTo>
                    <a:pt x="2" y="1"/>
                    <a:pt x="2" y="1"/>
                    <a:pt x="2" y="1"/>
                  </a:cubicBezTo>
                  <a:cubicBezTo>
                    <a:pt x="2" y="0"/>
                    <a:pt x="1" y="1"/>
                    <a:pt x="1" y="1"/>
                  </a:cubicBezTo>
                  <a:cubicBezTo>
                    <a:pt x="1" y="0"/>
                    <a:pt x="1" y="0"/>
                    <a:pt x="0" y="0"/>
                  </a:cubicBezTo>
                  <a:cubicBezTo>
                    <a:pt x="1" y="0"/>
                    <a:pt x="1" y="0"/>
                    <a:pt x="1" y="0"/>
                  </a:cubicBezTo>
                  <a:cubicBezTo>
                    <a:pt x="2"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4" name="Freeform 24"/>
            <p:cNvSpPr/>
            <p:nvPr/>
          </p:nvSpPr>
          <p:spPr bwMode="auto">
            <a:xfrm>
              <a:off x="2041525" y="1314450"/>
              <a:ext cx="30163" cy="15875"/>
            </a:xfrm>
            <a:custGeom>
              <a:avLst/>
              <a:gdLst>
                <a:gd name="T0" fmla="*/ 2 w 2"/>
                <a:gd name="T1" fmla="*/ 0 h 1"/>
                <a:gd name="T2" fmla="*/ 2 w 2"/>
                <a:gd name="T3" fmla="*/ 0 h 1"/>
                <a:gd name="T4" fmla="*/ 2 w 2"/>
                <a:gd name="T5" fmla="*/ 0 h 1"/>
                <a:gd name="T6" fmla="*/ 0 w 2"/>
                <a:gd name="T7" fmla="*/ 0 h 1"/>
                <a:gd name="T8" fmla="*/ 0 w 2"/>
                <a:gd name="T9" fmla="*/ 0 h 1"/>
                <a:gd name="T10" fmla="*/ 2 w 2"/>
                <a:gd name="T11" fmla="*/ 0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0"/>
                  </a:moveTo>
                  <a:cubicBezTo>
                    <a:pt x="2" y="0"/>
                    <a:pt x="2" y="0"/>
                    <a:pt x="2" y="0"/>
                  </a:cubicBezTo>
                  <a:cubicBezTo>
                    <a:pt x="2" y="0"/>
                    <a:pt x="2" y="0"/>
                    <a:pt x="2" y="0"/>
                  </a:cubicBezTo>
                  <a:cubicBezTo>
                    <a:pt x="1" y="1"/>
                    <a:pt x="1" y="1"/>
                    <a:pt x="0" y="0"/>
                  </a:cubicBezTo>
                  <a:cubicBezTo>
                    <a:pt x="0" y="0"/>
                    <a:pt x="0" y="0"/>
                    <a:pt x="0" y="0"/>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5" name="Freeform 25"/>
            <p:cNvSpPr/>
            <p:nvPr/>
          </p:nvSpPr>
          <p:spPr bwMode="auto">
            <a:xfrm>
              <a:off x="1017588" y="774700"/>
              <a:ext cx="14288" cy="14287"/>
            </a:xfrm>
            <a:custGeom>
              <a:avLst/>
              <a:gdLst>
                <a:gd name="T0" fmla="*/ 1 w 1"/>
                <a:gd name="T1" fmla="*/ 0 h 1"/>
                <a:gd name="T2" fmla="*/ 0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1"/>
                    <a:pt x="0" y="1"/>
                  </a:cubicBezTo>
                  <a:cubicBezTo>
                    <a:pt x="0" y="1"/>
                    <a:pt x="0"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6" name="Freeform 26"/>
            <p:cNvSpPr/>
            <p:nvPr/>
          </p:nvSpPr>
          <p:spPr bwMode="auto">
            <a:xfrm>
              <a:off x="2116138" y="1314450"/>
              <a:ext cx="30163" cy="0"/>
            </a:xfrm>
            <a:custGeom>
              <a:avLst/>
              <a:gdLst>
                <a:gd name="T0" fmla="*/ 0 w 2"/>
                <a:gd name="T1" fmla="*/ 1 w 2"/>
                <a:gd name="T2" fmla="*/ 2 w 2"/>
                <a:gd name="T3" fmla="*/ 2 w 2"/>
                <a:gd name="T4" fmla="*/ 2 w 2"/>
                <a:gd name="T5" fmla="*/ 1 w 2"/>
                <a:gd name="T6" fmla="*/ 0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cubicBezTo>
                    <a:pt x="0" y="0"/>
                    <a:pt x="1" y="0"/>
                    <a:pt x="1" y="0"/>
                  </a:cubicBezTo>
                  <a:cubicBezTo>
                    <a:pt x="1" y="0"/>
                    <a:pt x="1" y="0"/>
                    <a:pt x="2" y="0"/>
                  </a:cubicBezTo>
                  <a:cubicBezTo>
                    <a:pt x="2" y="0"/>
                    <a:pt x="2" y="0"/>
                    <a:pt x="2" y="0"/>
                  </a:cubicBezTo>
                  <a:cubicBezTo>
                    <a:pt x="2" y="0"/>
                    <a:pt x="2" y="0"/>
                    <a:pt x="2" y="0"/>
                  </a:cubicBezTo>
                  <a:cubicBezTo>
                    <a:pt x="1" y="0"/>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7" name="Freeform 27"/>
            <p:cNvSpPr/>
            <p:nvPr/>
          </p:nvSpPr>
          <p:spPr bwMode="auto">
            <a:xfrm>
              <a:off x="1619250" y="696913"/>
              <a:ext cx="30163" cy="15875"/>
            </a:xfrm>
            <a:custGeom>
              <a:avLst/>
              <a:gdLst>
                <a:gd name="T0" fmla="*/ 2 w 2"/>
                <a:gd name="T1" fmla="*/ 1 h 1"/>
                <a:gd name="T2" fmla="*/ 2 w 2"/>
                <a:gd name="T3" fmla="*/ 1 h 1"/>
                <a:gd name="T4" fmla="*/ 1 w 2"/>
                <a:gd name="T5" fmla="*/ 1 h 1"/>
                <a:gd name="T6" fmla="*/ 0 w 2"/>
                <a:gd name="T7" fmla="*/ 1 h 1"/>
                <a:gd name="T8" fmla="*/ 0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2" y="1"/>
                    <a:pt x="2" y="1"/>
                    <a:pt x="2" y="1"/>
                  </a:cubicBezTo>
                  <a:cubicBezTo>
                    <a:pt x="1" y="1"/>
                    <a:pt x="1" y="1"/>
                    <a:pt x="1" y="1"/>
                  </a:cubicBezTo>
                  <a:cubicBezTo>
                    <a:pt x="1" y="1"/>
                    <a:pt x="0" y="1"/>
                    <a:pt x="0" y="1"/>
                  </a:cubicBezTo>
                  <a:cubicBezTo>
                    <a:pt x="0" y="1"/>
                    <a:pt x="0" y="1"/>
                    <a:pt x="0" y="1"/>
                  </a:cubicBezTo>
                  <a:cubicBezTo>
                    <a:pt x="1" y="1"/>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8" name="Freeform 28"/>
            <p:cNvSpPr/>
            <p:nvPr/>
          </p:nvSpPr>
          <p:spPr bwMode="auto">
            <a:xfrm>
              <a:off x="3035300" y="1128713"/>
              <a:ext cx="14288" cy="15875"/>
            </a:xfrm>
            <a:custGeom>
              <a:avLst/>
              <a:gdLst>
                <a:gd name="T0" fmla="*/ 1 w 1"/>
                <a:gd name="T1" fmla="*/ 1 h 1"/>
                <a:gd name="T2" fmla="*/ 0 w 1"/>
                <a:gd name="T3" fmla="*/ 1 h 1"/>
                <a:gd name="T4" fmla="*/ 0 w 1"/>
                <a:gd name="T5" fmla="*/ 1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1"/>
                    <a:pt x="0" y="1"/>
                    <a:pt x="0" y="1"/>
                  </a:cubicBezTo>
                  <a:cubicBezTo>
                    <a:pt x="0" y="1"/>
                    <a:pt x="0" y="1"/>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9" name="Freeform 29"/>
            <p:cNvSpPr/>
            <p:nvPr/>
          </p:nvSpPr>
          <p:spPr bwMode="auto">
            <a:xfrm>
              <a:off x="2763838" y="804863"/>
              <a:ext cx="30163" cy="15875"/>
            </a:xfrm>
            <a:custGeom>
              <a:avLst/>
              <a:gdLst>
                <a:gd name="T0" fmla="*/ 2 w 2"/>
                <a:gd name="T1" fmla="*/ 0 h 1"/>
                <a:gd name="T2" fmla="*/ 0 w 2"/>
                <a:gd name="T3" fmla="*/ 0 h 1"/>
                <a:gd name="T4" fmla="*/ 0 w 2"/>
                <a:gd name="T5" fmla="*/ 0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0"/>
                  </a:cubicBezTo>
                  <a:cubicBezTo>
                    <a:pt x="0" y="0"/>
                    <a:pt x="0" y="0"/>
                    <a:pt x="0" y="0"/>
                  </a:cubicBezTo>
                  <a:cubicBezTo>
                    <a:pt x="0" y="0"/>
                    <a:pt x="0"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0" name="Freeform 30"/>
            <p:cNvSpPr/>
            <p:nvPr/>
          </p:nvSpPr>
          <p:spPr bwMode="auto">
            <a:xfrm>
              <a:off x="2011363" y="619125"/>
              <a:ext cx="30163" cy="15875"/>
            </a:xfrm>
            <a:custGeom>
              <a:avLst/>
              <a:gdLst>
                <a:gd name="T0" fmla="*/ 0 w 2"/>
                <a:gd name="T1" fmla="*/ 0 h 1"/>
                <a:gd name="T2" fmla="*/ 2 w 2"/>
                <a:gd name="T3" fmla="*/ 0 h 1"/>
                <a:gd name="T4" fmla="*/ 2 w 2"/>
                <a:gd name="T5" fmla="*/ 1 h 1"/>
                <a:gd name="T6" fmla="*/ 0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1" y="0"/>
                    <a:pt x="1" y="0"/>
                    <a:pt x="2" y="0"/>
                  </a:cubicBezTo>
                  <a:cubicBezTo>
                    <a:pt x="2" y="0"/>
                    <a:pt x="2" y="1"/>
                    <a:pt x="2" y="1"/>
                  </a:cubicBezTo>
                  <a:cubicBezTo>
                    <a:pt x="2"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1" name="Freeform 31"/>
            <p:cNvSpPr/>
            <p:nvPr/>
          </p:nvSpPr>
          <p:spPr bwMode="auto">
            <a:xfrm>
              <a:off x="1951038" y="1452563"/>
              <a:ext cx="44450" cy="0"/>
            </a:xfrm>
            <a:custGeom>
              <a:avLst/>
              <a:gdLst>
                <a:gd name="T0" fmla="*/ 2 w 3"/>
                <a:gd name="T1" fmla="*/ 2 w 3"/>
                <a:gd name="T2" fmla="*/ 1 w 3"/>
                <a:gd name="T3" fmla="*/ 0 w 3"/>
                <a:gd name="T4" fmla="*/ 1 w 3"/>
                <a:gd name="T5" fmla="*/ 2 w 3"/>
                <a:gd name="T6" fmla="*/ 2 w 3"/>
              </a:gdLst>
              <a:ahLst/>
              <a:cxnLst>
                <a:cxn ang="0">
                  <a:pos x="T0" y="0"/>
                </a:cxn>
                <a:cxn ang="0">
                  <a:pos x="T1" y="0"/>
                </a:cxn>
                <a:cxn ang="0">
                  <a:pos x="T2" y="0"/>
                </a:cxn>
                <a:cxn ang="0">
                  <a:pos x="T3" y="0"/>
                </a:cxn>
                <a:cxn ang="0">
                  <a:pos x="T4" y="0"/>
                </a:cxn>
                <a:cxn ang="0">
                  <a:pos x="T5" y="0"/>
                </a:cxn>
                <a:cxn ang="0">
                  <a:pos x="T6" y="0"/>
                </a:cxn>
              </a:cxnLst>
              <a:rect l="0" t="0" r="r" b="b"/>
              <a:pathLst>
                <a:path w="3">
                  <a:moveTo>
                    <a:pt x="2" y="0"/>
                  </a:moveTo>
                  <a:cubicBezTo>
                    <a:pt x="2" y="0"/>
                    <a:pt x="2" y="0"/>
                    <a:pt x="2" y="0"/>
                  </a:cubicBezTo>
                  <a:cubicBezTo>
                    <a:pt x="2" y="0"/>
                    <a:pt x="1" y="0"/>
                    <a:pt x="1" y="0"/>
                  </a:cubicBezTo>
                  <a:cubicBezTo>
                    <a:pt x="1" y="0"/>
                    <a:pt x="0" y="0"/>
                    <a:pt x="0" y="0"/>
                  </a:cubicBezTo>
                  <a:cubicBezTo>
                    <a:pt x="0" y="0"/>
                    <a:pt x="1" y="0"/>
                    <a:pt x="1" y="0"/>
                  </a:cubicBezTo>
                  <a:cubicBezTo>
                    <a:pt x="1" y="0"/>
                    <a:pt x="2" y="0"/>
                    <a:pt x="2" y="0"/>
                  </a:cubicBezTo>
                  <a:cubicBezTo>
                    <a:pt x="3" y="0"/>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2" name="Freeform 32"/>
            <p:cNvSpPr/>
            <p:nvPr/>
          </p:nvSpPr>
          <p:spPr bwMode="auto">
            <a:xfrm>
              <a:off x="1995488" y="1452563"/>
              <a:ext cx="30163" cy="0"/>
            </a:xfrm>
            <a:custGeom>
              <a:avLst/>
              <a:gdLst>
                <a:gd name="T0" fmla="*/ 2 w 2"/>
                <a:gd name="T1" fmla="*/ 2 w 2"/>
                <a:gd name="T2" fmla="*/ 2 w 2"/>
                <a:gd name="T3" fmla="*/ 1 w 2"/>
                <a:gd name="T4" fmla="*/ 0 w 2"/>
                <a:gd name="T5" fmla="*/ 1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cubicBezTo>
                    <a:pt x="2" y="0"/>
                    <a:pt x="2" y="0"/>
                    <a:pt x="2" y="0"/>
                  </a:cubicBezTo>
                  <a:cubicBezTo>
                    <a:pt x="2" y="0"/>
                    <a:pt x="2" y="0"/>
                    <a:pt x="2" y="0"/>
                  </a:cubicBezTo>
                  <a:cubicBezTo>
                    <a:pt x="1" y="0"/>
                    <a:pt x="1" y="0"/>
                    <a:pt x="1" y="0"/>
                  </a:cubicBezTo>
                  <a:cubicBezTo>
                    <a:pt x="1" y="0"/>
                    <a:pt x="1" y="0"/>
                    <a:pt x="0" y="0"/>
                  </a:cubicBezTo>
                  <a:cubicBezTo>
                    <a:pt x="1" y="0"/>
                    <a:pt x="1" y="0"/>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3" name="Freeform 33"/>
            <p:cNvSpPr/>
            <p:nvPr/>
          </p:nvSpPr>
          <p:spPr bwMode="auto">
            <a:xfrm>
              <a:off x="565150" y="1052513"/>
              <a:ext cx="30163" cy="0"/>
            </a:xfrm>
            <a:custGeom>
              <a:avLst/>
              <a:gdLst>
                <a:gd name="T0" fmla="*/ 0 w 2"/>
                <a:gd name="T1" fmla="*/ 2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1" y="0"/>
                    <a:pt x="1" y="0"/>
                    <a:pt x="2" y="0"/>
                  </a:cubicBezTo>
                  <a:cubicBezTo>
                    <a:pt x="2" y="0"/>
                    <a:pt x="2" y="0"/>
                    <a:pt x="2" y="0"/>
                  </a:cubicBezTo>
                  <a:cubicBezTo>
                    <a:pt x="2" y="0"/>
                    <a:pt x="2"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4" name="Freeform 34"/>
            <p:cNvSpPr/>
            <p:nvPr/>
          </p:nvSpPr>
          <p:spPr bwMode="auto">
            <a:xfrm>
              <a:off x="565150" y="1298575"/>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5" name="Freeform 35"/>
            <p:cNvSpPr/>
            <p:nvPr/>
          </p:nvSpPr>
          <p:spPr bwMode="auto">
            <a:xfrm>
              <a:off x="2868613" y="1020763"/>
              <a:ext cx="15875"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1" y="1"/>
                    <a:pt x="1"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6" name="Freeform 36"/>
            <p:cNvSpPr/>
            <p:nvPr/>
          </p:nvSpPr>
          <p:spPr bwMode="auto">
            <a:xfrm>
              <a:off x="2071688" y="1500188"/>
              <a:ext cx="28575" cy="0"/>
            </a:xfrm>
            <a:custGeom>
              <a:avLst/>
              <a:gdLst>
                <a:gd name="T0" fmla="*/ 2 w 2"/>
                <a:gd name="T1" fmla="*/ 0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1" y="0"/>
                    <a:pt x="0" y="0"/>
                  </a:cubicBezTo>
                  <a:cubicBezTo>
                    <a:pt x="0" y="0"/>
                    <a:pt x="0" y="0"/>
                    <a:pt x="0" y="0"/>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7" name="Freeform 37"/>
            <p:cNvSpPr/>
            <p:nvPr/>
          </p:nvSpPr>
          <p:spPr bwMode="auto">
            <a:xfrm>
              <a:off x="1573213" y="774700"/>
              <a:ext cx="30163" cy="14287"/>
            </a:xfrm>
            <a:custGeom>
              <a:avLst/>
              <a:gdLst>
                <a:gd name="T0" fmla="*/ 0 w 2"/>
                <a:gd name="T1" fmla="*/ 1 h 1"/>
                <a:gd name="T2" fmla="*/ 1 w 2"/>
                <a:gd name="T3" fmla="*/ 1 h 1"/>
                <a:gd name="T4" fmla="*/ 2 w 2"/>
                <a:gd name="T5" fmla="*/ 1 h 1"/>
                <a:gd name="T6" fmla="*/ 2 w 2"/>
                <a:gd name="T7" fmla="*/ 1 h 1"/>
                <a:gd name="T8" fmla="*/ 1 w 2"/>
                <a:gd name="T9" fmla="*/ 1 h 1"/>
                <a:gd name="T10" fmla="*/ 0 w 2"/>
                <a:gd name="T11" fmla="*/ 1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cubicBezTo>
                    <a:pt x="1" y="1"/>
                    <a:pt x="1" y="1"/>
                    <a:pt x="1" y="1"/>
                  </a:cubicBezTo>
                  <a:cubicBezTo>
                    <a:pt x="1" y="0"/>
                    <a:pt x="1" y="1"/>
                    <a:pt x="2" y="1"/>
                  </a:cubicBezTo>
                  <a:cubicBezTo>
                    <a:pt x="2" y="1"/>
                    <a:pt x="2" y="1"/>
                    <a:pt x="2" y="1"/>
                  </a:cubicBezTo>
                  <a:cubicBezTo>
                    <a:pt x="1" y="1"/>
                    <a:pt x="1" y="1"/>
                    <a:pt x="1" y="1"/>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8" name="Freeform 38"/>
            <p:cNvSpPr/>
            <p:nvPr/>
          </p:nvSpPr>
          <p:spPr bwMode="auto">
            <a:xfrm>
              <a:off x="2717800" y="788988"/>
              <a:ext cx="30163" cy="15875"/>
            </a:xfrm>
            <a:custGeom>
              <a:avLst/>
              <a:gdLst>
                <a:gd name="T0" fmla="*/ 1 w 2"/>
                <a:gd name="T1" fmla="*/ 0 h 1"/>
                <a:gd name="T2" fmla="*/ 1 w 2"/>
                <a:gd name="T3" fmla="*/ 0 h 1"/>
                <a:gd name="T4" fmla="*/ 1 w 2"/>
                <a:gd name="T5" fmla="*/ 0 h 1"/>
                <a:gd name="T6" fmla="*/ 1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2" y="0"/>
                    <a:pt x="1" y="0"/>
                    <a:pt x="1" y="0"/>
                  </a:cubicBezTo>
                  <a:cubicBezTo>
                    <a:pt x="1" y="1"/>
                    <a:pt x="1" y="1"/>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9" name="Freeform 39"/>
            <p:cNvSpPr/>
            <p:nvPr/>
          </p:nvSpPr>
          <p:spPr bwMode="auto">
            <a:xfrm>
              <a:off x="1603375" y="712788"/>
              <a:ext cx="15875" cy="14287"/>
            </a:xfrm>
            <a:custGeom>
              <a:avLst/>
              <a:gdLst>
                <a:gd name="T0" fmla="*/ 0 w 1"/>
                <a:gd name="T1" fmla="*/ 0 h 1"/>
                <a:gd name="T2" fmla="*/ 1 w 1"/>
                <a:gd name="T3" fmla="*/ 0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1" y="0"/>
                  </a:cubicBezTo>
                  <a:cubicBezTo>
                    <a:pt x="1" y="0"/>
                    <a:pt x="1" y="1"/>
                    <a:pt x="1" y="1"/>
                  </a:cubicBezTo>
                  <a:cubicBezTo>
                    <a:pt x="1" y="1"/>
                    <a:pt x="1"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0" name="Freeform 40"/>
            <p:cNvSpPr/>
            <p:nvPr/>
          </p:nvSpPr>
          <p:spPr bwMode="auto">
            <a:xfrm>
              <a:off x="896938" y="1098550"/>
              <a:ext cx="14288" cy="14287"/>
            </a:xfrm>
            <a:custGeom>
              <a:avLst/>
              <a:gdLst>
                <a:gd name="T0" fmla="*/ 1 w 1"/>
                <a:gd name="T1" fmla="*/ 1 h 1"/>
                <a:gd name="T2" fmla="*/ 0 w 1"/>
                <a:gd name="T3" fmla="*/ 1 h 1"/>
                <a:gd name="T4" fmla="*/ 1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0"/>
                    <a:pt x="0" y="0"/>
                    <a:pt x="1" y="0"/>
                  </a:cubicBezTo>
                  <a:cubicBezTo>
                    <a:pt x="1" y="0"/>
                    <a:pt x="1" y="0"/>
                    <a:pt x="1"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1" name="Freeform 41"/>
            <p:cNvSpPr/>
            <p:nvPr/>
          </p:nvSpPr>
          <p:spPr bwMode="auto">
            <a:xfrm>
              <a:off x="3124200" y="1500188"/>
              <a:ext cx="15875" cy="14287"/>
            </a:xfrm>
            <a:custGeom>
              <a:avLst/>
              <a:gdLst>
                <a:gd name="T0" fmla="*/ 0 w 1"/>
                <a:gd name="T1" fmla="*/ 0 h 1"/>
                <a:gd name="T2" fmla="*/ 1 w 1"/>
                <a:gd name="T3" fmla="*/ 1 h 1"/>
                <a:gd name="T4" fmla="*/ 1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1" y="0"/>
                    <a:pt x="1" y="0"/>
                    <a:pt x="1" y="1"/>
                  </a:cubicBezTo>
                  <a:cubicBezTo>
                    <a:pt x="1" y="1"/>
                    <a:pt x="1" y="1"/>
                    <a:pt x="1" y="1"/>
                  </a:cubicBezTo>
                  <a:cubicBezTo>
                    <a:pt x="1" y="1"/>
                    <a:pt x="1" y="1"/>
                    <a:pt x="0" y="1"/>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2" name="Freeform 42"/>
            <p:cNvSpPr/>
            <p:nvPr/>
          </p:nvSpPr>
          <p:spPr bwMode="auto">
            <a:xfrm>
              <a:off x="2794000" y="804863"/>
              <a:ext cx="14288" cy="15875"/>
            </a:xfrm>
            <a:custGeom>
              <a:avLst/>
              <a:gdLst>
                <a:gd name="T0" fmla="*/ 0 w 1"/>
                <a:gd name="T1" fmla="*/ 0 h 1"/>
                <a:gd name="T2" fmla="*/ 1 w 1"/>
                <a:gd name="T3" fmla="*/ 0 h 1"/>
                <a:gd name="T4" fmla="*/ 1 w 1"/>
                <a:gd name="T5" fmla="*/ 0 h 1"/>
                <a:gd name="T6" fmla="*/ 1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1" y="0"/>
                  </a:cubicBezTo>
                  <a:cubicBezTo>
                    <a:pt x="1" y="0"/>
                    <a:pt x="1" y="0"/>
                    <a:pt x="1" y="0"/>
                  </a:cubicBezTo>
                  <a:cubicBezTo>
                    <a:pt x="1" y="1"/>
                    <a:pt x="1" y="1"/>
                    <a:pt x="1" y="1"/>
                  </a:cubicBezTo>
                  <a:cubicBezTo>
                    <a:pt x="0" y="0"/>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3" name="Freeform 43"/>
            <p:cNvSpPr/>
            <p:nvPr/>
          </p:nvSpPr>
          <p:spPr bwMode="auto">
            <a:xfrm>
              <a:off x="2417763" y="558801"/>
              <a:ext cx="14288" cy="14287"/>
            </a:xfrm>
            <a:custGeom>
              <a:avLst/>
              <a:gdLst>
                <a:gd name="T0" fmla="*/ 0 w 1"/>
                <a:gd name="T1" fmla="*/ 0 h 1"/>
                <a:gd name="T2" fmla="*/ 0 w 1"/>
                <a:gd name="T3" fmla="*/ 0 h 1"/>
                <a:gd name="T4" fmla="*/ 1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1" y="0"/>
                    <a:pt x="1" y="0"/>
                    <a:pt x="1" y="0"/>
                  </a:cubicBezTo>
                  <a:cubicBezTo>
                    <a:pt x="1" y="1"/>
                    <a:pt x="1"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4" name="Freeform 44"/>
            <p:cNvSpPr/>
            <p:nvPr/>
          </p:nvSpPr>
          <p:spPr bwMode="auto">
            <a:xfrm>
              <a:off x="1484313" y="1082675"/>
              <a:ext cx="14288" cy="158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1"/>
                    <a:pt x="0" y="1"/>
                  </a:cubicBezTo>
                  <a:cubicBezTo>
                    <a:pt x="0" y="1"/>
                    <a:pt x="1"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5" name="Freeform 45"/>
            <p:cNvSpPr/>
            <p:nvPr/>
          </p:nvSpPr>
          <p:spPr bwMode="auto">
            <a:xfrm>
              <a:off x="820738" y="804863"/>
              <a:ext cx="15875" cy="15875"/>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1" y="0"/>
                    <a:pt x="1" y="0"/>
                  </a:cubicBezTo>
                  <a:cubicBezTo>
                    <a:pt x="1" y="0"/>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6" name="Freeform 46"/>
            <p:cNvSpPr/>
            <p:nvPr/>
          </p:nvSpPr>
          <p:spPr bwMode="auto">
            <a:xfrm>
              <a:off x="2538413" y="588963"/>
              <a:ext cx="30163" cy="0"/>
            </a:xfrm>
            <a:custGeom>
              <a:avLst/>
              <a:gdLst>
                <a:gd name="T0" fmla="*/ 2 w 2"/>
                <a:gd name="T1" fmla="*/ 2 w 2"/>
                <a:gd name="T2" fmla="*/ 1 w 2"/>
                <a:gd name="T3" fmla="*/ 0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2" y="0"/>
                    <a:pt x="2" y="0"/>
                  </a:cubicBezTo>
                  <a:cubicBezTo>
                    <a:pt x="1" y="0"/>
                    <a:pt x="1" y="0"/>
                    <a:pt x="1" y="0"/>
                  </a:cubicBezTo>
                  <a:cubicBezTo>
                    <a:pt x="0" y="0"/>
                    <a:pt x="0"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7" name="Freeform 47"/>
            <p:cNvSpPr/>
            <p:nvPr/>
          </p:nvSpPr>
          <p:spPr bwMode="auto">
            <a:xfrm>
              <a:off x="2824163" y="1438275"/>
              <a:ext cx="14288" cy="14287"/>
            </a:xfrm>
            <a:custGeom>
              <a:avLst/>
              <a:gdLst>
                <a:gd name="T0" fmla="*/ 0 w 1"/>
                <a:gd name="T1" fmla="*/ 0 h 1"/>
                <a:gd name="T2" fmla="*/ 0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1" y="1"/>
                    <a:pt x="0" y="1"/>
                  </a:cubicBez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8" name="Freeform 48"/>
            <p:cNvSpPr/>
            <p:nvPr/>
          </p:nvSpPr>
          <p:spPr bwMode="auto">
            <a:xfrm>
              <a:off x="2041525" y="1406525"/>
              <a:ext cx="14288" cy="15875"/>
            </a:xfrm>
            <a:custGeom>
              <a:avLst/>
              <a:gdLst>
                <a:gd name="T0" fmla="*/ 0 w 1"/>
                <a:gd name="T1" fmla="*/ 1 h 1"/>
                <a:gd name="T2" fmla="*/ 0 w 1"/>
                <a:gd name="T3" fmla="*/ 0 h 1"/>
                <a:gd name="T4" fmla="*/ 1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0" y="0"/>
                    <a:pt x="0" y="0"/>
                  </a:cubicBezTo>
                  <a:cubicBezTo>
                    <a:pt x="1" y="0"/>
                    <a:pt x="1" y="1"/>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9" name="Freeform 49"/>
            <p:cNvSpPr/>
            <p:nvPr/>
          </p:nvSpPr>
          <p:spPr bwMode="auto">
            <a:xfrm>
              <a:off x="1920875" y="635000"/>
              <a:ext cx="14288"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0" name="Freeform 50"/>
            <p:cNvSpPr/>
            <p:nvPr/>
          </p:nvSpPr>
          <p:spPr bwMode="auto">
            <a:xfrm>
              <a:off x="2055813" y="1500188"/>
              <a:ext cx="15875" cy="14287"/>
            </a:xfrm>
            <a:custGeom>
              <a:avLst/>
              <a:gdLst>
                <a:gd name="T0" fmla="*/ 0 w 1"/>
                <a:gd name="T1" fmla="*/ 0 h 1"/>
                <a:gd name="T2" fmla="*/ 0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0"/>
                    <a:pt x="0" y="0"/>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1" name="Freeform 51"/>
            <p:cNvSpPr/>
            <p:nvPr/>
          </p:nvSpPr>
          <p:spPr bwMode="auto">
            <a:xfrm>
              <a:off x="2025650" y="1314450"/>
              <a:ext cx="15875"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0" y="1"/>
                    <a:pt x="0" y="1"/>
                    <a:pt x="0" y="1"/>
                  </a:cubicBezTo>
                  <a:cubicBezTo>
                    <a:pt x="0" y="1"/>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2" name="Freeform 52"/>
            <p:cNvSpPr/>
            <p:nvPr/>
          </p:nvSpPr>
          <p:spPr bwMode="auto">
            <a:xfrm>
              <a:off x="1031875" y="774700"/>
              <a:ext cx="15875" cy="0"/>
            </a:xfrm>
            <a:custGeom>
              <a:avLst/>
              <a:gdLst>
                <a:gd name="T0" fmla="*/ 0 w 1"/>
                <a:gd name="T1" fmla="*/ 0 w 1"/>
                <a:gd name="T2" fmla="*/ 1 w 1"/>
                <a:gd name="T3" fmla="*/ 1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3" name="Freeform 53"/>
            <p:cNvSpPr/>
            <p:nvPr/>
          </p:nvSpPr>
          <p:spPr bwMode="auto">
            <a:xfrm>
              <a:off x="715963" y="1112838"/>
              <a:ext cx="0" cy="15875"/>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0"/>
                  </a:cubicBez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4" name="Oval 54"/>
            <p:cNvSpPr>
              <a:spLocks noChangeArrowheads="1"/>
            </p:cNvSpPr>
            <p:nvPr/>
          </p:nvSpPr>
          <p:spPr bwMode="auto">
            <a:xfrm>
              <a:off x="2190750" y="558801"/>
              <a:ext cx="1588" cy="142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5" name="Freeform 55"/>
            <p:cNvSpPr/>
            <p:nvPr/>
          </p:nvSpPr>
          <p:spPr bwMode="auto">
            <a:xfrm>
              <a:off x="911225" y="1098550"/>
              <a:ext cx="15875" cy="0"/>
            </a:xfrm>
            <a:custGeom>
              <a:avLst/>
              <a:gdLst>
                <a:gd name="T0" fmla="*/ 1 w 1"/>
                <a:gd name="T1" fmla="*/ 1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6" name="Freeform 56"/>
            <p:cNvSpPr/>
            <p:nvPr/>
          </p:nvSpPr>
          <p:spPr bwMode="auto">
            <a:xfrm>
              <a:off x="520700" y="1004888"/>
              <a:ext cx="14288"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7" name="Freeform 57"/>
            <p:cNvSpPr/>
            <p:nvPr/>
          </p:nvSpPr>
          <p:spPr bwMode="auto">
            <a:xfrm>
              <a:off x="2071688" y="619125"/>
              <a:ext cx="14288" cy="15875"/>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1"/>
                    <a:pt x="0"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8" name="Freeform 58"/>
            <p:cNvSpPr/>
            <p:nvPr/>
          </p:nvSpPr>
          <p:spPr bwMode="auto">
            <a:xfrm>
              <a:off x="2146300" y="1468438"/>
              <a:ext cx="14288"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1"/>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9" name="Freeform 59"/>
            <p:cNvSpPr/>
            <p:nvPr/>
          </p:nvSpPr>
          <p:spPr bwMode="auto">
            <a:xfrm>
              <a:off x="1047750" y="774700"/>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0" name="Freeform 60"/>
            <p:cNvSpPr/>
            <p:nvPr/>
          </p:nvSpPr>
          <p:spPr bwMode="auto">
            <a:xfrm>
              <a:off x="2055813" y="619125"/>
              <a:ext cx="0" cy="15875"/>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1" name="Freeform 61"/>
            <p:cNvSpPr/>
            <p:nvPr/>
          </p:nvSpPr>
          <p:spPr bwMode="auto">
            <a:xfrm>
              <a:off x="911225" y="1004888"/>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2" name="Oval 62"/>
            <p:cNvSpPr>
              <a:spLocks noChangeArrowheads="1"/>
            </p:cNvSpPr>
            <p:nvPr/>
          </p:nvSpPr>
          <p:spPr bwMode="auto">
            <a:xfrm>
              <a:off x="609600" y="12985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3" name="Freeform 63"/>
            <p:cNvSpPr/>
            <p:nvPr/>
          </p:nvSpPr>
          <p:spPr bwMode="auto">
            <a:xfrm>
              <a:off x="2357438" y="558801"/>
              <a:ext cx="0" cy="142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4" name="Oval 64"/>
            <p:cNvSpPr>
              <a:spLocks noChangeArrowheads="1"/>
            </p:cNvSpPr>
            <p:nvPr/>
          </p:nvSpPr>
          <p:spPr bwMode="auto">
            <a:xfrm>
              <a:off x="2176463" y="131445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5" name="Freeform 65"/>
            <p:cNvSpPr/>
            <p:nvPr/>
          </p:nvSpPr>
          <p:spPr bwMode="auto">
            <a:xfrm>
              <a:off x="2447925" y="558801"/>
              <a:ext cx="14288" cy="14287"/>
            </a:xfrm>
            <a:custGeom>
              <a:avLst/>
              <a:gdLst>
                <a:gd name="T0" fmla="*/ 0 w 1"/>
                <a:gd name="T1" fmla="*/ 0 h 1"/>
                <a:gd name="T2" fmla="*/ 1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1" y="1"/>
                    <a:pt x="1"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6" name="Oval 66"/>
            <p:cNvSpPr>
              <a:spLocks noChangeArrowheads="1"/>
            </p:cNvSpPr>
            <p:nvPr/>
          </p:nvSpPr>
          <p:spPr bwMode="auto">
            <a:xfrm>
              <a:off x="896938" y="10048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7" name="Freeform 67"/>
            <p:cNvSpPr/>
            <p:nvPr/>
          </p:nvSpPr>
          <p:spPr bwMode="auto">
            <a:xfrm>
              <a:off x="866775" y="1282700"/>
              <a:ext cx="14288" cy="15875"/>
            </a:xfrm>
            <a:custGeom>
              <a:avLst/>
              <a:gdLst>
                <a:gd name="T0" fmla="*/ 1 w 1"/>
                <a:gd name="T1" fmla="*/ 0 h 1"/>
                <a:gd name="T2" fmla="*/ 1 w 1"/>
                <a:gd name="T3" fmla="*/ 0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0"/>
                    <a:pt x="1" y="1"/>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8" name="Oval 68"/>
            <p:cNvSpPr>
              <a:spLocks noChangeArrowheads="1"/>
            </p:cNvSpPr>
            <p:nvPr/>
          </p:nvSpPr>
          <p:spPr bwMode="auto">
            <a:xfrm>
              <a:off x="1784350" y="1514475"/>
              <a:ext cx="15875"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9" name="Oval 69"/>
            <p:cNvSpPr>
              <a:spLocks noChangeArrowheads="1"/>
            </p:cNvSpPr>
            <p:nvPr/>
          </p:nvSpPr>
          <p:spPr bwMode="auto">
            <a:xfrm>
              <a:off x="1589088" y="8207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0" name="Freeform 70"/>
            <p:cNvSpPr/>
            <p:nvPr/>
          </p:nvSpPr>
          <p:spPr bwMode="auto">
            <a:xfrm>
              <a:off x="927100" y="8207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1" name="Oval 71"/>
            <p:cNvSpPr>
              <a:spLocks noChangeArrowheads="1"/>
            </p:cNvSpPr>
            <p:nvPr/>
          </p:nvSpPr>
          <p:spPr bwMode="auto">
            <a:xfrm>
              <a:off x="760413" y="1112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2" name="Oval 72"/>
            <p:cNvSpPr>
              <a:spLocks noChangeArrowheads="1"/>
            </p:cNvSpPr>
            <p:nvPr/>
          </p:nvSpPr>
          <p:spPr bwMode="auto">
            <a:xfrm>
              <a:off x="820738" y="10668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3" name="Freeform 73"/>
            <p:cNvSpPr/>
            <p:nvPr/>
          </p:nvSpPr>
          <p:spPr bwMode="auto">
            <a:xfrm>
              <a:off x="2733675" y="836613"/>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4" name="Freeform 74"/>
            <p:cNvSpPr/>
            <p:nvPr/>
          </p:nvSpPr>
          <p:spPr bwMode="auto">
            <a:xfrm>
              <a:off x="820738" y="8207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5" name="Freeform 75"/>
            <p:cNvSpPr/>
            <p:nvPr/>
          </p:nvSpPr>
          <p:spPr bwMode="auto">
            <a:xfrm>
              <a:off x="730250" y="836613"/>
              <a:ext cx="15875" cy="0"/>
            </a:xfrm>
            <a:custGeom>
              <a:avLst/>
              <a:gdLst>
                <a:gd name="T0" fmla="*/ 1 w 1"/>
                <a:gd name="T1" fmla="*/ 1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6" name="Freeform 76"/>
            <p:cNvSpPr/>
            <p:nvPr/>
          </p:nvSpPr>
          <p:spPr bwMode="auto">
            <a:xfrm>
              <a:off x="836613" y="804863"/>
              <a:ext cx="14288" cy="15875"/>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0"/>
                    <a:pt x="1" y="0"/>
                    <a:pt x="1" y="0"/>
                  </a:cubicBez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7" name="Oval 77"/>
            <p:cNvSpPr>
              <a:spLocks noChangeArrowheads="1"/>
            </p:cNvSpPr>
            <p:nvPr/>
          </p:nvSpPr>
          <p:spPr bwMode="auto">
            <a:xfrm>
              <a:off x="2130425" y="14843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8" name="Freeform 78"/>
            <p:cNvSpPr/>
            <p:nvPr/>
          </p:nvSpPr>
          <p:spPr bwMode="auto">
            <a:xfrm>
              <a:off x="1106488" y="944563"/>
              <a:ext cx="0" cy="14287"/>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1"/>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9" name="Freeform 79"/>
            <p:cNvSpPr/>
            <p:nvPr/>
          </p:nvSpPr>
          <p:spPr bwMode="auto">
            <a:xfrm>
              <a:off x="1603375" y="774700"/>
              <a:ext cx="0" cy="14287"/>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0" name="Freeform 80"/>
            <p:cNvSpPr/>
            <p:nvPr/>
          </p:nvSpPr>
          <p:spPr bwMode="auto">
            <a:xfrm>
              <a:off x="2703513" y="804863"/>
              <a:ext cx="142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1" name="Oval 81"/>
            <p:cNvSpPr>
              <a:spLocks noChangeArrowheads="1"/>
            </p:cNvSpPr>
            <p:nvPr/>
          </p:nvSpPr>
          <p:spPr bwMode="auto">
            <a:xfrm>
              <a:off x="1844675" y="14382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2" name="Oval 82"/>
            <p:cNvSpPr>
              <a:spLocks noChangeArrowheads="1"/>
            </p:cNvSpPr>
            <p:nvPr/>
          </p:nvSpPr>
          <p:spPr bwMode="auto">
            <a:xfrm>
              <a:off x="850900" y="10668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3" name="Oval 83"/>
            <p:cNvSpPr>
              <a:spLocks noChangeArrowheads="1"/>
            </p:cNvSpPr>
            <p:nvPr/>
          </p:nvSpPr>
          <p:spPr bwMode="auto">
            <a:xfrm>
              <a:off x="1814513" y="6350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4" name="Freeform 84"/>
            <p:cNvSpPr/>
            <p:nvPr/>
          </p:nvSpPr>
          <p:spPr bwMode="auto">
            <a:xfrm>
              <a:off x="1408113" y="1500188"/>
              <a:ext cx="0" cy="142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5" name="Freeform 85"/>
            <p:cNvSpPr/>
            <p:nvPr/>
          </p:nvSpPr>
          <p:spPr bwMode="auto">
            <a:xfrm>
              <a:off x="2130425" y="974725"/>
              <a:ext cx="15875"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6" name="Freeform 86"/>
            <p:cNvSpPr/>
            <p:nvPr/>
          </p:nvSpPr>
          <p:spPr bwMode="auto">
            <a:xfrm>
              <a:off x="2176463" y="1468438"/>
              <a:ext cx="0" cy="15875"/>
            </a:xfrm>
            <a:custGeom>
              <a:avLst/>
              <a:gdLst>
                <a:gd name="T0" fmla="*/ 0 h 1"/>
                <a:gd name="T1" fmla="*/ 0 h 1"/>
                <a:gd name="T2" fmla="*/ 0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0"/>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7" name="Oval 87"/>
            <p:cNvSpPr>
              <a:spLocks noChangeArrowheads="1"/>
            </p:cNvSpPr>
            <p:nvPr/>
          </p:nvSpPr>
          <p:spPr bwMode="auto">
            <a:xfrm>
              <a:off x="2747963" y="7889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8" name="Oval 88"/>
            <p:cNvSpPr>
              <a:spLocks noChangeArrowheads="1"/>
            </p:cNvSpPr>
            <p:nvPr/>
          </p:nvSpPr>
          <p:spPr bwMode="auto">
            <a:xfrm>
              <a:off x="595313" y="10366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9" name="Freeform 89"/>
            <p:cNvSpPr/>
            <p:nvPr/>
          </p:nvSpPr>
          <p:spPr bwMode="auto">
            <a:xfrm>
              <a:off x="911225" y="820738"/>
              <a:ext cx="158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0" name="Freeform 90"/>
            <p:cNvSpPr/>
            <p:nvPr/>
          </p:nvSpPr>
          <p:spPr bwMode="auto">
            <a:xfrm>
              <a:off x="1001713" y="882650"/>
              <a:ext cx="0" cy="14287"/>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1" name="Oval 91"/>
            <p:cNvSpPr>
              <a:spLocks noChangeArrowheads="1"/>
            </p:cNvSpPr>
            <p:nvPr/>
          </p:nvSpPr>
          <p:spPr bwMode="auto">
            <a:xfrm>
              <a:off x="987425" y="9906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2" name="Oval 92"/>
            <p:cNvSpPr>
              <a:spLocks noChangeArrowheads="1"/>
            </p:cNvSpPr>
            <p:nvPr/>
          </p:nvSpPr>
          <p:spPr bwMode="auto">
            <a:xfrm>
              <a:off x="1017588" y="10048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3" name="Oval 93"/>
            <p:cNvSpPr>
              <a:spLocks noChangeArrowheads="1"/>
            </p:cNvSpPr>
            <p:nvPr/>
          </p:nvSpPr>
          <p:spPr bwMode="auto">
            <a:xfrm>
              <a:off x="2206625" y="604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4" name="Freeform 94"/>
            <p:cNvSpPr/>
            <p:nvPr/>
          </p:nvSpPr>
          <p:spPr bwMode="auto">
            <a:xfrm>
              <a:off x="1693863" y="102076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5" name="Freeform 95"/>
            <p:cNvSpPr/>
            <p:nvPr/>
          </p:nvSpPr>
          <p:spPr bwMode="auto">
            <a:xfrm>
              <a:off x="2432050" y="604838"/>
              <a:ext cx="158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6" name="Freeform 96"/>
            <p:cNvSpPr/>
            <p:nvPr/>
          </p:nvSpPr>
          <p:spPr bwMode="auto">
            <a:xfrm>
              <a:off x="836613" y="804863"/>
              <a:ext cx="0" cy="1587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7" name="Freeform 97"/>
            <p:cNvSpPr/>
            <p:nvPr/>
          </p:nvSpPr>
          <p:spPr bwMode="auto">
            <a:xfrm>
              <a:off x="2447925" y="604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8" name="Oval 98"/>
            <p:cNvSpPr>
              <a:spLocks noChangeArrowheads="1"/>
            </p:cNvSpPr>
            <p:nvPr/>
          </p:nvSpPr>
          <p:spPr bwMode="auto">
            <a:xfrm>
              <a:off x="1273175" y="8509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9" name="Oval 99"/>
            <p:cNvSpPr>
              <a:spLocks noChangeArrowheads="1"/>
            </p:cNvSpPr>
            <p:nvPr/>
          </p:nvSpPr>
          <p:spPr bwMode="auto">
            <a:xfrm>
              <a:off x="2327275" y="6191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0" name="Oval 100"/>
            <p:cNvSpPr>
              <a:spLocks noChangeArrowheads="1"/>
            </p:cNvSpPr>
            <p:nvPr/>
          </p:nvSpPr>
          <p:spPr bwMode="auto">
            <a:xfrm>
              <a:off x="2160588" y="131445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1" name="Oval 101"/>
            <p:cNvSpPr>
              <a:spLocks noChangeArrowheads="1"/>
            </p:cNvSpPr>
            <p:nvPr/>
          </p:nvSpPr>
          <p:spPr bwMode="auto">
            <a:xfrm>
              <a:off x="1377950" y="8366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2" name="Freeform 102"/>
            <p:cNvSpPr/>
            <p:nvPr/>
          </p:nvSpPr>
          <p:spPr bwMode="auto">
            <a:xfrm>
              <a:off x="2854325" y="85090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3" name="Oval 103"/>
            <p:cNvSpPr>
              <a:spLocks noChangeArrowheads="1"/>
            </p:cNvSpPr>
            <p:nvPr/>
          </p:nvSpPr>
          <p:spPr bwMode="auto">
            <a:xfrm>
              <a:off x="2492375" y="14065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4" name="Freeform 104"/>
            <p:cNvSpPr/>
            <p:nvPr/>
          </p:nvSpPr>
          <p:spPr bwMode="auto">
            <a:xfrm>
              <a:off x="1498600" y="1082675"/>
              <a:ext cx="0" cy="15875"/>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5" name="Oval 105"/>
            <p:cNvSpPr>
              <a:spLocks noChangeArrowheads="1"/>
            </p:cNvSpPr>
            <p:nvPr/>
          </p:nvSpPr>
          <p:spPr bwMode="auto">
            <a:xfrm>
              <a:off x="2854325" y="145256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6" name="Oval 106"/>
            <p:cNvSpPr>
              <a:spLocks noChangeArrowheads="1"/>
            </p:cNvSpPr>
            <p:nvPr/>
          </p:nvSpPr>
          <p:spPr bwMode="auto">
            <a:xfrm>
              <a:off x="866775" y="8366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7" name="Freeform 107"/>
            <p:cNvSpPr/>
            <p:nvPr/>
          </p:nvSpPr>
          <p:spPr bwMode="auto">
            <a:xfrm>
              <a:off x="1603375" y="774700"/>
              <a:ext cx="15875" cy="14287"/>
            </a:xfrm>
            <a:custGeom>
              <a:avLst/>
              <a:gdLst>
                <a:gd name="T0" fmla="*/ 0 w 1"/>
                <a:gd name="T1" fmla="*/ 0 h 1"/>
                <a:gd name="T2" fmla="*/ 1 w 1"/>
                <a:gd name="T3" fmla="*/ 1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1" y="1"/>
                    <a:pt x="1" y="1"/>
                  </a:cubicBezTo>
                  <a:cubicBezTo>
                    <a:pt x="1" y="1"/>
                    <a:pt x="1" y="1"/>
                    <a:pt x="1"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8" name="Freeform 108"/>
            <p:cNvSpPr/>
            <p:nvPr/>
          </p:nvSpPr>
          <p:spPr bwMode="auto">
            <a:xfrm>
              <a:off x="1196975"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9" name="Oval 109"/>
            <p:cNvSpPr>
              <a:spLocks noChangeArrowheads="1"/>
            </p:cNvSpPr>
            <p:nvPr/>
          </p:nvSpPr>
          <p:spPr bwMode="auto">
            <a:xfrm>
              <a:off x="2116138" y="14843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0" name="Freeform 110"/>
            <p:cNvSpPr/>
            <p:nvPr/>
          </p:nvSpPr>
          <p:spPr bwMode="auto">
            <a:xfrm>
              <a:off x="1814513" y="1500188"/>
              <a:ext cx="0" cy="14287"/>
            </a:xfrm>
            <a:custGeom>
              <a:avLst/>
              <a:gdLst>
                <a:gd name="T0" fmla="*/ 0 h 1"/>
                <a:gd name="T1" fmla="*/ 0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1" name="Oval 111"/>
            <p:cNvSpPr>
              <a:spLocks noChangeArrowheads="1"/>
            </p:cNvSpPr>
            <p:nvPr/>
          </p:nvSpPr>
          <p:spPr bwMode="auto">
            <a:xfrm>
              <a:off x="1136650"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2" name="Freeform 112"/>
            <p:cNvSpPr/>
            <p:nvPr/>
          </p:nvSpPr>
          <p:spPr bwMode="auto">
            <a:xfrm>
              <a:off x="2176463" y="14684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3" name="Rectangle 113"/>
            <p:cNvSpPr>
              <a:spLocks noChangeArrowheads="1"/>
            </p:cNvSpPr>
            <p:nvPr/>
          </p:nvSpPr>
          <p:spPr bwMode="auto">
            <a:xfrm>
              <a:off x="625475" y="117475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4" name="Oval 114"/>
            <p:cNvSpPr>
              <a:spLocks noChangeArrowheads="1"/>
            </p:cNvSpPr>
            <p:nvPr/>
          </p:nvSpPr>
          <p:spPr bwMode="auto">
            <a:xfrm>
              <a:off x="2100263" y="6350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5" name="Freeform 115"/>
            <p:cNvSpPr/>
            <p:nvPr/>
          </p:nvSpPr>
          <p:spPr bwMode="auto">
            <a:xfrm>
              <a:off x="850900" y="8366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6" name="Freeform 116"/>
            <p:cNvSpPr/>
            <p:nvPr/>
          </p:nvSpPr>
          <p:spPr bwMode="auto">
            <a:xfrm>
              <a:off x="2552700" y="14382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7" name="Freeform 117"/>
            <p:cNvSpPr/>
            <p:nvPr/>
          </p:nvSpPr>
          <p:spPr bwMode="auto">
            <a:xfrm>
              <a:off x="1106488" y="75882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8" name="Freeform 118"/>
            <p:cNvSpPr/>
            <p:nvPr/>
          </p:nvSpPr>
          <p:spPr bwMode="auto">
            <a:xfrm>
              <a:off x="2914650" y="1500188"/>
              <a:ext cx="0" cy="14287"/>
            </a:xfrm>
            <a:custGeom>
              <a:avLst/>
              <a:gdLst>
                <a:gd name="T0" fmla="*/ 0 h 1"/>
                <a:gd name="T1" fmla="*/ 0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9" name="Freeform 119"/>
            <p:cNvSpPr/>
            <p:nvPr/>
          </p:nvSpPr>
          <p:spPr bwMode="auto">
            <a:xfrm>
              <a:off x="1468438" y="1098550"/>
              <a:ext cx="158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0" name="Oval 120"/>
            <p:cNvSpPr>
              <a:spLocks noChangeArrowheads="1"/>
            </p:cNvSpPr>
            <p:nvPr/>
          </p:nvSpPr>
          <p:spPr bwMode="auto">
            <a:xfrm>
              <a:off x="1438275" y="9906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1" name="Oval 121"/>
            <p:cNvSpPr>
              <a:spLocks noChangeArrowheads="1"/>
            </p:cNvSpPr>
            <p:nvPr/>
          </p:nvSpPr>
          <p:spPr bwMode="auto">
            <a:xfrm>
              <a:off x="2838450" y="15144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2" name="Oval 122"/>
            <p:cNvSpPr>
              <a:spLocks noChangeArrowheads="1"/>
            </p:cNvSpPr>
            <p:nvPr/>
          </p:nvSpPr>
          <p:spPr bwMode="auto">
            <a:xfrm>
              <a:off x="1152525"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3" name="Oval 123"/>
            <p:cNvSpPr>
              <a:spLocks noChangeArrowheads="1"/>
            </p:cNvSpPr>
            <p:nvPr/>
          </p:nvSpPr>
          <p:spPr bwMode="auto">
            <a:xfrm>
              <a:off x="1136650"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4" name="Rectangle 124"/>
            <p:cNvSpPr>
              <a:spLocks noChangeArrowheads="1"/>
            </p:cNvSpPr>
            <p:nvPr/>
          </p:nvSpPr>
          <p:spPr bwMode="auto">
            <a:xfrm>
              <a:off x="911225" y="1004888"/>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5" name="Freeform 125"/>
            <p:cNvSpPr/>
            <p:nvPr/>
          </p:nvSpPr>
          <p:spPr bwMode="auto">
            <a:xfrm>
              <a:off x="2116138" y="14843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6" name="Freeform 126"/>
            <p:cNvSpPr/>
            <p:nvPr/>
          </p:nvSpPr>
          <p:spPr bwMode="auto">
            <a:xfrm>
              <a:off x="1062038" y="77470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7" name="Freeform 127"/>
            <p:cNvSpPr/>
            <p:nvPr/>
          </p:nvSpPr>
          <p:spPr bwMode="auto">
            <a:xfrm>
              <a:off x="2130425" y="1468438"/>
              <a:ext cx="0" cy="1587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8" name="Freeform 128"/>
            <p:cNvSpPr/>
            <p:nvPr/>
          </p:nvSpPr>
          <p:spPr bwMode="auto">
            <a:xfrm>
              <a:off x="2130425" y="1484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9" name="Rectangle 129"/>
            <p:cNvSpPr>
              <a:spLocks noChangeArrowheads="1"/>
            </p:cNvSpPr>
            <p:nvPr/>
          </p:nvSpPr>
          <p:spPr bwMode="auto">
            <a:xfrm>
              <a:off x="776288" y="1052513"/>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0" name="Rectangle 130"/>
            <p:cNvSpPr>
              <a:spLocks noChangeArrowheads="1"/>
            </p:cNvSpPr>
            <p:nvPr/>
          </p:nvSpPr>
          <p:spPr bwMode="auto">
            <a:xfrm>
              <a:off x="2717800" y="804863"/>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1" name="Freeform 131"/>
            <p:cNvSpPr/>
            <p:nvPr/>
          </p:nvSpPr>
          <p:spPr bwMode="auto">
            <a:xfrm>
              <a:off x="1212850" y="1098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2" name="Freeform 132"/>
            <p:cNvSpPr/>
            <p:nvPr/>
          </p:nvSpPr>
          <p:spPr bwMode="auto">
            <a:xfrm>
              <a:off x="850900" y="8366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3" name="Freeform 133"/>
            <p:cNvSpPr/>
            <p:nvPr/>
          </p:nvSpPr>
          <p:spPr bwMode="auto">
            <a:xfrm>
              <a:off x="1212850" y="1098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4" name="Rectangle 134"/>
            <p:cNvSpPr>
              <a:spLocks noChangeArrowheads="1"/>
            </p:cNvSpPr>
            <p:nvPr/>
          </p:nvSpPr>
          <p:spPr bwMode="auto">
            <a:xfrm>
              <a:off x="2417763" y="558801"/>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5" name="Oval 135"/>
            <p:cNvSpPr>
              <a:spLocks noChangeArrowheads="1"/>
            </p:cNvSpPr>
            <p:nvPr/>
          </p:nvSpPr>
          <p:spPr bwMode="auto">
            <a:xfrm>
              <a:off x="2266950" y="145256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6" name="Freeform 136"/>
            <p:cNvSpPr/>
            <p:nvPr/>
          </p:nvSpPr>
          <p:spPr bwMode="auto">
            <a:xfrm>
              <a:off x="2447925" y="604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7" name="Freeform 137"/>
            <p:cNvSpPr/>
            <p:nvPr/>
          </p:nvSpPr>
          <p:spPr bwMode="auto">
            <a:xfrm>
              <a:off x="565150" y="10525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8" name="Rectangle 138"/>
            <p:cNvSpPr>
              <a:spLocks noChangeArrowheads="1"/>
            </p:cNvSpPr>
            <p:nvPr/>
          </p:nvSpPr>
          <p:spPr bwMode="auto">
            <a:xfrm>
              <a:off x="3049588" y="1144588"/>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9" name="Freeform 139"/>
            <p:cNvSpPr/>
            <p:nvPr/>
          </p:nvSpPr>
          <p:spPr bwMode="auto">
            <a:xfrm>
              <a:off x="1800225" y="15144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0" name="Freeform 140"/>
            <p:cNvSpPr/>
            <p:nvPr/>
          </p:nvSpPr>
          <p:spPr bwMode="auto">
            <a:xfrm>
              <a:off x="1106488" y="9588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1" name="Freeform 141"/>
            <p:cNvSpPr/>
            <p:nvPr/>
          </p:nvSpPr>
          <p:spPr bwMode="auto">
            <a:xfrm>
              <a:off x="1649413" y="7127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2" name="Oval 142"/>
            <p:cNvSpPr>
              <a:spLocks noChangeArrowheads="1"/>
            </p:cNvSpPr>
            <p:nvPr/>
          </p:nvSpPr>
          <p:spPr bwMode="auto">
            <a:xfrm>
              <a:off x="2417763" y="1112838"/>
              <a:ext cx="14288"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3" name="Freeform 143"/>
            <p:cNvSpPr/>
            <p:nvPr/>
          </p:nvSpPr>
          <p:spPr bwMode="auto">
            <a:xfrm>
              <a:off x="1995488" y="1098550"/>
              <a:ext cx="15875" cy="14287"/>
            </a:xfrm>
            <a:custGeom>
              <a:avLst/>
              <a:gdLst>
                <a:gd name="T0" fmla="*/ 0 w 1"/>
                <a:gd name="T1" fmla="*/ 0 h 1"/>
                <a:gd name="T2" fmla="*/ 0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0" y="0"/>
                  </a:cubicBezTo>
                  <a:cubicBezTo>
                    <a:pt x="0" y="0"/>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4" name="Freeform 144"/>
            <p:cNvSpPr/>
            <p:nvPr/>
          </p:nvSpPr>
          <p:spPr bwMode="auto">
            <a:xfrm>
              <a:off x="2552700" y="1066800"/>
              <a:ext cx="15875" cy="15875"/>
            </a:xfrm>
            <a:custGeom>
              <a:avLst/>
              <a:gdLst>
                <a:gd name="T0" fmla="*/ 0 w 1"/>
                <a:gd name="T1" fmla="*/ 1 h 1"/>
                <a:gd name="T2" fmla="*/ 0 w 1"/>
                <a:gd name="T3" fmla="*/ 1 h 1"/>
                <a:gd name="T4" fmla="*/ 0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1"/>
                    <a:pt x="0" y="0"/>
                    <a:pt x="0" y="1"/>
                  </a:cubicBezTo>
                  <a:cubicBezTo>
                    <a:pt x="0"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5" name="Freeform 145"/>
            <p:cNvSpPr/>
            <p:nvPr/>
          </p:nvSpPr>
          <p:spPr bwMode="auto">
            <a:xfrm>
              <a:off x="1860550" y="1112838"/>
              <a:ext cx="142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6" name="Oval 146"/>
            <p:cNvSpPr>
              <a:spLocks noChangeArrowheads="1"/>
            </p:cNvSpPr>
            <p:nvPr/>
          </p:nvSpPr>
          <p:spPr bwMode="auto">
            <a:xfrm>
              <a:off x="2220913" y="1112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7" name="Freeform 147"/>
            <p:cNvSpPr/>
            <p:nvPr/>
          </p:nvSpPr>
          <p:spPr bwMode="auto">
            <a:xfrm>
              <a:off x="2478088" y="1112838"/>
              <a:ext cx="0" cy="15875"/>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8" name="Freeform 148"/>
            <p:cNvSpPr/>
            <p:nvPr/>
          </p:nvSpPr>
          <p:spPr bwMode="auto">
            <a:xfrm>
              <a:off x="1754188"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9" name="Freeform 149"/>
            <p:cNvSpPr/>
            <p:nvPr/>
          </p:nvSpPr>
          <p:spPr bwMode="auto">
            <a:xfrm>
              <a:off x="1754188"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0" name="Freeform 150"/>
            <p:cNvSpPr/>
            <p:nvPr/>
          </p:nvSpPr>
          <p:spPr bwMode="auto">
            <a:xfrm>
              <a:off x="2432050" y="11128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1" name="Freeform 151"/>
            <p:cNvSpPr/>
            <p:nvPr/>
          </p:nvSpPr>
          <p:spPr bwMode="auto">
            <a:xfrm>
              <a:off x="1649413" y="109855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2" name="Freeform 152"/>
            <p:cNvSpPr/>
            <p:nvPr/>
          </p:nvSpPr>
          <p:spPr bwMode="auto">
            <a:xfrm>
              <a:off x="2071688" y="1036638"/>
              <a:ext cx="14288" cy="15875"/>
            </a:xfrm>
            <a:custGeom>
              <a:avLst/>
              <a:gdLst>
                <a:gd name="T0" fmla="*/ 1 w 1"/>
                <a:gd name="T1" fmla="*/ 0 h 1"/>
                <a:gd name="T2" fmla="*/ 1 w 1"/>
                <a:gd name="T3" fmla="*/ 0 h 1"/>
                <a:gd name="T4" fmla="*/ 0 w 1"/>
                <a:gd name="T5" fmla="*/ 0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1"/>
                    <a:pt x="1"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3" name="Oval 153"/>
            <p:cNvSpPr>
              <a:spLocks noChangeArrowheads="1"/>
            </p:cNvSpPr>
            <p:nvPr/>
          </p:nvSpPr>
          <p:spPr bwMode="auto">
            <a:xfrm>
              <a:off x="2071688" y="10366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4" name="Freeform 154"/>
            <p:cNvSpPr/>
            <p:nvPr/>
          </p:nvSpPr>
          <p:spPr bwMode="auto">
            <a:xfrm>
              <a:off x="2236788" y="10366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5" name="Freeform 155"/>
            <p:cNvSpPr/>
            <p:nvPr/>
          </p:nvSpPr>
          <p:spPr bwMode="auto">
            <a:xfrm>
              <a:off x="1814513" y="866775"/>
              <a:ext cx="60325" cy="15875"/>
            </a:xfrm>
            <a:custGeom>
              <a:avLst/>
              <a:gdLst>
                <a:gd name="T0" fmla="*/ 0 w 4"/>
                <a:gd name="T1" fmla="*/ 1 h 1"/>
                <a:gd name="T2" fmla="*/ 0 w 4"/>
                <a:gd name="T3" fmla="*/ 0 h 1"/>
                <a:gd name="T4" fmla="*/ 3 w 4"/>
                <a:gd name="T5" fmla="*/ 0 h 1"/>
                <a:gd name="T6" fmla="*/ 4 w 4"/>
                <a:gd name="T7" fmla="*/ 0 h 1"/>
                <a:gd name="T8" fmla="*/ 3 w 4"/>
                <a:gd name="T9" fmla="*/ 0 h 1"/>
                <a:gd name="T10" fmla="*/ 1 w 4"/>
                <a:gd name="T11" fmla="*/ 1 h 1"/>
                <a:gd name="T12" fmla="*/ 0 w 4"/>
                <a:gd name="T13" fmla="*/ 1 h 1"/>
                <a:gd name="T14" fmla="*/ 0 w 4"/>
                <a:gd name="T15" fmla="*/ 1 h 1"/>
                <a:gd name="T16" fmla="*/ 0 w 4"/>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0" y="1"/>
                  </a:moveTo>
                  <a:cubicBezTo>
                    <a:pt x="0" y="1"/>
                    <a:pt x="0" y="0"/>
                    <a:pt x="0" y="0"/>
                  </a:cubicBezTo>
                  <a:cubicBezTo>
                    <a:pt x="1" y="1"/>
                    <a:pt x="2" y="0"/>
                    <a:pt x="3" y="0"/>
                  </a:cubicBezTo>
                  <a:cubicBezTo>
                    <a:pt x="3" y="0"/>
                    <a:pt x="4" y="0"/>
                    <a:pt x="4" y="0"/>
                  </a:cubicBezTo>
                  <a:cubicBezTo>
                    <a:pt x="4" y="0"/>
                    <a:pt x="3" y="0"/>
                    <a:pt x="3" y="0"/>
                  </a:cubicBezTo>
                  <a:cubicBezTo>
                    <a:pt x="2" y="0"/>
                    <a:pt x="2" y="0"/>
                    <a:pt x="1" y="1"/>
                  </a:cubicBezTo>
                  <a:cubicBezTo>
                    <a:pt x="1" y="1"/>
                    <a:pt x="1"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6" name="Oval 156"/>
            <p:cNvSpPr>
              <a:spLocks noChangeArrowheads="1"/>
            </p:cNvSpPr>
            <p:nvPr/>
          </p:nvSpPr>
          <p:spPr bwMode="auto">
            <a:xfrm>
              <a:off x="1874838" y="8667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2766060" y="1702435"/>
            <a:ext cx="3611880" cy="922020"/>
          </a:xfrm>
          <a:prstGeom prst="rect">
            <a:avLst/>
          </a:prstGeom>
          <a:noFill/>
        </p:spPr>
        <p:txBody>
          <a:bodyPr wrap="none" rtlCol="0" anchor="t">
            <a:spAutoFit/>
          </a:bodyPr>
          <a:lstStyle/>
          <a:p>
            <a:r>
              <a:rPr altLang="zh-CN" sz="5400" b="1">
                <a:effectLst>
                  <a:outerShdw blurRad="38100" dist="19050" dir="2700000" algn="tl" rotWithShape="0">
                    <a:schemeClr val="dk1">
                      <a:alpha val="40000"/>
                    </a:schemeClr>
                  </a:outerShdw>
                </a:effectLst>
                <a:latin typeface="华文仿宋" panose="02010600040101010101" charset="-122"/>
                <a:ea typeface="华文仿宋" panose="02010600040101010101" charset="-122"/>
                <a:sym typeface="+mn-ea"/>
              </a:rPr>
              <a:t>功能树形图</a:t>
            </a:r>
            <a:endParaRPr lang="zh-CN" altLang="en-US" sz="5400"/>
          </a:p>
        </p:txBody>
      </p:sp>
      <p:grpSp>
        <p:nvGrpSpPr>
          <p:cNvPr id="373" name="组合 372"/>
          <p:cNvGrpSpPr/>
          <p:nvPr/>
        </p:nvGrpSpPr>
        <p:grpSpPr>
          <a:xfrm>
            <a:off x="5756275" y="2034540"/>
            <a:ext cx="1414145" cy="1209040"/>
            <a:chOff x="8481179" y="608582"/>
            <a:chExt cx="2782819" cy="2489089"/>
          </a:xfrm>
        </p:grpSpPr>
        <p:sp>
          <p:nvSpPr>
            <p:cNvPr id="336" name="任意多边形: 形状 335"/>
            <p:cNvSpPr/>
            <p:nvPr/>
          </p:nvSpPr>
          <p:spPr>
            <a:xfrm>
              <a:off x="10801709" y="901040"/>
              <a:ext cx="364247" cy="525400"/>
            </a:xfrm>
            <a:custGeom>
              <a:avLst/>
              <a:gdLst>
                <a:gd name="connsiteX0" fmla="*/ 284741 w 364247"/>
                <a:gd name="connsiteY0" fmla="*/ 192367 h 525400"/>
                <a:gd name="connsiteX1" fmla="*/ 362176 w 364247"/>
                <a:gd name="connsiteY1" fmla="*/ 525400 h 525400"/>
                <a:gd name="connsiteX2" fmla="*/ 79506 w 364247"/>
                <a:gd name="connsiteY2" fmla="*/ 333033 h 525400"/>
                <a:gd name="connsiteX3" fmla="*/ 2071 w 364247"/>
                <a:gd name="connsiteY3" fmla="*/ 0 h 525400"/>
                <a:gd name="connsiteX4" fmla="*/ 284741 w 364247"/>
                <a:gd name="connsiteY4" fmla="*/ 192367 h 52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7" h="525400">
                  <a:moveTo>
                    <a:pt x="284741" y="192367"/>
                  </a:moveTo>
                  <a:cubicBezTo>
                    <a:pt x="384181" y="337453"/>
                    <a:pt x="362176" y="525400"/>
                    <a:pt x="362176" y="525400"/>
                  </a:cubicBezTo>
                  <a:cubicBezTo>
                    <a:pt x="362176" y="525400"/>
                    <a:pt x="178947" y="478118"/>
                    <a:pt x="79506" y="333033"/>
                  </a:cubicBezTo>
                  <a:cubicBezTo>
                    <a:pt x="-19934" y="187948"/>
                    <a:pt x="2071" y="0"/>
                    <a:pt x="2071" y="0"/>
                  </a:cubicBezTo>
                  <a:cubicBezTo>
                    <a:pt x="2071" y="0"/>
                    <a:pt x="185301" y="47282"/>
                    <a:pt x="284741" y="192367"/>
                  </a:cubicBezTo>
                  <a:close/>
                </a:path>
              </a:pathLst>
            </a:custGeom>
            <a:solidFill>
              <a:srgbClr val="2F2E41"/>
            </a:solidFill>
            <a:ln w="3718" cap="flat">
              <a:noFill/>
              <a:prstDash val="solid"/>
              <a:miter/>
            </a:ln>
          </p:spPr>
          <p:txBody>
            <a:bodyPr rtlCol="0" anchor="ctr"/>
            <a:lstStyle/>
            <a:p>
              <a:endParaRPr lang="zh-CN" altLang="en-US"/>
            </a:p>
          </p:txBody>
        </p:sp>
        <p:sp>
          <p:nvSpPr>
            <p:cNvPr id="337" name="任意多边形: 形状 336"/>
            <p:cNvSpPr/>
            <p:nvPr/>
          </p:nvSpPr>
          <p:spPr>
            <a:xfrm>
              <a:off x="11014072" y="795097"/>
              <a:ext cx="249926" cy="635566"/>
            </a:xfrm>
            <a:custGeom>
              <a:avLst/>
              <a:gdLst>
                <a:gd name="connsiteX0" fmla="*/ 829 w 249926"/>
                <a:gd name="connsiteY0" fmla="*/ 326013 h 635566"/>
                <a:gd name="connsiteX1" fmla="*/ 146032 w 249926"/>
                <a:gd name="connsiteY1" fmla="*/ 635567 h 635566"/>
                <a:gd name="connsiteX2" fmla="*/ 249098 w 249926"/>
                <a:gd name="connsiteY2" fmla="*/ 309553 h 635566"/>
                <a:gd name="connsiteX3" fmla="*/ 103894 w 249926"/>
                <a:gd name="connsiteY3" fmla="*/ 0 h 635566"/>
                <a:gd name="connsiteX4" fmla="*/ 829 w 249926"/>
                <a:gd name="connsiteY4" fmla="*/ 326013 h 635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926" h="635566">
                  <a:moveTo>
                    <a:pt x="829" y="326013"/>
                  </a:moveTo>
                  <a:cubicBezTo>
                    <a:pt x="12465" y="501520"/>
                    <a:pt x="146032" y="635567"/>
                    <a:pt x="146032" y="635567"/>
                  </a:cubicBezTo>
                  <a:cubicBezTo>
                    <a:pt x="146032" y="635567"/>
                    <a:pt x="260734" y="485060"/>
                    <a:pt x="249098" y="309553"/>
                  </a:cubicBezTo>
                  <a:cubicBezTo>
                    <a:pt x="237462" y="134046"/>
                    <a:pt x="103894" y="0"/>
                    <a:pt x="103894" y="0"/>
                  </a:cubicBezTo>
                  <a:cubicBezTo>
                    <a:pt x="103894" y="0"/>
                    <a:pt x="-10807" y="150506"/>
                    <a:pt x="829" y="326013"/>
                  </a:cubicBezTo>
                  <a:close/>
                </a:path>
              </a:pathLst>
            </a:custGeom>
            <a:solidFill>
              <a:schemeClr val="accent1"/>
            </a:solidFill>
            <a:ln w="3718" cap="flat">
              <a:noFill/>
              <a:prstDash val="solid"/>
              <a:miter/>
            </a:ln>
          </p:spPr>
          <p:txBody>
            <a:bodyPr rtlCol="0" anchor="ctr"/>
            <a:lstStyle/>
            <a:p>
              <a:endParaRPr lang="zh-CN" altLang="en-US"/>
            </a:p>
          </p:txBody>
        </p:sp>
        <p:sp>
          <p:nvSpPr>
            <p:cNvPr id="338" name="任意多边形: 形状 337"/>
            <p:cNvSpPr/>
            <p:nvPr/>
          </p:nvSpPr>
          <p:spPr>
            <a:xfrm>
              <a:off x="9753174" y="608582"/>
              <a:ext cx="1505287" cy="1935117"/>
            </a:xfrm>
            <a:custGeom>
              <a:avLst/>
              <a:gdLst>
                <a:gd name="connsiteX0" fmla="*/ 120036 w 1505287"/>
                <a:gd name="connsiteY0" fmla="*/ 3619 h 1935117"/>
                <a:gd name="connsiteX1" fmla="*/ 1470122 w 1505287"/>
                <a:gd name="connsiteY1" fmla="*/ 682391 h 1935117"/>
                <a:gd name="connsiteX2" fmla="*/ 1505142 w 1505287"/>
                <a:gd name="connsiteY2" fmla="*/ 743730 h 1935117"/>
                <a:gd name="connsiteX3" fmla="*/ 1426702 w 1505287"/>
                <a:gd name="connsiteY3" fmla="*/ 1905615 h 1935117"/>
                <a:gd name="connsiteX4" fmla="*/ 1393011 w 1505287"/>
                <a:gd name="connsiteY4" fmla="*/ 1935044 h 1935117"/>
                <a:gd name="connsiteX5" fmla="*/ 1380872 w 1505287"/>
                <a:gd name="connsiteY5" fmla="*/ 1931714 h 1935117"/>
                <a:gd name="connsiteX6" fmla="*/ 0 w 1505287"/>
                <a:gd name="connsiteY6" fmla="*/ 1226987 h 1935117"/>
                <a:gd name="connsiteX7" fmla="*/ 70892 w 1505287"/>
                <a:gd name="connsiteY7" fmla="*/ 31943 h 1935117"/>
                <a:gd name="connsiteX8" fmla="*/ 106796 w 1505287"/>
                <a:gd name="connsiteY8" fmla="*/ 61 h 1935117"/>
                <a:gd name="connsiteX9" fmla="*/ 120036 w 1505287"/>
                <a:gd name="connsiteY9" fmla="*/ 3619 h 193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5287" h="1935117">
                  <a:moveTo>
                    <a:pt x="120036" y="3619"/>
                  </a:moveTo>
                  <a:lnTo>
                    <a:pt x="1470122" y="682391"/>
                  </a:lnTo>
                  <a:cubicBezTo>
                    <a:pt x="1493072" y="693930"/>
                    <a:pt x="1506872" y="718100"/>
                    <a:pt x="1505142" y="743730"/>
                  </a:cubicBezTo>
                  <a:lnTo>
                    <a:pt x="1426702" y="1905615"/>
                  </a:lnTo>
                  <a:cubicBezTo>
                    <a:pt x="1425525" y="1923045"/>
                    <a:pt x="1410441" y="1936221"/>
                    <a:pt x="1393011" y="1935044"/>
                  </a:cubicBezTo>
                  <a:cubicBezTo>
                    <a:pt x="1388783" y="1934759"/>
                    <a:pt x="1384654" y="1933626"/>
                    <a:pt x="1380872" y="1931714"/>
                  </a:cubicBezTo>
                  <a:lnTo>
                    <a:pt x="0" y="1226987"/>
                  </a:lnTo>
                  <a:lnTo>
                    <a:pt x="70892" y="31943"/>
                  </a:lnTo>
                  <a:cubicBezTo>
                    <a:pt x="72003" y="13224"/>
                    <a:pt x="88077" y="-1050"/>
                    <a:pt x="106796" y="61"/>
                  </a:cubicBezTo>
                  <a:cubicBezTo>
                    <a:pt x="111405" y="334"/>
                    <a:pt x="115911" y="1545"/>
                    <a:pt x="120036" y="3619"/>
                  </a:cubicBezTo>
                  <a:close/>
                </a:path>
              </a:pathLst>
            </a:custGeom>
            <a:solidFill>
              <a:srgbClr val="D0CDE1"/>
            </a:solidFill>
            <a:ln w="3718" cap="flat">
              <a:noFill/>
              <a:prstDash val="solid"/>
              <a:miter/>
            </a:ln>
          </p:spPr>
          <p:txBody>
            <a:bodyPr rtlCol="0" anchor="ctr"/>
            <a:lstStyle/>
            <a:p>
              <a:endParaRPr lang="zh-CN" altLang="en-US"/>
            </a:p>
          </p:txBody>
        </p:sp>
        <p:sp>
          <p:nvSpPr>
            <p:cNvPr id="339" name="任意多边形: 形状 338"/>
            <p:cNvSpPr/>
            <p:nvPr/>
          </p:nvSpPr>
          <p:spPr>
            <a:xfrm>
              <a:off x="9771661" y="632348"/>
              <a:ext cx="1468313" cy="1887585"/>
            </a:xfrm>
            <a:custGeom>
              <a:avLst/>
              <a:gdLst>
                <a:gd name="connsiteX0" fmla="*/ 117088 w 1468313"/>
                <a:gd name="connsiteY0" fmla="*/ 3530 h 1887585"/>
                <a:gd name="connsiteX1" fmla="*/ 1434012 w 1468313"/>
                <a:gd name="connsiteY1" fmla="*/ 665630 h 1887585"/>
                <a:gd name="connsiteX2" fmla="*/ 1468172 w 1468313"/>
                <a:gd name="connsiteY2" fmla="*/ 725462 h 1887585"/>
                <a:gd name="connsiteX3" fmla="*/ 1391659 w 1468313"/>
                <a:gd name="connsiteY3" fmla="*/ 1858808 h 1887585"/>
                <a:gd name="connsiteX4" fmla="*/ 1358796 w 1468313"/>
                <a:gd name="connsiteY4" fmla="*/ 1887514 h 1887585"/>
                <a:gd name="connsiteX5" fmla="*/ 1346954 w 1468313"/>
                <a:gd name="connsiteY5" fmla="*/ 1884266 h 1887585"/>
                <a:gd name="connsiteX6" fmla="*/ 0 w 1468313"/>
                <a:gd name="connsiteY6" fmla="*/ 1196849 h 1887585"/>
                <a:gd name="connsiteX7" fmla="*/ 69151 w 1468313"/>
                <a:gd name="connsiteY7" fmla="*/ 31158 h 1887585"/>
                <a:gd name="connsiteX8" fmla="*/ 104173 w 1468313"/>
                <a:gd name="connsiteY8" fmla="*/ 59 h 1887585"/>
                <a:gd name="connsiteX9" fmla="*/ 117088 w 1468313"/>
                <a:gd name="connsiteY9" fmla="*/ 3530 h 188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8313" h="1887585">
                  <a:moveTo>
                    <a:pt x="117088" y="3530"/>
                  </a:moveTo>
                  <a:lnTo>
                    <a:pt x="1434012" y="665630"/>
                  </a:lnTo>
                  <a:cubicBezTo>
                    <a:pt x="1456399" y="676885"/>
                    <a:pt x="1469859" y="700462"/>
                    <a:pt x="1468172" y="725462"/>
                  </a:cubicBezTo>
                  <a:lnTo>
                    <a:pt x="1391659" y="1858808"/>
                  </a:lnTo>
                  <a:cubicBezTo>
                    <a:pt x="1390511" y="1875810"/>
                    <a:pt x="1375798" y="1888662"/>
                    <a:pt x="1358796" y="1887514"/>
                  </a:cubicBezTo>
                  <a:cubicBezTo>
                    <a:pt x="1354671" y="1887236"/>
                    <a:pt x="1350644" y="1886131"/>
                    <a:pt x="1346954" y="1884266"/>
                  </a:cubicBezTo>
                  <a:lnTo>
                    <a:pt x="0" y="1196849"/>
                  </a:lnTo>
                  <a:lnTo>
                    <a:pt x="69151" y="31158"/>
                  </a:lnTo>
                  <a:cubicBezTo>
                    <a:pt x="70234" y="12900"/>
                    <a:pt x="85914" y="-1024"/>
                    <a:pt x="104173" y="59"/>
                  </a:cubicBezTo>
                  <a:cubicBezTo>
                    <a:pt x="108669" y="326"/>
                    <a:pt x="113064" y="1507"/>
                    <a:pt x="117088" y="3530"/>
                  </a:cubicBezTo>
                  <a:close/>
                </a:path>
              </a:pathLst>
            </a:custGeom>
            <a:solidFill>
              <a:srgbClr val="3F3D56"/>
            </a:solidFill>
            <a:ln w="3718" cap="flat">
              <a:noFill/>
              <a:prstDash val="solid"/>
              <a:miter/>
            </a:ln>
          </p:spPr>
          <p:txBody>
            <a:bodyPr rtlCol="0" anchor="ctr"/>
            <a:lstStyle/>
            <a:p>
              <a:endParaRPr lang="zh-CN" altLang="en-US"/>
            </a:p>
          </p:txBody>
        </p:sp>
        <p:sp>
          <p:nvSpPr>
            <p:cNvPr id="340" name="任意多边形: 形状 339"/>
            <p:cNvSpPr/>
            <p:nvPr/>
          </p:nvSpPr>
          <p:spPr>
            <a:xfrm>
              <a:off x="9840326" y="720620"/>
              <a:ext cx="1330982" cy="1711040"/>
            </a:xfrm>
            <a:custGeom>
              <a:avLst/>
              <a:gdLst>
                <a:gd name="connsiteX0" fmla="*/ 106137 w 1330982"/>
                <a:gd name="connsiteY0" fmla="*/ 3200 h 1711040"/>
                <a:gd name="connsiteX1" fmla="*/ 1299889 w 1330982"/>
                <a:gd name="connsiteY1" fmla="*/ 603373 h 1711040"/>
                <a:gd name="connsiteX2" fmla="*/ 1330854 w 1330982"/>
                <a:gd name="connsiteY2" fmla="*/ 657610 h 1711040"/>
                <a:gd name="connsiteX3" fmla="*/ 1261498 w 1330982"/>
                <a:gd name="connsiteY3" fmla="*/ 1684954 h 1711040"/>
                <a:gd name="connsiteX4" fmla="*/ 1231708 w 1330982"/>
                <a:gd name="connsiteY4" fmla="*/ 1710976 h 1711040"/>
                <a:gd name="connsiteX5" fmla="*/ 1220974 w 1330982"/>
                <a:gd name="connsiteY5" fmla="*/ 1708032 h 1711040"/>
                <a:gd name="connsiteX6" fmla="*/ 0 w 1330982"/>
                <a:gd name="connsiteY6" fmla="*/ 1084908 h 1711040"/>
                <a:gd name="connsiteX7" fmla="*/ 62684 w 1330982"/>
                <a:gd name="connsiteY7" fmla="*/ 28244 h 1711040"/>
                <a:gd name="connsiteX8" fmla="*/ 94430 w 1330982"/>
                <a:gd name="connsiteY8" fmla="*/ 54 h 1711040"/>
                <a:gd name="connsiteX9" fmla="*/ 106137 w 1330982"/>
                <a:gd name="connsiteY9" fmla="*/ 3200 h 171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0982" h="1711040">
                  <a:moveTo>
                    <a:pt x="106137" y="3200"/>
                  </a:moveTo>
                  <a:lnTo>
                    <a:pt x="1299889" y="603373"/>
                  </a:lnTo>
                  <a:cubicBezTo>
                    <a:pt x="1320182" y="613576"/>
                    <a:pt x="1332384" y="634948"/>
                    <a:pt x="1330854" y="657610"/>
                  </a:cubicBezTo>
                  <a:lnTo>
                    <a:pt x="1261498" y="1684954"/>
                  </a:lnTo>
                  <a:cubicBezTo>
                    <a:pt x="1260457" y="1700366"/>
                    <a:pt x="1247120" y="1712017"/>
                    <a:pt x="1231708" y="1710976"/>
                  </a:cubicBezTo>
                  <a:cubicBezTo>
                    <a:pt x="1227969" y="1710724"/>
                    <a:pt x="1224319" y="1709723"/>
                    <a:pt x="1220974" y="1708032"/>
                  </a:cubicBezTo>
                  <a:lnTo>
                    <a:pt x="0" y="1084908"/>
                  </a:lnTo>
                  <a:lnTo>
                    <a:pt x="62684" y="28244"/>
                  </a:lnTo>
                  <a:cubicBezTo>
                    <a:pt x="63666" y="11693"/>
                    <a:pt x="77879" y="-928"/>
                    <a:pt x="94430" y="54"/>
                  </a:cubicBezTo>
                  <a:cubicBezTo>
                    <a:pt x="98505" y="295"/>
                    <a:pt x="102489" y="1366"/>
                    <a:pt x="106137" y="3200"/>
                  </a:cubicBezTo>
                  <a:close/>
                </a:path>
              </a:pathLst>
            </a:custGeom>
            <a:solidFill>
              <a:srgbClr val="FFFFFF"/>
            </a:solidFill>
            <a:ln w="3718" cap="flat">
              <a:noFill/>
              <a:prstDash val="solid"/>
              <a:miter/>
            </a:ln>
          </p:spPr>
          <p:txBody>
            <a:bodyPr rtlCol="0" anchor="ctr"/>
            <a:lstStyle/>
            <a:p>
              <a:endParaRPr lang="zh-CN" altLang="en-US"/>
            </a:p>
          </p:txBody>
        </p:sp>
        <p:sp>
          <p:nvSpPr>
            <p:cNvPr id="341" name="任意多边形: 形状 340"/>
            <p:cNvSpPr/>
            <p:nvPr/>
          </p:nvSpPr>
          <p:spPr>
            <a:xfrm>
              <a:off x="8694022" y="1825532"/>
              <a:ext cx="2462698" cy="1272138"/>
            </a:xfrm>
            <a:custGeom>
              <a:avLst/>
              <a:gdLst>
                <a:gd name="connsiteX0" fmla="*/ 20668 w 2462698"/>
                <a:gd name="connsiteY0" fmla="*/ 581755 h 1272138"/>
                <a:gd name="connsiteX1" fmla="*/ 1372478 w 2462698"/>
                <a:gd name="connsiteY1" fmla="*/ 1262545 h 1272138"/>
                <a:gd name="connsiteX2" fmla="*/ 1453555 w 2462698"/>
                <a:gd name="connsiteY2" fmla="*/ 1262440 h 1272138"/>
                <a:gd name="connsiteX3" fmla="*/ 2453587 w 2462698"/>
                <a:gd name="connsiteY3" fmla="*/ 754791 h 1272138"/>
                <a:gd name="connsiteX4" fmla="*/ 2459925 w 2462698"/>
                <a:gd name="connsiteY4" fmla="*/ 712641 h 1272138"/>
                <a:gd name="connsiteX5" fmla="*/ 2452531 w 2462698"/>
                <a:gd name="connsiteY5" fmla="*/ 694419 h 1272138"/>
                <a:gd name="connsiteX6" fmla="*/ 2316256 w 2462698"/>
                <a:gd name="connsiteY6" fmla="*/ 622743 h 1272138"/>
                <a:gd name="connsiteX7" fmla="*/ 1170496 w 2462698"/>
                <a:gd name="connsiteY7" fmla="*/ 51078 h 1272138"/>
                <a:gd name="connsiteX8" fmla="*/ 1102041 w 2462698"/>
                <a:gd name="connsiteY8" fmla="*/ 14738 h 1272138"/>
                <a:gd name="connsiteX9" fmla="*/ 984307 w 2462698"/>
                <a:gd name="connsiteY9" fmla="*/ 14262 h 1272138"/>
                <a:gd name="connsiteX10" fmla="*/ 20245 w 2462698"/>
                <a:gd name="connsiteY10" fmla="*/ 515044 h 1272138"/>
                <a:gd name="connsiteX11" fmla="*/ 4190 w 2462698"/>
                <a:gd name="connsiteY11" fmla="*/ 565484 h 1272138"/>
                <a:gd name="connsiteX12" fmla="*/ 20668 w 2462698"/>
                <a:gd name="connsiteY12" fmla="*/ 581755 h 127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2698" h="1272138">
                  <a:moveTo>
                    <a:pt x="20668" y="581755"/>
                  </a:moveTo>
                  <a:lnTo>
                    <a:pt x="1372478" y="1262545"/>
                  </a:lnTo>
                  <a:cubicBezTo>
                    <a:pt x="1397990" y="1275374"/>
                    <a:pt x="1428076" y="1275334"/>
                    <a:pt x="1453555" y="1262440"/>
                  </a:cubicBezTo>
                  <a:lnTo>
                    <a:pt x="2453587" y="754791"/>
                  </a:lnTo>
                  <a:cubicBezTo>
                    <a:pt x="2465313" y="743065"/>
                    <a:pt x="2463675" y="725688"/>
                    <a:pt x="2459925" y="712641"/>
                  </a:cubicBezTo>
                  <a:cubicBezTo>
                    <a:pt x="2458105" y="706325"/>
                    <a:pt x="2455627" y="700217"/>
                    <a:pt x="2452531" y="694419"/>
                  </a:cubicBezTo>
                  <a:lnTo>
                    <a:pt x="2316256" y="622743"/>
                  </a:lnTo>
                  <a:lnTo>
                    <a:pt x="1170496" y="51078"/>
                  </a:lnTo>
                  <a:lnTo>
                    <a:pt x="1102041" y="14738"/>
                  </a:lnTo>
                  <a:cubicBezTo>
                    <a:pt x="1065255" y="-4743"/>
                    <a:pt x="1021249" y="-4921"/>
                    <a:pt x="984307" y="14262"/>
                  </a:cubicBezTo>
                  <a:lnTo>
                    <a:pt x="20245" y="515044"/>
                  </a:lnTo>
                  <a:cubicBezTo>
                    <a:pt x="1883" y="524539"/>
                    <a:pt x="-5305" y="547122"/>
                    <a:pt x="4190" y="565484"/>
                  </a:cubicBezTo>
                  <a:cubicBezTo>
                    <a:pt x="7825" y="572513"/>
                    <a:pt x="13594" y="578209"/>
                    <a:pt x="20668" y="581755"/>
                  </a:cubicBezTo>
                  <a:close/>
                </a:path>
              </a:pathLst>
            </a:custGeom>
            <a:solidFill>
              <a:srgbClr val="D0CDE1"/>
            </a:solidFill>
            <a:ln w="3718" cap="flat">
              <a:noFill/>
              <a:prstDash val="solid"/>
              <a:miter/>
            </a:ln>
          </p:spPr>
          <p:txBody>
            <a:bodyPr rtlCol="0" anchor="ctr"/>
            <a:lstStyle/>
            <a:p>
              <a:endParaRPr lang="zh-CN" altLang="en-US"/>
            </a:p>
          </p:txBody>
        </p:sp>
        <p:sp>
          <p:nvSpPr>
            <p:cNvPr id="342" name="任意多边形: 形状 341"/>
            <p:cNvSpPr/>
            <p:nvPr/>
          </p:nvSpPr>
          <p:spPr>
            <a:xfrm>
              <a:off x="8694012" y="2367831"/>
              <a:ext cx="2462708" cy="729840"/>
            </a:xfrm>
            <a:custGeom>
              <a:avLst/>
              <a:gdLst>
                <a:gd name="connsiteX0" fmla="*/ 20678 w 2462708"/>
                <a:gd name="connsiteY0" fmla="*/ 39456 h 729840"/>
                <a:gd name="connsiteX1" fmla="*/ 1372488 w 2462708"/>
                <a:gd name="connsiteY1" fmla="*/ 720247 h 729840"/>
                <a:gd name="connsiteX2" fmla="*/ 1453565 w 2462708"/>
                <a:gd name="connsiteY2" fmla="*/ 720141 h 729840"/>
                <a:gd name="connsiteX3" fmla="*/ 2453597 w 2462708"/>
                <a:gd name="connsiteY3" fmla="*/ 212493 h 729840"/>
                <a:gd name="connsiteX4" fmla="*/ 2459936 w 2462708"/>
                <a:gd name="connsiteY4" fmla="*/ 170343 h 729840"/>
                <a:gd name="connsiteX5" fmla="*/ 1462892 w 2462708"/>
                <a:gd name="connsiteY5" fmla="*/ 688582 h 729840"/>
                <a:gd name="connsiteX6" fmla="*/ 1383997 w 2462708"/>
                <a:gd name="connsiteY6" fmla="*/ 689258 h 729840"/>
                <a:gd name="connsiteX7" fmla="*/ 501 w 2462708"/>
                <a:gd name="connsiteY7" fmla="*/ 0 h 729840"/>
                <a:gd name="connsiteX8" fmla="*/ 20678 w 2462708"/>
                <a:gd name="connsiteY8" fmla="*/ 39456 h 72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2708" h="729840">
                  <a:moveTo>
                    <a:pt x="20678" y="39456"/>
                  </a:moveTo>
                  <a:lnTo>
                    <a:pt x="1372488" y="720247"/>
                  </a:lnTo>
                  <a:cubicBezTo>
                    <a:pt x="1398000" y="733075"/>
                    <a:pt x="1428086" y="733036"/>
                    <a:pt x="1453565" y="720141"/>
                  </a:cubicBezTo>
                  <a:lnTo>
                    <a:pt x="2453597" y="212493"/>
                  </a:lnTo>
                  <a:cubicBezTo>
                    <a:pt x="2465323" y="200767"/>
                    <a:pt x="2463685" y="183390"/>
                    <a:pt x="2459936" y="170343"/>
                  </a:cubicBezTo>
                  <a:lnTo>
                    <a:pt x="1462892" y="688582"/>
                  </a:lnTo>
                  <a:cubicBezTo>
                    <a:pt x="1438215" y="701409"/>
                    <a:pt x="1408891" y="701660"/>
                    <a:pt x="1383997" y="689258"/>
                  </a:cubicBezTo>
                  <a:lnTo>
                    <a:pt x="501" y="0"/>
                  </a:lnTo>
                  <a:cubicBezTo>
                    <a:pt x="-2169" y="16156"/>
                    <a:pt x="6017" y="32163"/>
                    <a:pt x="20678" y="39456"/>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3" name="任意多边形: 形状 342"/>
            <p:cNvSpPr/>
            <p:nvPr/>
          </p:nvSpPr>
          <p:spPr>
            <a:xfrm>
              <a:off x="9239685" y="2383426"/>
              <a:ext cx="766882" cy="405686"/>
            </a:xfrm>
            <a:custGeom>
              <a:avLst/>
              <a:gdLst>
                <a:gd name="connsiteX0" fmla="*/ 758089 w 766882"/>
                <a:gd name="connsiteY0" fmla="*/ 227840 h 405686"/>
                <a:gd name="connsiteX1" fmla="*/ 320303 w 766882"/>
                <a:gd name="connsiteY1" fmla="*/ 6612 h 405686"/>
                <a:gd name="connsiteX2" fmla="*/ 263572 w 766882"/>
                <a:gd name="connsiteY2" fmla="*/ 7258 h 405686"/>
                <a:gd name="connsiteX3" fmla="*/ 9610 w 766882"/>
                <a:gd name="connsiteY3" fmla="*/ 142936 h 405686"/>
                <a:gd name="connsiteX4" fmla="*/ 2147 w 766882"/>
                <a:gd name="connsiteY4" fmla="*/ 167520 h 405686"/>
                <a:gd name="connsiteX5" fmla="*/ 9990 w 766882"/>
                <a:gd name="connsiteY5" fmla="*/ 175180 h 405686"/>
                <a:gd name="connsiteX6" fmla="*/ 456357 w 766882"/>
                <a:gd name="connsiteY6" fmla="*/ 400271 h 405686"/>
                <a:gd name="connsiteX7" fmla="*/ 503941 w 766882"/>
                <a:gd name="connsiteY7" fmla="*/ 399177 h 405686"/>
                <a:gd name="connsiteX8" fmla="*/ 758915 w 766882"/>
                <a:gd name="connsiteY8" fmla="*/ 255529 h 405686"/>
                <a:gd name="connsiteX9" fmla="*/ 764866 w 766882"/>
                <a:gd name="connsiteY9" fmla="*/ 234224 h 405686"/>
                <a:gd name="connsiteX10" fmla="*/ 758089 w 766882"/>
                <a:gd name="connsiteY10" fmla="*/ 227840 h 40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882" h="405686">
                  <a:moveTo>
                    <a:pt x="758089" y="227840"/>
                  </a:moveTo>
                  <a:lnTo>
                    <a:pt x="320303" y="6612"/>
                  </a:lnTo>
                  <a:cubicBezTo>
                    <a:pt x="302416" y="-2427"/>
                    <a:pt x="281248" y="-2186"/>
                    <a:pt x="263572" y="7258"/>
                  </a:cubicBezTo>
                  <a:lnTo>
                    <a:pt x="9610" y="142936"/>
                  </a:lnTo>
                  <a:cubicBezTo>
                    <a:pt x="760" y="147664"/>
                    <a:pt x="-2581" y="158670"/>
                    <a:pt x="2147" y="167520"/>
                  </a:cubicBezTo>
                  <a:cubicBezTo>
                    <a:pt x="3910" y="170820"/>
                    <a:pt x="6649" y="173496"/>
                    <a:pt x="9990" y="175180"/>
                  </a:cubicBezTo>
                  <a:lnTo>
                    <a:pt x="456357" y="400271"/>
                  </a:lnTo>
                  <a:cubicBezTo>
                    <a:pt x="471409" y="407862"/>
                    <a:pt x="489254" y="407451"/>
                    <a:pt x="503941" y="399177"/>
                  </a:cubicBezTo>
                  <a:lnTo>
                    <a:pt x="758915" y="255529"/>
                  </a:lnTo>
                  <a:cubicBezTo>
                    <a:pt x="766442" y="251289"/>
                    <a:pt x="769106" y="241751"/>
                    <a:pt x="764866" y="234224"/>
                  </a:cubicBezTo>
                  <a:cubicBezTo>
                    <a:pt x="763307" y="231458"/>
                    <a:pt x="760943" y="229231"/>
                    <a:pt x="758089" y="227840"/>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4" name="任意多边形: 形状 343"/>
            <p:cNvSpPr/>
            <p:nvPr/>
          </p:nvSpPr>
          <p:spPr>
            <a:xfrm>
              <a:off x="9178981" y="1878417"/>
              <a:ext cx="1855578" cy="950599"/>
            </a:xfrm>
            <a:custGeom>
              <a:avLst/>
              <a:gdLst>
                <a:gd name="connsiteX0" fmla="*/ 1849845 w 1855578"/>
                <a:gd name="connsiteY0" fmla="*/ 695851 h 950599"/>
                <a:gd name="connsiteX1" fmla="*/ 1378748 w 1855578"/>
                <a:gd name="connsiteY1" fmla="*/ 946121 h 950599"/>
                <a:gd name="connsiteX2" fmla="*/ 1343477 w 1855578"/>
                <a:gd name="connsiteY2" fmla="*/ 946476 h 950599"/>
                <a:gd name="connsiteX3" fmla="*/ 12425 w 1855578"/>
                <a:gd name="connsiteY3" fmla="*/ 273359 h 950599"/>
                <a:gd name="connsiteX4" fmla="*/ 2441 w 1855578"/>
                <a:gd name="connsiteY4" fmla="*/ 242944 h 950599"/>
                <a:gd name="connsiteX5" fmla="*/ 12600 w 1855578"/>
                <a:gd name="connsiteY5" fmla="*/ 232872 h 950599"/>
                <a:gd name="connsiteX6" fmla="*/ 472637 w 1855578"/>
                <a:gd name="connsiteY6" fmla="*/ 5177 h 950599"/>
                <a:gd name="connsiteX7" fmla="*/ 517212 w 1855578"/>
                <a:gd name="connsiteY7" fmla="*/ 5335 h 950599"/>
                <a:gd name="connsiteX8" fmla="*/ 1849638 w 1855578"/>
                <a:gd name="connsiteY8" fmla="*/ 676673 h 950599"/>
                <a:gd name="connsiteX9" fmla="*/ 1854421 w 1855578"/>
                <a:gd name="connsiteY9" fmla="*/ 691174 h 950599"/>
                <a:gd name="connsiteX10" fmla="*/ 1849844 w 1855578"/>
                <a:gd name="connsiteY10" fmla="*/ 695851 h 95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578" h="950599">
                  <a:moveTo>
                    <a:pt x="1849845" y="695851"/>
                  </a:moveTo>
                  <a:lnTo>
                    <a:pt x="1378748" y="946121"/>
                  </a:lnTo>
                  <a:cubicBezTo>
                    <a:pt x="1367747" y="951965"/>
                    <a:pt x="1354593" y="952097"/>
                    <a:pt x="1343477" y="946476"/>
                  </a:cubicBezTo>
                  <a:lnTo>
                    <a:pt x="12425" y="273359"/>
                  </a:lnTo>
                  <a:cubicBezTo>
                    <a:pt x="1269" y="267717"/>
                    <a:pt x="-3201" y="254100"/>
                    <a:pt x="2441" y="242944"/>
                  </a:cubicBezTo>
                  <a:cubicBezTo>
                    <a:pt x="4649" y="238577"/>
                    <a:pt x="8214" y="235043"/>
                    <a:pt x="12600" y="232872"/>
                  </a:cubicBezTo>
                  <a:lnTo>
                    <a:pt x="472637" y="5177"/>
                  </a:lnTo>
                  <a:cubicBezTo>
                    <a:pt x="486694" y="-1781"/>
                    <a:pt x="503205" y="-1722"/>
                    <a:pt x="517212" y="5335"/>
                  </a:cubicBezTo>
                  <a:lnTo>
                    <a:pt x="1849638" y="676673"/>
                  </a:lnTo>
                  <a:cubicBezTo>
                    <a:pt x="1854963" y="679356"/>
                    <a:pt x="1857105" y="685848"/>
                    <a:pt x="1854421" y="691174"/>
                  </a:cubicBezTo>
                  <a:cubicBezTo>
                    <a:pt x="1853416" y="693169"/>
                    <a:pt x="1851817" y="694803"/>
                    <a:pt x="1849844" y="695851"/>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5" name="任意多边形: 形状 344"/>
            <p:cNvSpPr/>
            <p:nvPr/>
          </p:nvSpPr>
          <p:spPr>
            <a:xfrm rot="17793903">
              <a:off x="10490006" y="1194661"/>
              <a:ext cx="5282" cy="484242"/>
            </a:xfrm>
            <a:custGeom>
              <a:avLst/>
              <a:gdLst>
                <a:gd name="connsiteX0" fmla="*/ -227 w 5282"/>
                <a:gd name="connsiteY0" fmla="*/ -116 h 484242"/>
                <a:gd name="connsiteX1" fmla="*/ 5055 w 5282"/>
                <a:gd name="connsiteY1" fmla="*/ -116 h 484242"/>
                <a:gd name="connsiteX2" fmla="*/ 5055 w 5282"/>
                <a:gd name="connsiteY2" fmla="*/ 484127 h 484242"/>
                <a:gd name="connsiteX3" fmla="*/ -227 w 5282"/>
                <a:gd name="connsiteY3" fmla="*/ 484127 h 484242"/>
              </a:gdLst>
              <a:ahLst/>
              <a:cxnLst>
                <a:cxn ang="0">
                  <a:pos x="connsiteX0" y="connsiteY0"/>
                </a:cxn>
                <a:cxn ang="0">
                  <a:pos x="connsiteX1" y="connsiteY1"/>
                </a:cxn>
                <a:cxn ang="0">
                  <a:pos x="connsiteX2" y="connsiteY2"/>
                </a:cxn>
                <a:cxn ang="0">
                  <a:pos x="connsiteX3" y="connsiteY3"/>
                </a:cxn>
              </a:cxnLst>
              <a:rect l="l" t="t" r="r" b="b"/>
              <a:pathLst>
                <a:path w="5282" h="484242">
                  <a:moveTo>
                    <a:pt x="-227" y="-116"/>
                  </a:moveTo>
                  <a:lnTo>
                    <a:pt x="5055" y="-116"/>
                  </a:lnTo>
                  <a:lnTo>
                    <a:pt x="5055" y="484127"/>
                  </a:lnTo>
                  <a:lnTo>
                    <a:pt x="-227" y="484127"/>
                  </a:lnTo>
                  <a:close/>
                </a:path>
              </a:pathLst>
            </a:custGeom>
            <a:solidFill>
              <a:schemeClr val="accent1"/>
            </a:solidFill>
            <a:ln w="3718" cap="flat">
              <a:noFill/>
              <a:prstDash val="solid"/>
              <a:miter/>
            </a:ln>
          </p:spPr>
          <p:txBody>
            <a:bodyPr rtlCol="0" anchor="ctr"/>
            <a:lstStyle/>
            <a:p>
              <a:endParaRPr lang="zh-CN" altLang="en-US"/>
            </a:p>
          </p:txBody>
        </p:sp>
        <p:sp>
          <p:nvSpPr>
            <p:cNvPr id="346" name="任意多边形: 形状 345"/>
            <p:cNvSpPr/>
            <p:nvPr/>
          </p:nvSpPr>
          <p:spPr>
            <a:xfrm rot="17825455">
              <a:off x="10490008" y="1259493"/>
              <a:ext cx="5278" cy="486627"/>
            </a:xfrm>
            <a:custGeom>
              <a:avLst/>
              <a:gdLst>
                <a:gd name="connsiteX0" fmla="*/ -227 w 5278"/>
                <a:gd name="connsiteY0" fmla="*/ -116 h 486627"/>
                <a:gd name="connsiteX1" fmla="*/ 5051 w 5278"/>
                <a:gd name="connsiteY1" fmla="*/ -116 h 486627"/>
                <a:gd name="connsiteX2" fmla="*/ 5051 w 5278"/>
                <a:gd name="connsiteY2" fmla="*/ 486512 h 486627"/>
                <a:gd name="connsiteX3" fmla="*/ -227 w 5278"/>
                <a:gd name="connsiteY3" fmla="*/ 486512 h 486627"/>
              </a:gdLst>
              <a:ahLst/>
              <a:cxnLst>
                <a:cxn ang="0">
                  <a:pos x="connsiteX0" y="connsiteY0"/>
                </a:cxn>
                <a:cxn ang="0">
                  <a:pos x="connsiteX1" y="connsiteY1"/>
                </a:cxn>
                <a:cxn ang="0">
                  <a:pos x="connsiteX2" y="connsiteY2"/>
                </a:cxn>
                <a:cxn ang="0">
                  <a:pos x="connsiteX3" y="connsiteY3"/>
                </a:cxn>
              </a:cxnLst>
              <a:rect l="l" t="t" r="r" b="b"/>
              <a:pathLst>
                <a:path w="5278" h="486627">
                  <a:moveTo>
                    <a:pt x="-227" y="-116"/>
                  </a:moveTo>
                  <a:lnTo>
                    <a:pt x="5051" y="-116"/>
                  </a:lnTo>
                  <a:lnTo>
                    <a:pt x="5051" y="486512"/>
                  </a:lnTo>
                  <a:lnTo>
                    <a:pt x="-227" y="486512"/>
                  </a:lnTo>
                  <a:close/>
                </a:path>
              </a:pathLst>
            </a:custGeom>
            <a:solidFill>
              <a:schemeClr val="accent1"/>
            </a:solidFill>
            <a:ln w="3718" cap="flat">
              <a:noFill/>
              <a:prstDash val="solid"/>
              <a:miter/>
            </a:ln>
          </p:spPr>
          <p:txBody>
            <a:bodyPr rtlCol="0" anchor="ctr"/>
            <a:lstStyle/>
            <a:p>
              <a:endParaRPr lang="zh-CN" altLang="en-US"/>
            </a:p>
          </p:txBody>
        </p:sp>
        <p:sp>
          <p:nvSpPr>
            <p:cNvPr id="347" name="任意多边形: 形状 346"/>
            <p:cNvSpPr/>
            <p:nvPr/>
          </p:nvSpPr>
          <p:spPr>
            <a:xfrm rot="17823927">
              <a:off x="10476801" y="1437381"/>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chemeClr val="accent1"/>
            </a:solidFill>
            <a:ln w="3718" cap="flat">
              <a:noFill/>
              <a:prstDash val="solid"/>
              <a:miter/>
            </a:ln>
          </p:spPr>
          <p:txBody>
            <a:bodyPr rtlCol="0" anchor="ctr"/>
            <a:lstStyle/>
            <a:p>
              <a:endParaRPr lang="zh-CN" altLang="en-US"/>
            </a:p>
          </p:txBody>
        </p:sp>
        <p:sp>
          <p:nvSpPr>
            <p:cNvPr id="348" name="任意多边形: 形状 347"/>
            <p:cNvSpPr/>
            <p:nvPr/>
          </p:nvSpPr>
          <p:spPr>
            <a:xfrm>
              <a:off x="8836694" y="1755720"/>
              <a:ext cx="163741" cy="52816"/>
            </a:xfrm>
            <a:custGeom>
              <a:avLst/>
              <a:gdLst>
                <a:gd name="connsiteX0" fmla="*/ 163742 w 163741"/>
                <a:gd name="connsiteY0" fmla="*/ 19707 h 52816"/>
                <a:gd name="connsiteX1" fmla="*/ 8513 w 163741"/>
                <a:gd name="connsiteY1" fmla="*/ 22301 h 52816"/>
                <a:gd name="connsiteX2" fmla="*/ 163742 w 163741"/>
                <a:gd name="connsiteY2" fmla="*/ 19707 h 52816"/>
              </a:gdLst>
              <a:ahLst/>
              <a:cxnLst>
                <a:cxn ang="0">
                  <a:pos x="connsiteX0" y="connsiteY0"/>
                </a:cxn>
                <a:cxn ang="0">
                  <a:pos x="connsiteX1" y="connsiteY1"/>
                </a:cxn>
                <a:cxn ang="0">
                  <a:pos x="connsiteX2" y="connsiteY2"/>
                </a:cxn>
              </a:cxnLst>
              <a:rect l="l" t="t" r="r" b="b"/>
              <a:pathLst>
                <a:path w="163741" h="52816">
                  <a:moveTo>
                    <a:pt x="163742" y="19707"/>
                  </a:moveTo>
                  <a:cubicBezTo>
                    <a:pt x="163742" y="19707"/>
                    <a:pt x="58122" y="-26315"/>
                    <a:pt x="8513" y="22301"/>
                  </a:cubicBezTo>
                  <a:cubicBezTo>
                    <a:pt x="-41096" y="70917"/>
                    <a:pt x="141338" y="54914"/>
                    <a:pt x="163742" y="19707"/>
                  </a:cubicBezTo>
                  <a:close/>
                </a:path>
              </a:pathLst>
            </a:custGeom>
            <a:solidFill>
              <a:srgbClr val="3F3D56"/>
            </a:solidFill>
            <a:ln w="3718" cap="flat">
              <a:noFill/>
              <a:prstDash val="solid"/>
              <a:miter/>
            </a:ln>
          </p:spPr>
          <p:txBody>
            <a:bodyPr rtlCol="0" anchor="ctr"/>
            <a:lstStyle/>
            <a:p>
              <a:endParaRPr lang="zh-CN" altLang="en-US"/>
            </a:p>
          </p:txBody>
        </p:sp>
        <p:sp>
          <p:nvSpPr>
            <p:cNvPr id="349" name="任意多边形: 形状 348"/>
            <p:cNvSpPr/>
            <p:nvPr/>
          </p:nvSpPr>
          <p:spPr>
            <a:xfrm>
              <a:off x="8797603" y="1494167"/>
              <a:ext cx="294342" cy="274671"/>
            </a:xfrm>
            <a:custGeom>
              <a:avLst/>
              <a:gdLst>
                <a:gd name="connsiteX0" fmla="*/ 20455 w 294342"/>
                <a:gd name="connsiteY0" fmla="*/ 62995 h 274671"/>
                <a:gd name="connsiteX1" fmla="*/ 126171 w 294342"/>
                <a:gd name="connsiteY1" fmla="*/ 226 h 274671"/>
                <a:gd name="connsiteX2" fmla="*/ 238494 w 294342"/>
                <a:gd name="connsiteY2" fmla="*/ 82817 h 274671"/>
                <a:gd name="connsiteX3" fmla="*/ 247585 w 294342"/>
                <a:gd name="connsiteY3" fmla="*/ 270086 h 274671"/>
                <a:gd name="connsiteX4" fmla="*/ 231637 w 294342"/>
                <a:gd name="connsiteY4" fmla="*/ 220449 h 274671"/>
                <a:gd name="connsiteX5" fmla="*/ 221761 w 294342"/>
                <a:gd name="connsiteY5" fmla="*/ 273781 h 274671"/>
                <a:gd name="connsiteX6" fmla="*/ 183985 w 294342"/>
                <a:gd name="connsiteY6" fmla="*/ 274427 h 274671"/>
                <a:gd name="connsiteX7" fmla="*/ 2285 w 294342"/>
                <a:gd name="connsiteY7" fmla="*/ 241391 h 274671"/>
                <a:gd name="connsiteX8" fmla="*/ 20455 w 294342"/>
                <a:gd name="connsiteY8" fmla="*/ 62995 h 27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342" h="274671">
                  <a:moveTo>
                    <a:pt x="20455" y="62995"/>
                  </a:moveTo>
                  <a:cubicBezTo>
                    <a:pt x="55949" y="3021"/>
                    <a:pt x="126171" y="226"/>
                    <a:pt x="126171" y="226"/>
                  </a:cubicBezTo>
                  <a:cubicBezTo>
                    <a:pt x="126171" y="226"/>
                    <a:pt x="194599" y="-8524"/>
                    <a:pt x="238494" y="82817"/>
                  </a:cubicBezTo>
                  <a:cubicBezTo>
                    <a:pt x="279409" y="167954"/>
                    <a:pt x="335876" y="250156"/>
                    <a:pt x="247585" y="270086"/>
                  </a:cubicBezTo>
                  <a:lnTo>
                    <a:pt x="231637" y="220449"/>
                  </a:lnTo>
                  <a:lnTo>
                    <a:pt x="221761" y="273781"/>
                  </a:lnTo>
                  <a:cubicBezTo>
                    <a:pt x="209190" y="274685"/>
                    <a:pt x="196579" y="274901"/>
                    <a:pt x="183985" y="274427"/>
                  </a:cubicBezTo>
                  <a:cubicBezTo>
                    <a:pt x="89432" y="271374"/>
                    <a:pt x="-614" y="275320"/>
                    <a:pt x="2285" y="241391"/>
                  </a:cubicBezTo>
                  <a:cubicBezTo>
                    <a:pt x="6139" y="196287"/>
                    <a:pt x="-13697" y="120702"/>
                    <a:pt x="20455" y="62995"/>
                  </a:cubicBezTo>
                  <a:close/>
                </a:path>
              </a:pathLst>
            </a:custGeom>
            <a:solidFill>
              <a:srgbClr val="2F2E41"/>
            </a:solidFill>
            <a:ln w="3718" cap="flat">
              <a:noFill/>
              <a:prstDash val="solid"/>
              <a:miter/>
            </a:ln>
          </p:spPr>
          <p:txBody>
            <a:bodyPr rtlCol="0" anchor="ctr"/>
            <a:lstStyle/>
            <a:p>
              <a:endParaRPr lang="zh-CN" altLang="en-US"/>
            </a:p>
          </p:txBody>
        </p:sp>
        <p:sp>
          <p:nvSpPr>
            <p:cNvPr id="350" name="任意多边形: 形状 349"/>
            <p:cNvSpPr/>
            <p:nvPr/>
          </p:nvSpPr>
          <p:spPr>
            <a:xfrm>
              <a:off x="8691579" y="2644386"/>
              <a:ext cx="179123" cy="306123"/>
            </a:xfrm>
            <a:custGeom>
              <a:avLst/>
              <a:gdLst>
                <a:gd name="connsiteX0" fmla="*/ 76814 w 179123"/>
                <a:gd name="connsiteY0" fmla="*/ 0 h 306123"/>
                <a:gd name="connsiteX1" fmla="*/ 150428 w 179123"/>
                <a:gd name="connsiteY1" fmla="*/ 83215 h 306123"/>
                <a:gd name="connsiteX2" fmla="*/ 169631 w 179123"/>
                <a:gd name="connsiteY2" fmla="*/ 150428 h 306123"/>
                <a:gd name="connsiteX3" fmla="*/ 172832 w 179123"/>
                <a:gd name="connsiteY3" fmla="*/ 233643 h 306123"/>
                <a:gd name="connsiteX4" fmla="*/ 174306 w 179123"/>
                <a:gd name="connsiteY4" fmla="*/ 279964 h 306123"/>
                <a:gd name="connsiteX5" fmla="*/ 95936 w 179123"/>
                <a:gd name="connsiteY5" fmla="*/ 263975 h 306123"/>
                <a:gd name="connsiteX6" fmla="*/ 96018 w 179123"/>
                <a:gd name="connsiteY6" fmla="*/ 262448 h 306123"/>
                <a:gd name="connsiteX7" fmla="*/ 48009 w 179123"/>
                <a:gd name="connsiteY7" fmla="*/ 112021 h 306123"/>
                <a:gd name="connsiteX8" fmla="*/ 0 w 179123"/>
                <a:gd name="connsiteY8" fmla="*/ 41608 h 30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23" h="306123">
                  <a:moveTo>
                    <a:pt x="76814" y="0"/>
                  </a:moveTo>
                  <a:cubicBezTo>
                    <a:pt x="76814" y="0"/>
                    <a:pt x="121622" y="83215"/>
                    <a:pt x="150428" y="83215"/>
                  </a:cubicBezTo>
                  <a:cubicBezTo>
                    <a:pt x="179233" y="83215"/>
                    <a:pt x="176032" y="137625"/>
                    <a:pt x="169631" y="150428"/>
                  </a:cubicBezTo>
                  <a:cubicBezTo>
                    <a:pt x="163230" y="163230"/>
                    <a:pt x="147227" y="192035"/>
                    <a:pt x="172832" y="233643"/>
                  </a:cubicBezTo>
                  <a:cubicBezTo>
                    <a:pt x="181775" y="248176"/>
                    <a:pt x="180175" y="264662"/>
                    <a:pt x="174306" y="279964"/>
                  </a:cubicBezTo>
                  <a:cubicBezTo>
                    <a:pt x="157862" y="322836"/>
                    <a:pt x="93895" y="309847"/>
                    <a:pt x="95936" y="263975"/>
                  </a:cubicBezTo>
                  <a:cubicBezTo>
                    <a:pt x="95958" y="263469"/>
                    <a:pt x="95986" y="262960"/>
                    <a:pt x="96018" y="262448"/>
                  </a:cubicBezTo>
                  <a:cubicBezTo>
                    <a:pt x="99218" y="211239"/>
                    <a:pt x="73613" y="131224"/>
                    <a:pt x="48009" y="112021"/>
                  </a:cubicBezTo>
                  <a:cubicBezTo>
                    <a:pt x="22404" y="92817"/>
                    <a:pt x="0" y="41608"/>
                    <a:pt x="0" y="41608"/>
                  </a:cubicBezTo>
                  <a:close/>
                </a:path>
              </a:pathLst>
            </a:custGeom>
            <a:solidFill>
              <a:srgbClr val="FFB8B8"/>
            </a:solidFill>
            <a:ln w="3718" cap="flat">
              <a:noFill/>
              <a:prstDash val="solid"/>
              <a:miter/>
            </a:ln>
          </p:spPr>
          <p:txBody>
            <a:bodyPr rtlCol="0" anchor="ctr"/>
            <a:lstStyle/>
            <a:p>
              <a:endParaRPr lang="zh-CN" altLang="en-US"/>
            </a:p>
          </p:txBody>
        </p:sp>
        <p:sp>
          <p:nvSpPr>
            <p:cNvPr id="351" name="任意多边形: 形状 350"/>
            <p:cNvSpPr/>
            <p:nvPr/>
          </p:nvSpPr>
          <p:spPr>
            <a:xfrm>
              <a:off x="8973339" y="2625183"/>
              <a:ext cx="179123" cy="306123"/>
            </a:xfrm>
            <a:custGeom>
              <a:avLst/>
              <a:gdLst>
                <a:gd name="connsiteX0" fmla="*/ 102310 w 179123"/>
                <a:gd name="connsiteY0" fmla="*/ 0 h 306123"/>
                <a:gd name="connsiteX1" fmla="*/ 28696 w 179123"/>
                <a:gd name="connsiteY1" fmla="*/ 83215 h 306123"/>
                <a:gd name="connsiteX2" fmla="*/ 9493 w 179123"/>
                <a:gd name="connsiteY2" fmla="*/ 150428 h 306123"/>
                <a:gd name="connsiteX3" fmla="*/ 6292 w 179123"/>
                <a:gd name="connsiteY3" fmla="*/ 233643 h 306123"/>
                <a:gd name="connsiteX4" fmla="*/ 4818 w 179123"/>
                <a:gd name="connsiteY4" fmla="*/ 279964 h 306123"/>
                <a:gd name="connsiteX5" fmla="*/ 83188 w 179123"/>
                <a:gd name="connsiteY5" fmla="*/ 263975 h 306123"/>
                <a:gd name="connsiteX6" fmla="*/ 83106 w 179123"/>
                <a:gd name="connsiteY6" fmla="*/ 262448 h 306123"/>
                <a:gd name="connsiteX7" fmla="*/ 131115 w 179123"/>
                <a:gd name="connsiteY7" fmla="*/ 112020 h 306123"/>
                <a:gd name="connsiteX8" fmla="*/ 179124 w 179123"/>
                <a:gd name="connsiteY8" fmla="*/ 41608 h 30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23" h="306123">
                  <a:moveTo>
                    <a:pt x="102310" y="0"/>
                  </a:moveTo>
                  <a:cubicBezTo>
                    <a:pt x="102310" y="0"/>
                    <a:pt x="57502" y="83215"/>
                    <a:pt x="28696" y="83215"/>
                  </a:cubicBezTo>
                  <a:cubicBezTo>
                    <a:pt x="-109" y="83215"/>
                    <a:pt x="3092" y="137625"/>
                    <a:pt x="9493" y="150428"/>
                  </a:cubicBezTo>
                  <a:cubicBezTo>
                    <a:pt x="15894" y="163230"/>
                    <a:pt x="31897" y="192035"/>
                    <a:pt x="6292" y="233643"/>
                  </a:cubicBezTo>
                  <a:cubicBezTo>
                    <a:pt x="-2651" y="248176"/>
                    <a:pt x="-1052" y="264662"/>
                    <a:pt x="4818" y="279964"/>
                  </a:cubicBezTo>
                  <a:cubicBezTo>
                    <a:pt x="21262" y="322836"/>
                    <a:pt x="85229" y="309847"/>
                    <a:pt x="83188" y="263975"/>
                  </a:cubicBezTo>
                  <a:cubicBezTo>
                    <a:pt x="83166" y="263469"/>
                    <a:pt x="83138" y="262960"/>
                    <a:pt x="83106" y="262448"/>
                  </a:cubicBezTo>
                  <a:cubicBezTo>
                    <a:pt x="79906" y="211238"/>
                    <a:pt x="105510" y="131224"/>
                    <a:pt x="131115" y="112020"/>
                  </a:cubicBezTo>
                  <a:cubicBezTo>
                    <a:pt x="156720" y="92817"/>
                    <a:pt x="179124" y="41608"/>
                    <a:pt x="179124" y="41608"/>
                  </a:cubicBezTo>
                  <a:close/>
                </a:path>
              </a:pathLst>
            </a:custGeom>
            <a:solidFill>
              <a:srgbClr val="FFB8B8"/>
            </a:solidFill>
            <a:ln w="3718" cap="flat">
              <a:noFill/>
              <a:prstDash val="solid"/>
              <a:miter/>
            </a:ln>
          </p:spPr>
          <p:txBody>
            <a:bodyPr rtlCol="0" anchor="ctr"/>
            <a:lstStyle/>
            <a:p>
              <a:endParaRPr lang="zh-CN" altLang="en-US"/>
            </a:p>
          </p:txBody>
        </p:sp>
        <p:sp>
          <p:nvSpPr>
            <p:cNvPr id="352" name="任意多边形: 形状 351"/>
            <p:cNvSpPr/>
            <p:nvPr/>
          </p:nvSpPr>
          <p:spPr>
            <a:xfrm>
              <a:off x="8481179" y="2180301"/>
              <a:ext cx="836160" cy="556159"/>
            </a:xfrm>
            <a:custGeom>
              <a:avLst/>
              <a:gdLst>
                <a:gd name="connsiteX0" fmla="*/ 559264 w 836160"/>
                <a:gd name="connsiteY0" fmla="*/ 35206 h 556159"/>
                <a:gd name="connsiteX1" fmla="*/ 578468 w 836160"/>
                <a:gd name="connsiteY1" fmla="*/ 76814 h 556159"/>
                <a:gd name="connsiteX2" fmla="*/ 834515 w 836160"/>
                <a:gd name="connsiteY2" fmla="*/ 278451 h 556159"/>
                <a:gd name="connsiteX3" fmla="*/ 664884 w 836160"/>
                <a:gd name="connsiteY3" fmla="*/ 550501 h 556159"/>
                <a:gd name="connsiteX4" fmla="*/ 540061 w 836160"/>
                <a:gd name="connsiteY4" fmla="*/ 470486 h 556159"/>
                <a:gd name="connsiteX5" fmla="*/ 613674 w 836160"/>
                <a:gd name="connsiteY5" fmla="*/ 320059 h 556159"/>
                <a:gd name="connsiteX6" fmla="*/ 508055 w 836160"/>
                <a:gd name="connsiteY6" fmla="*/ 224041 h 556159"/>
                <a:gd name="connsiteX7" fmla="*/ 354362 w 836160"/>
                <a:gd name="connsiteY7" fmla="*/ 220840 h 556159"/>
                <a:gd name="connsiteX8" fmla="*/ 223203 w 836160"/>
                <a:gd name="connsiteY8" fmla="*/ 320059 h 556159"/>
                <a:gd name="connsiteX9" fmla="*/ 300017 w 836160"/>
                <a:gd name="connsiteY9" fmla="*/ 489690 h 556159"/>
                <a:gd name="connsiteX10" fmla="*/ 136787 w 836160"/>
                <a:gd name="connsiteY10" fmla="*/ 550501 h 556159"/>
                <a:gd name="connsiteX11" fmla="*/ 2362 w 836160"/>
                <a:gd name="connsiteY11" fmla="*/ 220840 h 556159"/>
                <a:gd name="connsiteX12" fmla="*/ 252008 w 836160"/>
                <a:gd name="connsiteY12" fmla="*/ 99218 h 556159"/>
                <a:gd name="connsiteX13" fmla="*/ 312819 w 836160"/>
                <a:gd name="connsiteY13" fmla="*/ 12802 h 556159"/>
                <a:gd name="connsiteX14" fmla="*/ 549662 w 836160"/>
                <a:gd name="connsiteY14" fmla="*/ 0 h 5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6160" h="556159">
                  <a:moveTo>
                    <a:pt x="559264" y="35206"/>
                  </a:moveTo>
                  <a:lnTo>
                    <a:pt x="578468" y="76814"/>
                  </a:lnTo>
                  <a:cubicBezTo>
                    <a:pt x="578468" y="76814"/>
                    <a:pt x="860119" y="169631"/>
                    <a:pt x="834515" y="278451"/>
                  </a:cubicBezTo>
                  <a:cubicBezTo>
                    <a:pt x="808910" y="387271"/>
                    <a:pt x="684087" y="556902"/>
                    <a:pt x="664884" y="550501"/>
                  </a:cubicBezTo>
                  <a:cubicBezTo>
                    <a:pt x="645680" y="544100"/>
                    <a:pt x="543261" y="524896"/>
                    <a:pt x="540061" y="470486"/>
                  </a:cubicBezTo>
                  <a:cubicBezTo>
                    <a:pt x="536860" y="416076"/>
                    <a:pt x="613674" y="320059"/>
                    <a:pt x="613674" y="320059"/>
                  </a:cubicBezTo>
                  <a:lnTo>
                    <a:pt x="508055" y="224041"/>
                  </a:lnTo>
                  <a:lnTo>
                    <a:pt x="354362" y="220840"/>
                  </a:lnTo>
                  <a:lnTo>
                    <a:pt x="223203" y="320059"/>
                  </a:lnTo>
                  <a:cubicBezTo>
                    <a:pt x="223203" y="320059"/>
                    <a:pt x="360828" y="441681"/>
                    <a:pt x="300017" y="489690"/>
                  </a:cubicBezTo>
                  <a:cubicBezTo>
                    <a:pt x="239206" y="537698"/>
                    <a:pt x="149589" y="569704"/>
                    <a:pt x="136787" y="550501"/>
                  </a:cubicBezTo>
                  <a:cubicBezTo>
                    <a:pt x="123984" y="531297"/>
                    <a:pt x="-20042" y="246445"/>
                    <a:pt x="2362" y="220840"/>
                  </a:cubicBezTo>
                  <a:cubicBezTo>
                    <a:pt x="24766" y="195236"/>
                    <a:pt x="252008" y="99218"/>
                    <a:pt x="252008" y="99218"/>
                  </a:cubicBezTo>
                  <a:lnTo>
                    <a:pt x="312819" y="12802"/>
                  </a:lnTo>
                  <a:lnTo>
                    <a:pt x="549662" y="0"/>
                  </a:lnTo>
                  <a:close/>
                </a:path>
              </a:pathLst>
            </a:custGeom>
            <a:solidFill>
              <a:srgbClr val="2F2E41"/>
            </a:solidFill>
            <a:ln w="3718" cap="flat">
              <a:noFill/>
              <a:prstDash val="solid"/>
              <a:miter/>
            </a:ln>
          </p:spPr>
          <p:txBody>
            <a:bodyPr rtlCol="0" anchor="ctr"/>
            <a:lstStyle/>
            <a:p>
              <a:endParaRPr lang="zh-CN" altLang="en-US"/>
            </a:p>
          </p:txBody>
        </p:sp>
        <p:sp>
          <p:nvSpPr>
            <p:cNvPr id="353" name="任意多边形: 形状 352"/>
            <p:cNvSpPr/>
            <p:nvPr/>
          </p:nvSpPr>
          <p:spPr>
            <a:xfrm>
              <a:off x="8845207" y="1663229"/>
              <a:ext cx="160159" cy="209816"/>
            </a:xfrm>
            <a:custGeom>
              <a:avLst/>
              <a:gdLst>
                <a:gd name="connsiteX0" fmla="*/ 137625 w 160159"/>
                <a:gd name="connsiteY0" fmla="*/ 24182 h 209816"/>
                <a:gd name="connsiteX1" fmla="*/ 153628 w 160159"/>
                <a:gd name="connsiteY1" fmla="*/ 142604 h 209816"/>
                <a:gd name="connsiteX2" fmla="*/ 89616 w 160159"/>
                <a:gd name="connsiteY2" fmla="*/ 209816 h 209816"/>
                <a:gd name="connsiteX3" fmla="*/ 35206 w 160159"/>
                <a:gd name="connsiteY3" fmla="*/ 209816 h 209816"/>
                <a:gd name="connsiteX4" fmla="*/ 0 w 160159"/>
                <a:gd name="connsiteY4" fmla="*/ 136203 h 209816"/>
                <a:gd name="connsiteX5" fmla="*/ 12802 w 160159"/>
                <a:gd name="connsiteY5" fmla="*/ 24182 h 209816"/>
                <a:gd name="connsiteX6" fmla="*/ 137625 w 160159"/>
                <a:gd name="connsiteY6" fmla="*/ 24182 h 20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59" h="209816">
                  <a:moveTo>
                    <a:pt x="137625" y="24182"/>
                  </a:moveTo>
                  <a:cubicBezTo>
                    <a:pt x="137625" y="24182"/>
                    <a:pt x="121622" y="129802"/>
                    <a:pt x="153628" y="142604"/>
                  </a:cubicBezTo>
                  <a:cubicBezTo>
                    <a:pt x="185634" y="155406"/>
                    <a:pt x="89616" y="209816"/>
                    <a:pt x="89616" y="209816"/>
                  </a:cubicBezTo>
                  <a:lnTo>
                    <a:pt x="35206" y="209816"/>
                  </a:lnTo>
                  <a:lnTo>
                    <a:pt x="0" y="136203"/>
                  </a:lnTo>
                  <a:cubicBezTo>
                    <a:pt x="0" y="136203"/>
                    <a:pt x="32006" y="78592"/>
                    <a:pt x="12802" y="24182"/>
                  </a:cubicBezTo>
                  <a:cubicBezTo>
                    <a:pt x="-6401" y="-30228"/>
                    <a:pt x="137625" y="24182"/>
                    <a:pt x="137625" y="24182"/>
                  </a:cubicBezTo>
                  <a:close/>
                </a:path>
              </a:pathLst>
            </a:custGeom>
            <a:solidFill>
              <a:srgbClr val="FFB8B8"/>
            </a:solidFill>
            <a:ln w="3718" cap="flat">
              <a:noFill/>
              <a:prstDash val="solid"/>
              <a:miter/>
            </a:ln>
          </p:spPr>
          <p:txBody>
            <a:bodyPr rtlCol="0" anchor="ctr"/>
            <a:lstStyle/>
            <a:p>
              <a:endParaRPr lang="zh-CN" altLang="en-US"/>
            </a:p>
          </p:txBody>
        </p:sp>
        <p:sp>
          <p:nvSpPr>
            <p:cNvPr id="354" name="任意多边形: 形状 353"/>
            <p:cNvSpPr/>
            <p:nvPr/>
          </p:nvSpPr>
          <p:spPr>
            <a:xfrm>
              <a:off x="8845207" y="1663229"/>
              <a:ext cx="160159" cy="209816"/>
            </a:xfrm>
            <a:custGeom>
              <a:avLst/>
              <a:gdLst>
                <a:gd name="connsiteX0" fmla="*/ 137625 w 160159"/>
                <a:gd name="connsiteY0" fmla="*/ 24182 h 209816"/>
                <a:gd name="connsiteX1" fmla="*/ 153628 w 160159"/>
                <a:gd name="connsiteY1" fmla="*/ 142604 h 209816"/>
                <a:gd name="connsiteX2" fmla="*/ 89616 w 160159"/>
                <a:gd name="connsiteY2" fmla="*/ 209816 h 209816"/>
                <a:gd name="connsiteX3" fmla="*/ 35206 w 160159"/>
                <a:gd name="connsiteY3" fmla="*/ 209816 h 209816"/>
                <a:gd name="connsiteX4" fmla="*/ 0 w 160159"/>
                <a:gd name="connsiteY4" fmla="*/ 136203 h 209816"/>
                <a:gd name="connsiteX5" fmla="*/ 12802 w 160159"/>
                <a:gd name="connsiteY5" fmla="*/ 24182 h 209816"/>
                <a:gd name="connsiteX6" fmla="*/ 137625 w 160159"/>
                <a:gd name="connsiteY6" fmla="*/ 24182 h 20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59" h="209816">
                  <a:moveTo>
                    <a:pt x="137625" y="24182"/>
                  </a:moveTo>
                  <a:cubicBezTo>
                    <a:pt x="137625" y="24182"/>
                    <a:pt x="121622" y="129802"/>
                    <a:pt x="153628" y="142604"/>
                  </a:cubicBezTo>
                  <a:cubicBezTo>
                    <a:pt x="185634" y="155406"/>
                    <a:pt x="89616" y="209816"/>
                    <a:pt x="89616" y="209816"/>
                  </a:cubicBezTo>
                  <a:lnTo>
                    <a:pt x="35206" y="209816"/>
                  </a:lnTo>
                  <a:lnTo>
                    <a:pt x="0" y="136203"/>
                  </a:lnTo>
                  <a:cubicBezTo>
                    <a:pt x="0" y="136203"/>
                    <a:pt x="32006" y="78592"/>
                    <a:pt x="12802" y="24182"/>
                  </a:cubicBezTo>
                  <a:cubicBezTo>
                    <a:pt x="-6401" y="-30228"/>
                    <a:pt x="137625" y="24182"/>
                    <a:pt x="137625" y="24182"/>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55" name="任意多边形: 形状 354"/>
            <p:cNvSpPr/>
            <p:nvPr/>
          </p:nvSpPr>
          <p:spPr>
            <a:xfrm>
              <a:off x="8800399" y="1777028"/>
              <a:ext cx="236843" cy="437409"/>
            </a:xfrm>
            <a:custGeom>
              <a:avLst/>
              <a:gdLst>
                <a:gd name="connsiteX0" fmla="*/ 204838 w 236843"/>
                <a:gd name="connsiteY0" fmla="*/ 0 h 437409"/>
                <a:gd name="connsiteX1" fmla="*/ 163230 w 236843"/>
                <a:gd name="connsiteY1" fmla="*/ 44808 h 437409"/>
                <a:gd name="connsiteX2" fmla="*/ 67212 w 236843"/>
                <a:gd name="connsiteY2" fmla="*/ 35207 h 437409"/>
                <a:gd name="connsiteX3" fmla="*/ 0 w 236843"/>
                <a:gd name="connsiteY3" fmla="*/ 44808 h 437409"/>
                <a:gd name="connsiteX4" fmla="*/ 0 w 236843"/>
                <a:gd name="connsiteY4" fmla="*/ 428879 h 437409"/>
                <a:gd name="connsiteX5" fmla="*/ 92817 w 236843"/>
                <a:gd name="connsiteY5" fmla="*/ 428879 h 437409"/>
                <a:gd name="connsiteX6" fmla="*/ 220840 w 236843"/>
                <a:gd name="connsiteY6" fmla="*/ 422477 h 437409"/>
                <a:gd name="connsiteX7" fmla="*/ 236843 w 236843"/>
                <a:gd name="connsiteY7" fmla="*/ 25605 h 43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43" h="437409">
                  <a:moveTo>
                    <a:pt x="204838" y="0"/>
                  </a:moveTo>
                  <a:cubicBezTo>
                    <a:pt x="204838" y="0"/>
                    <a:pt x="169631" y="38407"/>
                    <a:pt x="163230" y="44808"/>
                  </a:cubicBezTo>
                  <a:cubicBezTo>
                    <a:pt x="156829" y="51209"/>
                    <a:pt x="128023" y="86416"/>
                    <a:pt x="67212" y="35207"/>
                  </a:cubicBezTo>
                  <a:cubicBezTo>
                    <a:pt x="6401" y="-16003"/>
                    <a:pt x="0" y="44808"/>
                    <a:pt x="0" y="44808"/>
                  </a:cubicBezTo>
                  <a:lnTo>
                    <a:pt x="0" y="428879"/>
                  </a:lnTo>
                  <a:cubicBezTo>
                    <a:pt x="0" y="428879"/>
                    <a:pt x="51209" y="406474"/>
                    <a:pt x="92817" y="428879"/>
                  </a:cubicBezTo>
                  <a:cubicBezTo>
                    <a:pt x="134425" y="451283"/>
                    <a:pt x="220840" y="422477"/>
                    <a:pt x="220840" y="422477"/>
                  </a:cubicBezTo>
                  <a:lnTo>
                    <a:pt x="236843" y="25605"/>
                  </a:lnTo>
                  <a:close/>
                </a:path>
              </a:pathLst>
            </a:custGeom>
            <a:solidFill>
              <a:srgbClr val="D0CDE1"/>
            </a:solidFill>
            <a:ln w="3718" cap="flat">
              <a:noFill/>
              <a:prstDash val="solid"/>
              <a:miter/>
            </a:ln>
          </p:spPr>
          <p:txBody>
            <a:bodyPr rtlCol="0" anchor="ctr"/>
            <a:lstStyle/>
            <a:p>
              <a:endParaRPr lang="zh-CN" altLang="en-US"/>
            </a:p>
          </p:txBody>
        </p:sp>
        <p:sp>
          <p:nvSpPr>
            <p:cNvPr id="356" name="任意多边形: 形状 355"/>
            <p:cNvSpPr/>
            <p:nvPr/>
          </p:nvSpPr>
          <p:spPr>
            <a:xfrm>
              <a:off x="8940625" y="1771338"/>
              <a:ext cx="240643" cy="559391"/>
            </a:xfrm>
            <a:custGeom>
              <a:avLst/>
              <a:gdLst>
                <a:gd name="connsiteX0" fmla="*/ 41102 w 240643"/>
                <a:gd name="connsiteY0" fmla="*/ 5690 h 559391"/>
                <a:gd name="connsiteX1" fmla="*/ 96617 w 240643"/>
                <a:gd name="connsiteY1" fmla="*/ 5690 h 559391"/>
                <a:gd name="connsiteX2" fmla="*/ 205437 w 240643"/>
                <a:gd name="connsiteY2" fmla="*/ 111309 h 559391"/>
                <a:gd name="connsiteX3" fmla="*/ 173432 w 240643"/>
                <a:gd name="connsiteY3" fmla="*/ 437769 h 559391"/>
                <a:gd name="connsiteX4" fmla="*/ 240644 w 240643"/>
                <a:gd name="connsiteY4" fmla="*/ 559391 h 559391"/>
                <a:gd name="connsiteX5" fmla="*/ 99818 w 240643"/>
                <a:gd name="connsiteY5" fmla="*/ 485778 h 559391"/>
                <a:gd name="connsiteX6" fmla="*/ 600 w 240643"/>
                <a:gd name="connsiteY6" fmla="*/ 376958 h 559391"/>
                <a:gd name="connsiteX7" fmla="*/ 41102 w 240643"/>
                <a:gd name="connsiteY7" fmla="*/ 5690 h 55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643" h="559391">
                  <a:moveTo>
                    <a:pt x="41102" y="5690"/>
                  </a:moveTo>
                  <a:cubicBezTo>
                    <a:pt x="41102" y="5690"/>
                    <a:pt x="71013" y="-7112"/>
                    <a:pt x="96617" y="5690"/>
                  </a:cubicBezTo>
                  <a:cubicBezTo>
                    <a:pt x="122222" y="18492"/>
                    <a:pt x="211839" y="82504"/>
                    <a:pt x="205437" y="111309"/>
                  </a:cubicBezTo>
                  <a:cubicBezTo>
                    <a:pt x="199036" y="140115"/>
                    <a:pt x="115821" y="341751"/>
                    <a:pt x="173432" y="437769"/>
                  </a:cubicBezTo>
                  <a:cubicBezTo>
                    <a:pt x="231042" y="533787"/>
                    <a:pt x="240644" y="559391"/>
                    <a:pt x="240644" y="559391"/>
                  </a:cubicBezTo>
                  <a:lnTo>
                    <a:pt x="99818" y="485778"/>
                  </a:lnTo>
                  <a:cubicBezTo>
                    <a:pt x="99818" y="485778"/>
                    <a:pt x="-9002" y="418566"/>
                    <a:pt x="600" y="376958"/>
                  </a:cubicBezTo>
                  <a:cubicBezTo>
                    <a:pt x="10202" y="335350"/>
                    <a:pt x="41102" y="5690"/>
                    <a:pt x="41102" y="5690"/>
                  </a:cubicBezTo>
                  <a:close/>
                </a:path>
              </a:pathLst>
            </a:custGeom>
            <a:solidFill>
              <a:srgbClr val="3F3D56"/>
            </a:solidFill>
            <a:ln w="3718" cap="flat">
              <a:noFill/>
              <a:prstDash val="solid"/>
              <a:miter/>
            </a:ln>
          </p:spPr>
          <p:txBody>
            <a:bodyPr rtlCol="0" anchor="ctr"/>
            <a:lstStyle/>
            <a:p>
              <a:endParaRPr lang="zh-CN" altLang="en-US"/>
            </a:p>
          </p:txBody>
        </p:sp>
        <p:sp>
          <p:nvSpPr>
            <p:cNvPr id="357" name="任意多边形: 形状 356"/>
            <p:cNvSpPr/>
            <p:nvPr/>
          </p:nvSpPr>
          <p:spPr>
            <a:xfrm>
              <a:off x="8661336" y="1777028"/>
              <a:ext cx="222992" cy="532856"/>
            </a:xfrm>
            <a:custGeom>
              <a:avLst/>
              <a:gdLst>
                <a:gd name="connsiteX0" fmla="*/ 193434 w 222992"/>
                <a:gd name="connsiteY0" fmla="*/ 0 h 532856"/>
                <a:gd name="connsiteX1" fmla="*/ 123059 w 222992"/>
                <a:gd name="connsiteY1" fmla="*/ 12802 h 532856"/>
                <a:gd name="connsiteX2" fmla="*/ 28642 w 222992"/>
                <a:gd name="connsiteY2" fmla="*/ 75214 h 532856"/>
                <a:gd name="connsiteX3" fmla="*/ 84652 w 222992"/>
                <a:gd name="connsiteY3" fmla="*/ 409675 h 532856"/>
                <a:gd name="connsiteX4" fmla="*/ 4638 w 222992"/>
                <a:gd name="connsiteY4" fmla="*/ 531297 h 532856"/>
                <a:gd name="connsiteX5" fmla="*/ 103856 w 222992"/>
                <a:gd name="connsiteY5" fmla="*/ 531297 h 532856"/>
                <a:gd name="connsiteX6" fmla="*/ 222278 w 222992"/>
                <a:gd name="connsiteY6" fmla="*/ 374469 h 532856"/>
                <a:gd name="connsiteX7" fmla="*/ 193434 w 222992"/>
                <a:gd name="connsiteY7" fmla="*/ 0 h 53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992" h="532856">
                  <a:moveTo>
                    <a:pt x="193434" y="0"/>
                  </a:moveTo>
                  <a:cubicBezTo>
                    <a:pt x="193434" y="0"/>
                    <a:pt x="126260" y="6401"/>
                    <a:pt x="123059" y="12802"/>
                  </a:cubicBezTo>
                  <a:cubicBezTo>
                    <a:pt x="119859" y="19204"/>
                    <a:pt x="22241" y="46408"/>
                    <a:pt x="28642" y="75214"/>
                  </a:cubicBezTo>
                  <a:cubicBezTo>
                    <a:pt x="35043" y="104019"/>
                    <a:pt x="123059" y="361666"/>
                    <a:pt x="84652" y="409675"/>
                  </a:cubicBezTo>
                  <a:cubicBezTo>
                    <a:pt x="46245" y="457684"/>
                    <a:pt x="-17767" y="524896"/>
                    <a:pt x="4638" y="531297"/>
                  </a:cubicBezTo>
                  <a:cubicBezTo>
                    <a:pt x="27042" y="537698"/>
                    <a:pt x="65449" y="521696"/>
                    <a:pt x="103856" y="531297"/>
                  </a:cubicBezTo>
                  <a:cubicBezTo>
                    <a:pt x="142263" y="540899"/>
                    <a:pt x="231879" y="460884"/>
                    <a:pt x="222278" y="374469"/>
                  </a:cubicBezTo>
                  <a:cubicBezTo>
                    <a:pt x="212676" y="288053"/>
                    <a:pt x="222202" y="22404"/>
                    <a:pt x="193434" y="0"/>
                  </a:cubicBezTo>
                  <a:close/>
                </a:path>
              </a:pathLst>
            </a:custGeom>
            <a:solidFill>
              <a:srgbClr val="3F3D56"/>
            </a:solidFill>
            <a:ln w="3718" cap="flat">
              <a:noFill/>
              <a:prstDash val="solid"/>
              <a:miter/>
            </a:ln>
          </p:spPr>
          <p:txBody>
            <a:bodyPr rtlCol="0" anchor="ctr"/>
            <a:lstStyle/>
            <a:p>
              <a:endParaRPr lang="zh-CN" altLang="en-US"/>
            </a:p>
          </p:txBody>
        </p:sp>
        <p:sp>
          <p:nvSpPr>
            <p:cNvPr id="358" name="任意多边形: 形状 357"/>
            <p:cNvSpPr/>
            <p:nvPr/>
          </p:nvSpPr>
          <p:spPr>
            <a:xfrm>
              <a:off x="8950550" y="2372337"/>
              <a:ext cx="66655" cy="118523"/>
            </a:xfrm>
            <a:custGeom>
              <a:avLst/>
              <a:gdLst>
                <a:gd name="connsiteX0" fmla="*/ 64288 w 66655"/>
                <a:gd name="connsiteY0" fmla="*/ 16003 h 118523"/>
                <a:gd name="connsiteX1" fmla="*/ 64288 w 66655"/>
                <a:gd name="connsiteY1" fmla="*/ 48009 h 118523"/>
                <a:gd name="connsiteX2" fmla="*/ 29082 w 66655"/>
                <a:gd name="connsiteY2" fmla="*/ 118422 h 118523"/>
                <a:gd name="connsiteX3" fmla="*/ 9878 w 66655"/>
                <a:gd name="connsiteY3" fmla="*/ 28805 h 118523"/>
                <a:gd name="connsiteX4" fmla="*/ 13079 w 66655"/>
                <a:gd name="connsiteY4" fmla="*/ 0 h 118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5" h="118523">
                  <a:moveTo>
                    <a:pt x="64288" y="16003"/>
                  </a:moveTo>
                  <a:lnTo>
                    <a:pt x="64288" y="48009"/>
                  </a:lnTo>
                  <a:cubicBezTo>
                    <a:pt x="64288" y="48009"/>
                    <a:pt x="80291" y="121622"/>
                    <a:pt x="29082" y="118422"/>
                  </a:cubicBezTo>
                  <a:cubicBezTo>
                    <a:pt x="-22128" y="115221"/>
                    <a:pt x="9878" y="28805"/>
                    <a:pt x="9878" y="28805"/>
                  </a:cubicBezTo>
                  <a:lnTo>
                    <a:pt x="13079" y="0"/>
                  </a:lnTo>
                  <a:close/>
                </a:path>
              </a:pathLst>
            </a:custGeom>
            <a:solidFill>
              <a:srgbClr val="FFB8B8"/>
            </a:solidFill>
            <a:ln w="3718" cap="flat">
              <a:noFill/>
              <a:prstDash val="solid"/>
              <a:miter/>
            </a:ln>
          </p:spPr>
          <p:txBody>
            <a:bodyPr rtlCol="0" anchor="ctr"/>
            <a:lstStyle/>
            <a:p>
              <a:endParaRPr lang="zh-CN" altLang="en-US"/>
            </a:p>
          </p:txBody>
        </p:sp>
        <p:sp>
          <p:nvSpPr>
            <p:cNvPr id="359" name="任意多边形: 形状 358"/>
            <p:cNvSpPr/>
            <p:nvPr/>
          </p:nvSpPr>
          <p:spPr>
            <a:xfrm>
              <a:off x="8810000" y="2391540"/>
              <a:ext cx="76458" cy="80599"/>
            </a:xfrm>
            <a:custGeom>
              <a:avLst/>
              <a:gdLst>
                <a:gd name="connsiteX0" fmla="*/ 60811 w 76458"/>
                <a:gd name="connsiteY0" fmla="*/ 0 h 80599"/>
                <a:gd name="connsiteX1" fmla="*/ 60811 w 76458"/>
                <a:gd name="connsiteY1" fmla="*/ 80014 h 80599"/>
                <a:gd name="connsiteX2" fmla="*/ 0 w 76458"/>
                <a:gd name="connsiteY2" fmla="*/ 25605 h 80599"/>
                <a:gd name="connsiteX3" fmla="*/ 60811 w 76458"/>
                <a:gd name="connsiteY3" fmla="*/ 0 h 80599"/>
              </a:gdLst>
              <a:ahLst/>
              <a:cxnLst>
                <a:cxn ang="0">
                  <a:pos x="connsiteX0" y="connsiteY0"/>
                </a:cxn>
                <a:cxn ang="0">
                  <a:pos x="connsiteX1" y="connsiteY1"/>
                </a:cxn>
                <a:cxn ang="0">
                  <a:pos x="connsiteX2" y="connsiteY2"/>
                </a:cxn>
                <a:cxn ang="0">
                  <a:pos x="connsiteX3" y="connsiteY3"/>
                </a:cxn>
              </a:cxnLst>
              <a:rect l="l" t="t" r="r" b="b"/>
              <a:pathLst>
                <a:path w="76458" h="80599">
                  <a:moveTo>
                    <a:pt x="60811" y="0"/>
                  </a:moveTo>
                  <a:cubicBezTo>
                    <a:pt x="60811" y="0"/>
                    <a:pt x="96018" y="73613"/>
                    <a:pt x="60811" y="80014"/>
                  </a:cubicBezTo>
                  <a:cubicBezTo>
                    <a:pt x="25605" y="86416"/>
                    <a:pt x="0" y="38407"/>
                    <a:pt x="0" y="25605"/>
                  </a:cubicBezTo>
                  <a:cubicBezTo>
                    <a:pt x="0" y="12802"/>
                    <a:pt x="60811" y="0"/>
                    <a:pt x="60811" y="0"/>
                  </a:cubicBezTo>
                  <a:close/>
                </a:path>
              </a:pathLst>
            </a:custGeom>
            <a:solidFill>
              <a:srgbClr val="FFB8B8"/>
            </a:solidFill>
            <a:ln w="3718" cap="flat">
              <a:noFill/>
              <a:prstDash val="solid"/>
              <a:miter/>
            </a:ln>
          </p:spPr>
          <p:txBody>
            <a:bodyPr rtlCol="0" anchor="ctr"/>
            <a:lstStyle/>
            <a:p>
              <a:endParaRPr lang="zh-CN" altLang="en-US"/>
            </a:p>
          </p:txBody>
        </p:sp>
        <p:sp>
          <p:nvSpPr>
            <p:cNvPr id="360" name="任意多边形: 形状 359"/>
            <p:cNvSpPr/>
            <p:nvPr/>
          </p:nvSpPr>
          <p:spPr>
            <a:xfrm>
              <a:off x="8818002" y="1631401"/>
              <a:ext cx="12802" cy="25604"/>
            </a:xfrm>
            <a:custGeom>
              <a:avLst/>
              <a:gdLst>
                <a:gd name="connsiteX0" fmla="*/ 12802 w 12802"/>
                <a:gd name="connsiteY0" fmla="*/ 12802 h 25604"/>
                <a:gd name="connsiteX1" fmla="*/ 6401 w 12802"/>
                <a:gd name="connsiteY1" fmla="*/ 25605 h 25604"/>
                <a:gd name="connsiteX2" fmla="*/ 0 w 12802"/>
                <a:gd name="connsiteY2" fmla="*/ 12802 h 25604"/>
                <a:gd name="connsiteX3" fmla="*/ 6401 w 12802"/>
                <a:gd name="connsiteY3" fmla="*/ 0 h 25604"/>
                <a:gd name="connsiteX4" fmla="*/ 12802 w 12802"/>
                <a:gd name="connsiteY4" fmla="*/ 12802 h 25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2" h="25604">
                  <a:moveTo>
                    <a:pt x="12802" y="12802"/>
                  </a:moveTo>
                  <a:cubicBezTo>
                    <a:pt x="12802" y="19873"/>
                    <a:pt x="9936" y="25605"/>
                    <a:pt x="6401" y="25605"/>
                  </a:cubicBezTo>
                  <a:cubicBezTo>
                    <a:pt x="2866" y="25605"/>
                    <a:pt x="0" y="19873"/>
                    <a:pt x="0" y="12802"/>
                  </a:cubicBezTo>
                  <a:cubicBezTo>
                    <a:pt x="0" y="5732"/>
                    <a:pt x="2866" y="0"/>
                    <a:pt x="6401" y="0"/>
                  </a:cubicBezTo>
                  <a:cubicBezTo>
                    <a:pt x="9936" y="0"/>
                    <a:pt x="12802" y="5732"/>
                    <a:pt x="12802" y="12802"/>
                  </a:cubicBezTo>
                  <a:close/>
                </a:path>
              </a:pathLst>
            </a:custGeom>
            <a:solidFill>
              <a:srgbClr val="FFB8B8"/>
            </a:solidFill>
            <a:ln w="3718" cap="flat">
              <a:noFill/>
              <a:prstDash val="solid"/>
              <a:miter/>
            </a:ln>
          </p:spPr>
          <p:txBody>
            <a:bodyPr rtlCol="0" anchor="ctr"/>
            <a:lstStyle/>
            <a:p>
              <a:endParaRPr lang="zh-CN" altLang="en-US"/>
            </a:p>
          </p:txBody>
        </p:sp>
        <p:sp>
          <p:nvSpPr>
            <p:cNvPr id="361" name="任意多边形: 形状 360"/>
            <p:cNvSpPr/>
            <p:nvPr/>
          </p:nvSpPr>
          <p:spPr>
            <a:xfrm>
              <a:off x="9006837" y="1631401"/>
              <a:ext cx="12802" cy="25604"/>
            </a:xfrm>
            <a:custGeom>
              <a:avLst/>
              <a:gdLst>
                <a:gd name="connsiteX0" fmla="*/ 12802 w 12802"/>
                <a:gd name="connsiteY0" fmla="*/ 12802 h 25604"/>
                <a:gd name="connsiteX1" fmla="*/ 6401 w 12802"/>
                <a:gd name="connsiteY1" fmla="*/ 25605 h 25604"/>
                <a:gd name="connsiteX2" fmla="*/ 0 w 12802"/>
                <a:gd name="connsiteY2" fmla="*/ 12802 h 25604"/>
                <a:gd name="connsiteX3" fmla="*/ 6401 w 12802"/>
                <a:gd name="connsiteY3" fmla="*/ 0 h 25604"/>
                <a:gd name="connsiteX4" fmla="*/ 12802 w 12802"/>
                <a:gd name="connsiteY4" fmla="*/ 12802 h 25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2" h="25604">
                  <a:moveTo>
                    <a:pt x="12802" y="12802"/>
                  </a:moveTo>
                  <a:cubicBezTo>
                    <a:pt x="12802" y="19873"/>
                    <a:pt x="9936" y="25605"/>
                    <a:pt x="6401" y="25605"/>
                  </a:cubicBezTo>
                  <a:cubicBezTo>
                    <a:pt x="2866" y="25605"/>
                    <a:pt x="0" y="19873"/>
                    <a:pt x="0" y="12802"/>
                  </a:cubicBezTo>
                  <a:cubicBezTo>
                    <a:pt x="0" y="5732"/>
                    <a:pt x="2866" y="0"/>
                    <a:pt x="6401" y="0"/>
                  </a:cubicBezTo>
                  <a:cubicBezTo>
                    <a:pt x="9936" y="0"/>
                    <a:pt x="12802" y="5732"/>
                    <a:pt x="12802" y="12802"/>
                  </a:cubicBezTo>
                  <a:close/>
                </a:path>
              </a:pathLst>
            </a:custGeom>
            <a:solidFill>
              <a:srgbClr val="FFB8B8"/>
            </a:solidFill>
            <a:ln w="3718" cap="flat">
              <a:noFill/>
              <a:prstDash val="solid"/>
              <a:miter/>
            </a:ln>
          </p:spPr>
          <p:txBody>
            <a:bodyPr rtlCol="0" anchor="ctr"/>
            <a:lstStyle/>
            <a:p>
              <a:endParaRPr lang="zh-CN" altLang="en-US"/>
            </a:p>
          </p:txBody>
        </p:sp>
        <p:sp>
          <p:nvSpPr>
            <p:cNvPr id="362" name="任意多边形: 形状 361"/>
            <p:cNvSpPr/>
            <p:nvPr/>
          </p:nvSpPr>
          <p:spPr>
            <a:xfrm>
              <a:off x="8691485" y="1818635"/>
              <a:ext cx="192128" cy="614512"/>
            </a:xfrm>
            <a:custGeom>
              <a:avLst/>
              <a:gdLst>
                <a:gd name="connsiteX0" fmla="*/ 76908 w 192128"/>
                <a:gd name="connsiteY0" fmla="*/ 0 h 614512"/>
                <a:gd name="connsiteX1" fmla="*/ 94 w 192128"/>
                <a:gd name="connsiteY1" fmla="*/ 32006 h 614512"/>
                <a:gd name="connsiteX2" fmla="*/ 108914 w 192128"/>
                <a:gd name="connsiteY2" fmla="*/ 614512 h 614512"/>
                <a:gd name="connsiteX3" fmla="*/ 192129 w 192128"/>
                <a:gd name="connsiteY3" fmla="*/ 582507 h 614512"/>
              </a:gdLst>
              <a:ahLst/>
              <a:cxnLst>
                <a:cxn ang="0">
                  <a:pos x="connsiteX0" y="connsiteY0"/>
                </a:cxn>
                <a:cxn ang="0">
                  <a:pos x="connsiteX1" y="connsiteY1"/>
                </a:cxn>
                <a:cxn ang="0">
                  <a:pos x="connsiteX2" y="connsiteY2"/>
                </a:cxn>
                <a:cxn ang="0">
                  <a:pos x="connsiteX3" y="connsiteY3"/>
                </a:cxn>
              </a:cxnLst>
              <a:rect l="l" t="t" r="r" b="b"/>
              <a:pathLst>
                <a:path w="192128" h="614512">
                  <a:moveTo>
                    <a:pt x="76908" y="0"/>
                  </a:moveTo>
                  <a:cubicBezTo>
                    <a:pt x="76908" y="0"/>
                    <a:pt x="-3107" y="0"/>
                    <a:pt x="94" y="32006"/>
                  </a:cubicBezTo>
                  <a:cubicBezTo>
                    <a:pt x="3294" y="64012"/>
                    <a:pt x="108914" y="614512"/>
                    <a:pt x="108914" y="614512"/>
                  </a:cubicBezTo>
                  <a:cubicBezTo>
                    <a:pt x="108914" y="614512"/>
                    <a:pt x="153722" y="572905"/>
                    <a:pt x="192129" y="582507"/>
                  </a:cubicBezTo>
                  <a:close/>
                </a:path>
              </a:pathLst>
            </a:custGeom>
            <a:solidFill>
              <a:srgbClr val="3F3D56"/>
            </a:solidFill>
            <a:ln w="3718" cap="flat">
              <a:noFill/>
              <a:prstDash val="solid"/>
              <a:miter/>
            </a:ln>
          </p:spPr>
          <p:txBody>
            <a:bodyPr rtlCol="0" anchor="ctr"/>
            <a:lstStyle/>
            <a:p>
              <a:endParaRPr lang="zh-CN" altLang="en-US"/>
            </a:p>
          </p:txBody>
        </p:sp>
        <p:sp>
          <p:nvSpPr>
            <p:cNvPr id="363" name="任意多边形: 形状 362"/>
            <p:cNvSpPr/>
            <p:nvPr/>
          </p:nvSpPr>
          <p:spPr>
            <a:xfrm>
              <a:off x="8950826" y="1828237"/>
              <a:ext cx="208038" cy="572904"/>
            </a:xfrm>
            <a:custGeom>
              <a:avLst/>
              <a:gdLst>
                <a:gd name="connsiteX0" fmla="*/ 128023 w 208038"/>
                <a:gd name="connsiteY0" fmla="*/ 0 h 572904"/>
                <a:gd name="connsiteX1" fmla="*/ 208038 w 208038"/>
                <a:gd name="connsiteY1" fmla="*/ 64012 h 572904"/>
                <a:gd name="connsiteX2" fmla="*/ 76814 w 208038"/>
                <a:gd name="connsiteY2" fmla="*/ 572905 h 572904"/>
                <a:gd name="connsiteX3" fmla="*/ 0 w 208038"/>
                <a:gd name="connsiteY3" fmla="*/ 547300 h 572904"/>
                <a:gd name="connsiteX4" fmla="*/ 128023 w 208038"/>
                <a:gd name="connsiteY4" fmla="*/ 0 h 57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8" h="572904">
                  <a:moveTo>
                    <a:pt x="128023" y="0"/>
                  </a:moveTo>
                  <a:cubicBezTo>
                    <a:pt x="128023" y="0"/>
                    <a:pt x="208038" y="16003"/>
                    <a:pt x="208038" y="64012"/>
                  </a:cubicBezTo>
                  <a:cubicBezTo>
                    <a:pt x="208038" y="112020"/>
                    <a:pt x="92817" y="572905"/>
                    <a:pt x="76814" y="572905"/>
                  </a:cubicBezTo>
                  <a:cubicBezTo>
                    <a:pt x="60811" y="572905"/>
                    <a:pt x="0" y="563303"/>
                    <a:pt x="0" y="547300"/>
                  </a:cubicBezTo>
                  <a:cubicBezTo>
                    <a:pt x="0" y="531297"/>
                    <a:pt x="128023" y="0"/>
                    <a:pt x="128023" y="0"/>
                  </a:cubicBezTo>
                  <a:close/>
                </a:path>
              </a:pathLst>
            </a:custGeom>
            <a:solidFill>
              <a:srgbClr val="3F3D56"/>
            </a:solidFill>
            <a:ln w="3718" cap="flat">
              <a:noFill/>
              <a:prstDash val="solid"/>
              <a:miter/>
            </a:ln>
          </p:spPr>
          <p:txBody>
            <a:bodyPr rtlCol="0" anchor="ctr"/>
            <a:lstStyle/>
            <a:p>
              <a:endParaRPr lang="zh-CN" altLang="en-US"/>
            </a:p>
          </p:txBody>
        </p:sp>
        <p:sp>
          <p:nvSpPr>
            <p:cNvPr id="364" name="任意多边形: 形状 363"/>
            <p:cNvSpPr/>
            <p:nvPr/>
          </p:nvSpPr>
          <p:spPr>
            <a:xfrm>
              <a:off x="8989233" y="1922654"/>
              <a:ext cx="72013" cy="281622"/>
            </a:xfrm>
            <a:custGeom>
              <a:avLst/>
              <a:gdLst>
                <a:gd name="connsiteX0" fmla="*/ 72013 w 72013"/>
                <a:gd name="connsiteY0" fmla="*/ 0 h 281622"/>
                <a:gd name="connsiteX1" fmla="*/ 0 w 72013"/>
                <a:gd name="connsiteY1" fmla="*/ 281623 h 281622"/>
                <a:gd name="connsiteX2" fmla="*/ 72013 w 72013"/>
                <a:gd name="connsiteY2" fmla="*/ 0 h 281622"/>
              </a:gdLst>
              <a:ahLst/>
              <a:cxnLst>
                <a:cxn ang="0">
                  <a:pos x="connsiteX0" y="connsiteY0"/>
                </a:cxn>
                <a:cxn ang="0">
                  <a:pos x="connsiteX1" y="connsiteY1"/>
                </a:cxn>
                <a:cxn ang="0">
                  <a:pos x="connsiteX2" y="connsiteY2"/>
                </a:cxn>
              </a:cxnLst>
              <a:rect l="l" t="t" r="r" b="b"/>
              <a:pathLst>
                <a:path w="72013" h="281622">
                  <a:moveTo>
                    <a:pt x="72013" y="0"/>
                  </a:moveTo>
                  <a:lnTo>
                    <a:pt x="0" y="281623"/>
                  </a:lnTo>
                  <a:cubicBezTo>
                    <a:pt x="0" y="281623"/>
                    <a:pt x="33606" y="35206"/>
                    <a:pt x="72013" y="0"/>
                  </a:cubicBezTo>
                  <a:close/>
                </a:path>
              </a:pathLst>
            </a:custGeom>
            <a:solidFill>
              <a:srgbClr val="000000">
                <a:alpha val="20000"/>
              </a:srgbClr>
            </a:solidFill>
            <a:ln w="3718" cap="flat">
              <a:noFill/>
              <a:prstDash val="solid"/>
              <a:miter/>
            </a:ln>
          </p:spPr>
          <p:txBody>
            <a:bodyPr rtlCol="0" anchor="ctr"/>
            <a:lstStyle/>
            <a:p>
              <a:endParaRPr lang="zh-CN" altLang="en-US"/>
            </a:p>
          </p:txBody>
        </p:sp>
        <p:sp>
          <p:nvSpPr>
            <p:cNvPr id="365" name="任意多边形: 形状 364"/>
            <p:cNvSpPr/>
            <p:nvPr/>
          </p:nvSpPr>
          <p:spPr>
            <a:xfrm>
              <a:off x="8781141" y="1883083"/>
              <a:ext cx="72832" cy="368206"/>
            </a:xfrm>
            <a:custGeom>
              <a:avLst/>
              <a:gdLst>
                <a:gd name="connsiteX0" fmla="*/ 0 w 72832"/>
                <a:gd name="connsiteY0" fmla="*/ 0 h 368206"/>
                <a:gd name="connsiteX1" fmla="*/ 72832 w 72832"/>
                <a:gd name="connsiteY1" fmla="*/ 368207 h 368206"/>
                <a:gd name="connsiteX2" fmla="*/ 0 w 72832"/>
                <a:gd name="connsiteY2" fmla="*/ 0 h 368206"/>
              </a:gdLst>
              <a:ahLst/>
              <a:cxnLst>
                <a:cxn ang="0">
                  <a:pos x="connsiteX0" y="connsiteY0"/>
                </a:cxn>
                <a:cxn ang="0">
                  <a:pos x="connsiteX1" y="connsiteY1"/>
                </a:cxn>
                <a:cxn ang="0">
                  <a:pos x="connsiteX2" y="connsiteY2"/>
                </a:cxn>
              </a:cxnLst>
              <a:rect l="l" t="t" r="r" b="b"/>
              <a:pathLst>
                <a:path w="72832" h="368206">
                  <a:moveTo>
                    <a:pt x="0" y="0"/>
                  </a:moveTo>
                  <a:lnTo>
                    <a:pt x="72832" y="368207"/>
                  </a:lnTo>
                  <a:cubicBezTo>
                    <a:pt x="72832" y="368207"/>
                    <a:pt x="49555" y="21240"/>
                    <a:pt x="0" y="0"/>
                  </a:cubicBezTo>
                  <a:close/>
                </a:path>
              </a:pathLst>
            </a:custGeom>
            <a:solidFill>
              <a:srgbClr val="000000">
                <a:alpha val="20000"/>
              </a:srgbClr>
            </a:solidFill>
            <a:ln w="3718" cap="flat">
              <a:noFill/>
              <a:prstDash val="solid"/>
              <a:miter/>
            </a:ln>
          </p:spPr>
          <p:txBody>
            <a:bodyPr rtlCol="0" anchor="ctr"/>
            <a:lstStyle/>
            <a:p>
              <a:endParaRPr lang="zh-CN" altLang="en-US"/>
            </a:p>
          </p:txBody>
        </p:sp>
        <p:sp>
          <p:nvSpPr>
            <p:cNvPr id="366" name="任意多边形: 形状 365"/>
            <p:cNvSpPr/>
            <p:nvPr/>
          </p:nvSpPr>
          <p:spPr>
            <a:xfrm>
              <a:off x="8826003" y="1552987"/>
              <a:ext cx="185634" cy="185633"/>
            </a:xfrm>
            <a:custGeom>
              <a:avLst/>
              <a:gdLst>
                <a:gd name="connsiteX0" fmla="*/ 185634 w 185634"/>
                <a:gd name="connsiteY0" fmla="*/ 92817 h 185633"/>
                <a:gd name="connsiteX1" fmla="*/ 92817 w 185634"/>
                <a:gd name="connsiteY1" fmla="*/ 185634 h 185633"/>
                <a:gd name="connsiteX2" fmla="*/ 0 w 185634"/>
                <a:gd name="connsiteY2" fmla="*/ 92817 h 185633"/>
                <a:gd name="connsiteX3" fmla="*/ 92817 w 185634"/>
                <a:gd name="connsiteY3" fmla="*/ 0 h 185633"/>
                <a:gd name="connsiteX4" fmla="*/ 185634 w 185634"/>
                <a:gd name="connsiteY4" fmla="*/ 92817 h 18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34" h="185633">
                  <a:moveTo>
                    <a:pt x="185634" y="92817"/>
                  </a:moveTo>
                  <a:cubicBezTo>
                    <a:pt x="185634" y="144078"/>
                    <a:pt x="144078" y="185634"/>
                    <a:pt x="92817" y="185634"/>
                  </a:cubicBezTo>
                  <a:cubicBezTo>
                    <a:pt x="41556" y="185634"/>
                    <a:pt x="0" y="144078"/>
                    <a:pt x="0" y="92817"/>
                  </a:cubicBezTo>
                  <a:cubicBezTo>
                    <a:pt x="0" y="41556"/>
                    <a:pt x="41556" y="0"/>
                    <a:pt x="92817" y="0"/>
                  </a:cubicBezTo>
                  <a:cubicBezTo>
                    <a:pt x="144078" y="0"/>
                    <a:pt x="185634" y="41556"/>
                    <a:pt x="185634" y="92817"/>
                  </a:cubicBezTo>
                  <a:close/>
                </a:path>
              </a:pathLst>
            </a:custGeom>
            <a:solidFill>
              <a:srgbClr val="FFB8B8"/>
            </a:solidFill>
            <a:ln w="3718" cap="flat">
              <a:noFill/>
              <a:prstDash val="solid"/>
              <a:miter/>
            </a:ln>
          </p:spPr>
          <p:txBody>
            <a:bodyPr rtlCol="0" anchor="ctr"/>
            <a:lstStyle/>
            <a:p>
              <a:endParaRPr lang="zh-CN" altLang="en-US"/>
            </a:p>
          </p:txBody>
        </p:sp>
        <p:sp>
          <p:nvSpPr>
            <p:cNvPr id="367" name="任意多边形: 形状 366"/>
            <p:cNvSpPr/>
            <p:nvPr/>
          </p:nvSpPr>
          <p:spPr>
            <a:xfrm>
              <a:off x="8830446" y="1515042"/>
              <a:ext cx="188306" cy="102409"/>
            </a:xfrm>
            <a:custGeom>
              <a:avLst/>
              <a:gdLst>
                <a:gd name="connsiteX0" fmla="*/ 3305 w 188306"/>
                <a:gd name="connsiteY0" fmla="*/ 36337 h 102409"/>
                <a:gd name="connsiteX1" fmla="*/ 72682 w 188306"/>
                <a:gd name="connsiteY1" fmla="*/ 0 h 102409"/>
                <a:gd name="connsiteX2" fmla="*/ 168486 w 188306"/>
                <a:gd name="connsiteY2" fmla="*/ 14864 h 102409"/>
                <a:gd name="connsiteX3" fmla="*/ 188307 w 188306"/>
                <a:gd name="connsiteY3" fmla="*/ 102410 h 102409"/>
                <a:gd name="connsiteX4" fmla="*/ 138967 w 188306"/>
                <a:gd name="connsiteY4" fmla="*/ 100515 h 102409"/>
                <a:gd name="connsiteX5" fmla="*/ 125182 w 188306"/>
                <a:gd name="connsiteY5" fmla="*/ 68350 h 102409"/>
                <a:gd name="connsiteX6" fmla="*/ 125182 w 188306"/>
                <a:gd name="connsiteY6" fmla="*/ 99983 h 102409"/>
                <a:gd name="connsiteX7" fmla="*/ 102413 w 188306"/>
                <a:gd name="connsiteY7" fmla="*/ 99109 h 102409"/>
                <a:gd name="connsiteX8" fmla="*/ 89198 w 188306"/>
                <a:gd name="connsiteY8" fmla="*/ 47900 h 102409"/>
                <a:gd name="connsiteX9" fmla="*/ 80940 w 188306"/>
                <a:gd name="connsiteY9" fmla="*/ 102410 h 102409"/>
                <a:gd name="connsiteX10" fmla="*/ 0 w 188306"/>
                <a:gd name="connsiteY10" fmla="*/ 100761 h 102409"/>
                <a:gd name="connsiteX11" fmla="*/ 3305 w 188306"/>
                <a:gd name="connsiteY11" fmla="*/ 36337 h 10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8306" h="102409">
                  <a:moveTo>
                    <a:pt x="3305" y="36337"/>
                  </a:moveTo>
                  <a:lnTo>
                    <a:pt x="72682" y="0"/>
                  </a:lnTo>
                  <a:lnTo>
                    <a:pt x="168486" y="14864"/>
                  </a:lnTo>
                  <a:lnTo>
                    <a:pt x="188307" y="102410"/>
                  </a:lnTo>
                  <a:lnTo>
                    <a:pt x="138967" y="100515"/>
                  </a:lnTo>
                  <a:lnTo>
                    <a:pt x="125182" y="68350"/>
                  </a:lnTo>
                  <a:lnTo>
                    <a:pt x="125182" y="99983"/>
                  </a:lnTo>
                  <a:lnTo>
                    <a:pt x="102413" y="99109"/>
                  </a:lnTo>
                  <a:lnTo>
                    <a:pt x="89198" y="47900"/>
                  </a:lnTo>
                  <a:lnTo>
                    <a:pt x="80940" y="102410"/>
                  </a:lnTo>
                  <a:lnTo>
                    <a:pt x="0" y="100761"/>
                  </a:lnTo>
                  <a:lnTo>
                    <a:pt x="3305" y="36337"/>
                  </a:lnTo>
                  <a:close/>
                </a:path>
              </a:pathLst>
            </a:custGeom>
            <a:solidFill>
              <a:srgbClr val="2F2E41"/>
            </a:solidFill>
            <a:ln w="3718" cap="flat">
              <a:noFill/>
              <a:prstDash val="solid"/>
              <a:miter/>
            </a:ln>
          </p:spPr>
          <p:txBody>
            <a:bodyPr rtlCol="0" anchor="ctr"/>
            <a:lstStyle/>
            <a:p>
              <a:endParaRPr lang="zh-CN" altLang="en-US"/>
            </a:p>
          </p:txBody>
        </p:sp>
        <p:sp>
          <p:nvSpPr>
            <p:cNvPr id="368" name="任意多边形: 形状 367"/>
            <p:cNvSpPr/>
            <p:nvPr/>
          </p:nvSpPr>
          <p:spPr>
            <a:xfrm>
              <a:off x="9835824" y="954651"/>
              <a:ext cx="431700" cy="318360"/>
            </a:xfrm>
            <a:custGeom>
              <a:avLst/>
              <a:gdLst>
                <a:gd name="connsiteX0" fmla="*/ 38258 w 431700"/>
                <a:gd name="connsiteY0" fmla="*/ 57874 h 318360"/>
                <a:gd name="connsiteX1" fmla="*/ 0 w 431700"/>
                <a:gd name="connsiteY1" fmla="*/ 148862 h 318360"/>
                <a:gd name="connsiteX2" fmla="*/ 322912 w 431700"/>
                <a:gd name="connsiteY2" fmla="*/ 318360 h 318360"/>
                <a:gd name="connsiteX3" fmla="*/ 431700 w 431700"/>
                <a:gd name="connsiteY3" fmla="*/ 0 h 318360"/>
              </a:gdLst>
              <a:ahLst/>
              <a:cxnLst>
                <a:cxn ang="0">
                  <a:pos x="connsiteX0" y="connsiteY0"/>
                </a:cxn>
                <a:cxn ang="0">
                  <a:pos x="connsiteX1" y="connsiteY1"/>
                </a:cxn>
                <a:cxn ang="0">
                  <a:pos x="connsiteX2" y="connsiteY2"/>
                </a:cxn>
                <a:cxn ang="0">
                  <a:pos x="connsiteX3" y="connsiteY3"/>
                </a:cxn>
              </a:cxnLst>
              <a:rect l="l" t="t" r="r" b="b"/>
              <a:pathLst>
                <a:path w="431700" h="318360">
                  <a:moveTo>
                    <a:pt x="38258" y="57874"/>
                  </a:moveTo>
                  <a:lnTo>
                    <a:pt x="0" y="148862"/>
                  </a:lnTo>
                  <a:lnTo>
                    <a:pt x="322912" y="318360"/>
                  </a:lnTo>
                  <a:lnTo>
                    <a:pt x="431700" y="0"/>
                  </a:lnTo>
                </a:path>
              </a:pathLst>
            </a:custGeom>
            <a:solidFill>
              <a:srgbClr val="F2F2F2"/>
            </a:solidFill>
            <a:ln w="3718" cap="flat">
              <a:noFill/>
              <a:prstDash val="solid"/>
              <a:miter/>
            </a:ln>
          </p:spPr>
          <p:txBody>
            <a:bodyPr rtlCol="0" anchor="ctr"/>
            <a:lstStyle/>
            <a:p>
              <a:endParaRPr lang="zh-CN" altLang="en-US"/>
            </a:p>
          </p:txBody>
        </p:sp>
        <p:sp>
          <p:nvSpPr>
            <p:cNvPr id="369" name="任意多边形: 形状 368"/>
            <p:cNvSpPr/>
            <p:nvPr/>
          </p:nvSpPr>
          <p:spPr>
            <a:xfrm>
              <a:off x="9828381" y="720193"/>
              <a:ext cx="465562" cy="496994"/>
            </a:xfrm>
            <a:custGeom>
              <a:avLst/>
              <a:gdLst>
                <a:gd name="connsiteX0" fmla="*/ 322912 w 465562"/>
                <a:gd name="connsiteY0" fmla="*/ 496995 h 496994"/>
                <a:gd name="connsiteX1" fmla="*/ 465563 w 465562"/>
                <a:gd name="connsiteY1" fmla="*/ 161337 h 496994"/>
                <a:gd name="connsiteX2" fmla="*/ 137697 w 465562"/>
                <a:gd name="connsiteY2" fmla="*/ 0 h 496994"/>
                <a:gd name="connsiteX3" fmla="*/ 0 w 465562"/>
                <a:gd name="connsiteY3" fmla="*/ 327497 h 496994"/>
                <a:gd name="connsiteX4" fmla="*/ 322912 w 465562"/>
                <a:gd name="connsiteY4" fmla="*/ 496995 h 49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562" h="496994">
                  <a:moveTo>
                    <a:pt x="322912" y="496995"/>
                  </a:moveTo>
                  <a:lnTo>
                    <a:pt x="465563" y="161337"/>
                  </a:lnTo>
                  <a:lnTo>
                    <a:pt x="137697" y="0"/>
                  </a:lnTo>
                  <a:lnTo>
                    <a:pt x="0" y="327497"/>
                  </a:lnTo>
                  <a:lnTo>
                    <a:pt x="322912" y="496995"/>
                  </a:lnTo>
                  <a:close/>
                </a:path>
              </a:pathLst>
            </a:custGeom>
            <a:solidFill>
              <a:schemeClr val="accent1"/>
            </a:solidFill>
            <a:ln w="3718" cap="flat">
              <a:noFill/>
              <a:prstDash val="solid"/>
              <a:miter/>
            </a:ln>
          </p:spPr>
          <p:txBody>
            <a:bodyPr rtlCol="0" anchor="ctr"/>
            <a:lstStyle/>
            <a:p>
              <a:endParaRPr lang="zh-CN" altLang="en-US"/>
            </a:p>
          </p:txBody>
        </p:sp>
        <p:sp>
          <p:nvSpPr>
            <p:cNvPr id="370" name="任意多边形: 形状 369"/>
            <p:cNvSpPr/>
            <p:nvPr/>
          </p:nvSpPr>
          <p:spPr>
            <a:xfrm rot="17823927">
              <a:off x="10078595" y="774945"/>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rgbClr val="FFFFFF"/>
            </a:solidFill>
            <a:ln w="3718" cap="flat">
              <a:noFill/>
              <a:prstDash val="solid"/>
              <a:miter/>
            </a:ln>
          </p:spPr>
          <p:txBody>
            <a:bodyPr rtlCol="0" anchor="ctr"/>
            <a:lstStyle/>
            <a:p>
              <a:endParaRPr lang="zh-CN" altLang="en-US"/>
            </a:p>
          </p:txBody>
        </p:sp>
        <p:sp>
          <p:nvSpPr>
            <p:cNvPr id="371" name="任意多边形: 形状 370"/>
            <p:cNvSpPr/>
            <p:nvPr/>
          </p:nvSpPr>
          <p:spPr>
            <a:xfrm rot="17823927">
              <a:off x="10059987" y="819604"/>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rgbClr val="FFFFFF"/>
            </a:solidFill>
            <a:ln w="3718" cap="flat">
              <a:noFill/>
              <a:prstDash val="solid"/>
              <a:miter/>
            </a:ln>
          </p:spPr>
          <p:txBody>
            <a:bodyPr rtlCol="0" anchor="ctr"/>
            <a:lstStyle/>
            <a:p>
              <a:endParaRPr lang="zh-CN" altLang="en-US"/>
            </a:p>
          </p:txBody>
        </p:sp>
      </p:grpSp>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905" y="2540"/>
            <a:ext cx="9411335" cy="5293995"/>
          </a:xfrm>
          <a:prstGeom prst="rect">
            <a:avLst/>
          </a:prstGeom>
        </p:spPr>
      </p:pic>
      <p:sp>
        <p:nvSpPr>
          <p:cNvPr id="3" name="文本框 2"/>
          <p:cNvSpPr txBox="1"/>
          <p:nvPr/>
        </p:nvSpPr>
        <p:spPr>
          <a:xfrm>
            <a:off x="568325" y="2041525"/>
            <a:ext cx="2316480" cy="521970"/>
          </a:xfrm>
          <a:prstGeom prst="rect">
            <a:avLst/>
          </a:prstGeom>
          <a:noFill/>
        </p:spPr>
        <p:txBody>
          <a:bodyPr wrap="none" rtlCol="0" anchor="t">
            <a:spAutoFit/>
          </a:bodyPr>
          <a:lstStyle/>
          <a:p>
            <a:r>
              <a:rPr lang="zh-CN" altLang="en-US" sz="2800">
                <a:sym typeface="+mn-ea"/>
              </a:rPr>
              <a:t>运营管理系统</a:t>
            </a:r>
            <a:endParaRPr lang="zh-CN" altLang="en-US" sz="2800"/>
          </a:p>
        </p:txBody>
      </p:sp>
      <p:pic>
        <p:nvPicPr>
          <p:cNvPr id="4" name="图片 3"/>
          <p:cNvPicPr>
            <a:picLocks noChangeAspect="1"/>
          </p:cNvPicPr>
          <p:nvPr/>
        </p:nvPicPr>
        <p:blipFill>
          <a:blip r:embed="rId2"/>
          <a:stretch>
            <a:fillRect/>
          </a:stretch>
        </p:blipFill>
        <p:spPr>
          <a:xfrm>
            <a:off x="3747135" y="483870"/>
            <a:ext cx="5335270" cy="4510405"/>
          </a:xfrm>
          <a:prstGeom prst="rect">
            <a:avLst/>
          </a:prstGeom>
        </p:spPr>
      </p:pic>
      <p:grpSp>
        <p:nvGrpSpPr>
          <p:cNvPr id="247" name="组合 246"/>
          <p:cNvGrpSpPr/>
          <p:nvPr/>
        </p:nvGrpSpPr>
        <p:grpSpPr>
          <a:xfrm>
            <a:off x="277495" y="3230245"/>
            <a:ext cx="2647950" cy="1845310"/>
            <a:chOff x="754213" y="3860145"/>
            <a:chExt cx="3093594" cy="2171215"/>
          </a:xfrm>
        </p:grpSpPr>
        <p:sp>
          <p:nvSpPr>
            <p:cNvPr id="13" name="任意多边形: 形状 12"/>
            <p:cNvSpPr/>
            <p:nvPr/>
          </p:nvSpPr>
          <p:spPr>
            <a:xfrm>
              <a:off x="3124514" y="5726895"/>
              <a:ext cx="119924" cy="276910"/>
            </a:xfrm>
            <a:custGeom>
              <a:avLst/>
              <a:gdLst>
                <a:gd name="connsiteX0" fmla="*/ 114046 w 119924"/>
                <a:gd name="connsiteY0" fmla="*/ 152658 h 276910"/>
                <a:gd name="connsiteX1" fmla="*/ 23604 w 119924"/>
                <a:gd name="connsiteY1" fmla="*/ 276910 h 276910"/>
                <a:gd name="connsiteX2" fmla="*/ 5878 w 119924"/>
                <a:gd name="connsiteY2" fmla="*/ 124253 h 276910"/>
                <a:gd name="connsiteX3" fmla="*/ 96320 w 119924"/>
                <a:gd name="connsiteY3" fmla="*/ 0 h 276910"/>
                <a:gd name="connsiteX4" fmla="*/ 114046 w 119924"/>
                <a:gd name="connsiteY4" fmla="*/ 152658 h 276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4" h="276910">
                  <a:moveTo>
                    <a:pt x="114046" y="152658"/>
                  </a:moveTo>
                  <a:cubicBezTo>
                    <a:pt x="93966" y="229124"/>
                    <a:pt x="23604" y="276910"/>
                    <a:pt x="23604" y="276910"/>
                  </a:cubicBezTo>
                  <a:cubicBezTo>
                    <a:pt x="23604" y="276910"/>
                    <a:pt x="-14202" y="200719"/>
                    <a:pt x="5878" y="124253"/>
                  </a:cubicBezTo>
                  <a:cubicBezTo>
                    <a:pt x="25958" y="47786"/>
                    <a:pt x="96320" y="0"/>
                    <a:pt x="96320" y="0"/>
                  </a:cubicBezTo>
                  <a:cubicBezTo>
                    <a:pt x="96320" y="0"/>
                    <a:pt x="134126" y="76191"/>
                    <a:pt x="114046" y="152658"/>
                  </a:cubicBezTo>
                  <a:close/>
                </a:path>
              </a:pathLst>
            </a:custGeom>
            <a:solidFill>
              <a:srgbClr val="3F3D56"/>
            </a:solidFill>
            <a:ln w="2868" cap="flat">
              <a:noFill/>
              <a:prstDash val="solid"/>
              <a:miter/>
            </a:ln>
          </p:spPr>
          <p:txBody>
            <a:bodyPr rtlCol="0" anchor="ctr"/>
            <a:lstStyle/>
            <a:p>
              <a:endParaRPr lang="zh-CN" altLang="en-US"/>
            </a:p>
          </p:txBody>
        </p:sp>
        <p:sp>
          <p:nvSpPr>
            <p:cNvPr id="14" name="任意多边形: 形状 13"/>
            <p:cNvSpPr/>
            <p:nvPr/>
          </p:nvSpPr>
          <p:spPr>
            <a:xfrm>
              <a:off x="3145571" y="5802547"/>
              <a:ext cx="203665" cy="201214"/>
            </a:xfrm>
            <a:custGeom>
              <a:avLst/>
              <a:gdLst>
                <a:gd name="connsiteX0" fmla="*/ 62533 w 203665"/>
                <a:gd name="connsiteY0" fmla="*/ 60829 h 201214"/>
                <a:gd name="connsiteX1" fmla="*/ 0 w 203665"/>
                <a:gd name="connsiteY1" fmla="*/ 201215 h 201214"/>
                <a:gd name="connsiteX2" fmla="*/ 141132 w 203665"/>
                <a:gd name="connsiteY2" fmla="*/ 140386 h 201214"/>
                <a:gd name="connsiteX3" fmla="*/ 203665 w 203665"/>
                <a:gd name="connsiteY3" fmla="*/ 0 h 201214"/>
                <a:gd name="connsiteX4" fmla="*/ 62533 w 203665"/>
                <a:gd name="connsiteY4" fmla="*/ 60829 h 201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665" h="201214">
                  <a:moveTo>
                    <a:pt x="62533" y="60829"/>
                  </a:moveTo>
                  <a:cubicBezTo>
                    <a:pt x="6292" y="116393"/>
                    <a:pt x="0" y="201215"/>
                    <a:pt x="0" y="201215"/>
                  </a:cubicBezTo>
                  <a:cubicBezTo>
                    <a:pt x="0" y="201215"/>
                    <a:pt x="84892" y="195950"/>
                    <a:pt x="141132" y="140386"/>
                  </a:cubicBezTo>
                  <a:cubicBezTo>
                    <a:pt x="197373" y="84822"/>
                    <a:pt x="203665" y="0"/>
                    <a:pt x="203665" y="0"/>
                  </a:cubicBezTo>
                  <a:cubicBezTo>
                    <a:pt x="203665" y="0"/>
                    <a:pt x="118773" y="5265"/>
                    <a:pt x="62533" y="60829"/>
                  </a:cubicBezTo>
                  <a:close/>
                </a:path>
              </a:pathLst>
            </a:custGeom>
            <a:solidFill>
              <a:schemeClr val="accent1"/>
            </a:solidFill>
            <a:ln w="2868" cap="flat">
              <a:noFill/>
              <a:prstDash val="solid"/>
              <a:miter/>
            </a:ln>
          </p:spPr>
          <p:txBody>
            <a:bodyPr rtlCol="0" anchor="ctr"/>
            <a:lstStyle/>
            <a:p>
              <a:endParaRPr lang="zh-CN" altLang="en-US"/>
            </a:p>
          </p:txBody>
        </p:sp>
        <p:sp>
          <p:nvSpPr>
            <p:cNvPr id="15" name="任意多边形: 形状 14"/>
            <p:cNvSpPr/>
            <p:nvPr/>
          </p:nvSpPr>
          <p:spPr>
            <a:xfrm>
              <a:off x="1075744" y="5468264"/>
              <a:ext cx="632591" cy="424645"/>
            </a:xfrm>
            <a:custGeom>
              <a:avLst/>
              <a:gdLst>
                <a:gd name="connsiteX0" fmla="*/ 94568 w 632591"/>
                <a:gd name="connsiteY0" fmla="*/ 122029 h 424645"/>
                <a:gd name="connsiteX1" fmla="*/ 200484 w 632591"/>
                <a:gd name="connsiteY1" fmla="*/ 122029 h 424645"/>
                <a:gd name="connsiteX2" fmla="*/ 461491 w 632591"/>
                <a:gd name="connsiteY2" fmla="*/ 19896 h 424645"/>
                <a:gd name="connsiteX3" fmla="*/ 631713 w 632591"/>
                <a:gd name="connsiteY3" fmla="*/ 87985 h 424645"/>
                <a:gd name="connsiteX4" fmla="*/ 590103 w 632591"/>
                <a:gd name="connsiteY4" fmla="*/ 424646 h 424645"/>
                <a:gd name="connsiteX5" fmla="*/ 461491 w 632591"/>
                <a:gd name="connsiteY5" fmla="*/ 398167 h 424645"/>
                <a:gd name="connsiteX6" fmla="*/ 446360 w 632591"/>
                <a:gd name="connsiteY6" fmla="*/ 167421 h 424645"/>
                <a:gd name="connsiteX7" fmla="*/ 41610 w 632591"/>
                <a:gd name="connsiteY7" fmla="*/ 322513 h 424645"/>
                <a:gd name="connsiteX8" fmla="*/ 0 w 632591"/>
                <a:gd name="connsiteY8" fmla="*/ 140943 h 42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2591" h="424645">
                  <a:moveTo>
                    <a:pt x="94568" y="122029"/>
                  </a:moveTo>
                  <a:lnTo>
                    <a:pt x="200484" y="122029"/>
                  </a:lnTo>
                  <a:lnTo>
                    <a:pt x="461491" y="19896"/>
                  </a:lnTo>
                  <a:cubicBezTo>
                    <a:pt x="461491" y="19896"/>
                    <a:pt x="646844" y="-55758"/>
                    <a:pt x="631713" y="87985"/>
                  </a:cubicBezTo>
                  <a:cubicBezTo>
                    <a:pt x="616582" y="231728"/>
                    <a:pt x="590103" y="424646"/>
                    <a:pt x="590103" y="424646"/>
                  </a:cubicBezTo>
                  <a:cubicBezTo>
                    <a:pt x="590103" y="424646"/>
                    <a:pt x="506883" y="386819"/>
                    <a:pt x="461491" y="398167"/>
                  </a:cubicBezTo>
                  <a:cubicBezTo>
                    <a:pt x="416098" y="409515"/>
                    <a:pt x="446360" y="167421"/>
                    <a:pt x="446360" y="167421"/>
                  </a:cubicBezTo>
                  <a:cubicBezTo>
                    <a:pt x="446360" y="167421"/>
                    <a:pt x="75654" y="345209"/>
                    <a:pt x="41610" y="322513"/>
                  </a:cubicBezTo>
                  <a:cubicBezTo>
                    <a:pt x="7565" y="299816"/>
                    <a:pt x="0" y="140943"/>
                    <a:pt x="0" y="140943"/>
                  </a:cubicBezTo>
                  <a:close/>
                </a:path>
              </a:pathLst>
            </a:custGeom>
            <a:solidFill>
              <a:srgbClr val="2F2E41"/>
            </a:solidFill>
            <a:ln w="2868" cap="flat">
              <a:noFill/>
              <a:prstDash val="solid"/>
              <a:miter/>
            </a:ln>
          </p:spPr>
          <p:txBody>
            <a:bodyPr rtlCol="0" anchor="ctr"/>
            <a:lstStyle/>
            <a:p>
              <a:endParaRPr lang="zh-CN" altLang="en-US"/>
            </a:p>
          </p:txBody>
        </p:sp>
        <p:sp>
          <p:nvSpPr>
            <p:cNvPr id="16" name="任意多边形: 形状 15"/>
            <p:cNvSpPr/>
            <p:nvPr/>
          </p:nvSpPr>
          <p:spPr>
            <a:xfrm>
              <a:off x="1075744" y="5468264"/>
              <a:ext cx="632591" cy="424645"/>
            </a:xfrm>
            <a:custGeom>
              <a:avLst/>
              <a:gdLst>
                <a:gd name="connsiteX0" fmla="*/ 94568 w 632591"/>
                <a:gd name="connsiteY0" fmla="*/ 122029 h 424645"/>
                <a:gd name="connsiteX1" fmla="*/ 200484 w 632591"/>
                <a:gd name="connsiteY1" fmla="*/ 122029 h 424645"/>
                <a:gd name="connsiteX2" fmla="*/ 461491 w 632591"/>
                <a:gd name="connsiteY2" fmla="*/ 19896 h 424645"/>
                <a:gd name="connsiteX3" fmla="*/ 631713 w 632591"/>
                <a:gd name="connsiteY3" fmla="*/ 87985 h 424645"/>
                <a:gd name="connsiteX4" fmla="*/ 590103 w 632591"/>
                <a:gd name="connsiteY4" fmla="*/ 424646 h 424645"/>
                <a:gd name="connsiteX5" fmla="*/ 461491 w 632591"/>
                <a:gd name="connsiteY5" fmla="*/ 398167 h 424645"/>
                <a:gd name="connsiteX6" fmla="*/ 446360 w 632591"/>
                <a:gd name="connsiteY6" fmla="*/ 167421 h 424645"/>
                <a:gd name="connsiteX7" fmla="*/ 41610 w 632591"/>
                <a:gd name="connsiteY7" fmla="*/ 322513 h 424645"/>
                <a:gd name="connsiteX8" fmla="*/ 0 w 632591"/>
                <a:gd name="connsiteY8" fmla="*/ 140943 h 42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2591" h="424645">
                  <a:moveTo>
                    <a:pt x="94568" y="122029"/>
                  </a:moveTo>
                  <a:lnTo>
                    <a:pt x="200484" y="122029"/>
                  </a:lnTo>
                  <a:lnTo>
                    <a:pt x="461491" y="19896"/>
                  </a:lnTo>
                  <a:cubicBezTo>
                    <a:pt x="461491" y="19896"/>
                    <a:pt x="646844" y="-55758"/>
                    <a:pt x="631713" y="87985"/>
                  </a:cubicBezTo>
                  <a:cubicBezTo>
                    <a:pt x="616582" y="231728"/>
                    <a:pt x="590103" y="424646"/>
                    <a:pt x="590103" y="424646"/>
                  </a:cubicBezTo>
                  <a:cubicBezTo>
                    <a:pt x="590103" y="424646"/>
                    <a:pt x="506883" y="386819"/>
                    <a:pt x="461491" y="398167"/>
                  </a:cubicBezTo>
                  <a:cubicBezTo>
                    <a:pt x="416098" y="409515"/>
                    <a:pt x="446360" y="167421"/>
                    <a:pt x="446360" y="167421"/>
                  </a:cubicBezTo>
                  <a:cubicBezTo>
                    <a:pt x="446360" y="167421"/>
                    <a:pt x="75654" y="345209"/>
                    <a:pt x="41610" y="322513"/>
                  </a:cubicBezTo>
                  <a:cubicBezTo>
                    <a:pt x="7565" y="299816"/>
                    <a:pt x="0" y="140943"/>
                    <a:pt x="0" y="140943"/>
                  </a:cubicBezTo>
                  <a:close/>
                </a:path>
              </a:pathLst>
            </a:custGeom>
            <a:solidFill>
              <a:srgbClr val="000000">
                <a:alpha val="10000"/>
              </a:srgbClr>
            </a:solidFill>
            <a:ln w="2868" cap="flat">
              <a:noFill/>
              <a:prstDash val="solid"/>
              <a:miter/>
            </a:ln>
          </p:spPr>
          <p:txBody>
            <a:bodyPr rtlCol="0" anchor="ctr"/>
            <a:lstStyle/>
            <a:p>
              <a:endParaRPr lang="zh-CN" altLang="en-US"/>
            </a:p>
          </p:txBody>
        </p:sp>
        <p:sp>
          <p:nvSpPr>
            <p:cNvPr id="17" name="任意多边形: 形状 16"/>
            <p:cNvSpPr/>
            <p:nvPr/>
          </p:nvSpPr>
          <p:spPr>
            <a:xfrm>
              <a:off x="1242183" y="5258602"/>
              <a:ext cx="763884" cy="556231"/>
            </a:xfrm>
            <a:custGeom>
              <a:avLst/>
              <a:gdLst>
                <a:gd name="connsiteX0" fmla="*/ 95000 w 763884"/>
                <a:gd name="connsiteY0" fmla="*/ 0 h 556231"/>
                <a:gd name="connsiteX1" fmla="*/ 223180 w 763884"/>
                <a:gd name="connsiteY1" fmla="*/ 184165 h 556231"/>
                <a:gd name="connsiteX2" fmla="*/ 522014 w 763884"/>
                <a:gd name="connsiteY2" fmla="*/ 433823 h 556231"/>
                <a:gd name="connsiteX3" fmla="*/ 760325 w 763884"/>
                <a:gd name="connsiteY3" fmla="*/ 543522 h 556231"/>
                <a:gd name="connsiteX4" fmla="*/ 491753 w 763884"/>
                <a:gd name="connsiteY4" fmla="*/ 498130 h 556231"/>
                <a:gd name="connsiteX5" fmla="*/ 136178 w 763884"/>
                <a:gd name="connsiteY5" fmla="*/ 229557 h 556231"/>
                <a:gd name="connsiteX6" fmla="*/ 0 w 763884"/>
                <a:gd name="connsiteY6" fmla="*/ 32856 h 55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884" h="556231">
                  <a:moveTo>
                    <a:pt x="95000" y="0"/>
                  </a:moveTo>
                  <a:lnTo>
                    <a:pt x="223180" y="184165"/>
                  </a:lnTo>
                  <a:lnTo>
                    <a:pt x="522014" y="433823"/>
                  </a:lnTo>
                  <a:cubicBezTo>
                    <a:pt x="522014" y="433823"/>
                    <a:pt x="798152" y="498130"/>
                    <a:pt x="760325" y="543522"/>
                  </a:cubicBezTo>
                  <a:cubicBezTo>
                    <a:pt x="722498" y="588914"/>
                    <a:pt x="491753" y="498130"/>
                    <a:pt x="491753" y="498130"/>
                  </a:cubicBezTo>
                  <a:cubicBezTo>
                    <a:pt x="491753" y="498130"/>
                    <a:pt x="147526" y="248471"/>
                    <a:pt x="136178" y="229557"/>
                  </a:cubicBezTo>
                  <a:cubicBezTo>
                    <a:pt x="124829" y="210644"/>
                    <a:pt x="0" y="32856"/>
                    <a:pt x="0" y="32856"/>
                  </a:cubicBezTo>
                  <a:close/>
                </a:path>
              </a:pathLst>
            </a:custGeom>
            <a:solidFill>
              <a:srgbClr val="A0616A"/>
            </a:solidFill>
            <a:ln w="2868" cap="flat">
              <a:noFill/>
              <a:prstDash val="solid"/>
              <a:miter/>
            </a:ln>
          </p:spPr>
          <p:txBody>
            <a:bodyPr rtlCol="0" anchor="ctr"/>
            <a:lstStyle/>
            <a:p>
              <a:endParaRPr lang="zh-CN" altLang="en-US"/>
            </a:p>
          </p:txBody>
        </p:sp>
        <p:sp>
          <p:nvSpPr>
            <p:cNvPr id="18" name="任意多边形: 形状 17"/>
            <p:cNvSpPr/>
            <p:nvPr/>
          </p:nvSpPr>
          <p:spPr>
            <a:xfrm>
              <a:off x="1242183" y="5258602"/>
              <a:ext cx="763884" cy="556231"/>
            </a:xfrm>
            <a:custGeom>
              <a:avLst/>
              <a:gdLst>
                <a:gd name="connsiteX0" fmla="*/ 95000 w 763884"/>
                <a:gd name="connsiteY0" fmla="*/ 0 h 556231"/>
                <a:gd name="connsiteX1" fmla="*/ 223180 w 763884"/>
                <a:gd name="connsiteY1" fmla="*/ 184165 h 556231"/>
                <a:gd name="connsiteX2" fmla="*/ 522014 w 763884"/>
                <a:gd name="connsiteY2" fmla="*/ 433823 h 556231"/>
                <a:gd name="connsiteX3" fmla="*/ 760325 w 763884"/>
                <a:gd name="connsiteY3" fmla="*/ 543522 h 556231"/>
                <a:gd name="connsiteX4" fmla="*/ 491753 w 763884"/>
                <a:gd name="connsiteY4" fmla="*/ 498130 h 556231"/>
                <a:gd name="connsiteX5" fmla="*/ 136178 w 763884"/>
                <a:gd name="connsiteY5" fmla="*/ 229557 h 556231"/>
                <a:gd name="connsiteX6" fmla="*/ 0 w 763884"/>
                <a:gd name="connsiteY6" fmla="*/ 32856 h 55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884" h="556231">
                  <a:moveTo>
                    <a:pt x="95000" y="0"/>
                  </a:moveTo>
                  <a:lnTo>
                    <a:pt x="223180" y="184165"/>
                  </a:lnTo>
                  <a:lnTo>
                    <a:pt x="522014" y="433823"/>
                  </a:lnTo>
                  <a:cubicBezTo>
                    <a:pt x="522014" y="433823"/>
                    <a:pt x="798152" y="498130"/>
                    <a:pt x="760325" y="543522"/>
                  </a:cubicBezTo>
                  <a:cubicBezTo>
                    <a:pt x="722498" y="588914"/>
                    <a:pt x="491753" y="498130"/>
                    <a:pt x="491753" y="498130"/>
                  </a:cubicBezTo>
                  <a:cubicBezTo>
                    <a:pt x="491753" y="498130"/>
                    <a:pt x="147526" y="248471"/>
                    <a:pt x="136178" y="229557"/>
                  </a:cubicBezTo>
                  <a:cubicBezTo>
                    <a:pt x="124829" y="210644"/>
                    <a:pt x="0" y="32856"/>
                    <a:pt x="0" y="32856"/>
                  </a:cubicBezTo>
                  <a:close/>
                </a:path>
              </a:pathLst>
            </a:custGeom>
            <a:solidFill>
              <a:srgbClr val="000000">
                <a:alpha val="10000"/>
              </a:srgbClr>
            </a:solidFill>
            <a:ln w="2868" cap="flat">
              <a:noFill/>
              <a:prstDash val="solid"/>
              <a:miter/>
            </a:ln>
          </p:spPr>
          <p:txBody>
            <a:bodyPr rtlCol="0" anchor="ctr"/>
            <a:lstStyle/>
            <a:p>
              <a:endParaRPr lang="zh-CN" altLang="en-US"/>
            </a:p>
          </p:txBody>
        </p:sp>
        <p:sp>
          <p:nvSpPr>
            <p:cNvPr id="19" name="任意多边形: 形状 18"/>
            <p:cNvSpPr/>
            <p:nvPr/>
          </p:nvSpPr>
          <p:spPr>
            <a:xfrm>
              <a:off x="1136267" y="5109889"/>
              <a:ext cx="208049" cy="250045"/>
            </a:xfrm>
            <a:custGeom>
              <a:avLst/>
              <a:gdLst>
                <a:gd name="connsiteX0" fmla="*/ 124830 w 208049"/>
                <a:gd name="connsiteY0" fmla="*/ 0 h 250045"/>
                <a:gd name="connsiteX1" fmla="*/ 208049 w 208049"/>
                <a:gd name="connsiteY1" fmla="*/ 162656 h 250045"/>
                <a:gd name="connsiteX2" fmla="*/ 158874 w 208049"/>
                <a:gd name="connsiteY2" fmla="*/ 249659 h 250045"/>
                <a:gd name="connsiteX3" fmla="*/ 0 w 208049"/>
                <a:gd name="connsiteY3" fmla="*/ 151308 h 250045"/>
              </a:gdLst>
              <a:ahLst/>
              <a:cxnLst>
                <a:cxn ang="0">
                  <a:pos x="connsiteX0" y="connsiteY0"/>
                </a:cxn>
                <a:cxn ang="0">
                  <a:pos x="connsiteX1" y="connsiteY1"/>
                </a:cxn>
                <a:cxn ang="0">
                  <a:pos x="connsiteX2" y="connsiteY2"/>
                </a:cxn>
                <a:cxn ang="0">
                  <a:pos x="connsiteX3" y="connsiteY3"/>
                </a:cxn>
              </a:cxnLst>
              <a:rect l="l" t="t" r="r" b="b"/>
              <a:pathLst>
                <a:path w="208049" h="250045">
                  <a:moveTo>
                    <a:pt x="124830" y="0"/>
                  </a:moveTo>
                  <a:lnTo>
                    <a:pt x="208049" y="162656"/>
                  </a:lnTo>
                  <a:cubicBezTo>
                    <a:pt x="208049" y="162656"/>
                    <a:pt x="189136" y="242093"/>
                    <a:pt x="158874" y="249659"/>
                  </a:cubicBezTo>
                  <a:cubicBezTo>
                    <a:pt x="128612" y="257224"/>
                    <a:pt x="0" y="151308"/>
                    <a:pt x="0" y="151308"/>
                  </a:cubicBezTo>
                  <a:close/>
                </a:path>
              </a:pathLst>
            </a:custGeom>
            <a:solidFill>
              <a:srgbClr val="D0CDE1"/>
            </a:solidFill>
            <a:ln w="2868" cap="flat">
              <a:noFill/>
              <a:prstDash val="solid"/>
              <a:miter/>
            </a:ln>
          </p:spPr>
          <p:txBody>
            <a:bodyPr rtlCol="0" anchor="ctr"/>
            <a:lstStyle/>
            <a:p>
              <a:endParaRPr lang="zh-CN" altLang="en-US"/>
            </a:p>
          </p:txBody>
        </p:sp>
        <p:sp>
          <p:nvSpPr>
            <p:cNvPr id="20" name="任意多边形: 形状 19"/>
            <p:cNvSpPr/>
            <p:nvPr/>
          </p:nvSpPr>
          <p:spPr>
            <a:xfrm>
              <a:off x="1136267" y="5109889"/>
              <a:ext cx="208049" cy="250045"/>
            </a:xfrm>
            <a:custGeom>
              <a:avLst/>
              <a:gdLst>
                <a:gd name="connsiteX0" fmla="*/ 124830 w 208049"/>
                <a:gd name="connsiteY0" fmla="*/ 0 h 250045"/>
                <a:gd name="connsiteX1" fmla="*/ 208049 w 208049"/>
                <a:gd name="connsiteY1" fmla="*/ 162656 h 250045"/>
                <a:gd name="connsiteX2" fmla="*/ 158874 w 208049"/>
                <a:gd name="connsiteY2" fmla="*/ 249659 h 250045"/>
                <a:gd name="connsiteX3" fmla="*/ 0 w 208049"/>
                <a:gd name="connsiteY3" fmla="*/ 151308 h 250045"/>
              </a:gdLst>
              <a:ahLst/>
              <a:cxnLst>
                <a:cxn ang="0">
                  <a:pos x="connsiteX0" y="connsiteY0"/>
                </a:cxn>
                <a:cxn ang="0">
                  <a:pos x="connsiteX1" y="connsiteY1"/>
                </a:cxn>
                <a:cxn ang="0">
                  <a:pos x="connsiteX2" y="connsiteY2"/>
                </a:cxn>
                <a:cxn ang="0">
                  <a:pos x="connsiteX3" y="connsiteY3"/>
                </a:cxn>
              </a:cxnLst>
              <a:rect l="l" t="t" r="r" b="b"/>
              <a:pathLst>
                <a:path w="208049" h="250045">
                  <a:moveTo>
                    <a:pt x="124830" y="0"/>
                  </a:moveTo>
                  <a:lnTo>
                    <a:pt x="208049" y="162656"/>
                  </a:lnTo>
                  <a:cubicBezTo>
                    <a:pt x="208049" y="162656"/>
                    <a:pt x="189136" y="242093"/>
                    <a:pt x="158874" y="249659"/>
                  </a:cubicBezTo>
                  <a:cubicBezTo>
                    <a:pt x="128612" y="257224"/>
                    <a:pt x="0" y="151308"/>
                    <a:pt x="0" y="151308"/>
                  </a:cubicBezTo>
                  <a:close/>
                </a:path>
              </a:pathLst>
            </a:custGeom>
            <a:solidFill>
              <a:srgbClr val="000000">
                <a:alpha val="10000"/>
              </a:srgbClr>
            </a:solidFill>
            <a:ln w="2868" cap="flat">
              <a:noFill/>
              <a:prstDash val="solid"/>
              <a:miter/>
            </a:ln>
          </p:spPr>
          <p:txBody>
            <a:bodyPr rtlCol="0" anchor="ctr"/>
            <a:lstStyle/>
            <a:p>
              <a:endParaRPr lang="zh-CN" altLang="en-US"/>
            </a:p>
          </p:txBody>
        </p:sp>
        <p:sp>
          <p:nvSpPr>
            <p:cNvPr id="21" name="任意多边形: 形状 20"/>
            <p:cNvSpPr/>
            <p:nvPr/>
          </p:nvSpPr>
          <p:spPr>
            <a:xfrm>
              <a:off x="2161497" y="5501232"/>
              <a:ext cx="139604" cy="462545"/>
            </a:xfrm>
            <a:custGeom>
              <a:avLst/>
              <a:gdLst>
                <a:gd name="connsiteX0" fmla="*/ 114844 w 139604"/>
                <a:gd name="connsiteY0" fmla="*/ 4843 h 462545"/>
                <a:gd name="connsiteX1" fmla="*/ 139426 w 139604"/>
                <a:gd name="connsiteY1" fmla="*/ 106246 h 462545"/>
                <a:gd name="connsiteX2" fmla="*/ 139303 w 139604"/>
                <a:gd name="connsiteY2" fmla="*/ 109668 h 462545"/>
                <a:gd name="connsiteX3" fmla="*/ 27792 w 139604"/>
                <a:gd name="connsiteY3" fmla="*/ 458140 h 462545"/>
                <a:gd name="connsiteX4" fmla="*/ 19830 w 139604"/>
                <a:gd name="connsiteY4" fmla="*/ 462242 h 462545"/>
                <a:gd name="connsiteX5" fmla="*/ 15467 w 139604"/>
                <a:gd name="connsiteY5" fmla="*/ 456925 h 462545"/>
                <a:gd name="connsiteX6" fmla="*/ 41 w 139604"/>
                <a:gd name="connsiteY6" fmla="*/ 321174 h 462545"/>
                <a:gd name="connsiteX7" fmla="*/ 312 w 139604"/>
                <a:gd name="connsiteY7" fmla="*/ 318497 h 462545"/>
                <a:gd name="connsiteX8" fmla="*/ 102667 w 139604"/>
                <a:gd name="connsiteY8" fmla="*/ 4373 h 462545"/>
                <a:gd name="connsiteX9" fmla="*/ 110651 w 139604"/>
                <a:gd name="connsiteY9" fmla="*/ 313 h 462545"/>
                <a:gd name="connsiteX10" fmla="*/ 114844 w 139604"/>
                <a:gd name="connsiteY10" fmla="*/ 4843 h 4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604" h="462545">
                  <a:moveTo>
                    <a:pt x="114844" y="4843"/>
                  </a:moveTo>
                  <a:lnTo>
                    <a:pt x="139426" y="106246"/>
                  </a:lnTo>
                  <a:cubicBezTo>
                    <a:pt x="139700" y="107376"/>
                    <a:pt x="139658" y="108560"/>
                    <a:pt x="139303" y="109668"/>
                  </a:cubicBezTo>
                  <a:lnTo>
                    <a:pt x="27792" y="458140"/>
                  </a:lnTo>
                  <a:cubicBezTo>
                    <a:pt x="26726" y="461472"/>
                    <a:pt x="23161" y="463308"/>
                    <a:pt x="19830" y="462242"/>
                  </a:cubicBezTo>
                  <a:cubicBezTo>
                    <a:pt x="17456" y="461483"/>
                    <a:pt x="15748" y="459401"/>
                    <a:pt x="15467" y="456925"/>
                  </a:cubicBezTo>
                  <a:lnTo>
                    <a:pt x="41" y="321174"/>
                  </a:lnTo>
                  <a:cubicBezTo>
                    <a:pt x="-62" y="320272"/>
                    <a:pt x="31" y="319359"/>
                    <a:pt x="312" y="318497"/>
                  </a:cubicBezTo>
                  <a:lnTo>
                    <a:pt x="102667" y="4373"/>
                  </a:lnTo>
                  <a:cubicBezTo>
                    <a:pt x="103750" y="1047"/>
                    <a:pt x="107325" y="-770"/>
                    <a:pt x="110651" y="313"/>
                  </a:cubicBezTo>
                  <a:cubicBezTo>
                    <a:pt x="112740" y="994"/>
                    <a:pt x="114326" y="2708"/>
                    <a:pt x="114844" y="4843"/>
                  </a:cubicBezTo>
                  <a:close/>
                </a:path>
              </a:pathLst>
            </a:custGeom>
            <a:solidFill>
              <a:srgbClr val="2F2E41"/>
            </a:solidFill>
            <a:ln w="2868" cap="flat">
              <a:noFill/>
              <a:prstDash val="solid"/>
              <a:miter/>
            </a:ln>
          </p:spPr>
          <p:txBody>
            <a:bodyPr rtlCol="0" anchor="ctr"/>
            <a:lstStyle/>
            <a:p>
              <a:endParaRPr lang="zh-CN" altLang="en-US"/>
            </a:p>
          </p:txBody>
        </p:sp>
        <p:sp>
          <p:nvSpPr>
            <p:cNvPr id="22" name="任意多边形: 形状 21"/>
            <p:cNvSpPr/>
            <p:nvPr/>
          </p:nvSpPr>
          <p:spPr>
            <a:xfrm>
              <a:off x="2168948" y="5514638"/>
              <a:ext cx="121045" cy="404750"/>
            </a:xfrm>
            <a:custGeom>
              <a:avLst/>
              <a:gdLst>
                <a:gd name="connsiteX0" fmla="*/ 98351 w 121045"/>
                <a:gd name="connsiteY0" fmla="*/ 0 h 404750"/>
                <a:gd name="connsiteX1" fmla="*/ 121045 w 121045"/>
                <a:gd name="connsiteY1" fmla="*/ 87004 h 404750"/>
                <a:gd name="connsiteX2" fmla="*/ 22695 w 121045"/>
                <a:gd name="connsiteY2" fmla="*/ 404751 h 404750"/>
                <a:gd name="connsiteX3" fmla="*/ 0 w 121045"/>
                <a:gd name="connsiteY3" fmla="*/ 306400 h 404750"/>
                <a:gd name="connsiteX4" fmla="*/ 98351 w 121045"/>
                <a:gd name="connsiteY4" fmla="*/ 0 h 40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45" h="404750">
                  <a:moveTo>
                    <a:pt x="98351" y="0"/>
                  </a:moveTo>
                  <a:lnTo>
                    <a:pt x="121045" y="87004"/>
                  </a:lnTo>
                  <a:lnTo>
                    <a:pt x="22695" y="404751"/>
                  </a:lnTo>
                  <a:lnTo>
                    <a:pt x="0" y="306400"/>
                  </a:lnTo>
                  <a:lnTo>
                    <a:pt x="98351" y="0"/>
                  </a:lnTo>
                  <a:close/>
                </a:path>
              </a:pathLst>
            </a:custGeom>
            <a:solidFill>
              <a:srgbClr val="F2F2F2"/>
            </a:solidFill>
            <a:ln w="2868" cap="flat">
              <a:noFill/>
              <a:prstDash val="solid"/>
              <a:miter/>
            </a:ln>
          </p:spPr>
          <p:txBody>
            <a:bodyPr rtlCol="0" anchor="ctr"/>
            <a:lstStyle/>
            <a:p>
              <a:endParaRPr lang="zh-CN" altLang="en-US"/>
            </a:p>
          </p:txBody>
        </p:sp>
        <p:sp>
          <p:nvSpPr>
            <p:cNvPr id="23" name="任意多边形: 形状 22"/>
            <p:cNvSpPr/>
            <p:nvPr/>
          </p:nvSpPr>
          <p:spPr>
            <a:xfrm>
              <a:off x="1771157" y="5813472"/>
              <a:ext cx="412921" cy="178151"/>
            </a:xfrm>
            <a:custGeom>
              <a:avLst/>
              <a:gdLst>
                <a:gd name="connsiteX0" fmla="*/ 606 w 412921"/>
                <a:gd name="connsiteY0" fmla="*/ 174005 h 178151"/>
                <a:gd name="connsiteX1" fmla="*/ 397791 w 412921"/>
                <a:gd name="connsiteY1" fmla="*/ 166439 h 178151"/>
                <a:gd name="connsiteX2" fmla="*/ 406112 w 412921"/>
                <a:gd name="connsiteY2" fmla="*/ 151308 h 178151"/>
                <a:gd name="connsiteX3" fmla="*/ 412921 w 412921"/>
                <a:gd name="connsiteY3" fmla="*/ 136177 h 178151"/>
                <a:gd name="connsiteX4" fmla="*/ 397791 w 412921"/>
                <a:gd name="connsiteY4" fmla="*/ 13693 h 178151"/>
                <a:gd name="connsiteX5" fmla="*/ 11954 w 412921"/>
                <a:gd name="connsiteY5" fmla="*/ 0 h 178151"/>
                <a:gd name="connsiteX6" fmla="*/ 341 w 412921"/>
                <a:gd name="connsiteY6" fmla="*/ 151308 h 178151"/>
                <a:gd name="connsiteX7" fmla="*/ 606 w 412921"/>
                <a:gd name="connsiteY7" fmla="*/ 174005 h 17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2921" h="178151">
                  <a:moveTo>
                    <a:pt x="606" y="174005"/>
                  </a:moveTo>
                  <a:cubicBezTo>
                    <a:pt x="4388" y="185353"/>
                    <a:pt x="394008" y="170222"/>
                    <a:pt x="397791" y="166439"/>
                  </a:cubicBezTo>
                  <a:cubicBezTo>
                    <a:pt x="401089" y="161702"/>
                    <a:pt x="403878" y="156630"/>
                    <a:pt x="406112" y="151308"/>
                  </a:cubicBezTo>
                  <a:cubicBezTo>
                    <a:pt x="409668" y="143743"/>
                    <a:pt x="412921" y="136177"/>
                    <a:pt x="412921" y="136177"/>
                  </a:cubicBezTo>
                  <a:lnTo>
                    <a:pt x="397791" y="13693"/>
                  </a:lnTo>
                  <a:lnTo>
                    <a:pt x="11954" y="0"/>
                  </a:lnTo>
                  <a:cubicBezTo>
                    <a:pt x="11954" y="0"/>
                    <a:pt x="2308" y="103798"/>
                    <a:pt x="341" y="151308"/>
                  </a:cubicBezTo>
                  <a:cubicBezTo>
                    <a:pt x="-151" y="163299"/>
                    <a:pt x="-151" y="171735"/>
                    <a:pt x="606" y="174005"/>
                  </a:cubicBezTo>
                  <a:close/>
                </a:path>
              </a:pathLst>
            </a:custGeom>
            <a:solidFill>
              <a:srgbClr val="2F2E41"/>
            </a:solidFill>
            <a:ln w="2868" cap="flat">
              <a:noFill/>
              <a:prstDash val="solid"/>
              <a:miter/>
            </a:ln>
          </p:spPr>
          <p:txBody>
            <a:bodyPr rtlCol="0" anchor="ctr"/>
            <a:lstStyle/>
            <a:p>
              <a:endParaRPr lang="zh-CN" altLang="en-US"/>
            </a:p>
          </p:txBody>
        </p:sp>
        <p:sp>
          <p:nvSpPr>
            <p:cNvPr id="24" name="任意多边形: 形状 23"/>
            <p:cNvSpPr/>
            <p:nvPr/>
          </p:nvSpPr>
          <p:spPr>
            <a:xfrm>
              <a:off x="1957116" y="5843736"/>
              <a:ext cx="170220" cy="105914"/>
            </a:xfrm>
            <a:custGeom>
              <a:avLst/>
              <a:gdLst>
                <a:gd name="connsiteX0" fmla="*/ 162657 w 170220"/>
                <a:gd name="connsiteY0" fmla="*/ 0 h 105914"/>
                <a:gd name="connsiteX1" fmla="*/ 170221 w 170220"/>
                <a:gd name="connsiteY1" fmla="*/ 105915 h 105914"/>
                <a:gd name="connsiteX2" fmla="*/ 0 w 170220"/>
                <a:gd name="connsiteY2" fmla="*/ 105915 h 105914"/>
                <a:gd name="connsiteX3" fmla="*/ 0 w 170220"/>
                <a:gd name="connsiteY3" fmla="*/ 0 h 105914"/>
                <a:gd name="connsiteX4" fmla="*/ 162657 w 170220"/>
                <a:gd name="connsiteY4" fmla="*/ 0 h 105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20" h="105914">
                  <a:moveTo>
                    <a:pt x="162657" y="0"/>
                  </a:moveTo>
                  <a:lnTo>
                    <a:pt x="170221" y="105915"/>
                  </a:lnTo>
                  <a:lnTo>
                    <a:pt x="0" y="105915"/>
                  </a:lnTo>
                  <a:lnTo>
                    <a:pt x="0" y="0"/>
                  </a:lnTo>
                  <a:lnTo>
                    <a:pt x="162657" y="0"/>
                  </a:lnTo>
                  <a:close/>
                </a:path>
              </a:pathLst>
            </a:custGeom>
            <a:solidFill>
              <a:srgbClr val="000000">
                <a:alpha val="10000"/>
              </a:srgbClr>
            </a:solidFill>
            <a:ln w="2868" cap="flat">
              <a:noFill/>
              <a:prstDash val="solid"/>
              <a:miter/>
            </a:ln>
          </p:spPr>
          <p:txBody>
            <a:bodyPr rtlCol="0" anchor="ctr"/>
            <a:lstStyle/>
            <a:p>
              <a:endParaRPr lang="zh-CN" altLang="en-US"/>
            </a:p>
          </p:txBody>
        </p:sp>
        <p:sp>
          <p:nvSpPr>
            <p:cNvPr id="25" name="任意多边形: 形状 24"/>
            <p:cNvSpPr/>
            <p:nvPr/>
          </p:nvSpPr>
          <p:spPr>
            <a:xfrm>
              <a:off x="1802026" y="5877576"/>
              <a:ext cx="99365" cy="45596"/>
            </a:xfrm>
            <a:custGeom>
              <a:avLst/>
              <a:gdLst>
                <a:gd name="connsiteX0" fmla="*/ 98351 w 99365"/>
                <a:gd name="connsiteY0" fmla="*/ 201 h 45596"/>
                <a:gd name="connsiteX1" fmla="*/ 99366 w 99365"/>
                <a:gd name="connsiteY1" fmla="*/ 0 h 45596"/>
                <a:gd name="connsiteX2" fmla="*/ 94567 w 99365"/>
                <a:gd name="connsiteY2" fmla="*/ 45596 h 45596"/>
                <a:gd name="connsiteX3" fmla="*/ 0 w 99365"/>
                <a:gd name="connsiteY3" fmla="*/ 45596 h 45596"/>
                <a:gd name="connsiteX4" fmla="*/ 0 w 99365"/>
                <a:gd name="connsiteY4" fmla="*/ 201 h 45596"/>
                <a:gd name="connsiteX5" fmla="*/ 98351 w 99365"/>
                <a:gd name="connsiteY5" fmla="*/ 201 h 4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65" h="45596">
                  <a:moveTo>
                    <a:pt x="98351" y="201"/>
                  </a:moveTo>
                  <a:lnTo>
                    <a:pt x="99366" y="0"/>
                  </a:lnTo>
                  <a:lnTo>
                    <a:pt x="94567" y="45596"/>
                  </a:lnTo>
                  <a:lnTo>
                    <a:pt x="0" y="45596"/>
                  </a:lnTo>
                  <a:lnTo>
                    <a:pt x="0" y="201"/>
                  </a:lnTo>
                  <a:lnTo>
                    <a:pt x="98351" y="201"/>
                  </a:lnTo>
                  <a:close/>
                </a:path>
              </a:pathLst>
            </a:custGeom>
            <a:solidFill>
              <a:srgbClr val="000000">
                <a:alpha val="10000"/>
              </a:srgbClr>
            </a:solidFill>
            <a:ln w="2868" cap="flat">
              <a:noFill/>
              <a:prstDash val="solid"/>
              <a:miter/>
            </a:ln>
          </p:spPr>
          <p:txBody>
            <a:bodyPr rtlCol="0" anchor="ctr"/>
            <a:lstStyle/>
            <a:p>
              <a:endParaRPr lang="zh-CN" altLang="en-US"/>
            </a:p>
          </p:txBody>
        </p:sp>
        <p:sp>
          <p:nvSpPr>
            <p:cNvPr id="26" name="任意多边形: 形状 25"/>
            <p:cNvSpPr/>
            <p:nvPr/>
          </p:nvSpPr>
          <p:spPr>
            <a:xfrm>
              <a:off x="1771157" y="5964781"/>
              <a:ext cx="406112" cy="26843"/>
            </a:xfrm>
            <a:custGeom>
              <a:avLst/>
              <a:gdLst>
                <a:gd name="connsiteX0" fmla="*/ 606 w 406112"/>
                <a:gd name="connsiteY0" fmla="*/ 22696 h 26843"/>
                <a:gd name="connsiteX1" fmla="*/ 397791 w 406112"/>
                <a:gd name="connsiteY1" fmla="*/ 15131 h 26843"/>
                <a:gd name="connsiteX2" fmla="*/ 406112 w 406112"/>
                <a:gd name="connsiteY2" fmla="*/ 0 h 26843"/>
                <a:gd name="connsiteX3" fmla="*/ 341 w 406112"/>
                <a:gd name="connsiteY3" fmla="*/ 0 h 26843"/>
                <a:gd name="connsiteX4" fmla="*/ 606 w 406112"/>
                <a:gd name="connsiteY4" fmla="*/ 22696 h 26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112" h="26843">
                  <a:moveTo>
                    <a:pt x="606" y="22696"/>
                  </a:moveTo>
                  <a:cubicBezTo>
                    <a:pt x="4388" y="34044"/>
                    <a:pt x="394008" y="18914"/>
                    <a:pt x="397791" y="15131"/>
                  </a:cubicBezTo>
                  <a:cubicBezTo>
                    <a:pt x="401088" y="10394"/>
                    <a:pt x="403878" y="5322"/>
                    <a:pt x="406112" y="0"/>
                  </a:cubicBezTo>
                  <a:lnTo>
                    <a:pt x="341" y="0"/>
                  </a:lnTo>
                  <a:cubicBezTo>
                    <a:pt x="-151" y="11991"/>
                    <a:pt x="-151" y="20427"/>
                    <a:pt x="606" y="22696"/>
                  </a:cubicBezTo>
                  <a:close/>
                </a:path>
              </a:pathLst>
            </a:custGeom>
            <a:solidFill>
              <a:srgbClr val="000000">
                <a:alpha val="10000"/>
              </a:srgbClr>
            </a:solidFill>
            <a:ln w="2868" cap="flat">
              <a:noFill/>
              <a:prstDash val="solid"/>
              <a:miter/>
            </a:ln>
          </p:spPr>
          <p:txBody>
            <a:bodyPr rtlCol="0" anchor="ctr"/>
            <a:lstStyle/>
            <a:p>
              <a:endParaRPr lang="zh-CN" altLang="en-US"/>
            </a:p>
          </p:txBody>
        </p:sp>
        <p:sp>
          <p:nvSpPr>
            <p:cNvPr id="27" name="任意多边形: 形状 26"/>
            <p:cNvSpPr/>
            <p:nvPr/>
          </p:nvSpPr>
          <p:spPr>
            <a:xfrm>
              <a:off x="1147616" y="4716487"/>
              <a:ext cx="340444" cy="340443"/>
            </a:xfrm>
            <a:custGeom>
              <a:avLst/>
              <a:gdLst>
                <a:gd name="connsiteX0" fmla="*/ 340444 w 340444"/>
                <a:gd name="connsiteY0" fmla="*/ 170222 h 340443"/>
                <a:gd name="connsiteX1" fmla="*/ 170222 w 340444"/>
                <a:gd name="connsiteY1" fmla="*/ 340444 h 340443"/>
                <a:gd name="connsiteX2" fmla="*/ 0 w 340444"/>
                <a:gd name="connsiteY2" fmla="*/ 170222 h 340443"/>
                <a:gd name="connsiteX3" fmla="*/ 170222 w 340444"/>
                <a:gd name="connsiteY3" fmla="*/ 0 h 340443"/>
                <a:gd name="connsiteX4" fmla="*/ 340444 w 340444"/>
                <a:gd name="connsiteY4" fmla="*/ 170222 h 340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44" h="340443">
                  <a:moveTo>
                    <a:pt x="340444" y="170222"/>
                  </a:moveTo>
                  <a:cubicBezTo>
                    <a:pt x="340444" y="264233"/>
                    <a:pt x="264233" y="340444"/>
                    <a:pt x="170222" y="340444"/>
                  </a:cubicBezTo>
                  <a:cubicBezTo>
                    <a:pt x="76211" y="340444"/>
                    <a:pt x="0" y="264233"/>
                    <a:pt x="0" y="170222"/>
                  </a:cubicBezTo>
                  <a:cubicBezTo>
                    <a:pt x="0" y="76211"/>
                    <a:pt x="76211" y="0"/>
                    <a:pt x="170222" y="0"/>
                  </a:cubicBezTo>
                  <a:cubicBezTo>
                    <a:pt x="264233" y="0"/>
                    <a:pt x="340444" y="76211"/>
                    <a:pt x="340444" y="170222"/>
                  </a:cubicBezTo>
                  <a:close/>
                </a:path>
              </a:pathLst>
            </a:custGeom>
            <a:solidFill>
              <a:srgbClr val="A0616A"/>
            </a:solidFill>
            <a:ln w="2868" cap="flat">
              <a:noFill/>
              <a:prstDash val="solid"/>
              <a:miter/>
            </a:ln>
          </p:spPr>
          <p:txBody>
            <a:bodyPr rtlCol="0" anchor="ctr"/>
            <a:lstStyle/>
            <a:p>
              <a:endParaRPr lang="zh-CN" altLang="en-US"/>
            </a:p>
          </p:txBody>
        </p:sp>
        <p:sp>
          <p:nvSpPr>
            <p:cNvPr id="28" name="任意多边形: 形状 27"/>
            <p:cNvSpPr/>
            <p:nvPr/>
          </p:nvSpPr>
          <p:spPr>
            <a:xfrm>
              <a:off x="1047374" y="4891394"/>
              <a:ext cx="259115" cy="308739"/>
            </a:xfrm>
            <a:custGeom>
              <a:avLst/>
              <a:gdLst>
                <a:gd name="connsiteX0" fmla="*/ 259116 w 259115"/>
                <a:gd name="connsiteY0" fmla="*/ 146623 h 308739"/>
                <a:gd name="connsiteX1" fmla="*/ 191027 w 259115"/>
                <a:gd name="connsiteY1" fmla="*/ 297931 h 308739"/>
                <a:gd name="connsiteX2" fmla="*/ 20805 w 259115"/>
                <a:gd name="connsiteY2" fmla="*/ 192015 h 308739"/>
                <a:gd name="connsiteX3" fmla="*/ 0 w 259115"/>
                <a:gd name="connsiteY3" fmla="*/ 137166 h 308739"/>
                <a:gd name="connsiteX4" fmla="*/ 138069 w 259115"/>
                <a:gd name="connsiteY4" fmla="*/ 10445 h 308739"/>
                <a:gd name="connsiteX5" fmla="*/ 259116 w 259115"/>
                <a:gd name="connsiteY5" fmla="*/ 146623 h 30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115" h="308739">
                  <a:moveTo>
                    <a:pt x="259116" y="146623"/>
                  </a:moveTo>
                  <a:cubicBezTo>
                    <a:pt x="259116" y="146623"/>
                    <a:pt x="202375" y="244973"/>
                    <a:pt x="191027" y="297931"/>
                  </a:cubicBezTo>
                  <a:cubicBezTo>
                    <a:pt x="179679" y="350889"/>
                    <a:pt x="20805" y="192015"/>
                    <a:pt x="20805" y="192015"/>
                  </a:cubicBezTo>
                  <a:lnTo>
                    <a:pt x="0" y="137166"/>
                  </a:lnTo>
                  <a:cubicBezTo>
                    <a:pt x="0" y="137166"/>
                    <a:pt x="149417" y="67186"/>
                    <a:pt x="138069" y="10445"/>
                  </a:cubicBezTo>
                  <a:cubicBezTo>
                    <a:pt x="126721" y="-46295"/>
                    <a:pt x="259116" y="146623"/>
                    <a:pt x="259116" y="146623"/>
                  </a:cubicBezTo>
                  <a:close/>
                </a:path>
              </a:pathLst>
            </a:custGeom>
            <a:solidFill>
              <a:srgbClr val="A0616A"/>
            </a:solidFill>
            <a:ln w="2868" cap="flat">
              <a:noFill/>
              <a:prstDash val="solid"/>
              <a:miter/>
            </a:ln>
          </p:spPr>
          <p:txBody>
            <a:bodyPr rtlCol="0" anchor="ctr"/>
            <a:lstStyle/>
            <a:p>
              <a:endParaRPr lang="zh-CN" altLang="en-US"/>
            </a:p>
          </p:txBody>
        </p:sp>
        <p:sp>
          <p:nvSpPr>
            <p:cNvPr id="29" name="任意多边形: 形状 28"/>
            <p:cNvSpPr/>
            <p:nvPr/>
          </p:nvSpPr>
          <p:spPr>
            <a:xfrm>
              <a:off x="1155181" y="5333068"/>
              <a:ext cx="924299" cy="590812"/>
            </a:xfrm>
            <a:custGeom>
              <a:avLst/>
              <a:gdLst>
                <a:gd name="connsiteX0" fmla="*/ 181570 w 924299"/>
                <a:gd name="connsiteY0" fmla="*/ 0 h 590812"/>
                <a:gd name="connsiteX1" fmla="*/ 336661 w 924299"/>
                <a:gd name="connsiteY1" fmla="*/ 204266 h 590812"/>
                <a:gd name="connsiteX2" fmla="*/ 707367 w 924299"/>
                <a:gd name="connsiteY2" fmla="*/ 480404 h 590812"/>
                <a:gd name="connsiteX3" fmla="*/ 915416 w 924299"/>
                <a:gd name="connsiteY3" fmla="*/ 578755 h 590812"/>
                <a:gd name="connsiteX4" fmla="*/ 680888 w 924299"/>
                <a:gd name="connsiteY4" fmla="*/ 540927 h 590812"/>
                <a:gd name="connsiteX5" fmla="*/ 226963 w 924299"/>
                <a:gd name="connsiteY5" fmla="*/ 257224 h 590812"/>
                <a:gd name="connsiteX6" fmla="*/ 0 w 924299"/>
                <a:gd name="connsiteY6" fmla="*/ 34044 h 590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4299" h="590812">
                  <a:moveTo>
                    <a:pt x="181570" y="0"/>
                  </a:moveTo>
                  <a:lnTo>
                    <a:pt x="336661" y="204266"/>
                  </a:lnTo>
                  <a:lnTo>
                    <a:pt x="707367" y="480404"/>
                  </a:lnTo>
                  <a:cubicBezTo>
                    <a:pt x="707367" y="480404"/>
                    <a:pt x="975940" y="537145"/>
                    <a:pt x="915416" y="578755"/>
                  </a:cubicBezTo>
                  <a:cubicBezTo>
                    <a:pt x="854893" y="620364"/>
                    <a:pt x="680888" y="540927"/>
                    <a:pt x="680888" y="540927"/>
                  </a:cubicBezTo>
                  <a:cubicBezTo>
                    <a:pt x="680888" y="540927"/>
                    <a:pt x="306400" y="340444"/>
                    <a:pt x="226963" y="257224"/>
                  </a:cubicBezTo>
                  <a:cubicBezTo>
                    <a:pt x="147526" y="174005"/>
                    <a:pt x="0" y="34044"/>
                    <a:pt x="0" y="34044"/>
                  </a:cubicBezTo>
                  <a:close/>
                </a:path>
              </a:pathLst>
            </a:custGeom>
            <a:solidFill>
              <a:srgbClr val="A0616A"/>
            </a:solidFill>
            <a:ln w="2868" cap="flat">
              <a:noFill/>
              <a:prstDash val="solid"/>
              <a:miter/>
            </a:ln>
          </p:spPr>
          <p:txBody>
            <a:bodyPr rtlCol="0" anchor="ctr"/>
            <a:lstStyle/>
            <a:p>
              <a:endParaRPr lang="zh-CN" altLang="en-US"/>
            </a:p>
          </p:txBody>
        </p:sp>
        <p:sp>
          <p:nvSpPr>
            <p:cNvPr id="30" name="任意多边形: 形状 29"/>
            <p:cNvSpPr/>
            <p:nvPr/>
          </p:nvSpPr>
          <p:spPr>
            <a:xfrm>
              <a:off x="792041" y="5627242"/>
              <a:ext cx="879532" cy="381937"/>
            </a:xfrm>
            <a:custGeom>
              <a:avLst/>
              <a:gdLst>
                <a:gd name="connsiteX0" fmla="*/ 336661 w 879532"/>
                <a:gd name="connsiteY0" fmla="*/ 23574 h 381937"/>
                <a:gd name="connsiteX1" fmla="*/ 382054 w 879532"/>
                <a:gd name="connsiteY1" fmla="*/ 95446 h 381937"/>
                <a:gd name="connsiteX2" fmla="*/ 652961 w 879532"/>
                <a:gd name="connsiteY2" fmla="*/ 10216 h 381937"/>
                <a:gd name="connsiteX3" fmla="*/ 830305 w 879532"/>
                <a:gd name="connsiteY3" fmla="*/ 31612 h 381937"/>
                <a:gd name="connsiteX4" fmla="*/ 839762 w 879532"/>
                <a:gd name="connsiteY4" fmla="*/ 178665 h 381937"/>
                <a:gd name="connsiteX5" fmla="*/ 612799 w 879532"/>
                <a:gd name="connsiteY5" fmla="*/ 242971 h 381937"/>
                <a:gd name="connsiteX6" fmla="*/ 79437 w 879532"/>
                <a:gd name="connsiteY6" fmla="*/ 352670 h 381937"/>
                <a:gd name="connsiteX7" fmla="*/ 0 w 879532"/>
                <a:gd name="connsiteY7" fmla="*/ 193796 h 381937"/>
                <a:gd name="connsiteX8" fmla="*/ 336661 w 879532"/>
                <a:gd name="connsiteY8" fmla="*/ 23574 h 38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9532" h="381937">
                  <a:moveTo>
                    <a:pt x="336661" y="23574"/>
                  </a:moveTo>
                  <a:lnTo>
                    <a:pt x="382054" y="95446"/>
                  </a:lnTo>
                  <a:lnTo>
                    <a:pt x="652961" y="10216"/>
                  </a:lnTo>
                  <a:cubicBezTo>
                    <a:pt x="712402" y="-8484"/>
                    <a:pt x="777582" y="-1603"/>
                    <a:pt x="830305" y="31612"/>
                  </a:cubicBezTo>
                  <a:cubicBezTo>
                    <a:pt x="877589" y="61401"/>
                    <a:pt x="907851" y="108685"/>
                    <a:pt x="839762" y="178665"/>
                  </a:cubicBezTo>
                  <a:cubicBezTo>
                    <a:pt x="703584" y="318625"/>
                    <a:pt x="612799" y="242971"/>
                    <a:pt x="612799" y="242971"/>
                  </a:cubicBezTo>
                  <a:cubicBezTo>
                    <a:pt x="612799" y="242971"/>
                    <a:pt x="155091" y="458586"/>
                    <a:pt x="79437" y="352670"/>
                  </a:cubicBezTo>
                  <a:cubicBezTo>
                    <a:pt x="3783" y="246754"/>
                    <a:pt x="0" y="193796"/>
                    <a:pt x="0" y="193796"/>
                  </a:cubicBezTo>
                  <a:cubicBezTo>
                    <a:pt x="0" y="193796"/>
                    <a:pt x="291269" y="12226"/>
                    <a:pt x="336661" y="23574"/>
                  </a:cubicBezTo>
                  <a:close/>
                </a:path>
              </a:pathLst>
            </a:custGeom>
            <a:solidFill>
              <a:srgbClr val="2F2E41"/>
            </a:solidFill>
            <a:ln w="2868" cap="flat">
              <a:noFill/>
              <a:prstDash val="solid"/>
              <a:miter/>
            </a:ln>
          </p:spPr>
          <p:txBody>
            <a:bodyPr rtlCol="0" anchor="ctr"/>
            <a:lstStyle/>
            <a:p>
              <a:endParaRPr lang="zh-CN" altLang="en-US"/>
            </a:p>
          </p:txBody>
        </p:sp>
        <p:sp>
          <p:nvSpPr>
            <p:cNvPr id="31" name="任意多边形: 形状 30"/>
            <p:cNvSpPr/>
            <p:nvPr/>
          </p:nvSpPr>
          <p:spPr>
            <a:xfrm>
              <a:off x="1298924" y="5866430"/>
              <a:ext cx="444840" cy="164930"/>
            </a:xfrm>
            <a:custGeom>
              <a:avLst/>
              <a:gdLst>
                <a:gd name="connsiteX0" fmla="*/ 397185 w 444840"/>
                <a:gd name="connsiteY0" fmla="*/ 34044 h 164930"/>
                <a:gd name="connsiteX1" fmla="*/ 374488 w 444840"/>
                <a:gd name="connsiteY1" fmla="*/ 151308 h 164930"/>
                <a:gd name="connsiteX2" fmla="*/ 124830 w 444840"/>
                <a:gd name="connsiteY2" fmla="*/ 136177 h 164930"/>
                <a:gd name="connsiteX3" fmla="*/ 0 w 444840"/>
                <a:gd name="connsiteY3" fmla="*/ 71871 h 164930"/>
                <a:gd name="connsiteX4" fmla="*/ 41610 w 444840"/>
                <a:gd name="connsiteY4" fmla="*/ 0 h 164930"/>
                <a:gd name="connsiteX5" fmla="*/ 170222 w 444840"/>
                <a:gd name="connsiteY5" fmla="*/ 18913 h 164930"/>
                <a:gd name="connsiteX6" fmla="*/ 397185 w 444840"/>
                <a:gd name="connsiteY6" fmla="*/ 34044 h 16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840" h="164930">
                  <a:moveTo>
                    <a:pt x="397185" y="34044"/>
                  </a:moveTo>
                  <a:cubicBezTo>
                    <a:pt x="397185" y="34044"/>
                    <a:pt x="518232" y="113481"/>
                    <a:pt x="374488" y="151308"/>
                  </a:cubicBezTo>
                  <a:cubicBezTo>
                    <a:pt x="230745" y="189135"/>
                    <a:pt x="124830" y="136177"/>
                    <a:pt x="124830" y="136177"/>
                  </a:cubicBezTo>
                  <a:cubicBezTo>
                    <a:pt x="124830" y="136177"/>
                    <a:pt x="0" y="136177"/>
                    <a:pt x="0" y="71871"/>
                  </a:cubicBezTo>
                  <a:cubicBezTo>
                    <a:pt x="0" y="7565"/>
                    <a:pt x="41610" y="0"/>
                    <a:pt x="41610" y="0"/>
                  </a:cubicBezTo>
                  <a:lnTo>
                    <a:pt x="170222" y="18913"/>
                  </a:lnTo>
                  <a:cubicBezTo>
                    <a:pt x="170222" y="18913"/>
                    <a:pt x="325313" y="-22696"/>
                    <a:pt x="397185" y="34044"/>
                  </a:cubicBezTo>
                  <a:close/>
                </a:path>
              </a:pathLst>
            </a:custGeom>
            <a:solidFill>
              <a:srgbClr val="D0CDE1"/>
            </a:solidFill>
            <a:ln w="2868" cap="flat">
              <a:noFill/>
              <a:prstDash val="solid"/>
              <a:miter/>
            </a:ln>
          </p:spPr>
          <p:txBody>
            <a:bodyPr rtlCol="0" anchor="ctr"/>
            <a:lstStyle/>
            <a:p>
              <a:endParaRPr lang="zh-CN" altLang="en-US"/>
            </a:p>
          </p:txBody>
        </p:sp>
        <p:sp>
          <p:nvSpPr>
            <p:cNvPr id="32" name="任意多边形: 形状 31"/>
            <p:cNvSpPr/>
            <p:nvPr/>
          </p:nvSpPr>
          <p:spPr>
            <a:xfrm>
              <a:off x="1092653" y="4637658"/>
              <a:ext cx="437201" cy="354267"/>
            </a:xfrm>
            <a:custGeom>
              <a:avLst/>
              <a:gdLst>
                <a:gd name="connsiteX0" fmla="*/ 364825 w 437201"/>
                <a:gd name="connsiteY0" fmla="*/ 206231 h 354267"/>
                <a:gd name="connsiteX1" fmla="*/ 400496 w 437201"/>
                <a:gd name="connsiteY1" fmla="*/ 219008 h 354267"/>
                <a:gd name="connsiteX2" fmla="*/ 433396 w 437201"/>
                <a:gd name="connsiteY2" fmla="*/ 204912 h 354267"/>
                <a:gd name="connsiteX3" fmla="*/ 437133 w 437201"/>
                <a:gd name="connsiteY3" fmla="*/ 184900 h 354267"/>
                <a:gd name="connsiteX4" fmla="*/ 422924 w 437201"/>
                <a:gd name="connsiteY4" fmla="*/ 125598 h 354267"/>
                <a:gd name="connsiteX5" fmla="*/ 393646 w 437201"/>
                <a:gd name="connsiteY5" fmla="*/ 98937 h 354267"/>
                <a:gd name="connsiteX6" fmla="*/ 378847 w 437201"/>
                <a:gd name="connsiteY6" fmla="*/ 74754 h 354267"/>
                <a:gd name="connsiteX7" fmla="*/ 302311 w 437201"/>
                <a:gd name="connsiteY7" fmla="*/ 3509 h 354267"/>
                <a:gd name="connsiteX8" fmla="*/ 257636 w 437201"/>
                <a:gd name="connsiteY8" fmla="*/ 94 h 354267"/>
                <a:gd name="connsiteX9" fmla="*/ 170247 w 437201"/>
                <a:gd name="connsiteY9" fmla="*/ 1327 h 354267"/>
                <a:gd name="connsiteX10" fmla="*/ 128207 w 437201"/>
                <a:gd name="connsiteY10" fmla="*/ 5851 h 354267"/>
                <a:gd name="connsiteX11" fmla="*/ 60841 w 437201"/>
                <a:gd name="connsiteY11" fmla="*/ 60631 h 354267"/>
                <a:gd name="connsiteX12" fmla="*/ 22206 w 437201"/>
                <a:gd name="connsiteY12" fmla="*/ 113951 h 354267"/>
                <a:gd name="connsiteX13" fmla="*/ 28 w 437201"/>
                <a:gd name="connsiteY13" fmla="*/ 205623 h 354267"/>
                <a:gd name="connsiteX14" fmla="*/ 3170 w 437201"/>
                <a:gd name="connsiteY14" fmla="*/ 229879 h 354267"/>
                <a:gd name="connsiteX15" fmla="*/ 12704 w 437201"/>
                <a:gd name="connsiteY15" fmla="*/ 250821 h 354267"/>
                <a:gd name="connsiteX16" fmla="*/ 20367 w 437201"/>
                <a:gd name="connsiteY16" fmla="*/ 354268 h 354267"/>
                <a:gd name="connsiteX17" fmla="*/ 105299 w 437201"/>
                <a:gd name="connsiteY17" fmla="*/ 296575 h 354267"/>
                <a:gd name="connsiteX18" fmla="*/ 134788 w 437201"/>
                <a:gd name="connsiteY18" fmla="*/ 260941 h 354267"/>
                <a:gd name="connsiteX19" fmla="*/ 176032 w 437201"/>
                <a:gd name="connsiteY19" fmla="*/ 264370 h 354267"/>
                <a:gd name="connsiteX20" fmla="*/ 180203 w 437201"/>
                <a:gd name="connsiteY20" fmla="*/ 281684 h 354267"/>
                <a:gd name="connsiteX21" fmla="*/ 184982 w 437201"/>
                <a:gd name="connsiteY21" fmla="*/ 310904 h 354267"/>
                <a:gd name="connsiteX22" fmla="*/ 208768 w 437201"/>
                <a:gd name="connsiteY22" fmla="*/ 324475 h 354267"/>
                <a:gd name="connsiteX23" fmla="*/ 236345 w 437201"/>
                <a:gd name="connsiteY23" fmla="*/ 283077 h 354267"/>
                <a:gd name="connsiteX24" fmla="*/ 273218 w 437201"/>
                <a:gd name="connsiteY24" fmla="*/ 272065 h 354267"/>
                <a:gd name="connsiteX25" fmla="*/ 304623 w 437201"/>
                <a:gd name="connsiteY25" fmla="*/ 241133 h 354267"/>
                <a:gd name="connsiteX26" fmla="*/ 318109 w 437201"/>
                <a:gd name="connsiteY26" fmla="*/ 197426 h 354267"/>
                <a:gd name="connsiteX27" fmla="*/ 364825 w 437201"/>
                <a:gd name="connsiteY27" fmla="*/ 206231 h 35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201" h="354267">
                  <a:moveTo>
                    <a:pt x="364825" y="206231"/>
                  </a:moveTo>
                  <a:cubicBezTo>
                    <a:pt x="376411" y="211396"/>
                    <a:pt x="387900" y="217509"/>
                    <a:pt x="400496" y="219008"/>
                  </a:cubicBezTo>
                  <a:cubicBezTo>
                    <a:pt x="413092" y="220507"/>
                    <a:pt x="427436" y="216110"/>
                    <a:pt x="433396" y="204912"/>
                  </a:cubicBezTo>
                  <a:cubicBezTo>
                    <a:pt x="436615" y="198864"/>
                    <a:pt x="436983" y="191750"/>
                    <a:pt x="437133" y="184900"/>
                  </a:cubicBezTo>
                  <a:cubicBezTo>
                    <a:pt x="437589" y="164129"/>
                    <a:pt x="436087" y="141674"/>
                    <a:pt x="422924" y="125598"/>
                  </a:cubicBezTo>
                  <a:cubicBezTo>
                    <a:pt x="414546" y="115368"/>
                    <a:pt x="402318" y="108919"/>
                    <a:pt x="393646" y="98937"/>
                  </a:cubicBezTo>
                  <a:cubicBezTo>
                    <a:pt x="387434" y="91785"/>
                    <a:pt x="383299" y="83116"/>
                    <a:pt x="378847" y="74754"/>
                  </a:cubicBezTo>
                  <a:cubicBezTo>
                    <a:pt x="361982" y="43081"/>
                    <a:pt x="337013" y="12640"/>
                    <a:pt x="302311" y="3509"/>
                  </a:cubicBezTo>
                  <a:cubicBezTo>
                    <a:pt x="287820" y="-304"/>
                    <a:pt x="272619" y="-118"/>
                    <a:pt x="257636" y="94"/>
                  </a:cubicBezTo>
                  <a:lnTo>
                    <a:pt x="170247" y="1327"/>
                  </a:lnTo>
                  <a:cubicBezTo>
                    <a:pt x="156105" y="1526"/>
                    <a:pt x="141745" y="1758"/>
                    <a:pt x="128207" y="5851"/>
                  </a:cubicBezTo>
                  <a:cubicBezTo>
                    <a:pt x="100078" y="14356"/>
                    <a:pt x="79598" y="38010"/>
                    <a:pt x="60841" y="60631"/>
                  </a:cubicBezTo>
                  <a:cubicBezTo>
                    <a:pt x="46808" y="77554"/>
                    <a:pt x="32738" y="94653"/>
                    <a:pt x="22206" y="113951"/>
                  </a:cubicBezTo>
                  <a:cubicBezTo>
                    <a:pt x="7107" y="142113"/>
                    <a:pt x="-529" y="173673"/>
                    <a:pt x="28" y="205623"/>
                  </a:cubicBezTo>
                  <a:cubicBezTo>
                    <a:pt x="-89" y="213817"/>
                    <a:pt x="969" y="221985"/>
                    <a:pt x="3170" y="229879"/>
                  </a:cubicBezTo>
                  <a:cubicBezTo>
                    <a:pt x="5744" y="237119"/>
                    <a:pt x="8934" y="244125"/>
                    <a:pt x="12704" y="250821"/>
                  </a:cubicBezTo>
                  <a:cubicBezTo>
                    <a:pt x="29092" y="283011"/>
                    <a:pt x="38823" y="323218"/>
                    <a:pt x="20367" y="354268"/>
                  </a:cubicBezTo>
                  <a:cubicBezTo>
                    <a:pt x="52428" y="341171"/>
                    <a:pt x="84150" y="324000"/>
                    <a:pt x="105299" y="296575"/>
                  </a:cubicBezTo>
                  <a:cubicBezTo>
                    <a:pt x="114760" y="284306"/>
                    <a:pt x="122180" y="269944"/>
                    <a:pt x="134788" y="260941"/>
                  </a:cubicBezTo>
                  <a:cubicBezTo>
                    <a:pt x="147397" y="251938"/>
                    <a:pt x="167942" y="251157"/>
                    <a:pt x="176032" y="264370"/>
                  </a:cubicBezTo>
                  <a:cubicBezTo>
                    <a:pt x="178812" y="269715"/>
                    <a:pt x="180244" y="275659"/>
                    <a:pt x="180203" y="281684"/>
                  </a:cubicBezTo>
                  <a:cubicBezTo>
                    <a:pt x="180793" y="291602"/>
                    <a:pt x="180777" y="301902"/>
                    <a:pt x="184982" y="310904"/>
                  </a:cubicBezTo>
                  <a:cubicBezTo>
                    <a:pt x="189187" y="319906"/>
                    <a:pt x="199204" y="327169"/>
                    <a:pt x="208768" y="324475"/>
                  </a:cubicBezTo>
                  <a:cubicBezTo>
                    <a:pt x="225237" y="319837"/>
                    <a:pt x="223660" y="294559"/>
                    <a:pt x="236345" y="283077"/>
                  </a:cubicBezTo>
                  <a:cubicBezTo>
                    <a:pt x="245979" y="274357"/>
                    <a:pt x="260842" y="276024"/>
                    <a:pt x="273218" y="272065"/>
                  </a:cubicBezTo>
                  <a:cubicBezTo>
                    <a:pt x="287638" y="267453"/>
                    <a:pt x="298458" y="254960"/>
                    <a:pt x="304623" y="241133"/>
                  </a:cubicBezTo>
                  <a:cubicBezTo>
                    <a:pt x="309309" y="230622"/>
                    <a:pt x="309242" y="203118"/>
                    <a:pt x="318109" y="197426"/>
                  </a:cubicBezTo>
                  <a:cubicBezTo>
                    <a:pt x="329229" y="190288"/>
                    <a:pt x="354518" y="201636"/>
                    <a:pt x="364825" y="206231"/>
                  </a:cubicBezTo>
                  <a:close/>
                </a:path>
              </a:pathLst>
            </a:custGeom>
            <a:solidFill>
              <a:srgbClr val="2F2E41"/>
            </a:solidFill>
            <a:ln w="2868" cap="flat">
              <a:noFill/>
              <a:prstDash val="solid"/>
              <a:miter/>
            </a:ln>
          </p:spPr>
          <p:txBody>
            <a:bodyPr rtlCol="0" anchor="ctr"/>
            <a:lstStyle/>
            <a:p>
              <a:endParaRPr lang="zh-CN" altLang="en-US"/>
            </a:p>
          </p:txBody>
        </p:sp>
        <p:sp>
          <p:nvSpPr>
            <p:cNvPr id="33" name="任意多边形: 形状 32"/>
            <p:cNvSpPr/>
            <p:nvPr/>
          </p:nvSpPr>
          <p:spPr>
            <a:xfrm>
              <a:off x="754213" y="5009100"/>
              <a:ext cx="520324" cy="896155"/>
            </a:xfrm>
            <a:custGeom>
              <a:avLst/>
              <a:gdLst>
                <a:gd name="connsiteX0" fmla="*/ 279648 w 520324"/>
                <a:gd name="connsiteY0" fmla="*/ 1517 h 896155"/>
                <a:gd name="connsiteX1" fmla="*/ 303015 w 520324"/>
                <a:gd name="connsiteY1" fmla="*/ 1577 h 896155"/>
                <a:gd name="connsiteX2" fmla="*/ 393402 w 520324"/>
                <a:gd name="connsiteY2" fmla="*/ 51614 h 896155"/>
                <a:gd name="connsiteX3" fmla="*/ 461491 w 520324"/>
                <a:gd name="connsiteY3" fmla="*/ 138616 h 896155"/>
                <a:gd name="connsiteX4" fmla="*/ 518232 w 520324"/>
                <a:gd name="connsiteY4" fmla="*/ 259663 h 896155"/>
                <a:gd name="connsiteX5" fmla="*/ 446360 w 520324"/>
                <a:gd name="connsiteY5" fmla="*/ 365578 h 896155"/>
                <a:gd name="connsiteX6" fmla="*/ 385837 w 520324"/>
                <a:gd name="connsiteY6" fmla="*/ 660630 h 896155"/>
                <a:gd name="connsiteX7" fmla="*/ 279921 w 520324"/>
                <a:gd name="connsiteY7" fmla="*/ 736284 h 896155"/>
                <a:gd name="connsiteX8" fmla="*/ 0 w 520324"/>
                <a:gd name="connsiteY8" fmla="*/ 861113 h 896155"/>
                <a:gd name="connsiteX9" fmla="*/ 15131 w 520324"/>
                <a:gd name="connsiteY9" fmla="*/ 584976 h 896155"/>
                <a:gd name="connsiteX10" fmla="*/ 279648 w 520324"/>
                <a:gd name="connsiteY10" fmla="*/ 1517 h 8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0324" h="896155">
                  <a:moveTo>
                    <a:pt x="279648" y="1517"/>
                  </a:moveTo>
                  <a:cubicBezTo>
                    <a:pt x="287305" y="-526"/>
                    <a:pt x="295368" y="-505"/>
                    <a:pt x="303015" y="1577"/>
                  </a:cubicBezTo>
                  <a:cubicBezTo>
                    <a:pt x="327297" y="8096"/>
                    <a:pt x="381731" y="25353"/>
                    <a:pt x="393402" y="51614"/>
                  </a:cubicBezTo>
                  <a:cubicBezTo>
                    <a:pt x="408533" y="85658"/>
                    <a:pt x="461491" y="138616"/>
                    <a:pt x="461491" y="138616"/>
                  </a:cubicBezTo>
                  <a:cubicBezTo>
                    <a:pt x="461491" y="138616"/>
                    <a:pt x="533362" y="210487"/>
                    <a:pt x="518232" y="259663"/>
                  </a:cubicBezTo>
                  <a:cubicBezTo>
                    <a:pt x="503101" y="308838"/>
                    <a:pt x="446360" y="365578"/>
                    <a:pt x="446360" y="365578"/>
                  </a:cubicBezTo>
                  <a:cubicBezTo>
                    <a:pt x="446360" y="365578"/>
                    <a:pt x="461491" y="600106"/>
                    <a:pt x="385837" y="660630"/>
                  </a:cubicBezTo>
                  <a:cubicBezTo>
                    <a:pt x="310182" y="721153"/>
                    <a:pt x="279921" y="679543"/>
                    <a:pt x="279921" y="736284"/>
                  </a:cubicBezTo>
                  <a:cubicBezTo>
                    <a:pt x="279921" y="793025"/>
                    <a:pt x="45393" y="970812"/>
                    <a:pt x="0" y="861113"/>
                  </a:cubicBezTo>
                  <a:cubicBezTo>
                    <a:pt x="0" y="861113"/>
                    <a:pt x="22696" y="656847"/>
                    <a:pt x="15131" y="584976"/>
                  </a:cubicBezTo>
                  <a:cubicBezTo>
                    <a:pt x="7675" y="514141"/>
                    <a:pt x="18590" y="72192"/>
                    <a:pt x="279648" y="1517"/>
                  </a:cubicBezTo>
                  <a:close/>
                </a:path>
              </a:pathLst>
            </a:custGeom>
            <a:solidFill>
              <a:srgbClr val="D0CDE1"/>
            </a:solidFill>
            <a:ln w="2868" cap="flat">
              <a:noFill/>
              <a:prstDash val="solid"/>
              <a:miter/>
            </a:ln>
          </p:spPr>
          <p:txBody>
            <a:bodyPr rtlCol="0" anchor="ctr"/>
            <a:lstStyle/>
            <a:p>
              <a:endParaRPr lang="zh-CN" altLang="en-US"/>
            </a:p>
          </p:txBody>
        </p:sp>
        <p:sp>
          <p:nvSpPr>
            <p:cNvPr id="34" name="任意多边形: 形状 33"/>
            <p:cNvSpPr/>
            <p:nvPr/>
          </p:nvSpPr>
          <p:spPr>
            <a:xfrm>
              <a:off x="978596" y="5096169"/>
              <a:ext cx="370739" cy="316488"/>
            </a:xfrm>
            <a:custGeom>
              <a:avLst/>
              <a:gdLst>
                <a:gd name="connsiteX0" fmla="*/ 176585 w 370739"/>
                <a:gd name="connsiteY0" fmla="*/ 9937 h 316488"/>
                <a:gd name="connsiteX1" fmla="*/ 365720 w 370739"/>
                <a:gd name="connsiteY1" fmla="*/ 252030 h 316488"/>
                <a:gd name="connsiteX2" fmla="*/ 195498 w 370739"/>
                <a:gd name="connsiteY2" fmla="*/ 316336 h 316488"/>
                <a:gd name="connsiteX3" fmla="*/ 17711 w 370739"/>
                <a:gd name="connsiteY3" fmla="*/ 168811 h 316488"/>
                <a:gd name="connsiteX4" fmla="*/ 176585 w 370739"/>
                <a:gd name="connsiteY4" fmla="*/ 9937 h 316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739" h="316488">
                  <a:moveTo>
                    <a:pt x="176585" y="9937"/>
                  </a:moveTo>
                  <a:cubicBezTo>
                    <a:pt x="176585" y="9937"/>
                    <a:pt x="407330" y="180159"/>
                    <a:pt x="365720" y="252030"/>
                  </a:cubicBezTo>
                  <a:cubicBezTo>
                    <a:pt x="365720" y="252030"/>
                    <a:pt x="225760" y="320119"/>
                    <a:pt x="195498" y="316336"/>
                  </a:cubicBezTo>
                  <a:cubicBezTo>
                    <a:pt x="165236" y="312554"/>
                    <a:pt x="47972" y="180159"/>
                    <a:pt x="17711" y="168811"/>
                  </a:cubicBezTo>
                  <a:cubicBezTo>
                    <a:pt x="-12551" y="157463"/>
                    <a:pt x="-27682" y="-46804"/>
                    <a:pt x="176585" y="9937"/>
                  </a:cubicBezTo>
                  <a:close/>
                </a:path>
              </a:pathLst>
            </a:custGeom>
            <a:solidFill>
              <a:srgbClr val="D0CDE1"/>
            </a:solidFill>
            <a:ln w="2868" cap="flat">
              <a:noFill/>
              <a:prstDash val="solid"/>
              <a:miter/>
            </a:ln>
          </p:spPr>
          <p:txBody>
            <a:bodyPr rtlCol="0" anchor="ctr"/>
            <a:lstStyle/>
            <a:p>
              <a:endParaRPr lang="zh-CN" altLang="en-US"/>
            </a:p>
          </p:txBody>
        </p:sp>
        <p:sp>
          <p:nvSpPr>
            <p:cNvPr id="35" name="任意多边形: 形状 34"/>
            <p:cNvSpPr/>
            <p:nvPr/>
          </p:nvSpPr>
          <p:spPr>
            <a:xfrm>
              <a:off x="1999235" y="4355947"/>
              <a:ext cx="373739" cy="373738"/>
            </a:xfrm>
            <a:custGeom>
              <a:avLst/>
              <a:gdLst>
                <a:gd name="connsiteX0" fmla="*/ 373739 w 373739"/>
                <a:gd name="connsiteY0" fmla="*/ 186869 h 373738"/>
                <a:gd name="connsiteX1" fmla="*/ 186870 w 373739"/>
                <a:gd name="connsiteY1" fmla="*/ 373739 h 373738"/>
                <a:gd name="connsiteX2" fmla="*/ 0 w 373739"/>
                <a:gd name="connsiteY2" fmla="*/ 186869 h 373738"/>
                <a:gd name="connsiteX3" fmla="*/ 186870 w 373739"/>
                <a:gd name="connsiteY3" fmla="*/ 0 h 373738"/>
                <a:gd name="connsiteX4" fmla="*/ 373739 w 373739"/>
                <a:gd name="connsiteY4" fmla="*/ 186869 h 37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739" h="373738">
                  <a:moveTo>
                    <a:pt x="373739" y="186869"/>
                  </a:moveTo>
                  <a:cubicBezTo>
                    <a:pt x="373739" y="290075"/>
                    <a:pt x="290075" y="373739"/>
                    <a:pt x="186870" y="373739"/>
                  </a:cubicBezTo>
                  <a:cubicBezTo>
                    <a:pt x="83664" y="373739"/>
                    <a:pt x="0" y="290075"/>
                    <a:pt x="0" y="186869"/>
                  </a:cubicBezTo>
                  <a:cubicBezTo>
                    <a:pt x="0" y="83664"/>
                    <a:pt x="83664" y="0"/>
                    <a:pt x="186870" y="0"/>
                  </a:cubicBezTo>
                  <a:cubicBezTo>
                    <a:pt x="290075" y="0"/>
                    <a:pt x="373739" y="83664"/>
                    <a:pt x="373739" y="186869"/>
                  </a:cubicBezTo>
                  <a:close/>
                </a:path>
              </a:pathLst>
            </a:custGeom>
            <a:solidFill>
              <a:srgbClr val="F2F2F2"/>
            </a:solidFill>
            <a:ln w="2868" cap="flat">
              <a:noFill/>
              <a:prstDash val="solid"/>
              <a:miter/>
            </a:ln>
          </p:spPr>
          <p:txBody>
            <a:bodyPr rtlCol="0" anchor="ctr"/>
            <a:lstStyle/>
            <a:p>
              <a:endParaRPr lang="zh-CN" altLang="en-US"/>
            </a:p>
          </p:txBody>
        </p:sp>
        <p:sp>
          <p:nvSpPr>
            <p:cNvPr id="36" name="任意多边形: 形状 35"/>
            <p:cNvSpPr/>
            <p:nvPr/>
          </p:nvSpPr>
          <p:spPr>
            <a:xfrm>
              <a:off x="2682365" y="4081000"/>
              <a:ext cx="1047184" cy="219124"/>
            </a:xfrm>
            <a:custGeom>
              <a:avLst/>
              <a:gdLst>
                <a:gd name="connsiteX0" fmla="*/ 1047185 w 1047184"/>
                <a:gd name="connsiteY0" fmla="*/ 219124 h 219124"/>
                <a:gd name="connsiteX1" fmla="*/ 0 w 1047184"/>
                <a:gd name="connsiteY1" fmla="*/ 219124 h 219124"/>
                <a:gd name="connsiteX2" fmla="*/ 0 w 1047184"/>
                <a:gd name="connsiteY2" fmla="*/ 0 h 219124"/>
                <a:gd name="connsiteX3" fmla="*/ 1047185 w 1047184"/>
                <a:gd name="connsiteY3" fmla="*/ 0 h 219124"/>
                <a:gd name="connsiteX4" fmla="*/ 4613 w 1047184"/>
                <a:gd name="connsiteY4" fmla="*/ 214511 h 219124"/>
                <a:gd name="connsiteX5" fmla="*/ 1042571 w 1047184"/>
                <a:gd name="connsiteY5" fmla="*/ 214511 h 219124"/>
                <a:gd name="connsiteX6" fmla="*/ 1042571 w 1047184"/>
                <a:gd name="connsiteY6" fmla="*/ 4613 h 219124"/>
                <a:gd name="connsiteX7" fmla="*/ 4613 w 1047184"/>
                <a:gd name="connsiteY7" fmla="*/ 4613 h 21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184" h="219124">
                  <a:moveTo>
                    <a:pt x="1047185" y="219124"/>
                  </a:moveTo>
                  <a:lnTo>
                    <a:pt x="0" y="219124"/>
                  </a:lnTo>
                  <a:lnTo>
                    <a:pt x="0" y="0"/>
                  </a:lnTo>
                  <a:lnTo>
                    <a:pt x="1047185" y="0"/>
                  </a:lnTo>
                  <a:close/>
                  <a:moveTo>
                    <a:pt x="4613" y="214511"/>
                  </a:moveTo>
                  <a:lnTo>
                    <a:pt x="1042571" y="214511"/>
                  </a:lnTo>
                  <a:lnTo>
                    <a:pt x="1042571" y="4613"/>
                  </a:lnTo>
                  <a:lnTo>
                    <a:pt x="4613" y="4613"/>
                  </a:lnTo>
                  <a:close/>
                </a:path>
              </a:pathLst>
            </a:custGeom>
            <a:solidFill>
              <a:srgbClr val="3F3D56"/>
            </a:solidFill>
            <a:ln w="2868" cap="flat">
              <a:noFill/>
              <a:prstDash val="solid"/>
              <a:miter/>
            </a:ln>
          </p:spPr>
          <p:txBody>
            <a:bodyPr rtlCol="0" anchor="ctr"/>
            <a:lstStyle/>
            <a:p>
              <a:endParaRPr lang="zh-CN" altLang="en-US"/>
            </a:p>
          </p:txBody>
        </p:sp>
        <p:sp>
          <p:nvSpPr>
            <p:cNvPr id="37" name="任意多边形: 形状 36"/>
            <p:cNvSpPr/>
            <p:nvPr/>
          </p:nvSpPr>
          <p:spPr>
            <a:xfrm>
              <a:off x="2610861" y="4124825"/>
              <a:ext cx="1042571" cy="214511"/>
            </a:xfrm>
            <a:custGeom>
              <a:avLst/>
              <a:gdLst>
                <a:gd name="connsiteX0" fmla="*/ 0 w 1042571"/>
                <a:gd name="connsiteY0" fmla="*/ 0 h 214511"/>
                <a:gd name="connsiteX1" fmla="*/ 1042571 w 1042571"/>
                <a:gd name="connsiteY1" fmla="*/ 0 h 214511"/>
                <a:gd name="connsiteX2" fmla="*/ 1042571 w 1042571"/>
                <a:gd name="connsiteY2" fmla="*/ 214511 h 214511"/>
                <a:gd name="connsiteX3" fmla="*/ 0 w 1042571"/>
                <a:gd name="connsiteY3" fmla="*/ 214511 h 214511"/>
              </a:gdLst>
              <a:ahLst/>
              <a:cxnLst>
                <a:cxn ang="0">
                  <a:pos x="connsiteX0" y="connsiteY0"/>
                </a:cxn>
                <a:cxn ang="0">
                  <a:pos x="connsiteX1" y="connsiteY1"/>
                </a:cxn>
                <a:cxn ang="0">
                  <a:pos x="connsiteX2" y="connsiteY2"/>
                </a:cxn>
                <a:cxn ang="0">
                  <a:pos x="connsiteX3" y="connsiteY3"/>
                </a:cxn>
              </a:cxnLst>
              <a:rect l="l" t="t" r="r" b="b"/>
              <a:pathLst>
                <a:path w="1042571" h="214511">
                  <a:moveTo>
                    <a:pt x="0" y="0"/>
                  </a:moveTo>
                  <a:lnTo>
                    <a:pt x="1042571" y="0"/>
                  </a:lnTo>
                  <a:lnTo>
                    <a:pt x="1042571" y="214511"/>
                  </a:lnTo>
                  <a:lnTo>
                    <a:pt x="0" y="214511"/>
                  </a:lnTo>
                  <a:close/>
                </a:path>
              </a:pathLst>
            </a:custGeom>
            <a:solidFill>
              <a:schemeClr val="accent1"/>
            </a:solidFill>
            <a:ln w="2868" cap="flat">
              <a:noFill/>
              <a:prstDash val="solid"/>
              <a:miter/>
            </a:ln>
          </p:spPr>
          <p:txBody>
            <a:bodyPr rtlCol="0" anchor="ctr"/>
            <a:lstStyle/>
            <a:p>
              <a:endParaRPr lang="zh-CN" altLang="en-US"/>
            </a:p>
          </p:txBody>
        </p:sp>
        <p:sp>
          <p:nvSpPr>
            <p:cNvPr id="38" name="任意多边形: 形状 37"/>
            <p:cNvSpPr/>
            <p:nvPr/>
          </p:nvSpPr>
          <p:spPr>
            <a:xfrm>
              <a:off x="1935656" y="3887824"/>
              <a:ext cx="32292" cy="32292"/>
            </a:xfrm>
            <a:custGeom>
              <a:avLst/>
              <a:gdLst>
                <a:gd name="connsiteX0" fmla="*/ 32292 w 32292"/>
                <a:gd name="connsiteY0" fmla="*/ 16146 h 32292"/>
                <a:gd name="connsiteX1" fmla="*/ 16146 w 32292"/>
                <a:gd name="connsiteY1" fmla="*/ 32292 h 32292"/>
                <a:gd name="connsiteX2" fmla="*/ 0 w 32292"/>
                <a:gd name="connsiteY2" fmla="*/ 16146 h 32292"/>
                <a:gd name="connsiteX3" fmla="*/ 16146 w 32292"/>
                <a:gd name="connsiteY3" fmla="*/ 0 h 32292"/>
                <a:gd name="connsiteX4" fmla="*/ 32292 w 32292"/>
                <a:gd name="connsiteY4" fmla="*/ 16146 h 32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2" h="32292">
                  <a:moveTo>
                    <a:pt x="32292" y="16146"/>
                  </a:moveTo>
                  <a:cubicBezTo>
                    <a:pt x="32292" y="25064"/>
                    <a:pt x="25064" y="32292"/>
                    <a:pt x="16146" y="32292"/>
                  </a:cubicBezTo>
                  <a:cubicBezTo>
                    <a:pt x="7229" y="32292"/>
                    <a:pt x="0" y="25064"/>
                    <a:pt x="0" y="16146"/>
                  </a:cubicBezTo>
                  <a:cubicBezTo>
                    <a:pt x="0" y="7229"/>
                    <a:pt x="7229" y="0"/>
                    <a:pt x="16146" y="0"/>
                  </a:cubicBezTo>
                  <a:cubicBezTo>
                    <a:pt x="25064" y="0"/>
                    <a:pt x="32292" y="7229"/>
                    <a:pt x="32292" y="16146"/>
                  </a:cubicBezTo>
                  <a:close/>
                </a:path>
              </a:pathLst>
            </a:custGeom>
            <a:solidFill>
              <a:schemeClr val="accent1"/>
            </a:solidFill>
            <a:ln w="2868" cap="flat">
              <a:noFill/>
              <a:prstDash val="solid"/>
              <a:miter/>
            </a:ln>
          </p:spPr>
          <p:txBody>
            <a:bodyPr rtlCol="0" anchor="ctr"/>
            <a:lstStyle/>
            <a:p>
              <a:endParaRPr lang="zh-CN" altLang="en-US"/>
            </a:p>
          </p:txBody>
        </p:sp>
        <p:sp>
          <p:nvSpPr>
            <p:cNvPr id="39" name="任意多边形: 形状 38"/>
            <p:cNvSpPr/>
            <p:nvPr/>
          </p:nvSpPr>
          <p:spPr>
            <a:xfrm>
              <a:off x="1991014" y="3887824"/>
              <a:ext cx="32292" cy="32292"/>
            </a:xfrm>
            <a:custGeom>
              <a:avLst/>
              <a:gdLst>
                <a:gd name="connsiteX0" fmla="*/ 32292 w 32292"/>
                <a:gd name="connsiteY0" fmla="*/ 16146 h 32292"/>
                <a:gd name="connsiteX1" fmla="*/ 16146 w 32292"/>
                <a:gd name="connsiteY1" fmla="*/ 32292 h 32292"/>
                <a:gd name="connsiteX2" fmla="*/ 0 w 32292"/>
                <a:gd name="connsiteY2" fmla="*/ 16146 h 32292"/>
                <a:gd name="connsiteX3" fmla="*/ 16146 w 32292"/>
                <a:gd name="connsiteY3" fmla="*/ 0 h 32292"/>
                <a:gd name="connsiteX4" fmla="*/ 32292 w 32292"/>
                <a:gd name="connsiteY4" fmla="*/ 16146 h 32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2" h="32292">
                  <a:moveTo>
                    <a:pt x="32292" y="16146"/>
                  </a:moveTo>
                  <a:cubicBezTo>
                    <a:pt x="32292" y="25064"/>
                    <a:pt x="25064" y="32292"/>
                    <a:pt x="16146" y="32292"/>
                  </a:cubicBezTo>
                  <a:cubicBezTo>
                    <a:pt x="7229" y="32292"/>
                    <a:pt x="0" y="25064"/>
                    <a:pt x="0" y="16146"/>
                  </a:cubicBezTo>
                  <a:cubicBezTo>
                    <a:pt x="0" y="7229"/>
                    <a:pt x="7229" y="0"/>
                    <a:pt x="16146" y="0"/>
                  </a:cubicBezTo>
                  <a:cubicBezTo>
                    <a:pt x="25064" y="0"/>
                    <a:pt x="32292" y="7229"/>
                    <a:pt x="32292" y="16146"/>
                  </a:cubicBezTo>
                  <a:close/>
                </a:path>
              </a:pathLst>
            </a:custGeom>
            <a:solidFill>
              <a:schemeClr val="accent1"/>
            </a:solidFill>
            <a:ln w="2868" cap="flat">
              <a:noFill/>
              <a:prstDash val="solid"/>
              <a:miter/>
            </a:ln>
          </p:spPr>
          <p:txBody>
            <a:bodyPr rtlCol="0" anchor="ctr"/>
            <a:lstStyle/>
            <a:p>
              <a:endParaRPr lang="zh-CN" altLang="en-US"/>
            </a:p>
          </p:txBody>
        </p:sp>
        <p:sp>
          <p:nvSpPr>
            <p:cNvPr id="40" name="任意多边形: 形状 39"/>
            <p:cNvSpPr/>
            <p:nvPr/>
          </p:nvSpPr>
          <p:spPr>
            <a:xfrm>
              <a:off x="2046372" y="3887824"/>
              <a:ext cx="32292" cy="32292"/>
            </a:xfrm>
            <a:custGeom>
              <a:avLst/>
              <a:gdLst>
                <a:gd name="connsiteX0" fmla="*/ 32292 w 32292"/>
                <a:gd name="connsiteY0" fmla="*/ 16146 h 32292"/>
                <a:gd name="connsiteX1" fmla="*/ 16146 w 32292"/>
                <a:gd name="connsiteY1" fmla="*/ 32292 h 32292"/>
                <a:gd name="connsiteX2" fmla="*/ 0 w 32292"/>
                <a:gd name="connsiteY2" fmla="*/ 16146 h 32292"/>
                <a:gd name="connsiteX3" fmla="*/ 16146 w 32292"/>
                <a:gd name="connsiteY3" fmla="*/ 0 h 32292"/>
                <a:gd name="connsiteX4" fmla="*/ 32292 w 32292"/>
                <a:gd name="connsiteY4" fmla="*/ 16146 h 32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2" h="32292">
                  <a:moveTo>
                    <a:pt x="32292" y="16146"/>
                  </a:moveTo>
                  <a:cubicBezTo>
                    <a:pt x="32292" y="25064"/>
                    <a:pt x="25064" y="32292"/>
                    <a:pt x="16146" y="32292"/>
                  </a:cubicBezTo>
                  <a:cubicBezTo>
                    <a:pt x="7229" y="32292"/>
                    <a:pt x="0" y="25064"/>
                    <a:pt x="0" y="16146"/>
                  </a:cubicBezTo>
                  <a:cubicBezTo>
                    <a:pt x="0" y="7229"/>
                    <a:pt x="7229" y="0"/>
                    <a:pt x="16146" y="0"/>
                  </a:cubicBezTo>
                  <a:cubicBezTo>
                    <a:pt x="25064" y="0"/>
                    <a:pt x="32292" y="7229"/>
                    <a:pt x="32292" y="16146"/>
                  </a:cubicBezTo>
                  <a:close/>
                </a:path>
              </a:pathLst>
            </a:custGeom>
            <a:solidFill>
              <a:schemeClr val="accent1"/>
            </a:solidFill>
            <a:ln w="2868" cap="flat">
              <a:noFill/>
              <a:prstDash val="solid"/>
              <a:miter/>
            </a:ln>
          </p:spPr>
          <p:txBody>
            <a:bodyPr rtlCol="0" anchor="ctr"/>
            <a:lstStyle/>
            <a:p>
              <a:endParaRPr lang="zh-CN" altLang="en-US"/>
            </a:p>
          </p:txBody>
        </p:sp>
        <p:sp>
          <p:nvSpPr>
            <p:cNvPr id="41" name="任意多边形: 形状 40"/>
            <p:cNvSpPr/>
            <p:nvPr/>
          </p:nvSpPr>
          <p:spPr>
            <a:xfrm>
              <a:off x="1905672" y="3860145"/>
              <a:ext cx="1942135" cy="1264001"/>
            </a:xfrm>
            <a:custGeom>
              <a:avLst/>
              <a:gdLst>
                <a:gd name="connsiteX0" fmla="*/ 1942135 w 1942135"/>
                <a:gd name="connsiteY0" fmla="*/ 1264001 h 1264001"/>
                <a:gd name="connsiteX1" fmla="*/ 0 w 1942135"/>
                <a:gd name="connsiteY1" fmla="*/ 1264001 h 1264001"/>
                <a:gd name="connsiteX2" fmla="*/ 0 w 1942135"/>
                <a:gd name="connsiteY2" fmla="*/ 0 h 1264001"/>
                <a:gd name="connsiteX3" fmla="*/ 1942135 w 1942135"/>
                <a:gd name="connsiteY3" fmla="*/ 0 h 1264001"/>
                <a:gd name="connsiteX4" fmla="*/ 4613 w 1942135"/>
                <a:gd name="connsiteY4" fmla="*/ 1259388 h 1264001"/>
                <a:gd name="connsiteX5" fmla="*/ 1937522 w 1942135"/>
                <a:gd name="connsiteY5" fmla="*/ 1259388 h 1264001"/>
                <a:gd name="connsiteX6" fmla="*/ 1937522 w 1942135"/>
                <a:gd name="connsiteY6" fmla="*/ 4613 h 1264001"/>
                <a:gd name="connsiteX7" fmla="*/ 4613 w 1942135"/>
                <a:gd name="connsiteY7" fmla="*/ 4613 h 126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2135" h="1264001">
                  <a:moveTo>
                    <a:pt x="1942135" y="1264001"/>
                  </a:moveTo>
                  <a:lnTo>
                    <a:pt x="0" y="1264001"/>
                  </a:lnTo>
                  <a:lnTo>
                    <a:pt x="0" y="0"/>
                  </a:lnTo>
                  <a:lnTo>
                    <a:pt x="1942135" y="0"/>
                  </a:lnTo>
                  <a:close/>
                  <a:moveTo>
                    <a:pt x="4613" y="1259388"/>
                  </a:moveTo>
                  <a:lnTo>
                    <a:pt x="1937522" y="1259388"/>
                  </a:lnTo>
                  <a:lnTo>
                    <a:pt x="1937522" y="4613"/>
                  </a:lnTo>
                  <a:lnTo>
                    <a:pt x="4613" y="4613"/>
                  </a:lnTo>
                  <a:close/>
                </a:path>
              </a:pathLst>
            </a:custGeom>
            <a:solidFill>
              <a:srgbClr val="3F3D56"/>
            </a:solidFill>
            <a:ln w="2868" cap="flat">
              <a:noFill/>
              <a:prstDash val="solid"/>
              <a:miter/>
            </a:ln>
          </p:spPr>
          <p:txBody>
            <a:bodyPr rtlCol="0" anchor="ctr"/>
            <a:lstStyle/>
            <a:p>
              <a:endParaRPr lang="zh-CN" altLang="en-US"/>
            </a:p>
          </p:txBody>
        </p:sp>
        <p:sp>
          <p:nvSpPr>
            <p:cNvPr id="42" name="任意多边形: 形状 41"/>
            <p:cNvSpPr/>
            <p:nvPr/>
          </p:nvSpPr>
          <p:spPr>
            <a:xfrm>
              <a:off x="1907978" y="3930115"/>
              <a:ext cx="1937521" cy="4613"/>
            </a:xfrm>
            <a:custGeom>
              <a:avLst/>
              <a:gdLst>
                <a:gd name="connsiteX0" fmla="*/ 0 w 1937521"/>
                <a:gd name="connsiteY0" fmla="*/ 0 h 4613"/>
                <a:gd name="connsiteX1" fmla="*/ 1937522 w 1937521"/>
                <a:gd name="connsiteY1" fmla="*/ 0 h 4613"/>
                <a:gd name="connsiteX2" fmla="*/ 1937522 w 1937521"/>
                <a:gd name="connsiteY2" fmla="*/ 4613 h 4613"/>
                <a:gd name="connsiteX3" fmla="*/ 0 w 1937521"/>
                <a:gd name="connsiteY3" fmla="*/ 4613 h 4613"/>
              </a:gdLst>
              <a:ahLst/>
              <a:cxnLst>
                <a:cxn ang="0">
                  <a:pos x="connsiteX0" y="connsiteY0"/>
                </a:cxn>
                <a:cxn ang="0">
                  <a:pos x="connsiteX1" y="connsiteY1"/>
                </a:cxn>
                <a:cxn ang="0">
                  <a:pos x="connsiteX2" y="connsiteY2"/>
                </a:cxn>
                <a:cxn ang="0">
                  <a:pos x="connsiteX3" y="connsiteY3"/>
                </a:cxn>
              </a:cxnLst>
              <a:rect l="l" t="t" r="r" b="b"/>
              <a:pathLst>
                <a:path w="1937521" h="4613">
                  <a:moveTo>
                    <a:pt x="0" y="0"/>
                  </a:moveTo>
                  <a:lnTo>
                    <a:pt x="1937522" y="0"/>
                  </a:lnTo>
                  <a:lnTo>
                    <a:pt x="1937522" y="4613"/>
                  </a:lnTo>
                  <a:lnTo>
                    <a:pt x="0" y="4613"/>
                  </a:lnTo>
                  <a:close/>
                </a:path>
              </a:pathLst>
            </a:custGeom>
            <a:solidFill>
              <a:srgbClr val="3F3D56"/>
            </a:solidFill>
            <a:ln w="2868" cap="flat">
              <a:noFill/>
              <a:prstDash val="solid"/>
              <a:miter/>
            </a:ln>
          </p:spPr>
          <p:txBody>
            <a:bodyPr rtlCol="0" anchor="ctr"/>
            <a:lstStyle/>
            <a:p>
              <a:endParaRPr lang="zh-CN" altLang="en-US"/>
            </a:p>
          </p:txBody>
        </p:sp>
        <p:sp>
          <p:nvSpPr>
            <p:cNvPr id="43" name="任意多边形: 形状 42"/>
            <p:cNvSpPr/>
            <p:nvPr/>
          </p:nvSpPr>
          <p:spPr>
            <a:xfrm>
              <a:off x="1937964" y="3878598"/>
              <a:ext cx="36905" cy="36905"/>
            </a:xfrm>
            <a:custGeom>
              <a:avLst/>
              <a:gdLst>
                <a:gd name="connsiteX0" fmla="*/ 18453 w 36905"/>
                <a:gd name="connsiteY0" fmla="*/ 36905 h 36905"/>
                <a:gd name="connsiteX1" fmla="*/ 0 w 36905"/>
                <a:gd name="connsiteY1" fmla="*/ 18453 h 36905"/>
                <a:gd name="connsiteX2" fmla="*/ 18453 w 36905"/>
                <a:gd name="connsiteY2" fmla="*/ 0 h 36905"/>
                <a:gd name="connsiteX3" fmla="*/ 36905 w 36905"/>
                <a:gd name="connsiteY3" fmla="*/ 18453 h 36905"/>
                <a:gd name="connsiteX4" fmla="*/ 18453 w 36905"/>
                <a:gd name="connsiteY4" fmla="*/ 36905 h 36905"/>
                <a:gd name="connsiteX5" fmla="*/ 18453 w 36905"/>
                <a:gd name="connsiteY5" fmla="*/ 4613 h 36905"/>
                <a:gd name="connsiteX6" fmla="*/ 4613 w 36905"/>
                <a:gd name="connsiteY6" fmla="*/ 18453 h 36905"/>
                <a:gd name="connsiteX7" fmla="*/ 18453 w 36905"/>
                <a:gd name="connsiteY7" fmla="*/ 32292 h 36905"/>
                <a:gd name="connsiteX8" fmla="*/ 32292 w 36905"/>
                <a:gd name="connsiteY8" fmla="*/ 18453 h 36905"/>
                <a:gd name="connsiteX9" fmla="*/ 18453 w 36905"/>
                <a:gd name="connsiteY9" fmla="*/ 4613 h 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905" h="36905">
                  <a:moveTo>
                    <a:pt x="18453" y="36905"/>
                  </a:moveTo>
                  <a:cubicBezTo>
                    <a:pt x="8262" y="36905"/>
                    <a:pt x="0" y="28644"/>
                    <a:pt x="0" y="18453"/>
                  </a:cubicBezTo>
                  <a:cubicBezTo>
                    <a:pt x="0" y="8261"/>
                    <a:pt x="8262" y="0"/>
                    <a:pt x="18453" y="0"/>
                  </a:cubicBezTo>
                  <a:cubicBezTo>
                    <a:pt x="28644" y="0"/>
                    <a:pt x="36905" y="8261"/>
                    <a:pt x="36905" y="18453"/>
                  </a:cubicBezTo>
                  <a:cubicBezTo>
                    <a:pt x="36893" y="28639"/>
                    <a:pt x="28639" y="36893"/>
                    <a:pt x="18453" y="36905"/>
                  </a:cubicBezTo>
                  <a:close/>
                  <a:moveTo>
                    <a:pt x="18453" y="4613"/>
                  </a:moveTo>
                  <a:cubicBezTo>
                    <a:pt x="10809" y="4613"/>
                    <a:pt x="4613" y="10809"/>
                    <a:pt x="4613" y="18453"/>
                  </a:cubicBezTo>
                  <a:cubicBezTo>
                    <a:pt x="4613" y="26096"/>
                    <a:pt x="10809" y="32292"/>
                    <a:pt x="18453" y="32292"/>
                  </a:cubicBezTo>
                  <a:cubicBezTo>
                    <a:pt x="26096" y="32292"/>
                    <a:pt x="32292" y="26096"/>
                    <a:pt x="32292" y="18453"/>
                  </a:cubicBezTo>
                  <a:cubicBezTo>
                    <a:pt x="32283" y="10813"/>
                    <a:pt x="26092" y="4622"/>
                    <a:pt x="18453" y="4613"/>
                  </a:cubicBezTo>
                  <a:close/>
                </a:path>
              </a:pathLst>
            </a:custGeom>
            <a:solidFill>
              <a:schemeClr val="accent1"/>
            </a:solidFill>
            <a:ln w="2868" cap="flat">
              <a:noFill/>
              <a:prstDash val="solid"/>
              <a:miter/>
            </a:ln>
          </p:spPr>
          <p:txBody>
            <a:bodyPr rtlCol="0" anchor="ctr"/>
            <a:lstStyle/>
            <a:p>
              <a:endParaRPr lang="zh-CN" altLang="en-US"/>
            </a:p>
          </p:txBody>
        </p:sp>
        <p:sp>
          <p:nvSpPr>
            <p:cNvPr id="44" name="任意多边形: 形状 43"/>
            <p:cNvSpPr/>
            <p:nvPr/>
          </p:nvSpPr>
          <p:spPr>
            <a:xfrm>
              <a:off x="1993321" y="3878598"/>
              <a:ext cx="36905" cy="36905"/>
            </a:xfrm>
            <a:custGeom>
              <a:avLst/>
              <a:gdLst>
                <a:gd name="connsiteX0" fmla="*/ 18453 w 36905"/>
                <a:gd name="connsiteY0" fmla="*/ 36905 h 36905"/>
                <a:gd name="connsiteX1" fmla="*/ 0 w 36905"/>
                <a:gd name="connsiteY1" fmla="*/ 18453 h 36905"/>
                <a:gd name="connsiteX2" fmla="*/ 18453 w 36905"/>
                <a:gd name="connsiteY2" fmla="*/ 0 h 36905"/>
                <a:gd name="connsiteX3" fmla="*/ 36905 w 36905"/>
                <a:gd name="connsiteY3" fmla="*/ 18453 h 36905"/>
                <a:gd name="connsiteX4" fmla="*/ 18453 w 36905"/>
                <a:gd name="connsiteY4" fmla="*/ 36905 h 36905"/>
                <a:gd name="connsiteX5" fmla="*/ 18453 w 36905"/>
                <a:gd name="connsiteY5" fmla="*/ 4613 h 36905"/>
                <a:gd name="connsiteX6" fmla="*/ 4613 w 36905"/>
                <a:gd name="connsiteY6" fmla="*/ 18453 h 36905"/>
                <a:gd name="connsiteX7" fmla="*/ 18453 w 36905"/>
                <a:gd name="connsiteY7" fmla="*/ 32292 h 36905"/>
                <a:gd name="connsiteX8" fmla="*/ 32292 w 36905"/>
                <a:gd name="connsiteY8" fmla="*/ 18453 h 36905"/>
                <a:gd name="connsiteX9" fmla="*/ 18453 w 36905"/>
                <a:gd name="connsiteY9" fmla="*/ 4613 h 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905" h="36905">
                  <a:moveTo>
                    <a:pt x="18453" y="36905"/>
                  </a:moveTo>
                  <a:cubicBezTo>
                    <a:pt x="8262" y="36905"/>
                    <a:pt x="0" y="28644"/>
                    <a:pt x="0" y="18453"/>
                  </a:cubicBezTo>
                  <a:cubicBezTo>
                    <a:pt x="0" y="8261"/>
                    <a:pt x="8262" y="0"/>
                    <a:pt x="18453" y="0"/>
                  </a:cubicBezTo>
                  <a:cubicBezTo>
                    <a:pt x="28644" y="0"/>
                    <a:pt x="36905" y="8261"/>
                    <a:pt x="36905" y="18453"/>
                  </a:cubicBezTo>
                  <a:cubicBezTo>
                    <a:pt x="36893" y="28639"/>
                    <a:pt x="28639" y="36893"/>
                    <a:pt x="18453" y="36905"/>
                  </a:cubicBezTo>
                  <a:close/>
                  <a:moveTo>
                    <a:pt x="18453" y="4613"/>
                  </a:moveTo>
                  <a:cubicBezTo>
                    <a:pt x="10809" y="4613"/>
                    <a:pt x="4613" y="10809"/>
                    <a:pt x="4613" y="18453"/>
                  </a:cubicBezTo>
                  <a:cubicBezTo>
                    <a:pt x="4613" y="26096"/>
                    <a:pt x="10809" y="32292"/>
                    <a:pt x="18453" y="32292"/>
                  </a:cubicBezTo>
                  <a:cubicBezTo>
                    <a:pt x="26096" y="32292"/>
                    <a:pt x="32292" y="26096"/>
                    <a:pt x="32292" y="18453"/>
                  </a:cubicBezTo>
                  <a:cubicBezTo>
                    <a:pt x="32283" y="10813"/>
                    <a:pt x="26092" y="4622"/>
                    <a:pt x="18453" y="4613"/>
                  </a:cubicBezTo>
                  <a:close/>
                </a:path>
              </a:pathLst>
            </a:custGeom>
            <a:solidFill>
              <a:schemeClr val="accent1"/>
            </a:solidFill>
            <a:ln w="2868" cap="flat">
              <a:noFill/>
              <a:prstDash val="solid"/>
              <a:miter/>
            </a:ln>
          </p:spPr>
          <p:txBody>
            <a:bodyPr rtlCol="0" anchor="ctr"/>
            <a:lstStyle/>
            <a:p>
              <a:endParaRPr lang="zh-CN" altLang="en-US"/>
            </a:p>
          </p:txBody>
        </p:sp>
        <p:sp>
          <p:nvSpPr>
            <p:cNvPr id="45" name="任意多边形: 形状 44"/>
            <p:cNvSpPr/>
            <p:nvPr/>
          </p:nvSpPr>
          <p:spPr>
            <a:xfrm>
              <a:off x="2048679" y="3878598"/>
              <a:ext cx="36905" cy="36905"/>
            </a:xfrm>
            <a:custGeom>
              <a:avLst/>
              <a:gdLst>
                <a:gd name="connsiteX0" fmla="*/ 18453 w 36905"/>
                <a:gd name="connsiteY0" fmla="*/ 36905 h 36905"/>
                <a:gd name="connsiteX1" fmla="*/ 0 w 36905"/>
                <a:gd name="connsiteY1" fmla="*/ 18453 h 36905"/>
                <a:gd name="connsiteX2" fmla="*/ 18453 w 36905"/>
                <a:gd name="connsiteY2" fmla="*/ 0 h 36905"/>
                <a:gd name="connsiteX3" fmla="*/ 36905 w 36905"/>
                <a:gd name="connsiteY3" fmla="*/ 18453 h 36905"/>
                <a:gd name="connsiteX4" fmla="*/ 18453 w 36905"/>
                <a:gd name="connsiteY4" fmla="*/ 36905 h 36905"/>
                <a:gd name="connsiteX5" fmla="*/ 18453 w 36905"/>
                <a:gd name="connsiteY5" fmla="*/ 4613 h 36905"/>
                <a:gd name="connsiteX6" fmla="*/ 4613 w 36905"/>
                <a:gd name="connsiteY6" fmla="*/ 18453 h 36905"/>
                <a:gd name="connsiteX7" fmla="*/ 18453 w 36905"/>
                <a:gd name="connsiteY7" fmla="*/ 32292 h 36905"/>
                <a:gd name="connsiteX8" fmla="*/ 32292 w 36905"/>
                <a:gd name="connsiteY8" fmla="*/ 18453 h 36905"/>
                <a:gd name="connsiteX9" fmla="*/ 18453 w 36905"/>
                <a:gd name="connsiteY9" fmla="*/ 4613 h 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905" h="36905">
                  <a:moveTo>
                    <a:pt x="18453" y="36905"/>
                  </a:moveTo>
                  <a:cubicBezTo>
                    <a:pt x="8262" y="36905"/>
                    <a:pt x="0" y="28644"/>
                    <a:pt x="0" y="18453"/>
                  </a:cubicBezTo>
                  <a:cubicBezTo>
                    <a:pt x="0" y="8262"/>
                    <a:pt x="8262" y="0"/>
                    <a:pt x="18453" y="0"/>
                  </a:cubicBezTo>
                  <a:cubicBezTo>
                    <a:pt x="28644" y="0"/>
                    <a:pt x="36905" y="8261"/>
                    <a:pt x="36905" y="18453"/>
                  </a:cubicBezTo>
                  <a:cubicBezTo>
                    <a:pt x="36893" y="28639"/>
                    <a:pt x="28639" y="36893"/>
                    <a:pt x="18453" y="36905"/>
                  </a:cubicBezTo>
                  <a:close/>
                  <a:moveTo>
                    <a:pt x="18453" y="4613"/>
                  </a:moveTo>
                  <a:cubicBezTo>
                    <a:pt x="10809" y="4613"/>
                    <a:pt x="4613" y="10809"/>
                    <a:pt x="4613" y="18453"/>
                  </a:cubicBezTo>
                  <a:cubicBezTo>
                    <a:pt x="4613" y="26096"/>
                    <a:pt x="10809" y="32292"/>
                    <a:pt x="18453" y="32292"/>
                  </a:cubicBezTo>
                  <a:cubicBezTo>
                    <a:pt x="26096" y="32292"/>
                    <a:pt x="32292" y="26096"/>
                    <a:pt x="32292" y="18453"/>
                  </a:cubicBezTo>
                  <a:cubicBezTo>
                    <a:pt x="32283" y="10813"/>
                    <a:pt x="26092" y="4622"/>
                    <a:pt x="18453" y="4613"/>
                  </a:cubicBezTo>
                  <a:close/>
                </a:path>
              </a:pathLst>
            </a:custGeom>
            <a:solidFill>
              <a:schemeClr val="accent1"/>
            </a:solidFill>
            <a:ln w="2868" cap="flat">
              <a:noFill/>
              <a:prstDash val="solid"/>
              <a:miter/>
            </a:ln>
          </p:spPr>
          <p:txBody>
            <a:bodyPr rtlCol="0" anchor="ctr"/>
            <a:lstStyle/>
            <a:p>
              <a:endParaRPr lang="zh-CN" altLang="en-US"/>
            </a:p>
          </p:txBody>
        </p:sp>
        <p:sp>
          <p:nvSpPr>
            <p:cNvPr id="46" name="任意多边形: 形状 45"/>
            <p:cNvSpPr/>
            <p:nvPr/>
          </p:nvSpPr>
          <p:spPr>
            <a:xfrm>
              <a:off x="2513976" y="3932422"/>
              <a:ext cx="4613" cy="1191208"/>
            </a:xfrm>
            <a:custGeom>
              <a:avLst/>
              <a:gdLst>
                <a:gd name="connsiteX0" fmla="*/ 0 w 4613"/>
                <a:gd name="connsiteY0" fmla="*/ 0 h 1191208"/>
                <a:gd name="connsiteX1" fmla="*/ 4613 w 4613"/>
                <a:gd name="connsiteY1" fmla="*/ 0 h 1191208"/>
                <a:gd name="connsiteX2" fmla="*/ 4613 w 4613"/>
                <a:gd name="connsiteY2" fmla="*/ 1191208 h 1191208"/>
                <a:gd name="connsiteX3" fmla="*/ 0 w 4613"/>
                <a:gd name="connsiteY3" fmla="*/ 1191208 h 1191208"/>
              </a:gdLst>
              <a:ahLst/>
              <a:cxnLst>
                <a:cxn ang="0">
                  <a:pos x="connsiteX0" y="connsiteY0"/>
                </a:cxn>
                <a:cxn ang="0">
                  <a:pos x="connsiteX1" y="connsiteY1"/>
                </a:cxn>
                <a:cxn ang="0">
                  <a:pos x="connsiteX2" y="connsiteY2"/>
                </a:cxn>
                <a:cxn ang="0">
                  <a:pos x="connsiteX3" y="connsiteY3"/>
                </a:cxn>
              </a:cxnLst>
              <a:rect l="l" t="t" r="r" b="b"/>
              <a:pathLst>
                <a:path w="4613" h="1191208">
                  <a:moveTo>
                    <a:pt x="0" y="0"/>
                  </a:moveTo>
                  <a:lnTo>
                    <a:pt x="4613" y="0"/>
                  </a:lnTo>
                  <a:lnTo>
                    <a:pt x="4613" y="1191208"/>
                  </a:lnTo>
                  <a:lnTo>
                    <a:pt x="0" y="1191208"/>
                  </a:lnTo>
                  <a:close/>
                </a:path>
              </a:pathLst>
            </a:custGeom>
            <a:solidFill>
              <a:srgbClr val="3F3D56"/>
            </a:solidFill>
            <a:ln w="2868" cap="flat">
              <a:noFill/>
              <a:prstDash val="solid"/>
              <a:miter/>
            </a:ln>
          </p:spPr>
          <p:txBody>
            <a:bodyPr rtlCol="0" anchor="ctr"/>
            <a:lstStyle/>
            <a:p>
              <a:endParaRPr lang="zh-CN" altLang="en-US"/>
            </a:p>
          </p:txBody>
        </p:sp>
        <p:sp>
          <p:nvSpPr>
            <p:cNvPr id="47" name="任意多边形: 形状 46"/>
            <p:cNvSpPr/>
            <p:nvPr/>
          </p:nvSpPr>
          <p:spPr>
            <a:xfrm>
              <a:off x="2734263" y="4518095"/>
              <a:ext cx="339066" cy="46131"/>
            </a:xfrm>
            <a:custGeom>
              <a:avLst/>
              <a:gdLst>
                <a:gd name="connsiteX0" fmla="*/ 0 w 339066"/>
                <a:gd name="connsiteY0" fmla="*/ 0 h 46131"/>
                <a:gd name="connsiteX1" fmla="*/ 339066 w 339066"/>
                <a:gd name="connsiteY1" fmla="*/ 0 h 46131"/>
                <a:gd name="connsiteX2" fmla="*/ 339066 w 339066"/>
                <a:gd name="connsiteY2" fmla="*/ 46131 h 46131"/>
                <a:gd name="connsiteX3" fmla="*/ 0 w 339066"/>
                <a:gd name="connsiteY3" fmla="*/ 46131 h 46131"/>
              </a:gdLst>
              <a:ahLst/>
              <a:cxnLst>
                <a:cxn ang="0">
                  <a:pos x="connsiteX0" y="connsiteY0"/>
                </a:cxn>
                <a:cxn ang="0">
                  <a:pos x="connsiteX1" y="connsiteY1"/>
                </a:cxn>
                <a:cxn ang="0">
                  <a:pos x="connsiteX2" y="connsiteY2"/>
                </a:cxn>
                <a:cxn ang="0">
                  <a:pos x="connsiteX3" y="connsiteY3"/>
                </a:cxn>
              </a:cxnLst>
              <a:rect l="l" t="t" r="r" b="b"/>
              <a:pathLst>
                <a:path w="339066" h="46131">
                  <a:moveTo>
                    <a:pt x="0" y="0"/>
                  </a:moveTo>
                  <a:lnTo>
                    <a:pt x="339066" y="0"/>
                  </a:lnTo>
                  <a:lnTo>
                    <a:pt x="339066" y="46131"/>
                  </a:lnTo>
                  <a:lnTo>
                    <a:pt x="0" y="46131"/>
                  </a:lnTo>
                  <a:close/>
                </a:path>
              </a:pathLst>
            </a:custGeom>
            <a:solidFill>
              <a:srgbClr val="F2F2F2"/>
            </a:solidFill>
            <a:ln w="2868" cap="flat">
              <a:noFill/>
              <a:prstDash val="solid"/>
              <a:miter/>
            </a:ln>
          </p:spPr>
          <p:txBody>
            <a:bodyPr rtlCol="0" anchor="ctr"/>
            <a:lstStyle/>
            <a:p>
              <a:endParaRPr lang="zh-CN" altLang="en-US"/>
            </a:p>
          </p:txBody>
        </p:sp>
        <p:sp>
          <p:nvSpPr>
            <p:cNvPr id="48" name="任意多边形: 形状 47"/>
            <p:cNvSpPr/>
            <p:nvPr/>
          </p:nvSpPr>
          <p:spPr>
            <a:xfrm>
              <a:off x="3267082" y="4518095"/>
              <a:ext cx="339066" cy="46131"/>
            </a:xfrm>
            <a:custGeom>
              <a:avLst/>
              <a:gdLst>
                <a:gd name="connsiteX0" fmla="*/ 0 w 339066"/>
                <a:gd name="connsiteY0" fmla="*/ 0 h 46131"/>
                <a:gd name="connsiteX1" fmla="*/ 339066 w 339066"/>
                <a:gd name="connsiteY1" fmla="*/ 0 h 46131"/>
                <a:gd name="connsiteX2" fmla="*/ 339066 w 339066"/>
                <a:gd name="connsiteY2" fmla="*/ 46131 h 46131"/>
                <a:gd name="connsiteX3" fmla="*/ 0 w 339066"/>
                <a:gd name="connsiteY3" fmla="*/ 46131 h 46131"/>
              </a:gdLst>
              <a:ahLst/>
              <a:cxnLst>
                <a:cxn ang="0">
                  <a:pos x="connsiteX0" y="connsiteY0"/>
                </a:cxn>
                <a:cxn ang="0">
                  <a:pos x="connsiteX1" y="connsiteY1"/>
                </a:cxn>
                <a:cxn ang="0">
                  <a:pos x="connsiteX2" y="connsiteY2"/>
                </a:cxn>
                <a:cxn ang="0">
                  <a:pos x="connsiteX3" y="connsiteY3"/>
                </a:cxn>
              </a:cxnLst>
              <a:rect l="l" t="t" r="r" b="b"/>
              <a:pathLst>
                <a:path w="339066" h="46131">
                  <a:moveTo>
                    <a:pt x="0" y="0"/>
                  </a:moveTo>
                  <a:lnTo>
                    <a:pt x="339066" y="0"/>
                  </a:lnTo>
                  <a:lnTo>
                    <a:pt x="339066" y="46131"/>
                  </a:lnTo>
                  <a:lnTo>
                    <a:pt x="0" y="46131"/>
                  </a:lnTo>
                  <a:close/>
                </a:path>
              </a:pathLst>
            </a:custGeom>
            <a:solidFill>
              <a:srgbClr val="F2F2F2"/>
            </a:solidFill>
            <a:ln w="2868" cap="flat">
              <a:noFill/>
              <a:prstDash val="solid"/>
              <a:miter/>
            </a:ln>
          </p:spPr>
          <p:txBody>
            <a:bodyPr rtlCol="0" anchor="ctr"/>
            <a:lstStyle/>
            <a:p>
              <a:endParaRPr lang="zh-CN" altLang="en-US"/>
            </a:p>
          </p:txBody>
        </p:sp>
        <p:sp>
          <p:nvSpPr>
            <p:cNvPr id="49" name="任意多边形: 形状 48"/>
            <p:cNvSpPr/>
            <p:nvPr/>
          </p:nvSpPr>
          <p:spPr>
            <a:xfrm>
              <a:off x="2750409" y="4492723"/>
              <a:ext cx="343679" cy="50744"/>
            </a:xfrm>
            <a:custGeom>
              <a:avLst/>
              <a:gdLst>
                <a:gd name="connsiteX0" fmla="*/ 343680 w 343679"/>
                <a:gd name="connsiteY0" fmla="*/ 50745 h 50744"/>
                <a:gd name="connsiteX1" fmla="*/ 0 w 343679"/>
                <a:gd name="connsiteY1" fmla="*/ 50745 h 50744"/>
                <a:gd name="connsiteX2" fmla="*/ 0 w 343679"/>
                <a:gd name="connsiteY2" fmla="*/ 0 h 50744"/>
                <a:gd name="connsiteX3" fmla="*/ 343680 w 343679"/>
                <a:gd name="connsiteY3" fmla="*/ 0 h 50744"/>
                <a:gd name="connsiteX4" fmla="*/ 4613 w 343679"/>
                <a:gd name="connsiteY4" fmla="*/ 46131 h 50744"/>
                <a:gd name="connsiteX5" fmla="*/ 339066 w 343679"/>
                <a:gd name="connsiteY5" fmla="*/ 46131 h 50744"/>
                <a:gd name="connsiteX6" fmla="*/ 339066 w 343679"/>
                <a:gd name="connsiteY6" fmla="*/ 4613 h 50744"/>
                <a:gd name="connsiteX7" fmla="*/ 4613 w 343679"/>
                <a:gd name="connsiteY7" fmla="*/ 4613 h 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79" h="50744">
                  <a:moveTo>
                    <a:pt x="343680" y="50745"/>
                  </a:moveTo>
                  <a:lnTo>
                    <a:pt x="0" y="50745"/>
                  </a:lnTo>
                  <a:lnTo>
                    <a:pt x="0" y="0"/>
                  </a:lnTo>
                  <a:lnTo>
                    <a:pt x="343680" y="0"/>
                  </a:lnTo>
                  <a:close/>
                  <a:moveTo>
                    <a:pt x="4613" y="46131"/>
                  </a:moveTo>
                  <a:lnTo>
                    <a:pt x="339066" y="46131"/>
                  </a:lnTo>
                  <a:lnTo>
                    <a:pt x="339066" y="4613"/>
                  </a:lnTo>
                  <a:lnTo>
                    <a:pt x="4613" y="4613"/>
                  </a:lnTo>
                  <a:close/>
                </a:path>
              </a:pathLst>
            </a:custGeom>
            <a:solidFill>
              <a:srgbClr val="3F3D56"/>
            </a:solidFill>
            <a:ln w="2868" cap="flat">
              <a:noFill/>
              <a:prstDash val="solid"/>
              <a:miter/>
            </a:ln>
          </p:spPr>
          <p:txBody>
            <a:bodyPr rtlCol="0" anchor="ctr"/>
            <a:lstStyle/>
            <a:p>
              <a:endParaRPr lang="zh-CN" altLang="en-US"/>
            </a:p>
          </p:txBody>
        </p:sp>
        <p:sp>
          <p:nvSpPr>
            <p:cNvPr id="50" name="任意多边形: 形状 49"/>
            <p:cNvSpPr/>
            <p:nvPr/>
          </p:nvSpPr>
          <p:spPr>
            <a:xfrm>
              <a:off x="2734263" y="4875614"/>
              <a:ext cx="339066" cy="46131"/>
            </a:xfrm>
            <a:custGeom>
              <a:avLst/>
              <a:gdLst>
                <a:gd name="connsiteX0" fmla="*/ 0 w 339066"/>
                <a:gd name="connsiteY0" fmla="*/ 0 h 46131"/>
                <a:gd name="connsiteX1" fmla="*/ 339066 w 339066"/>
                <a:gd name="connsiteY1" fmla="*/ 0 h 46131"/>
                <a:gd name="connsiteX2" fmla="*/ 339066 w 339066"/>
                <a:gd name="connsiteY2" fmla="*/ 46131 h 46131"/>
                <a:gd name="connsiteX3" fmla="*/ 0 w 339066"/>
                <a:gd name="connsiteY3" fmla="*/ 46131 h 46131"/>
              </a:gdLst>
              <a:ahLst/>
              <a:cxnLst>
                <a:cxn ang="0">
                  <a:pos x="connsiteX0" y="connsiteY0"/>
                </a:cxn>
                <a:cxn ang="0">
                  <a:pos x="connsiteX1" y="connsiteY1"/>
                </a:cxn>
                <a:cxn ang="0">
                  <a:pos x="connsiteX2" y="connsiteY2"/>
                </a:cxn>
                <a:cxn ang="0">
                  <a:pos x="connsiteX3" y="connsiteY3"/>
                </a:cxn>
              </a:cxnLst>
              <a:rect l="l" t="t" r="r" b="b"/>
              <a:pathLst>
                <a:path w="339066" h="46131">
                  <a:moveTo>
                    <a:pt x="0" y="0"/>
                  </a:moveTo>
                  <a:lnTo>
                    <a:pt x="339066" y="0"/>
                  </a:lnTo>
                  <a:lnTo>
                    <a:pt x="339066" y="46131"/>
                  </a:lnTo>
                  <a:lnTo>
                    <a:pt x="0" y="46131"/>
                  </a:lnTo>
                  <a:close/>
                </a:path>
              </a:pathLst>
            </a:custGeom>
            <a:solidFill>
              <a:srgbClr val="F2F2F2"/>
            </a:solidFill>
            <a:ln w="2868" cap="flat">
              <a:noFill/>
              <a:prstDash val="solid"/>
              <a:miter/>
            </a:ln>
          </p:spPr>
          <p:txBody>
            <a:bodyPr rtlCol="0" anchor="ctr"/>
            <a:lstStyle/>
            <a:p>
              <a:endParaRPr lang="zh-CN" altLang="en-US"/>
            </a:p>
          </p:txBody>
        </p:sp>
        <p:sp>
          <p:nvSpPr>
            <p:cNvPr id="51" name="任意多边形: 形状 50"/>
            <p:cNvSpPr/>
            <p:nvPr/>
          </p:nvSpPr>
          <p:spPr>
            <a:xfrm>
              <a:off x="2750409" y="4850241"/>
              <a:ext cx="343679" cy="50744"/>
            </a:xfrm>
            <a:custGeom>
              <a:avLst/>
              <a:gdLst>
                <a:gd name="connsiteX0" fmla="*/ 343680 w 343679"/>
                <a:gd name="connsiteY0" fmla="*/ 50745 h 50744"/>
                <a:gd name="connsiteX1" fmla="*/ 0 w 343679"/>
                <a:gd name="connsiteY1" fmla="*/ 50745 h 50744"/>
                <a:gd name="connsiteX2" fmla="*/ 0 w 343679"/>
                <a:gd name="connsiteY2" fmla="*/ 0 h 50744"/>
                <a:gd name="connsiteX3" fmla="*/ 343680 w 343679"/>
                <a:gd name="connsiteY3" fmla="*/ 0 h 50744"/>
                <a:gd name="connsiteX4" fmla="*/ 4613 w 343679"/>
                <a:gd name="connsiteY4" fmla="*/ 46131 h 50744"/>
                <a:gd name="connsiteX5" fmla="*/ 339066 w 343679"/>
                <a:gd name="connsiteY5" fmla="*/ 46131 h 50744"/>
                <a:gd name="connsiteX6" fmla="*/ 339066 w 343679"/>
                <a:gd name="connsiteY6" fmla="*/ 4613 h 50744"/>
                <a:gd name="connsiteX7" fmla="*/ 4613 w 343679"/>
                <a:gd name="connsiteY7" fmla="*/ 4613 h 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79" h="50744">
                  <a:moveTo>
                    <a:pt x="343680" y="50745"/>
                  </a:moveTo>
                  <a:lnTo>
                    <a:pt x="0" y="50745"/>
                  </a:lnTo>
                  <a:lnTo>
                    <a:pt x="0" y="0"/>
                  </a:lnTo>
                  <a:lnTo>
                    <a:pt x="343680" y="0"/>
                  </a:lnTo>
                  <a:close/>
                  <a:moveTo>
                    <a:pt x="4613" y="46131"/>
                  </a:moveTo>
                  <a:lnTo>
                    <a:pt x="339066" y="46131"/>
                  </a:lnTo>
                  <a:lnTo>
                    <a:pt x="339066" y="4613"/>
                  </a:lnTo>
                  <a:lnTo>
                    <a:pt x="4613" y="4613"/>
                  </a:lnTo>
                  <a:close/>
                </a:path>
              </a:pathLst>
            </a:custGeom>
            <a:solidFill>
              <a:srgbClr val="3F3D56"/>
            </a:solidFill>
            <a:ln w="2868" cap="flat">
              <a:noFill/>
              <a:prstDash val="solid"/>
              <a:miter/>
            </a:ln>
          </p:spPr>
          <p:txBody>
            <a:bodyPr rtlCol="0" anchor="ctr"/>
            <a:lstStyle/>
            <a:p>
              <a:endParaRPr lang="zh-CN" altLang="en-US"/>
            </a:p>
          </p:txBody>
        </p:sp>
        <p:sp>
          <p:nvSpPr>
            <p:cNvPr id="52" name="任意多边形: 形状 51"/>
            <p:cNvSpPr/>
            <p:nvPr/>
          </p:nvSpPr>
          <p:spPr>
            <a:xfrm>
              <a:off x="2735416" y="4692241"/>
              <a:ext cx="871884" cy="46131"/>
            </a:xfrm>
            <a:custGeom>
              <a:avLst/>
              <a:gdLst>
                <a:gd name="connsiteX0" fmla="*/ 0 w 871884"/>
                <a:gd name="connsiteY0" fmla="*/ 0 h 46131"/>
                <a:gd name="connsiteX1" fmla="*/ 871885 w 871884"/>
                <a:gd name="connsiteY1" fmla="*/ 0 h 46131"/>
                <a:gd name="connsiteX2" fmla="*/ 871885 w 871884"/>
                <a:gd name="connsiteY2" fmla="*/ 46131 h 46131"/>
                <a:gd name="connsiteX3" fmla="*/ 0 w 871884"/>
                <a:gd name="connsiteY3" fmla="*/ 46131 h 46131"/>
              </a:gdLst>
              <a:ahLst/>
              <a:cxnLst>
                <a:cxn ang="0">
                  <a:pos x="connsiteX0" y="connsiteY0"/>
                </a:cxn>
                <a:cxn ang="0">
                  <a:pos x="connsiteX1" y="connsiteY1"/>
                </a:cxn>
                <a:cxn ang="0">
                  <a:pos x="connsiteX2" y="connsiteY2"/>
                </a:cxn>
                <a:cxn ang="0">
                  <a:pos x="connsiteX3" y="connsiteY3"/>
                </a:cxn>
              </a:cxnLst>
              <a:rect l="l" t="t" r="r" b="b"/>
              <a:pathLst>
                <a:path w="871884" h="46131">
                  <a:moveTo>
                    <a:pt x="0" y="0"/>
                  </a:moveTo>
                  <a:lnTo>
                    <a:pt x="871885" y="0"/>
                  </a:lnTo>
                  <a:lnTo>
                    <a:pt x="871885" y="46131"/>
                  </a:lnTo>
                  <a:lnTo>
                    <a:pt x="0" y="46131"/>
                  </a:lnTo>
                  <a:close/>
                </a:path>
              </a:pathLst>
            </a:custGeom>
            <a:solidFill>
              <a:srgbClr val="F2F2F2"/>
            </a:solidFill>
            <a:ln w="2868" cap="flat">
              <a:noFill/>
              <a:prstDash val="solid"/>
              <a:miter/>
            </a:ln>
          </p:spPr>
          <p:txBody>
            <a:bodyPr rtlCol="0" anchor="ctr"/>
            <a:lstStyle/>
            <a:p>
              <a:endParaRPr lang="zh-CN" altLang="en-US"/>
            </a:p>
          </p:txBody>
        </p:sp>
        <p:sp>
          <p:nvSpPr>
            <p:cNvPr id="53" name="任意多边形: 形状 52"/>
            <p:cNvSpPr/>
            <p:nvPr/>
          </p:nvSpPr>
          <p:spPr>
            <a:xfrm>
              <a:off x="2751562" y="4671482"/>
              <a:ext cx="876498" cy="50744"/>
            </a:xfrm>
            <a:custGeom>
              <a:avLst/>
              <a:gdLst>
                <a:gd name="connsiteX0" fmla="*/ 876498 w 876498"/>
                <a:gd name="connsiteY0" fmla="*/ 50745 h 50744"/>
                <a:gd name="connsiteX1" fmla="*/ 0 w 876498"/>
                <a:gd name="connsiteY1" fmla="*/ 50745 h 50744"/>
                <a:gd name="connsiteX2" fmla="*/ 0 w 876498"/>
                <a:gd name="connsiteY2" fmla="*/ 0 h 50744"/>
                <a:gd name="connsiteX3" fmla="*/ 876498 w 876498"/>
                <a:gd name="connsiteY3" fmla="*/ 0 h 50744"/>
                <a:gd name="connsiteX4" fmla="*/ 4613 w 876498"/>
                <a:gd name="connsiteY4" fmla="*/ 46131 h 50744"/>
                <a:gd name="connsiteX5" fmla="*/ 871885 w 876498"/>
                <a:gd name="connsiteY5" fmla="*/ 46131 h 50744"/>
                <a:gd name="connsiteX6" fmla="*/ 871885 w 876498"/>
                <a:gd name="connsiteY6" fmla="*/ 4613 h 50744"/>
                <a:gd name="connsiteX7" fmla="*/ 4613 w 876498"/>
                <a:gd name="connsiteY7" fmla="*/ 4613 h 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498" h="50744">
                  <a:moveTo>
                    <a:pt x="876498" y="50745"/>
                  </a:moveTo>
                  <a:lnTo>
                    <a:pt x="0" y="50745"/>
                  </a:lnTo>
                  <a:lnTo>
                    <a:pt x="0" y="0"/>
                  </a:lnTo>
                  <a:lnTo>
                    <a:pt x="876498" y="0"/>
                  </a:lnTo>
                  <a:close/>
                  <a:moveTo>
                    <a:pt x="4613" y="46131"/>
                  </a:moveTo>
                  <a:lnTo>
                    <a:pt x="871885" y="46131"/>
                  </a:lnTo>
                  <a:lnTo>
                    <a:pt x="871885" y="4613"/>
                  </a:lnTo>
                  <a:lnTo>
                    <a:pt x="4613" y="4613"/>
                  </a:lnTo>
                  <a:close/>
                </a:path>
              </a:pathLst>
            </a:custGeom>
            <a:solidFill>
              <a:srgbClr val="3F3D56"/>
            </a:solidFill>
            <a:ln w="2868" cap="flat">
              <a:noFill/>
              <a:prstDash val="solid"/>
              <a:miter/>
            </a:ln>
          </p:spPr>
          <p:txBody>
            <a:bodyPr rtlCol="0" anchor="ctr"/>
            <a:lstStyle/>
            <a:p>
              <a:endParaRPr lang="zh-CN" altLang="en-US"/>
            </a:p>
          </p:txBody>
        </p:sp>
        <p:sp>
          <p:nvSpPr>
            <p:cNvPr id="54" name="任意多边形: 形状 53"/>
            <p:cNvSpPr/>
            <p:nvPr/>
          </p:nvSpPr>
          <p:spPr>
            <a:xfrm>
              <a:off x="3283228" y="4492723"/>
              <a:ext cx="343679" cy="50744"/>
            </a:xfrm>
            <a:custGeom>
              <a:avLst/>
              <a:gdLst>
                <a:gd name="connsiteX0" fmla="*/ 343679 w 343679"/>
                <a:gd name="connsiteY0" fmla="*/ 50745 h 50744"/>
                <a:gd name="connsiteX1" fmla="*/ 0 w 343679"/>
                <a:gd name="connsiteY1" fmla="*/ 50745 h 50744"/>
                <a:gd name="connsiteX2" fmla="*/ 0 w 343679"/>
                <a:gd name="connsiteY2" fmla="*/ 0 h 50744"/>
                <a:gd name="connsiteX3" fmla="*/ 343679 w 343679"/>
                <a:gd name="connsiteY3" fmla="*/ 0 h 50744"/>
                <a:gd name="connsiteX4" fmla="*/ 4613 w 343679"/>
                <a:gd name="connsiteY4" fmla="*/ 46131 h 50744"/>
                <a:gd name="connsiteX5" fmla="*/ 339066 w 343679"/>
                <a:gd name="connsiteY5" fmla="*/ 46131 h 50744"/>
                <a:gd name="connsiteX6" fmla="*/ 339066 w 343679"/>
                <a:gd name="connsiteY6" fmla="*/ 4613 h 50744"/>
                <a:gd name="connsiteX7" fmla="*/ 4613 w 343679"/>
                <a:gd name="connsiteY7" fmla="*/ 4613 h 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79" h="50744">
                  <a:moveTo>
                    <a:pt x="343679" y="50745"/>
                  </a:moveTo>
                  <a:lnTo>
                    <a:pt x="0" y="50745"/>
                  </a:lnTo>
                  <a:lnTo>
                    <a:pt x="0" y="0"/>
                  </a:lnTo>
                  <a:lnTo>
                    <a:pt x="343679" y="0"/>
                  </a:lnTo>
                  <a:close/>
                  <a:moveTo>
                    <a:pt x="4613" y="46131"/>
                  </a:moveTo>
                  <a:lnTo>
                    <a:pt x="339066" y="46131"/>
                  </a:lnTo>
                  <a:lnTo>
                    <a:pt x="339066" y="4613"/>
                  </a:lnTo>
                  <a:lnTo>
                    <a:pt x="4613" y="4613"/>
                  </a:lnTo>
                  <a:close/>
                </a:path>
              </a:pathLst>
            </a:custGeom>
            <a:solidFill>
              <a:srgbClr val="3F3D56"/>
            </a:solidFill>
            <a:ln w="2868" cap="flat">
              <a:noFill/>
              <a:prstDash val="solid"/>
              <a:miter/>
            </a:ln>
          </p:spPr>
          <p:txBody>
            <a:bodyPr rtlCol="0" anchor="ctr"/>
            <a:lstStyle/>
            <a:p>
              <a:endParaRPr lang="zh-CN" altLang="en-US"/>
            </a:p>
          </p:txBody>
        </p:sp>
        <p:sp>
          <p:nvSpPr>
            <p:cNvPr id="55" name="任意多边形: 形状 54"/>
            <p:cNvSpPr/>
            <p:nvPr/>
          </p:nvSpPr>
          <p:spPr>
            <a:xfrm>
              <a:off x="2027985" y="4301324"/>
              <a:ext cx="379488" cy="379488"/>
            </a:xfrm>
            <a:custGeom>
              <a:avLst/>
              <a:gdLst>
                <a:gd name="connsiteX0" fmla="*/ 189744 w 379488"/>
                <a:gd name="connsiteY0" fmla="*/ 379489 h 379488"/>
                <a:gd name="connsiteX1" fmla="*/ 0 w 379488"/>
                <a:gd name="connsiteY1" fmla="*/ 189744 h 379488"/>
                <a:gd name="connsiteX2" fmla="*/ 189744 w 379488"/>
                <a:gd name="connsiteY2" fmla="*/ 0 h 379488"/>
                <a:gd name="connsiteX3" fmla="*/ 379489 w 379488"/>
                <a:gd name="connsiteY3" fmla="*/ 189744 h 379488"/>
                <a:gd name="connsiteX4" fmla="*/ 189744 w 379488"/>
                <a:gd name="connsiteY4" fmla="*/ 379489 h 379488"/>
                <a:gd name="connsiteX5" fmla="*/ 189744 w 379488"/>
                <a:gd name="connsiteY5" fmla="*/ 5750 h 379488"/>
                <a:gd name="connsiteX6" fmla="*/ 5750 w 379488"/>
                <a:gd name="connsiteY6" fmla="*/ 189744 h 379488"/>
                <a:gd name="connsiteX7" fmla="*/ 189744 w 379488"/>
                <a:gd name="connsiteY7" fmla="*/ 373739 h 379488"/>
                <a:gd name="connsiteX8" fmla="*/ 373739 w 379488"/>
                <a:gd name="connsiteY8" fmla="*/ 189744 h 379488"/>
                <a:gd name="connsiteX9" fmla="*/ 189744 w 379488"/>
                <a:gd name="connsiteY9" fmla="*/ 5750 h 37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488" h="379488">
                  <a:moveTo>
                    <a:pt x="189744" y="379489"/>
                  </a:moveTo>
                  <a:cubicBezTo>
                    <a:pt x="84951" y="379489"/>
                    <a:pt x="0" y="294537"/>
                    <a:pt x="0" y="189744"/>
                  </a:cubicBezTo>
                  <a:cubicBezTo>
                    <a:pt x="0" y="84951"/>
                    <a:pt x="84951" y="0"/>
                    <a:pt x="189744" y="0"/>
                  </a:cubicBezTo>
                  <a:cubicBezTo>
                    <a:pt x="294538" y="0"/>
                    <a:pt x="379489" y="84951"/>
                    <a:pt x="379489" y="189744"/>
                  </a:cubicBezTo>
                  <a:cubicBezTo>
                    <a:pt x="379371" y="294488"/>
                    <a:pt x="294488" y="379370"/>
                    <a:pt x="189744" y="379489"/>
                  </a:cubicBezTo>
                  <a:close/>
                  <a:moveTo>
                    <a:pt x="189744" y="5750"/>
                  </a:moveTo>
                  <a:cubicBezTo>
                    <a:pt x="88127" y="5750"/>
                    <a:pt x="5750" y="88127"/>
                    <a:pt x="5750" y="189744"/>
                  </a:cubicBezTo>
                  <a:cubicBezTo>
                    <a:pt x="5750" y="291362"/>
                    <a:pt x="88127" y="373739"/>
                    <a:pt x="189744" y="373739"/>
                  </a:cubicBezTo>
                  <a:cubicBezTo>
                    <a:pt x="291362" y="373739"/>
                    <a:pt x="373739" y="291362"/>
                    <a:pt x="373739" y="189744"/>
                  </a:cubicBezTo>
                  <a:cubicBezTo>
                    <a:pt x="373624" y="88175"/>
                    <a:pt x="291314" y="5865"/>
                    <a:pt x="189744" y="5750"/>
                  </a:cubicBezTo>
                  <a:close/>
                </a:path>
              </a:pathLst>
            </a:custGeom>
            <a:solidFill>
              <a:srgbClr val="3F3D56"/>
            </a:solidFill>
            <a:ln w="2868" cap="flat">
              <a:noFill/>
              <a:prstDash val="solid"/>
              <a:miter/>
            </a:ln>
          </p:spPr>
          <p:txBody>
            <a:bodyPr rtlCol="0" anchor="ctr"/>
            <a:lstStyle/>
            <a:p>
              <a:endParaRPr lang="zh-CN" altLang="en-US"/>
            </a:p>
          </p:txBody>
        </p:sp>
        <p:sp>
          <p:nvSpPr>
            <p:cNvPr id="56" name="任意多边形: 形状 55"/>
            <p:cNvSpPr/>
            <p:nvPr/>
          </p:nvSpPr>
          <p:spPr>
            <a:xfrm>
              <a:off x="2904834" y="6000398"/>
              <a:ext cx="813601" cy="5749"/>
            </a:xfrm>
            <a:custGeom>
              <a:avLst/>
              <a:gdLst>
                <a:gd name="connsiteX0" fmla="*/ 0 w 813601"/>
                <a:gd name="connsiteY0" fmla="*/ 0 h 5749"/>
                <a:gd name="connsiteX1" fmla="*/ 813601 w 813601"/>
                <a:gd name="connsiteY1" fmla="*/ 0 h 5749"/>
                <a:gd name="connsiteX2" fmla="*/ 813601 w 813601"/>
                <a:gd name="connsiteY2" fmla="*/ 5750 h 5749"/>
                <a:gd name="connsiteX3" fmla="*/ 0 w 813601"/>
                <a:gd name="connsiteY3" fmla="*/ 5750 h 5749"/>
              </a:gdLst>
              <a:ahLst/>
              <a:cxnLst>
                <a:cxn ang="0">
                  <a:pos x="connsiteX0" y="connsiteY0"/>
                </a:cxn>
                <a:cxn ang="0">
                  <a:pos x="connsiteX1" y="connsiteY1"/>
                </a:cxn>
                <a:cxn ang="0">
                  <a:pos x="connsiteX2" y="connsiteY2"/>
                </a:cxn>
                <a:cxn ang="0">
                  <a:pos x="connsiteX3" y="connsiteY3"/>
                </a:cxn>
              </a:cxnLst>
              <a:rect l="l" t="t" r="r" b="b"/>
              <a:pathLst>
                <a:path w="813601" h="5749">
                  <a:moveTo>
                    <a:pt x="0" y="0"/>
                  </a:moveTo>
                  <a:lnTo>
                    <a:pt x="813601" y="0"/>
                  </a:lnTo>
                  <a:lnTo>
                    <a:pt x="813601" y="5750"/>
                  </a:lnTo>
                  <a:lnTo>
                    <a:pt x="0" y="5750"/>
                  </a:lnTo>
                  <a:close/>
                </a:path>
              </a:pathLst>
            </a:custGeom>
            <a:solidFill>
              <a:srgbClr val="3F3D56"/>
            </a:solidFill>
            <a:ln w="2868" cap="flat">
              <a:noFill/>
              <a:prstDash val="solid"/>
              <a:miter/>
            </a:ln>
          </p:spPr>
          <p:txBody>
            <a:bodyPr rtlCol="0" anchor="ctr"/>
            <a:lstStyle/>
            <a:p>
              <a:endParaRPr lang="zh-CN" altLang="en-US"/>
            </a:p>
          </p:txBody>
        </p:sp>
      </p:grpSp>
    </p:spTree>
    <p:custDataLst>
      <p:tags r:id="rId3"/>
    </p:custDataLst>
  </p:cSld>
  <p:clrMapOvr>
    <a:masterClrMapping/>
  </p:clrMapOvr>
  <p:transition spd="slow" advTm="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1"/>
          <p:cNvPicPr>
            <a:picLocks noChangeAspect="1"/>
          </p:cNvPicPr>
          <p:nvPr/>
        </p:nvPicPr>
        <p:blipFill>
          <a:blip r:embed="rId1"/>
          <a:stretch>
            <a:fillRect/>
          </a:stretch>
        </p:blipFill>
        <p:spPr>
          <a:xfrm>
            <a:off x="-26035" y="-28575"/>
            <a:ext cx="9156700" cy="5151120"/>
          </a:xfrm>
          <a:prstGeom prst="rect">
            <a:avLst/>
          </a:prstGeom>
        </p:spPr>
      </p:pic>
      <p:pic>
        <p:nvPicPr>
          <p:cNvPr id="3" name="图片 2"/>
          <p:cNvPicPr>
            <a:picLocks noChangeAspect="1"/>
          </p:cNvPicPr>
          <p:nvPr/>
        </p:nvPicPr>
        <p:blipFill>
          <a:blip r:embed="rId2"/>
          <a:stretch>
            <a:fillRect/>
          </a:stretch>
        </p:blipFill>
        <p:spPr>
          <a:xfrm>
            <a:off x="469265" y="1394460"/>
            <a:ext cx="3338195" cy="3033395"/>
          </a:xfrm>
          <a:prstGeom prst="rect">
            <a:avLst/>
          </a:prstGeom>
        </p:spPr>
      </p:pic>
      <p:pic>
        <p:nvPicPr>
          <p:cNvPr id="4" name="图片 3"/>
          <p:cNvPicPr>
            <a:picLocks noChangeAspect="1"/>
          </p:cNvPicPr>
          <p:nvPr/>
        </p:nvPicPr>
        <p:blipFill>
          <a:blip r:embed="rId3"/>
          <a:stretch>
            <a:fillRect/>
          </a:stretch>
        </p:blipFill>
        <p:spPr>
          <a:xfrm>
            <a:off x="4597400" y="1472565"/>
            <a:ext cx="4058920" cy="2881630"/>
          </a:xfrm>
          <a:prstGeom prst="rect">
            <a:avLst/>
          </a:prstGeom>
        </p:spPr>
      </p:pic>
      <p:sp>
        <p:nvSpPr>
          <p:cNvPr id="5" name="文本框 4"/>
          <p:cNvSpPr txBox="1"/>
          <p:nvPr/>
        </p:nvSpPr>
        <p:spPr>
          <a:xfrm>
            <a:off x="4580255" y="789940"/>
            <a:ext cx="4326890" cy="337185"/>
          </a:xfrm>
          <a:prstGeom prst="rect">
            <a:avLst/>
          </a:prstGeom>
          <a:noFill/>
        </p:spPr>
        <p:txBody>
          <a:bodyPr wrap="square" rtlCol="0">
            <a:spAutoFit/>
          </a:bodyPr>
          <a:lstStyle/>
          <a:p>
            <a:r>
              <a:rPr lang="en-US" altLang="zh-CN" sz="1600" b="1"/>
              <a:t>2.</a:t>
            </a:r>
            <a:r>
              <a:rPr lang="zh-CN" altLang="en-US" sz="1600" b="1"/>
              <a:t>服务管理页面</a:t>
            </a:r>
            <a:endParaRPr lang="zh-CN" altLang="en-US" sz="1600" b="1"/>
          </a:p>
        </p:txBody>
      </p:sp>
      <p:grpSp>
        <p:nvGrpSpPr>
          <p:cNvPr id="325" name="组合 324"/>
          <p:cNvGrpSpPr/>
          <p:nvPr/>
        </p:nvGrpSpPr>
        <p:grpSpPr>
          <a:xfrm>
            <a:off x="7275195" y="4200525"/>
            <a:ext cx="1938020" cy="1257300"/>
            <a:chOff x="963612" y="888007"/>
            <a:chExt cx="2987937" cy="2036166"/>
          </a:xfrm>
        </p:grpSpPr>
        <p:sp>
          <p:nvSpPr>
            <p:cNvPr id="295" name="任意多边形: 形状 294"/>
            <p:cNvSpPr/>
            <p:nvPr/>
          </p:nvSpPr>
          <p:spPr>
            <a:xfrm>
              <a:off x="1290151" y="2378867"/>
              <a:ext cx="128303" cy="296257"/>
            </a:xfrm>
            <a:custGeom>
              <a:avLst/>
              <a:gdLst>
                <a:gd name="connsiteX0" fmla="*/ 122015 w 128303"/>
                <a:gd name="connsiteY0" fmla="*/ 163324 h 296257"/>
                <a:gd name="connsiteX1" fmla="*/ 25254 w 128303"/>
                <a:gd name="connsiteY1" fmla="*/ 296258 h 296257"/>
                <a:gd name="connsiteX2" fmla="*/ 6289 w 128303"/>
                <a:gd name="connsiteY2" fmla="*/ 132934 h 296257"/>
                <a:gd name="connsiteX3" fmla="*/ 103050 w 128303"/>
                <a:gd name="connsiteY3" fmla="*/ 0 h 296257"/>
                <a:gd name="connsiteX4" fmla="*/ 122015 w 128303"/>
                <a:gd name="connsiteY4" fmla="*/ 163324 h 296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03" h="296257">
                  <a:moveTo>
                    <a:pt x="122015" y="163324"/>
                  </a:moveTo>
                  <a:cubicBezTo>
                    <a:pt x="100532" y="245133"/>
                    <a:pt x="25254" y="296258"/>
                    <a:pt x="25254" y="296258"/>
                  </a:cubicBezTo>
                  <a:cubicBezTo>
                    <a:pt x="25254" y="296258"/>
                    <a:pt x="-15194" y="214744"/>
                    <a:pt x="6289" y="132934"/>
                  </a:cubicBezTo>
                  <a:cubicBezTo>
                    <a:pt x="27772" y="51125"/>
                    <a:pt x="103050" y="0"/>
                    <a:pt x="103050" y="0"/>
                  </a:cubicBezTo>
                  <a:cubicBezTo>
                    <a:pt x="103050" y="0"/>
                    <a:pt x="143497" y="81514"/>
                    <a:pt x="122015" y="163324"/>
                  </a:cubicBezTo>
                  <a:close/>
                </a:path>
              </a:pathLst>
            </a:custGeom>
            <a:solidFill>
              <a:srgbClr val="3F3D56"/>
            </a:solidFill>
            <a:ln w="3070" cap="flat">
              <a:noFill/>
              <a:prstDash val="solid"/>
              <a:miter/>
            </a:ln>
          </p:spPr>
          <p:txBody>
            <a:bodyPr rtlCol="0" anchor="ctr"/>
            <a:p>
              <a:endParaRPr lang="zh-CN" altLang="en-US"/>
            </a:p>
          </p:txBody>
        </p:sp>
        <p:sp>
          <p:nvSpPr>
            <p:cNvPr id="296" name="任意多边形: 形状 295"/>
            <p:cNvSpPr/>
            <p:nvPr/>
          </p:nvSpPr>
          <p:spPr>
            <a:xfrm>
              <a:off x="1312679" y="2459805"/>
              <a:ext cx="217894" cy="215273"/>
            </a:xfrm>
            <a:custGeom>
              <a:avLst/>
              <a:gdLst>
                <a:gd name="connsiteX0" fmla="*/ 66902 w 217894"/>
                <a:gd name="connsiteY0" fmla="*/ 65079 h 215273"/>
                <a:gd name="connsiteX1" fmla="*/ 0 w 217894"/>
                <a:gd name="connsiteY1" fmla="*/ 215274 h 215273"/>
                <a:gd name="connsiteX2" fmla="*/ 150993 w 217894"/>
                <a:gd name="connsiteY2" fmla="*/ 150194 h 215273"/>
                <a:gd name="connsiteX3" fmla="*/ 217895 w 217894"/>
                <a:gd name="connsiteY3" fmla="*/ 0 h 215273"/>
                <a:gd name="connsiteX4" fmla="*/ 66902 w 217894"/>
                <a:gd name="connsiteY4" fmla="*/ 65079 h 21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94" h="215273">
                  <a:moveTo>
                    <a:pt x="66902" y="65079"/>
                  </a:moveTo>
                  <a:cubicBezTo>
                    <a:pt x="6732" y="124525"/>
                    <a:pt x="0" y="215274"/>
                    <a:pt x="0" y="215274"/>
                  </a:cubicBezTo>
                  <a:cubicBezTo>
                    <a:pt x="0" y="215274"/>
                    <a:pt x="90823" y="209641"/>
                    <a:pt x="150993" y="150194"/>
                  </a:cubicBezTo>
                  <a:cubicBezTo>
                    <a:pt x="211163" y="90748"/>
                    <a:pt x="217895" y="0"/>
                    <a:pt x="217895" y="0"/>
                  </a:cubicBezTo>
                  <a:cubicBezTo>
                    <a:pt x="217895" y="0"/>
                    <a:pt x="127072" y="5633"/>
                    <a:pt x="66902" y="65079"/>
                  </a:cubicBezTo>
                  <a:close/>
                </a:path>
              </a:pathLst>
            </a:custGeom>
            <a:solidFill>
              <a:schemeClr val="accent1"/>
            </a:solidFill>
            <a:ln w="3070" cap="flat">
              <a:noFill/>
              <a:prstDash val="solid"/>
              <a:miter/>
            </a:ln>
          </p:spPr>
          <p:txBody>
            <a:bodyPr rtlCol="0" anchor="ctr"/>
            <a:p>
              <a:endParaRPr lang="zh-CN" altLang="en-US"/>
            </a:p>
          </p:txBody>
        </p:sp>
        <p:sp>
          <p:nvSpPr>
            <p:cNvPr id="297" name="任意多边形: 形状 296"/>
            <p:cNvSpPr/>
            <p:nvPr/>
          </p:nvSpPr>
          <p:spPr>
            <a:xfrm>
              <a:off x="1172929" y="2651171"/>
              <a:ext cx="328850" cy="139936"/>
            </a:xfrm>
            <a:custGeom>
              <a:avLst/>
              <a:gdLst>
                <a:gd name="connsiteX0" fmla="*/ 282106 w 328850"/>
                <a:gd name="connsiteY0" fmla="*/ 0 h 139936"/>
                <a:gd name="connsiteX1" fmla="*/ 328850 w 328850"/>
                <a:gd name="connsiteY1" fmla="*/ 0 h 139936"/>
                <a:gd name="connsiteX2" fmla="*/ 328850 w 328850"/>
                <a:gd name="connsiteY2" fmla="*/ 139936 h 139936"/>
                <a:gd name="connsiteX3" fmla="*/ 282106 w 328850"/>
                <a:gd name="connsiteY3" fmla="*/ 139936 h 139936"/>
                <a:gd name="connsiteX4" fmla="*/ 46744 w 328850"/>
                <a:gd name="connsiteY4" fmla="*/ 139936 h 139936"/>
                <a:gd name="connsiteX5" fmla="*/ 46744 w 328850"/>
                <a:gd name="connsiteY5" fmla="*/ 0 h 139936"/>
                <a:gd name="connsiteX6" fmla="*/ 0 w 328850"/>
                <a:gd name="connsiteY6" fmla="*/ 0 h 139936"/>
                <a:gd name="connsiteX7" fmla="*/ 46744 w 328850"/>
                <a:gd name="connsiteY7" fmla="*/ 0 h 139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850" h="139936">
                  <a:moveTo>
                    <a:pt x="282106" y="0"/>
                  </a:moveTo>
                  <a:cubicBezTo>
                    <a:pt x="307922" y="0"/>
                    <a:pt x="328850" y="0"/>
                    <a:pt x="328850" y="0"/>
                  </a:cubicBezTo>
                  <a:lnTo>
                    <a:pt x="328850" y="139936"/>
                  </a:lnTo>
                  <a:cubicBezTo>
                    <a:pt x="328850" y="139936"/>
                    <a:pt x="307922" y="139936"/>
                    <a:pt x="282106" y="139936"/>
                  </a:cubicBezTo>
                  <a:lnTo>
                    <a:pt x="46744" y="139936"/>
                  </a:lnTo>
                  <a:lnTo>
                    <a:pt x="46744" y="0"/>
                  </a:lnTo>
                  <a:cubicBezTo>
                    <a:pt x="20928" y="0"/>
                    <a:pt x="0" y="0"/>
                    <a:pt x="0" y="0"/>
                  </a:cubicBezTo>
                  <a:cubicBezTo>
                    <a:pt x="0" y="0"/>
                    <a:pt x="20928" y="0"/>
                    <a:pt x="46744" y="0"/>
                  </a:cubicBezTo>
                  <a:close/>
                </a:path>
              </a:pathLst>
            </a:custGeom>
            <a:solidFill>
              <a:schemeClr val="accent1"/>
            </a:solidFill>
            <a:ln w="3070" cap="flat">
              <a:noFill/>
              <a:prstDash val="solid"/>
              <a:miter/>
            </a:ln>
          </p:spPr>
          <p:txBody>
            <a:bodyPr rtlCol="0" anchor="ctr"/>
            <a:p>
              <a:endParaRPr lang="zh-CN" altLang="en-US"/>
            </a:p>
          </p:txBody>
        </p:sp>
        <p:sp>
          <p:nvSpPr>
            <p:cNvPr id="298" name="任意多边形: 形状 297"/>
            <p:cNvSpPr/>
            <p:nvPr/>
          </p:nvSpPr>
          <p:spPr>
            <a:xfrm>
              <a:off x="3465837" y="2511356"/>
              <a:ext cx="317543" cy="282373"/>
            </a:xfrm>
            <a:custGeom>
              <a:avLst/>
              <a:gdLst>
                <a:gd name="connsiteX0" fmla="*/ 252119 w 317543"/>
                <a:gd name="connsiteY0" fmla="*/ 50424 h 282373"/>
                <a:gd name="connsiteX1" fmla="*/ 252119 w 317543"/>
                <a:gd name="connsiteY1" fmla="*/ 0 h 282373"/>
                <a:gd name="connsiteX2" fmla="*/ 0 w 317543"/>
                <a:gd name="connsiteY2" fmla="*/ 0 h 282373"/>
                <a:gd name="connsiteX3" fmla="*/ 0 w 317543"/>
                <a:gd name="connsiteY3" fmla="*/ 233210 h 282373"/>
                <a:gd name="connsiteX4" fmla="*/ 49163 w 317543"/>
                <a:gd name="connsiteY4" fmla="*/ 282374 h 282373"/>
                <a:gd name="connsiteX5" fmla="*/ 202956 w 317543"/>
                <a:gd name="connsiteY5" fmla="*/ 282374 h 282373"/>
                <a:gd name="connsiteX6" fmla="*/ 252119 w 317543"/>
                <a:gd name="connsiteY6" fmla="*/ 233210 h 282373"/>
                <a:gd name="connsiteX7" fmla="*/ 252119 w 317543"/>
                <a:gd name="connsiteY7" fmla="*/ 181526 h 282373"/>
                <a:gd name="connsiteX8" fmla="*/ 317543 w 317543"/>
                <a:gd name="connsiteY8" fmla="*/ 115848 h 282373"/>
                <a:gd name="connsiteX9" fmla="*/ 252119 w 317543"/>
                <a:gd name="connsiteY9" fmla="*/ 50424 h 282373"/>
                <a:gd name="connsiteX10" fmla="*/ 252119 w 317543"/>
                <a:gd name="connsiteY10" fmla="*/ 156314 h 282373"/>
                <a:gd name="connsiteX11" fmla="*/ 252119 w 317543"/>
                <a:gd name="connsiteY11" fmla="*/ 75636 h 282373"/>
                <a:gd name="connsiteX12" fmla="*/ 292458 w 317543"/>
                <a:gd name="connsiteY12" fmla="*/ 115975 h 282373"/>
                <a:gd name="connsiteX13" fmla="*/ 252119 w 317543"/>
                <a:gd name="connsiteY13" fmla="*/ 156314 h 28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543" h="282373">
                  <a:moveTo>
                    <a:pt x="252119" y="50424"/>
                  </a:moveTo>
                  <a:lnTo>
                    <a:pt x="252119" y="0"/>
                  </a:lnTo>
                  <a:lnTo>
                    <a:pt x="0" y="0"/>
                  </a:lnTo>
                  <a:lnTo>
                    <a:pt x="0" y="233210"/>
                  </a:lnTo>
                  <a:cubicBezTo>
                    <a:pt x="0" y="260362"/>
                    <a:pt x="22011" y="282374"/>
                    <a:pt x="49163" y="282374"/>
                  </a:cubicBezTo>
                  <a:lnTo>
                    <a:pt x="202956" y="282374"/>
                  </a:lnTo>
                  <a:cubicBezTo>
                    <a:pt x="230108" y="282374"/>
                    <a:pt x="252119" y="260362"/>
                    <a:pt x="252119" y="233210"/>
                  </a:cubicBezTo>
                  <a:lnTo>
                    <a:pt x="252119" y="181526"/>
                  </a:lnTo>
                  <a:cubicBezTo>
                    <a:pt x="288322" y="181456"/>
                    <a:pt x="317613" y="152050"/>
                    <a:pt x="317543" y="115848"/>
                  </a:cubicBezTo>
                  <a:cubicBezTo>
                    <a:pt x="317473" y="79744"/>
                    <a:pt x="288223" y="50494"/>
                    <a:pt x="252119" y="50424"/>
                  </a:cubicBezTo>
                  <a:close/>
                  <a:moveTo>
                    <a:pt x="252119" y="156314"/>
                  </a:moveTo>
                  <a:lnTo>
                    <a:pt x="252119" y="75636"/>
                  </a:lnTo>
                  <a:cubicBezTo>
                    <a:pt x="274398" y="75636"/>
                    <a:pt x="292458" y="93696"/>
                    <a:pt x="292458" y="115975"/>
                  </a:cubicBezTo>
                  <a:cubicBezTo>
                    <a:pt x="292458" y="138253"/>
                    <a:pt x="274398" y="156314"/>
                    <a:pt x="252119" y="156314"/>
                  </a:cubicBezTo>
                  <a:close/>
                </a:path>
              </a:pathLst>
            </a:custGeom>
            <a:solidFill>
              <a:srgbClr val="808080"/>
            </a:solidFill>
            <a:ln w="3070" cap="flat">
              <a:noFill/>
              <a:prstDash val="solid"/>
              <a:miter/>
            </a:ln>
          </p:spPr>
          <p:txBody>
            <a:bodyPr rtlCol="0" anchor="ctr"/>
            <a:p>
              <a:endParaRPr lang="zh-CN" altLang="en-US"/>
            </a:p>
          </p:txBody>
        </p:sp>
        <p:sp>
          <p:nvSpPr>
            <p:cNvPr id="299" name="任意多边形: 形状 298"/>
            <p:cNvSpPr/>
            <p:nvPr/>
          </p:nvSpPr>
          <p:spPr>
            <a:xfrm>
              <a:off x="3649993" y="2569672"/>
              <a:ext cx="119701" cy="119701"/>
            </a:xfrm>
            <a:custGeom>
              <a:avLst/>
              <a:gdLst>
                <a:gd name="connsiteX0" fmla="*/ 59851 w 119701"/>
                <a:gd name="connsiteY0" fmla="*/ 0 h 119701"/>
                <a:gd name="connsiteX1" fmla="*/ 0 w 119701"/>
                <a:gd name="connsiteY1" fmla="*/ 59851 h 119701"/>
                <a:gd name="connsiteX2" fmla="*/ 59851 w 119701"/>
                <a:gd name="connsiteY2" fmla="*/ 119702 h 119701"/>
                <a:gd name="connsiteX3" fmla="*/ 119702 w 119701"/>
                <a:gd name="connsiteY3" fmla="*/ 59851 h 119701"/>
                <a:gd name="connsiteX4" fmla="*/ 59851 w 119701"/>
                <a:gd name="connsiteY4" fmla="*/ 0 h 119701"/>
                <a:gd name="connsiteX5" fmla="*/ 59851 w 119701"/>
                <a:gd name="connsiteY5" fmla="*/ 96682 h 119701"/>
                <a:gd name="connsiteX6" fmla="*/ 23020 w 119701"/>
                <a:gd name="connsiteY6" fmla="*/ 59851 h 119701"/>
                <a:gd name="connsiteX7" fmla="*/ 59851 w 119701"/>
                <a:gd name="connsiteY7" fmla="*/ 23020 h 119701"/>
                <a:gd name="connsiteX8" fmla="*/ 96682 w 119701"/>
                <a:gd name="connsiteY8" fmla="*/ 59851 h 119701"/>
                <a:gd name="connsiteX9" fmla="*/ 59851 w 119701"/>
                <a:gd name="connsiteY9" fmla="*/ 96682 h 11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701" h="119701">
                  <a:moveTo>
                    <a:pt x="59851" y="0"/>
                  </a:moveTo>
                  <a:cubicBezTo>
                    <a:pt x="26796" y="0"/>
                    <a:pt x="0" y="26796"/>
                    <a:pt x="0" y="59851"/>
                  </a:cubicBezTo>
                  <a:cubicBezTo>
                    <a:pt x="0" y="92906"/>
                    <a:pt x="26796" y="119702"/>
                    <a:pt x="59851" y="119702"/>
                  </a:cubicBezTo>
                  <a:cubicBezTo>
                    <a:pt x="92906" y="119702"/>
                    <a:pt x="119702" y="92906"/>
                    <a:pt x="119702" y="59851"/>
                  </a:cubicBezTo>
                  <a:cubicBezTo>
                    <a:pt x="119702" y="26796"/>
                    <a:pt x="92906" y="0"/>
                    <a:pt x="59851" y="0"/>
                  </a:cubicBezTo>
                  <a:close/>
                  <a:moveTo>
                    <a:pt x="59851" y="96682"/>
                  </a:moveTo>
                  <a:cubicBezTo>
                    <a:pt x="39509" y="96682"/>
                    <a:pt x="23020" y="80192"/>
                    <a:pt x="23020" y="59851"/>
                  </a:cubicBezTo>
                  <a:cubicBezTo>
                    <a:pt x="23020" y="39509"/>
                    <a:pt x="39509" y="23020"/>
                    <a:pt x="59851" y="23020"/>
                  </a:cubicBezTo>
                  <a:cubicBezTo>
                    <a:pt x="80192" y="23020"/>
                    <a:pt x="96682" y="39509"/>
                    <a:pt x="96682" y="59851"/>
                  </a:cubicBezTo>
                  <a:cubicBezTo>
                    <a:pt x="96682" y="80192"/>
                    <a:pt x="80192" y="96682"/>
                    <a:pt x="59851" y="96682"/>
                  </a:cubicBezTo>
                  <a:close/>
                </a:path>
              </a:pathLst>
            </a:custGeom>
            <a:solidFill>
              <a:srgbClr val="6C63FF"/>
            </a:solidFill>
            <a:ln w="3070" cap="flat">
              <a:noFill/>
              <a:prstDash val="solid"/>
              <a:miter/>
            </a:ln>
          </p:spPr>
          <p:txBody>
            <a:bodyPr rtlCol="0" anchor="ctr"/>
            <a:p>
              <a:endParaRPr lang="zh-CN" altLang="en-US"/>
            </a:p>
          </p:txBody>
        </p:sp>
        <p:sp>
          <p:nvSpPr>
            <p:cNvPr id="300" name="任意多边形: 形状 299"/>
            <p:cNvSpPr/>
            <p:nvPr/>
          </p:nvSpPr>
          <p:spPr>
            <a:xfrm>
              <a:off x="3649993" y="2569672"/>
              <a:ext cx="119701" cy="119701"/>
            </a:xfrm>
            <a:custGeom>
              <a:avLst/>
              <a:gdLst>
                <a:gd name="connsiteX0" fmla="*/ 59851 w 119701"/>
                <a:gd name="connsiteY0" fmla="*/ 0 h 119701"/>
                <a:gd name="connsiteX1" fmla="*/ 0 w 119701"/>
                <a:gd name="connsiteY1" fmla="*/ 59851 h 119701"/>
                <a:gd name="connsiteX2" fmla="*/ 59851 w 119701"/>
                <a:gd name="connsiteY2" fmla="*/ 119702 h 119701"/>
                <a:gd name="connsiteX3" fmla="*/ 119702 w 119701"/>
                <a:gd name="connsiteY3" fmla="*/ 59851 h 119701"/>
                <a:gd name="connsiteX4" fmla="*/ 59851 w 119701"/>
                <a:gd name="connsiteY4" fmla="*/ 0 h 119701"/>
                <a:gd name="connsiteX5" fmla="*/ 59851 w 119701"/>
                <a:gd name="connsiteY5" fmla="*/ 96682 h 119701"/>
                <a:gd name="connsiteX6" fmla="*/ 23020 w 119701"/>
                <a:gd name="connsiteY6" fmla="*/ 59851 h 119701"/>
                <a:gd name="connsiteX7" fmla="*/ 59851 w 119701"/>
                <a:gd name="connsiteY7" fmla="*/ 23020 h 119701"/>
                <a:gd name="connsiteX8" fmla="*/ 96682 w 119701"/>
                <a:gd name="connsiteY8" fmla="*/ 59851 h 119701"/>
                <a:gd name="connsiteX9" fmla="*/ 59851 w 119701"/>
                <a:gd name="connsiteY9" fmla="*/ 96682 h 11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701" h="119701">
                  <a:moveTo>
                    <a:pt x="59851" y="0"/>
                  </a:moveTo>
                  <a:cubicBezTo>
                    <a:pt x="26796" y="0"/>
                    <a:pt x="0" y="26796"/>
                    <a:pt x="0" y="59851"/>
                  </a:cubicBezTo>
                  <a:cubicBezTo>
                    <a:pt x="0" y="92906"/>
                    <a:pt x="26796" y="119702"/>
                    <a:pt x="59851" y="119702"/>
                  </a:cubicBezTo>
                  <a:cubicBezTo>
                    <a:pt x="92906" y="119702"/>
                    <a:pt x="119702" y="92906"/>
                    <a:pt x="119702" y="59851"/>
                  </a:cubicBezTo>
                  <a:cubicBezTo>
                    <a:pt x="119702" y="26796"/>
                    <a:pt x="92906" y="0"/>
                    <a:pt x="59851" y="0"/>
                  </a:cubicBezTo>
                  <a:close/>
                  <a:moveTo>
                    <a:pt x="59851" y="96682"/>
                  </a:moveTo>
                  <a:cubicBezTo>
                    <a:pt x="39509" y="96682"/>
                    <a:pt x="23020" y="80192"/>
                    <a:pt x="23020" y="59851"/>
                  </a:cubicBezTo>
                  <a:cubicBezTo>
                    <a:pt x="23020" y="39509"/>
                    <a:pt x="39509" y="23020"/>
                    <a:pt x="59851" y="23020"/>
                  </a:cubicBezTo>
                  <a:cubicBezTo>
                    <a:pt x="80192" y="23020"/>
                    <a:pt x="96682" y="39509"/>
                    <a:pt x="96682" y="59851"/>
                  </a:cubicBezTo>
                  <a:cubicBezTo>
                    <a:pt x="96682" y="80192"/>
                    <a:pt x="80192" y="96682"/>
                    <a:pt x="59851" y="96682"/>
                  </a:cubicBezTo>
                  <a:close/>
                </a:path>
              </a:pathLst>
            </a:custGeom>
            <a:solidFill>
              <a:schemeClr val="accent1"/>
            </a:solidFill>
            <a:ln w="3070" cap="flat">
              <a:noFill/>
              <a:prstDash val="solid"/>
              <a:miter/>
            </a:ln>
          </p:spPr>
          <p:txBody>
            <a:bodyPr rtlCol="0" anchor="ctr"/>
            <a:p>
              <a:endParaRPr lang="zh-CN" altLang="en-US"/>
            </a:p>
          </p:txBody>
        </p:sp>
        <p:sp>
          <p:nvSpPr>
            <p:cNvPr id="301" name="任意多边形: 形状 300"/>
            <p:cNvSpPr/>
            <p:nvPr/>
          </p:nvSpPr>
          <p:spPr>
            <a:xfrm>
              <a:off x="3479648" y="2523633"/>
              <a:ext cx="230195" cy="257819"/>
            </a:xfrm>
            <a:custGeom>
              <a:avLst/>
              <a:gdLst>
                <a:gd name="connsiteX0" fmla="*/ 0 w 230195"/>
                <a:gd name="connsiteY0" fmla="*/ 0 h 257819"/>
                <a:gd name="connsiteX1" fmla="*/ 230195 w 230195"/>
                <a:gd name="connsiteY1" fmla="*/ 0 h 257819"/>
                <a:gd name="connsiteX2" fmla="*/ 230195 w 230195"/>
                <a:gd name="connsiteY2" fmla="*/ 0 h 257819"/>
                <a:gd name="connsiteX3" fmla="*/ 230195 w 230195"/>
                <a:gd name="connsiteY3" fmla="*/ 227830 h 257819"/>
                <a:gd name="connsiteX4" fmla="*/ 200207 w 230195"/>
                <a:gd name="connsiteY4" fmla="*/ 257819 h 257819"/>
                <a:gd name="connsiteX5" fmla="*/ 29989 w 230195"/>
                <a:gd name="connsiteY5" fmla="*/ 257819 h 257819"/>
                <a:gd name="connsiteX6" fmla="*/ 0 w 230195"/>
                <a:gd name="connsiteY6" fmla="*/ 227830 h 257819"/>
                <a:gd name="connsiteX7" fmla="*/ 0 w 230195"/>
                <a:gd name="connsiteY7" fmla="*/ 0 h 257819"/>
                <a:gd name="connsiteX8" fmla="*/ 0 w 230195"/>
                <a:gd name="connsiteY8" fmla="*/ 0 h 25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95" h="257819">
                  <a:moveTo>
                    <a:pt x="0" y="0"/>
                  </a:moveTo>
                  <a:lnTo>
                    <a:pt x="230195" y="0"/>
                  </a:lnTo>
                  <a:lnTo>
                    <a:pt x="230195" y="0"/>
                  </a:lnTo>
                  <a:lnTo>
                    <a:pt x="230195" y="227830"/>
                  </a:lnTo>
                  <a:cubicBezTo>
                    <a:pt x="230195" y="244393"/>
                    <a:pt x="216769" y="257819"/>
                    <a:pt x="200207" y="257819"/>
                  </a:cubicBezTo>
                  <a:lnTo>
                    <a:pt x="29989" y="257819"/>
                  </a:lnTo>
                  <a:cubicBezTo>
                    <a:pt x="13427" y="257819"/>
                    <a:pt x="0" y="244393"/>
                    <a:pt x="0" y="227830"/>
                  </a:cubicBezTo>
                  <a:lnTo>
                    <a:pt x="0" y="0"/>
                  </a:lnTo>
                  <a:lnTo>
                    <a:pt x="0" y="0"/>
                  </a:lnTo>
                  <a:close/>
                </a:path>
              </a:pathLst>
            </a:custGeom>
            <a:solidFill>
              <a:schemeClr val="accent1"/>
            </a:solidFill>
            <a:ln w="3070" cap="flat">
              <a:noFill/>
              <a:prstDash val="solid"/>
              <a:miter/>
            </a:ln>
          </p:spPr>
          <p:txBody>
            <a:bodyPr rtlCol="0" anchor="ctr"/>
            <a:p>
              <a:endParaRPr lang="zh-CN" altLang="en-US"/>
            </a:p>
          </p:txBody>
        </p:sp>
        <p:sp>
          <p:nvSpPr>
            <p:cNvPr id="302" name="任意多边形: 形状 301"/>
            <p:cNvSpPr/>
            <p:nvPr/>
          </p:nvSpPr>
          <p:spPr>
            <a:xfrm>
              <a:off x="963612" y="2781452"/>
              <a:ext cx="2987937" cy="101286"/>
            </a:xfrm>
            <a:custGeom>
              <a:avLst/>
              <a:gdLst>
                <a:gd name="connsiteX0" fmla="*/ 0 w 2987937"/>
                <a:gd name="connsiteY0" fmla="*/ 0 h 101286"/>
                <a:gd name="connsiteX1" fmla="*/ 2987938 w 2987937"/>
                <a:gd name="connsiteY1" fmla="*/ 0 h 101286"/>
                <a:gd name="connsiteX2" fmla="*/ 2987938 w 2987937"/>
                <a:gd name="connsiteY2" fmla="*/ 101286 h 101286"/>
                <a:gd name="connsiteX3" fmla="*/ 0 w 2987937"/>
                <a:gd name="connsiteY3" fmla="*/ 101286 h 101286"/>
              </a:gdLst>
              <a:ahLst/>
              <a:cxnLst>
                <a:cxn ang="0">
                  <a:pos x="connsiteX0" y="connsiteY0"/>
                </a:cxn>
                <a:cxn ang="0">
                  <a:pos x="connsiteX1" y="connsiteY1"/>
                </a:cxn>
                <a:cxn ang="0">
                  <a:pos x="connsiteX2" y="connsiteY2"/>
                </a:cxn>
                <a:cxn ang="0">
                  <a:pos x="connsiteX3" y="connsiteY3"/>
                </a:cxn>
              </a:cxnLst>
              <a:rect l="l" t="t" r="r" b="b"/>
              <a:pathLst>
                <a:path w="2987937" h="101286">
                  <a:moveTo>
                    <a:pt x="0" y="0"/>
                  </a:moveTo>
                  <a:lnTo>
                    <a:pt x="2987938" y="0"/>
                  </a:lnTo>
                  <a:lnTo>
                    <a:pt x="2987938" y="101286"/>
                  </a:lnTo>
                  <a:lnTo>
                    <a:pt x="0" y="101286"/>
                  </a:lnTo>
                  <a:close/>
                </a:path>
              </a:pathLst>
            </a:custGeom>
            <a:solidFill>
              <a:srgbClr val="E0E0E0"/>
            </a:solidFill>
            <a:ln w="3070" cap="flat">
              <a:noFill/>
              <a:prstDash val="solid"/>
              <a:miter/>
            </a:ln>
          </p:spPr>
          <p:txBody>
            <a:bodyPr rtlCol="0" anchor="ctr"/>
            <a:p>
              <a:endParaRPr lang="zh-CN" altLang="en-US"/>
            </a:p>
          </p:txBody>
        </p:sp>
        <p:sp>
          <p:nvSpPr>
            <p:cNvPr id="303" name="任意多边形: 形状 302"/>
            <p:cNvSpPr/>
            <p:nvPr/>
          </p:nvSpPr>
          <p:spPr>
            <a:xfrm>
              <a:off x="1918327" y="888007"/>
              <a:ext cx="1082514" cy="1633563"/>
            </a:xfrm>
            <a:custGeom>
              <a:avLst/>
              <a:gdLst>
                <a:gd name="connsiteX0" fmla="*/ 1010614 w 1082514"/>
                <a:gd name="connsiteY0" fmla="*/ 1215747 h 1633563"/>
                <a:gd name="connsiteX1" fmla="*/ 660434 w 1082514"/>
                <a:gd name="connsiteY1" fmla="*/ 995805 h 1633563"/>
                <a:gd name="connsiteX2" fmla="*/ 660499 w 1082514"/>
                <a:gd name="connsiteY2" fmla="*/ 993235 h 1633563"/>
                <a:gd name="connsiteX3" fmla="*/ 660499 w 1082514"/>
                <a:gd name="connsiteY3" fmla="*/ 893733 h 1633563"/>
                <a:gd name="connsiteX4" fmla="*/ 660939 w 1082514"/>
                <a:gd name="connsiteY4" fmla="*/ 893581 h 1633563"/>
                <a:gd name="connsiteX5" fmla="*/ 660939 w 1082514"/>
                <a:gd name="connsiteY5" fmla="*/ 889810 h 1633563"/>
                <a:gd name="connsiteX6" fmla="*/ 867048 w 1082514"/>
                <a:gd name="connsiteY6" fmla="*/ 673793 h 1633563"/>
                <a:gd name="connsiteX7" fmla="*/ 889040 w 1082514"/>
                <a:gd name="connsiteY7" fmla="*/ 626378 h 1633563"/>
                <a:gd name="connsiteX8" fmla="*/ 914637 w 1082514"/>
                <a:gd name="connsiteY8" fmla="*/ 568126 h 1633563"/>
                <a:gd name="connsiteX9" fmla="*/ 910521 w 1082514"/>
                <a:gd name="connsiteY9" fmla="*/ 538920 h 1633563"/>
                <a:gd name="connsiteX10" fmla="*/ 913255 w 1082514"/>
                <a:gd name="connsiteY10" fmla="*/ 494570 h 1633563"/>
                <a:gd name="connsiteX11" fmla="*/ 791157 w 1082514"/>
                <a:gd name="connsiteY11" fmla="*/ 219650 h 1633563"/>
                <a:gd name="connsiteX12" fmla="*/ 792311 w 1082514"/>
                <a:gd name="connsiteY12" fmla="*/ 201573 h 1633563"/>
                <a:gd name="connsiteX13" fmla="*/ 690402 w 1082514"/>
                <a:gd name="connsiteY13" fmla="*/ 119199 h 1633563"/>
                <a:gd name="connsiteX14" fmla="*/ 707415 w 1082514"/>
                <a:gd name="connsiteY14" fmla="*/ 12665 h 1633563"/>
                <a:gd name="connsiteX15" fmla="*/ 560480 w 1082514"/>
                <a:gd name="connsiteY15" fmla="*/ 62147 h 1633563"/>
                <a:gd name="connsiteX16" fmla="*/ 580664 w 1082514"/>
                <a:gd name="connsiteY16" fmla="*/ 0 h 1633563"/>
                <a:gd name="connsiteX17" fmla="*/ 347656 w 1082514"/>
                <a:gd name="connsiteY17" fmla="*/ 155615 h 1633563"/>
                <a:gd name="connsiteX18" fmla="*/ 311424 w 1082514"/>
                <a:gd name="connsiteY18" fmla="*/ 205033 h 1633563"/>
                <a:gd name="connsiteX19" fmla="*/ 172031 w 1082514"/>
                <a:gd name="connsiteY19" fmla="*/ 494570 h 1633563"/>
                <a:gd name="connsiteX20" fmla="*/ 174714 w 1082514"/>
                <a:gd name="connsiteY20" fmla="*/ 538521 h 1633563"/>
                <a:gd name="connsiteX21" fmla="*/ 170469 w 1082514"/>
                <a:gd name="connsiteY21" fmla="*/ 568126 h 1633563"/>
                <a:gd name="connsiteX22" fmla="*/ 196269 w 1082514"/>
                <a:gd name="connsiteY22" fmla="*/ 626436 h 1633563"/>
                <a:gd name="connsiteX23" fmla="*/ 218362 w 1082514"/>
                <a:gd name="connsiteY23" fmla="*/ 674008 h 1633563"/>
                <a:gd name="connsiteX24" fmla="*/ 423028 w 1082514"/>
                <a:gd name="connsiteY24" fmla="*/ 889267 h 1633563"/>
                <a:gd name="connsiteX25" fmla="*/ 423028 w 1082514"/>
                <a:gd name="connsiteY25" fmla="*/ 993235 h 1633563"/>
                <a:gd name="connsiteX26" fmla="*/ 423088 w 1082514"/>
                <a:gd name="connsiteY26" fmla="*/ 995622 h 1633563"/>
                <a:gd name="connsiteX27" fmla="*/ 71225 w 1082514"/>
                <a:gd name="connsiteY27" fmla="*/ 1216844 h 1633563"/>
                <a:gd name="connsiteX28" fmla="*/ 0 w 1082514"/>
                <a:gd name="connsiteY28" fmla="*/ 1494404 h 1633563"/>
                <a:gd name="connsiteX29" fmla="*/ 550691 w 1082514"/>
                <a:gd name="connsiteY29" fmla="*/ 1633563 h 1633563"/>
                <a:gd name="connsiteX30" fmla="*/ 1082514 w 1082514"/>
                <a:gd name="connsiteY30" fmla="*/ 1507261 h 1633563"/>
                <a:gd name="connsiteX31" fmla="*/ 1010614 w 1082514"/>
                <a:gd name="connsiteY31" fmla="*/ 1215747 h 163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514" h="1633563">
                  <a:moveTo>
                    <a:pt x="1010614" y="1215747"/>
                  </a:moveTo>
                  <a:cubicBezTo>
                    <a:pt x="978590" y="1099508"/>
                    <a:pt x="797038" y="1014626"/>
                    <a:pt x="660434" y="995805"/>
                  </a:cubicBezTo>
                  <a:cubicBezTo>
                    <a:pt x="660453" y="994948"/>
                    <a:pt x="660499" y="994097"/>
                    <a:pt x="660499" y="993235"/>
                  </a:cubicBezTo>
                  <a:lnTo>
                    <a:pt x="660499" y="893733"/>
                  </a:lnTo>
                  <a:cubicBezTo>
                    <a:pt x="660644" y="893679"/>
                    <a:pt x="660794" y="893635"/>
                    <a:pt x="660939" y="893581"/>
                  </a:cubicBezTo>
                  <a:lnTo>
                    <a:pt x="660939" y="889810"/>
                  </a:lnTo>
                  <a:cubicBezTo>
                    <a:pt x="759170" y="853278"/>
                    <a:pt x="835165" y="773630"/>
                    <a:pt x="867048" y="673793"/>
                  </a:cubicBezTo>
                  <a:cubicBezTo>
                    <a:pt x="875491" y="658528"/>
                    <a:pt x="882840" y="642683"/>
                    <a:pt x="889040" y="626378"/>
                  </a:cubicBezTo>
                  <a:cubicBezTo>
                    <a:pt x="903623" y="621068"/>
                    <a:pt x="914637" y="597021"/>
                    <a:pt x="914637" y="568126"/>
                  </a:cubicBezTo>
                  <a:cubicBezTo>
                    <a:pt x="914691" y="558243"/>
                    <a:pt x="913305" y="548404"/>
                    <a:pt x="910521" y="538920"/>
                  </a:cubicBezTo>
                  <a:cubicBezTo>
                    <a:pt x="912311" y="524204"/>
                    <a:pt x="913224" y="509395"/>
                    <a:pt x="913255" y="494570"/>
                  </a:cubicBezTo>
                  <a:cubicBezTo>
                    <a:pt x="913370" y="389765"/>
                    <a:pt x="868990" y="289837"/>
                    <a:pt x="791157" y="219650"/>
                  </a:cubicBezTo>
                  <a:cubicBezTo>
                    <a:pt x="792300" y="213697"/>
                    <a:pt x="792688" y="207623"/>
                    <a:pt x="792311" y="201573"/>
                  </a:cubicBezTo>
                  <a:cubicBezTo>
                    <a:pt x="789221" y="153815"/>
                    <a:pt x="738210" y="121369"/>
                    <a:pt x="690402" y="119199"/>
                  </a:cubicBezTo>
                  <a:cubicBezTo>
                    <a:pt x="716178" y="89957"/>
                    <a:pt x="722802" y="48481"/>
                    <a:pt x="707415" y="12665"/>
                  </a:cubicBezTo>
                  <a:cubicBezTo>
                    <a:pt x="676931" y="57077"/>
                    <a:pt x="614347" y="61798"/>
                    <a:pt x="560480" y="62147"/>
                  </a:cubicBezTo>
                  <a:cubicBezTo>
                    <a:pt x="583723" y="53146"/>
                    <a:pt x="594183" y="20940"/>
                    <a:pt x="580664" y="0"/>
                  </a:cubicBezTo>
                  <a:cubicBezTo>
                    <a:pt x="524366" y="75461"/>
                    <a:pt x="414618" y="89434"/>
                    <a:pt x="347656" y="155615"/>
                  </a:cubicBezTo>
                  <a:cubicBezTo>
                    <a:pt x="333068" y="170091"/>
                    <a:pt x="320842" y="186766"/>
                    <a:pt x="311424" y="205033"/>
                  </a:cubicBezTo>
                  <a:cubicBezTo>
                    <a:pt x="223267" y="275262"/>
                    <a:pt x="171948" y="381859"/>
                    <a:pt x="172031" y="494570"/>
                  </a:cubicBezTo>
                  <a:cubicBezTo>
                    <a:pt x="172061" y="509260"/>
                    <a:pt x="172957" y="523936"/>
                    <a:pt x="174714" y="538521"/>
                  </a:cubicBezTo>
                  <a:cubicBezTo>
                    <a:pt x="171844" y="548125"/>
                    <a:pt x="170413" y="558102"/>
                    <a:pt x="170469" y="568126"/>
                  </a:cubicBezTo>
                  <a:cubicBezTo>
                    <a:pt x="170469" y="597153"/>
                    <a:pt x="181587" y="621275"/>
                    <a:pt x="196269" y="626436"/>
                  </a:cubicBezTo>
                  <a:cubicBezTo>
                    <a:pt x="202495" y="642798"/>
                    <a:pt x="209878" y="658695"/>
                    <a:pt x="218362" y="674008"/>
                  </a:cubicBezTo>
                  <a:cubicBezTo>
                    <a:pt x="250129" y="773253"/>
                    <a:pt x="325511" y="852537"/>
                    <a:pt x="423028" y="889267"/>
                  </a:cubicBezTo>
                  <a:lnTo>
                    <a:pt x="423028" y="993235"/>
                  </a:lnTo>
                  <a:cubicBezTo>
                    <a:pt x="423028" y="994035"/>
                    <a:pt x="423072" y="994825"/>
                    <a:pt x="423088" y="995622"/>
                  </a:cubicBezTo>
                  <a:cubicBezTo>
                    <a:pt x="285966" y="1014120"/>
                    <a:pt x="102964" y="1099670"/>
                    <a:pt x="71225" y="1216844"/>
                  </a:cubicBezTo>
                  <a:cubicBezTo>
                    <a:pt x="43816" y="1318032"/>
                    <a:pt x="14558" y="1429159"/>
                    <a:pt x="0" y="1494404"/>
                  </a:cubicBezTo>
                  <a:cubicBezTo>
                    <a:pt x="124779" y="1582081"/>
                    <a:pt x="386605" y="1633563"/>
                    <a:pt x="550691" y="1633563"/>
                  </a:cubicBezTo>
                  <a:cubicBezTo>
                    <a:pt x="706593" y="1633563"/>
                    <a:pt x="961409" y="1587097"/>
                    <a:pt x="1082514" y="1507261"/>
                  </a:cubicBezTo>
                  <a:cubicBezTo>
                    <a:pt x="1069396" y="1435572"/>
                    <a:pt x="1039216" y="1319565"/>
                    <a:pt x="1010614" y="1215747"/>
                  </a:cubicBezTo>
                  <a:close/>
                </a:path>
              </a:pathLst>
            </a:custGeom>
            <a:solidFill>
              <a:srgbClr val="808080"/>
            </a:solidFill>
            <a:ln w="3070" cap="flat">
              <a:noFill/>
              <a:prstDash val="solid"/>
              <a:miter/>
            </a:ln>
          </p:spPr>
          <p:txBody>
            <a:bodyPr rtlCol="0" anchor="ctr"/>
            <a:p>
              <a:endParaRPr lang="zh-CN" altLang="en-US"/>
            </a:p>
          </p:txBody>
        </p:sp>
        <p:sp>
          <p:nvSpPr>
            <p:cNvPr id="304" name="任意多边形: 形状 303"/>
            <p:cNvSpPr/>
            <p:nvPr/>
          </p:nvSpPr>
          <p:spPr>
            <a:xfrm>
              <a:off x="1937453" y="1873687"/>
              <a:ext cx="1044262" cy="619021"/>
            </a:xfrm>
            <a:custGeom>
              <a:avLst/>
              <a:gdLst>
                <a:gd name="connsiteX0" fmla="*/ 531232 w 1044262"/>
                <a:gd name="connsiteY0" fmla="*/ 619021 h 619021"/>
                <a:gd name="connsiteX1" fmla="*/ 1044262 w 1044262"/>
                <a:gd name="connsiteY1" fmla="*/ 497182 h 619021"/>
                <a:gd name="connsiteX2" fmla="*/ 974903 w 1044262"/>
                <a:gd name="connsiteY2" fmla="*/ 215969 h 619021"/>
                <a:gd name="connsiteX3" fmla="*/ 585693 w 1044262"/>
                <a:gd name="connsiteY3" fmla="*/ 0 h 619021"/>
                <a:gd name="connsiteX4" fmla="*/ 458206 w 1044262"/>
                <a:gd name="connsiteY4" fmla="*/ 0 h 619021"/>
                <a:gd name="connsiteX5" fmla="*/ 68708 w 1044262"/>
                <a:gd name="connsiteY5" fmla="*/ 217027 h 619021"/>
                <a:gd name="connsiteX6" fmla="*/ 0 w 1044262"/>
                <a:gd name="connsiteY6" fmla="*/ 484779 h 619021"/>
                <a:gd name="connsiteX7" fmla="*/ 531232 w 1044262"/>
                <a:gd name="connsiteY7" fmla="*/ 619021 h 6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62" h="619021">
                  <a:moveTo>
                    <a:pt x="531232" y="619021"/>
                  </a:moveTo>
                  <a:cubicBezTo>
                    <a:pt x="681625" y="619021"/>
                    <a:pt x="927437" y="574197"/>
                    <a:pt x="1044262" y="497182"/>
                  </a:cubicBezTo>
                  <a:cubicBezTo>
                    <a:pt x="1031608" y="428025"/>
                    <a:pt x="1002494" y="316118"/>
                    <a:pt x="974903" y="215969"/>
                  </a:cubicBezTo>
                  <a:cubicBezTo>
                    <a:pt x="939764" y="88424"/>
                    <a:pt x="717990" y="0"/>
                    <a:pt x="585693" y="0"/>
                  </a:cubicBezTo>
                  <a:lnTo>
                    <a:pt x="458206" y="0"/>
                  </a:lnTo>
                  <a:cubicBezTo>
                    <a:pt x="325498" y="0"/>
                    <a:pt x="103404" y="88935"/>
                    <a:pt x="68708" y="217027"/>
                  </a:cubicBezTo>
                  <a:cubicBezTo>
                    <a:pt x="42267" y="314640"/>
                    <a:pt x="14043" y="421840"/>
                    <a:pt x="0" y="484779"/>
                  </a:cubicBezTo>
                  <a:cubicBezTo>
                    <a:pt x="120370" y="569358"/>
                    <a:pt x="372943" y="619021"/>
                    <a:pt x="531232" y="619021"/>
                  </a:cubicBezTo>
                  <a:close/>
                </a:path>
              </a:pathLst>
            </a:custGeom>
            <a:solidFill>
              <a:schemeClr val="accent1"/>
            </a:solidFill>
            <a:ln w="3070" cap="flat">
              <a:noFill/>
              <a:prstDash val="solid"/>
              <a:miter/>
            </a:ln>
          </p:spPr>
          <p:txBody>
            <a:bodyPr rtlCol="0" anchor="ctr"/>
            <a:p>
              <a:endParaRPr lang="zh-CN" altLang="en-US"/>
            </a:p>
          </p:txBody>
        </p:sp>
        <p:sp>
          <p:nvSpPr>
            <p:cNvPr id="305" name="任意多边形: 形状 304"/>
            <p:cNvSpPr/>
            <p:nvPr/>
          </p:nvSpPr>
          <p:spPr>
            <a:xfrm>
              <a:off x="2103406" y="1036447"/>
              <a:ext cx="715031" cy="715031"/>
            </a:xfrm>
            <a:custGeom>
              <a:avLst/>
              <a:gdLst>
                <a:gd name="connsiteX0" fmla="*/ 715032 w 715031"/>
                <a:gd name="connsiteY0" fmla="*/ 357516 h 715031"/>
                <a:gd name="connsiteX1" fmla="*/ 357516 w 715031"/>
                <a:gd name="connsiteY1" fmla="*/ 715032 h 715031"/>
                <a:gd name="connsiteX2" fmla="*/ 0 w 715031"/>
                <a:gd name="connsiteY2" fmla="*/ 357516 h 715031"/>
                <a:gd name="connsiteX3" fmla="*/ 357516 w 715031"/>
                <a:gd name="connsiteY3" fmla="*/ 0 h 715031"/>
                <a:gd name="connsiteX4" fmla="*/ 715032 w 715031"/>
                <a:gd name="connsiteY4" fmla="*/ 357516 h 71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031" h="715031">
                  <a:moveTo>
                    <a:pt x="715032" y="357516"/>
                  </a:moveTo>
                  <a:cubicBezTo>
                    <a:pt x="715032" y="554966"/>
                    <a:pt x="554966" y="715032"/>
                    <a:pt x="357516" y="715032"/>
                  </a:cubicBezTo>
                  <a:cubicBezTo>
                    <a:pt x="160065" y="715032"/>
                    <a:pt x="0" y="554966"/>
                    <a:pt x="0" y="357516"/>
                  </a:cubicBezTo>
                  <a:cubicBezTo>
                    <a:pt x="0" y="160065"/>
                    <a:pt x="160065" y="0"/>
                    <a:pt x="357516" y="0"/>
                  </a:cubicBezTo>
                  <a:cubicBezTo>
                    <a:pt x="554966" y="0"/>
                    <a:pt x="715032" y="160065"/>
                    <a:pt x="715032" y="357516"/>
                  </a:cubicBezTo>
                  <a:close/>
                </a:path>
              </a:pathLst>
            </a:custGeom>
            <a:solidFill>
              <a:srgbClr val="72351C"/>
            </a:solidFill>
            <a:ln w="3070" cap="flat">
              <a:noFill/>
              <a:prstDash val="solid"/>
              <a:miter/>
            </a:ln>
          </p:spPr>
          <p:txBody>
            <a:bodyPr rtlCol="0" anchor="ctr"/>
            <a:p>
              <a:endParaRPr lang="zh-CN" altLang="en-US"/>
            </a:p>
          </p:txBody>
        </p:sp>
        <p:sp>
          <p:nvSpPr>
            <p:cNvPr id="306" name="任意多边形: 形状 305"/>
            <p:cNvSpPr/>
            <p:nvPr/>
          </p:nvSpPr>
          <p:spPr>
            <a:xfrm>
              <a:off x="2345533" y="1691742"/>
              <a:ext cx="229080" cy="297803"/>
            </a:xfrm>
            <a:custGeom>
              <a:avLst/>
              <a:gdLst>
                <a:gd name="connsiteX0" fmla="*/ 0 w 229080"/>
                <a:gd name="connsiteY0" fmla="*/ 0 h 297803"/>
                <a:gd name="connsiteX1" fmla="*/ 229080 w 229080"/>
                <a:gd name="connsiteY1" fmla="*/ 0 h 297803"/>
                <a:gd name="connsiteX2" fmla="*/ 229080 w 229080"/>
                <a:gd name="connsiteY2" fmla="*/ 0 h 297803"/>
                <a:gd name="connsiteX3" fmla="*/ 229080 w 229080"/>
                <a:gd name="connsiteY3" fmla="*/ 183264 h 297803"/>
                <a:gd name="connsiteX4" fmla="*/ 114540 w 229080"/>
                <a:gd name="connsiteY4" fmla="*/ 297804 h 297803"/>
                <a:gd name="connsiteX5" fmla="*/ 114540 w 229080"/>
                <a:gd name="connsiteY5" fmla="*/ 297804 h 297803"/>
                <a:gd name="connsiteX6" fmla="*/ 0 w 229080"/>
                <a:gd name="connsiteY6" fmla="*/ 183264 h 297803"/>
                <a:gd name="connsiteX7" fmla="*/ 0 w 229080"/>
                <a:gd name="connsiteY7" fmla="*/ 0 h 297803"/>
                <a:gd name="connsiteX8" fmla="*/ 0 w 229080"/>
                <a:gd name="connsiteY8" fmla="*/ 0 h 29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080" h="297803">
                  <a:moveTo>
                    <a:pt x="0" y="0"/>
                  </a:moveTo>
                  <a:lnTo>
                    <a:pt x="229080" y="0"/>
                  </a:lnTo>
                  <a:lnTo>
                    <a:pt x="229080" y="0"/>
                  </a:lnTo>
                  <a:lnTo>
                    <a:pt x="229080" y="183264"/>
                  </a:lnTo>
                  <a:cubicBezTo>
                    <a:pt x="229080" y="246523"/>
                    <a:pt x="177799" y="297804"/>
                    <a:pt x="114540" y="297804"/>
                  </a:cubicBezTo>
                  <a:lnTo>
                    <a:pt x="114540" y="297804"/>
                  </a:lnTo>
                  <a:cubicBezTo>
                    <a:pt x="51281" y="297804"/>
                    <a:pt x="0" y="246523"/>
                    <a:pt x="0" y="183264"/>
                  </a:cubicBezTo>
                  <a:lnTo>
                    <a:pt x="0" y="0"/>
                  </a:lnTo>
                  <a:lnTo>
                    <a:pt x="0" y="0"/>
                  </a:lnTo>
                  <a:close/>
                </a:path>
              </a:pathLst>
            </a:custGeom>
            <a:solidFill>
              <a:srgbClr val="000000">
                <a:alpha val="10000"/>
              </a:srgbClr>
            </a:solidFill>
            <a:ln w="3070" cap="flat">
              <a:noFill/>
              <a:prstDash val="solid"/>
              <a:miter/>
            </a:ln>
          </p:spPr>
          <p:txBody>
            <a:bodyPr rtlCol="0" anchor="ctr"/>
            <a:p>
              <a:endParaRPr lang="zh-CN" altLang="en-US"/>
            </a:p>
          </p:txBody>
        </p:sp>
        <p:sp>
          <p:nvSpPr>
            <p:cNvPr id="307" name="任意多边形: 形状 306"/>
            <p:cNvSpPr/>
            <p:nvPr/>
          </p:nvSpPr>
          <p:spPr>
            <a:xfrm>
              <a:off x="2345533" y="1683258"/>
              <a:ext cx="229079" cy="297803"/>
            </a:xfrm>
            <a:custGeom>
              <a:avLst/>
              <a:gdLst>
                <a:gd name="connsiteX0" fmla="*/ 32858 w 229079"/>
                <a:gd name="connsiteY0" fmla="*/ 0 h 297803"/>
                <a:gd name="connsiteX1" fmla="*/ 196221 w 229079"/>
                <a:gd name="connsiteY1" fmla="*/ 0 h 297803"/>
                <a:gd name="connsiteX2" fmla="*/ 229080 w 229079"/>
                <a:gd name="connsiteY2" fmla="*/ 32859 h 297803"/>
                <a:gd name="connsiteX3" fmla="*/ 229080 w 229079"/>
                <a:gd name="connsiteY3" fmla="*/ 183264 h 297803"/>
                <a:gd name="connsiteX4" fmla="*/ 114540 w 229079"/>
                <a:gd name="connsiteY4" fmla="*/ 297804 h 297803"/>
                <a:gd name="connsiteX5" fmla="*/ 114540 w 229079"/>
                <a:gd name="connsiteY5" fmla="*/ 297804 h 297803"/>
                <a:gd name="connsiteX6" fmla="*/ 0 w 229079"/>
                <a:gd name="connsiteY6" fmla="*/ 183264 h 297803"/>
                <a:gd name="connsiteX7" fmla="*/ 0 w 229079"/>
                <a:gd name="connsiteY7" fmla="*/ 32859 h 297803"/>
                <a:gd name="connsiteX8" fmla="*/ 32858 w 229079"/>
                <a:gd name="connsiteY8" fmla="*/ 0 h 29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079" h="297803">
                  <a:moveTo>
                    <a:pt x="32858" y="0"/>
                  </a:moveTo>
                  <a:lnTo>
                    <a:pt x="196221" y="0"/>
                  </a:lnTo>
                  <a:cubicBezTo>
                    <a:pt x="214369" y="0"/>
                    <a:pt x="229080" y="14711"/>
                    <a:pt x="229080" y="32859"/>
                  </a:cubicBezTo>
                  <a:lnTo>
                    <a:pt x="229080" y="183264"/>
                  </a:lnTo>
                  <a:cubicBezTo>
                    <a:pt x="229080" y="246523"/>
                    <a:pt x="177799" y="297804"/>
                    <a:pt x="114540" y="297804"/>
                  </a:cubicBezTo>
                  <a:lnTo>
                    <a:pt x="114540" y="297804"/>
                  </a:lnTo>
                  <a:cubicBezTo>
                    <a:pt x="51281" y="297804"/>
                    <a:pt x="0" y="246523"/>
                    <a:pt x="0" y="183264"/>
                  </a:cubicBezTo>
                  <a:lnTo>
                    <a:pt x="0" y="32859"/>
                  </a:lnTo>
                  <a:cubicBezTo>
                    <a:pt x="0" y="14711"/>
                    <a:pt x="14711" y="0"/>
                    <a:pt x="32858" y="0"/>
                  </a:cubicBezTo>
                  <a:close/>
                </a:path>
              </a:pathLst>
            </a:custGeom>
            <a:solidFill>
              <a:srgbClr val="FDA57D"/>
            </a:solidFill>
            <a:ln w="3070" cap="flat">
              <a:noFill/>
              <a:prstDash val="solid"/>
              <a:miter/>
            </a:ln>
          </p:spPr>
          <p:txBody>
            <a:bodyPr rtlCol="0" anchor="ctr"/>
            <a:p>
              <a:endParaRPr lang="zh-CN" altLang="en-US"/>
            </a:p>
          </p:txBody>
        </p:sp>
        <p:sp>
          <p:nvSpPr>
            <p:cNvPr id="308" name="任意多边形: 形状 307"/>
            <p:cNvSpPr/>
            <p:nvPr/>
          </p:nvSpPr>
          <p:spPr>
            <a:xfrm>
              <a:off x="2345957" y="1750733"/>
              <a:ext cx="229079" cy="48361"/>
            </a:xfrm>
            <a:custGeom>
              <a:avLst/>
              <a:gdLst>
                <a:gd name="connsiteX0" fmla="*/ 0 w 229079"/>
                <a:gd name="connsiteY0" fmla="*/ 27508 h 48361"/>
                <a:gd name="connsiteX1" fmla="*/ 229080 w 229079"/>
                <a:gd name="connsiteY1" fmla="*/ 28141 h 48361"/>
                <a:gd name="connsiteX2" fmla="*/ 229080 w 229079"/>
                <a:gd name="connsiteY2" fmla="*/ 0 h 48361"/>
                <a:gd name="connsiteX3" fmla="*/ 0 w 229079"/>
                <a:gd name="connsiteY3" fmla="*/ 0 h 48361"/>
              </a:gdLst>
              <a:ahLst/>
              <a:cxnLst>
                <a:cxn ang="0">
                  <a:pos x="connsiteX0" y="connsiteY0"/>
                </a:cxn>
                <a:cxn ang="0">
                  <a:pos x="connsiteX1" y="connsiteY1"/>
                </a:cxn>
                <a:cxn ang="0">
                  <a:pos x="connsiteX2" y="connsiteY2"/>
                </a:cxn>
                <a:cxn ang="0">
                  <a:pos x="connsiteX3" y="connsiteY3"/>
                </a:cxn>
              </a:cxnLst>
              <a:rect l="l" t="t" r="r" b="b"/>
              <a:pathLst>
                <a:path w="229079" h="48361">
                  <a:moveTo>
                    <a:pt x="0" y="27508"/>
                  </a:moveTo>
                  <a:cubicBezTo>
                    <a:pt x="73830" y="55093"/>
                    <a:pt x="155099" y="55318"/>
                    <a:pt x="229080" y="28141"/>
                  </a:cubicBezTo>
                  <a:lnTo>
                    <a:pt x="229080" y="0"/>
                  </a:lnTo>
                  <a:lnTo>
                    <a:pt x="0" y="0"/>
                  </a:lnTo>
                  <a:close/>
                </a:path>
              </a:pathLst>
            </a:custGeom>
            <a:solidFill>
              <a:srgbClr val="000000">
                <a:alpha val="10000"/>
              </a:srgbClr>
            </a:solidFill>
            <a:ln w="3070" cap="flat">
              <a:noFill/>
              <a:prstDash val="solid"/>
              <a:miter/>
            </a:ln>
          </p:spPr>
          <p:txBody>
            <a:bodyPr rtlCol="0" anchor="ctr"/>
            <a:p>
              <a:endParaRPr lang="zh-CN" altLang="en-US"/>
            </a:p>
          </p:txBody>
        </p:sp>
        <p:sp>
          <p:nvSpPr>
            <p:cNvPr id="309" name="任意多边形: 形状 308"/>
            <p:cNvSpPr/>
            <p:nvPr/>
          </p:nvSpPr>
          <p:spPr>
            <a:xfrm>
              <a:off x="2132574" y="1136884"/>
              <a:ext cx="656695" cy="656695"/>
            </a:xfrm>
            <a:custGeom>
              <a:avLst/>
              <a:gdLst>
                <a:gd name="connsiteX0" fmla="*/ 656696 w 656695"/>
                <a:gd name="connsiteY0" fmla="*/ 328348 h 656695"/>
                <a:gd name="connsiteX1" fmla="*/ 328348 w 656695"/>
                <a:gd name="connsiteY1" fmla="*/ 656696 h 656695"/>
                <a:gd name="connsiteX2" fmla="*/ 0 w 656695"/>
                <a:gd name="connsiteY2" fmla="*/ 328348 h 656695"/>
                <a:gd name="connsiteX3" fmla="*/ 328348 w 656695"/>
                <a:gd name="connsiteY3" fmla="*/ 0 h 656695"/>
                <a:gd name="connsiteX4" fmla="*/ 656696 w 656695"/>
                <a:gd name="connsiteY4" fmla="*/ 328348 h 65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695" h="656695">
                  <a:moveTo>
                    <a:pt x="656696" y="328348"/>
                  </a:moveTo>
                  <a:cubicBezTo>
                    <a:pt x="656696" y="509689"/>
                    <a:pt x="509689" y="656696"/>
                    <a:pt x="328348" y="656696"/>
                  </a:cubicBezTo>
                  <a:cubicBezTo>
                    <a:pt x="147006" y="656696"/>
                    <a:pt x="0" y="509689"/>
                    <a:pt x="0" y="328348"/>
                  </a:cubicBezTo>
                  <a:cubicBezTo>
                    <a:pt x="0" y="147006"/>
                    <a:pt x="147006" y="0"/>
                    <a:pt x="328348" y="0"/>
                  </a:cubicBezTo>
                  <a:cubicBezTo>
                    <a:pt x="509689" y="0"/>
                    <a:pt x="656696" y="147006"/>
                    <a:pt x="656696" y="328348"/>
                  </a:cubicBezTo>
                  <a:close/>
                </a:path>
              </a:pathLst>
            </a:custGeom>
            <a:solidFill>
              <a:srgbClr val="FDA57D"/>
            </a:solidFill>
            <a:ln w="3070" cap="flat">
              <a:noFill/>
              <a:prstDash val="solid"/>
              <a:miter/>
            </a:ln>
          </p:spPr>
          <p:txBody>
            <a:bodyPr rtlCol="0" anchor="ctr"/>
            <a:p>
              <a:endParaRPr lang="zh-CN" altLang="en-US"/>
            </a:p>
          </p:txBody>
        </p:sp>
        <p:sp>
          <p:nvSpPr>
            <p:cNvPr id="310" name="任意多边形: 形状 309"/>
            <p:cNvSpPr/>
            <p:nvPr/>
          </p:nvSpPr>
          <p:spPr>
            <a:xfrm>
              <a:off x="2227039" y="1083950"/>
              <a:ext cx="528731" cy="251291"/>
            </a:xfrm>
            <a:custGeom>
              <a:avLst/>
              <a:gdLst>
                <a:gd name="connsiteX0" fmla="*/ 0 w 528731"/>
                <a:gd name="connsiteY0" fmla="*/ 82614 h 251291"/>
                <a:gd name="connsiteX1" fmla="*/ 528731 w 528731"/>
                <a:gd name="connsiteY1" fmla="*/ 200340 h 251291"/>
                <a:gd name="connsiteX2" fmla="*/ 437855 w 528731"/>
                <a:gd name="connsiteY2" fmla="*/ 57830 h 251291"/>
                <a:gd name="connsiteX3" fmla="*/ 276758 w 528731"/>
                <a:gd name="connsiteY3" fmla="*/ 0 h 251291"/>
              </a:gdLst>
              <a:ahLst/>
              <a:cxnLst>
                <a:cxn ang="0">
                  <a:pos x="connsiteX0" y="connsiteY0"/>
                </a:cxn>
                <a:cxn ang="0">
                  <a:pos x="connsiteX1" y="connsiteY1"/>
                </a:cxn>
                <a:cxn ang="0">
                  <a:pos x="connsiteX2" y="connsiteY2"/>
                </a:cxn>
                <a:cxn ang="0">
                  <a:pos x="connsiteX3" y="connsiteY3"/>
                </a:cxn>
              </a:cxnLst>
              <a:rect l="l" t="t" r="r" b="b"/>
              <a:pathLst>
                <a:path w="528731" h="251291">
                  <a:moveTo>
                    <a:pt x="0" y="82614"/>
                  </a:moveTo>
                  <a:cubicBezTo>
                    <a:pt x="0" y="82614"/>
                    <a:pt x="138379" y="363503"/>
                    <a:pt x="528731" y="200340"/>
                  </a:cubicBezTo>
                  <a:lnTo>
                    <a:pt x="437855" y="57830"/>
                  </a:lnTo>
                  <a:lnTo>
                    <a:pt x="276758" y="0"/>
                  </a:lnTo>
                  <a:close/>
                </a:path>
              </a:pathLst>
            </a:custGeom>
            <a:solidFill>
              <a:srgbClr val="000000">
                <a:alpha val="10000"/>
              </a:srgbClr>
            </a:solidFill>
            <a:ln w="3070" cap="flat">
              <a:noFill/>
              <a:prstDash val="solid"/>
              <a:miter/>
            </a:ln>
          </p:spPr>
          <p:txBody>
            <a:bodyPr rtlCol="0" anchor="ctr"/>
            <a:p>
              <a:endParaRPr lang="zh-CN" altLang="en-US"/>
            </a:p>
          </p:txBody>
        </p:sp>
        <p:sp>
          <p:nvSpPr>
            <p:cNvPr id="311" name="任意多边形: 形状 310"/>
            <p:cNvSpPr/>
            <p:nvPr/>
          </p:nvSpPr>
          <p:spPr>
            <a:xfrm>
              <a:off x="2227039" y="1079819"/>
              <a:ext cx="528731" cy="251291"/>
            </a:xfrm>
            <a:custGeom>
              <a:avLst/>
              <a:gdLst>
                <a:gd name="connsiteX0" fmla="*/ 0 w 528731"/>
                <a:gd name="connsiteY0" fmla="*/ 82614 h 251291"/>
                <a:gd name="connsiteX1" fmla="*/ 528731 w 528731"/>
                <a:gd name="connsiteY1" fmla="*/ 200340 h 251291"/>
                <a:gd name="connsiteX2" fmla="*/ 437855 w 528731"/>
                <a:gd name="connsiteY2" fmla="*/ 57830 h 251291"/>
                <a:gd name="connsiteX3" fmla="*/ 276758 w 528731"/>
                <a:gd name="connsiteY3" fmla="*/ 0 h 251291"/>
              </a:gdLst>
              <a:ahLst/>
              <a:cxnLst>
                <a:cxn ang="0">
                  <a:pos x="connsiteX0" y="connsiteY0"/>
                </a:cxn>
                <a:cxn ang="0">
                  <a:pos x="connsiteX1" y="connsiteY1"/>
                </a:cxn>
                <a:cxn ang="0">
                  <a:pos x="connsiteX2" y="connsiteY2"/>
                </a:cxn>
                <a:cxn ang="0">
                  <a:pos x="connsiteX3" y="connsiteY3"/>
                </a:cxn>
              </a:cxnLst>
              <a:rect l="l" t="t" r="r" b="b"/>
              <a:pathLst>
                <a:path w="528731" h="251291">
                  <a:moveTo>
                    <a:pt x="0" y="82614"/>
                  </a:moveTo>
                  <a:cubicBezTo>
                    <a:pt x="0" y="82614"/>
                    <a:pt x="138379" y="363503"/>
                    <a:pt x="528731" y="200340"/>
                  </a:cubicBezTo>
                  <a:lnTo>
                    <a:pt x="437855" y="57830"/>
                  </a:lnTo>
                  <a:lnTo>
                    <a:pt x="276758" y="0"/>
                  </a:lnTo>
                  <a:close/>
                </a:path>
              </a:pathLst>
            </a:custGeom>
            <a:solidFill>
              <a:srgbClr val="72351C"/>
            </a:solidFill>
            <a:ln w="3070" cap="flat">
              <a:noFill/>
              <a:prstDash val="solid"/>
              <a:miter/>
            </a:ln>
          </p:spPr>
          <p:txBody>
            <a:bodyPr rtlCol="0" anchor="ctr"/>
            <a:p>
              <a:endParaRPr lang="zh-CN" altLang="en-US"/>
            </a:p>
          </p:txBody>
        </p:sp>
        <p:sp>
          <p:nvSpPr>
            <p:cNvPr id="312" name="任意多边形: 形状 311"/>
            <p:cNvSpPr/>
            <p:nvPr/>
          </p:nvSpPr>
          <p:spPr>
            <a:xfrm>
              <a:off x="2218956" y="916869"/>
              <a:ext cx="482951" cy="339305"/>
            </a:xfrm>
            <a:custGeom>
              <a:avLst/>
              <a:gdLst>
                <a:gd name="connsiteX0" fmla="*/ 6854 w 482951"/>
                <a:gd name="connsiteY0" fmla="*/ 226588 h 339305"/>
                <a:gd name="connsiteX1" fmla="*/ 53868 w 482951"/>
                <a:gd name="connsiteY1" fmla="*/ 150116 h 339305"/>
                <a:gd name="connsiteX2" fmla="*/ 278643 w 482951"/>
                <a:gd name="connsiteY2" fmla="*/ 0 h 339305"/>
                <a:gd name="connsiteX3" fmla="*/ 259172 w 482951"/>
                <a:gd name="connsiteY3" fmla="*/ 59951 h 339305"/>
                <a:gd name="connsiteX4" fmla="*/ 400915 w 482951"/>
                <a:gd name="connsiteY4" fmla="*/ 12217 h 339305"/>
                <a:gd name="connsiteX5" fmla="*/ 384503 w 482951"/>
                <a:gd name="connsiteY5" fmla="*/ 114987 h 339305"/>
                <a:gd name="connsiteX6" fmla="*/ 482811 w 482951"/>
                <a:gd name="connsiteY6" fmla="*/ 194450 h 339305"/>
                <a:gd name="connsiteX7" fmla="*/ 440330 w 482951"/>
                <a:gd name="connsiteY7" fmla="*/ 271804 h 339305"/>
                <a:gd name="connsiteX8" fmla="*/ 354558 w 482951"/>
                <a:gd name="connsiteY8" fmla="*/ 304108 h 339305"/>
                <a:gd name="connsiteX9" fmla="*/ 6854 w 482951"/>
                <a:gd name="connsiteY9" fmla="*/ 226588 h 33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951" h="339305">
                  <a:moveTo>
                    <a:pt x="6854" y="226588"/>
                  </a:moveTo>
                  <a:cubicBezTo>
                    <a:pt x="16181" y="197703"/>
                    <a:pt x="32304" y="171478"/>
                    <a:pt x="53868" y="150116"/>
                  </a:cubicBezTo>
                  <a:cubicBezTo>
                    <a:pt x="118464" y="86274"/>
                    <a:pt x="224334" y="72794"/>
                    <a:pt x="278643" y="0"/>
                  </a:cubicBezTo>
                  <a:cubicBezTo>
                    <a:pt x="291684" y="20200"/>
                    <a:pt x="281594" y="51268"/>
                    <a:pt x="259172" y="59951"/>
                  </a:cubicBezTo>
                  <a:cubicBezTo>
                    <a:pt x="311135" y="59614"/>
                    <a:pt x="371508" y="55060"/>
                    <a:pt x="400915" y="12217"/>
                  </a:cubicBezTo>
                  <a:cubicBezTo>
                    <a:pt x="415758" y="46768"/>
                    <a:pt x="409369" y="86778"/>
                    <a:pt x="384503" y="114987"/>
                  </a:cubicBezTo>
                  <a:cubicBezTo>
                    <a:pt x="430622" y="117081"/>
                    <a:pt x="479830" y="148380"/>
                    <a:pt x="482811" y="194450"/>
                  </a:cubicBezTo>
                  <a:cubicBezTo>
                    <a:pt x="484797" y="225142"/>
                    <a:pt x="465552" y="254202"/>
                    <a:pt x="440330" y="271804"/>
                  </a:cubicBezTo>
                  <a:cubicBezTo>
                    <a:pt x="415108" y="289405"/>
                    <a:pt x="384594" y="297486"/>
                    <a:pt x="354558" y="304108"/>
                  </a:cubicBezTo>
                  <a:cubicBezTo>
                    <a:pt x="266883" y="323439"/>
                    <a:pt x="-50357" y="404461"/>
                    <a:pt x="6854" y="226588"/>
                  </a:cubicBezTo>
                  <a:close/>
                </a:path>
              </a:pathLst>
            </a:custGeom>
            <a:solidFill>
              <a:srgbClr val="72351C"/>
            </a:solidFill>
            <a:ln w="3070" cap="flat">
              <a:noFill/>
              <a:prstDash val="solid"/>
              <a:miter/>
            </a:ln>
          </p:spPr>
          <p:txBody>
            <a:bodyPr rtlCol="0" anchor="ctr"/>
            <a:p>
              <a:endParaRPr lang="zh-CN" altLang="en-US"/>
            </a:p>
          </p:txBody>
        </p:sp>
        <p:sp>
          <p:nvSpPr>
            <p:cNvPr id="313" name="任意多边形: 形状 312"/>
            <p:cNvSpPr/>
            <p:nvPr/>
          </p:nvSpPr>
          <p:spPr>
            <a:xfrm>
              <a:off x="2132710" y="1468106"/>
              <a:ext cx="656548" cy="327542"/>
            </a:xfrm>
            <a:custGeom>
              <a:avLst/>
              <a:gdLst>
                <a:gd name="connsiteX0" fmla="*/ 656549 w 656548"/>
                <a:gd name="connsiteY0" fmla="*/ 0 h 327542"/>
                <a:gd name="connsiteX1" fmla="*/ 647844 w 656548"/>
                <a:gd name="connsiteY1" fmla="*/ 0 h 327542"/>
                <a:gd name="connsiteX2" fmla="*/ 478484 w 656548"/>
                <a:gd name="connsiteY2" fmla="*/ 150771 h 327542"/>
                <a:gd name="connsiteX3" fmla="*/ 195531 w 656548"/>
                <a:gd name="connsiteY3" fmla="*/ 150771 h 327542"/>
                <a:gd name="connsiteX4" fmla="*/ 17910 w 656548"/>
                <a:gd name="connsiteY4" fmla="*/ 6196 h 327542"/>
                <a:gd name="connsiteX5" fmla="*/ 0 w 656548"/>
                <a:gd name="connsiteY5" fmla="*/ 8446 h 327542"/>
                <a:gd name="connsiteX6" fmla="*/ 337457 w 656548"/>
                <a:gd name="connsiteY6" fmla="*/ 327409 h 327542"/>
                <a:gd name="connsiteX7" fmla="*/ 656549 w 656548"/>
                <a:gd name="connsiteY7" fmla="*/ 0 h 327542"/>
                <a:gd name="connsiteX8" fmla="*/ 327713 w 656548"/>
                <a:gd name="connsiteY8" fmla="*/ 208601 h 327542"/>
                <a:gd name="connsiteX9" fmla="*/ 212053 w 656548"/>
                <a:gd name="connsiteY9" fmla="*/ 179686 h 327542"/>
                <a:gd name="connsiteX10" fmla="*/ 327713 w 656548"/>
                <a:gd name="connsiteY10" fmla="*/ 150771 h 327542"/>
                <a:gd name="connsiteX11" fmla="*/ 443373 w 656548"/>
                <a:gd name="connsiteY11" fmla="*/ 179686 h 327542"/>
                <a:gd name="connsiteX12" fmla="*/ 327713 w 656548"/>
                <a:gd name="connsiteY12" fmla="*/ 208601 h 3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548" h="327542">
                  <a:moveTo>
                    <a:pt x="656549" y="0"/>
                  </a:moveTo>
                  <a:lnTo>
                    <a:pt x="647844" y="0"/>
                  </a:lnTo>
                  <a:lnTo>
                    <a:pt x="478484" y="150771"/>
                  </a:lnTo>
                  <a:cubicBezTo>
                    <a:pt x="315321" y="74353"/>
                    <a:pt x="195531" y="150771"/>
                    <a:pt x="195531" y="150771"/>
                  </a:cubicBezTo>
                  <a:lnTo>
                    <a:pt x="17910" y="6196"/>
                  </a:lnTo>
                  <a:lnTo>
                    <a:pt x="0" y="8446"/>
                  </a:lnTo>
                  <a:cubicBezTo>
                    <a:pt x="5107" y="189712"/>
                    <a:pt x="156192" y="332516"/>
                    <a:pt x="337457" y="327409"/>
                  </a:cubicBezTo>
                  <a:cubicBezTo>
                    <a:pt x="514812" y="322412"/>
                    <a:pt x="656116" y="177425"/>
                    <a:pt x="656549" y="0"/>
                  </a:cubicBezTo>
                  <a:close/>
                  <a:moveTo>
                    <a:pt x="327713" y="208601"/>
                  </a:moveTo>
                  <a:cubicBezTo>
                    <a:pt x="263836" y="208601"/>
                    <a:pt x="212053" y="195655"/>
                    <a:pt x="212053" y="179686"/>
                  </a:cubicBezTo>
                  <a:cubicBezTo>
                    <a:pt x="212053" y="163717"/>
                    <a:pt x="263836" y="150771"/>
                    <a:pt x="327713" y="150771"/>
                  </a:cubicBezTo>
                  <a:cubicBezTo>
                    <a:pt x="391591" y="150771"/>
                    <a:pt x="443373" y="163717"/>
                    <a:pt x="443373" y="179686"/>
                  </a:cubicBezTo>
                  <a:cubicBezTo>
                    <a:pt x="443373" y="195655"/>
                    <a:pt x="391591" y="208601"/>
                    <a:pt x="327713" y="208601"/>
                  </a:cubicBezTo>
                  <a:close/>
                </a:path>
              </a:pathLst>
            </a:custGeom>
            <a:solidFill>
              <a:srgbClr val="72351C"/>
            </a:solidFill>
            <a:ln w="3070" cap="flat">
              <a:noFill/>
              <a:prstDash val="solid"/>
              <a:miter/>
            </a:ln>
          </p:spPr>
          <p:txBody>
            <a:bodyPr rtlCol="0" anchor="ctr"/>
            <a:p>
              <a:endParaRPr lang="zh-CN" altLang="en-US"/>
            </a:p>
          </p:txBody>
        </p:sp>
        <p:sp>
          <p:nvSpPr>
            <p:cNvPr id="314" name="任意多边形: 形状 313"/>
            <p:cNvSpPr/>
            <p:nvPr/>
          </p:nvSpPr>
          <p:spPr>
            <a:xfrm>
              <a:off x="2101899" y="1407649"/>
              <a:ext cx="61087" cy="114539"/>
            </a:xfrm>
            <a:custGeom>
              <a:avLst/>
              <a:gdLst>
                <a:gd name="connsiteX0" fmla="*/ 61088 w 61087"/>
                <a:gd name="connsiteY0" fmla="*/ 57270 h 114539"/>
                <a:gd name="connsiteX1" fmla="*/ 30544 w 61087"/>
                <a:gd name="connsiteY1" fmla="*/ 114540 h 114539"/>
                <a:gd name="connsiteX2" fmla="*/ 0 w 61087"/>
                <a:gd name="connsiteY2" fmla="*/ 57270 h 114539"/>
                <a:gd name="connsiteX3" fmla="*/ 30544 w 61087"/>
                <a:gd name="connsiteY3" fmla="*/ 0 h 114539"/>
                <a:gd name="connsiteX4" fmla="*/ 61088 w 61087"/>
                <a:gd name="connsiteY4" fmla="*/ 57270 h 114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87" h="114539">
                  <a:moveTo>
                    <a:pt x="61088" y="57270"/>
                  </a:moveTo>
                  <a:cubicBezTo>
                    <a:pt x="61088" y="88899"/>
                    <a:pt x="47413" y="114540"/>
                    <a:pt x="30544" y="114540"/>
                  </a:cubicBezTo>
                  <a:cubicBezTo>
                    <a:pt x="13675" y="114540"/>
                    <a:pt x="0" y="88899"/>
                    <a:pt x="0" y="57270"/>
                  </a:cubicBezTo>
                  <a:cubicBezTo>
                    <a:pt x="0" y="25641"/>
                    <a:pt x="13675" y="0"/>
                    <a:pt x="30544" y="0"/>
                  </a:cubicBezTo>
                  <a:cubicBezTo>
                    <a:pt x="47413" y="0"/>
                    <a:pt x="61088" y="25641"/>
                    <a:pt x="61088" y="57270"/>
                  </a:cubicBezTo>
                  <a:close/>
                </a:path>
              </a:pathLst>
            </a:custGeom>
            <a:solidFill>
              <a:srgbClr val="FDA57D"/>
            </a:solidFill>
            <a:ln w="3070" cap="flat">
              <a:noFill/>
              <a:prstDash val="solid"/>
              <a:miter/>
            </a:ln>
          </p:spPr>
          <p:txBody>
            <a:bodyPr rtlCol="0" anchor="ctr"/>
            <a:p>
              <a:endParaRPr lang="zh-CN" altLang="en-US"/>
            </a:p>
          </p:txBody>
        </p:sp>
        <p:sp>
          <p:nvSpPr>
            <p:cNvPr id="315" name="任意多边形: 形状 314"/>
            <p:cNvSpPr/>
            <p:nvPr/>
          </p:nvSpPr>
          <p:spPr>
            <a:xfrm>
              <a:off x="2758682" y="1407649"/>
              <a:ext cx="61087" cy="114539"/>
            </a:xfrm>
            <a:custGeom>
              <a:avLst/>
              <a:gdLst>
                <a:gd name="connsiteX0" fmla="*/ 61088 w 61087"/>
                <a:gd name="connsiteY0" fmla="*/ 57270 h 114539"/>
                <a:gd name="connsiteX1" fmla="*/ 30544 w 61087"/>
                <a:gd name="connsiteY1" fmla="*/ 114540 h 114539"/>
                <a:gd name="connsiteX2" fmla="*/ 0 w 61087"/>
                <a:gd name="connsiteY2" fmla="*/ 57270 h 114539"/>
                <a:gd name="connsiteX3" fmla="*/ 30544 w 61087"/>
                <a:gd name="connsiteY3" fmla="*/ 0 h 114539"/>
                <a:gd name="connsiteX4" fmla="*/ 61088 w 61087"/>
                <a:gd name="connsiteY4" fmla="*/ 57270 h 114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87" h="114539">
                  <a:moveTo>
                    <a:pt x="61088" y="57270"/>
                  </a:moveTo>
                  <a:cubicBezTo>
                    <a:pt x="61088" y="88899"/>
                    <a:pt x="47413" y="114540"/>
                    <a:pt x="30544" y="114540"/>
                  </a:cubicBezTo>
                  <a:cubicBezTo>
                    <a:pt x="13675" y="114540"/>
                    <a:pt x="0" y="88899"/>
                    <a:pt x="0" y="57270"/>
                  </a:cubicBezTo>
                  <a:cubicBezTo>
                    <a:pt x="0" y="25641"/>
                    <a:pt x="13675" y="0"/>
                    <a:pt x="30544" y="0"/>
                  </a:cubicBezTo>
                  <a:cubicBezTo>
                    <a:pt x="47413" y="0"/>
                    <a:pt x="61088" y="25641"/>
                    <a:pt x="61088" y="57270"/>
                  </a:cubicBezTo>
                  <a:close/>
                </a:path>
              </a:pathLst>
            </a:custGeom>
            <a:solidFill>
              <a:srgbClr val="FDA57D"/>
            </a:solidFill>
            <a:ln w="3070" cap="flat">
              <a:noFill/>
              <a:prstDash val="solid"/>
              <a:miter/>
            </a:ln>
          </p:spPr>
          <p:txBody>
            <a:bodyPr rtlCol="0" anchor="ctr"/>
            <a:p>
              <a:endParaRPr lang="zh-CN" altLang="en-US"/>
            </a:p>
          </p:txBody>
        </p:sp>
        <p:sp>
          <p:nvSpPr>
            <p:cNvPr id="316" name="任意多边形: 形状 315"/>
            <p:cNvSpPr/>
            <p:nvPr/>
          </p:nvSpPr>
          <p:spPr>
            <a:xfrm>
              <a:off x="1822241" y="2049742"/>
              <a:ext cx="1270679" cy="731710"/>
            </a:xfrm>
            <a:custGeom>
              <a:avLst/>
              <a:gdLst>
                <a:gd name="connsiteX0" fmla="*/ 1226080 w 1270679"/>
                <a:gd name="connsiteY0" fmla="*/ 0 h 731710"/>
                <a:gd name="connsiteX1" fmla="*/ 1270679 w 1270679"/>
                <a:gd name="connsiteY1" fmla="*/ 0 h 731710"/>
                <a:gd name="connsiteX2" fmla="*/ 1270679 w 1270679"/>
                <a:gd name="connsiteY2" fmla="*/ 731710 h 731710"/>
                <a:gd name="connsiteX3" fmla="*/ 1226080 w 1270679"/>
                <a:gd name="connsiteY3" fmla="*/ 731710 h 731710"/>
                <a:gd name="connsiteX4" fmla="*/ 44599 w 1270679"/>
                <a:gd name="connsiteY4" fmla="*/ 731710 h 731710"/>
                <a:gd name="connsiteX5" fmla="*/ 44599 w 1270679"/>
                <a:gd name="connsiteY5" fmla="*/ 0 h 731710"/>
                <a:gd name="connsiteX6" fmla="*/ 0 w 1270679"/>
                <a:gd name="connsiteY6" fmla="*/ 0 h 731710"/>
                <a:gd name="connsiteX7" fmla="*/ 44599 w 1270679"/>
                <a:gd name="connsiteY7" fmla="*/ 0 h 73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679" h="731710">
                  <a:moveTo>
                    <a:pt x="1226080" y="0"/>
                  </a:moveTo>
                  <a:cubicBezTo>
                    <a:pt x="1250712" y="0"/>
                    <a:pt x="1270679" y="0"/>
                    <a:pt x="1270679" y="0"/>
                  </a:cubicBezTo>
                  <a:lnTo>
                    <a:pt x="1270679" y="731710"/>
                  </a:lnTo>
                  <a:cubicBezTo>
                    <a:pt x="1270679" y="731710"/>
                    <a:pt x="1250712" y="731710"/>
                    <a:pt x="1226080" y="731710"/>
                  </a:cubicBezTo>
                  <a:lnTo>
                    <a:pt x="44599" y="731710"/>
                  </a:lnTo>
                  <a:lnTo>
                    <a:pt x="44599" y="0"/>
                  </a:lnTo>
                  <a:cubicBezTo>
                    <a:pt x="19968" y="0"/>
                    <a:pt x="0" y="0"/>
                    <a:pt x="0" y="0"/>
                  </a:cubicBezTo>
                  <a:cubicBezTo>
                    <a:pt x="0" y="0"/>
                    <a:pt x="19968" y="0"/>
                    <a:pt x="44599" y="0"/>
                  </a:cubicBezTo>
                  <a:close/>
                </a:path>
              </a:pathLst>
            </a:custGeom>
            <a:solidFill>
              <a:srgbClr val="808080"/>
            </a:solidFill>
            <a:ln w="3070" cap="flat">
              <a:noFill/>
              <a:prstDash val="solid"/>
              <a:miter/>
            </a:ln>
          </p:spPr>
          <p:txBody>
            <a:bodyPr rtlCol="0" anchor="ctr"/>
            <a:p>
              <a:endParaRPr lang="zh-CN" altLang="en-US"/>
            </a:p>
          </p:txBody>
        </p:sp>
        <p:sp>
          <p:nvSpPr>
            <p:cNvPr id="317" name="任意多边形: 形状 316"/>
            <p:cNvSpPr/>
            <p:nvPr/>
          </p:nvSpPr>
          <p:spPr>
            <a:xfrm>
              <a:off x="1845260" y="2063242"/>
              <a:ext cx="1224640" cy="718210"/>
            </a:xfrm>
            <a:custGeom>
              <a:avLst/>
              <a:gdLst>
                <a:gd name="connsiteX0" fmla="*/ 1142101 w 1224640"/>
                <a:gd name="connsiteY0" fmla="*/ 0 h 718210"/>
                <a:gd name="connsiteX1" fmla="*/ 1224640 w 1224640"/>
                <a:gd name="connsiteY1" fmla="*/ 0 h 718210"/>
                <a:gd name="connsiteX2" fmla="*/ 1224640 w 1224640"/>
                <a:gd name="connsiteY2" fmla="*/ 718210 h 718210"/>
                <a:gd name="connsiteX3" fmla="*/ 1142101 w 1224640"/>
                <a:gd name="connsiteY3" fmla="*/ 718210 h 718210"/>
                <a:gd name="connsiteX4" fmla="*/ 82539 w 1224640"/>
                <a:gd name="connsiteY4" fmla="*/ 718210 h 718210"/>
                <a:gd name="connsiteX5" fmla="*/ 82539 w 1224640"/>
                <a:gd name="connsiteY5" fmla="*/ 0 h 718210"/>
                <a:gd name="connsiteX6" fmla="*/ 0 w 1224640"/>
                <a:gd name="connsiteY6" fmla="*/ 0 h 718210"/>
                <a:gd name="connsiteX7" fmla="*/ 82539 w 1224640"/>
                <a:gd name="connsiteY7" fmla="*/ 0 h 71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4640" h="718210">
                  <a:moveTo>
                    <a:pt x="1142101" y="0"/>
                  </a:moveTo>
                  <a:cubicBezTo>
                    <a:pt x="1187686" y="0"/>
                    <a:pt x="1224640" y="0"/>
                    <a:pt x="1224640" y="0"/>
                  </a:cubicBezTo>
                  <a:lnTo>
                    <a:pt x="1224640" y="718210"/>
                  </a:lnTo>
                  <a:cubicBezTo>
                    <a:pt x="1224640" y="718210"/>
                    <a:pt x="1187686" y="718210"/>
                    <a:pt x="1142101" y="718210"/>
                  </a:cubicBezTo>
                  <a:lnTo>
                    <a:pt x="82539" y="718210"/>
                  </a:lnTo>
                  <a:lnTo>
                    <a:pt x="82539" y="0"/>
                  </a:lnTo>
                  <a:cubicBezTo>
                    <a:pt x="36954" y="0"/>
                    <a:pt x="0" y="0"/>
                    <a:pt x="0" y="0"/>
                  </a:cubicBezTo>
                  <a:cubicBezTo>
                    <a:pt x="0" y="0"/>
                    <a:pt x="36954" y="0"/>
                    <a:pt x="82539" y="0"/>
                  </a:cubicBezTo>
                  <a:close/>
                </a:path>
              </a:pathLst>
            </a:custGeom>
            <a:solidFill>
              <a:srgbClr val="535461"/>
            </a:solidFill>
            <a:ln w="3070" cap="flat">
              <a:noFill/>
              <a:prstDash val="solid"/>
              <a:miter/>
            </a:ln>
          </p:spPr>
          <p:txBody>
            <a:bodyPr rtlCol="0" anchor="ctr"/>
            <a:p>
              <a:endParaRPr lang="zh-CN" altLang="en-US"/>
            </a:p>
          </p:txBody>
        </p:sp>
        <p:sp>
          <p:nvSpPr>
            <p:cNvPr id="318" name="任意多边形: 形状 317"/>
            <p:cNvSpPr/>
            <p:nvPr/>
          </p:nvSpPr>
          <p:spPr>
            <a:xfrm>
              <a:off x="2416145" y="2380912"/>
              <a:ext cx="82870" cy="82870"/>
            </a:xfrm>
            <a:custGeom>
              <a:avLst/>
              <a:gdLst>
                <a:gd name="connsiteX0" fmla="*/ 82870 w 82870"/>
                <a:gd name="connsiteY0" fmla="*/ 41435 h 82870"/>
                <a:gd name="connsiteX1" fmla="*/ 41435 w 82870"/>
                <a:gd name="connsiteY1" fmla="*/ 82871 h 82870"/>
                <a:gd name="connsiteX2" fmla="*/ 0 w 82870"/>
                <a:gd name="connsiteY2" fmla="*/ 41435 h 82870"/>
                <a:gd name="connsiteX3" fmla="*/ 41435 w 82870"/>
                <a:gd name="connsiteY3" fmla="*/ 0 h 82870"/>
                <a:gd name="connsiteX4" fmla="*/ 82870 w 82870"/>
                <a:gd name="connsiteY4" fmla="*/ 41435 h 8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70" h="82870">
                  <a:moveTo>
                    <a:pt x="82870" y="41435"/>
                  </a:moveTo>
                  <a:cubicBezTo>
                    <a:pt x="82870" y="64319"/>
                    <a:pt x="64319" y="82871"/>
                    <a:pt x="41435" y="82871"/>
                  </a:cubicBezTo>
                  <a:cubicBezTo>
                    <a:pt x="18551" y="82871"/>
                    <a:pt x="0" y="64319"/>
                    <a:pt x="0" y="41435"/>
                  </a:cubicBezTo>
                  <a:cubicBezTo>
                    <a:pt x="0" y="18551"/>
                    <a:pt x="18551" y="0"/>
                    <a:pt x="41435" y="0"/>
                  </a:cubicBezTo>
                  <a:cubicBezTo>
                    <a:pt x="64319" y="0"/>
                    <a:pt x="82870" y="18551"/>
                    <a:pt x="82870" y="41435"/>
                  </a:cubicBezTo>
                  <a:close/>
                </a:path>
              </a:pathLst>
            </a:custGeom>
            <a:solidFill>
              <a:srgbClr val="FFFFFF"/>
            </a:solidFill>
            <a:ln w="3070" cap="flat">
              <a:noFill/>
              <a:prstDash val="solid"/>
              <a:miter/>
            </a:ln>
          </p:spPr>
          <p:txBody>
            <a:bodyPr rtlCol="0" anchor="ctr"/>
            <a:p>
              <a:endParaRPr lang="zh-CN" altLang="en-US"/>
            </a:p>
          </p:txBody>
        </p:sp>
        <p:sp>
          <p:nvSpPr>
            <p:cNvPr id="319" name="任意多边形: 形状 318"/>
            <p:cNvSpPr/>
            <p:nvPr/>
          </p:nvSpPr>
          <p:spPr>
            <a:xfrm>
              <a:off x="1090219" y="2882738"/>
              <a:ext cx="2734722" cy="41435"/>
            </a:xfrm>
            <a:custGeom>
              <a:avLst/>
              <a:gdLst>
                <a:gd name="connsiteX0" fmla="*/ 0 w 2734722"/>
                <a:gd name="connsiteY0" fmla="*/ 0 h 41435"/>
                <a:gd name="connsiteX1" fmla="*/ 2734723 w 2734722"/>
                <a:gd name="connsiteY1" fmla="*/ 0 h 41435"/>
                <a:gd name="connsiteX2" fmla="*/ 2734723 w 2734722"/>
                <a:gd name="connsiteY2" fmla="*/ 41435 h 41435"/>
                <a:gd name="connsiteX3" fmla="*/ 0 w 2734722"/>
                <a:gd name="connsiteY3" fmla="*/ 41435 h 41435"/>
              </a:gdLst>
              <a:ahLst/>
              <a:cxnLst>
                <a:cxn ang="0">
                  <a:pos x="connsiteX0" y="connsiteY0"/>
                </a:cxn>
                <a:cxn ang="0">
                  <a:pos x="connsiteX1" y="connsiteY1"/>
                </a:cxn>
                <a:cxn ang="0">
                  <a:pos x="connsiteX2" y="connsiteY2"/>
                </a:cxn>
                <a:cxn ang="0">
                  <a:pos x="connsiteX3" y="connsiteY3"/>
                </a:cxn>
              </a:cxnLst>
              <a:rect l="l" t="t" r="r" b="b"/>
              <a:pathLst>
                <a:path w="2734722" h="41435">
                  <a:moveTo>
                    <a:pt x="0" y="0"/>
                  </a:moveTo>
                  <a:lnTo>
                    <a:pt x="2734723" y="0"/>
                  </a:lnTo>
                  <a:lnTo>
                    <a:pt x="2734723" y="41435"/>
                  </a:lnTo>
                  <a:lnTo>
                    <a:pt x="0" y="41435"/>
                  </a:lnTo>
                  <a:close/>
                </a:path>
              </a:pathLst>
            </a:custGeom>
            <a:solidFill>
              <a:srgbClr val="E0E0E0"/>
            </a:solidFill>
            <a:ln w="3070" cap="flat">
              <a:noFill/>
              <a:prstDash val="solid"/>
              <a:miter/>
            </a:ln>
          </p:spPr>
          <p:txBody>
            <a:bodyPr rtlCol="0" anchor="ctr"/>
            <a:p>
              <a:endParaRPr lang="zh-CN" altLang="en-US"/>
            </a:p>
          </p:txBody>
        </p:sp>
        <p:sp>
          <p:nvSpPr>
            <p:cNvPr id="320" name="任意多边形: 形状 319"/>
            <p:cNvSpPr/>
            <p:nvPr/>
          </p:nvSpPr>
          <p:spPr>
            <a:xfrm>
              <a:off x="1090219" y="2882738"/>
              <a:ext cx="2734722" cy="13811"/>
            </a:xfrm>
            <a:custGeom>
              <a:avLst/>
              <a:gdLst>
                <a:gd name="connsiteX0" fmla="*/ 0 w 2734722"/>
                <a:gd name="connsiteY0" fmla="*/ 0 h 13811"/>
                <a:gd name="connsiteX1" fmla="*/ 2734723 w 2734722"/>
                <a:gd name="connsiteY1" fmla="*/ 0 h 13811"/>
                <a:gd name="connsiteX2" fmla="*/ 2734723 w 2734722"/>
                <a:gd name="connsiteY2" fmla="*/ 13812 h 13811"/>
                <a:gd name="connsiteX3" fmla="*/ 0 w 2734722"/>
                <a:gd name="connsiteY3" fmla="*/ 13812 h 13811"/>
              </a:gdLst>
              <a:ahLst/>
              <a:cxnLst>
                <a:cxn ang="0">
                  <a:pos x="connsiteX0" y="connsiteY0"/>
                </a:cxn>
                <a:cxn ang="0">
                  <a:pos x="connsiteX1" y="connsiteY1"/>
                </a:cxn>
                <a:cxn ang="0">
                  <a:pos x="connsiteX2" y="connsiteY2"/>
                </a:cxn>
                <a:cxn ang="0">
                  <a:pos x="connsiteX3" y="connsiteY3"/>
                </a:cxn>
              </a:cxnLst>
              <a:rect l="l" t="t" r="r" b="b"/>
              <a:pathLst>
                <a:path w="2734722" h="13811">
                  <a:moveTo>
                    <a:pt x="0" y="0"/>
                  </a:moveTo>
                  <a:lnTo>
                    <a:pt x="2734723" y="0"/>
                  </a:lnTo>
                  <a:lnTo>
                    <a:pt x="2734723" y="13812"/>
                  </a:lnTo>
                  <a:lnTo>
                    <a:pt x="0" y="13812"/>
                  </a:lnTo>
                  <a:close/>
                </a:path>
              </a:pathLst>
            </a:custGeom>
            <a:solidFill>
              <a:srgbClr val="000000">
                <a:alpha val="10000"/>
              </a:srgbClr>
            </a:solidFill>
            <a:ln w="3070" cap="flat">
              <a:noFill/>
              <a:prstDash val="solid"/>
              <a:miter/>
            </a:ln>
          </p:spPr>
          <p:txBody>
            <a:bodyPr rtlCol="0" anchor="ctr"/>
            <a:p>
              <a:endParaRPr lang="zh-CN" altLang="en-US"/>
            </a:p>
          </p:txBody>
        </p:sp>
        <p:sp>
          <p:nvSpPr>
            <p:cNvPr id="321" name="任意多边形: 形状 320"/>
            <p:cNvSpPr/>
            <p:nvPr/>
          </p:nvSpPr>
          <p:spPr>
            <a:xfrm>
              <a:off x="3623520" y="2523633"/>
              <a:ext cx="67907" cy="257819"/>
            </a:xfrm>
            <a:custGeom>
              <a:avLst/>
              <a:gdLst>
                <a:gd name="connsiteX0" fmla="*/ 44888 w 67907"/>
                <a:gd name="connsiteY0" fmla="*/ 0 h 257819"/>
                <a:gd name="connsiteX1" fmla="*/ 44888 w 67907"/>
                <a:gd name="connsiteY1" fmla="*/ 212931 h 257819"/>
                <a:gd name="connsiteX2" fmla="*/ 0 w 67907"/>
                <a:gd name="connsiteY2" fmla="*/ 257819 h 257819"/>
                <a:gd name="connsiteX3" fmla="*/ 23020 w 67907"/>
                <a:gd name="connsiteY3" fmla="*/ 257819 h 257819"/>
                <a:gd name="connsiteX4" fmla="*/ 67908 w 67907"/>
                <a:gd name="connsiteY4" fmla="*/ 212931 h 257819"/>
                <a:gd name="connsiteX5" fmla="*/ 67908 w 67907"/>
                <a:gd name="connsiteY5" fmla="*/ 0 h 25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907" h="257819">
                  <a:moveTo>
                    <a:pt x="44888" y="0"/>
                  </a:moveTo>
                  <a:lnTo>
                    <a:pt x="44888" y="212931"/>
                  </a:lnTo>
                  <a:cubicBezTo>
                    <a:pt x="44888" y="237722"/>
                    <a:pt x="24791" y="257819"/>
                    <a:pt x="0" y="257819"/>
                  </a:cubicBezTo>
                  <a:lnTo>
                    <a:pt x="23020" y="257819"/>
                  </a:lnTo>
                  <a:cubicBezTo>
                    <a:pt x="47811" y="257819"/>
                    <a:pt x="67908" y="237722"/>
                    <a:pt x="67908" y="212931"/>
                  </a:cubicBezTo>
                  <a:lnTo>
                    <a:pt x="67908" y="0"/>
                  </a:lnTo>
                  <a:close/>
                </a:path>
              </a:pathLst>
            </a:custGeom>
            <a:solidFill>
              <a:srgbClr val="000000">
                <a:alpha val="10000"/>
              </a:srgbClr>
            </a:solidFill>
            <a:ln w="3070" cap="flat">
              <a:noFill/>
              <a:prstDash val="solid"/>
              <a:miter/>
            </a:ln>
          </p:spPr>
          <p:txBody>
            <a:bodyPr rtlCol="0" anchor="ctr"/>
            <a:p>
              <a:endParaRPr lang="zh-CN" altLang="en-US"/>
            </a:p>
          </p:txBody>
        </p:sp>
        <p:sp>
          <p:nvSpPr>
            <p:cNvPr id="322" name="任意多边形: 形状 321"/>
            <p:cNvSpPr/>
            <p:nvPr/>
          </p:nvSpPr>
          <p:spPr>
            <a:xfrm>
              <a:off x="3514044" y="2346123"/>
              <a:ext cx="195280" cy="168367"/>
            </a:xfrm>
            <a:custGeom>
              <a:avLst/>
              <a:gdLst>
                <a:gd name="connsiteX0" fmla="*/ 11030 w 195280"/>
                <a:gd name="connsiteY0" fmla="*/ 5892 h 168367"/>
                <a:gd name="connsiteX1" fmla="*/ 865 w 195280"/>
                <a:gd name="connsiteY1" fmla="*/ 11053 h 168367"/>
                <a:gd name="connsiteX2" fmla="*/ 8310 w 195280"/>
                <a:gd name="connsiteY2" fmla="*/ 26461 h 168367"/>
                <a:gd name="connsiteX3" fmla="*/ 33529 w 195280"/>
                <a:gd name="connsiteY3" fmla="*/ 49934 h 168367"/>
                <a:gd name="connsiteX4" fmla="*/ 34915 w 195280"/>
                <a:gd name="connsiteY4" fmla="*/ 82464 h 168367"/>
                <a:gd name="connsiteX5" fmla="*/ 2545 w 195280"/>
                <a:gd name="connsiteY5" fmla="*/ 112150 h 168367"/>
                <a:gd name="connsiteX6" fmla="*/ 17910 w 195280"/>
                <a:gd name="connsiteY6" fmla="*/ 134735 h 168367"/>
                <a:gd name="connsiteX7" fmla="*/ 80394 w 195280"/>
                <a:gd name="connsiteY7" fmla="*/ 168368 h 168367"/>
                <a:gd name="connsiteX8" fmla="*/ 114357 w 195280"/>
                <a:gd name="connsiteY8" fmla="*/ 145053 h 168367"/>
                <a:gd name="connsiteX9" fmla="*/ 156646 w 195280"/>
                <a:gd name="connsiteY9" fmla="*/ 139995 h 168367"/>
                <a:gd name="connsiteX10" fmla="*/ 168315 w 195280"/>
                <a:gd name="connsiteY10" fmla="*/ 133806 h 168367"/>
                <a:gd name="connsiteX11" fmla="*/ 164913 w 195280"/>
                <a:gd name="connsiteY11" fmla="*/ 108283 h 168367"/>
                <a:gd name="connsiteX12" fmla="*/ 182793 w 195280"/>
                <a:gd name="connsiteY12" fmla="*/ 100229 h 168367"/>
                <a:gd name="connsiteX13" fmla="*/ 194380 w 195280"/>
                <a:gd name="connsiteY13" fmla="*/ 72430 h 168367"/>
                <a:gd name="connsiteX14" fmla="*/ 174579 w 195280"/>
                <a:gd name="connsiteY14" fmla="*/ 46718 h 168367"/>
                <a:gd name="connsiteX15" fmla="*/ 94832 w 195280"/>
                <a:gd name="connsiteY15" fmla="*/ 9854 h 168367"/>
                <a:gd name="connsiteX16" fmla="*/ 52444 w 195280"/>
                <a:gd name="connsiteY16" fmla="*/ 46 h 168367"/>
                <a:gd name="connsiteX17" fmla="*/ 11030 w 195280"/>
                <a:gd name="connsiteY17" fmla="*/ 5892 h 168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5280" h="168367">
                  <a:moveTo>
                    <a:pt x="11030" y="5892"/>
                  </a:moveTo>
                  <a:cubicBezTo>
                    <a:pt x="7147" y="6556"/>
                    <a:pt x="2767" y="7604"/>
                    <a:pt x="865" y="11053"/>
                  </a:cubicBezTo>
                  <a:cubicBezTo>
                    <a:pt x="-2155" y="16527"/>
                    <a:pt x="3317" y="22699"/>
                    <a:pt x="8310" y="26461"/>
                  </a:cubicBezTo>
                  <a:cubicBezTo>
                    <a:pt x="17535" y="33410"/>
                    <a:pt x="27258" y="40235"/>
                    <a:pt x="33529" y="49934"/>
                  </a:cubicBezTo>
                  <a:cubicBezTo>
                    <a:pt x="39799" y="59633"/>
                    <a:pt x="41769" y="73168"/>
                    <a:pt x="34915" y="82464"/>
                  </a:cubicBezTo>
                  <a:cubicBezTo>
                    <a:pt x="25964" y="94601"/>
                    <a:pt x="4611" y="97212"/>
                    <a:pt x="2545" y="112150"/>
                  </a:cubicBezTo>
                  <a:cubicBezTo>
                    <a:pt x="1218" y="121740"/>
                    <a:pt x="9509" y="129923"/>
                    <a:pt x="17910" y="134735"/>
                  </a:cubicBezTo>
                  <a:cubicBezTo>
                    <a:pt x="38645" y="146613"/>
                    <a:pt x="65375" y="149782"/>
                    <a:pt x="80394" y="168368"/>
                  </a:cubicBezTo>
                  <a:cubicBezTo>
                    <a:pt x="86607" y="155592"/>
                    <a:pt x="100505" y="148206"/>
                    <a:pt x="114357" y="145053"/>
                  </a:cubicBezTo>
                  <a:cubicBezTo>
                    <a:pt x="128209" y="141899"/>
                    <a:pt x="142602" y="142134"/>
                    <a:pt x="156646" y="139995"/>
                  </a:cubicBezTo>
                  <a:cubicBezTo>
                    <a:pt x="161180" y="139304"/>
                    <a:pt x="166287" y="137920"/>
                    <a:pt x="168315" y="133806"/>
                  </a:cubicBezTo>
                  <a:cubicBezTo>
                    <a:pt x="172241" y="125838"/>
                    <a:pt x="161051" y="116282"/>
                    <a:pt x="164913" y="108283"/>
                  </a:cubicBezTo>
                  <a:cubicBezTo>
                    <a:pt x="167852" y="102195"/>
                    <a:pt x="176487" y="102667"/>
                    <a:pt x="182793" y="100229"/>
                  </a:cubicBezTo>
                  <a:cubicBezTo>
                    <a:pt x="193060" y="96259"/>
                    <a:pt x="197294" y="83046"/>
                    <a:pt x="194380" y="72430"/>
                  </a:cubicBezTo>
                  <a:cubicBezTo>
                    <a:pt x="191466" y="61815"/>
                    <a:pt x="183234" y="53519"/>
                    <a:pt x="174579" y="46718"/>
                  </a:cubicBezTo>
                  <a:cubicBezTo>
                    <a:pt x="151252" y="28388"/>
                    <a:pt x="123202" y="17608"/>
                    <a:pt x="94832" y="9854"/>
                  </a:cubicBezTo>
                  <a:cubicBezTo>
                    <a:pt x="81637" y="6248"/>
                    <a:pt x="66148" y="593"/>
                    <a:pt x="52444" y="46"/>
                  </a:cubicBezTo>
                  <a:cubicBezTo>
                    <a:pt x="39214" y="-482"/>
                    <a:pt x="24125" y="3652"/>
                    <a:pt x="11030" y="5892"/>
                  </a:cubicBezTo>
                  <a:close/>
                </a:path>
              </a:pathLst>
            </a:custGeom>
            <a:solidFill>
              <a:srgbClr val="EEEEEE"/>
            </a:solidFill>
            <a:ln w="3070" cap="flat">
              <a:noFill/>
              <a:prstDash val="solid"/>
              <a:miter/>
            </a:ln>
          </p:spPr>
          <p:txBody>
            <a:bodyPr rtlCol="0" anchor="ctr"/>
            <a:p>
              <a:endParaRPr lang="zh-CN" altLang="en-US"/>
            </a:p>
          </p:txBody>
        </p:sp>
      </p:grpSp>
      <p:sp>
        <p:nvSpPr>
          <p:cNvPr id="7" name="标题 6"/>
          <p:cNvSpPr>
            <a:spLocks noGrp="1"/>
          </p:cNvSpPr>
          <p:nvPr>
            <p:ph type="title"/>
          </p:nvPr>
        </p:nvSpPr>
        <p:spPr>
          <a:xfrm>
            <a:off x="180975" y="152462"/>
            <a:ext cx="8139178" cy="331473"/>
          </a:xfrm>
        </p:spPr>
        <p:txBody>
          <a:bodyPr>
            <a:normAutofit fontScale="90000"/>
          </a:bodyPr>
          <a:p>
            <a:r>
              <a:rPr lang="zh-CN" altLang="en-US" u="sng" dirty="0">
                <a:sym typeface="+mn-ea"/>
              </a:rPr>
              <a:t>运营管理系统</a:t>
            </a:r>
            <a:r>
              <a:rPr lang="zh-CN" altLang="en-US" dirty="0">
                <a:sym typeface="+mn-ea"/>
              </a:rPr>
              <a:t>（姜云腾、徐家珺）</a:t>
            </a:r>
            <a:br>
              <a:rPr lang="zh-CN" altLang="en-US" dirty="0"/>
            </a:br>
            <a:endParaRPr lang="zh-CN" altLang="en-US" dirty="0"/>
          </a:p>
        </p:txBody>
      </p:sp>
      <p:sp>
        <p:nvSpPr>
          <p:cNvPr id="8" name="文本框 7"/>
          <p:cNvSpPr txBox="1"/>
          <p:nvPr/>
        </p:nvSpPr>
        <p:spPr>
          <a:xfrm>
            <a:off x="253365" y="789940"/>
            <a:ext cx="4326890" cy="337185"/>
          </a:xfrm>
          <a:prstGeom prst="rect">
            <a:avLst/>
          </a:prstGeom>
          <a:noFill/>
        </p:spPr>
        <p:txBody>
          <a:bodyPr wrap="square" rtlCol="0">
            <a:spAutoFit/>
          </a:bodyPr>
          <a:p>
            <a:r>
              <a:rPr lang="en-US" altLang="zh-CN" sz="1600" b="1"/>
              <a:t>1.</a:t>
            </a:r>
            <a:r>
              <a:rPr lang="zh-CN" altLang="en-US" sz="1600" b="1"/>
              <a:t>登录页面</a:t>
            </a:r>
            <a:endParaRPr lang="zh-CN" altLang="en-US" sz="16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2459355" y="1371600"/>
            <a:ext cx="4123690" cy="1936750"/>
            <a:chOff x="504825" y="558801"/>
            <a:chExt cx="2665413" cy="1063624"/>
          </a:xfrm>
          <a:solidFill>
            <a:srgbClr val="DA784B"/>
          </a:solidFill>
        </p:grpSpPr>
        <p:sp>
          <p:nvSpPr>
            <p:cNvPr id="5" name="Freeform 5"/>
            <p:cNvSpPr>
              <a:spLocks noEditPoints="1"/>
            </p:cNvSpPr>
            <p:nvPr/>
          </p:nvSpPr>
          <p:spPr bwMode="auto">
            <a:xfrm>
              <a:off x="549275" y="604838"/>
              <a:ext cx="2620963" cy="1003300"/>
            </a:xfrm>
            <a:custGeom>
              <a:avLst/>
              <a:gdLst>
                <a:gd name="T0" fmla="*/ 46 w 174"/>
                <a:gd name="T1" fmla="*/ 26 h 65"/>
                <a:gd name="T2" fmla="*/ 30 w 174"/>
                <a:gd name="T3" fmla="*/ 22 h 65"/>
                <a:gd name="T4" fmla="*/ 4 w 174"/>
                <a:gd name="T5" fmla="*/ 22 h 65"/>
                <a:gd name="T6" fmla="*/ 6 w 174"/>
                <a:gd name="T7" fmla="*/ 18 h 65"/>
                <a:gd name="T8" fmla="*/ 15 w 174"/>
                <a:gd name="T9" fmla="*/ 18 h 65"/>
                <a:gd name="T10" fmla="*/ 25 w 174"/>
                <a:gd name="T11" fmla="*/ 20 h 65"/>
                <a:gd name="T12" fmla="*/ 75 w 174"/>
                <a:gd name="T13" fmla="*/ 13 h 65"/>
                <a:gd name="T14" fmla="*/ 61 w 174"/>
                <a:gd name="T15" fmla="*/ 12 h 65"/>
                <a:gd name="T16" fmla="*/ 46 w 174"/>
                <a:gd name="T17" fmla="*/ 12 h 65"/>
                <a:gd name="T18" fmla="*/ 69 w 174"/>
                <a:gd name="T19" fmla="*/ 8 h 65"/>
                <a:gd name="T20" fmla="*/ 114 w 174"/>
                <a:gd name="T21" fmla="*/ 3 h 65"/>
                <a:gd name="T22" fmla="*/ 131 w 174"/>
                <a:gd name="T23" fmla="*/ 0 h 65"/>
                <a:gd name="T24" fmla="*/ 140 w 174"/>
                <a:gd name="T25" fmla="*/ 8 h 65"/>
                <a:gd name="T26" fmla="*/ 151 w 174"/>
                <a:gd name="T27" fmla="*/ 17 h 65"/>
                <a:gd name="T28" fmla="*/ 155 w 174"/>
                <a:gd name="T29" fmla="*/ 30 h 65"/>
                <a:gd name="T30" fmla="*/ 156 w 174"/>
                <a:gd name="T31" fmla="*/ 35 h 65"/>
                <a:gd name="T32" fmla="*/ 172 w 174"/>
                <a:gd name="T33" fmla="*/ 43 h 65"/>
                <a:gd name="T34" fmla="*/ 160 w 174"/>
                <a:gd name="T35" fmla="*/ 52 h 65"/>
                <a:gd name="T36" fmla="*/ 142 w 174"/>
                <a:gd name="T37" fmla="*/ 53 h 65"/>
                <a:gd name="T38" fmla="*/ 119 w 174"/>
                <a:gd name="T39" fmla="*/ 53 h 65"/>
                <a:gd name="T40" fmla="*/ 118 w 174"/>
                <a:gd name="T41" fmla="*/ 51 h 65"/>
                <a:gd name="T42" fmla="*/ 119 w 174"/>
                <a:gd name="T43" fmla="*/ 49 h 65"/>
                <a:gd name="T44" fmla="*/ 116 w 174"/>
                <a:gd name="T45" fmla="*/ 46 h 65"/>
                <a:gd name="T46" fmla="*/ 68 w 174"/>
                <a:gd name="T47" fmla="*/ 49 h 65"/>
                <a:gd name="T48" fmla="*/ 93 w 174"/>
                <a:gd name="T49" fmla="*/ 51 h 65"/>
                <a:gd name="T50" fmla="*/ 73 w 174"/>
                <a:gd name="T51" fmla="*/ 55 h 65"/>
                <a:gd name="T52" fmla="*/ 26 w 174"/>
                <a:gd name="T53" fmla="*/ 63 h 65"/>
                <a:gd name="T54" fmla="*/ 38 w 174"/>
                <a:gd name="T55" fmla="*/ 59 h 65"/>
                <a:gd name="T56" fmla="*/ 25 w 174"/>
                <a:gd name="T57" fmla="*/ 58 h 65"/>
                <a:gd name="T58" fmla="*/ 15 w 174"/>
                <a:gd name="T59" fmla="*/ 47 h 65"/>
                <a:gd name="T60" fmla="*/ 44 w 174"/>
                <a:gd name="T61" fmla="*/ 39 h 65"/>
                <a:gd name="T62" fmla="*/ 27 w 174"/>
                <a:gd name="T63" fmla="*/ 37 h 65"/>
                <a:gd name="T64" fmla="*/ 57 w 174"/>
                <a:gd name="T65" fmla="*/ 32 h 65"/>
                <a:gd name="T66" fmla="*/ 68 w 174"/>
                <a:gd name="T67" fmla="*/ 30 h 65"/>
                <a:gd name="T68" fmla="*/ 106 w 174"/>
                <a:gd name="T69" fmla="*/ 25 h 65"/>
                <a:gd name="T70" fmla="*/ 69 w 174"/>
                <a:gd name="T71" fmla="*/ 33 h 65"/>
                <a:gd name="T72" fmla="*/ 112 w 174"/>
                <a:gd name="T73" fmla="*/ 35 h 65"/>
                <a:gd name="T74" fmla="*/ 135 w 174"/>
                <a:gd name="T75" fmla="*/ 33 h 65"/>
                <a:gd name="T76" fmla="*/ 124 w 174"/>
                <a:gd name="T77" fmla="*/ 32 h 65"/>
                <a:gd name="T78" fmla="*/ 118 w 174"/>
                <a:gd name="T79" fmla="*/ 29 h 65"/>
                <a:gd name="T80" fmla="*/ 92 w 174"/>
                <a:gd name="T81" fmla="*/ 16 h 65"/>
                <a:gd name="T82" fmla="*/ 85 w 174"/>
                <a:gd name="T83" fmla="*/ 7 h 65"/>
                <a:gd name="T84" fmla="*/ 61 w 174"/>
                <a:gd name="T85" fmla="*/ 40 h 65"/>
                <a:gd name="T86" fmla="*/ 77 w 174"/>
                <a:gd name="T87" fmla="*/ 7 h 65"/>
                <a:gd name="T88" fmla="*/ 121 w 174"/>
                <a:gd name="T89" fmla="*/ 51 h 65"/>
                <a:gd name="T90" fmla="*/ 98 w 174"/>
                <a:gd name="T91" fmla="*/ 29 h 65"/>
                <a:gd name="T92" fmla="*/ 121 w 174"/>
                <a:gd name="T93" fmla="*/ 27 h 65"/>
                <a:gd name="T94" fmla="*/ 67 w 174"/>
                <a:gd name="T95" fmla="*/ 19 h 65"/>
                <a:gd name="T96" fmla="*/ 112 w 174"/>
                <a:gd name="T97" fmla="*/ 22 h 65"/>
                <a:gd name="T98" fmla="*/ 83 w 174"/>
                <a:gd name="T99" fmla="*/ 14 h 65"/>
                <a:gd name="T100" fmla="*/ 34 w 174"/>
                <a:gd name="T101" fmla="*/ 55 h 65"/>
                <a:gd name="T102" fmla="*/ 141 w 174"/>
                <a:gd name="T103" fmla="*/ 21 h 65"/>
                <a:gd name="T104" fmla="*/ 81 w 174"/>
                <a:gd name="T105" fmla="*/ 30 h 65"/>
                <a:gd name="T106" fmla="*/ 119 w 174"/>
                <a:gd name="T107" fmla="*/ 22 h 65"/>
                <a:gd name="T108" fmla="*/ 150 w 174"/>
                <a:gd name="T109" fmla="*/ 16 h 65"/>
                <a:gd name="T110" fmla="*/ 67 w 174"/>
                <a:gd name="T111" fmla="*/ 54 h 65"/>
                <a:gd name="T112" fmla="*/ 44 w 174"/>
                <a:gd name="T113" fmla="*/ 43 h 65"/>
                <a:gd name="T114" fmla="*/ 89 w 174"/>
                <a:gd name="T115" fmla="*/ 9 h 65"/>
                <a:gd name="T116" fmla="*/ 11 w 174"/>
                <a:gd name="T117" fmla="*/ 23 h 65"/>
                <a:gd name="T118" fmla="*/ 83 w 174"/>
                <a:gd name="T119" fmla="*/ 9 h 65"/>
                <a:gd name="T120" fmla="*/ 139 w 174"/>
                <a:gd name="T121" fmla="*/ 13 h 65"/>
                <a:gd name="T122" fmla="*/ 78 w 174"/>
                <a:gd name="T123" fmla="*/ 13 h 65"/>
                <a:gd name="T124" fmla="*/ 39 w 174"/>
                <a:gd name="T125"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65">
                  <a:moveTo>
                    <a:pt x="107" y="22"/>
                  </a:moveTo>
                  <a:cubicBezTo>
                    <a:pt x="107" y="22"/>
                    <a:pt x="106" y="22"/>
                    <a:pt x="105" y="22"/>
                  </a:cubicBezTo>
                  <a:cubicBezTo>
                    <a:pt x="105" y="23"/>
                    <a:pt x="104" y="22"/>
                    <a:pt x="103" y="22"/>
                  </a:cubicBezTo>
                  <a:cubicBezTo>
                    <a:pt x="103" y="22"/>
                    <a:pt x="102" y="22"/>
                    <a:pt x="102" y="23"/>
                  </a:cubicBezTo>
                  <a:cubicBezTo>
                    <a:pt x="101" y="23"/>
                    <a:pt x="100" y="22"/>
                    <a:pt x="99" y="22"/>
                  </a:cubicBezTo>
                  <a:cubicBezTo>
                    <a:pt x="98" y="23"/>
                    <a:pt x="98" y="22"/>
                    <a:pt x="98" y="23"/>
                  </a:cubicBezTo>
                  <a:cubicBezTo>
                    <a:pt x="96" y="23"/>
                    <a:pt x="95" y="23"/>
                    <a:pt x="93" y="23"/>
                  </a:cubicBezTo>
                  <a:cubicBezTo>
                    <a:pt x="93" y="23"/>
                    <a:pt x="92" y="23"/>
                    <a:pt x="91" y="23"/>
                  </a:cubicBezTo>
                  <a:cubicBezTo>
                    <a:pt x="91" y="23"/>
                    <a:pt x="90" y="23"/>
                    <a:pt x="90" y="23"/>
                  </a:cubicBezTo>
                  <a:cubicBezTo>
                    <a:pt x="89" y="23"/>
                    <a:pt x="87" y="24"/>
                    <a:pt x="86" y="23"/>
                  </a:cubicBezTo>
                  <a:cubicBezTo>
                    <a:pt x="85" y="23"/>
                    <a:pt x="84" y="23"/>
                    <a:pt x="84" y="23"/>
                  </a:cubicBezTo>
                  <a:cubicBezTo>
                    <a:pt x="83" y="23"/>
                    <a:pt x="83" y="23"/>
                    <a:pt x="82" y="23"/>
                  </a:cubicBezTo>
                  <a:cubicBezTo>
                    <a:pt x="82" y="23"/>
                    <a:pt x="81" y="23"/>
                    <a:pt x="80" y="23"/>
                  </a:cubicBezTo>
                  <a:cubicBezTo>
                    <a:pt x="80" y="23"/>
                    <a:pt x="79" y="23"/>
                    <a:pt x="78" y="23"/>
                  </a:cubicBezTo>
                  <a:cubicBezTo>
                    <a:pt x="77" y="23"/>
                    <a:pt x="76" y="23"/>
                    <a:pt x="75" y="23"/>
                  </a:cubicBezTo>
                  <a:cubicBezTo>
                    <a:pt x="75" y="23"/>
                    <a:pt x="74" y="23"/>
                    <a:pt x="74" y="23"/>
                  </a:cubicBezTo>
                  <a:cubicBezTo>
                    <a:pt x="73" y="23"/>
                    <a:pt x="72" y="23"/>
                    <a:pt x="72" y="23"/>
                  </a:cubicBezTo>
                  <a:cubicBezTo>
                    <a:pt x="71" y="23"/>
                    <a:pt x="71" y="23"/>
                    <a:pt x="71" y="24"/>
                  </a:cubicBezTo>
                  <a:cubicBezTo>
                    <a:pt x="69" y="24"/>
                    <a:pt x="67" y="24"/>
                    <a:pt x="65" y="24"/>
                  </a:cubicBezTo>
                  <a:cubicBezTo>
                    <a:pt x="65" y="24"/>
                    <a:pt x="64" y="24"/>
                    <a:pt x="64" y="24"/>
                  </a:cubicBezTo>
                  <a:cubicBezTo>
                    <a:pt x="63" y="24"/>
                    <a:pt x="61" y="24"/>
                    <a:pt x="59" y="25"/>
                  </a:cubicBezTo>
                  <a:cubicBezTo>
                    <a:pt x="58" y="25"/>
                    <a:pt x="57" y="25"/>
                    <a:pt x="55" y="25"/>
                  </a:cubicBezTo>
                  <a:cubicBezTo>
                    <a:pt x="54" y="26"/>
                    <a:pt x="52" y="25"/>
                    <a:pt x="50" y="26"/>
                  </a:cubicBezTo>
                  <a:cubicBezTo>
                    <a:pt x="49" y="26"/>
                    <a:pt x="48" y="26"/>
                    <a:pt x="46" y="26"/>
                  </a:cubicBezTo>
                  <a:cubicBezTo>
                    <a:pt x="46" y="26"/>
                    <a:pt x="46" y="26"/>
                    <a:pt x="46" y="26"/>
                  </a:cubicBezTo>
                  <a:cubicBezTo>
                    <a:pt x="45" y="26"/>
                    <a:pt x="44" y="26"/>
                    <a:pt x="43" y="26"/>
                  </a:cubicBezTo>
                  <a:cubicBezTo>
                    <a:pt x="42" y="26"/>
                    <a:pt x="41" y="26"/>
                    <a:pt x="40" y="26"/>
                  </a:cubicBezTo>
                  <a:cubicBezTo>
                    <a:pt x="39" y="26"/>
                    <a:pt x="38" y="26"/>
                    <a:pt x="37" y="27"/>
                  </a:cubicBezTo>
                  <a:cubicBezTo>
                    <a:pt x="36" y="27"/>
                    <a:pt x="36" y="26"/>
                    <a:pt x="35" y="26"/>
                  </a:cubicBezTo>
                  <a:cubicBezTo>
                    <a:pt x="35" y="26"/>
                    <a:pt x="34" y="26"/>
                    <a:pt x="34" y="26"/>
                  </a:cubicBezTo>
                  <a:cubicBezTo>
                    <a:pt x="34" y="26"/>
                    <a:pt x="33" y="26"/>
                    <a:pt x="33" y="26"/>
                  </a:cubicBezTo>
                  <a:cubicBezTo>
                    <a:pt x="32" y="26"/>
                    <a:pt x="31" y="26"/>
                    <a:pt x="31" y="25"/>
                  </a:cubicBezTo>
                  <a:cubicBezTo>
                    <a:pt x="30" y="25"/>
                    <a:pt x="30" y="25"/>
                    <a:pt x="30" y="24"/>
                  </a:cubicBezTo>
                  <a:cubicBezTo>
                    <a:pt x="30" y="24"/>
                    <a:pt x="30" y="24"/>
                    <a:pt x="30" y="24"/>
                  </a:cubicBezTo>
                  <a:cubicBezTo>
                    <a:pt x="31" y="24"/>
                    <a:pt x="32" y="24"/>
                    <a:pt x="33" y="24"/>
                  </a:cubicBezTo>
                  <a:cubicBezTo>
                    <a:pt x="34" y="24"/>
                    <a:pt x="35" y="24"/>
                    <a:pt x="36" y="24"/>
                  </a:cubicBezTo>
                  <a:cubicBezTo>
                    <a:pt x="37" y="24"/>
                    <a:pt x="39" y="24"/>
                    <a:pt x="41" y="23"/>
                  </a:cubicBezTo>
                  <a:cubicBezTo>
                    <a:pt x="41" y="23"/>
                    <a:pt x="42" y="23"/>
                    <a:pt x="43" y="23"/>
                  </a:cubicBezTo>
                  <a:cubicBezTo>
                    <a:pt x="43" y="23"/>
                    <a:pt x="43" y="23"/>
                    <a:pt x="43" y="23"/>
                  </a:cubicBezTo>
                  <a:cubicBezTo>
                    <a:pt x="43" y="22"/>
                    <a:pt x="43" y="23"/>
                    <a:pt x="43" y="23"/>
                  </a:cubicBezTo>
                  <a:cubicBezTo>
                    <a:pt x="41" y="23"/>
                    <a:pt x="40" y="23"/>
                    <a:pt x="38" y="23"/>
                  </a:cubicBezTo>
                  <a:cubicBezTo>
                    <a:pt x="38" y="23"/>
                    <a:pt x="38" y="23"/>
                    <a:pt x="37" y="22"/>
                  </a:cubicBezTo>
                  <a:cubicBezTo>
                    <a:pt x="37" y="22"/>
                    <a:pt x="37" y="22"/>
                    <a:pt x="37" y="22"/>
                  </a:cubicBezTo>
                  <a:cubicBezTo>
                    <a:pt x="38" y="22"/>
                    <a:pt x="38" y="22"/>
                    <a:pt x="38" y="22"/>
                  </a:cubicBezTo>
                  <a:cubicBezTo>
                    <a:pt x="38" y="22"/>
                    <a:pt x="38" y="22"/>
                    <a:pt x="37" y="22"/>
                  </a:cubicBezTo>
                  <a:cubicBezTo>
                    <a:pt x="37" y="22"/>
                    <a:pt x="37" y="22"/>
                    <a:pt x="36" y="22"/>
                  </a:cubicBezTo>
                  <a:cubicBezTo>
                    <a:pt x="36" y="22"/>
                    <a:pt x="35" y="23"/>
                    <a:pt x="35" y="22"/>
                  </a:cubicBezTo>
                  <a:cubicBezTo>
                    <a:pt x="35" y="22"/>
                    <a:pt x="35" y="22"/>
                    <a:pt x="35" y="22"/>
                  </a:cubicBezTo>
                  <a:cubicBezTo>
                    <a:pt x="34" y="22"/>
                    <a:pt x="34" y="22"/>
                    <a:pt x="33" y="22"/>
                  </a:cubicBezTo>
                  <a:cubicBezTo>
                    <a:pt x="32" y="22"/>
                    <a:pt x="31" y="22"/>
                    <a:pt x="30" y="22"/>
                  </a:cubicBezTo>
                  <a:cubicBezTo>
                    <a:pt x="29" y="22"/>
                    <a:pt x="28" y="22"/>
                    <a:pt x="27" y="22"/>
                  </a:cubicBezTo>
                  <a:cubicBezTo>
                    <a:pt x="26" y="23"/>
                    <a:pt x="26" y="23"/>
                    <a:pt x="25" y="23"/>
                  </a:cubicBezTo>
                  <a:cubicBezTo>
                    <a:pt x="24" y="23"/>
                    <a:pt x="23" y="23"/>
                    <a:pt x="22" y="23"/>
                  </a:cubicBezTo>
                  <a:cubicBezTo>
                    <a:pt x="22" y="23"/>
                    <a:pt x="21" y="23"/>
                    <a:pt x="21" y="23"/>
                  </a:cubicBezTo>
                  <a:cubicBezTo>
                    <a:pt x="19" y="23"/>
                    <a:pt x="18" y="23"/>
                    <a:pt x="16" y="24"/>
                  </a:cubicBezTo>
                  <a:cubicBezTo>
                    <a:pt x="16" y="24"/>
                    <a:pt x="15" y="24"/>
                    <a:pt x="15" y="24"/>
                  </a:cubicBezTo>
                  <a:cubicBezTo>
                    <a:pt x="14" y="25"/>
                    <a:pt x="13" y="25"/>
                    <a:pt x="12" y="26"/>
                  </a:cubicBezTo>
                  <a:cubicBezTo>
                    <a:pt x="12" y="26"/>
                    <a:pt x="11" y="26"/>
                    <a:pt x="11" y="26"/>
                  </a:cubicBezTo>
                  <a:cubicBezTo>
                    <a:pt x="10" y="27"/>
                    <a:pt x="9" y="28"/>
                    <a:pt x="8" y="29"/>
                  </a:cubicBezTo>
                  <a:cubicBezTo>
                    <a:pt x="8" y="29"/>
                    <a:pt x="8" y="29"/>
                    <a:pt x="8" y="29"/>
                  </a:cubicBezTo>
                  <a:cubicBezTo>
                    <a:pt x="8" y="29"/>
                    <a:pt x="7" y="28"/>
                    <a:pt x="7" y="28"/>
                  </a:cubicBezTo>
                  <a:cubicBezTo>
                    <a:pt x="8" y="28"/>
                    <a:pt x="8" y="28"/>
                    <a:pt x="8" y="28"/>
                  </a:cubicBezTo>
                  <a:cubicBezTo>
                    <a:pt x="8" y="28"/>
                    <a:pt x="7" y="28"/>
                    <a:pt x="7" y="28"/>
                  </a:cubicBezTo>
                  <a:cubicBezTo>
                    <a:pt x="7" y="28"/>
                    <a:pt x="7" y="28"/>
                    <a:pt x="6" y="28"/>
                  </a:cubicBezTo>
                  <a:cubicBezTo>
                    <a:pt x="6" y="28"/>
                    <a:pt x="6" y="28"/>
                    <a:pt x="5" y="29"/>
                  </a:cubicBezTo>
                  <a:cubicBezTo>
                    <a:pt x="5" y="29"/>
                    <a:pt x="5" y="29"/>
                    <a:pt x="5" y="28"/>
                  </a:cubicBezTo>
                  <a:cubicBezTo>
                    <a:pt x="5" y="28"/>
                    <a:pt x="4" y="28"/>
                    <a:pt x="4" y="28"/>
                  </a:cubicBezTo>
                  <a:cubicBezTo>
                    <a:pt x="4" y="29"/>
                    <a:pt x="4" y="28"/>
                    <a:pt x="4" y="28"/>
                  </a:cubicBezTo>
                  <a:cubicBezTo>
                    <a:pt x="4" y="27"/>
                    <a:pt x="3" y="26"/>
                    <a:pt x="4" y="26"/>
                  </a:cubicBezTo>
                  <a:cubicBezTo>
                    <a:pt x="4" y="26"/>
                    <a:pt x="4" y="26"/>
                    <a:pt x="4" y="26"/>
                  </a:cubicBezTo>
                  <a:cubicBezTo>
                    <a:pt x="5" y="25"/>
                    <a:pt x="5" y="25"/>
                    <a:pt x="5" y="25"/>
                  </a:cubicBezTo>
                  <a:cubicBezTo>
                    <a:pt x="5" y="25"/>
                    <a:pt x="5" y="24"/>
                    <a:pt x="5" y="24"/>
                  </a:cubicBezTo>
                  <a:cubicBezTo>
                    <a:pt x="5" y="24"/>
                    <a:pt x="5" y="24"/>
                    <a:pt x="5" y="24"/>
                  </a:cubicBezTo>
                  <a:cubicBezTo>
                    <a:pt x="5" y="25"/>
                    <a:pt x="4" y="24"/>
                    <a:pt x="4" y="24"/>
                  </a:cubicBezTo>
                  <a:cubicBezTo>
                    <a:pt x="4" y="23"/>
                    <a:pt x="4" y="23"/>
                    <a:pt x="4" y="22"/>
                  </a:cubicBezTo>
                  <a:cubicBezTo>
                    <a:pt x="5" y="22"/>
                    <a:pt x="5" y="22"/>
                    <a:pt x="5" y="23"/>
                  </a:cubicBezTo>
                  <a:cubicBezTo>
                    <a:pt x="5" y="23"/>
                    <a:pt x="5" y="23"/>
                    <a:pt x="5" y="23"/>
                  </a:cubicBezTo>
                  <a:cubicBezTo>
                    <a:pt x="5" y="23"/>
                    <a:pt x="6" y="23"/>
                    <a:pt x="6" y="23"/>
                  </a:cubicBezTo>
                  <a:cubicBezTo>
                    <a:pt x="6" y="23"/>
                    <a:pt x="7" y="23"/>
                    <a:pt x="7" y="23"/>
                  </a:cubicBezTo>
                  <a:cubicBezTo>
                    <a:pt x="8" y="23"/>
                    <a:pt x="9" y="23"/>
                    <a:pt x="10" y="22"/>
                  </a:cubicBezTo>
                  <a:cubicBezTo>
                    <a:pt x="10" y="22"/>
                    <a:pt x="11" y="22"/>
                    <a:pt x="11" y="22"/>
                  </a:cubicBezTo>
                  <a:cubicBezTo>
                    <a:pt x="10" y="21"/>
                    <a:pt x="10" y="21"/>
                    <a:pt x="10" y="21"/>
                  </a:cubicBezTo>
                  <a:cubicBezTo>
                    <a:pt x="10" y="21"/>
                    <a:pt x="10" y="21"/>
                    <a:pt x="10" y="21"/>
                  </a:cubicBezTo>
                  <a:cubicBezTo>
                    <a:pt x="10" y="21"/>
                    <a:pt x="10" y="21"/>
                    <a:pt x="10" y="21"/>
                  </a:cubicBezTo>
                  <a:cubicBezTo>
                    <a:pt x="10" y="21"/>
                    <a:pt x="11" y="21"/>
                    <a:pt x="11" y="21"/>
                  </a:cubicBezTo>
                  <a:cubicBezTo>
                    <a:pt x="11" y="21"/>
                    <a:pt x="11" y="21"/>
                    <a:pt x="11" y="20"/>
                  </a:cubicBezTo>
                  <a:cubicBezTo>
                    <a:pt x="12" y="20"/>
                    <a:pt x="12" y="20"/>
                    <a:pt x="12" y="20"/>
                  </a:cubicBezTo>
                  <a:cubicBezTo>
                    <a:pt x="12" y="19"/>
                    <a:pt x="11" y="20"/>
                    <a:pt x="11" y="20"/>
                  </a:cubicBezTo>
                  <a:cubicBezTo>
                    <a:pt x="10" y="20"/>
                    <a:pt x="10" y="20"/>
                    <a:pt x="9" y="21"/>
                  </a:cubicBezTo>
                  <a:cubicBezTo>
                    <a:pt x="9" y="21"/>
                    <a:pt x="9" y="21"/>
                    <a:pt x="9" y="21"/>
                  </a:cubicBezTo>
                  <a:cubicBezTo>
                    <a:pt x="8" y="20"/>
                    <a:pt x="7" y="21"/>
                    <a:pt x="7" y="20"/>
                  </a:cubicBezTo>
                  <a:cubicBezTo>
                    <a:pt x="6" y="20"/>
                    <a:pt x="5" y="20"/>
                    <a:pt x="4" y="20"/>
                  </a:cubicBezTo>
                  <a:cubicBezTo>
                    <a:pt x="3" y="20"/>
                    <a:pt x="3" y="20"/>
                    <a:pt x="2" y="20"/>
                  </a:cubicBezTo>
                  <a:cubicBezTo>
                    <a:pt x="2" y="20"/>
                    <a:pt x="1" y="20"/>
                    <a:pt x="1" y="20"/>
                  </a:cubicBezTo>
                  <a:cubicBezTo>
                    <a:pt x="1" y="20"/>
                    <a:pt x="0" y="20"/>
                    <a:pt x="0" y="20"/>
                  </a:cubicBezTo>
                  <a:cubicBezTo>
                    <a:pt x="0" y="20"/>
                    <a:pt x="0" y="20"/>
                    <a:pt x="0" y="20"/>
                  </a:cubicBezTo>
                  <a:cubicBezTo>
                    <a:pt x="1" y="20"/>
                    <a:pt x="1" y="20"/>
                    <a:pt x="2" y="19"/>
                  </a:cubicBezTo>
                  <a:cubicBezTo>
                    <a:pt x="3" y="19"/>
                    <a:pt x="4" y="19"/>
                    <a:pt x="5" y="18"/>
                  </a:cubicBezTo>
                  <a:cubicBezTo>
                    <a:pt x="6" y="18"/>
                    <a:pt x="6" y="18"/>
                    <a:pt x="6" y="18"/>
                  </a:cubicBezTo>
                  <a:cubicBezTo>
                    <a:pt x="6" y="18"/>
                    <a:pt x="6" y="18"/>
                    <a:pt x="6" y="18"/>
                  </a:cubicBezTo>
                  <a:cubicBezTo>
                    <a:pt x="6" y="17"/>
                    <a:pt x="6" y="17"/>
                    <a:pt x="6" y="17"/>
                  </a:cubicBezTo>
                  <a:cubicBezTo>
                    <a:pt x="5" y="17"/>
                    <a:pt x="5" y="18"/>
                    <a:pt x="5" y="18"/>
                  </a:cubicBezTo>
                  <a:cubicBezTo>
                    <a:pt x="4" y="18"/>
                    <a:pt x="4" y="18"/>
                    <a:pt x="4" y="17"/>
                  </a:cubicBezTo>
                  <a:cubicBezTo>
                    <a:pt x="4" y="17"/>
                    <a:pt x="4" y="17"/>
                    <a:pt x="4" y="17"/>
                  </a:cubicBezTo>
                  <a:cubicBezTo>
                    <a:pt x="5" y="17"/>
                    <a:pt x="5" y="16"/>
                    <a:pt x="6" y="16"/>
                  </a:cubicBezTo>
                  <a:cubicBezTo>
                    <a:pt x="7" y="16"/>
                    <a:pt x="8" y="16"/>
                    <a:pt x="9" y="15"/>
                  </a:cubicBezTo>
                  <a:cubicBezTo>
                    <a:pt x="9" y="15"/>
                    <a:pt x="9" y="15"/>
                    <a:pt x="10" y="15"/>
                  </a:cubicBezTo>
                  <a:cubicBezTo>
                    <a:pt x="10" y="15"/>
                    <a:pt x="11" y="15"/>
                    <a:pt x="12" y="15"/>
                  </a:cubicBezTo>
                  <a:cubicBezTo>
                    <a:pt x="12" y="15"/>
                    <a:pt x="12" y="15"/>
                    <a:pt x="12" y="15"/>
                  </a:cubicBezTo>
                  <a:cubicBezTo>
                    <a:pt x="12" y="15"/>
                    <a:pt x="12" y="16"/>
                    <a:pt x="12" y="16"/>
                  </a:cubicBezTo>
                  <a:cubicBezTo>
                    <a:pt x="11" y="16"/>
                    <a:pt x="11" y="16"/>
                    <a:pt x="11" y="16"/>
                  </a:cubicBezTo>
                  <a:cubicBezTo>
                    <a:pt x="11" y="16"/>
                    <a:pt x="11" y="16"/>
                    <a:pt x="11" y="16"/>
                  </a:cubicBezTo>
                  <a:cubicBezTo>
                    <a:pt x="11" y="16"/>
                    <a:pt x="11" y="16"/>
                    <a:pt x="11" y="16"/>
                  </a:cubicBezTo>
                  <a:cubicBezTo>
                    <a:pt x="12" y="16"/>
                    <a:pt x="12" y="16"/>
                    <a:pt x="13" y="16"/>
                  </a:cubicBezTo>
                  <a:cubicBezTo>
                    <a:pt x="14" y="16"/>
                    <a:pt x="14" y="16"/>
                    <a:pt x="15" y="15"/>
                  </a:cubicBezTo>
                  <a:cubicBezTo>
                    <a:pt x="15" y="15"/>
                    <a:pt x="15" y="15"/>
                    <a:pt x="15" y="15"/>
                  </a:cubicBezTo>
                  <a:cubicBezTo>
                    <a:pt x="16" y="16"/>
                    <a:pt x="17" y="15"/>
                    <a:pt x="19" y="15"/>
                  </a:cubicBezTo>
                  <a:cubicBezTo>
                    <a:pt x="19" y="15"/>
                    <a:pt x="19" y="15"/>
                    <a:pt x="19" y="15"/>
                  </a:cubicBezTo>
                  <a:cubicBezTo>
                    <a:pt x="19" y="15"/>
                    <a:pt x="19" y="15"/>
                    <a:pt x="19" y="15"/>
                  </a:cubicBezTo>
                  <a:cubicBezTo>
                    <a:pt x="18" y="15"/>
                    <a:pt x="18" y="15"/>
                    <a:pt x="18" y="15"/>
                  </a:cubicBezTo>
                  <a:cubicBezTo>
                    <a:pt x="17" y="15"/>
                    <a:pt x="16" y="16"/>
                    <a:pt x="15" y="16"/>
                  </a:cubicBezTo>
                  <a:cubicBezTo>
                    <a:pt x="14" y="16"/>
                    <a:pt x="14" y="16"/>
                    <a:pt x="14" y="17"/>
                  </a:cubicBezTo>
                  <a:cubicBezTo>
                    <a:pt x="14" y="17"/>
                    <a:pt x="14" y="18"/>
                    <a:pt x="15" y="18"/>
                  </a:cubicBezTo>
                  <a:cubicBezTo>
                    <a:pt x="15" y="18"/>
                    <a:pt x="15" y="18"/>
                    <a:pt x="15" y="18"/>
                  </a:cubicBezTo>
                  <a:cubicBezTo>
                    <a:pt x="15" y="18"/>
                    <a:pt x="15" y="18"/>
                    <a:pt x="15" y="18"/>
                  </a:cubicBezTo>
                  <a:cubicBezTo>
                    <a:pt x="14" y="18"/>
                    <a:pt x="13" y="19"/>
                    <a:pt x="13" y="19"/>
                  </a:cubicBezTo>
                  <a:cubicBezTo>
                    <a:pt x="13" y="19"/>
                    <a:pt x="12" y="19"/>
                    <a:pt x="12" y="20"/>
                  </a:cubicBezTo>
                  <a:cubicBezTo>
                    <a:pt x="12" y="20"/>
                    <a:pt x="13" y="20"/>
                    <a:pt x="13" y="20"/>
                  </a:cubicBezTo>
                  <a:cubicBezTo>
                    <a:pt x="14" y="20"/>
                    <a:pt x="15" y="19"/>
                    <a:pt x="16" y="19"/>
                  </a:cubicBezTo>
                  <a:cubicBezTo>
                    <a:pt x="16" y="19"/>
                    <a:pt x="16" y="19"/>
                    <a:pt x="17" y="19"/>
                  </a:cubicBezTo>
                  <a:cubicBezTo>
                    <a:pt x="17" y="19"/>
                    <a:pt x="17" y="19"/>
                    <a:pt x="17" y="19"/>
                  </a:cubicBezTo>
                  <a:cubicBezTo>
                    <a:pt x="18" y="19"/>
                    <a:pt x="20" y="18"/>
                    <a:pt x="21" y="18"/>
                  </a:cubicBezTo>
                  <a:cubicBezTo>
                    <a:pt x="21" y="18"/>
                    <a:pt x="21" y="18"/>
                    <a:pt x="21" y="18"/>
                  </a:cubicBezTo>
                  <a:cubicBezTo>
                    <a:pt x="21" y="18"/>
                    <a:pt x="21" y="18"/>
                    <a:pt x="21" y="18"/>
                  </a:cubicBezTo>
                  <a:cubicBezTo>
                    <a:pt x="21" y="18"/>
                    <a:pt x="20" y="18"/>
                    <a:pt x="20" y="18"/>
                  </a:cubicBezTo>
                  <a:cubicBezTo>
                    <a:pt x="20" y="18"/>
                    <a:pt x="20" y="18"/>
                    <a:pt x="21" y="18"/>
                  </a:cubicBezTo>
                  <a:cubicBezTo>
                    <a:pt x="21" y="18"/>
                    <a:pt x="21" y="17"/>
                    <a:pt x="22" y="18"/>
                  </a:cubicBezTo>
                  <a:cubicBezTo>
                    <a:pt x="21" y="18"/>
                    <a:pt x="21" y="18"/>
                    <a:pt x="21" y="19"/>
                  </a:cubicBezTo>
                  <a:cubicBezTo>
                    <a:pt x="20" y="19"/>
                    <a:pt x="20" y="19"/>
                    <a:pt x="20" y="19"/>
                  </a:cubicBezTo>
                  <a:cubicBezTo>
                    <a:pt x="20" y="19"/>
                    <a:pt x="19" y="19"/>
                    <a:pt x="20" y="19"/>
                  </a:cubicBezTo>
                  <a:cubicBezTo>
                    <a:pt x="20" y="20"/>
                    <a:pt x="20" y="20"/>
                    <a:pt x="20" y="20"/>
                  </a:cubicBezTo>
                  <a:cubicBezTo>
                    <a:pt x="22" y="20"/>
                    <a:pt x="23" y="19"/>
                    <a:pt x="25" y="19"/>
                  </a:cubicBezTo>
                  <a:cubicBezTo>
                    <a:pt x="25" y="19"/>
                    <a:pt x="26" y="19"/>
                    <a:pt x="27" y="19"/>
                  </a:cubicBezTo>
                  <a:cubicBezTo>
                    <a:pt x="27" y="19"/>
                    <a:pt x="27" y="19"/>
                    <a:pt x="27" y="19"/>
                  </a:cubicBezTo>
                  <a:cubicBezTo>
                    <a:pt x="27" y="19"/>
                    <a:pt x="27" y="19"/>
                    <a:pt x="27" y="19"/>
                  </a:cubicBezTo>
                  <a:cubicBezTo>
                    <a:pt x="26" y="19"/>
                    <a:pt x="25" y="19"/>
                    <a:pt x="25" y="20"/>
                  </a:cubicBezTo>
                  <a:cubicBezTo>
                    <a:pt x="24" y="19"/>
                    <a:pt x="24" y="19"/>
                    <a:pt x="24" y="19"/>
                  </a:cubicBezTo>
                  <a:cubicBezTo>
                    <a:pt x="24" y="20"/>
                    <a:pt x="24" y="20"/>
                    <a:pt x="24" y="20"/>
                  </a:cubicBezTo>
                  <a:cubicBezTo>
                    <a:pt x="24" y="20"/>
                    <a:pt x="24" y="20"/>
                    <a:pt x="24" y="20"/>
                  </a:cubicBezTo>
                  <a:cubicBezTo>
                    <a:pt x="24" y="20"/>
                    <a:pt x="25" y="20"/>
                    <a:pt x="25" y="20"/>
                  </a:cubicBezTo>
                  <a:cubicBezTo>
                    <a:pt x="25" y="20"/>
                    <a:pt x="25" y="20"/>
                    <a:pt x="25" y="20"/>
                  </a:cubicBezTo>
                  <a:cubicBezTo>
                    <a:pt x="26" y="20"/>
                    <a:pt x="26" y="19"/>
                    <a:pt x="27" y="19"/>
                  </a:cubicBezTo>
                  <a:cubicBezTo>
                    <a:pt x="27" y="19"/>
                    <a:pt x="28" y="19"/>
                    <a:pt x="27" y="19"/>
                  </a:cubicBezTo>
                  <a:cubicBezTo>
                    <a:pt x="27" y="19"/>
                    <a:pt x="28" y="19"/>
                    <a:pt x="28" y="19"/>
                  </a:cubicBezTo>
                  <a:cubicBezTo>
                    <a:pt x="28" y="19"/>
                    <a:pt x="28" y="19"/>
                    <a:pt x="28" y="19"/>
                  </a:cubicBezTo>
                  <a:cubicBezTo>
                    <a:pt x="28" y="19"/>
                    <a:pt x="29" y="19"/>
                    <a:pt x="29" y="19"/>
                  </a:cubicBezTo>
                  <a:cubicBezTo>
                    <a:pt x="30" y="18"/>
                    <a:pt x="32" y="19"/>
                    <a:pt x="33" y="18"/>
                  </a:cubicBezTo>
                  <a:cubicBezTo>
                    <a:pt x="35" y="18"/>
                    <a:pt x="36" y="18"/>
                    <a:pt x="38" y="18"/>
                  </a:cubicBezTo>
                  <a:cubicBezTo>
                    <a:pt x="40" y="17"/>
                    <a:pt x="42" y="17"/>
                    <a:pt x="43" y="17"/>
                  </a:cubicBezTo>
                  <a:cubicBezTo>
                    <a:pt x="44" y="17"/>
                    <a:pt x="45" y="17"/>
                    <a:pt x="46" y="17"/>
                  </a:cubicBezTo>
                  <a:cubicBezTo>
                    <a:pt x="47" y="17"/>
                    <a:pt x="48" y="17"/>
                    <a:pt x="49" y="16"/>
                  </a:cubicBezTo>
                  <a:cubicBezTo>
                    <a:pt x="50" y="16"/>
                    <a:pt x="51" y="16"/>
                    <a:pt x="53" y="16"/>
                  </a:cubicBezTo>
                  <a:cubicBezTo>
                    <a:pt x="54" y="16"/>
                    <a:pt x="56" y="16"/>
                    <a:pt x="57" y="15"/>
                  </a:cubicBezTo>
                  <a:cubicBezTo>
                    <a:pt x="58" y="15"/>
                    <a:pt x="58" y="15"/>
                    <a:pt x="58" y="16"/>
                  </a:cubicBezTo>
                  <a:cubicBezTo>
                    <a:pt x="59" y="16"/>
                    <a:pt x="59" y="16"/>
                    <a:pt x="59" y="16"/>
                  </a:cubicBezTo>
                  <a:cubicBezTo>
                    <a:pt x="60" y="15"/>
                    <a:pt x="61" y="15"/>
                    <a:pt x="61" y="15"/>
                  </a:cubicBezTo>
                  <a:cubicBezTo>
                    <a:pt x="62" y="15"/>
                    <a:pt x="63" y="15"/>
                    <a:pt x="63" y="15"/>
                  </a:cubicBezTo>
                  <a:cubicBezTo>
                    <a:pt x="64" y="15"/>
                    <a:pt x="64" y="15"/>
                    <a:pt x="64" y="15"/>
                  </a:cubicBezTo>
                  <a:cubicBezTo>
                    <a:pt x="65" y="14"/>
                    <a:pt x="66" y="15"/>
                    <a:pt x="67" y="14"/>
                  </a:cubicBezTo>
                  <a:cubicBezTo>
                    <a:pt x="68" y="14"/>
                    <a:pt x="69" y="14"/>
                    <a:pt x="70" y="14"/>
                  </a:cubicBezTo>
                  <a:cubicBezTo>
                    <a:pt x="71" y="14"/>
                    <a:pt x="73" y="14"/>
                    <a:pt x="75" y="14"/>
                  </a:cubicBezTo>
                  <a:cubicBezTo>
                    <a:pt x="75" y="13"/>
                    <a:pt x="76" y="13"/>
                    <a:pt x="77" y="13"/>
                  </a:cubicBezTo>
                  <a:cubicBezTo>
                    <a:pt x="77" y="13"/>
                    <a:pt x="77" y="13"/>
                    <a:pt x="77" y="13"/>
                  </a:cubicBezTo>
                  <a:cubicBezTo>
                    <a:pt x="77" y="13"/>
                    <a:pt x="77" y="13"/>
                    <a:pt x="77" y="13"/>
                  </a:cubicBezTo>
                  <a:cubicBezTo>
                    <a:pt x="76" y="13"/>
                    <a:pt x="76" y="13"/>
                    <a:pt x="75" y="13"/>
                  </a:cubicBezTo>
                  <a:cubicBezTo>
                    <a:pt x="75" y="13"/>
                    <a:pt x="75" y="13"/>
                    <a:pt x="75" y="13"/>
                  </a:cubicBezTo>
                  <a:cubicBezTo>
                    <a:pt x="74" y="12"/>
                    <a:pt x="73" y="13"/>
                    <a:pt x="72" y="12"/>
                  </a:cubicBezTo>
                  <a:cubicBezTo>
                    <a:pt x="72" y="12"/>
                    <a:pt x="72" y="12"/>
                    <a:pt x="72" y="12"/>
                  </a:cubicBezTo>
                  <a:cubicBezTo>
                    <a:pt x="72" y="12"/>
                    <a:pt x="72" y="12"/>
                    <a:pt x="72" y="12"/>
                  </a:cubicBezTo>
                  <a:cubicBezTo>
                    <a:pt x="73" y="12"/>
                    <a:pt x="73" y="12"/>
                    <a:pt x="73" y="12"/>
                  </a:cubicBezTo>
                  <a:cubicBezTo>
                    <a:pt x="73" y="11"/>
                    <a:pt x="73" y="11"/>
                    <a:pt x="72" y="11"/>
                  </a:cubicBezTo>
                  <a:cubicBezTo>
                    <a:pt x="72" y="11"/>
                    <a:pt x="72" y="11"/>
                    <a:pt x="72" y="11"/>
                  </a:cubicBezTo>
                  <a:cubicBezTo>
                    <a:pt x="72" y="11"/>
                    <a:pt x="72" y="11"/>
                    <a:pt x="72" y="11"/>
                  </a:cubicBezTo>
                  <a:cubicBezTo>
                    <a:pt x="73" y="11"/>
                    <a:pt x="73" y="11"/>
                    <a:pt x="73" y="11"/>
                  </a:cubicBezTo>
                  <a:cubicBezTo>
                    <a:pt x="73" y="11"/>
                    <a:pt x="72" y="11"/>
                    <a:pt x="72" y="11"/>
                  </a:cubicBezTo>
                  <a:cubicBezTo>
                    <a:pt x="71" y="11"/>
                    <a:pt x="70" y="11"/>
                    <a:pt x="68" y="11"/>
                  </a:cubicBezTo>
                  <a:cubicBezTo>
                    <a:pt x="68" y="11"/>
                    <a:pt x="68" y="11"/>
                    <a:pt x="68" y="12"/>
                  </a:cubicBezTo>
                  <a:cubicBezTo>
                    <a:pt x="68" y="12"/>
                    <a:pt x="68" y="12"/>
                    <a:pt x="68" y="12"/>
                  </a:cubicBezTo>
                  <a:cubicBezTo>
                    <a:pt x="68" y="12"/>
                    <a:pt x="67" y="12"/>
                    <a:pt x="67" y="12"/>
                  </a:cubicBezTo>
                  <a:cubicBezTo>
                    <a:pt x="66" y="12"/>
                    <a:pt x="66" y="12"/>
                    <a:pt x="66" y="12"/>
                  </a:cubicBezTo>
                  <a:cubicBezTo>
                    <a:pt x="66" y="12"/>
                    <a:pt x="65" y="12"/>
                    <a:pt x="65" y="12"/>
                  </a:cubicBezTo>
                  <a:cubicBezTo>
                    <a:pt x="65" y="12"/>
                    <a:pt x="64" y="12"/>
                    <a:pt x="64" y="12"/>
                  </a:cubicBezTo>
                  <a:cubicBezTo>
                    <a:pt x="64" y="13"/>
                    <a:pt x="63" y="13"/>
                    <a:pt x="63" y="13"/>
                  </a:cubicBezTo>
                  <a:cubicBezTo>
                    <a:pt x="62" y="13"/>
                    <a:pt x="62" y="13"/>
                    <a:pt x="61" y="13"/>
                  </a:cubicBezTo>
                  <a:cubicBezTo>
                    <a:pt x="61" y="13"/>
                    <a:pt x="61" y="13"/>
                    <a:pt x="61" y="13"/>
                  </a:cubicBezTo>
                  <a:cubicBezTo>
                    <a:pt x="62" y="12"/>
                    <a:pt x="62" y="12"/>
                    <a:pt x="63" y="12"/>
                  </a:cubicBezTo>
                  <a:cubicBezTo>
                    <a:pt x="63" y="12"/>
                    <a:pt x="63" y="12"/>
                    <a:pt x="63" y="12"/>
                  </a:cubicBezTo>
                  <a:cubicBezTo>
                    <a:pt x="63" y="12"/>
                    <a:pt x="63" y="12"/>
                    <a:pt x="63" y="12"/>
                  </a:cubicBezTo>
                  <a:cubicBezTo>
                    <a:pt x="62" y="12"/>
                    <a:pt x="62" y="12"/>
                    <a:pt x="61" y="12"/>
                  </a:cubicBezTo>
                  <a:cubicBezTo>
                    <a:pt x="61" y="12"/>
                    <a:pt x="61" y="12"/>
                    <a:pt x="61" y="12"/>
                  </a:cubicBezTo>
                  <a:cubicBezTo>
                    <a:pt x="61" y="13"/>
                    <a:pt x="60" y="12"/>
                    <a:pt x="60" y="13"/>
                  </a:cubicBezTo>
                  <a:cubicBezTo>
                    <a:pt x="59" y="13"/>
                    <a:pt x="59" y="12"/>
                    <a:pt x="59" y="12"/>
                  </a:cubicBezTo>
                  <a:cubicBezTo>
                    <a:pt x="60" y="12"/>
                    <a:pt x="59" y="12"/>
                    <a:pt x="59" y="12"/>
                  </a:cubicBezTo>
                  <a:cubicBezTo>
                    <a:pt x="58" y="12"/>
                    <a:pt x="57" y="12"/>
                    <a:pt x="57" y="12"/>
                  </a:cubicBezTo>
                  <a:cubicBezTo>
                    <a:pt x="56" y="12"/>
                    <a:pt x="56" y="12"/>
                    <a:pt x="55" y="12"/>
                  </a:cubicBezTo>
                  <a:cubicBezTo>
                    <a:pt x="55" y="12"/>
                    <a:pt x="55" y="12"/>
                    <a:pt x="55" y="12"/>
                  </a:cubicBezTo>
                  <a:cubicBezTo>
                    <a:pt x="55" y="12"/>
                    <a:pt x="55" y="12"/>
                    <a:pt x="55" y="12"/>
                  </a:cubicBezTo>
                  <a:cubicBezTo>
                    <a:pt x="55" y="12"/>
                    <a:pt x="55" y="12"/>
                    <a:pt x="55" y="12"/>
                  </a:cubicBezTo>
                  <a:cubicBezTo>
                    <a:pt x="55" y="12"/>
                    <a:pt x="55" y="12"/>
                    <a:pt x="55" y="12"/>
                  </a:cubicBezTo>
                  <a:cubicBezTo>
                    <a:pt x="55" y="12"/>
                    <a:pt x="56" y="12"/>
                    <a:pt x="56" y="12"/>
                  </a:cubicBezTo>
                  <a:cubicBezTo>
                    <a:pt x="56" y="12"/>
                    <a:pt x="56" y="12"/>
                    <a:pt x="56" y="12"/>
                  </a:cubicBezTo>
                  <a:cubicBezTo>
                    <a:pt x="56" y="12"/>
                    <a:pt x="56" y="12"/>
                    <a:pt x="56" y="12"/>
                  </a:cubicBezTo>
                  <a:cubicBezTo>
                    <a:pt x="56" y="12"/>
                    <a:pt x="56" y="12"/>
                    <a:pt x="56" y="11"/>
                  </a:cubicBezTo>
                  <a:cubicBezTo>
                    <a:pt x="56" y="11"/>
                    <a:pt x="56" y="11"/>
                    <a:pt x="56" y="11"/>
                  </a:cubicBezTo>
                  <a:cubicBezTo>
                    <a:pt x="56" y="11"/>
                    <a:pt x="56" y="11"/>
                    <a:pt x="56" y="11"/>
                  </a:cubicBezTo>
                  <a:cubicBezTo>
                    <a:pt x="56" y="11"/>
                    <a:pt x="56" y="11"/>
                    <a:pt x="56" y="11"/>
                  </a:cubicBezTo>
                  <a:cubicBezTo>
                    <a:pt x="56" y="11"/>
                    <a:pt x="56" y="11"/>
                    <a:pt x="56" y="11"/>
                  </a:cubicBezTo>
                  <a:cubicBezTo>
                    <a:pt x="56" y="11"/>
                    <a:pt x="56" y="12"/>
                    <a:pt x="56" y="12"/>
                  </a:cubicBezTo>
                  <a:cubicBezTo>
                    <a:pt x="56" y="12"/>
                    <a:pt x="56" y="11"/>
                    <a:pt x="56" y="12"/>
                  </a:cubicBezTo>
                  <a:cubicBezTo>
                    <a:pt x="56" y="12"/>
                    <a:pt x="56" y="12"/>
                    <a:pt x="56" y="12"/>
                  </a:cubicBezTo>
                  <a:cubicBezTo>
                    <a:pt x="56" y="12"/>
                    <a:pt x="55" y="12"/>
                    <a:pt x="55" y="12"/>
                  </a:cubicBezTo>
                  <a:cubicBezTo>
                    <a:pt x="55" y="12"/>
                    <a:pt x="55" y="12"/>
                    <a:pt x="55" y="12"/>
                  </a:cubicBezTo>
                  <a:cubicBezTo>
                    <a:pt x="55" y="11"/>
                    <a:pt x="54" y="12"/>
                    <a:pt x="54" y="12"/>
                  </a:cubicBezTo>
                  <a:cubicBezTo>
                    <a:pt x="52" y="12"/>
                    <a:pt x="50" y="12"/>
                    <a:pt x="48" y="12"/>
                  </a:cubicBezTo>
                  <a:cubicBezTo>
                    <a:pt x="48" y="12"/>
                    <a:pt x="47" y="12"/>
                    <a:pt x="46" y="12"/>
                  </a:cubicBezTo>
                  <a:cubicBezTo>
                    <a:pt x="46" y="12"/>
                    <a:pt x="45" y="13"/>
                    <a:pt x="44" y="13"/>
                  </a:cubicBezTo>
                  <a:cubicBezTo>
                    <a:pt x="42" y="13"/>
                    <a:pt x="41" y="13"/>
                    <a:pt x="39" y="13"/>
                  </a:cubicBezTo>
                  <a:cubicBezTo>
                    <a:pt x="37" y="13"/>
                    <a:pt x="36" y="13"/>
                    <a:pt x="34" y="13"/>
                  </a:cubicBezTo>
                  <a:cubicBezTo>
                    <a:pt x="34" y="14"/>
                    <a:pt x="33" y="14"/>
                    <a:pt x="32" y="13"/>
                  </a:cubicBezTo>
                  <a:cubicBezTo>
                    <a:pt x="31" y="13"/>
                    <a:pt x="31" y="13"/>
                    <a:pt x="30" y="13"/>
                  </a:cubicBezTo>
                  <a:cubicBezTo>
                    <a:pt x="29" y="13"/>
                    <a:pt x="29" y="13"/>
                    <a:pt x="29" y="13"/>
                  </a:cubicBezTo>
                  <a:cubicBezTo>
                    <a:pt x="29" y="13"/>
                    <a:pt x="28" y="13"/>
                    <a:pt x="28" y="13"/>
                  </a:cubicBezTo>
                  <a:cubicBezTo>
                    <a:pt x="27" y="14"/>
                    <a:pt x="26" y="13"/>
                    <a:pt x="26" y="14"/>
                  </a:cubicBezTo>
                  <a:cubicBezTo>
                    <a:pt x="26" y="14"/>
                    <a:pt x="26" y="14"/>
                    <a:pt x="26" y="14"/>
                  </a:cubicBezTo>
                  <a:cubicBezTo>
                    <a:pt x="26" y="14"/>
                    <a:pt x="26" y="13"/>
                    <a:pt x="26" y="13"/>
                  </a:cubicBezTo>
                  <a:cubicBezTo>
                    <a:pt x="27" y="13"/>
                    <a:pt x="27" y="13"/>
                    <a:pt x="28" y="13"/>
                  </a:cubicBezTo>
                  <a:cubicBezTo>
                    <a:pt x="28" y="13"/>
                    <a:pt x="29" y="12"/>
                    <a:pt x="29" y="12"/>
                  </a:cubicBezTo>
                  <a:cubicBezTo>
                    <a:pt x="30" y="12"/>
                    <a:pt x="32" y="12"/>
                    <a:pt x="33" y="12"/>
                  </a:cubicBezTo>
                  <a:cubicBezTo>
                    <a:pt x="34" y="12"/>
                    <a:pt x="34" y="11"/>
                    <a:pt x="35" y="11"/>
                  </a:cubicBezTo>
                  <a:cubicBezTo>
                    <a:pt x="36" y="11"/>
                    <a:pt x="36" y="11"/>
                    <a:pt x="37" y="11"/>
                  </a:cubicBezTo>
                  <a:cubicBezTo>
                    <a:pt x="38" y="10"/>
                    <a:pt x="40" y="11"/>
                    <a:pt x="42" y="10"/>
                  </a:cubicBezTo>
                  <a:cubicBezTo>
                    <a:pt x="43" y="10"/>
                    <a:pt x="45" y="10"/>
                    <a:pt x="46" y="10"/>
                  </a:cubicBezTo>
                  <a:cubicBezTo>
                    <a:pt x="47" y="10"/>
                    <a:pt x="49" y="9"/>
                    <a:pt x="50" y="9"/>
                  </a:cubicBezTo>
                  <a:cubicBezTo>
                    <a:pt x="51" y="9"/>
                    <a:pt x="53" y="9"/>
                    <a:pt x="54" y="8"/>
                  </a:cubicBezTo>
                  <a:cubicBezTo>
                    <a:pt x="56" y="8"/>
                    <a:pt x="57" y="8"/>
                    <a:pt x="59" y="8"/>
                  </a:cubicBezTo>
                  <a:cubicBezTo>
                    <a:pt x="60" y="8"/>
                    <a:pt x="60" y="8"/>
                    <a:pt x="61" y="8"/>
                  </a:cubicBezTo>
                  <a:cubicBezTo>
                    <a:pt x="63" y="8"/>
                    <a:pt x="64" y="8"/>
                    <a:pt x="65" y="8"/>
                  </a:cubicBezTo>
                  <a:cubicBezTo>
                    <a:pt x="65" y="8"/>
                    <a:pt x="65" y="8"/>
                    <a:pt x="65" y="8"/>
                  </a:cubicBezTo>
                  <a:cubicBezTo>
                    <a:pt x="65" y="8"/>
                    <a:pt x="66" y="8"/>
                    <a:pt x="66" y="8"/>
                  </a:cubicBezTo>
                  <a:cubicBezTo>
                    <a:pt x="67" y="8"/>
                    <a:pt x="68" y="8"/>
                    <a:pt x="69" y="8"/>
                  </a:cubicBezTo>
                  <a:cubicBezTo>
                    <a:pt x="70" y="8"/>
                    <a:pt x="70" y="8"/>
                    <a:pt x="70" y="8"/>
                  </a:cubicBezTo>
                  <a:cubicBezTo>
                    <a:pt x="71" y="8"/>
                    <a:pt x="72" y="8"/>
                    <a:pt x="73" y="8"/>
                  </a:cubicBezTo>
                  <a:cubicBezTo>
                    <a:pt x="73" y="8"/>
                    <a:pt x="74" y="7"/>
                    <a:pt x="74" y="7"/>
                  </a:cubicBezTo>
                  <a:cubicBezTo>
                    <a:pt x="74" y="7"/>
                    <a:pt x="75" y="6"/>
                    <a:pt x="75" y="7"/>
                  </a:cubicBezTo>
                  <a:cubicBezTo>
                    <a:pt x="76" y="7"/>
                    <a:pt x="76" y="7"/>
                    <a:pt x="76" y="7"/>
                  </a:cubicBezTo>
                  <a:cubicBezTo>
                    <a:pt x="75" y="7"/>
                    <a:pt x="76" y="7"/>
                    <a:pt x="76" y="7"/>
                  </a:cubicBezTo>
                  <a:cubicBezTo>
                    <a:pt x="76" y="7"/>
                    <a:pt x="76" y="7"/>
                    <a:pt x="77" y="7"/>
                  </a:cubicBezTo>
                  <a:cubicBezTo>
                    <a:pt x="77" y="7"/>
                    <a:pt x="77" y="7"/>
                    <a:pt x="77" y="7"/>
                  </a:cubicBezTo>
                  <a:cubicBezTo>
                    <a:pt x="77" y="6"/>
                    <a:pt x="78" y="6"/>
                    <a:pt x="78" y="6"/>
                  </a:cubicBezTo>
                  <a:cubicBezTo>
                    <a:pt x="79" y="7"/>
                    <a:pt x="79" y="6"/>
                    <a:pt x="80" y="6"/>
                  </a:cubicBezTo>
                  <a:cubicBezTo>
                    <a:pt x="80" y="6"/>
                    <a:pt x="80" y="6"/>
                    <a:pt x="80" y="6"/>
                  </a:cubicBezTo>
                  <a:cubicBezTo>
                    <a:pt x="81" y="6"/>
                    <a:pt x="81" y="6"/>
                    <a:pt x="81" y="6"/>
                  </a:cubicBezTo>
                  <a:cubicBezTo>
                    <a:pt x="81" y="5"/>
                    <a:pt x="82" y="5"/>
                    <a:pt x="82" y="5"/>
                  </a:cubicBezTo>
                  <a:cubicBezTo>
                    <a:pt x="83" y="5"/>
                    <a:pt x="85" y="6"/>
                    <a:pt x="86" y="5"/>
                  </a:cubicBezTo>
                  <a:cubicBezTo>
                    <a:pt x="86" y="5"/>
                    <a:pt x="86" y="5"/>
                    <a:pt x="86" y="5"/>
                  </a:cubicBezTo>
                  <a:cubicBezTo>
                    <a:pt x="87" y="4"/>
                    <a:pt x="88" y="5"/>
                    <a:pt x="89" y="5"/>
                  </a:cubicBezTo>
                  <a:cubicBezTo>
                    <a:pt x="90" y="5"/>
                    <a:pt x="91" y="4"/>
                    <a:pt x="93" y="4"/>
                  </a:cubicBezTo>
                  <a:cubicBezTo>
                    <a:pt x="93" y="4"/>
                    <a:pt x="93" y="4"/>
                    <a:pt x="94" y="4"/>
                  </a:cubicBezTo>
                  <a:cubicBezTo>
                    <a:pt x="94" y="4"/>
                    <a:pt x="94" y="4"/>
                    <a:pt x="94" y="4"/>
                  </a:cubicBezTo>
                  <a:cubicBezTo>
                    <a:pt x="95" y="4"/>
                    <a:pt x="96" y="4"/>
                    <a:pt x="96" y="4"/>
                  </a:cubicBezTo>
                  <a:cubicBezTo>
                    <a:pt x="97" y="4"/>
                    <a:pt x="97" y="4"/>
                    <a:pt x="97" y="4"/>
                  </a:cubicBezTo>
                  <a:cubicBezTo>
                    <a:pt x="99" y="3"/>
                    <a:pt x="100" y="4"/>
                    <a:pt x="102" y="3"/>
                  </a:cubicBezTo>
                  <a:cubicBezTo>
                    <a:pt x="103" y="3"/>
                    <a:pt x="104" y="3"/>
                    <a:pt x="105" y="3"/>
                  </a:cubicBezTo>
                  <a:cubicBezTo>
                    <a:pt x="105" y="3"/>
                    <a:pt x="106" y="3"/>
                    <a:pt x="107" y="3"/>
                  </a:cubicBezTo>
                  <a:cubicBezTo>
                    <a:pt x="109" y="3"/>
                    <a:pt x="111" y="3"/>
                    <a:pt x="114" y="3"/>
                  </a:cubicBezTo>
                  <a:cubicBezTo>
                    <a:pt x="115" y="3"/>
                    <a:pt x="115" y="2"/>
                    <a:pt x="116" y="3"/>
                  </a:cubicBezTo>
                  <a:cubicBezTo>
                    <a:pt x="116" y="3"/>
                    <a:pt x="117" y="3"/>
                    <a:pt x="117" y="3"/>
                  </a:cubicBezTo>
                  <a:cubicBezTo>
                    <a:pt x="117" y="3"/>
                    <a:pt x="117" y="3"/>
                    <a:pt x="117" y="2"/>
                  </a:cubicBezTo>
                  <a:cubicBezTo>
                    <a:pt x="117" y="2"/>
                    <a:pt x="117" y="2"/>
                    <a:pt x="117" y="2"/>
                  </a:cubicBezTo>
                  <a:cubicBezTo>
                    <a:pt x="115" y="2"/>
                    <a:pt x="114" y="2"/>
                    <a:pt x="112" y="2"/>
                  </a:cubicBezTo>
                  <a:cubicBezTo>
                    <a:pt x="112" y="2"/>
                    <a:pt x="112" y="2"/>
                    <a:pt x="112" y="2"/>
                  </a:cubicBezTo>
                  <a:cubicBezTo>
                    <a:pt x="111" y="2"/>
                    <a:pt x="110" y="2"/>
                    <a:pt x="109" y="2"/>
                  </a:cubicBezTo>
                  <a:cubicBezTo>
                    <a:pt x="109" y="2"/>
                    <a:pt x="108" y="1"/>
                    <a:pt x="108" y="1"/>
                  </a:cubicBezTo>
                  <a:cubicBezTo>
                    <a:pt x="108" y="1"/>
                    <a:pt x="108" y="1"/>
                    <a:pt x="108" y="1"/>
                  </a:cubicBezTo>
                  <a:cubicBezTo>
                    <a:pt x="108" y="1"/>
                    <a:pt x="108" y="1"/>
                    <a:pt x="108" y="1"/>
                  </a:cubicBezTo>
                  <a:cubicBezTo>
                    <a:pt x="109" y="1"/>
                    <a:pt x="109" y="1"/>
                    <a:pt x="110" y="1"/>
                  </a:cubicBezTo>
                  <a:cubicBezTo>
                    <a:pt x="111" y="1"/>
                    <a:pt x="112" y="1"/>
                    <a:pt x="113" y="1"/>
                  </a:cubicBezTo>
                  <a:cubicBezTo>
                    <a:pt x="113" y="1"/>
                    <a:pt x="114" y="1"/>
                    <a:pt x="114" y="1"/>
                  </a:cubicBezTo>
                  <a:cubicBezTo>
                    <a:pt x="115" y="1"/>
                    <a:pt x="115" y="1"/>
                    <a:pt x="116" y="1"/>
                  </a:cubicBezTo>
                  <a:cubicBezTo>
                    <a:pt x="117" y="1"/>
                    <a:pt x="118" y="1"/>
                    <a:pt x="118" y="1"/>
                  </a:cubicBezTo>
                  <a:cubicBezTo>
                    <a:pt x="119" y="1"/>
                    <a:pt x="119" y="1"/>
                    <a:pt x="119" y="1"/>
                  </a:cubicBezTo>
                  <a:cubicBezTo>
                    <a:pt x="119" y="1"/>
                    <a:pt x="119" y="1"/>
                    <a:pt x="119" y="1"/>
                  </a:cubicBezTo>
                  <a:cubicBezTo>
                    <a:pt x="119" y="1"/>
                    <a:pt x="119" y="1"/>
                    <a:pt x="120" y="1"/>
                  </a:cubicBezTo>
                  <a:cubicBezTo>
                    <a:pt x="120" y="1"/>
                    <a:pt x="120" y="1"/>
                    <a:pt x="120" y="1"/>
                  </a:cubicBezTo>
                  <a:cubicBezTo>
                    <a:pt x="122" y="1"/>
                    <a:pt x="123" y="1"/>
                    <a:pt x="124" y="1"/>
                  </a:cubicBezTo>
                  <a:cubicBezTo>
                    <a:pt x="125" y="1"/>
                    <a:pt x="125" y="1"/>
                    <a:pt x="125" y="1"/>
                  </a:cubicBezTo>
                  <a:cubicBezTo>
                    <a:pt x="126" y="0"/>
                    <a:pt x="126" y="0"/>
                    <a:pt x="126" y="0"/>
                  </a:cubicBezTo>
                  <a:cubicBezTo>
                    <a:pt x="127" y="1"/>
                    <a:pt x="127" y="1"/>
                    <a:pt x="127" y="0"/>
                  </a:cubicBezTo>
                  <a:cubicBezTo>
                    <a:pt x="127" y="0"/>
                    <a:pt x="127" y="0"/>
                    <a:pt x="127" y="0"/>
                  </a:cubicBezTo>
                  <a:cubicBezTo>
                    <a:pt x="129" y="0"/>
                    <a:pt x="130" y="0"/>
                    <a:pt x="131" y="0"/>
                  </a:cubicBezTo>
                  <a:cubicBezTo>
                    <a:pt x="132" y="0"/>
                    <a:pt x="133" y="0"/>
                    <a:pt x="134" y="1"/>
                  </a:cubicBezTo>
                  <a:cubicBezTo>
                    <a:pt x="134" y="1"/>
                    <a:pt x="134" y="1"/>
                    <a:pt x="134" y="1"/>
                  </a:cubicBezTo>
                  <a:cubicBezTo>
                    <a:pt x="135" y="0"/>
                    <a:pt x="135" y="0"/>
                    <a:pt x="136" y="0"/>
                  </a:cubicBezTo>
                  <a:cubicBezTo>
                    <a:pt x="136" y="1"/>
                    <a:pt x="136" y="1"/>
                    <a:pt x="136" y="1"/>
                  </a:cubicBezTo>
                  <a:cubicBezTo>
                    <a:pt x="136" y="1"/>
                    <a:pt x="136" y="1"/>
                    <a:pt x="136" y="1"/>
                  </a:cubicBezTo>
                  <a:cubicBezTo>
                    <a:pt x="136" y="1"/>
                    <a:pt x="136" y="1"/>
                    <a:pt x="136" y="1"/>
                  </a:cubicBezTo>
                  <a:cubicBezTo>
                    <a:pt x="136" y="1"/>
                    <a:pt x="136" y="1"/>
                    <a:pt x="137" y="1"/>
                  </a:cubicBezTo>
                  <a:cubicBezTo>
                    <a:pt x="137" y="0"/>
                    <a:pt x="137" y="0"/>
                    <a:pt x="138" y="0"/>
                  </a:cubicBezTo>
                  <a:cubicBezTo>
                    <a:pt x="138" y="1"/>
                    <a:pt x="138" y="1"/>
                    <a:pt x="139" y="1"/>
                  </a:cubicBezTo>
                  <a:cubicBezTo>
                    <a:pt x="139" y="2"/>
                    <a:pt x="138" y="2"/>
                    <a:pt x="138" y="2"/>
                  </a:cubicBezTo>
                  <a:cubicBezTo>
                    <a:pt x="138" y="2"/>
                    <a:pt x="138" y="2"/>
                    <a:pt x="138" y="2"/>
                  </a:cubicBezTo>
                  <a:cubicBezTo>
                    <a:pt x="139" y="3"/>
                    <a:pt x="139" y="3"/>
                    <a:pt x="140" y="3"/>
                  </a:cubicBezTo>
                  <a:cubicBezTo>
                    <a:pt x="140" y="3"/>
                    <a:pt x="140" y="3"/>
                    <a:pt x="140" y="3"/>
                  </a:cubicBezTo>
                  <a:cubicBezTo>
                    <a:pt x="140" y="3"/>
                    <a:pt x="140" y="4"/>
                    <a:pt x="140" y="4"/>
                  </a:cubicBezTo>
                  <a:cubicBezTo>
                    <a:pt x="140" y="4"/>
                    <a:pt x="140" y="4"/>
                    <a:pt x="139" y="4"/>
                  </a:cubicBezTo>
                  <a:cubicBezTo>
                    <a:pt x="139" y="4"/>
                    <a:pt x="139" y="4"/>
                    <a:pt x="139" y="4"/>
                  </a:cubicBezTo>
                  <a:cubicBezTo>
                    <a:pt x="139" y="3"/>
                    <a:pt x="139" y="4"/>
                    <a:pt x="139" y="4"/>
                  </a:cubicBezTo>
                  <a:cubicBezTo>
                    <a:pt x="138" y="4"/>
                    <a:pt x="139" y="4"/>
                    <a:pt x="139" y="4"/>
                  </a:cubicBezTo>
                  <a:cubicBezTo>
                    <a:pt x="139" y="4"/>
                    <a:pt x="139" y="4"/>
                    <a:pt x="139" y="4"/>
                  </a:cubicBezTo>
                  <a:cubicBezTo>
                    <a:pt x="139" y="4"/>
                    <a:pt x="140" y="4"/>
                    <a:pt x="140" y="4"/>
                  </a:cubicBezTo>
                  <a:cubicBezTo>
                    <a:pt x="140" y="5"/>
                    <a:pt x="140" y="4"/>
                    <a:pt x="139" y="4"/>
                  </a:cubicBezTo>
                  <a:cubicBezTo>
                    <a:pt x="139" y="5"/>
                    <a:pt x="139" y="5"/>
                    <a:pt x="139" y="6"/>
                  </a:cubicBezTo>
                  <a:cubicBezTo>
                    <a:pt x="139" y="6"/>
                    <a:pt x="140" y="6"/>
                    <a:pt x="140" y="6"/>
                  </a:cubicBezTo>
                  <a:cubicBezTo>
                    <a:pt x="139" y="7"/>
                    <a:pt x="140" y="7"/>
                    <a:pt x="140" y="8"/>
                  </a:cubicBezTo>
                  <a:cubicBezTo>
                    <a:pt x="140" y="8"/>
                    <a:pt x="140" y="8"/>
                    <a:pt x="140" y="8"/>
                  </a:cubicBezTo>
                  <a:cubicBezTo>
                    <a:pt x="140" y="9"/>
                    <a:pt x="141" y="9"/>
                    <a:pt x="140" y="10"/>
                  </a:cubicBezTo>
                  <a:cubicBezTo>
                    <a:pt x="140" y="10"/>
                    <a:pt x="140" y="10"/>
                    <a:pt x="140" y="10"/>
                  </a:cubicBezTo>
                  <a:cubicBezTo>
                    <a:pt x="140" y="11"/>
                    <a:pt x="141" y="11"/>
                    <a:pt x="141" y="12"/>
                  </a:cubicBezTo>
                  <a:cubicBezTo>
                    <a:pt x="142" y="12"/>
                    <a:pt x="142" y="12"/>
                    <a:pt x="142" y="12"/>
                  </a:cubicBezTo>
                  <a:cubicBezTo>
                    <a:pt x="143" y="12"/>
                    <a:pt x="143" y="12"/>
                    <a:pt x="144" y="12"/>
                  </a:cubicBezTo>
                  <a:cubicBezTo>
                    <a:pt x="144" y="12"/>
                    <a:pt x="144" y="12"/>
                    <a:pt x="144" y="12"/>
                  </a:cubicBezTo>
                  <a:cubicBezTo>
                    <a:pt x="144" y="12"/>
                    <a:pt x="144" y="12"/>
                    <a:pt x="144" y="12"/>
                  </a:cubicBezTo>
                  <a:cubicBezTo>
                    <a:pt x="144" y="13"/>
                    <a:pt x="143" y="12"/>
                    <a:pt x="143" y="13"/>
                  </a:cubicBezTo>
                  <a:cubicBezTo>
                    <a:pt x="143" y="13"/>
                    <a:pt x="143" y="12"/>
                    <a:pt x="143" y="13"/>
                  </a:cubicBezTo>
                  <a:cubicBezTo>
                    <a:pt x="143" y="13"/>
                    <a:pt x="142" y="13"/>
                    <a:pt x="142" y="13"/>
                  </a:cubicBezTo>
                  <a:cubicBezTo>
                    <a:pt x="142" y="13"/>
                    <a:pt x="142" y="13"/>
                    <a:pt x="142" y="14"/>
                  </a:cubicBezTo>
                  <a:cubicBezTo>
                    <a:pt x="142" y="14"/>
                    <a:pt x="142" y="14"/>
                    <a:pt x="142" y="14"/>
                  </a:cubicBezTo>
                  <a:cubicBezTo>
                    <a:pt x="142" y="15"/>
                    <a:pt x="142" y="15"/>
                    <a:pt x="143" y="15"/>
                  </a:cubicBezTo>
                  <a:cubicBezTo>
                    <a:pt x="143" y="15"/>
                    <a:pt x="143" y="15"/>
                    <a:pt x="144" y="16"/>
                  </a:cubicBezTo>
                  <a:cubicBezTo>
                    <a:pt x="144" y="16"/>
                    <a:pt x="144" y="16"/>
                    <a:pt x="144" y="16"/>
                  </a:cubicBezTo>
                  <a:cubicBezTo>
                    <a:pt x="144" y="16"/>
                    <a:pt x="145" y="16"/>
                    <a:pt x="145" y="16"/>
                  </a:cubicBezTo>
                  <a:cubicBezTo>
                    <a:pt x="145" y="16"/>
                    <a:pt x="146" y="16"/>
                    <a:pt x="146" y="16"/>
                  </a:cubicBezTo>
                  <a:cubicBezTo>
                    <a:pt x="147" y="16"/>
                    <a:pt x="148" y="16"/>
                    <a:pt x="149" y="16"/>
                  </a:cubicBezTo>
                  <a:cubicBezTo>
                    <a:pt x="149" y="16"/>
                    <a:pt x="150" y="16"/>
                    <a:pt x="150" y="16"/>
                  </a:cubicBezTo>
                  <a:cubicBezTo>
                    <a:pt x="150" y="15"/>
                    <a:pt x="151" y="15"/>
                    <a:pt x="151" y="15"/>
                  </a:cubicBezTo>
                  <a:cubicBezTo>
                    <a:pt x="152" y="15"/>
                    <a:pt x="152" y="16"/>
                    <a:pt x="153" y="16"/>
                  </a:cubicBezTo>
                  <a:cubicBezTo>
                    <a:pt x="152" y="17"/>
                    <a:pt x="152" y="17"/>
                    <a:pt x="152" y="17"/>
                  </a:cubicBezTo>
                  <a:cubicBezTo>
                    <a:pt x="151" y="17"/>
                    <a:pt x="151" y="17"/>
                    <a:pt x="151" y="17"/>
                  </a:cubicBezTo>
                  <a:cubicBezTo>
                    <a:pt x="151" y="17"/>
                    <a:pt x="151" y="17"/>
                    <a:pt x="151" y="17"/>
                  </a:cubicBezTo>
                  <a:cubicBezTo>
                    <a:pt x="151" y="18"/>
                    <a:pt x="151" y="17"/>
                    <a:pt x="151" y="17"/>
                  </a:cubicBezTo>
                  <a:cubicBezTo>
                    <a:pt x="151" y="17"/>
                    <a:pt x="151" y="17"/>
                    <a:pt x="152" y="17"/>
                  </a:cubicBezTo>
                  <a:cubicBezTo>
                    <a:pt x="152" y="18"/>
                    <a:pt x="153" y="18"/>
                    <a:pt x="153" y="17"/>
                  </a:cubicBezTo>
                  <a:cubicBezTo>
                    <a:pt x="153" y="17"/>
                    <a:pt x="153" y="18"/>
                    <a:pt x="153" y="18"/>
                  </a:cubicBezTo>
                  <a:cubicBezTo>
                    <a:pt x="154" y="18"/>
                    <a:pt x="154" y="19"/>
                    <a:pt x="154" y="19"/>
                  </a:cubicBezTo>
                  <a:cubicBezTo>
                    <a:pt x="154" y="20"/>
                    <a:pt x="155" y="20"/>
                    <a:pt x="154" y="20"/>
                  </a:cubicBezTo>
                  <a:cubicBezTo>
                    <a:pt x="154" y="20"/>
                    <a:pt x="154" y="20"/>
                    <a:pt x="154" y="20"/>
                  </a:cubicBezTo>
                  <a:cubicBezTo>
                    <a:pt x="155" y="21"/>
                    <a:pt x="155" y="21"/>
                    <a:pt x="154" y="22"/>
                  </a:cubicBezTo>
                  <a:cubicBezTo>
                    <a:pt x="154" y="22"/>
                    <a:pt x="153" y="22"/>
                    <a:pt x="153" y="22"/>
                  </a:cubicBezTo>
                  <a:cubicBezTo>
                    <a:pt x="153" y="22"/>
                    <a:pt x="153" y="22"/>
                    <a:pt x="153" y="23"/>
                  </a:cubicBezTo>
                  <a:cubicBezTo>
                    <a:pt x="154" y="23"/>
                    <a:pt x="155" y="23"/>
                    <a:pt x="156" y="23"/>
                  </a:cubicBezTo>
                  <a:cubicBezTo>
                    <a:pt x="156" y="24"/>
                    <a:pt x="156" y="24"/>
                    <a:pt x="156" y="25"/>
                  </a:cubicBezTo>
                  <a:cubicBezTo>
                    <a:pt x="156" y="25"/>
                    <a:pt x="156" y="25"/>
                    <a:pt x="157" y="26"/>
                  </a:cubicBezTo>
                  <a:cubicBezTo>
                    <a:pt x="157" y="26"/>
                    <a:pt x="157" y="26"/>
                    <a:pt x="156" y="27"/>
                  </a:cubicBezTo>
                  <a:cubicBezTo>
                    <a:pt x="156" y="27"/>
                    <a:pt x="156" y="27"/>
                    <a:pt x="155" y="27"/>
                  </a:cubicBezTo>
                  <a:cubicBezTo>
                    <a:pt x="155" y="26"/>
                    <a:pt x="155" y="26"/>
                    <a:pt x="154" y="27"/>
                  </a:cubicBezTo>
                  <a:cubicBezTo>
                    <a:pt x="154" y="27"/>
                    <a:pt x="153" y="27"/>
                    <a:pt x="153" y="27"/>
                  </a:cubicBezTo>
                  <a:cubicBezTo>
                    <a:pt x="153" y="28"/>
                    <a:pt x="154" y="28"/>
                    <a:pt x="154" y="28"/>
                  </a:cubicBezTo>
                  <a:cubicBezTo>
                    <a:pt x="154" y="29"/>
                    <a:pt x="155" y="29"/>
                    <a:pt x="155" y="29"/>
                  </a:cubicBezTo>
                  <a:cubicBezTo>
                    <a:pt x="155" y="28"/>
                    <a:pt x="155" y="28"/>
                    <a:pt x="155" y="29"/>
                  </a:cubicBezTo>
                  <a:cubicBezTo>
                    <a:pt x="156" y="29"/>
                    <a:pt x="155" y="29"/>
                    <a:pt x="155" y="29"/>
                  </a:cubicBezTo>
                  <a:cubicBezTo>
                    <a:pt x="155" y="30"/>
                    <a:pt x="154" y="29"/>
                    <a:pt x="154" y="29"/>
                  </a:cubicBezTo>
                  <a:cubicBezTo>
                    <a:pt x="153" y="29"/>
                    <a:pt x="153" y="29"/>
                    <a:pt x="153" y="29"/>
                  </a:cubicBezTo>
                  <a:cubicBezTo>
                    <a:pt x="153" y="29"/>
                    <a:pt x="153" y="29"/>
                    <a:pt x="153" y="29"/>
                  </a:cubicBezTo>
                  <a:cubicBezTo>
                    <a:pt x="154" y="30"/>
                    <a:pt x="154" y="30"/>
                    <a:pt x="154" y="30"/>
                  </a:cubicBezTo>
                  <a:cubicBezTo>
                    <a:pt x="154" y="30"/>
                    <a:pt x="155" y="30"/>
                    <a:pt x="155" y="30"/>
                  </a:cubicBezTo>
                  <a:cubicBezTo>
                    <a:pt x="155" y="30"/>
                    <a:pt x="155" y="30"/>
                    <a:pt x="155" y="30"/>
                  </a:cubicBezTo>
                  <a:cubicBezTo>
                    <a:pt x="154" y="30"/>
                    <a:pt x="154" y="31"/>
                    <a:pt x="154" y="30"/>
                  </a:cubicBezTo>
                  <a:cubicBezTo>
                    <a:pt x="154" y="30"/>
                    <a:pt x="153" y="30"/>
                    <a:pt x="153" y="30"/>
                  </a:cubicBezTo>
                  <a:cubicBezTo>
                    <a:pt x="153" y="31"/>
                    <a:pt x="153" y="30"/>
                    <a:pt x="153" y="31"/>
                  </a:cubicBezTo>
                  <a:cubicBezTo>
                    <a:pt x="154" y="31"/>
                    <a:pt x="154" y="31"/>
                    <a:pt x="154" y="31"/>
                  </a:cubicBezTo>
                  <a:cubicBezTo>
                    <a:pt x="154" y="31"/>
                    <a:pt x="154" y="31"/>
                    <a:pt x="153" y="31"/>
                  </a:cubicBezTo>
                  <a:cubicBezTo>
                    <a:pt x="153" y="31"/>
                    <a:pt x="152" y="31"/>
                    <a:pt x="152" y="31"/>
                  </a:cubicBezTo>
                  <a:cubicBezTo>
                    <a:pt x="151" y="31"/>
                    <a:pt x="149" y="31"/>
                    <a:pt x="148" y="31"/>
                  </a:cubicBezTo>
                  <a:cubicBezTo>
                    <a:pt x="147" y="31"/>
                    <a:pt x="147" y="31"/>
                    <a:pt x="147" y="31"/>
                  </a:cubicBezTo>
                  <a:cubicBezTo>
                    <a:pt x="146" y="31"/>
                    <a:pt x="145" y="31"/>
                    <a:pt x="145" y="31"/>
                  </a:cubicBezTo>
                  <a:cubicBezTo>
                    <a:pt x="145" y="31"/>
                    <a:pt x="145" y="31"/>
                    <a:pt x="145" y="31"/>
                  </a:cubicBezTo>
                  <a:cubicBezTo>
                    <a:pt x="145" y="31"/>
                    <a:pt x="145" y="31"/>
                    <a:pt x="145" y="31"/>
                  </a:cubicBezTo>
                  <a:cubicBezTo>
                    <a:pt x="145" y="31"/>
                    <a:pt x="146" y="31"/>
                    <a:pt x="147" y="31"/>
                  </a:cubicBezTo>
                  <a:cubicBezTo>
                    <a:pt x="148" y="32"/>
                    <a:pt x="149" y="32"/>
                    <a:pt x="151" y="32"/>
                  </a:cubicBezTo>
                  <a:cubicBezTo>
                    <a:pt x="152" y="32"/>
                    <a:pt x="152" y="33"/>
                    <a:pt x="153" y="32"/>
                  </a:cubicBezTo>
                  <a:cubicBezTo>
                    <a:pt x="153" y="32"/>
                    <a:pt x="153" y="32"/>
                    <a:pt x="153" y="32"/>
                  </a:cubicBezTo>
                  <a:cubicBezTo>
                    <a:pt x="153" y="33"/>
                    <a:pt x="153" y="33"/>
                    <a:pt x="153" y="33"/>
                  </a:cubicBezTo>
                  <a:cubicBezTo>
                    <a:pt x="153" y="33"/>
                    <a:pt x="153" y="33"/>
                    <a:pt x="153" y="34"/>
                  </a:cubicBezTo>
                  <a:cubicBezTo>
                    <a:pt x="153" y="34"/>
                    <a:pt x="152" y="34"/>
                    <a:pt x="152" y="34"/>
                  </a:cubicBezTo>
                  <a:cubicBezTo>
                    <a:pt x="151" y="34"/>
                    <a:pt x="151" y="34"/>
                    <a:pt x="150" y="34"/>
                  </a:cubicBezTo>
                  <a:cubicBezTo>
                    <a:pt x="150" y="34"/>
                    <a:pt x="150" y="34"/>
                    <a:pt x="150" y="34"/>
                  </a:cubicBezTo>
                  <a:cubicBezTo>
                    <a:pt x="150" y="34"/>
                    <a:pt x="150" y="34"/>
                    <a:pt x="150" y="34"/>
                  </a:cubicBezTo>
                  <a:cubicBezTo>
                    <a:pt x="151" y="35"/>
                    <a:pt x="151" y="35"/>
                    <a:pt x="151" y="35"/>
                  </a:cubicBezTo>
                  <a:cubicBezTo>
                    <a:pt x="152" y="35"/>
                    <a:pt x="152" y="35"/>
                    <a:pt x="152" y="35"/>
                  </a:cubicBezTo>
                  <a:cubicBezTo>
                    <a:pt x="153" y="36"/>
                    <a:pt x="154" y="35"/>
                    <a:pt x="156" y="35"/>
                  </a:cubicBezTo>
                  <a:cubicBezTo>
                    <a:pt x="156" y="35"/>
                    <a:pt x="157" y="35"/>
                    <a:pt x="158" y="35"/>
                  </a:cubicBezTo>
                  <a:cubicBezTo>
                    <a:pt x="158" y="35"/>
                    <a:pt x="158" y="35"/>
                    <a:pt x="158" y="35"/>
                  </a:cubicBezTo>
                  <a:cubicBezTo>
                    <a:pt x="159" y="35"/>
                    <a:pt x="159" y="35"/>
                    <a:pt x="160" y="36"/>
                  </a:cubicBezTo>
                  <a:cubicBezTo>
                    <a:pt x="160" y="36"/>
                    <a:pt x="160" y="36"/>
                    <a:pt x="161" y="36"/>
                  </a:cubicBezTo>
                  <a:cubicBezTo>
                    <a:pt x="161" y="35"/>
                    <a:pt x="162" y="36"/>
                    <a:pt x="162" y="36"/>
                  </a:cubicBezTo>
                  <a:cubicBezTo>
                    <a:pt x="163" y="36"/>
                    <a:pt x="164" y="36"/>
                    <a:pt x="165" y="36"/>
                  </a:cubicBezTo>
                  <a:cubicBezTo>
                    <a:pt x="165" y="36"/>
                    <a:pt x="166" y="36"/>
                    <a:pt x="166" y="36"/>
                  </a:cubicBezTo>
                  <a:cubicBezTo>
                    <a:pt x="167" y="36"/>
                    <a:pt x="167" y="36"/>
                    <a:pt x="167" y="35"/>
                  </a:cubicBezTo>
                  <a:cubicBezTo>
                    <a:pt x="167" y="35"/>
                    <a:pt x="167" y="35"/>
                    <a:pt x="168" y="35"/>
                  </a:cubicBezTo>
                  <a:cubicBezTo>
                    <a:pt x="168" y="35"/>
                    <a:pt x="168" y="35"/>
                    <a:pt x="168" y="35"/>
                  </a:cubicBezTo>
                  <a:cubicBezTo>
                    <a:pt x="168" y="35"/>
                    <a:pt x="168" y="35"/>
                    <a:pt x="168" y="35"/>
                  </a:cubicBezTo>
                  <a:cubicBezTo>
                    <a:pt x="168" y="35"/>
                    <a:pt x="168" y="35"/>
                    <a:pt x="168" y="36"/>
                  </a:cubicBezTo>
                  <a:cubicBezTo>
                    <a:pt x="168" y="36"/>
                    <a:pt x="168" y="36"/>
                    <a:pt x="168" y="36"/>
                  </a:cubicBezTo>
                  <a:cubicBezTo>
                    <a:pt x="168" y="36"/>
                    <a:pt x="168" y="36"/>
                    <a:pt x="168" y="36"/>
                  </a:cubicBezTo>
                  <a:cubicBezTo>
                    <a:pt x="168" y="36"/>
                    <a:pt x="169" y="36"/>
                    <a:pt x="169" y="36"/>
                  </a:cubicBezTo>
                  <a:cubicBezTo>
                    <a:pt x="169" y="35"/>
                    <a:pt x="170" y="35"/>
                    <a:pt x="170" y="36"/>
                  </a:cubicBezTo>
                  <a:cubicBezTo>
                    <a:pt x="170" y="36"/>
                    <a:pt x="170" y="36"/>
                    <a:pt x="170" y="37"/>
                  </a:cubicBezTo>
                  <a:cubicBezTo>
                    <a:pt x="170" y="37"/>
                    <a:pt x="169" y="37"/>
                    <a:pt x="169" y="37"/>
                  </a:cubicBezTo>
                  <a:cubicBezTo>
                    <a:pt x="169" y="37"/>
                    <a:pt x="168" y="37"/>
                    <a:pt x="168" y="37"/>
                  </a:cubicBezTo>
                  <a:cubicBezTo>
                    <a:pt x="168" y="37"/>
                    <a:pt x="168" y="38"/>
                    <a:pt x="169" y="38"/>
                  </a:cubicBezTo>
                  <a:cubicBezTo>
                    <a:pt x="169" y="38"/>
                    <a:pt x="170" y="38"/>
                    <a:pt x="170" y="38"/>
                  </a:cubicBezTo>
                  <a:cubicBezTo>
                    <a:pt x="171" y="38"/>
                    <a:pt x="171" y="38"/>
                    <a:pt x="171" y="39"/>
                  </a:cubicBezTo>
                  <a:cubicBezTo>
                    <a:pt x="171" y="40"/>
                    <a:pt x="171" y="41"/>
                    <a:pt x="171" y="42"/>
                  </a:cubicBezTo>
                  <a:cubicBezTo>
                    <a:pt x="171" y="42"/>
                    <a:pt x="171" y="42"/>
                    <a:pt x="171" y="43"/>
                  </a:cubicBezTo>
                  <a:cubicBezTo>
                    <a:pt x="171" y="43"/>
                    <a:pt x="171" y="43"/>
                    <a:pt x="172" y="43"/>
                  </a:cubicBezTo>
                  <a:cubicBezTo>
                    <a:pt x="172" y="42"/>
                    <a:pt x="172" y="43"/>
                    <a:pt x="172" y="43"/>
                  </a:cubicBezTo>
                  <a:cubicBezTo>
                    <a:pt x="172" y="43"/>
                    <a:pt x="172" y="44"/>
                    <a:pt x="172" y="44"/>
                  </a:cubicBezTo>
                  <a:cubicBezTo>
                    <a:pt x="173" y="45"/>
                    <a:pt x="172" y="45"/>
                    <a:pt x="172" y="45"/>
                  </a:cubicBezTo>
                  <a:cubicBezTo>
                    <a:pt x="171" y="45"/>
                    <a:pt x="171" y="46"/>
                    <a:pt x="170" y="46"/>
                  </a:cubicBezTo>
                  <a:cubicBezTo>
                    <a:pt x="170" y="46"/>
                    <a:pt x="169" y="45"/>
                    <a:pt x="169" y="45"/>
                  </a:cubicBezTo>
                  <a:cubicBezTo>
                    <a:pt x="169" y="45"/>
                    <a:pt x="169" y="45"/>
                    <a:pt x="169" y="46"/>
                  </a:cubicBezTo>
                  <a:cubicBezTo>
                    <a:pt x="169" y="46"/>
                    <a:pt x="169" y="46"/>
                    <a:pt x="169" y="46"/>
                  </a:cubicBezTo>
                  <a:cubicBezTo>
                    <a:pt x="169" y="46"/>
                    <a:pt x="169" y="46"/>
                    <a:pt x="169" y="46"/>
                  </a:cubicBezTo>
                  <a:cubicBezTo>
                    <a:pt x="170" y="46"/>
                    <a:pt x="170" y="46"/>
                    <a:pt x="170" y="46"/>
                  </a:cubicBezTo>
                  <a:cubicBezTo>
                    <a:pt x="170" y="47"/>
                    <a:pt x="169" y="47"/>
                    <a:pt x="169" y="47"/>
                  </a:cubicBezTo>
                  <a:cubicBezTo>
                    <a:pt x="169" y="47"/>
                    <a:pt x="169" y="47"/>
                    <a:pt x="169" y="47"/>
                  </a:cubicBezTo>
                  <a:cubicBezTo>
                    <a:pt x="169" y="47"/>
                    <a:pt x="169" y="47"/>
                    <a:pt x="169" y="47"/>
                  </a:cubicBezTo>
                  <a:cubicBezTo>
                    <a:pt x="169" y="47"/>
                    <a:pt x="169" y="47"/>
                    <a:pt x="169" y="47"/>
                  </a:cubicBezTo>
                  <a:cubicBezTo>
                    <a:pt x="170" y="47"/>
                    <a:pt x="170" y="47"/>
                    <a:pt x="171" y="48"/>
                  </a:cubicBezTo>
                  <a:cubicBezTo>
                    <a:pt x="172" y="48"/>
                    <a:pt x="172" y="48"/>
                    <a:pt x="173" y="48"/>
                  </a:cubicBezTo>
                  <a:cubicBezTo>
                    <a:pt x="173" y="48"/>
                    <a:pt x="173" y="48"/>
                    <a:pt x="173" y="48"/>
                  </a:cubicBezTo>
                  <a:cubicBezTo>
                    <a:pt x="173" y="49"/>
                    <a:pt x="174" y="50"/>
                    <a:pt x="173" y="51"/>
                  </a:cubicBezTo>
                  <a:cubicBezTo>
                    <a:pt x="173" y="51"/>
                    <a:pt x="173" y="51"/>
                    <a:pt x="173" y="51"/>
                  </a:cubicBezTo>
                  <a:cubicBezTo>
                    <a:pt x="174" y="52"/>
                    <a:pt x="174" y="52"/>
                    <a:pt x="173" y="52"/>
                  </a:cubicBezTo>
                  <a:cubicBezTo>
                    <a:pt x="172" y="52"/>
                    <a:pt x="172" y="52"/>
                    <a:pt x="172" y="52"/>
                  </a:cubicBezTo>
                  <a:cubicBezTo>
                    <a:pt x="172" y="52"/>
                    <a:pt x="171" y="52"/>
                    <a:pt x="171" y="52"/>
                  </a:cubicBezTo>
                  <a:cubicBezTo>
                    <a:pt x="170" y="52"/>
                    <a:pt x="168" y="53"/>
                    <a:pt x="167" y="53"/>
                  </a:cubicBezTo>
                  <a:cubicBezTo>
                    <a:pt x="166" y="53"/>
                    <a:pt x="165" y="53"/>
                    <a:pt x="165" y="53"/>
                  </a:cubicBezTo>
                  <a:cubicBezTo>
                    <a:pt x="164" y="53"/>
                    <a:pt x="164" y="53"/>
                    <a:pt x="163" y="53"/>
                  </a:cubicBezTo>
                  <a:cubicBezTo>
                    <a:pt x="162" y="53"/>
                    <a:pt x="161" y="53"/>
                    <a:pt x="160" y="52"/>
                  </a:cubicBezTo>
                  <a:cubicBezTo>
                    <a:pt x="160" y="52"/>
                    <a:pt x="160" y="52"/>
                    <a:pt x="160" y="53"/>
                  </a:cubicBezTo>
                  <a:cubicBezTo>
                    <a:pt x="160" y="53"/>
                    <a:pt x="160" y="53"/>
                    <a:pt x="160" y="53"/>
                  </a:cubicBezTo>
                  <a:cubicBezTo>
                    <a:pt x="162" y="53"/>
                    <a:pt x="163" y="54"/>
                    <a:pt x="164" y="54"/>
                  </a:cubicBezTo>
                  <a:cubicBezTo>
                    <a:pt x="165" y="54"/>
                    <a:pt x="167" y="54"/>
                    <a:pt x="167" y="55"/>
                  </a:cubicBezTo>
                  <a:cubicBezTo>
                    <a:pt x="168" y="55"/>
                    <a:pt x="169" y="55"/>
                    <a:pt x="170" y="56"/>
                  </a:cubicBezTo>
                  <a:cubicBezTo>
                    <a:pt x="170" y="56"/>
                    <a:pt x="170" y="56"/>
                    <a:pt x="170" y="56"/>
                  </a:cubicBezTo>
                  <a:cubicBezTo>
                    <a:pt x="170" y="57"/>
                    <a:pt x="171" y="57"/>
                    <a:pt x="171" y="57"/>
                  </a:cubicBezTo>
                  <a:cubicBezTo>
                    <a:pt x="171" y="57"/>
                    <a:pt x="171" y="57"/>
                    <a:pt x="171" y="58"/>
                  </a:cubicBezTo>
                  <a:cubicBezTo>
                    <a:pt x="171" y="58"/>
                    <a:pt x="171" y="58"/>
                    <a:pt x="171" y="58"/>
                  </a:cubicBezTo>
                  <a:cubicBezTo>
                    <a:pt x="169" y="59"/>
                    <a:pt x="168" y="59"/>
                    <a:pt x="167" y="58"/>
                  </a:cubicBezTo>
                  <a:cubicBezTo>
                    <a:pt x="166" y="58"/>
                    <a:pt x="166" y="58"/>
                    <a:pt x="166" y="58"/>
                  </a:cubicBezTo>
                  <a:cubicBezTo>
                    <a:pt x="165" y="58"/>
                    <a:pt x="165" y="58"/>
                    <a:pt x="165" y="57"/>
                  </a:cubicBezTo>
                  <a:cubicBezTo>
                    <a:pt x="165" y="57"/>
                    <a:pt x="165" y="57"/>
                    <a:pt x="164" y="57"/>
                  </a:cubicBezTo>
                  <a:cubicBezTo>
                    <a:pt x="164" y="57"/>
                    <a:pt x="163" y="56"/>
                    <a:pt x="162" y="57"/>
                  </a:cubicBezTo>
                  <a:cubicBezTo>
                    <a:pt x="162" y="57"/>
                    <a:pt x="162" y="57"/>
                    <a:pt x="162" y="57"/>
                  </a:cubicBezTo>
                  <a:cubicBezTo>
                    <a:pt x="161" y="56"/>
                    <a:pt x="159" y="56"/>
                    <a:pt x="158" y="56"/>
                  </a:cubicBezTo>
                  <a:cubicBezTo>
                    <a:pt x="158" y="56"/>
                    <a:pt x="158" y="56"/>
                    <a:pt x="158" y="56"/>
                  </a:cubicBezTo>
                  <a:cubicBezTo>
                    <a:pt x="157" y="56"/>
                    <a:pt x="157" y="56"/>
                    <a:pt x="156" y="56"/>
                  </a:cubicBezTo>
                  <a:cubicBezTo>
                    <a:pt x="155" y="55"/>
                    <a:pt x="155" y="55"/>
                    <a:pt x="154" y="54"/>
                  </a:cubicBezTo>
                  <a:cubicBezTo>
                    <a:pt x="154" y="54"/>
                    <a:pt x="154" y="54"/>
                    <a:pt x="153" y="54"/>
                  </a:cubicBezTo>
                  <a:cubicBezTo>
                    <a:pt x="153" y="54"/>
                    <a:pt x="152" y="54"/>
                    <a:pt x="152" y="54"/>
                  </a:cubicBezTo>
                  <a:cubicBezTo>
                    <a:pt x="150" y="54"/>
                    <a:pt x="149" y="54"/>
                    <a:pt x="148" y="54"/>
                  </a:cubicBezTo>
                  <a:cubicBezTo>
                    <a:pt x="147" y="54"/>
                    <a:pt x="146" y="53"/>
                    <a:pt x="145" y="53"/>
                  </a:cubicBezTo>
                  <a:cubicBezTo>
                    <a:pt x="144" y="54"/>
                    <a:pt x="143" y="53"/>
                    <a:pt x="143" y="53"/>
                  </a:cubicBezTo>
                  <a:cubicBezTo>
                    <a:pt x="143" y="53"/>
                    <a:pt x="142" y="53"/>
                    <a:pt x="142" y="53"/>
                  </a:cubicBezTo>
                  <a:cubicBezTo>
                    <a:pt x="141" y="53"/>
                    <a:pt x="141" y="53"/>
                    <a:pt x="140" y="53"/>
                  </a:cubicBezTo>
                  <a:cubicBezTo>
                    <a:pt x="140" y="53"/>
                    <a:pt x="140" y="53"/>
                    <a:pt x="140" y="53"/>
                  </a:cubicBezTo>
                  <a:cubicBezTo>
                    <a:pt x="140" y="53"/>
                    <a:pt x="139" y="53"/>
                    <a:pt x="139" y="53"/>
                  </a:cubicBezTo>
                  <a:cubicBezTo>
                    <a:pt x="139" y="53"/>
                    <a:pt x="139" y="53"/>
                    <a:pt x="138" y="53"/>
                  </a:cubicBezTo>
                  <a:cubicBezTo>
                    <a:pt x="138" y="53"/>
                    <a:pt x="139" y="53"/>
                    <a:pt x="139" y="53"/>
                  </a:cubicBezTo>
                  <a:cubicBezTo>
                    <a:pt x="139" y="52"/>
                    <a:pt x="139" y="53"/>
                    <a:pt x="140" y="53"/>
                  </a:cubicBezTo>
                  <a:cubicBezTo>
                    <a:pt x="140" y="53"/>
                    <a:pt x="140" y="53"/>
                    <a:pt x="140" y="53"/>
                  </a:cubicBezTo>
                  <a:cubicBezTo>
                    <a:pt x="140" y="52"/>
                    <a:pt x="140" y="52"/>
                    <a:pt x="140" y="52"/>
                  </a:cubicBezTo>
                  <a:cubicBezTo>
                    <a:pt x="141" y="52"/>
                    <a:pt x="141" y="52"/>
                    <a:pt x="141" y="52"/>
                  </a:cubicBezTo>
                  <a:cubicBezTo>
                    <a:pt x="142" y="52"/>
                    <a:pt x="142" y="52"/>
                    <a:pt x="143" y="52"/>
                  </a:cubicBezTo>
                  <a:cubicBezTo>
                    <a:pt x="143" y="51"/>
                    <a:pt x="143" y="51"/>
                    <a:pt x="143" y="51"/>
                  </a:cubicBezTo>
                  <a:cubicBezTo>
                    <a:pt x="143" y="51"/>
                    <a:pt x="143" y="51"/>
                    <a:pt x="143" y="51"/>
                  </a:cubicBezTo>
                  <a:cubicBezTo>
                    <a:pt x="142" y="51"/>
                    <a:pt x="141" y="51"/>
                    <a:pt x="139" y="51"/>
                  </a:cubicBezTo>
                  <a:cubicBezTo>
                    <a:pt x="138" y="51"/>
                    <a:pt x="137" y="51"/>
                    <a:pt x="136" y="51"/>
                  </a:cubicBezTo>
                  <a:cubicBezTo>
                    <a:pt x="135" y="51"/>
                    <a:pt x="134" y="51"/>
                    <a:pt x="133" y="51"/>
                  </a:cubicBezTo>
                  <a:cubicBezTo>
                    <a:pt x="132" y="51"/>
                    <a:pt x="131" y="51"/>
                    <a:pt x="131" y="51"/>
                  </a:cubicBezTo>
                  <a:cubicBezTo>
                    <a:pt x="131" y="51"/>
                    <a:pt x="130" y="51"/>
                    <a:pt x="130" y="51"/>
                  </a:cubicBezTo>
                  <a:cubicBezTo>
                    <a:pt x="130" y="51"/>
                    <a:pt x="131" y="51"/>
                    <a:pt x="131" y="51"/>
                  </a:cubicBezTo>
                  <a:cubicBezTo>
                    <a:pt x="131" y="51"/>
                    <a:pt x="131" y="51"/>
                    <a:pt x="131" y="51"/>
                  </a:cubicBezTo>
                  <a:cubicBezTo>
                    <a:pt x="131" y="51"/>
                    <a:pt x="131" y="52"/>
                    <a:pt x="131" y="52"/>
                  </a:cubicBezTo>
                  <a:cubicBezTo>
                    <a:pt x="130" y="52"/>
                    <a:pt x="129" y="52"/>
                    <a:pt x="128" y="52"/>
                  </a:cubicBezTo>
                  <a:cubicBezTo>
                    <a:pt x="127" y="52"/>
                    <a:pt x="126" y="52"/>
                    <a:pt x="125" y="52"/>
                  </a:cubicBezTo>
                  <a:cubicBezTo>
                    <a:pt x="124" y="53"/>
                    <a:pt x="124" y="53"/>
                    <a:pt x="123" y="53"/>
                  </a:cubicBezTo>
                  <a:cubicBezTo>
                    <a:pt x="122" y="53"/>
                    <a:pt x="121" y="53"/>
                    <a:pt x="121" y="53"/>
                  </a:cubicBezTo>
                  <a:cubicBezTo>
                    <a:pt x="120" y="53"/>
                    <a:pt x="120" y="53"/>
                    <a:pt x="119" y="53"/>
                  </a:cubicBezTo>
                  <a:cubicBezTo>
                    <a:pt x="119" y="53"/>
                    <a:pt x="118" y="53"/>
                    <a:pt x="118" y="53"/>
                  </a:cubicBezTo>
                  <a:cubicBezTo>
                    <a:pt x="117" y="53"/>
                    <a:pt x="116" y="53"/>
                    <a:pt x="115" y="53"/>
                  </a:cubicBezTo>
                  <a:cubicBezTo>
                    <a:pt x="114" y="53"/>
                    <a:pt x="113" y="53"/>
                    <a:pt x="111" y="53"/>
                  </a:cubicBezTo>
                  <a:cubicBezTo>
                    <a:pt x="111" y="53"/>
                    <a:pt x="110" y="53"/>
                    <a:pt x="109" y="53"/>
                  </a:cubicBezTo>
                  <a:cubicBezTo>
                    <a:pt x="109" y="53"/>
                    <a:pt x="109" y="53"/>
                    <a:pt x="108" y="53"/>
                  </a:cubicBezTo>
                  <a:cubicBezTo>
                    <a:pt x="108" y="53"/>
                    <a:pt x="107" y="53"/>
                    <a:pt x="106" y="53"/>
                  </a:cubicBezTo>
                  <a:cubicBezTo>
                    <a:pt x="106" y="53"/>
                    <a:pt x="105" y="53"/>
                    <a:pt x="105" y="53"/>
                  </a:cubicBezTo>
                  <a:cubicBezTo>
                    <a:pt x="104" y="53"/>
                    <a:pt x="103" y="53"/>
                    <a:pt x="102" y="53"/>
                  </a:cubicBezTo>
                  <a:cubicBezTo>
                    <a:pt x="102" y="53"/>
                    <a:pt x="102" y="53"/>
                    <a:pt x="102" y="53"/>
                  </a:cubicBezTo>
                  <a:cubicBezTo>
                    <a:pt x="102" y="53"/>
                    <a:pt x="101" y="53"/>
                    <a:pt x="100" y="53"/>
                  </a:cubicBezTo>
                  <a:cubicBezTo>
                    <a:pt x="100" y="53"/>
                    <a:pt x="100" y="53"/>
                    <a:pt x="100" y="53"/>
                  </a:cubicBezTo>
                  <a:cubicBezTo>
                    <a:pt x="100" y="53"/>
                    <a:pt x="100" y="53"/>
                    <a:pt x="100" y="52"/>
                  </a:cubicBezTo>
                  <a:cubicBezTo>
                    <a:pt x="101" y="52"/>
                    <a:pt x="101" y="53"/>
                    <a:pt x="101" y="52"/>
                  </a:cubicBezTo>
                  <a:cubicBezTo>
                    <a:pt x="101" y="52"/>
                    <a:pt x="101" y="52"/>
                    <a:pt x="101" y="52"/>
                  </a:cubicBezTo>
                  <a:cubicBezTo>
                    <a:pt x="102" y="52"/>
                    <a:pt x="102" y="51"/>
                    <a:pt x="103" y="51"/>
                  </a:cubicBezTo>
                  <a:cubicBezTo>
                    <a:pt x="104" y="52"/>
                    <a:pt x="105" y="52"/>
                    <a:pt x="106" y="52"/>
                  </a:cubicBezTo>
                  <a:cubicBezTo>
                    <a:pt x="107" y="52"/>
                    <a:pt x="108" y="52"/>
                    <a:pt x="110" y="52"/>
                  </a:cubicBezTo>
                  <a:cubicBezTo>
                    <a:pt x="110" y="51"/>
                    <a:pt x="112" y="51"/>
                    <a:pt x="112" y="52"/>
                  </a:cubicBezTo>
                  <a:cubicBezTo>
                    <a:pt x="113" y="52"/>
                    <a:pt x="113" y="52"/>
                    <a:pt x="113" y="51"/>
                  </a:cubicBezTo>
                  <a:cubicBezTo>
                    <a:pt x="113" y="51"/>
                    <a:pt x="114" y="51"/>
                    <a:pt x="114" y="51"/>
                  </a:cubicBezTo>
                  <a:cubicBezTo>
                    <a:pt x="115" y="51"/>
                    <a:pt x="116" y="51"/>
                    <a:pt x="117" y="51"/>
                  </a:cubicBezTo>
                  <a:cubicBezTo>
                    <a:pt x="117" y="51"/>
                    <a:pt x="117" y="52"/>
                    <a:pt x="118" y="52"/>
                  </a:cubicBezTo>
                  <a:cubicBezTo>
                    <a:pt x="118" y="52"/>
                    <a:pt x="118" y="51"/>
                    <a:pt x="118" y="51"/>
                  </a:cubicBezTo>
                  <a:cubicBezTo>
                    <a:pt x="118" y="51"/>
                    <a:pt x="118" y="51"/>
                    <a:pt x="118" y="51"/>
                  </a:cubicBezTo>
                  <a:cubicBezTo>
                    <a:pt x="118" y="51"/>
                    <a:pt x="118" y="51"/>
                    <a:pt x="118" y="51"/>
                  </a:cubicBezTo>
                  <a:cubicBezTo>
                    <a:pt x="117" y="51"/>
                    <a:pt x="116" y="51"/>
                    <a:pt x="116" y="51"/>
                  </a:cubicBezTo>
                  <a:cubicBezTo>
                    <a:pt x="115" y="50"/>
                    <a:pt x="114" y="50"/>
                    <a:pt x="113" y="51"/>
                  </a:cubicBezTo>
                  <a:cubicBezTo>
                    <a:pt x="113" y="51"/>
                    <a:pt x="112" y="51"/>
                    <a:pt x="112" y="51"/>
                  </a:cubicBezTo>
                  <a:cubicBezTo>
                    <a:pt x="111" y="50"/>
                    <a:pt x="109" y="50"/>
                    <a:pt x="108" y="50"/>
                  </a:cubicBezTo>
                  <a:cubicBezTo>
                    <a:pt x="108" y="50"/>
                    <a:pt x="108" y="50"/>
                    <a:pt x="107" y="50"/>
                  </a:cubicBezTo>
                  <a:cubicBezTo>
                    <a:pt x="107" y="50"/>
                    <a:pt x="106" y="50"/>
                    <a:pt x="105" y="50"/>
                  </a:cubicBezTo>
                  <a:cubicBezTo>
                    <a:pt x="104" y="51"/>
                    <a:pt x="104" y="51"/>
                    <a:pt x="103" y="50"/>
                  </a:cubicBezTo>
                  <a:cubicBezTo>
                    <a:pt x="103" y="50"/>
                    <a:pt x="102" y="50"/>
                    <a:pt x="102" y="50"/>
                  </a:cubicBezTo>
                  <a:cubicBezTo>
                    <a:pt x="102" y="50"/>
                    <a:pt x="102" y="51"/>
                    <a:pt x="102" y="50"/>
                  </a:cubicBezTo>
                  <a:cubicBezTo>
                    <a:pt x="101" y="50"/>
                    <a:pt x="102" y="50"/>
                    <a:pt x="102" y="50"/>
                  </a:cubicBezTo>
                  <a:cubicBezTo>
                    <a:pt x="103" y="50"/>
                    <a:pt x="105" y="49"/>
                    <a:pt x="106" y="49"/>
                  </a:cubicBezTo>
                  <a:cubicBezTo>
                    <a:pt x="106" y="49"/>
                    <a:pt x="107" y="49"/>
                    <a:pt x="107" y="49"/>
                  </a:cubicBezTo>
                  <a:cubicBezTo>
                    <a:pt x="107" y="49"/>
                    <a:pt x="108" y="50"/>
                    <a:pt x="108" y="49"/>
                  </a:cubicBezTo>
                  <a:cubicBezTo>
                    <a:pt x="108" y="49"/>
                    <a:pt x="108" y="49"/>
                    <a:pt x="108" y="49"/>
                  </a:cubicBezTo>
                  <a:cubicBezTo>
                    <a:pt x="109" y="49"/>
                    <a:pt x="109" y="49"/>
                    <a:pt x="110" y="49"/>
                  </a:cubicBezTo>
                  <a:cubicBezTo>
                    <a:pt x="110" y="49"/>
                    <a:pt x="110" y="49"/>
                    <a:pt x="110" y="49"/>
                  </a:cubicBezTo>
                  <a:cubicBezTo>
                    <a:pt x="111" y="48"/>
                    <a:pt x="111" y="48"/>
                    <a:pt x="112" y="48"/>
                  </a:cubicBezTo>
                  <a:cubicBezTo>
                    <a:pt x="112" y="48"/>
                    <a:pt x="112" y="48"/>
                    <a:pt x="112" y="48"/>
                  </a:cubicBezTo>
                  <a:cubicBezTo>
                    <a:pt x="113" y="48"/>
                    <a:pt x="113" y="48"/>
                    <a:pt x="114" y="48"/>
                  </a:cubicBezTo>
                  <a:cubicBezTo>
                    <a:pt x="115" y="48"/>
                    <a:pt x="115" y="48"/>
                    <a:pt x="116" y="48"/>
                  </a:cubicBezTo>
                  <a:cubicBezTo>
                    <a:pt x="116" y="48"/>
                    <a:pt x="116" y="48"/>
                    <a:pt x="116" y="48"/>
                  </a:cubicBezTo>
                  <a:cubicBezTo>
                    <a:pt x="116" y="49"/>
                    <a:pt x="116" y="48"/>
                    <a:pt x="116" y="48"/>
                  </a:cubicBezTo>
                  <a:cubicBezTo>
                    <a:pt x="116" y="49"/>
                    <a:pt x="115" y="48"/>
                    <a:pt x="115" y="49"/>
                  </a:cubicBezTo>
                  <a:cubicBezTo>
                    <a:pt x="115" y="49"/>
                    <a:pt x="116" y="49"/>
                    <a:pt x="116" y="49"/>
                  </a:cubicBezTo>
                  <a:cubicBezTo>
                    <a:pt x="117" y="49"/>
                    <a:pt x="118" y="49"/>
                    <a:pt x="119" y="49"/>
                  </a:cubicBezTo>
                  <a:cubicBezTo>
                    <a:pt x="119" y="49"/>
                    <a:pt x="120" y="49"/>
                    <a:pt x="121" y="49"/>
                  </a:cubicBezTo>
                  <a:cubicBezTo>
                    <a:pt x="122" y="49"/>
                    <a:pt x="124" y="49"/>
                    <a:pt x="125" y="49"/>
                  </a:cubicBezTo>
                  <a:cubicBezTo>
                    <a:pt x="126" y="49"/>
                    <a:pt x="127" y="49"/>
                    <a:pt x="128" y="49"/>
                  </a:cubicBezTo>
                  <a:cubicBezTo>
                    <a:pt x="129" y="49"/>
                    <a:pt x="129" y="49"/>
                    <a:pt x="130" y="49"/>
                  </a:cubicBezTo>
                  <a:cubicBezTo>
                    <a:pt x="130" y="49"/>
                    <a:pt x="131" y="49"/>
                    <a:pt x="131" y="49"/>
                  </a:cubicBezTo>
                  <a:cubicBezTo>
                    <a:pt x="131" y="48"/>
                    <a:pt x="131" y="49"/>
                    <a:pt x="132" y="49"/>
                  </a:cubicBezTo>
                  <a:cubicBezTo>
                    <a:pt x="133" y="49"/>
                    <a:pt x="135" y="49"/>
                    <a:pt x="136" y="49"/>
                  </a:cubicBezTo>
                  <a:cubicBezTo>
                    <a:pt x="136" y="49"/>
                    <a:pt x="136" y="49"/>
                    <a:pt x="136" y="48"/>
                  </a:cubicBezTo>
                  <a:cubicBezTo>
                    <a:pt x="136" y="48"/>
                    <a:pt x="136" y="48"/>
                    <a:pt x="136" y="48"/>
                  </a:cubicBezTo>
                  <a:cubicBezTo>
                    <a:pt x="135" y="48"/>
                    <a:pt x="134" y="48"/>
                    <a:pt x="133" y="48"/>
                  </a:cubicBezTo>
                  <a:cubicBezTo>
                    <a:pt x="133" y="48"/>
                    <a:pt x="133" y="48"/>
                    <a:pt x="133" y="48"/>
                  </a:cubicBezTo>
                  <a:cubicBezTo>
                    <a:pt x="131" y="47"/>
                    <a:pt x="130" y="47"/>
                    <a:pt x="128" y="47"/>
                  </a:cubicBezTo>
                  <a:cubicBezTo>
                    <a:pt x="128" y="47"/>
                    <a:pt x="127" y="47"/>
                    <a:pt x="126" y="47"/>
                  </a:cubicBezTo>
                  <a:cubicBezTo>
                    <a:pt x="126" y="47"/>
                    <a:pt x="126" y="47"/>
                    <a:pt x="125" y="46"/>
                  </a:cubicBezTo>
                  <a:cubicBezTo>
                    <a:pt x="124" y="46"/>
                    <a:pt x="124" y="46"/>
                    <a:pt x="123" y="46"/>
                  </a:cubicBezTo>
                  <a:cubicBezTo>
                    <a:pt x="122" y="46"/>
                    <a:pt x="121" y="47"/>
                    <a:pt x="120" y="46"/>
                  </a:cubicBezTo>
                  <a:cubicBezTo>
                    <a:pt x="120" y="46"/>
                    <a:pt x="120" y="46"/>
                    <a:pt x="120" y="46"/>
                  </a:cubicBezTo>
                  <a:cubicBezTo>
                    <a:pt x="120" y="46"/>
                    <a:pt x="120" y="46"/>
                    <a:pt x="120" y="46"/>
                  </a:cubicBezTo>
                  <a:cubicBezTo>
                    <a:pt x="121" y="46"/>
                    <a:pt x="121" y="46"/>
                    <a:pt x="122" y="46"/>
                  </a:cubicBezTo>
                  <a:cubicBezTo>
                    <a:pt x="122" y="46"/>
                    <a:pt x="122" y="46"/>
                    <a:pt x="122" y="46"/>
                  </a:cubicBezTo>
                  <a:cubicBezTo>
                    <a:pt x="122" y="45"/>
                    <a:pt x="122" y="46"/>
                    <a:pt x="122" y="46"/>
                  </a:cubicBezTo>
                  <a:cubicBezTo>
                    <a:pt x="122" y="46"/>
                    <a:pt x="121" y="46"/>
                    <a:pt x="121" y="46"/>
                  </a:cubicBezTo>
                  <a:cubicBezTo>
                    <a:pt x="121" y="46"/>
                    <a:pt x="121" y="45"/>
                    <a:pt x="121" y="46"/>
                  </a:cubicBezTo>
                  <a:cubicBezTo>
                    <a:pt x="120" y="46"/>
                    <a:pt x="119" y="46"/>
                    <a:pt x="118" y="46"/>
                  </a:cubicBezTo>
                  <a:cubicBezTo>
                    <a:pt x="118" y="46"/>
                    <a:pt x="117" y="46"/>
                    <a:pt x="116" y="46"/>
                  </a:cubicBezTo>
                  <a:cubicBezTo>
                    <a:pt x="116" y="46"/>
                    <a:pt x="116" y="46"/>
                    <a:pt x="116" y="46"/>
                  </a:cubicBezTo>
                  <a:cubicBezTo>
                    <a:pt x="115" y="46"/>
                    <a:pt x="115" y="46"/>
                    <a:pt x="114" y="46"/>
                  </a:cubicBezTo>
                  <a:cubicBezTo>
                    <a:pt x="114" y="46"/>
                    <a:pt x="113" y="46"/>
                    <a:pt x="112" y="46"/>
                  </a:cubicBezTo>
                  <a:cubicBezTo>
                    <a:pt x="112" y="45"/>
                    <a:pt x="111" y="45"/>
                    <a:pt x="110" y="45"/>
                  </a:cubicBezTo>
                  <a:cubicBezTo>
                    <a:pt x="109" y="45"/>
                    <a:pt x="108" y="45"/>
                    <a:pt x="107" y="45"/>
                  </a:cubicBezTo>
                  <a:cubicBezTo>
                    <a:pt x="105" y="45"/>
                    <a:pt x="104" y="45"/>
                    <a:pt x="103" y="45"/>
                  </a:cubicBezTo>
                  <a:cubicBezTo>
                    <a:pt x="102" y="45"/>
                    <a:pt x="101" y="46"/>
                    <a:pt x="100" y="45"/>
                  </a:cubicBezTo>
                  <a:cubicBezTo>
                    <a:pt x="100" y="45"/>
                    <a:pt x="100" y="45"/>
                    <a:pt x="100" y="45"/>
                  </a:cubicBezTo>
                  <a:cubicBezTo>
                    <a:pt x="99" y="46"/>
                    <a:pt x="99" y="46"/>
                    <a:pt x="98" y="46"/>
                  </a:cubicBezTo>
                  <a:cubicBezTo>
                    <a:pt x="97" y="45"/>
                    <a:pt x="96" y="45"/>
                    <a:pt x="96" y="45"/>
                  </a:cubicBezTo>
                  <a:cubicBezTo>
                    <a:pt x="94" y="45"/>
                    <a:pt x="92" y="45"/>
                    <a:pt x="90" y="45"/>
                  </a:cubicBezTo>
                  <a:cubicBezTo>
                    <a:pt x="89" y="45"/>
                    <a:pt x="89" y="45"/>
                    <a:pt x="88" y="46"/>
                  </a:cubicBezTo>
                  <a:cubicBezTo>
                    <a:pt x="88" y="46"/>
                    <a:pt x="87" y="46"/>
                    <a:pt x="87" y="46"/>
                  </a:cubicBezTo>
                  <a:cubicBezTo>
                    <a:pt x="85" y="46"/>
                    <a:pt x="84" y="46"/>
                    <a:pt x="82" y="46"/>
                  </a:cubicBezTo>
                  <a:cubicBezTo>
                    <a:pt x="82" y="46"/>
                    <a:pt x="81" y="46"/>
                    <a:pt x="80" y="46"/>
                  </a:cubicBezTo>
                  <a:cubicBezTo>
                    <a:pt x="80" y="46"/>
                    <a:pt x="79" y="46"/>
                    <a:pt x="79" y="46"/>
                  </a:cubicBezTo>
                  <a:cubicBezTo>
                    <a:pt x="78" y="46"/>
                    <a:pt x="77" y="46"/>
                    <a:pt x="76" y="46"/>
                  </a:cubicBezTo>
                  <a:cubicBezTo>
                    <a:pt x="75" y="46"/>
                    <a:pt x="74" y="46"/>
                    <a:pt x="74" y="47"/>
                  </a:cubicBezTo>
                  <a:cubicBezTo>
                    <a:pt x="74" y="47"/>
                    <a:pt x="74" y="47"/>
                    <a:pt x="74" y="47"/>
                  </a:cubicBezTo>
                  <a:cubicBezTo>
                    <a:pt x="73" y="47"/>
                    <a:pt x="72" y="47"/>
                    <a:pt x="72" y="47"/>
                  </a:cubicBezTo>
                  <a:cubicBezTo>
                    <a:pt x="72" y="47"/>
                    <a:pt x="71" y="47"/>
                    <a:pt x="71" y="47"/>
                  </a:cubicBezTo>
                  <a:cubicBezTo>
                    <a:pt x="71" y="47"/>
                    <a:pt x="70" y="47"/>
                    <a:pt x="70" y="48"/>
                  </a:cubicBezTo>
                  <a:cubicBezTo>
                    <a:pt x="70" y="48"/>
                    <a:pt x="70" y="48"/>
                    <a:pt x="70" y="48"/>
                  </a:cubicBezTo>
                  <a:cubicBezTo>
                    <a:pt x="69" y="48"/>
                    <a:pt x="69" y="48"/>
                    <a:pt x="68" y="48"/>
                  </a:cubicBezTo>
                  <a:cubicBezTo>
                    <a:pt x="68" y="48"/>
                    <a:pt x="68" y="49"/>
                    <a:pt x="68" y="49"/>
                  </a:cubicBezTo>
                  <a:cubicBezTo>
                    <a:pt x="68" y="49"/>
                    <a:pt x="68" y="49"/>
                    <a:pt x="68" y="49"/>
                  </a:cubicBezTo>
                  <a:cubicBezTo>
                    <a:pt x="70" y="49"/>
                    <a:pt x="71" y="49"/>
                    <a:pt x="73" y="49"/>
                  </a:cubicBezTo>
                  <a:cubicBezTo>
                    <a:pt x="73" y="49"/>
                    <a:pt x="74" y="49"/>
                    <a:pt x="74" y="49"/>
                  </a:cubicBezTo>
                  <a:cubicBezTo>
                    <a:pt x="75" y="49"/>
                    <a:pt x="76" y="48"/>
                    <a:pt x="77" y="49"/>
                  </a:cubicBezTo>
                  <a:cubicBezTo>
                    <a:pt x="77" y="49"/>
                    <a:pt x="77" y="49"/>
                    <a:pt x="77" y="49"/>
                  </a:cubicBezTo>
                  <a:cubicBezTo>
                    <a:pt x="78" y="49"/>
                    <a:pt x="79" y="49"/>
                    <a:pt x="80" y="49"/>
                  </a:cubicBezTo>
                  <a:cubicBezTo>
                    <a:pt x="81" y="49"/>
                    <a:pt x="81" y="49"/>
                    <a:pt x="82" y="49"/>
                  </a:cubicBezTo>
                  <a:cubicBezTo>
                    <a:pt x="82" y="48"/>
                    <a:pt x="82" y="48"/>
                    <a:pt x="82" y="48"/>
                  </a:cubicBezTo>
                  <a:cubicBezTo>
                    <a:pt x="82" y="48"/>
                    <a:pt x="83" y="48"/>
                    <a:pt x="83" y="48"/>
                  </a:cubicBezTo>
                  <a:cubicBezTo>
                    <a:pt x="83" y="48"/>
                    <a:pt x="84" y="48"/>
                    <a:pt x="84" y="48"/>
                  </a:cubicBezTo>
                  <a:cubicBezTo>
                    <a:pt x="85" y="49"/>
                    <a:pt x="85" y="49"/>
                    <a:pt x="86" y="48"/>
                  </a:cubicBezTo>
                  <a:cubicBezTo>
                    <a:pt x="87" y="48"/>
                    <a:pt x="88" y="48"/>
                    <a:pt x="89" y="48"/>
                  </a:cubicBezTo>
                  <a:cubicBezTo>
                    <a:pt x="89" y="49"/>
                    <a:pt x="90" y="48"/>
                    <a:pt x="90" y="48"/>
                  </a:cubicBezTo>
                  <a:cubicBezTo>
                    <a:pt x="91" y="48"/>
                    <a:pt x="92" y="49"/>
                    <a:pt x="93" y="49"/>
                  </a:cubicBezTo>
                  <a:cubicBezTo>
                    <a:pt x="94" y="48"/>
                    <a:pt x="94" y="48"/>
                    <a:pt x="95" y="48"/>
                  </a:cubicBezTo>
                  <a:cubicBezTo>
                    <a:pt x="95" y="48"/>
                    <a:pt x="95" y="48"/>
                    <a:pt x="95" y="48"/>
                  </a:cubicBezTo>
                  <a:cubicBezTo>
                    <a:pt x="95" y="48"/>
                    <a:pt x="95" y="49"/>
                    <a:pt x="95" y="49"/>
                  </a:cubicBezTo>
                  <a:cubicBezTo>
                    <a:pt x="94" y="49"/>
                    <a:pt x="94" y="49"/>
                    <a:pt x="93" y="49"/>
                  </a:cubicBezTo>
                  <a:cubicBezTo>
                    <a:pt x="93" y="49"/>
                    <a:pt x="93" y="49"/>
                    <a:pt x="93" y="50"/>
                  </a:cubicBezTo>
                  <a:cubicBezTo>
                    <a:pt x="93" y="50"/>
                    <a:pt x="93" y="50"/>
                    <a:pt x="93" y="50"/>
                  </a:cubicBezTo>
                  <a:cubicBezTo>
                    <a:pt x="94" y="50"/>
                    <a:pt x="94" y="50"/>
                    <a:pt x="94" y="50"/>
                  </a:cubicBezTo>
                  <a:cubicBezTo>
                    <a:pt x="96" y="50"/>
                    <a:pt x="97" y="50"/>
                    <a:pt x="99" y="50"/>
                  </a:cubicBezTo>
                  <a:cubicBezTo>
                    <a:pt x="99" y="50"/>
                    <a:pt x="99" y="50"/>
                    <a:pt x="99" y="50"/>
                  </a:cubicBezTo>
                  <a:cubicBezTo>
                    <a:pt x="99" y="51"/>
                    <a:pt x="99" y="50"/>
                    <a:pt x="99" y="50"/>
                  </a:cubicBezTo>
                  <a:cubicBezTo>
                    <a:pt x="97" y="50"/>
                    <a:pt x="95" y="51"/>
                    <a:pt x="93" y="51"/>
                  </a:cubicBezTo>
                  <a:cubicBezTo>
                    <a:pt x="92" y="51"/>
                    <a:pt x="91" y="51"/>
                    <a:pt x="89" y="51"/>
                  </a:cubicBezTo>
                  <a:cubicBezTo>
                    <a:pt x="89" y="51"/>
                    <a:pt x="88" y="51"/>
                    <a:pt x="87" y="51"/>
                  </a:cubicBezTo>
                  <a:cubicBezTo>
                    <a:pt x="86" y="52"/>
                    <a:pt x="85" y="52"/>
                    <a:pt x="85" y="52"/>
                  </a:cubicBezTo>
                  <a:cubicBezTo>
                    <a:pt x="83" y="51"/>
                    <a:pt x="82" y="52"/>
                    <a:pt x="80" y="52"/>
                  </a:cubicBezTo>
                  <a:cubicBezTo>
                    <a:pt x="80" y="52"/>
                    <a:pt x="79" y="52"/>
                    <a:pt x="79" y="52"/>
                  </a:cubicBezTo>
                  <a:cubicBezTo>
                    <a:pt x="78" y="52"/>
                    <a:pt x="77" y="52"/>
                    <a:pt x="76" y="52"/>
                  </a:cubicBezTo>
                  <a:cubicBezTo>
                    <a:pt x="76" y="52"/>
                    <a:pt x="76" y="52"/>
                    <a:pt x="76" y="52"/>
                  </a:cubicBezTo>
                  <a:cubicBezTo>
                    <a:pt x="75" y="53"/>
                    <a:pt x="74" y="52"/>
                    <a:pt x="74" y="52"/>
                  </a:cubicBezTo>
                  <a:cubicBezTo>
                    <a:pt x="73" y="52"/>
                    <a:pt x="72" y="52"/>
                    <a:pt x="72" y="52"/>
                  </a:cubicBezTo>
                  <a:cubicBezTo>
                    <a:pt x="72" y="52"/>
                    <a:pt x="71" y="52"/>
                    <a:pt x="71" y="52"/>
                  </a:cubicBezTo>
                  <a:cubicBezTo>
                    <a:pt x="70" y="53"/>
                    <a:pt x="69" y="53"/>
                    <a:pt x="68" y="53"/>
                  </a:cubicBezTo>
                  <a:cubicBezTo>
                    <a:pt x="67" y="53"/>
                    <a:pt x="67" y="53"/>
                    <a:pt x="67" y="53"/>
                  </a:cubicBezTo>
                  <a:cubicBezTo>
                    <a:pt x="67" y="53"/>
                    <a:pt x="67" y="53"/>
                    <a:pt x="68" y="53"/>
                  </a:cubicBezTo>
                  <a:cubicBezTo>
                    <a:pt x="68" y="53"/>
                    <a:pt x="68" y="53"/>
                    <a:pt x="69" y="53"/>
                  </a:cubicBezTo>
                  <a:cubicBezTo>
                    <a:pt x="70" y="53"/>
                    <a:pt x="71" y="53"/>
                    <a:pt x="72" y="53"/>
                  </a:cubicBezTo>
                  <a:cubicBezTo>
                    <a:pt x="72" y="53"/>
                    <a:pt x="72" y="53"/>
                    <a:pt x="73" y="53"/>
                  </a:cubicBezTo>
                  <a:cubicBezTo>
                    <a:pt x="74" y="53"/>
                    <a:pt x="76" y="53"/>
                    <a:pt x="77" y="53"/>
                  </a:cubicBezTo>
                  <a:cubicBezTo>
                    <a:pt x="78" y="53"/>
                    <a:pt x="79" y="53"/>
                    <a:pt x="80" y="53"/>
                  </a:cubicBezTo>
                  <a:cubicBezTo>
                    <a:pt x="80" y="53"/>
                    <a:pt x="80" y="53"/>
                    <a:pt x="80" y="53"/>
                  </a:cubicBezTo>
                  <a:cubicBezTo>
                    <a:pt x="80" y="53"/>
                    <a:pt x="81" y="52"/>
                    <a:pt x="81" y="53"/>
                  </a:cubicBezTo>
                  <a:cubicBezTo>
                    <a:pt x="81" y="53"/>
                    <a:pt x="80" y="53"/>
                    <a:pt x="80" y="53"/>
                  </a:cubicBezTo>
                  <a:cubicBezTo>
                    <a:pt x="80" y="53"/>
                    <a:pt x="79" y="53"/>
                    <a:pt x="79" y="53"/>
                  </a:cubicBezTo>
                  <a:cubicBezTo>
                    <a:pt x="79" y="53"/>
                    <a:pt x="79" y="54"/>
                    <a:pt x="79" y="54"/>
                  </a:cubicBezTo>
                  <a:cubicBezTo>
                    <a:pt x="78" y="54"/>
                    <a:pt x="77" y="54"/>
                    <a:pt x="76" y="54"/>
                  </a:cubicBezTo>
                  <a:cubicBezTo>
                    <a:pt x="75" y="54"/>
                    <a:pt x="74" y="55"/>
                    <a:pt x="73" y="55"/>
                  </a:cubicBezTo>
                  <a:cubicBezTo>
                    <a:pt x="72" y="55"/>
                    <a:pt x="71" y="55"/>
                    <a:pt x="71" y="55"/>
                  </a:cubicBezTo>
                  <a:cubicBezTo>
                    <a:pt x="70" y="54"/>
                    <a:pt x="69" y="55"/>
                    <a:pt x="68" y="55"/>
                  </a:cubicBezTo>
                  <a:cubicBezTo>
                    <a:pt x="66" y="55"/>
                    <a:pt x="65" y="56"/>
                    <a:pt x="63" y="55"/>
                  </a:cubicBezTo>
                  <a:cubicBezTo>
                    <a:pt x="63" y="55"/>
                    <a:pt x="62" y="56"/>
                    <a:pt x="61" y="56"/>
                  </a:cubicBezTo>
                  <a:cubicBezTo>
                    <a:pt x="60" y="56"/>
                    <a:pt x="59" y="56"/>
                    <a:pt x="59" y="57"/>
                  </a:cubicBezTo>
                  <a:cubicBezTo>
                    <a:pt x="59" y="57"/>
                    <a:pt x="59" y="57"/>
                    <a:pt x="59" y="57"/>
                  </a:cubicBezTo>
                  <a:cubicBezTo>
                    <a:pt x="56" y="57"/>
                    <a:pt x="54" y="58"/>
                    <a:pt x="52" y="58"/>
                  </a:cubicBezTo>
                  <a:cubicBezTo>
                    <a:pt x="50" y="58"/>
                    <a:pt x="49" y="58"/>
                    <a:pt x="47" y="59"/>
                  </a:cubicBezTo>
                  <a:cubicBezTo>
                    <a:pt x="46" y="59"/>
                    <a:pt x="45" y="59"/>
                    <a:pt x="44" y="58"/>
                  </a:cubicBezTo>
                  <a:cubicBezTo>
                    <a:pt x="44" y="58"/>
                    <a:pt x="43" y="58"/>
                    <a:pt x="43" y="58"/>
                  </a:cubicBezTo>
                  <a:cubicBezTo>
                    <a:pt x="42" y="58"/>
                    <a:pt x="42" y="58"/>
                    <a:pt x="42" y="58"/>
                  </a:cubicBezTo>
                  <a:cubicBezTo>
                    <a:pt x="42" y="58"/>
                    <a:pt x="43" y="58"/>
                    <a:pt x="43" y="58"/>
                  </a:cubicBezTo>
                  <a:cubicBezTo>
                    <a:pt x="43" y="58"/>
                    <a:pt x="43" y="58"/>
                    <a:pt x="43" y="59"/>
                  </a:cubicBezTo>
                  <a:cubicBezTo>
                    <a:pt x="43" y="59"/>
                    <a:pt x="43" y="59"/>
                    <a:pt x="43" y="59"/>
                  </a:cubicBezTo>
                  <a:cubicBezTo>
                    <a:pt x="42" y="59"/>
                    <a:pt x="42" y="59"/>
                    <a:pt x="42" y="60"/>
                  </a:cubicBezTo>
                  <a:cubicBezTo>
                    <a:pt x="42" y="60"/>
                    <a:pt x="41" y="60"/>
                    <a:pt x="41" y="60"/>
                  </a:cubicBezTo>
                  <a:cubicBezTo>
                    <a:pt x="40" y="60"/>
                    <a:pt x="39" y="60"/>
                    <a:pt x="38" y="60"/>
                  </a:cubicBezTo>
                  <a:cubicBezTo>
                    <a:pt x="37" y="60"/>
                    <a:pt x="36" y="60"/>
                    <a:pt x="35" y="60"/>
                  </a:cubicBezTo>
                  <a:cubicBezTo>
                    <a:pt x="35" y="60"/>
                    <a:pt x="35" y="60"/>
                    <a:pt x="35" y="60"/>
                  </a:cubicBezTo>
                  <a:cubicBezTo>
                    <a:pt x="35" y="61"/>
                    <a:pt x="34" y="61"/>
                    <a:pt x="34" y="61"/>
                  </a:cubicBezTo>
                  <a:cubicBezTo>
                    <a:pt x="33" y="61"/>
                    <a:pt x="32" y="62"/>
                    <a:pt x="31" y="62"/>
                  </a:cubicBezTo>
                  <a:cubicBezTo>
                    <a:pt x="30" y="62"/>
                    <a:pt x="30" y="62"/>
                    <a:pt x="29" y="62"/>
                  </a:cubicBezTo>
                  <a:cubicBezTo>
                    <a:pt x="29" y="62"/>
                    <a:pt x="29" y="62"/>
                    <a:pt x="28" y="63"/>
                  </a:cubicBezTo>
                  <a:cubicBezTo>
                    <a:pt x="28" y="63"/>
                    <a:pt x="28" y="63"/>
                    <a:pt x="28" y="63"/>
                  </a:cubicBezTo>
                  <a:cubicBezTo>
                    <a:pt x="27" y="63"/>
                    <a:pt x="27" y="63"/>
                    <a:pt x="26" y="63"/>
                  </a:cubicBezTo>
                  <a:cubicBezTo>
                    <a:pt x="26" y="64"/>
                    <a:pt x="25" y="64"/>
                    <a:pt x="24" y="64"/>
                  </a:cubicBezTo>
                  <a:cubicBezTo>
                    <a:pt x="23" y="64"/>
                    <a:pt x="23" y="65"/>
                    <a:pt x="22" y="65"/>
                  </a:cubicBezTo>
                  <a:cubicBezTo>
                    <a:pt x="21" y="65"/>
                    <a:pt x="21" y="65"/>
                    <a:pt x="21" y="64"/>
                  </a:cubicBezTo>
                  <a:cubicBezTo>
                    <a:pt x="21" y="63"/>
                    <a:pt x="21" y="63"/>
                    <a:pt x="20" y="63"/>
                  </a:cubicBezTo>
                  <a:cubicBezTo>
                    <a:pt x="20" y="63"/>
                    <a:pt x="20" y="63"/>
                    <a:pt x="20" y="63"/>
                  </a:cubicBezTo>
                  <a:cubicBezTo>
                    <a:pt x="20" y="63"/>
                    <a:pt x="20" y="63"/>
                    <a:pt x="20" y="63"/>
                  </a:cubicBezTo>
                  <a:cubicBezTo>
                    <a:pt x="20" y="63"/>
                    <a:pt x="21" y="62"/>
                    <a:pt x="21" y="63"/>
                  </a:cubicBezTo>
                  <a:cubicBezTo>
                    <a:pt x="21" y="63"/>
                    <a:pt x="22" y="62"/>
                    <a:pt x="22" y="62"/>
                  </a:cubicBezTo>
                  <a:cubicBezTo>
                    <a:pt x="23" y="62"/>
                    <a:pt x="24" y="61"/>
                    <a:pt x="25" y="62"/>
                  </a:cubicBezTo>
                  <a:cubicBezTo>
                    <a:pt x="25" y="62"/>
                    <a:pt x="26" y="61"/>
                    <a:pt x="26" y="61"/>
                  </a:cubicBezTo>
                  <a:cubicBezTo>
                    <a:pt x="27" y="61"/>
                    <a:pt x="27" y="61"/>
                    <a:pt x="28" y="61"/>
                  </a:cubicBezTo>
                  <a:cubicBezTo>
                    <a:pt x="28" y="61"/>
                    <a:pt x="28" y="61"/>
                    <a:pt x="28" y="61"/>
                  </a:cubicBezTo>
                  <a:cubicBezTo>
                    <a:pt x="29" y="60"/>
                    <a:pt x="29" y="61"/>
                    <a:pt x="30" y="61"/>
                  </a:cubicBezTo>
                  <a:cubicBezTo>
                    <a:pt x="30" y="61"/>
                    <a:pt x="30" y="61"/>
                    <a:pt x="31" y="61"/>
                  </a:cubicBezTo>
                  <a:cubicBezTo>
                    <a:pt x="31" y="61"/>
                    <a:pt x="32" y="61"/>
                    <a:pt x="33" y="61"/>
                  </a:cubicBezTo>
                  <a:cubicBezTo>
                    <a:pt x="33" y="61"/>
                    <a:pt x="34" y="60"/>
                    <a:pt x="34" y="61"/>
                  </a:cubicBezTo>
                  <a:cubicBezTo>
                    <a:pt x="34" y="61"/>
                    <a:pt x="34" y="60"/>
                    <a:pt x="34" y="60"/>
                  </a:cubicBezTo>
                  <a:cubicBezTo>
                    <a:pt x="34" y="60"/>
                    <a:pt x="34" y="60"/>
                    <a:pt x="34" y="60"/>
                  </a:cubicBezTo>
                  <a:cubicBezTo>
                    <a:pt x="34" y="60"/>
                    <a:pt x="33" y="60"/>
                    <a:pt x="33" y="60"/>
                  </a:cubicBezTo>
                  <a:cubicBezTo>
                    <a:pt x="33" y="60"/>
                    <a:pt x="33" y="60"/>
                    <a:pt x="33" y="60"/>
                  </a:cubicBezTo>
                  <a:cubicBezTo>
                    <a:pt x="33" y="60"/>
                    <a:pt x="33" y="60"/>
                    <a:pt x="33" y="60"/>
                  </a:cubicBezTo>
                  <a:cubicBezTo>
                    <a:pt x="34" y="59"/>
                    <a:pt x="34" y="59"/>
                    <a:pt x="35" y="59"/>
                  </a:cubicBezTo>
                  <a:cubicBezTo>
                    <a:pt x="36" y="59"/>
                    <a:pt x="37" y="59"/>
                    <a:pt x="37" y="59"/>
                  </a:cubicBezTo>
                  <a:cubicBezTo>
                    <a:pt x="37" y="59"/>
                    <a:pt x="38" y="59"/>
                    <a:pt x="38" y="59"/>
                  </a:cubicBezTo>
                  <a:cubicBezTo>
                    <a:pt x="38" y="59"/>
                    <a:pt x="38" y="59"/>
                    <a:pt x="38" y="59"/>
                  </a:cubicBezTo>
                  <a:cubicBezTo>
                    <a:pt x="38" y="59"/>
                    <a:pt x="38" y="59"/>
                    <a:pt x="38" y="59"/>
                  </a:cubicBezTo>
                  <a:cubicBezTo>
                    <a:pt x="37" y="59"/>
                    <a:pt x="37" y="59"/>
                    <a:pt x="37" y="59"/>
                  </a:cubicBezTo>
                  <a:cubicBezTo>
                    <a:pt x="36" y="59"/>
                    <a:pt x="36" y="59"/>
                    <a:pt x="36" y="58"/>
                  </a:cubicBezTo>
                  <a:cubicBezTo>
                    <a:pt x="36" y="58"/>
                    <a:pt x="36" y="58"/>
                    <a:pt x="37" y="58"/>
                  </a:cubicBezTo>
                  <a:cubicBezTo>
                    <a:pt x="37" y="58"/>
                    <a:pt x="38" y="58"/>
                    <a:pt x="38" y="57"/>
                  </a:cubicBezTo>
                  <a:cubicBezTo>
                    <a:pt x="38" y="57"/>
                    <a:pt x="38" y="57"/>
                    <a:pt x="38" y="57"/>
                  </a:cubicBezTo>
                  <a:cubicBezTo>
                    <a:pt x="38" y="57"/>
                    <a:pt x="38" y="57"/>
                    <a:pt x="38" y="57"/>
                  </a:cubicBezTo>
                  <a:cubicBezTo>
                    <a:pt x="38" y="57"/>
                    <a:pt x="37" y="57"/>
                    <a:pt x="37" y="57"/>
                  </a:cubicBezTo>
                  <a:cubicBezTo>
                    <a:pt x="35" y="57"/>
                    <a:pt x="34" y="57"/>
                    <a:pt x="33" y="58"/>
                  </a:cubicBezTo>
                  <a:cubicBezTo>
                    <a:pt x="33" y="58"/>
                    <a:pt x="33" y="58"/>
                    <a:pt x="33" y="58"/>
                  </a:cubicBezTo>
                  <a:cubicBezTo>
                    <a:pt x="32" y="57"/>
                    <a:pt x="31" y="57"/>
                    <a:pt x="31" y="57"/>
                  </a:cubicBezTo>
                  <a:cubicBezTo>
                    <a:pt x="30" y="57"/>
                    <a:pt x="30" y="57"/>
                    <a:pt x="30" y="58"/>
                  </a:cubicBezTo>
                  <a:cubicBezTo>
                    <a:pt x="30" y="59"/>
                    <a:pt x="29" y="59"/>
                    <a:pt x="28" y="59"/>
                  </a:cubicBezTo>
                  <a:cubicBezTo>
                    <a:pt x="28" y="59"/>
                    <a:pt x="27" y="60"/>
                    <a:pt x="26" y="60"/>
                  </a:cubicBezTo>
                  <a:cubicBezTo>
                    <a:pt x="25" y="60"/>
                    <a:pt x="24" y="60"/>
                    <a:pt x="23" y="61"/>
                  </a:cubicBezTo>
                  <a:cubicBezTo>
                    <a:pt x="23" y="62"/>
                    <a:pt x="22" y="61"/>
                    <a:pt x="22" y="62"/>
                  </a:cubicBezTo>
                  <a:cubicBezTo>
                    <a:pt x="21" y="62"/>
                    <a:pt x="21" y="62"/>
                    <a:pt x="21" y="62"/>
                  </a:cubicBezTo>
                  <a:cubicBezTo>
                    <a:pt x="20" y="62"/>
                    <a:pt x="20" y="62"/>
                    <a:pt x="20" y="62"/>
                  </a:cubicBezTo>
                  <a:cubicBezTo>
                    <a:pt x="20" y="61"/>
                    <a:pt x="20" y="61"/>
                    <a:pt x="20" y="60"/>
                  </a:cubicBezTo>
                  <a:cubicBezTo>
                    <a:pt x="20" y="60"/>
                    <a:pt x="20" y="59"/>
                    <a:pt x="21" y="60"/>
                  </a:cubicBezTo>
                  <a:cubicBezTo>
                    <a:pt x="22" y="60"/>
                    <a:pt x="23" y="59"/>
                    <a:pt x="24" y="59"/>
                  </a:cubicBezTo>
                  <a:cubicBezTo>
                    <a:pt x="24" y="59"/>
                    <a:pt x="25" y="59"/>
                    <a:pt x="25" y="59"/>
                  </a:cubicBezTo>
                  <a:cubicBezTo>
                    <a:pt x="25" y="59"/>
                    <a:pt x="25" y="59"/>
                    <a:pt x="26" y="59"/>
                  </a:cubicBezTo>
                  <a:cubicBezTo>
                    <a:pt x="26" y="59"/>
                    <a:pt x="26" y="58"/>
                    <a:pt x="26" y="58"/>
                  </a:cubicBezTo>
                  <a:cubicBezTo>
                    <a:pt x="26" y="58"/>
                    <a:pt x="26" y="58"/>
                    <a:pt x="25" y="58"/>
                  </a:cubicBezTo>
                  <a:cubicBezTo>
                    <a:pt x="25" y="58"/>
                    <a:pt x="24" y="58"/>
                    <a:pt x="24" y="58"/>
                  </a:cubicBezTo>
                  <a:cubicBezTo>
                    <a:pt x="24" y="58"/>
                    <a:pt x="24" y="58"/>
                    <a:pt x="23" y="58"/>
                  </a:cubicBezTo>
                  <a:cubicBezTo>
                    <a:pt x="23" y="58"/>
                    <a:pt x="21" y="58"/>
                    <a:pt x="21" y="58"/>
                  </a:cubicBezTo>
                  <a:cubicBezTo>
                    <a:pt x="20" y="58"/>
                    <a:pt x="20" y="58"/>
                    <a:pt x="19" y="58"/>
                  </a:cubicBezTo>
                  <a:cubicBezTo>
                    <a:pt x="19" y="58"/>
                    <a:pt x="19" y="58"/>
                    <a:pt x="19" y="59"/>
                  </a:cubicBezTo>
                  <a:cubicBezTo>
                    <a:pt x="19" y="59"/>
                    <a:pt x="18" y="59"/>
                    <a:pt x="18" y="59"/>
                  </a:cubicBezTo>
                  <a:cubicBezTo>
                    <a:pt x="17" y="59"/>
                    <a:pt x="17" y="59"/>
                    <a:pt x="17" y="59"/>
                  </a:cubicBezTo>
                  <a:cubicBezTo>
                    <a:pt x="16" y="59"/>
                    <a:pt x="16" y="59"/>
                    <a:pt x="16" y="58"/>
                  </a:cubicBezTo>
                  <a:cubicBezTo>
                    <a:pt x="16" y="58"/>
                    <a:pt x="16" y="57"/>
                    <a:pt x="16" y="57"/>
                  </a:cubicBezTo>
                  <a:cubicBezTo>
                    <a:pt x="16" y="56"/>
                    <a:pt x="16" y="55"/>
                    <a:pt x="17" y="55"/>
                  </a:cubicBezTo>
                  <a:cubicBezTo>
                    <a:pt x="17" y="55"/>
                    <a:pt x="17" y="55"/>
                    <a:pt x="17" y="55"/>
                  </a:cubicBezTo>
                  <a:cubicBezTo>
                    <a:pt x="18" y="55"/>
                    <a:pt x="18" y="55"/>
                    <a:pt x="18" y="55"/>
                  </a:cubicBezTo>
                  <a:cubicBezTo>
                    <a:pt x="18" y="55"/>
                    <a:pt x="17" y="55"/>
                    <a:pt x="17" y="55"/>
                  </a:cubicBezTo>
                  <a:cubicBezTo>
                    <a:pt x="17" y="55"/>
                    <a:pt x="17" y="55"/>
                    <a:pt x="16" y="54"/>
                  </a:cubicBezTo>
                  <a:cubicBezTo>
                    <a:pt x="16" y="54"/>
                    <a:pt x="16" y="54"/>
                    <a:pt x="16" y="54"/>
                  </a:cubicBezTo>
                  <a:cubicBezTo>
                    <a:pt x="16" y="54"/>
                    <a:pt x="15" y="54"/>
                    <a:pt x="16" y="53"/>
                  </a:cubicBezTo>
                  <a:cubicBezTo>
                    <a:pt x="16" y="52"/>
                    <a:pt x="16" y="52"/>
                    <a:pt x="15" y="51"/>
                  </a:cubicBezTo>
                  <a:cubicBezTo>
                    <a:pt x="14" y="51"/>
                    <a:pt x="13" y="51"/>
                    <a:pt x="12" y="50"/>
                  </a:cubicBezTo>
                  <a:cubicBezTo>
                    <a:pt x="11" y="49"/>
                    <a:pt x="10" y="49"/>
                    <a:pt x="9" y="49"/>
                  </a:cubicBezTo>
                  <a:cubicBezTo>
                    <a:pt x="9" y="49"/>
                    <a:pt x="8" y="49"/>
                    <a:pt x="8" y="49"/>
                  </a:cubicBezTo>
                  <a:cubicBezTo>
                    <a:pt x="8" y="49"/>
                    <a:pt x="8" y="49"/>
                    <a:pt x="8" y="49"/>
                  </a:cubicBezTo>
                  <a:cubicBezTo>
                    <a:pt x="8" y="49"/>
                    <a:pt x="8" y="49"/>
                    <a:pt x="8" y="49"/>
                  </a:cubicBezTo>
                  <a:cubicBezTo>
                    <a:pt x="9" y="49"/>
                    <a:pt x="10" y="49"/>
                    <a:pt x="12" y="48"/>
                  </a:cubicBezTo>
                  <a:cubicBezTo>
                    <a:pt x="13" y="48"/>
                    <a:pt x="14" y="47"/>
                    <a:pt x="15" y="47"/>
                  </a:cubicBezTo>
                  <a:cubicBezTo>
                    <a:pt x="15" y="47"/>
                    <a:pt x="15" y="47"/>
                    <a:pt x="15" y="47"/>
                  </a:cubicBezTo>
                  <a:cubicBezTo>
                    <a:pt x="16" y="46"/>
                    <a:pt x="17" y="46"/>
                    <a:pt x="18" y="46"/>
                  </a:cubicBezTo>
                  <a:cubicBezTo>
                    <a:pt x="18" y="46"/>
                    <a:pt x="19" y="46"/>
                    <a:pt x="19" y="46"/>
                  </a:cubicBezTo>
                  <a:cubicBezTo>
                    <a:pt x="19" y="45"/>
                    <a:pt x="20" y="45"/>
                    <a:pt x="21" y="45"/>
                  </a:cubicBezTo>
                  <a:cubicBezTo>
                    <a:pt x="21" y="45"/>
                    <a:pt x="21" y="45"/>
                    <a:pt x="22" y="45"/>
                  </a:cubicBezTo>
                  <a:cubicBezTo>
                    <a:pt x="22" y="45"/>
                    <a:pt x="22" y="45"/>
                    <a:pt x="22" y="45"/>
                  </a:cubicBezTo>
                  <a:cubicBezTo>
                    <a:pt x="23" y="44"/>
                    <a:pt x="22" y="44"/>
                    <a:pt x="22" y="44"/>
                  </a:cubicBezTo>
                  <a:cubicBezTo>
                    <a:pt x="22" y="44"/>
                    <a:pt x="23" y="44"/>
                    <a:pt x="23" y="44"/>
                  </a:cubicBezTo>
                  <a:cubicBezTo>
                    <a:pt x="24" y="43"/>
                    <a:pt x="24" y="43"/>
                    <a:pt x="24" y="43"/>
                  </a:cubicBezTo>
                  <a:cubicBezTo>
                    <a:pt x="24" y="43"/>
                    <a:pt x="24" y="43"/>
                    <a:pt x="23" y="43"/>
                  </a:cubicBezTo>
                  <a:cubicBezTo>
                    <a:pt x="23" y="43"/>
                    <a:pt x="23" y="43"/>
                    <a:pt x="23" y="42"/>
                  </a:cubicBezTo>
                  <a:cubicBezTo>
                    <a:pt x="24" y="42"/>
                    <a:pt x="23" y="41"/>
                    <a:pt x="24" y="41"/>
                  </a:cubicBezTo>
                  <a:cubicBezTo>
                    <a:pt x="25" y="41"/>
                    <a:pt x="25" y="41"/>
                    <a:pt x="24" y="40"/>
                  </a:cubicBezTo>
                  <a:cubicBezTo>
                    <a:pt x="24" y="40"/>
                    <a:pt x="24" y="39"/>
                    <a:pt x="25" y="39"/>
                  </a:cubicBezTo>
                  <a:cubicBezTo>
                    <a:pt x="25" y="39"/>
                    <a:pt x="26" y="39"/>
                    <a:pt x="26" y="39"/>
                  </a:cubicBezTo>
                  <a:cubicBezTo>
                    <a:pt x="27" y="40"/>
                    <a:pt x="28" y="41"/>
                    <a:pt x="29" y="40"/>
                  </a:cubicBezTo>
                  <a:cubicBezTo>
                    <a:pt x="29" y="40"/>
                    <a:pt x="30" y="40"/>
                    <a:pt x="30" y="41"/>
                  </a:cubicBezTo>
                  <a:cubicBezTo>
                    <a:pt x="30" y="41"/>
                    <a:pt x="30" y="41"/>
                    <a:pt x="30" y="41"/>
                  </a:cubicBezTo>
                  <a:cubicBezTo>
                    <a:pt x="32" y="41"/>
                    <a:pt x="33" y="41"/>
                    <a:pt x="34" y="40"/>
                  </a:cubicBezTo>
                  <a:cubicBezTo>
                    <a:pt x="34" y="40"/>
                    <a:pt x="35" y="41"/>
                    <a:pt x="35" y="41"/>
                  </a:cubicBezTo>
                  <a:cubicBezTo>
                    <a:pt x="36" y="40"/>
                    <a:pt x="37" y="41"/>
                    <a:pt x="37" y="41"/>
                  </a:cubicBezTo>
                  <a:cubicBezTo>
                    <a:pt x="38" y="41"/>
                    <a:pt x="39" y="41"/>
                    <a:pt x="40" y="41"/>
                  </a:cubicBezTo>
                  <a:cubicBezTo>
                    <a:pt x="41" y="40"/>
                    <a:pt x="43" y="40"/>
                    <a:pt x="44" y="40"/>
                  </a:cubicBezTo>
                  <a:cubicBezTo>
                    <a:pt x="44" y="40"/>
                    <a:pt x="44" y="40"/>
                    <a:pt x="45" y="40"/>
                  </a:cubicBezTo>
                  <a:cubicBezTo>
                    <a:pt x="45" y="40"/>
                    <a:pt x="45" y="40"/>
                    <a:pt x="45" y="40"/>
                  </a:cubicBezTo>
                  <a:cubicBezTo>
                    <a:pt x="45" y="39"/>
                    <a:pt x="45" y="39"/>
                    <a:pt x="44" y="39"/>
                  </a:cubicBezTo>
                  <a:cubicBezTo>
                    <a:pt x="44" y="39"/>
                    <a:pt x="43" y="39"/>
                    <a:pt x="42" y="40"/>
                  </a:cubicBezTo>
                  <a:cubicBezTo>
                    <a:pt x="41" y="40"/>
                    <a:pt x="40" y="39"/>
                    <a:pt x="41" y="38"/>
                  </a:cubicBezTo>
                  <a:cubicBezTo>
                    <a:pt x="41" y="38"/>
                    <a:pt x="41" y="38"/>
                    <a:pt x="41" y="38"/>
                  </a:cubicBezTo>
                  <a:cubicBezTo>
                    <a:pt x="42" y="38"/>
                    <a:pt x="42" y="38"/>
                    <a:pt x="43" y="38"/>
                  </a:cubicBezTo>
                  <a:cubicBezTo>
                    <a:pt x="43" y="38"/>
                    <a:pt x="43" y="38"/>
                    <a:pt x="44" y="37"/>
                  </a:cubicBezTo>
                  <a:cubicBezTo>
                    <a:pt x="45" y="37"/>
                    <a:pt x="45" y="37"/>
                    <a:pt x="46" y="37"/>
                  </a:cubicBezTo>
                  <a:cubicBezTo>
                    <a:pt x="46" y="37"/>
                    <a:pt x="46" y="37"/>
                    <a:pt x="46" y="37"/>
                  </a:cubicBezTo>
                  <a:cubicBezTo>
                    <a:pt x="46" y="37"/>
                    <a:pt x="46" y="37"/>
                    <a:pt x="46" y="37"/>
                  </a:cubicBezTo>
                  <a:cubicBezTo>
                    <a:pt x="46" y="37"/>
                    <a:pt x="46" y="37"/>
                    <a:pt x="46" y="37"/>
                  </a:cubicBezTo>
                  <a:cubicBezTo>
                    <a:pt x="45" y="36"/>
                    <a:pt x="45" y="36"/>
                    <a:pt x="44" y="37"/>
                  </a:cubicBezTo>
                  <a:cubicBezTo>
                    <a:pt x="42" y="37"/>
                    <a:pt x="41" y="37"/>
                    <a:pt x="39" y="37"/>
                  </a:cubicBezTo>
                  <a:cubicBezTo>
                    <a:pt x="38" y="37"/>
                    <a:pt x="36" y="37"/>
                    <a:pt x="35" y="37"/>
                  </a:cubicBezTo>
                  <a:cubicBezTo>
                    <a:pt x="34" y="38"/>
                    <a:pt x="33" y="38"/>
                    <a:pt x="32" y="38"/>
                  </a:cubicBezTo>
                  <a:cubicBezTo>
                    <a:pt x="32" y="38"/>
                    <a:pt x="32" y="38"/>
                    <a:pt x="32" y="38"/>
                  </a:cubicBezTo>
                  <a:cubicBezTo>
                    <a:pt x="32" y="38"/>
                    <a:pt x="32" y="38"/>
                    <a:pt x="32" y="37"/>
                  </a:cubicBezTo>
                  <a:cubicBezTo>
                    <a:pt x="33" y="37"/>
                    <a:pt x="34" y="37"/>
                    <a:pt x="35" y="37"/>
                  </a:cubicBezTo>
                  <a:cubicBezTo>
                    <a:pt x="35" y="37"/>
                    <a:pt x="35" y="37"/>
                    <a:pt x="35" y="37"/>
                  </a:cubicBezTo>
                  <a:cubicBezTo>
                    <a:pt x="35" y="37"/>
                    <a:pt x="35" y="37"/>
                    <a:pt x="35" y="36"/>
                  </a:cubicBezTo>
                  <a:cubicBezTo>
                    <a:pt x="35" y="36"/>
                    <a:pt x="35" y="36"/>
                    <a:pt x="35" y="36"/>
                  </a:cubicBezTo>
                  <a:cubicBezTo>
                    <a:pt x="34" y="37"/>
                    <a:pt x="33" y="37"/>
                    <a:pt x="31" y="37"/>
                  </a:cubicBezTo>
                  <a:cubicBezTo>
                    <a:pt x="31" y="37"/>
                    <a:pt x="31" y="37"/>
                    <a:pt x="31" y="37"/>
                  </a:cubicBezTo>
                  <a:cubicBezTo>
                    <a:pt x="31" y="37"/>
                    <a:pt x="30" y="37"/>
                    <a:pt x="30" y="37"/>
                  </a:cubicBezTo>
                  <a:cubicBezTo>
                    <a:pt x="29" y="36"/>
                    <a:pt x="29" y="37"/>
                    <a:pt x="28" y="37"/>
                  </a:cubicBezTo>
                  <a:cubicBezTo>
                    <a:pt x="28" y="37"/>
                    <a:pt x="28" y="37"/>
                    <a:pt x="27" y="37"/>
                  </a:cubicBezTo>
                  <a:cubicBezTo>
                    <a:pt x="27" y="37"/>
                    <a:pt x="27" y="37"/>
                    <a:pt x="27" y="37"/>
                  </a:cubicBezTo>
                  <a:cubicBezTo>
                    <a:pt x="27" y="37"/>
                    <a:pt x="27" y="37"/>
                    <a:pt x="27" y="37"/>
                  </a:cubicBezTo>
                  <a:cubicBezTo>
                    <a:pt x="28" y="36"/>
                    <a:pt x="29" y="36"/>
                    <a:pt x="29" y="36"/>
                  </a:cubicBezTo>
                  <a:cubicBezTo>
                    <a:pt x="30" y="36"/>
                    <a:pt x="31" y="36"/>
                    <a:pt x="31" y="36"/>
                  </a:cubicBezTo>
                  <a:cubicBezTo>
                    <a:pt x="31" y="36"/>
                    <a:pt x="31" y="36"/>
                    <a:pt x="31" y="36"/>
                  </a:cubicBezTo>
                  <a:cubicBezTo>
                    <a:pt x="32" y="36"/>
                    <a:pt x="33" y="35"/>
                    <a:pt x="33" y="35"/>
                  </a:cubicBezTo>
                  <a:cubicBezTo>
                    <a:pt x="33" y="35"/>
                    <a:pt x="33" y="35"/>
                    <a:pt x="33" y="35"/>
                  </a:cubicBezTo>
                  <a:cubicBezTo>
                    <a:pt x="33" y="35"/>
                    <a:pt x="33" y="35"/>
                    <a:pt x="33" y="36"/>
                  </a:cubicBezTo>
                  <a:cubicBezTo>
                    <a:pt x="33" y="36"/>
                    <a:pt x="33" y="36"/>
                    <a:pt x="34" y="36"/>
                  </a:cubicBezTo>
                  <a:cubicBezTo>
                    <a:pt x="34" y="35"/>
                    <a:pt x="35" y="35"/>
                    <a:pt x="36" y="35"/>
                  </a:cubicBezTo>
                  <a:cubicBezTo>
                    <a:pt x="36" y="35"/>
                    <a:pt x="36" y="35"/>
                    <a:pt x="37" y="35"/>
                  </a:cubicBezTo>
                  <a:cubicBezTo>
                    <a:pt x="38" y="35"/>
                    <a:pt x="40" y="34"/>
                    <a:pt x="42" y="34"/>
                  </a:cubicBezTo>
                  <a:cubicBezTo>
                    <a:pt x="42" y="34"/>
                    <a:pt x="42" y="34"/>
                    <a:pt x="42" y="34"/>
                  </a:cubicBezTo>
                  <a:cubicBezTo>
                    <a:pt x="42" y="34"/>
                    <a:pt x="42" y="34"/>
                    <a:pt x="42" y="34"/>
                  </a:cubicBezTo>
                  <a:cubicBezTo>
                    <a:pt x="43" y="34"/>
                    <a:pt x="43" y="33"/>
                    <a:pt x="44" y="33"/>
                  </a:cubicBezTo>
                  <a:cubicBezTo>
                    <a:pt x="45" y="33"/>
                    <a:pt x="45" y="33"/>
                    <a:pt x="46" y="33"/>
                  </a:cubicBezTo>
                  <a:cubicBezTo>
                    <a:pt x="47" y="33"/>
                    <a:pt x="47" y="32"/>
                    <a:pt x="47" y="32"/>
                  </a:cubicBezTo>
                  <a:cubicBezTo>
                    <a:pt x="47" y="32"/>
                    <a:pt x="48" y="32"/>
                    <a:pt x="48" y="33"/>
                  </a:cubicBezTo>
                  <a:cubicBezTo>
                    <a:pt x="48" y="33"/>
                    <a:pt x="48" y="33"/>
                    <a:pt x="47" y="33"/>
                  </a:cubicBezTo>
                  <a:cubicBezTo>
                    <a:pt x="47" y="33"/>
                    <a:pt x="48" y="33"/>
                    <a:pt x="48" y="33"/>
                  </a:cubicBezTo>
                  <a:cubicBezTo>
                    <a:pt x="48" y="33"/>
                    <a:pt x="48" y="33"/>
                    <a:pt x="48" y="33"/>
                  </a:cubicBezTo>
                  <a:cubicBezTo>
                    <a:pt x="49" y="33"/>
                    <a:pt x="50" y="33"/>
                    <a:pt x="51" y="33"/>
                  </a:cubicBezTo>
                  <a:cubicBezTo>
                    <a:pt x="51" y="33"/>
                    <a:pt x="52" y="32"/>
                    <a:pt x="52" y="33"/>
                  </a:cubicBezTo>
                  <a:cubicBezTo>
                    <a:pt x="53" y="33"/>
                    <a:pt x="53" y="32"/>
                    <a:pt x="53" y="32"/>
                  </a:cubicBezTo>
                  <a:cubicBezTo>
                    <a:pt x="54" y="32"/>
                    <a:pt x="54" y="32"/>
                    <a:pt x="55" y="32"/>
                  </a:cubicBezTo>
                  <a:cubicBezTo>
                    <a:pt x="55" y="33"/>
                    <a:pt x="56" y="32"/>
                    <a:pt x="57" y="32"/>
                  </a:cubicBezTo>
                  <a:cubicBezTo>
                    <a:pt x="57" y="32"/>
                    <a:pt x="57" y="32"/>
                    <a:pt x="58" y="32"/>
                  </a:cubicBezTo>
                  <a:cubicBezTo>
                    <a:pt x="58" y="32"/>
                    <a:pt x="59" y="32"/>
                    <a:pt x="59" y="32"/>
                  </a:cubicBezTo>
                  <a:cubicBezTo>
                    <a:pt x="59" y="31"/>
                    <a:pt x="59" y="31"/>
                    <a:pt x="60" y="32"/>
                  </a:cubicBezTo>
                  <a:cubicBezTo>
                    <a:pt x="60" y="33"/>
                    <a:pt x="60" y="33"/>
                    <a:pt x="61" y="33"/>
                  </a:cubicBezTo>
                  <a:cubicBezTo>
                    <a:pt x="62" y="32"/>
                    <a:pt x="62" y="32"/>
                    <a:pt x="63" y="32"/>
                  </a:cubicBezTo>
                  <a:cubicBezTo>
                    <a:pt x="63" y="32"/>
                    <a:pt x="64" y="32"/>
                    <a:pt x="65" y="32"/>
                  </a:cubicBezTo>
                  <a:cubicBezTo>
                    <a:pt x="65" y="32"/>
                    <a:pt x="66" y="32"/>
                    <a:pt x="67" y="32"/>
                  </a:cubicBezTo>
                  <a:cubicBezTo>
                    <a:pt x="67" y="32"/>
                    <a:pt x="68" y="31"/>
                    <a:pt x="69" y="32"/>
                  </a:cubicBezTo>
                  <a:cubicBezTo>
                    <a:pt x="69" y="32"/>
                    <a:pt x="69" y="32"/>
                    <a:pt x="69" y="32"/>
                  </a:cubicBezTo>
                  <a:cubicBezTo>
                    <a:pt x="70" y="31"/>
                    <a:pt x="71" y="31"/>
                    <a:pt x="72" y="31"/>
                  </a:cubicBezTo>
                  <a:cubicBezTo>
                    <a:pt x="72" y="31"/>
                    <a:pt x="73" y="31"/>
                    <a:pt x="73" y="31"/>
                  </a:cubicBezTo>
                  <a:cubicBezTo>
                    <a:pt x="75" y="31"/>
                    <a:pt x="76" y="31"/>
                    <a:pt x="77" y="30"/>
                  </a:cubicBezTo>
                  <a:cubicBezTo>
                    <a:pt x="78" y="30"/>
                    <a:pt x="79" y="30"/>
                    <a:pt x="80" y="30"/>
                  </a:cubicBezTo>
                  <a:cubicBezTo>
                    <a:pt x="80" y="30"/>
                    <a:pt x="80" y="30"/>
                    <a:pt x="81" y="30"/>
                  </a:cubicBezTo>
                  <a:cubicBezTo>
                    <a:pt x="81" y="30"/>
                    <a:pt x="81" y="30"/>
                    <a:pt x="81" y="30"/>
                  </a:cubicBezTo>
                  <a:cubicBezTo>
                    <a:pt x="81" y="30"/>
                    <a:pt x="81" y="30"/>
                    <a:pt x="81" y="30"/>
                  </a:cubicBezTo>
                  <a:cubicBezTo>
                    <a:pt x="79" y="30"/>
                    <a:pt x="78" y="30"/>
                    <a:pt x="77" y="30"/>
                  </a:cubicBezTo>
                  <a:cubicBezTo>
                    <a:pt x="76" y="30"/>
                    <a:pt x="75" y="30"/>
                    <a:pt x="73" y="30"/>
                  </a:cubicBezTo>
                  <a:cubicBezTo>
                    <a:pt x="73" y="30"/>
                    <a:pt x="72" y="30"/>
                    <a:pt x="72" y="30"/>
                  </a:cubicBezTo>
                  <a:cubicBezTo>
                    <a:pt x="71" y="30"/>
                    <a:pt x="69" y="30"/>
                    <a:pt x="68" y="31"/>
                  </a:cubicBezTo>
                  <a:cubicBezTo>
                    <a:pt x="68" y="31"/>
                    <a:pt x="67" y="31"/>
                    <a:pt x="66" y="31"/>
                  </a:cubicBezTo>
                  <a:cubicBezTo>
                    <a:pt x="66" y="31"/>
                    <a:pt x="66" y="31"/>
                    <a:pt x="66" y="31"/>
                  </a:cubicBezTo>
                  <a:cubicBezTo>
                    <a:pt x="66" y="31"/>
                    <a:pt x="66" y="31"/>
                    <a:pt x="66" y="31"/>
                  </a:cubicBezTo>
                  <a:cubicBezTo>
                    <a:pt x="66" y="30"/>
                    <a:pt x="66" y="31"/>
                    <a:pt x="66" y="31"/>
                  </a:cubicBezTo>
                  <a:cubicBezTo>
                    <a:pt x="67" y="30"/>
                    <a:pt x="67" y="30"/>
                    <a:pt x="68" y="30"/>
                  </a:cubicBezTo>
                  <a:cubicBezTo>
                    <a:pt x="68" y="30"/>
                    <a:pt x="68" y="30"/>
                    <a:pt x="68" y="30"/>
                  </a:cubicBezTo>
                  <a:cubicBezTo>
                    <a:pt x="68" y="30"/>
                    <a:pt x="68" y="30"/>
                    <a:pt x="68" y="30"/>
                  </a:cubicBezTo>
                  <a:cubicBezTo>
                    <a:pt x="67" y="30"/>
                    <a:pt x="66" y="30"/>
                    <a:pt x="64" y="30"/>
                  </a:cubicBezTo>
                  <a:cubicBezTo>
                    <a:pt x="64" y="30"/>
                    <a:pt x="63" y="30"/>
                    <a:pt x="63" y="30"/>
                  </a:cubicBezTo>
                  <a:cubicBezTo>
                    <a:pt x="63" y="30"/>
                    <a:pt x="64" y="30"/>
                    <a:pt x="64" y="30"/>
                  </a:cubicBezTo>
                  <a:cubicBezTo>
                    <a:pt x="66" y="29"/>
                    <a:pt x="68" y="29"/>
                    <a:pt x="69" y="29"/>
                  </a:cubicBezTo>
                  <a:cubicBezTo>
                    <a:pt x="70" y="29"/>
                    <a:pt x="70" y="29"/>
                    <a:pt x="70" y="29"/>
                  </a:cubicBezTo>
                  <a:cubicBezTo>
                    <a:pt x="71" y="29"/>
                    <a:pt x="72" y="29"/>
                    <a:pt x="73" y="29"/>
                  </a:cubicBezTo>
                  <a:cubicBezTo>
                    <a:pt x="73" y="29"/>
                    <a:pt x="74" y="29"/>
                    <a:pt x="74" y="28"/>
                  </a:cubicBezTo>
                  <a:cubicBezTo>
                    <a:pt x="74" y="28"/>
                    <a:pt x="74" y="28"/>
                    <a:pt x="75" y="28"/>
                  </a:cubicBezTo>
                  <a:cubicBezTo>
                    <a:pt x="75" y="28"/>
                    <a:pt x="76" y="28"/>
                    <a:pt x="76" y="27"/>
                  </a:cubicBezTo>
                  <a:cubicBezTo>
                    <a:pt x="77" y="27"/>
                    <a:pt x="78" y="27"/>
                    <a:pt x="80" y="27"/>
                  </a:cubicBezTo>
                  <a:cubicBezTo>
                    <a:pt x="81" y="27"/>
                    <a:pt x="82" y="27"/>
                    <a:pt x="83" y="27"/>
                  </a:cubicBezTo>
                  <a:cubicBezTo>
                    <a:pt x="83" y="27"/>
                    <a:pt x="83" y="27"/>
                    <a:pt x="83" y="27"/>
                  </a:cubicBezTo>
                  <a:cubicBezTo>
                    <a:pt x="84" y="27"/>
                    <a:pt x="84" y="27"/>
                    <a:pt x="85" y="27"/>
                  </a:cubicBezTo>
                  <a:cubicBezTo>
                    <a:pt x="87" y="26"/>
                    <a:pt x="88" y="26"/>
                    <a:pt x="90" y="26"/>
                  </a:cubicBezTo>
                  <a:cubicBezTo>
                    <a:pt x="90" y="26"/>
                    <a:pt x="91" y="26"/>
                    <a:pt x="92" y="26"/>
                  </a:cubicBezTo>
                  <a:cubicBezTo>
                    <a:pt x="93" y="25"/>
                    <a:pt x="93" y="26"/>
                    <a:pt x="94" y="26"/>
                  </a:cubicBezTo>
                  <a:cubicBezTo>
                    <a:pt x="94" y="26"/>
                    <a:pt x="94" y="26"/>
                    <a:pt x="95" y="25"/>
                  </a:cubicBezTo>
                  <a:cubicBezTo>
                    <a:pt x="95" y="25"/>
                    <a:pt x="95" y="25"/>
                    <a:pt x="95" y="25"/>
                  </a:cubicBezTo>
                  <a:cubicBezTo>
                    <a:pt x="96" y="26"/>
                    <a:pt x="97" y="25"/>
                    <a:pt x="97" y="25"/>
                  </a:cubicBezTo>
                  <a:cubicBezTo>
                    <a:pt x="98" y="26"/>
                    <a:pt x="99" y="26"/>
                    <a:pt x="100" y="25"/>
                  </a:cubicBezTo>
                  <a:cubicBezTo>
                    <a:pt x="100" y="25"/>
                    <a:pt x="101" y="25"/>
                    <a:pt x="101" y="25"/>
                  </a:cubicBezTo>
                  <a:cubicBezTo>
                    <a:pt x="102" y="25"/>
                    <a:pt x="103" y="25"/>
                    <a:pt x="104" y="25"/>
                  </a:cubicBezTo>
                  <a:cubicBezTo>
                    <a:pt x="105" y="25"/>
                    <a:pt x="105" y="25"/>
                    <a:pt x="106" y="25"/>
                  </a:cubicBezTo>
                  <a:cubicBezTo>
                    <a:pt x="106" y="25"/>
                    <a:pt x="107" y="25"/>
                    <a:pt x="107" y="25"/>
                  </a:cubicBezTo>
                  <a:cubicBezTo>
                    <a:pt x="107" y="24"/>
                    <a:pt x="108" y="25"/>
                    <a:pt x="109" y="25"/>
                  </a:cubicBezTo>
                  <a:cubicBezTo>
                    <a:pt x="109" y="25"/>
                    <a:pt x="110" y="25"/>
                    <a:pt x="111" y="25"/>
                  </a:cubicBezTo>
                  <a:cubicBezTo>
                    <a:pt x="111" y="25"/>
                    <a:pt x="111" y="24"/>
                    <a:pt x="111" y="24"/>
                  </a:cubicBezTo>
                  <a:cubicBezTo>
                    <a:pt x="111" y="24"/>
                    <a:pt x="111" y="24"/>
                    <a:pt x="111" y="24"/>
                  </a:cubicBezTo>
                  <a:cubicBezTo>
                    <a:pt x="110" y="24"/>
                    <a:pt x="109" y="24"/>
                    <a:pt x="108" y="24"/>
                  </a:cubicBezTo>
                  <a:cubicBezTo>
                    <a:pt x="108" y="24"/>
                    <a:pt x="108" y="24"/>
                    <a:pt x="108" y="24"/>
                  </a:cubicBezTo>
                  <a:cubicBezTo>
                    <a:pt x="107" y="23"/>
                    <a:pt x="107" y="23"/>
                    <a:pt x="107" y="24"/>
                  </a:cubicBezTo>
                  <a:cubicBezTo>
                    <a:pt x="107" y="24"/>
                    <a:pt x="107" y="24"/>
                    <a:pt x="107" y="24"/>
                  </a:cubicBezTo>
                  <a:cubicBezTo>
                    <a:pt x="106" y="24"/>
                    <a:pt x="106" y="24"/>
                    <a:pt x="106" y="23"/>
                  </a:cubicBezTo>
                  <a:cubicBezTo>
                    <a:pt x="106" y="22"/>
                    <a:pt x="106" y="23"/>
                    <a:pt x="107" y="23"/>
                  </a:cubicBezTo>
                  <a:cubicBezTo>
                    <a:pt x="107" y="23"/>
                    <a:pt x="107" y="23"/>
                    <a:pt x="107" y="22"/>
                  </a:cubicBezTo>
                  <a:cubicBezTo>
                    <a:pt x="107" y="22"/>
                    <a:pt x="107" y="23"/>
                    <a:pt x="108" y="23"/>
                  </a:cubicBezTo>
                  <a:cubicBezTo>
                    <a:pt x="108" y="23"/>
                    <a:pt x="108" y="23"/>
                    <a:pt x="109" y="22"/>
                  </a:cubicBezTo>
                  <a:cubicBezTo>
                    <a:pt x="109" y="22"/>
                    <a:pt x="109" y="22"/>
                    <a:pt x="109" y="22"/>
                  </a:cubicBezTo>
                  <a:cubicBezTo>
                    <a:pt x="108" y="22"/>
                    <a:pt x="108" y="22"/>
                    <a:pt x="108" y="22"/>
                  </a:cubicBezTo>
                  <a:cubicBezTo>
                    <a:pt x="108" y="22"/>
                    <a:pt x="107" y="22"/>
                    <a:pt x="107" y="22"/>
                  </a:cubicBezTo>
                  <a:close/>
                  <a:moveTo>
                    <a:pt x="69" y="33"/>
                  </a:moveTo>
                  <a:cubicBezTo>
                    <a:pt x="68" y="33"/>
                    <a:pt x="68" y="33"/>
                    <a:pt x="68" y="33"/>
                  </a:cubicBezTo>
                  <a:cubicBezTo>
                    <a:pt x="68" y="32"/>
                    <a:pt x="68" y="33"/>
                    <a:pt x="67" y="33"/>
                  </a:cubicBezTo>
                  <a:cubicBezTo>
                    <a:pt x="67" y="33"/>
                    <a:pt x="67" y="33"/>
                    <a:pt x="67" y="33"/>
                  </a:cubicBezTo>
                  <a:cubicBezTo>
                    <a:pt x="67" y="33"/>
                    <a:pt x="67" y="33"/>
                    <a:pt x="67" y="33"/>
                  </a:cubicBezTo>
                  <a:cubicBezTo>
                    <a:pt x="68" y="33"/>
                    <a:pt x="68" y="33"/>
                    <a:pt x="68" y="33"/>
                  </a:cubicBezTo>
                  <a:cubicBezTo>
                    <a:pt x="68" y="33"/>
                    <a:pt x="69" y="33"/>
                    <a:pt x="69" y="33"/>
                  </a:cubicBezTo>
                  <a:cubicBezTo>
                    <a:pt x="69" y="33"/>
                    <a:pt x="69" y="33"/>
                    <a:pt x="69" y="33"/>
                  </a:cubicBezTo>
                  <a:cubicBezTo>
                    <a:pt x="69" y="33"/>
                    <a:pt x="69" y="33"/>
                    <a:pt x="69" y="33"/>
                  </a:cubicBezTo>
                  <a:cubicBezTo>
                    <a:pt x="70" y="33"/>
                    <a:pt x="70" y="33"/>
                    <a:pt x="70" y="33"/>
                  </a:cubicBezTo>
                  <a:cubicBezTo>
                    <a:pt x="71" y="33"/>
                    <a:pt x="72" y="33"/>
                    <a:pt x="73" y="33"/>
                  </a:cubicBezTo>
                  <a:cubicBezTo>
                    <a:pt x="73" y="33"/>
                    <a:pt x="74" y="33"/>
                    <a:pt x="74" y="34"/>
                  </a:cubicBezTo>
                  <a:cubicBezTo>
                    <a:pt x="75" y="34"/>
                    <a:pt x="75" y="34"/>
                    <a:pt x="75" y="34"/>
                  </a:cubicBezTo>
                  <a:cubicBezTo>
                    <a:pt x="77" y="34"/>
                    <a:pt x="79" y="34"/>
                    <a:pt x="80" y="34"/>
                  </a:cubicBezTo>
                  <a:cubicBezTo>
                    <a:pt x="81" y="34"/>
                    <a:pt x="81" y="34"/>
                    <a:pt x="81" y="34"/>
                  </a:cubicBezTo>
                  <a:cubicBezTo>
                    <a:pt x="83" y="34"/>
                    <a:pt x="84" y="34"/>
                    <a:pt x="86" y="34"/>
                  </a:cubicBezTo>
                  <a:cubicBezTo>
                    <a:pt x="87" y="34"/>
                    <a:pt x="87" y="33"/>
                    <a:pt x="88" y="33"/>
                  </a:cubicBezTo>
                  <a:cubicBezTo>
                    <a:pt x="88" y="34"/>
                    <a:pt x="89" y="34"/>
                    <a:pt x="90" y="34"/>
                  </a:cubicBezTo>
                  <a:cubicBezTo>
                    <a:pt x="92" y="34"/>
                    <a:pt x="95" y="34"/>
                    <a:pt x="97" y="33"/>
                  </a:cubicBezTo>
                  <a:cubicBezTo>
                    <a:pt x="98" y="33"/>
                    <a:pt x="99" y="33"/>
                    <a:pt x="100" y="33"/>
                  </a:cubicBezTo>
                  <a:cubicBezTo>
                    <a:pt x="102" y="33"/>
                    <a:pt x="104" y="33"/>
                    <a:pt x="106" y="33"/>
                  </a:cubicBezTo>
                  <a:cubicBezTo>
                    <a:pt x="107" y="33"/>
                    <a:pt x="108" y="33"/>
                    <a:pt x="110" y="33"/>
                  </a:cubicBezTo>
                  <a:cubicBezTo>
                    <a:pt x="110" y="33"/>
                    <a:pt x="110" y="33"/>
                    <a:pt x="110" y="33"/>
                  </a:cubicBezTo>
                  <a:cubicBezTo>
                    <a:pt x="110" y="34"/>
                    <a:pt x="110" y="34"/>
                    <a:pt x="110" y="34"/>
                  </a:cubicBezTo>
                  <a:cubicBezTo>
                    <a:pt x="108" y="33"/>
                    <a:pt x="106" y="34"/>
                    <a:pt x="105" y="34"/>
                  </a:cubicBezTo>
                  <a:cubicBezTo>
                    <a:pt x="104" y="34"/>
                    <a:pt x="104" y="34"/>
                    <a:pt x="104" y="34"/>
                  </a:cubicBezTo>
                  <a:cubicBezTo>
                    <a:pt x="102" y="34"/>
                    <a:pt x="101" y="34"/>
                    <a:pt x="100" y="34"/>
                  </a:cubicBezTo>
                  <a:cubicBezTo>
                    <a:pt x="99" y="34"/>
                    <a:pt x="98" y="34"/>
                    <a:pt x="97" y="35"/>
                  </a:cubicBezTo>
                  <a:cubicBezTo>
                    <a:pt x="97" y="35"/>
                    <a:pt x="97" y="34"/>
                    <a:pt x="97" y="35"/>
                  </a:cubicBezTo>
                  <a:cubicBezTo>
                    <a:pt x="97" y="35"/>
                    <a:pt x="97" y="35"/>
                    <a:pt x="97" y="35"/>
                  </a:cubicBezTo>
                  <a:cubicBezTo>
                    <a:pt x="99" y="35"/>
                    <a:pt x="101" y="35"/>
                    <a:pt x="103" y="35"/>
                  </a:cubicBezTo>
                  <a:cubicBezTo>
                    <a:pt x="104" y="35"/>
                    <a:pt x="106" y="35"/>
                    <a:pt x="107" y="35"/>
                  </a:cubicBezTo>
                  <a:cubicBezTo>
                    <a:pt x="109" y="34"/>
                    <a:pt x="111" y="35"/>
                    <a:pt x="112" y="35"/>
                  </a:cubicBezTo>
                  <a:cubicBezTo>
                    <a:pt x="113" y="34"/>
                    <a:pt x="114" y="35"/>
                    <a:pt x="114" y="35"/>
                  </a:cubicBezTo>
                  <a:cubicBezTo>
                    <a:pt x="115" y="34"/>
                    <a:pt x="116" y="35"/>
                    <a:pt x="117" y="34"/>
                  </a:cubicBezTo>
                  <a:cubicBezTo>
                    <a:pt x="117" y="34"/>
                    <a:pt x="118" y="35"/>
                    <a:pt x="118" y="35"/>
                  </a:cubicBezTo>
                  <a:cubicBezTo>
                    <a:pt x="120" y="35"/>
                    <a:pt x="121" y="34"/>
                    <a:pt x="122" y="35"/>
                  </a:cubicBezTo>
                  <a:cubicBezTo>
                    <a:pt x="123" y="35"/>
                    <a:pt x="123" y="34"/>
                    <a:pt x="124" y="35"/>
                  </a:cubicBezTo>
                  <a:cubicBezTo>
                    <a:pt x="125" y="35"/>
                    <a:pt x="126" y="35"/>
                    <a:pt x="127" y="35"/>
                  </a:cubicBezTo>
                  <a:cubicBezTo>
                    <a:pt x="128" y="35"/>
                    <a:pt x="128" y="35"/>
                    <a:pt x="128" y="35"/>
                  </a:cubicBezTo>
                  <a:cubicBezTo>
                    <a:pt x="129" y="34"/>
                    <a:pt x="129" y="34"/>
                    <a:pt x="129" y="34"/>
                  </a:cubicBezTo>
                  <a:cubicBezTo>
                    <a:pt x="130" y="35"/>
                    <a:pt x="131" y="35"/>
                    <a:pt x="132" y="34"/>
                  </a:cubicBezTo>
                  <a:cubicBezTo>
                    <a:pt x="133" y="34"/>
                    <a:pt x="133" y="34"/>
                    <a:pt x="133" y="34"/>
                  </a:cubicBezTo>
                  <a:cubicBezTo>
                    <a:pt x="134" y="34"/>
                    <a:pt x="135" y="35"/>
                    <a:pt x="135" y="34"/>
                  </a:cubicBezTo>
                  <a:cubicBezTo>
                    <a:pt x="135" y="34"/>
                    <a:pt x="135" y="34"/>
                    <a:pt x="135" y="34"/>
                  </a:cubicBezTo>
                  <a:cubicBezTo>
                    <a:pt x="135" y="35"/>
                    <a:pt x="136" y="34"/>
                    <a:pt x="136" y="35"/>
                  </a:cubicBezTo>
                  <a:cubicBezTo>
                    <a:pt x="136" y="35"/>
                    <a:pt x="137" y="35"/>
                    <a:pt x="137" y="34"/>
                  </a:cubicBezTo>
                  <a:cubicBezTo>
                    <a:pt x="137" y="34"/>
                    <a:pt x="137" y="34"/>
                    <a:pt x="137" y="34"/>
                  </a:cubicBezTo>
                  <a:cubicBezTo>
                    <a:pt x="137" y="34"/>
                    <a:pt x="138" y="34"/>
                    <a:pt x="139" y="34"/>
                  </a:cubicBezTo>
                  <a:cubicBezTo>
                    <a:pt x="139" y="34"/>
                    <a:pt x="139" y="34"/>
                    <a:pt x="139" y="34"/>
                  </a:cubicBezTo>
                  <a:cubicBezTo>
                    <a:pt x="140" y="34"/>
                    <a:pt x="141" y="34"/>
                    <a:pt x="142" y="34"/>
                  </a:cubicBezTo>
                  <a:cubicBezTo>
                    <a:pt x="142" y="34"/>
                    <a:pt x="143" y="34"/>
                    <a:pt x="143" y="34"/>
                  </a:cubicBezTo>
                  <a:cubicBezTo>
                    <a:pt x="143" y="34"/>
                    <a:pt x="143" y="34"/>
                    <a:pt x="143" y="34"/>
                  </a:cubicBezTo>
                  <a:cubicBezTo>
                    <a:pt x="143" y="34"/>
                    <a:pt x="143" y="34"/>
                    <a:pt x="143" y="34"/>
                  </a:cubicBezTo>
                  <a:cubicBezTo>
                    <a:pt x="142" y="34"/>
                    <a:pt x="142" y="33"/>
                    <a:pt x="141" y="33"/>
                  </a:cubicBezTo>
                  <a:cubicBezTo>
                    <a:pt x="140" y="33"/>
                    <a:pt x="139" y="34"/>
                    <a:pt x="138" y="33"/>
                  </a:cubicBezTo>
                  <a:cubicBezTo>
                    <a:pt x="138" y="33"/>
                    <a:pt x="138" y="33"/>
                    <a:pt x="138" y="33"/>
                  </a:cubicBezTo>
                  <a:cubicBezTo>
                    <a:pt x="137" y="33"/>
                    <a:pt x="136" y="33"/>
                    <a:pt x="135" y="33"/>
                  </a:cubicBezTo>
                  <a:cubicBezTo>
                    <a:pt x="135" y="33"/>
                    <a:pt x="135" y="33"/>
                    <a:pt x="135" y="33"/>
                  </a:cubicBezTo>
                  <a:cubicBezTo>
                    <a:pt x="134" y="33"/>
                    <a:pt x="133" y="33"/>
                    <a:pt x="133" y="33"/>
                  </a:cubicBezTo>
                  <a:cubicBezTo>
                    <a:pt x="132" y="33"/>
                    <a:pt x="132" y="33"/>
                    <a:pt x="131" y="33"/>
                  </a:cubicBezTo>
                  <a:cubicBezTo>
                    <a:pt x="131" y="32"/>
                    <a:pt x="130" y="32"/>
                    <a:pt x="130" y="32"/>
                  </a:cubicBezTo>
                  <a:cubicBezTo>
                    <a:pt x="128" y="32"/>
                    <a:pt x="126" y="32"/>
                    <a:pt x="125" y="32"/>
                  </a:cubicBezTo>
                  <a:cubicBezTo>
                    <a:pt x="124" y="32"/>
                    <a:pt x="123" y="32"/>
                    <a:pt x="122" y="32"/>
                  </a:cubicBezTo>
                  <a:cubicBezTo>
                    <a:pt x="121" y="32"/>
                    <a:pt x="120" y="32"/>
                    <a:pt x="119" y="32"/>
                  </a:cubicBezTo>
                  <a:cubicBezTo>
                    <a:pt x="117" y="32"/>
                    <a:pt x="116" y="32"/>
                    <a:pt x="114" y="32"/>
                  </a:cubicBezTo>
                  <a:cubicBezTo>
                    <a:pt x="113" y="32"/>
                    <a:pt x="112" y="32"/>
                    <a:pt x="111" y="32"/>
                  </a:cubicBezTo>
                  <a:cubicBezTo>
                    <a:pt x="110" y="32"/>
                    <a:pt x="109" y="32"/>
                    <a:pt x="108" y="32"/>
                  </a:cubicBezTo>
                  <a:cubicBezTo>
                    <a:pt x="108" y="32"/>
                    <a:pt x="107" y="32"/>
                    <a:pt x="107" y="32"/>
                  </a:cubicBezTo>
                  <a:cubicBezTo>
                    <a:pt x="106" y="32"/>
                    <a:pt x="104" y="32"/>
                    <a:pt x="103" y="32"/>
                  </a:cubicBezTo>
                  <a:cubicBezTo>
                    <a:pt x="102" y="32"/>
                    <a:pt x="101" y="32"/>
                    <a:pt x="100" y="32"/>
                  </a:cubicBezTo>
                  <a:cubicBezTo>
                    <a:pt x="99" y="32"/>
                    <a:pt x="99" y="32"/>
                    <a:pt x="98" y="32"/>
                  </a:cubicBezTo>
                  <a:cubicBezTo>
                    <a:pt x="98" y="32"/>
                    <a:pt x="98" y="32"/>
                    <a:pt x="98" y="32"/>
                  </a:cubicBezTo>
                  <a:cubicBezTo>
                    <a:pt x="98" y="32"/>
                    <a:pt x="98" y="32"/>
                    <a:pt x="98" y="32"/>
                  </a:cubicBezTo>
                  <a:cubicBezTo>
                    <a:pt x="98" y="32"/>
                    <a:pt x="99" y="32"/>
                    <a:pt x="100" y="32"/>
                  </a:cubicBezTo>
                  <a:cubicBezTo>
                    <a:pt x="100" y="32"/>
                    <a:pt x="101" y="32"/>
                    <a:pt x="101" y="32"/>
                  </a:cubicBezTo>
                  <a:cubicBezTo>
                    <a:pt x="103" y="31"/>
                    <a:pt x="105" y="32"/>
                    <a:pt x="106" y="31"/>
                  </a:cubicBezTo>
                  <a:cubicBezTo>
                    <a:pt x="108" y="31"/>
                    <a:pt x="109" y="32"/>
                    <a:pt x="110" y="31"/>
                  </a:cubicBezTo>
                  <a:cubicBezTo>
                    <a:pt x="111" y="31"/>
                    <a:pt x="112" y="32"/>
                    <a:pt x="113" y="32"/>
                  </a:cubicBezTo>
                  <a:cubicBezTo>
                    <a:pt x="114" y="32"/>
                    <a:pt x="115" y="31"/>
                    <a:pt x="116" y="32"/>
                  </a:cubicBezTo>
                  <a:cubicBezTo>
                    <a:pt x="117" y="32"/>
                    <a:pt x="118" y="32"/>
                    <a:pt x="119" y="32"/>
                  </a:cubicBezTo>
                  <a:cubicBezTo>
                    <a:pt x="120" y="32"/>
                    <a:pt x="121" y="32"/>
                    <a:pt x="122" y="32"/>
                  </a:cubicBezTo>
                  <a:cubicBezTo>
                    <a:pt x="123" y="31"/>
                    <a:pt x="123" y="32"/>
                    <a:pt x="124" y="32"/>
                  </a:cubicBezTo>
                  <a:cubicBezTo>
                    <a:pt x="125" y="32"/>
                    <a:pt x="126" y="32"/>
                    <a:pt x="127" y="32"/>
                  </a:cubicBezTo>
                  <a:cubicBezTo>
                    <a:pt x="127" y="32"/>
                    <a:pt x="127" y="32"/>
                    <a:pt x="127" y="32"/>
                  </a:cubicBezTo>
                  <a:cubicBezTo>
                    <a:pt x="128" y="32"/>
                    <a:pt x="129" y="32"/>
                    <a:pt x="131" y="32"/>
                  </a:cubicBezTo>
                  <a:cubicBezTo>
                    <a:pt x="131" y="32"/>
                    <a:pt x="131" y="32"/>
                    <a:pt x="131" y="32"/>
                  </a:cubicBezTo>
                  <a:cubicBezTo>
                    <a:pt x="133" y="32"/>
                    <a:pt x="135" y="32"/>
                    <a:pt x="136" y="32"/>
                  </a:cubicBezTo>
                  <a:cubicBezTo>
                    <a:pt x="137" y="32"/>
                    <a:pt x="138" y="32"/>
                    <a:pt x="138" y="32"/>
                  </a:cubicBezTo>
                  <a:cubicBezTo>
                    <a:pt x="139" y="32"/>
                    <a:pt x="141" y="32"/>
                    <a:pt x="142" y="32"/>
                  </a:cubicBezTo>
                  <a:cubicBezTo>
                    <a:pt x="142" y="32"/>
                    <a:pt x="143" y="32"/>
                    <a:pt x="143" y="32"/>
                  </a:cubicBezTo>
                  <a:cubicBezTo>
                    <a:pt x="143" y="32"/>
                    <a:pt x="144" y="32"/>
                    <a:pt x="144" y="32"/>
                  </a:cubicBezTo>
                  <a:cubicBezTo>
                    <a:pt x="144" y="32"/>
                    <a:pt x="144" y="32"/>
                    <a:pt x="144" y="32"/>
                  </a:cubicBezTo>
                  <a:cubicBezTo>
                    <a:pt x="143" y="32"/>
                    <a:pt x="143" y="31"/>
                    <a:pt x="143" y="31"/>
                  </a:cubicBezTo>
                  <a:cubicBezTo>
                    <a:pt x="143" y="31"/>
                    <a:pt x="144" y="31"/>
                    <a:pt x="144" y="31"/>
                  </a:cubicBezTo>
                  <a:cubicBezTo>
                    <a:pt x="144" y="31"/>
                    <a:pt x="144" y="31"/>
                    <a:pt x="144" y="31"/>
                  </a:cubicBezTo>
                  <a:cubicBezTo>
                    <a:pt x="144" y="31"/>
                    <a:pt x="144" y="31"/>
                    <a:pt x="144" y="31"/>
                  </a:cubicBezTo>
                  <a:cubicBezTo>
                    <a:pt x="144" y="31"/>
                    <a:pt x="143" y="31"/>
                    <a:pt x="143" y="31"/>
                  </a:cubicBezTo>
                  <a:cubicBezTo>
                    <a:pt x="143" y="31"/>
                    <a:pt x="143" y="30"/>
                    <a:pt x="142" y="30"/>
                  </a:cubicBezTo>
                  <a:cubicBezTo>
                    <a:pt x="142" y="30"/>
                    <a:pt x="142" y="29"/>
                    <a:pt x="141" y="30"/>
                  </a:cubicBezTo>
                  <a:cubicBezTo>
                    <a:pt x="141" y="30"/>
                    <a:pt x="140" y="30"/>
                    <a:pt x="140" y="30"/>
                  </a:cubicBezTo>
                  <a:cubicBezTo>
                    <a:pt x="139" y="29"/>
                    <a:pt x="138" y="29"/>
                    <a:pt x="137" y="29"/>
                  </a:cubicBezTo>
                  <a:cubicBezTo>
                    <a:pt x="137" y="29"/>
                    <a:pt x="136" y="30"/>
                    <a:pt x="136" y="29"/>
                  </a:cubicBezTo>
                  <a:cubicBezTo>
                    <a:pt x="136" y="29"/>
                    <a:pt x="135" y="29"/>
                    <a:pt x="135" y="29"/>
                  </a:cubicBezTo>
                  <a:cubicBezTo>
                    <a:pt x="134" y="29"/>
                    <a:pt x="133" y="29"/>
                    <a:pt x="132" y="29"/>
                  </a:cubicBezTo>
                  <a:cubicBezTo>
                    <a:pt x="131" y="29"/>
                    <a:pt x="129" y="29"/>
                    <a:pt x="128" y="29"/>
                  </a:cubicBezTo>
                  <a:cubicBezTo>
                    <a:pt x="126" y="29"/>
                    <a:pt x="124" y="29"/>
                    <a:pt x="123" y="29"/>
                  </a:cubicBezTo>
                  <a:cubicBezTo>
                    <a:pt x="121" y="29"/>
                    <a:pt x="120" y="29"/>
                    <a:pt x="118" y="29"/>
                  </a:cubicBezTo>
                  <a:cubicBezTo>
                    <a:pt x="118" y="29"/>
                    <a:pt x="118" y="29"/>
                    <a:pt x="117" y="29"/>
                  </a:cubicBezTo>
                  <a:cubicBezTo>
                    <a:pt x="116" y="29"/>
                    <a:pt x="115" y="29"/>
                    <a:pt x="115" y="29"/>
                  </a:cubicBezTo>
                  <a:cubicBezTo>
                    <a:pt x="114" y="29"/>
                    <a:pt x="113" y="30"/>
                    <a:pt x="113" y="29"/>
                  </a:cubicBezTo>
                  <a:cubicBezTo>
                    <a:pt x="113" y="29"/>
                    <a:pt x="113" y="29"/>
                    <a:pt x="113" y="29"/>
                  </a:cubicBezTo>
                  <a:cubicBezTo>
                    <a:pt x="113" y="29"/>
                    <a:pt x="112" y="29"/>
                    <a:pt x="112" y="29"/>
                  </a:cubicBezTo>
                  <a:cubicBezTo>
                    <a:pt x="111" y="29"/>
                    <a:pt x="110" y="29"/>
                    <a:pt x="109" y="29"/>
                  </a:cubicBezTo>
                  <a:cubicBezTo>
                    <a:pt x="108" y="29"/>
                    <a:pt x="107" y="29"/>
                    <a:pt x="106" y="29"/>
                  </a:cubicBezTo>
                  <a:cubicBezTo>
                    <a:pt x="106" y="29"/>
                    <a:pt x="105" y="29"/>
                    <a:pt x="104" y="29"/>
                  </a:cubicBezTo>
                  <a:cubicBezTo>
                    <a:pt x="103" y="29"/>
                    <a:pt x="103" y="29"/>
                    <a:pt x="102" y="29"/>
                  </a:cubicBezTo>
                  <a:cubicBezTo>
                    <a:pt x="101" y="29"/>
                    <a:pt x="101" y="30"/>
                    <a:pt x="100" y="30"/>
                  </a:cubicBezTo>
                  <a:cubicBezTo>
                    <a:pt x="98" y="30"/>
                    <a:pt x="97" y="30"/>
                    <a:pt x="96" y="30"/>
                  </a:cubicBezTo>
                  <a:cubicBezTo>
                    <a:pt x="95" y="30"/>
                    <a:pt x="95" y="30"/>
                    <a:pt x="94" y="30"/>
                  </a:cubicBezTo>
                  <a:cubicBezTo>
                    <a:pt x="93" y="30"/>
                    <a:pt x="92" y="30"/>
                    <a:pt x="91" y="30"/>
                  </a:cubicBezTo>
                  <a:cubicBezTo>
                    <a:pt x="90" y="30"/>
                    <a:pt x="90" y="30"/>
                    <a:pt x="89" y="30"/>
                  </a:cubicBezTo>
                  <a:cubicBezTo>
                    <a:pt x="88" y="30"/>
                    <a:pt x="86" y="30"/>
                    <a:pt x="85" y="31"/>
                  </a:cubicBezTo>
                  <a:cubicBezTo>
                    <a:pt x="84" y="31"/>
                    <a:pt x="83" y="31"/>
                    <a:pt x="81" y="31"/>
                  </a:cubicBezTo>
                  <a:cubicBezTo>
                    <a:pt x="81" y="31"/>
                    <a:pt x="80" y="31"/>
                    <a:pt x="79" y="31"/>
                  </a:cubicBezTo>
                  <a:cubicBezTo>
                    <a:pt x="77" y="31"/>
                    <a:pt x="75" y="32"/>
                    <a:pt x="74" y="32"/>
                  </a:cubicBezTo>
                  <a:cubicBezTo>
                    <a:pt x="73" y="32"/>
                    <a:pt x="73" y="32"/>
                    <a:pt x="73" y="32"/>
                  </a:cubicBezTo>
                  <a:cubicBezTo>
                    <a:pt x="73" y="33"/>
                    <a:pt x="73" y="33"/>
                    <a:pt x="73" y="33"/>
                  </a:cubicBezTo>
                  <a:cubicBezTo>
                    <a:pt x="73" y="32"/>
                    <a:pt x="72" y="32"/>
                    <a:pt x="72" y="32"/>
                  </a:cubicBezTo>
                  <a:cubicBezTo>
                    <a:pt x="71" y="32"/>
                    <a:pt x="70" y="32"/>
                    <a:pt x="69" y="33"/>
                  </a:cubicBezTo>
                  <a:cubicBezTo>
                    <a:pt x="69" y="33"/>
                    <a:pt x="69" y="33"/>
                    <a:pt x="69" y="33"/>
                  </a:cubicBezTo>
                  <a:close/>
                  <a:moveTo>
                    <a:pt x="92" y="17"/>
                  </a:moveTo>
                  <a:cubicBezTo>
                    <a:pt x="92" y="16"/>
                    <a:pt x="92" y="16"/>
                    <a:pt x="92" y="16"/>
                  </a:cubicBezTo>
                  <a:cubicBezTo>
                    <a:pt x="92" y="16"/>
                    <a:pt x="91" y="16"/>
                    <a:pt x="91" y="16"/>
                  </a:cubicBezTo>
                  <a:cubicBezTo>
                    <a:pt x="91" y="17"/>
                    <a:pt x="92" y="16"/>
                    <a:pt x="92" y="17"/>
                  </a:cubicBezTo>
                  <a:cubicBezTo>
                    <a:pt x="92" y="16"/>
                    <a:pt x="92" y="17"/>
                    <a:pt x="92" y="16"/>
                  </a:cubicBezTo>
                  <a:cubicBezTo>
                    <a:pt x="92" y="16"/>
                    <a:pt x="92" y="16"/>
                    <a:pt x="92" y="16"/>
                  </a:cubicBezTo>
                  <a:cubicBezTo>
                    <a:pt x="92" y="16"/>
                    <a:pt x="92" y="16"/>
                    <a:pt x="92" y="17"/>
                  </a:cubicBezTo>
                  <a:close/>
                  <a:moveTo>
                    <a:pt x="95" y="6"/>
                  </a:moveTo>
                  <a:cubicBezTo>
                    <a:pt x="95" y="6"/>
                    <a:pt x="95" y="6"/>
                    <a:pt x="95" y="6"/>
                  </a:cubicBezTo>
                  <a:cubicBezTo>
                    <a:pt x="95" y="6"/>
                    <a:pt x="95" y="6"/>
                    <a:pt x="95" y="6"/>
                  </a:cubicBezTo>
                  <a:cubicBezTo>
                    <a:pt x="95" y="6"/>
                    <a:pt x="95" y="6"/>
                    <a:pt x="95" y="6"/>
                  </a:cubicBezTo>
                  <a:cubicBezTo>
                    <a:pt x="95" y="6"/>
                    <a:pt x="95" y="6"/>
                    <a:pt x="94" y="6"/>
                  </a:cubicBezTo>
                  <a:cubicBezTo>
                    <a:pt x="94" y="6"/>
                    <a:pt x="94" y="6"/>
                    <a:pt x="94" y="6"/>
                  </a:cubicBezTo>
                  <a:cubicBezTo>
                    <a:pt x="95" y="6"/>
                    <a:pt x="95" y="6"/>
                    <a:pt x="95" y="6"/>
                  </a:cubicBezTo>
                  <a:cubicBezTo>
                    <a:pt x="95" y="6"/>
                    <a:pt x="95" y="6"/>
                    <a:pt x="95" y="6"/>
                  </a:cubicBezTo>
                  <a:close/>
                  <a:moveTo>
                    <a:pt x="13" y="21"/>
                  </a:moveTo>
                  <a:cubicBezTo>
                    <a:pt x="14" y="21"/>
                    <a:pt x="14" y="21"/>
                    <a:pt x="14" y="21"/>
                  </a:cubicBezTo>
                  <a:cubicBezTo>
                    <a:pt x="15" y="21"/>
                    <a:pt x="15" y="21"/>
                    <a:pt x="16" y="21"/>
                  </a:cubicBezTo>
                  <a:cubicBezTo>
                    <a:pt x="16" y="20"/>
                    <a:pt x="17" y="20"/>
                    <a:pt x="16" y="20"/>
                  </a:cubicBezTo>
                  <a:cubicBezTo>
                    <a:pt x="16" y="20"/>
                    <a:pt x="16" y="20"/>
                    <a:pt x="16" y="20"/>
                  </a:cubicBezTo>
                  <a:cubicBezTo>
                    <a:pt x="15" y="20"/>
                    <a:pt x="14" y="20"/>
                    <a:pt x="14" y="21"/>
                  </a:cubicBezTo>
                  <a:cubicBezTo>
                    <a:pt x="14" y="21"/>
                    <a:pt x="14" y="21"/>
                    <a:pt x="13" y="21"/>
                  </a:cubicBezTo>
                  <a:cubicBezTo>
                    <a:pt x="13" y="21"/>
                    <a:pt x="13" y="21"/>
                    <a:pt x="13" y="21"/>
                  </a:cubicBezTo>
                  <a:cubicBezTo>
                    <a:pt x="13" y="21"/>
                    <a:pt x="13" y="21"/>
                    <a:pt x="13" y="21"/>
                  </a:cubicBezTo>
                  <a:cubicBezTo>
                    <a:pt x="13" y="21"/>
                    <a:pt x="13" y="21"/>
                    <a:pt x="13" y="21"/>
                  </a:cubicBezTo>
                  <a:cubicBezTo>
                    <a:pt x="13" y="21"/>
                    <a:pt x="13" y="21"/>
                    <a:pt x="13" y="21"/>
                  </a:cubicBezTo>
                  <a:close/>
                  <a:moveTo>
                    <a:pt x="85" y="7"/>
                  </a:moveTo>
                  <a:cubicBezTo>
                    <a:pt x="85" y="7"/>
                    <a:pt x="85" y="7"/>
                    <a:pt x="85" y="7"/>
                  </a:cubicBezTo>
                  <a:cubicBezTo>
                    <a:pt x="85" y="7"/>
                    <a:pt x="85" y="7"/>
                    <a:pt x="85" y="7"/>
                  </a:cubicBezTo>
                  <a:cubicBezTo>
                    <a:pt x="85" y="7"/>
                    <a:pt x="85" y="7"/>
                    <a:pt x="85" y="7"/>
                  </a:cubicBezTo>
                  <a:cubicBezTo>
                    <a:pt x="86" y="7"/>
                    <a:pt x="86" y="7"/>
                    <a:pt x="86" y="7"/>
                  </a:cubicBezTo>
                  <a:cubicBezTo>
                    <a:pt x="86" y="7"/>
                    <a:pt x="86" y="7"/>
                    <a:pt x="86" y="7"/>
                  </a:cubicBezTo>
                  <a:cubicBezTo>
                    <a:pt x="87" y="7"/>
                    <a:pt x="88" y="7"/>
                    <a:pt x="89" y="7"/>
                  </a:cubicBezTo>
                  <a:cubicBezTo>
                    <a:pt x="89" y="7"/>
                    <a:pt x="90" y="7"/>
                    <a:pt x="91" y="7"/>
                  </a:cubicBezTo>
                  <a:cubicBezTo>
                    <a:pt x="91" y="7"/>
                    <a:pt x="91" y="7"/>
                    <a:pt x="91" y="7"/>
                  </a:cubicBezTo>
                  <a:cubicBezTo>
                    <a:pt x="92" y="7"/>
                    <a:pt x="92" y="6"/>
                    <a:pt x="93" y="6"/>
                  </a:cubicBezTo>
                  <a:cubicBezTo>
                    <a:pt x="93" y="6"/>
                    <a:pt x="93" y="6"/>
                    <a:pt x="93" y="6"/>
                  </a:cubicBezTo>
                  <a:cubicBezTo>
                    <a:pt x="93" y="6"/>
                    <a:pt x="93" y="6"/>
                    <a:pt x="93" y="6"/>
                  </a:cubicBezTo>
                  <a:cubicBezTo>
                    <a:pt x="93" y="6"/>
                    <a:pt x="92" y="6"/>
                    <a:pt x="92" y="6"/>
                  </a:cubicBezTo>
                  <a:cubicBezTo>
                    <a:pt x="92" y="6"/>
                    <a:pt x="91" y="6"/>
                    <a:pt x="91" y="7"/>
                  </a:cubicBezTo>
                  <a:cubicBezTo>
                    <a:pt x="90" y="6"/>
                    <a:pt x="90" y="6"/>
                    <a:pt x="89" y="6"/>
                  </a:cubicBezTo>
                  <a:cubicBezTo>
                    <a:pt x="88" y="6"/>
                    <a:pt x="87" y="6"/>
                    <a:pt x="86" y="7"/>
                  </a:cubicBezTo>
                  <a:cubicBezTo>
                    <a:pt x="86" y="7"/>
                    <a:pt x="86" y="7"/>
                    <a:pt x="85" y="7"/>
                  </a:cubicBezTo>
                  <a:close/>
                  <a:moveTo>
                    <a:pt x="48" y="42"/>
                  </a:moveTo>
                  <a:cubicBezTo>
                    <a:pt x="48" y="42"/>
                    <a:pt x="48" y="42"/>
                    <a:pt x="48" y="42"/>
                  </a:cubicBezTo>
                  <a:cubicBezTo>
                    <a:pt x="49" y="42"/>
                    <a:pt x="49" y="41"/>
                    <a:pt x="50" y="41"/>
                  </a:cubicBezTo>
                  <a:cubicBezTo>
                    <a:pt x="51" y="42"/>
                    <a:pt x="52" y="41"/>
                    <a:pt x="53" y="41"/>
                  </a:cubicBezTo>
                  <a:cubicBezTo>
                    <a:pt x="54" y="41"/>
                    <a:pt x="56" y="41"/>
                    <a:pt x="57" y="41"/>
                  </a:cubicBezTo>
                  <a:cubicBezTo>
                    <a:pt x="57" y="40"/>
                    <a:pt x="58" y="40"/>
                    <a:pt x="59" y="40"/>
                  </a:cubicBezTo>
                  <a:cubicBezTo>
                    <a:pt x="59" y="40"/>
                    <a:pt x="59" y="40"/>
                    <a:pt x="60" y="40"/>
                  </a:cubicBezTo>
                  <a:cubicBezTo>
                    <a:pt x="60" y="40"/>
                    <a:pt x="61" y="40"/>
                    <a:pt x="61" y="40"/>
                  </a:cubicBezTo>
                  <a:cubicBezTo>
                    <a:pt x="61" y="40"/>
                    <a:pt x="61" y="40"/>
                    <a:pt x="61" y="40"/>
                  </a:cubicBezTo>
                  <a:cubicBezTo>
                    <a:pt x="61" y="40"/>
                    <a:pt x="61" y="40"/>
                    <a:pt x="61" y="40"/>
                  </a:cubicBezTo>
                  <a:cubicBezTo>
                    <a:pt x="60" y="40"/>
                    <a:pt x="59" y="40"/>
                    <a:pt x="58" y="40"/>
                  </a:cubicBezTo>
                  <a:cubicBezTo>
                    <a:pt x="58" y="40"/>
                    <a:pt x="57" y="40"/>
                    <a:pt x="57" y="40"/>
                  </a:cubicBezTo>
                  <a:cubicBezTo>
                    <a:pt x="57" y="40"/>
                    <a:pt x="56" y="40"/>
                    <a:pt x="56" y="40"/>
                  </a:cubicBezTo>
                  <a:cubicBezTo>
                    <a:pt x="55" y="41"/>
                    <a:pt x="55" y="40"/>
                    <a:pt x="55" y="40"/>
                  </a:cubicBezTo>
                  <a:cubicBezTo>
                    <a:pt x="55" y="40"/>
                    <a:pt x="54" y="40"/>
                    <a:pt x="54" y="40"/>
                  </a:cubicBezTo>
                  <a:cubicBezTo>
                    <a:pt x="54" y="40"/>
                    <a:pt x="54" y="40"/>
                    <a:pt x="54" y="40"/>
                  </a:cubicBezTo>
                  <a:cubicBezTo>
                    <a:pt x="53" y="40"/>
                    <a:pt x="52" y="40"/>
                    <a:pt x="52" y="41"/>
                  </a:cubicBezTo>
                  <a:cubicBezTo>
                    <a:pt x="52" y="41"/>
                    <a:pt x="51" y="41"/>
                    <a:pt x="51" y="41"/>
                  </a:cubicBezTo>
                  <a:cubicBezTo>
                    <a:pt x="51" y="41"/>
                    <a:pt x="51" y="41"/>
                    <a:pt x="51" y="41"/>
                  </a:cubicBezTo>
                  <a:cubicBezTo>
                    <a:pt x="50" y="41"/>
                    <a:pt x="49" y="42"/>
                    <a:pt x="48" y="42"/>
                  </a:cubicBezTo>
                  <a:cubicBezTo>
                    <a:pt x="48" y="42"/>
                    <a:pt x="48" y="42"/>
                    <a:pt x="48" y="42"/>
                  </a:cubicBezTo>
                  <a:cubicBezTo>
                    <a:pt x="48" y="42"/>
                    <a:pt x="48" y="42"/>
                    <a:pt x="48" y="42"/>
                  </a:cubicBezTo>
                  <a:cubicBezTo>
                    <a:pt x="48" y="42"/>
                    <a:pt x="47" y="42"/>
                    <a:pt x="47" y="42"/>
                  </a:cubicBezTo>
                  <a:cubicBezTo>
                    <a:pt x="47" y="42"/>
                    <a:pt x="47" y="42"/>
                    <a:pt x="47" y="42"/>
                  </a:cubicBezTo>
                  <a:cubicBezTo>
                    <a:pt x="47" y="42"/>
                    <a:pt x="48" y="42"/>
                    <a:pt x="48" y="42"/>
                  </a:cubicBezTo>
                  <a:cubicBezTo>
                    <a:pt x="48" y="42"/>
                    <a:pt x="48" y="42"/>
                    <a:pt x="48" y="42"/>
                  </a:cubicBezTo>
                  <a:close/>
                  <a:moveTo>
                    <a:pt x="84" y="7"/>
                  </a:moveTo>
                  <a:cubicBezTo>
                    <a:pt x="84" y="7"/>
                    <a:pt x="84" y="7"/>
                    <a:pt x="84" y="7"/>
                  </a:cubicBezTo>
                  <a:cubicBezTo>
                    <a:pt x="84" y="7"/>
                    <a:pt x="84" y="7"/>
                    <a:pt x="84" y="7"/>
                  </a:cubicBezTo>
                  <a:cubicBezTo>
                    <a:pt x="84" y="7"/>
                    <a:pt x="84" y="7"/>
                    <a:pt x="84" y="7"/>
                  </a:cubicBezTo>
                  <a:cubicBezTo>
                    <a:pt x="84" y="7"/>
                    <a:pt x="83" y="7"/>
                    <a:pt x="83" y="7"/>
                  </a:cubicBezTo>
                  <a:cubicBezTo>
                    <a:pt x="82" y="7"/>
                    <a:pt x="82" y="7"/>
                    <a:pt x="81" y="7"/>
                  </a:cubicBezTo>
                  <a:cubicBezTo>
                    <a:pt x="80" y="7"/>
                    <a:pt x="79" y="7"/>
                    <a:pt x="78" y="7"/>
                  </a:cubicBezTo>
                  <a:cubicBezTo>
                    <a:pt x="78" y="7"/>
                    <a:pt x="78" y="7"/>
                    <a:pt x="77" y="7"/>
                  </a:cubicBezTo>
                  <a:cubicBezTo>
                    <a:pt x="77" y="7"/>
                    <a:pt x="77" y="7"/>
                    <a:pt x="77" y="7"/>
                  </a:cubicBezTo>
                  <a:cubicBezTo>
                    <a:pt x="77" y="7"/>
                    <a:pt x="77" y="7"/>
                    <a:pt x="77" y="7"/>
                  </a:cubicBezTo>
                  <a:cubicBezTo>
                    <a:pt x="77" y="8"/>
                    <a:pt x="77" y="8"/>
                    <a:pt x="77" y="8"/>
                  </a:cubicBezTo>
                  <a:cubicBezTo>
                    <a:pt x="77" y="8"/>
                    <a:pt x="77" y="8"/>
                    <a:pt x="77" y="8"/>
                  </a:cubicBezTo>
                  <a:cubicBezTo>
                    <a:pt x="78" y="7"/>
                    <a:pt x="79" y="8"/>
                    <a:pt x="80" y="8"/>
                  </a:cubicBezTo>
                  <a:cubicBezTo>
                    <a:pt x="81" y="7"/>
                    <a:pt x="82" y="7"/>
                    <a:pt x="83" y="7"/>
                  </a:cubicBezTo>
                  <a:cubicBezTo>
                    <a:pt x="83" y="7"/>
                    <a:pt x="84" y="7"/>
                    <a:pt x="84" y="7"/>
                  </a:cubicBezTo>
                  <a:close/>
                  <a:moveTo>
                    <a:pt x="82" y="28"/>
                  </a:moveTo>
                  <a:cubicBezTo>
                    <a:pt x="82" y="28"/>
                    <a:pt x="82" y="28"/>
                    <a:pt x="82" y="28"/>
                  </a:cubicBezTo>
                  <a:cubicBezTo>
                    <a:pt x="82" y="28"/>
                    <a:pt x="82" y="28"/>
                    <a:pt x="82" y="28"/>
                  </a:cubicBezTo>
                  <a:cubicBezTo>
                    <a:pt x="82" y="28"/>
                    <a:pt x="82" y="28"/>
                    <a:pt x="83" y="28"/>
                  </a:cubicBezTo>
                  <a:cubicBezTo>
                    <a:pt x="83" y="28"/>
                    <a:pt x="83" y="28"/>
                    <a:pt x="83" y="28"/>
                  </a:cubicBezTo>
                  <a:cubicBezTo>
                    <a:pt x="83" y="28"/>
                    <a:pt x="83" y="28"/>
                    <a:pt x="83" y="28"/>
                  </a:cubicBezTo>
                  <a:cubicBezTo>
                    <a:pt x="83" y="28"/>
                    <a:pt x="82" y="28"/>
                    <a:pt x="82" y="28"/>
                  </a:cubicBezTo>
                  <a:close/>
                  <a:moveTo>
                    <a:pt x="135" y="27"/>
                  </a:moveTo>
                  <a:cubicBezTo>
                    <a:pt x="136" y="28"/>
                    <a:pt x="136" y="28"/>
                    <a:pt x="136" y="27"/>
                  </a:cubicBezTo>
                  <a:cubicBezTo>
                    <a:pt x="136" y="27"/>
                    <a:pt x="136" y="27"/>
                    <a:pt x="136" y="27"/>
                  </a:cubicBezTo>
                  <a:cubicBezTo>
                    <a:pt x="136" y="27"/>
                    <a:pt x="136" y="27"/>
                    <a:pt x="135" y="27"/>
                  </a:cubicBezTo>
                  <a:cubicBezTo>
                    <a:pt x="135" y="27"/>
                    <a:pt x="135" y="27"/>
                    <a:pt x="135" y="27"/>
                  </a:cubicBezTo>
                  <a:cubicBezTo>
                    <a:pt x="135" y="27"/>
                    <a:pt x="134" y="27"/>
                    <a:pt x="134" y="27"/>
                  </a:cubicBezTo>
                  <a:cubicBezTo>
                    <a:pt x="134" y="27"/>
                    <a:pt x="134" y="28"/>
                    <a:pt x="134" y="28"/>
                  </a:cubicBezTo>
                  <a:cubicBezTo>
                    <a:pt x="134" y="28"/>
                    <a:pt x="135" y="28"/>
                    <a:pt x="135" y="28"/>
                  </a:cubicBezTo>
                  <a:cubicBezTo>
                    <a:pt x="135" y="28"/>
                    <a:pt x="135" y="28"/>
                    <a:pt x="135" y="27"/>
                  </a:cubicBezTo>
                  <a:close/>
                  <a:moveTo>
                    <a:pt x="122" y="51"/>
                  </a:moveTo>
                  <a:cubicBezTo>
                    <a:pt x="121" y="51"/>
                    <a:pt x="121" y="51"/>
                    <a:pt x="121" y="51"/>
                  </a:cubicBezTo>
                  <a:cubicBezTo>
                    <a:pt x="121" y="51"/>
                    <a:pt x="120" y="51"/>
                    <a:pt x="120" y="51"/>
                  </a:cubicBezTo>
                  <a:cubicBezTo>
                    <a:pt x="119" y="51"/>
                    <a:pt x="119" y="51"/>
                    <a:pt x="119" y="51"/>
                  </a:cubicBezTo>
                  <a:cubicBezTo>
                    <a:pt x="119" y="51"/>
                    <a:pt x="119" y="51"/>
                    <a:pt x="119" y="51"/>
                  </a:cubicBezTo>
                  <a:cubicBezTo>
                    <a:pt x="119" y="51"/>
                    <a:pt x="119" y="51"/>
                    <a:pt x="119" y="51"/>
                  </a:cubicBezTo>
                  <a:cubicBezTo>
                    <a:pt x="120" y="51"/>
                    <a:pt x="121" y="51"/>
                    <a:pt x="122" y="51"/>
                  </a:cubicBezTo>
                  <a:cubicBezTo>
                    <a:pt x="122" y="51"/>
                    <a:pt x="123" y="51"/>
                    <a:pt x="124" y="51"/>
                  </a:cubicBezTo>
                  <a:cubicBezTo>
                    <a:pt x="124" y="51"/>
                    <a:pt x="124" y="51"/>
                    <a:pt x="124" y="51"/>
                  </a:cubicBezTo>
                  <a:cubicBezTo>
                    <a:pt x="124" y="51"/>
                    <a:pt x="124" y="51"/>
                    <a:pt x="124" y="51"/>
                  </a:cubicBezTo>
                  <a:cubicBezTo>
                    <a:pt x="123" y="51"/>
                    <a:pt x="122" y="51"/>
                    <a:pt x="122" y="51"/>
                  </a:cubicBezTo>
                  <a:cubicBezTo>
                    <a:pt x="122" y="51"/>
                    <a:pt x="122" y="51"/>
                    <a:pt x="122" y="51"/>
                  </a:cubicBezTo>
                  <a:close/>
                  <a:moveTo>
                    <a:pt x="95" y="28"/>
                  </a:moveTo>
                  <a:cubicBezTo>
                    <a:pt x="95" y="27"/>
                    <a:pt x="95" y="27"/>
                    <a:pt x="94" y="27"/>
                  </a:cubicBezTo>
                  <a:cubicBezTo>
                    <a:pt x="93" y="27"/>
                    <a:pt x="93" y="27"/>
                    <a:pt x="92" y="27"/>
                  </a:cubicBezTo>
                  <a:cubicBezTo>
                    <a:pt x="92" y="27"/>
                    <a:pt x="91" y="27"/>
                    <a:pt x="91" y="28"/>
                  </a:cubicBezTo>
                  <a:cubicBezTo>
                    <a:pt x="91" y="28"/>
                    <a:pt x="92" y="28"/>
                    <a:pt x="92" y="28"/>
                  </a:cubicBezTo>
                  <a:cubicBezTo>
                    <a:pt x="93" y="28"/>
                    <a:pt x="94" y="28"/>
                    <a:pt x="95" y="28"/>
                  </a:cubicBezTo>
                  <a:cubicBezTo>
                    <a:pt x="96" y="28"/>
                    <a:pt x="96" y="28"/>
                    <a:pt x="96" y="28"/>
                  </a:cubicBezTo>
                  <a:cubicBezTo>
                    <a:pt x="96" y="28"/>
                    <a:pt x="96" y="28"/>
                    <a:pt x="97" y="28"/>
                  </a:cubicBezTo>
                  <a:cubicBezTo>
                    <a:pt x="97" y="28"/>
                    <a:pt x="97" y="28"/>
                    <a:pt x="97" y="28"/>
                  </a:cubicBezTo>
                  <a:cubicBezTo>
                    <a:pt x="97" y="28"/>
                    <a:pt x="97" y="28"/>
                    <a:pt x="97" y="28"/>
                  </a:cubicBezTo>
                  <a:cubicBezTo>
                    <a:pt x="97" y="29"/>
                    <a:pt x="97" y="29"/>
                    <a:pt x="97" y="29"/>
                  </a:cubicBezTo>
                  <a:cubicBezTo>
                    <a:pt x="96" y="29"/>
                    <a:pt x="96" y="29"/>
                    <a:pt x="96" y="29"/>
                  </a:cubicBezTo>
                  <a:cubicBezTo>
                    <a:pt x="96" y="29"/>
                    <a:pt x="96" y="29"/>
                    <a:pt x="97" y="29"/>
                  </a:cubicBezTo>
                  <a:cubicBezTo>
                    <a:pt x="97" y="29"/>
                    <a:pt x="97" y="29"/>
                    <a:pt x="97" y="29"/>
                  </a:cubicBezTo>
                  <a:cubicBezTo>
                    <a:pt x="97" y="29"/>
                    <a:pt x="98" y="29"/>
                    <a:pt x="98" y="29"/>
                  </a:cubicBezTo>
                  <a:cubicBezTo>
                    <a:pt x="100" y="29"/>
                    <a:pt x="102" y="29"/>
                    <a:pt x="104" y="29"/>
                  </a:cubicBezTo>
                  <a:cubicBezTo>
                    <a:pt x="105" y="29"/>
                    <a:pt x="106" y="29"/>
                    <a:pt x="107" y="28"/>
                  </a:cubicBezTo>
                  <a:cubicBezTo>
                    <a:pt x="107" y="28"/>
                    <a:pt x="107" y="28"/>
                    <a:pt x="107" y="29"/>
                  </a:cubicBezTo>
                  <a:cubicBezTo>
                    <a:pt x="107" y="29"/>
                    <a:pt x="107" y="29"/>
                    <a:pt x="107" y="29"/>
                  </a:cubicBezTo>
                  <a:cubicBezTo>
                    <a:pt x="108" y="29"/>
                    <a:pt x="108" y="29"/>
                    <a:pt x="109" y="28"/>
                  </a:cubicBezTo>
                  <a:cubicBezTo>
                    <a:pt x="109" y="28"/>
                    <a:pt x="110" y="28"/>
                    <a:pt x="110" y="28"/>
                  </a:cubicBezTo>
                  <a:cubicBezTo>
                    <a:pt x="110" y="28"/>
                    <a:pt x="111" y="28"/>
                    <a:pt x="111" y="28"/>
                  </a:cubicBezTo>
                  <a:cubicBezTo>
                    <a:pt x="111" y="29"/>
                    <a:pt x="111" y="29"/>
                    <a:pt x="111" y="28"/>
                  </a:cubicBezTo>
                  <a:cubicBezTo>
                    <a:pt x="111" y="28"/>
                    <a:pt x="112" y="28"/>
                    <a:pt x="112" y="28"/>
                  </a:cubicBezTo>
                  <a:cubicBezTo>
                    <a:pt x="112" y="29"/>
                    <a:pt x="112" y="29"/>
                    <a:pt x="112" y="29"/>
                  </a:cubicBezTo>
                  <a:cubicBezTo>
                    <a:pt x="113" y="29"/>
                    <a:pt x="114" y="29"/>
                    <a:pt x="115" y="29"/>
                  </a:cubicBezTo>
                  <a:cubicBezTo>
                    <a:pt x="116" y="28"/>
                    <a:pt x="117" y="28"/>
                    <a:pt x="117" y="29"/>
                  </a:cubicBezTo>
                  <a:cubicBezTo>
                    <a:pt x="118" y="29"/>
                    <a:pt x="119" y="28"/>
                    <a:pt x="120" y="28"/>
                  </a:cubicBezTo>
                  <a:cubicBezTo>
                    <a:pt x="120" y="28"/>
                    <a:pt x="120" y="28"/>
                    <a:pt x="120" y="28"/>
                  </a:cubicBezTo>
                  <a:cubicBezTo>
                    <a:pt x="120" y="28"/>
                    <a:pt x="121" y="28"/>
                    <a:pt x="121" y="28"/>
                  </a:cubicBezTo>
                  <a:cubicBezTo>
                    <a:pt x="122" y="28"/>
                    <a:pt x="122" y="28"/>
                    <a:pt x="122" y="28"/>
                  </a:cubicBezTo>
                  <a:cubicBezTo>
                    <a:pt x="123" y="28"/>
                    <a:pt x="123" y="28"/>
                    <a:pt x="123" y="28"/>
                  </a:cubicBezTo>
                  <a:cubicBezTo>
                    <a:pt x="123" y="28"/>
                    <a:pt x="124" y="28"/>
                    <a:pt x="124" y="28"/>
                  </a:cubicBezTo>
                  <a:cubicBezTo>
                    <a:pt x="125" y="28"/>
                    <a:pt x="126" y="28"/>
                    <a:pt x="126" y="28"/>
                  </a:cubicBezTo>
                  <a:cubicBezTo>
                    <a:pt x="127" y="28"/>
                    <a:pt x="128" y="28"/>
                    <a:pt x="128" y="28"/>
                  </a:cubicBezTo>
                  <a:cubicBezTo>
                    <a:pt x="128" y="28"/>
                    <a:pt x="128" y="27"/>
                    <a:pt x="128" y="27"/>
                  </a:cubicBezTo>
                  <a:cubicBezTo>
                    <a:pt x="128" y="27"/>
                    <a:pt x="128" y="27"/>
                    <a:pt x="127" y="27"/>
                  </a:cubicBezTo>
                  <a:cubicBezTo>
                    <a:pt x="127" y="27"/>
                    <a:pt x="127" y="27"/>
                    <a:pt x="127" y="27"/>
                  </a:cubicBezTo>
                  <a:cubicBezTo>
                    <a:pt x="125" y="27"/>
                    <a:pt x="124" y="27"/>
                    <a:pt x="122" y="27"/>
                  </a:cubicBezTo>
                  <a:cubicBezTo>
                    <a:pt x="122" y="27"/>
                    <a:pt x="122" y="27"/>
                    <a:pt x="121" y="27"/>
                  </a:cubicBezTo>
                  <a:cubicBezTo>
                    <a:pt x="120" y="27"/>
                    <a:pt x="119" y="27"/>
                    <a:pt x="118" y="27"/>
                  </a:cubicBezTo>
                  <a:cubicBezTo>
                    <a:pt x="116" y="27"/>
                    <a:pt x="115" y="27"/>
                    <a:pt x="114" y="28"/>
                  </a:cubicBezTo>
                  <a:cubicBezTo>
                    <a:pt x="113" y="28"/>
                    <a:pt x="113" y="27"/>
                    <a:pt x="112" y="27"/>
                  </a:cubicBezTo>
                  <a:cubicBezTo>
                    <a:pt x="110" y="27"/>
                    <a:pt x="109" y="27"/>
                    <a:pt x="108" y="27"/>
                  </a:cubicBezTo>
                  <a:cubicBezTo>
                    <a:pt x="107" y="27"/>
                    <a:pt x="106" y="27"/>
                    <a:pt x="105" y="27"/>
                  </a:cubicBezTo>
                  <a:cubicBezTo>
                    <a:pt x="105" y="27"/>
                    <a:pt x="104" y="27"/>
                    <a:pt x="103" y="27"/>
                  </a:cubicBezTo>
                  <a:cubicBezTo>
                    <a:pt x="102" y="27"/>
                    <a:pt x="102" y="27"/>
                    <a:pt x="101" y="27"/>
                  </a:cubicBezTo>
                  <a:cubicBezTo>
                    <a:pt x="100" y="27"/>
                    <a:pt x="99" y="27"/>
                    <a:pt x="98" y="27"/>
                  </a:cubicBezTo>
                  <a:cubicBezTo>
                    <a:pt x="97" y="27"/>
                    <a:pt x="96" y="27"/>
                    <a:pt x="96" y="27"/>
                  </a:cubicBezTo>
                  <a:cubicBezTo>
                    <a:pt x="96" y="27"/>
                    <a:pt x="95" y="27"/>
                    <a:pt x="95" y="28"/>
                  </a:cubicBezTo>
                  <a:close/>
                  <a:moveTo>
                    <a:pt x="89" y="16"/>
                  </a:moveTo>
                  <a:cubicBezTo>
                    <a:pt x="88" y="16"/>
                    <a:pt x="88" y="16"/>
                    <a:pt x="87" y="16"/>
                  </a:cubicBezTo>
                  <a:cubicBezTo>
                    <a:pt x="87" y="17"/>
                    <a:pt x="86" y="17"/>
                    <a:pt x="86" y="16"/>
                  </a:cubicBezTo>
                  <a:cubicBezTo>
                    <a:pt x="85" y="16"/>
                    <a:pt x="85" y="16"/>
                    <a:pt x="84" y="16"/>
                  </a:cubicBezTo>
                  <a:cubicBezTo>
                    <a:pt x="84" y="16"/>
                    <a:pt x="84" y="17"/>
                    <a:pt x="84" y="17"/>
                  </a:cubicBezTo>
                  <a:cubicBezTo>
                    <a:pt x="83" y="16"/>
                    <a:pt x="83" y="16"/>
                    <a:pt x="82" y="17"/>
                  </a:cubicBezTo>
                  <a:cubicBezTo>
                    <a:pt x="81" y="17"/>
                    <a:pt x="80" y="17"/>
                    <a:pt x="79" y="17"/>
                  </a:cubicBezTo>
                  <a:cubicBezTo>
                    <a:pt x="78" y="17"/>
                    <a:pt x="77" y="17"/>
                    <a:pt x="76" y="17"/>
                  </a:cubicBezTo>
                  <a:cubicBezTo>
                    <a:pt x="75" y="17"/>
                    <a:pt x="74" y="17"/>
                    <a:pt x="73" y="17"/>
                  </a:cubicBezTo>
                  <a:cubicBezTo>
                    <a:pt x="72" y="17"/>
                    <a:pt x="72" y="18"/>
                    <a:pt x="72" y="18"/>
                  </a:cubicBezTo>
                  <a:cubicBezTo>
                    <a:pt x="71" y="17"/>
                    <a:pt x="71" y="18"/>
                    <a:pt x="70" y="18"/>
                  </a:cubicBezTo>
                  <a:cubicBezTo>
                    <a:pt x="70" y="18"/>
                    <a:pt x="69" y="18"/>
                    <a:pt x="69" y="18"/>
                  </a:cubicBezTo>
                  <a:cubicBezTo>
                    <a:pt x="68" y="18"/>
                    <a:pt x="68" y="18"/>
                    <a:pt x="68" y="18"/>
                  </a:cubicBezTo>
                  <a:cubicBezTo>
                    <a:pt x="68" y="18"/>
                    <a:pt x="67" y="18"/>
                    <a:pt x="67" y="19"/>
                  </a:cubicBezTo>
                  <a:cubicBezTo>
                    <a:pt x="67" y="19"/>
                    <a:pt x="67" y="19"/>
                    <a:pt x="67" y="19"/>
                  </a:cubicBezTo>
                  <a:cubicBezTo>
                    <a:pt x="67" y="19"/>
                    <a:pt x="67" y="19"/>
                    <a:pt x="67" y="19"/>
                  </a:cubicBezTo>
                  <a:cubicBezTo>
                    <a:pt x="67" y="19"/>
                    <a:pt x="67" y="19"/>
                    <a:pt x="68" y="19"/>
                  </a:cubicBezTo>
                  <a:cubicBezTo>
                    <a:pt x="68" y="19"/>
                    <a:pt x="68" y="19"/>
                    <a:pt x="69" y="19"/>
                  </a:cubicBezTo>
                  <a:cubicBezTo>
                    <a:pt x="69" y="19"/>
                    <a:pt x="70" y="19"/>
                    <a:pt x="70" y="19"/>
                  </a:cubicBezTo>
                  <a:cubicBezTo>
                    <a:pt x="71" y="19"/>
                    <a:pt x="72" y="19"/>
                    <a:pt x="73" y="19"/>
                  </a:cubicBezTo>
                  <a:cubicBezTo>
                    <a:pt x="74" y="19"/>
                    <a:pt x="75" y="19"/>
                    <a:pt x="75" y="18"/>
                  </a:cubicBezTo>
                  <a:cubicBezTo>
                    <a:pt x="77" y="18"/>
                    <a:pt x="78" y="18"/>
                    <a:pt x="79" y="18"/>
                  </a:cubicBezTo>
                  <a:cubicBezTo>
                    <a:pt x="80" y="19"/>
                    <a:pt x="81" y="18"/>
                    <a:pt x="82" y="18"/>
                  </a:cubicBezTo>
                  <a:cubicBezTo>
                    <a:pt x="82" y="18"/>
                    <a:pt x="82" y="18"/>
                    <a:pt x="82" y="18"/>
                  </a:cubicBezTo>
                  <a:cubicBezTo>
                    <a:pt x="83" y="19"/>
                    <a:pt x="84" y="19"/>
                    <a:pt x="84" y="19"/>
                  </a:cubicBezTo>
                  <a:cubicBezTo>
                    <a:pt x="85" y="18"/>
                    <a:pt x="86" y="18"/>
                    <a:pt x="86" y="18"/>
                  </a:cubicBezTo>
                  <a:cubicBezTo>
                    <a:pt x="87" y="18"/>
                    <a:pt x="87" y="18"/>
                    <a:pt x="87" y="18"/>
                  </a:cubicBezTo>
                  <a:cubicBezTo>
                    <a:pt x="88" y="18"/>
                    <a:pt x="88" y="18"/>
                    <a:pt x="89" y="18"/>
                  </a:cubicBezTo>
                  <a:cubicBezTo>
                    <a:pt x="89" y="18"/>
                    <a:pt x="89" y="16"/>
                    <a:pt x="89" y="16"/>
                  </a:cubicBezTo>
                  <a:close/>
                  <a:moveTo>
                    <a:pt x="109" y="22"/>
                  </a:moveTo>
                  <a:cubicBezTo>
                    <a:pt x="109" y="22"/>
                    <a:pt x="109" y="22"/>
                    <a:pt x="109" y="23"/>
                  </a:cubicBezTo>
                  <a:cubicBezTo>
                    <a:pt x="109" y="23"/>
                    <a:pt x="109" y="23"/>
                    <a:pt x="110" y="23"/>
                  </a:cubicBezTo>
                  <a:cubicBezTo>
                    <a:pt x="111" y="23"/>
                    <a:pt x="112" y="22"/>
                    <a:pt x="113" y="23"/>
                  </a:cubicBezTo>
                  <a:cubicBezTo>
                    <a:pt x="115" y="23"/>
                    <a:pt x="116" y="22"/>
                    <a:pt x="118" y="23"/>
                  </a:cubicBezTo>
                  <a:cubicBezTo>
                    <a:pt x="118" y="23"/>
                    <a:pt x="118" y="23"/>
                    <a:pt x="119" y="23"/>
                  </a:cubicBezTo>
                  <a:cubicBezTo>
                    <a:pt x="119" y="23"/>
                    <a:pt x="119" y="22"/>
                    <a:pt x="119" y="22"/>
                  </a:cubicBezTo>
                  <a:cubicBezTo>
                    <a:pt x="119" y="22"/>
                    <a:pt x="119" y="22"/>
                    <a:pt x="119" y="22"/>
                  </a:cubicBezTo>
                  <a:cubicBezTo>
                    <a:pt x="118" y="22"/>
                    <a:pt x="117" y="22"/>
                    <a:pt x="116" y="22"/>
                  </a:cubicBezTo>
                  <a:cubicBezTo>
                    <a:pt x="116" y="22"/>
                    <a:pt x="115" y="22"/>
                    <a:pt x="115" y="22"/>
                  </a:cubicBezTo>
                  <a:cubicBezTo>
                    <a:pt x="114" y="22"/>
                    <a:pt x="113" y="22"/>
                    <a:pt x="112" y="22"/>
                  </a:cubicBezTo>
                  <a:cubicBezTo>
                    <a:pt x="111" y="22"/>
                    <a:pt x="110" y="22"/>
                    <a:pt x="109" y="22"/>
                  </a:cubicBezTo>
                  <a:cubicBezTo>
                    <a:pt x="109" y="22"/>
                    <a:pt x="109" y="22"/>
                    <a:pt x="109" y="22"/>
                  </a:cubicBezTo>
                  <a:close/>
                  <a:moveTo>
                    <a:pt x="93" y="16"/>
                  </a:moveTo>
                  <a:cubicBezTo>
                    <a:pt x="93" y="16"/>
                    <a:pt x="93" y="16"/>
                    <a:pt x="93" y="16"/>
                  </a:cubicBezTo>
                  <a:cubicBezTo>
                    <a:pt x="94" y="17"/>
                    <a:pt x="96" y="16"/>
                    <a:pt x="97" y="16"/>
                  </a:cubicBezTo>
                  <a:cubicBezTo>
                    <a:pt x="98" y="16"/>
                    <a:pt x="99" y="16"/>
                    <a:pt x="100" y="16"/>
                  </a:cubicBezTo>
                  <a:cubicBezTo>
                    <a:pt x="100" y="15"/>
                    <a:pt x="100" y="15"/>
                    <a:pt x="101" y="16"/>
                  </a:cubicBezTo>
                  <a:cubicBezTo>
                    <a:pt x="102" y="16"/>
                    <a:pt x="102" y="16"/>
                    <a:pt x="103" y="16"/>
                  </a:cubicBezTo>
                  <a:cubicBezTo>
                    <a:pt x="103" y="15"/>
                    <a:pt x="103" y="15"/>
                    <a:pt x="103" y="15"/>
                  </a:cubicBezTo>
                  <a:cubicBezTo>
                    <a:pt x="103" y="15"/>
                    <a:pt x="103" y="15"/>
                    <a:pt x="103" y="15"/>
                  </a:cubicBezTo>
                  <a:cubicBezTo>
                    <a:pt x="102" y="15"/>
                    <a:pt x="102" y="15"/>
                    <a:pt x="101" y="15"/>
                  </a:cubicBezTo>
                  <a:cubicBezTo>
                    <a:pt x="100" y="15"/>
                    <a:pt x="99" y="15"/>
                    <a:pt x="99" y="15"/>
                  </a:cubicBezTo>
                  <a:cubicBezTo>
                    <a:pt x="97" y="16"/>
                    <a:pt x="95" y="16"/>
                    <a:pt x="94" y="16"/>
                  </a:cubicBezTo>
                  <a:cubicBezTo>
                    <a:pt x="94" y="16"/>
                    <a:pt x="93" y="16"/>
                    <a:pt x="93" y="16"/>
                  </a:cubicBezTo>
                  <a:close/>
                  <a:moveTo>
                    <a:pt x="108" y="6"/>
                  </a:moveTo>
                  <a:cubicBezTo>
                    <a:pt x="108" y="6"/>
                    <a:pt x="108" y="6"/>
                    <a:pt x="108" y="6"/>
                  </a:cubicBezTo>
                  <a:cubicBezTo>
                    <a:pt x="106" y="5"/>
                    <a:pt x="105" y="6"/>
                    <a:pt x="104" y="6"/>
                  </a:cubicBezTo>
                  <a:cubicBezTo>
                    <a:pt x="104" y="6"/>
                    <a:pt x="103" y="6"/>
                    <a:pt x="103" y="7"/>
                  </a:cubicBezTo>
                  <a:cubicBezTo>
                    <a:pt x="104" y="7"/>
                    <a:pt x="104" y="7"/>
                    <a:pt x="104" y="7"/>
                  </a:cubicBezTo>
                  <a:cubicBezTo>
                    <a:pt x="105" y="6"/>
                    <a:pt x="107" y="7"/>
                    <a:pt x="108" y="6"/>
                  </a:cubicBezTo>
                  <a:cubicBezTo>
                    <a:pt x="108" y="6"/>
                    <a:pt x="108" y="7"/>
                    <a:pt x="108" y="6"/>
                  </a:cubicBezTo>
                  <a:cubicBezTo>
                    <a:pt x="108" y="6"/>
                    <a:pt x="108" y="6"/>
                    <a:pt x="108" y="6"/>
                  </a:cubicBezTo>
                  <a:close/>
                  <a:moveTo>
                    <a:pt x="81" y="13"/>
                  </a:moveTo>
                  <a:cubicBezTo>
                    <a:pt x="81" y="13"/>
                    <a:pt x="81" y="14"/>
                    <a:pt x="81" y="14"/>
                  </a:cubicBezTo>
                  <a:cubicBezTo>
                    <a:pt x="82" y="14"/>
                    <a:pt x="82" y="14"/>
                    <a:pt x="83" y="14"/>
                  </a:cubicBezTo>
                  <a:cubicBezTo>
                    <a:pt x="84" y="14"/>
                    <a:pt x="86" y="13"/>
                    <a:pt x="87" y="14"/>
                  </a:cubicBezTo>
                  <a:cubicBezTo>
                    <a:pt x="87" y="14"/>
                    <a:pt x="88" y="14"/>
                    <a:pt x="88" y="13"/>
                  </a:cubicBezTo>
                  <a:cubicBezTo>
                    <a:pt x="88" y="13"/>
                    <a:pt x="88" y="13"/>
                    <a:pt x="88" y="13"/>
                  </a:cubicBezTo>
                  <a:cubicBezTo>
                    <a:pt x="88" y="13"/>
                    <a:pt x="87" y="13"/>
                    <a:pt x="87" y="13"/>
                  </a:cubicBezTo>
                  <a:cubicBezTo>
                    <a:pt x="87" y="13"/>
                    <a:pt x="87" y="13"/>
                    <a:pt x="86" y="13"/>
                  </a:cubicBezTo>
                  <a:cubicBezTo>
                    <a:pt x="86" y="13"/>
                    <a:pt x="85" y="13"/>
                    <a:pt x="84" y="13"/>
                  </a:cubicBezTo>
                  <a:cubicBezTo>
                    <a:pt x="83" y="13"/>
                    <a:pt x="83" y="13"/>
                    <a:pt x="81" y="13"/>
                  </a:cubicBezTo>
                  <a:cubicBezTo>
                    <a:pt x="81" y="13"/>
                    <a:pt x="81" y="13"/>
                    <a:pt x="81" y="13"/>
                  </a:cubicBezTo>
                  <a:close/>
                  <a:moveTo>
                    <a:pt x="103" y="6"/>
                  </a:moveTo>
                  <a:cubicBezTo>
                    <a:pt x="103" y="6"/>
                    <a:pt x="103" y="6"/>
                    <a:pt x="103" y="6"/>
                  </a:cubicBezTo>
                  <a:cubicBezTo>
                    <a:pt x="102" y="6"/>
                    <a:pt x="102" y="6"/>
                    <a:pt x="101" y="6"/>
                  </a:cubicBezTo>
                  <a:cubicBezTo>
                    <a:pt x="101" y="6"/>
                    <a:pt x="100" y="6"/>
                    <a:pt x="100" y="6"/>
                  </a:cubicBezTo>
                  <a:cubicBezTo>
                    <a:pt x="101" y="6"/>
                    <a:pt x="100" y="6"/>
                    <a:pt x="100" y="7"/>
                  </a:cubicBezTo>
                  <a:cubicBezTo>
                    <a:pt x="100" y="7"/>
                    <a:pt x="100" y="7"/>
                    <a:pt x="100" y="7"/>
                  </a:cubicBezTo>
                  <a:cubicBezTo>
                    <a:pt x="100" y="7"/>
                    <a:pt x="100" y="7"/>
                    <a:pt x="100" y="7"/>
                  </a:cubicBezTo>
                  <a:cubicBezTo>
                    <a:pt x="100" y="7"/>
                    <a:pt x="100" y="7"/>
                    <a:pt x="101" y="7"/>
                  </a:cubicBezTo>
                  <a:cubicBezTo>
                    <a:pt x="101" y="7"/>
                    <a:pt x="101" y="7"/>
                    <a:pt x="102" y="7"/>
                  </a:cubicBezTo>
                  <a:cubicBezTo>
                    <a:pt x="102" y="7"/>
                    <a:pt x="103" y="7"/>
                    <a:pt x="103" y="6"/>
                  </a:cubicBezTo>
                  <a:close/>
                  <a:moveTo>
                    <a:pt x="38" y="55"/>
                  </a:moveTo>
                  <a:cubicBezTo>
                    <a:pt x="38" y="55"/>
                    <a:pt x="38" y="55"/>
                    <a:pt x="38" y="54"/>
                  </a:cubicBezTo>
                  <a:cubicBezTo>
                    <a:pt x="38" y="54"/>
                    <a:pt x="38" y="54"/>
                    <a:pt x="37" y="54"/>
                  </a:cubicBezTo>
                  <a:cubicBezTo>
                    <a:pt x="37" y="55"/>
                    <a:pt x="36" y="55"/>
                    <a:pt x="35" y="55"/>
                  </a:cubicBezTo>
                  <a:cubicBezTo>
                    <a:pt x="34" y="55"/>
                    <a:pt x="34" y="55"/>
                    <a:pt x="34" y="55"/>
                  </a:cubicBezTo>
                  <a:cubicBezTo>
                    <a:pt x="34" y="55"/>
                    <a:pt x="33" y="55"/>
                    <a:pt x="34" y="55"/>
                  </a:cubicBezTo>
                  <a:cubicBezTo>
                    <a:pt x="34" y="55"/>
                    <a:pt x="34" y="55"/>
                    <a:pt x="34" y="55"/>
                  </a:cubicBezTo>
                  <a:cubicBezTo>
                    <a:pt x="35" y="55"/>
                    <a:pt x="36" y="55"/>
                    <a:pt x="36" y="55"/>
                  </a:cubicBezTo>
                  <a:cubicBezTo>
                    <a:pt x="37" y="55"/>
                    <a:pt x="37" y="55"/>
                    <a:pt x="38" y="55"/>
                  </a:cubicBezTo>
                  <a:close/>
                  <a:moveTo>
                    <a:pt x="130" y="51"/>
                  </a:moveTo>
                  <a:cubicBezTo>
                    <a:pt x="129" y="51"/>
                    <a:pt x="129" y="51"/>
                    <a:pt x="128" y="51"/>
                  </a:cubicBezTo>
                  <a:cubicBezTo>
                    <a:pt x="127" y="51"/>
                    <a:pt x="126" y="51"/>
                    <a:pt x="125" y="51"/>
                  </a:cubicBezTo>
                  <a:cubicBezTo>
                    <a:pt x="125" y="51"/>
                    <a:pt x="125" y="51"/>
                    <a:pt x="125" y="51"/>
                  </a:cubicBezTo>
                  <a:cubicBezTo>
                    <a:pt x="125" y="51"/>
                    <a:pt x="125" y="51"/>
                    <a:pt x="125" y="51"/>
                  </a:cubicBezTo>
                  <a:cubicBezTo>
                    <a:pt x="127" y="51"/>
                    <a:pt x="128" y="52"/>
                    <a:pt x="129" y="51"/>
                  </a:cubicBezTo>
                  <a:cubicBezTo>
                    <a:pt x="129" y="51"/>
                    <a:pt x="129" y="52"/>
                    <a:pt x="130" y="51"/>
                  </a:cubicBezTo>
                  <a:cubicBezTo>
                    <a:pt x="130" y="51"/>
                    <a:pt x="130" y="51"/>
                    <a:pt x="130" y="51"/>
                  </a:cubicBezTo>
                  <a:cubicBezTo>
                    <a:pt x="130" y="51"/>
                    <a:pt x="130" y="51"/>
                    <a:pt x="130" y="51"/>
                  </a:cubicBezTo>
                  <a:close/>
                  <a:moveTo>
                    <a:pt x="76" y="14"/>
                  </a:moveTo>
                  <a:cubicBezTo>
                    <a:pt x="76" y="14"/>
                    <a:pt x="76" y="14"/>
                    <a:pt x="76" y="14"/>
                  </a:cubicBezTo>
                  <a:cubicBezTo>
                    <a:pt x="76" y="14"/>
                    <a:pt x="76" y="14"/>
                    <a:pt x="76" y="14"/>
                  </a:cubicBezTo>
                  <a:cubicBezTo>
                    <a:pt x="77" y="14"/>
                    <a:pt x="77" y="14"/>
                    <a:pt x="78" y="14"/>
                  </a:cubicBezTo>
                  <a:cubicBezTo>
                    <a:pt x="78" y="14"/>
                    <a:pt x="78" y="14"/>
                    <a:pt x="78" y="14"/>
                  </a:cubicBezTo>
                  <a:cubicBezTo>
                    <a:pt x="79" y="14"/>
                    <a:pt x="79" y="14"/>
                    <a:pt x="78" y="13"/>
                  </a:cubicBezTo>
                  <a:cubicBezTo>
                    <a:pt x="78" y="13"/>
                    <a:pt x="78" y="13"/>
                    <a:pt x="78" y="13"/>
                  </a:cubicBezTo>
                  <a:cubicBezTo>
                    <a:pt x="78" y="13"/>
                    <a:pt x="77" y="14"/>
                    <a:pt x="77" y="14"/>
                  </a:cubicBezTo>
                  <a:cubicBezTo>
                    <a:pt x="76" y="14"/>
                    <a:pt x="76" y="14"/>
                    <a:pt x="76" y="14"/>
                  </a:cubicBezTo>
                  <a:close/>
                  <a:moveTo>
                    <a:pt x="145" y="21"/>
                  </a:moveTo>
                  <a:cubicBezTo>
                    <a:pt x="145" y="21"/>
                    <a:pt x="145" y="21"/>
                    <a:pt x="145" y="21"/>
                  </a:cubicBezTo>
                  <a:cubicBezTo>
                    <a:pt x="144" y="21"/>
                    <a:pt x="143" y="21"/>
                    <a:pt x="142" y="21"/>
                  </a:cubicBezTo>
                  <a:cubicBezTo>
                    <a:pt x="142" y="21"/>
                    <a:pt x="142" y="21"/>
                    <a:pt x="141" y="21"/>
                  </a:cubicBezTo>
                  <a:cubicBezTo>
                    <a:pt x="141" y="21"/>
                    <a:pt x="141" y="21"/>
                    <a:pt x="141" y="21"/>
                  </a:cubicBezTo>
                  <a:cubicBezTo>
                    <a:pt x="141" y="21"/>
                    <a:pt x="141" y="21"/>
                    <a:pt x="141" y="21"/>
                  </a:cubicBezTo>
                  <a:cubicBezTo>
                    <a:pt x="142" y="21"/>
                    <a:pt x="142" y="21"/>
                    <a:pt x="142" y="21"/>
                  </a:cubicBezTo>
                  <a:cubicBezTo>
                    <a:pt x="143" y="21"/>
                    <a:pt x="144" y="21"/>
                    <a:pt x="145" y="21"/>
                  </a:cubicBezTo>
                  <a:cubicBezTo>
                    <a:pt x="145" y="21"/>
                    <a:pt x="145" y="21"/>
                    <a:pt x="145" y="21"/>
                  </a:cubicBezTo>
                  <a:cubicBezTo>
                    <a:pt x="145" y="21"/>
                    <a:pt x="145" y="21"/>
                    <a:pt x="145" y="21"/>
                  </a:cubicBezTo>
                  <a:close/>
                  <a:moveTo>
                    <a:pt x="42" y="57"/>
                  </a:moveTo>
                  <a:cubicBezTo>
                    <a:pt x="42" y="57"/>
                    <a:pt x="42" y="57"/>
                    <a:pt x="42" y="57"/>
                  </a:cubicBezTo>
                  <a:cubicBezTo>
                    <a:pt x="41" y="57"/>
                    <a:pt x="40" y="57"/>
                    <a:pt x="40" y="57"/>
                  </a:cubicBezTo>
                  <a:cubicBezTo>
                    <a:pt x="40" y="57"/>
                    <a:pt x="39" y="57"/>
                    <a:pt x="39" y="57"/>
                  </a:cubicBezTo>
                  <a:cubicBezTo>
                    <a:pt x="40" y="57"/>
                    <a:pt x="40" y="58"/>
                    <a:pt x="40" y="58"/>
                  </a:cubicBezTo>
                  <a:cubicBezTo>
                    <a:pt x="40" y="58"/>
                    <a:pt x="41" y="58"/>
                    <a:pt x="42" y="57"/>
                  </a:cubicBezTo>
                  <a:cubicBezTo>
                    <a:pt x="42" y="57"/>
                    <a:pt x="42" y="57"/>
                    <a:pt x="42" y="57"/>
                  </a:cubicBezTo>
                  <a:cubicBezTo>
                    <a:pt x="42" y="57"/>
                    <a:pt x="42" y="57"/>
                    <a:pt x="42" y="57"/>
                  </a:cubicBezTo>
                  <a:close/>
                  <a:moveTo>
                    <a:pt x="81" y="10"/>
                  </a:moveTo>
                  <a:cubicBezTo>
                    <a:pt x="81" y="10"/>
                    <a:pt x="81" y="10"/>
                    <a:pt x="81" y="10"/>
                  </a:cubicBezTo>
                  <a:cubicBezTo>
                    <a:pt x="80" y="10"/>
                    <a:pt x="79" y="10"/>
                    <a:pt x="78" y="10"/>
                  </a:cubicBezTo>
                  <a:cubicBezTo>
                    <a:pt x="78" y="10"/>
                    <a:pt x="78" y="11"/>
                    <a:pt x="78" y="11"/>
                  </a:cubicBezTo>
                  <a:cubicBezTo>
                    <a:pt x="78" y="11"/>
                    <a:pt x="78" y="11"/>
                    <a:pt x="78" y="11"/>
                  </a:cubicBezTo>
                  <a:cubicBezTo>
                    <a:pt x="79" y="10"/>
                    <a:pt x="80" y="11"/>
                    <a:pt x="80" y="10"/>
                  </a:cubicBezTo>
                  <a:cubicBezTo>
                    <a:pt x="80" y="10"/>
                    <a:pt x="81" y="10"/>
                    <a:pt x="81" y="10"/>
                  </a:cubicBezTo>
                  <a:cubicBezTo>
                    <a:pt x="81" y="10"/>
                    <a:pt x="81" y="10"/>
                    <a:pt x="81" y="10"/>
                  </a:cubicBezTo>
                  <a:close/>
                  <a:moveTo>
                    <a:pt x="82" y="30"/>
                  </a:moveTo>
                  <a:cubicBezTo>
                    <a:pt x="82" y="31"/>
                    <a:pt x="82" y="30"/>
                    <a:pt x="83" y="30"/>
                  </a:cubicBezTo>
                  <a:cubicBezTo>
                    <a:pt x="83" y="30"/>
                    <a:pt x="83" y="30"/>
                    <a:pt x="83" y="30"/>
                  </a:cubicBezTo>
                  <a:cubicBezTo>
                    <a:pt x="82" y="30"/>
                    <a:pt x="82" y="29"/>
                    <a:pt x="81" y="30"/>
                  </a:cubicBezTo>
                  <a:cubicBezTo>
                    <a:pt x="81" y="30"/>
                    <a:pt x="81" y="30"/>
                    <a:pt x="82" y="30"/>
                  </a:cubicBezTo>
                  <a:close/>
                  <a:moveTo>
                    <a:pt x="76" y="11"/>
                  </a:moveTo>
                  <a:cubicBezTo>
                    <a:pt x="76" y="11"/>
                    <a:pt x="75" y="11"/>
                    <a:pt x="75" y="11"/>
                  </a:cubicBezTo>
                  <a:cubicBezTo>
                    <a:pt x="75" y="11"/>
                    <a:pt x="75" y="11"/>
                    <a:pt x="75" y="11"/>
                  </a:cubicBezTo>
                  <a:cubicBezTo>
                    <a:pt x="75" y="12"/>
                    <a:pt x="76" y="12"/>
                    <a:pt x="76" y="11"/>
                  </a:cubicBezTo>
                  <a:cubicBezTo>
                    <a:pt x="76" y="11"/>
                    <a:pt x="76" y="11"/>
                    <a:pt x="76" y="11"/>
                  </a:cubicBezTo>
                  <a:close/>
                  <a:moveTo>
                    <a:pt x="113" y="49"/>
                  </a:moveTo>
                  <a:cubicBezTo>
                    <a:pt x="113" y="49"/>
                    <a:pt x="113" y="49"/>
                    <a:pt x="113" y="49"/>
                  </a:cubicBezTo>
                  <a:cubicBezTo>
                    <a:pt x="112" y="49"/>
                    <a:pt x="112" y="49"/>
                    <a:pt x="111" y="49"/>
                  </a:cubicBezTo>
                  <a:cubicBezTo>
                    <a:pt x="111" y="49"/>
                    <a:pt x="111" y="49"/>
                    <a:pt x="111" y="49"/>
                  </a:cubicBezTo>
                  <a:cubicBezTo>
                    <a:pt x="111" y="49"/>
                    <a:pt x="111" y="49"/>
                    <a:pt x="111" y="49"/>
                  </a:cubicBezTo>
                  <a:cubicBezTo>
                    <a:pt x="112" y="49"/>
                    <a:pt x="112" y="49"/>
                    <a:pt x="113" y="49"/>
                  </a:cubicBezTo>
                  <a:cubicBezTo>
                    <a:pt x="113" y="49"/>
                    <a:pt x="113" y="49"/>
                    <a:pt x="113" y="49"/>
                  </a:cubicBezTo>
                  <a:cubicBezTo>
                    <a:pt x="113" y="49"/>
                    <a:pt x="113" y="49"/>
                    <a:pt x="113" y="49"/>
                  </a:cubicBezTo>
                  <a:close/>
                  <a:moveTo>
                    <a:pt x="94" y="35"/>
                  </a:moveTo>
                  <a:cubicBezTo>
                    <a:pt x="94" y="35"/>
                    <a:pt x="94" y="35"/>
                    <a:pt x="94" y="35"/>
                  </a:cubicBezTo>
                  <a:cubicBezTo>
                    <a:pt x="94" y="35"/>
                    <a:pt x="94" y="35"/>
                    <a:pt x="94" y="35"/>
                  </a:cubicBezTo>
                  <a:cubicBezTo>
                    <a:pt x="94" y="35"/>
                    <a:pt x="94" y="35"/>
                    <a:pt x="95" y="35"/>
                  </a:cubicBezTo>
                  <a:cubicBezTo>
                    <a:pt x="95" y="35"/>
                    <a:pt x="96" y="35"/>
                    <a:pt x="96" y="35"/>
                  </a:cubicBezTo>
                  <a:cubicBezTo>
                    <a:pt x="97" y="35"/>
                    <a:pt x="96" y="35"/>
                    <a:pt x="96" y="35"/>
                  </a:cubicBezTo>
                  <a:cubicBezTo>
                    <a:pt x="96" y="35"/>
                    <a:pt x="95" y="35"/>
                    <a:pt x="94" y="35"/>
                  </a:cubicBezTo>
                  <a:close/>
                  <a:moveTo>
                    <a:pt x="121" y="22"/>
                  </a:moveTo>
                  <a:cubicBezTo>
                    <a:pt x="121" y="22"/>
                    <a:pt x="121" y="22"/>
                    <a:pt x="121" y="22"/>
                  </a:cubicBezTo>
                  <a:cubicBezTo>
                    <a:pt x="121" y="22"/>
                    <a:pt x="120" y="22"/>
                    <a:pt x="120" y="22"/>
                  </a:cubicBezTo>
                  <a:cubicBezTo>
                    <a:pt x="120" y="22"/>
                    <a:pt x="119" y="22"/>
                    <a:pt x="119" y="22"/>
                  </a:cubicBezTo>
                  <a:cubicBezTo>
                    <a:pt x="119" y="22"/>
                    <a:pt x="120" y="22"/>
                    <a:pt x="120" y="22"/>
                  </a:cubicBezTo>
                  <a:cubicBezTo>
                    <a:pt x="120" y="22"/>
                    <a:pt x="121" y="22"/>
                    <a:pt x="121" y="22"/>
                  </a:cubicBezTo>
                  <a:cubicBezTo>
                    <a:pt x="121" y="22"/>
                    <a:pt x="121" y="22"/>
                    <a:pt x="121" y="22"/>
                  </a:cubicBezTo>
                  <a:close/>
                  <a:moveTo>
                    <a:pt x="164" y="55"/>
                  </a:moveTo>
                  <a:cubicBezTo>
                    <a:pt x="164" y="55"/>
                    <a:pt x="163" y="55"/>
                    <a:pt x="163" y="55"/>
                  </a:cubicBezTo>
                  <a:cubicBezTo>
                    <a:pt x="163" y="55"/>
                    <a:pt x="163" y="55"/>
                    <a:pt x="163" y="55"/>
                  </a:cubicBezTo>
                  <a:cubicBezTo>
                    <a:pt x="164" y="56"/>
                    <a:pt x="164" y="56"/>
                    <a:pt x="164" y="56"/>
                  </a:cubicBezTo>
                  <a:cubicBezTo>
                    <a:pt x="164" y="55"/>
                    <a:pt x="164" y="55"/>
                    <a:pt x="164" y="55"/>
                  </a:cubicBezTo>
                  <a:close/>
                  <a:moveTo>
                    <a:pt x="169" y="57"/>
                  </a:moveTo>
                  <a:cubicBezTo>
                    <a:pt x="169" y="57"/>
                    <a:pt x="168" y="57"/>
                    <a:pt x="169" y="57"/>
                  </a:cubicBezTo>
                  <a:cubicBezTo>
                    <a:pt x="169" y="57"/>
                    <a:pt x="169" y="58"/>
                    <a:pt x="169" y="57"/>
                  </a:cubicBezTo>
                  <a:cubicBezTo>
                    <a:pt x="169" y="57"/>
                    <a:pt x="170" y="57"/>
                    <a:pt x="169" y="57"/>
                  </a:cubicBezTo>
                  <a:cubicBezTo>
                    <a:pt x="169" y="57"/>
                    <a:pt x="169" y="57"/>
                    <a:pt x="169" y="57"/>
                  </a:cubicBezTo>
                  <a:close/>
                  <a:moveTo>
                    <a:pt x="99" y="8"/>
                  </a:moveTo>
                  <a:cubicBezTo>
                    <a:pt x="99" y="8"/>
                    <a:pt x="98" y="7"/>
                    <a:pt x="98" y="8"/>
                  </a:cubicBezTo>
                  <a:cubicBezTo>
                    <a:pt x="98" y="8"/>
                    <a:pt x="98" y="8"/>
                    <a:pt x="98" y="8"/>
                  </a:cubicBezTo>
                  <a:cubicBezTo>
                    <a:pt x="98" y="8"/>
                    <a:pt x="99" y="8"/>
                    <a:pt x="99" y="8"/>
                  </a:cubicBezTo>
                  <a:cubicBezTo>
                    <a:pt x="99" y="8"/>
                    <a:pt x="99" y="8"/>
                    <a:pt x="99" y="8"/>
                  </a:cubicBezTo>
                  <a:close/>
                  <a:moveTo>
                    <a:pt x="150" y="16"/>
                  </a:moveTo>
                  <a:cubicBezTo>
                    <a:pt x="150" y="16"/>
                    <a:pt x="150" y="16"/>
                    <a:pt x="150" y="16"/>
                  </a:cubicBezTo>
                  <a:cubicBezTo>
                    <a:pt x="150" y="16"/>
                    <a:pt x="150" y="16"/>
                    <a:pt x="150" y="16"/>
                  </a:cubicBezTo>
                  <a:cubicBezTo>
                    <a:pt x="151" y="16"/>
                    <a:pt x="151" y="16"/>
                    <a:pt x="151" y="16"/>
                  </a:cubicBezTo>
                  <a:cubicBezTo>
                    <a:pt x="151" y="16"/>
                    <a:pt x="151" y="16"/>
                    <a:pt x="152" y="16"/>
                  </a:cubicBezTo>
                  <a:cubicBezTo>
                    <a:pt x="152" y="16"/>
                    <a:pt x="151" y="16"/>
                    <a:pt x="151" y="16"/>
                  </a:cubicBezTo>
                  <a:cubicBezTo>
                    <a:pt x="151" y="16"/>
                    <a:pt x="150" y="16"/>
                    <a:pt x="150" y="16"/>
                  </a:cubicBezTo>
                  <a:close/>
                  <a:moveTo>
                    <a:pt x="86" y="28"/>
                  </a:moveTo>
                  <a:cubicBezTo>
                    <a:pt x="85" y="28"/>
                    <a:pt x="85" y="28"/>
                    <a:pt x="85" y="28"/>
                  </a:cubicBezTo>
                  <a:cubicBezTo>
                    <a:pt x="84" y="28"/>
                    <a:pt x="84" y="28"/>
                    <a:pt x="85" y="28"/>
                  </a:cubicBezTo>
                  <a:cubicBezTo>
                    <a:pt x="85" y="28"/>
                    <a:pt x="85" y="28"/>
                    <a:pt x="86" y="28"/>
                  </a:cubicBezTo>
                  <a:cubicBezTo>
                    <a:pt x="86" y="28"/>
                    <a:pt x="86" y="28"/>
                    <a:pt x="86" y="28"/>
                  </a:cubicBezTo>
                  <a:close/>
                  <a:moveTo>
                    <a:pt x="94" y="5"/>
                  </a:moveTo>
                  <a:cubicBezTo>
                    <a:pt x="93" y="5"/>
                    <a:pt x="93" y="5"/>
                    <a:pt x="92" y="5"/>
                  </a:cubicBezTo>
                  <a:cubicBezTo>
                    <a:pt x="92" y="5"/>
                    <a:pt x="92" y="5"/>
                    <a:pt x="92" y="5"/>
                  </a:cubicBezTo>
                  <a:cubicBezTo>
                    <a:pt x="93" y="5"/>
                    <a:pt x="93" y="5"/>
                    <a:pt x="93" y="5"/>
                  </a:cubicBezTo>
                  <a:cubicBezTo>
                    <a:pt x="93" y="5"/>
                    <a:pt x="93" y="5"/>
                    <a:pt x="93" y="5"/>
                  </a:cubicBezTo>
                  <a:cubicBezTo>
                    <a:pt x="94" y="5"/>
                    <a:pt x="94" y="5"/>
                    <a:pt x="94" y="5"/>
                  </a:cubicBezTo>
                  <a:cubicBezTo>
                    <a:pt x="94" y="5"/>
                    <a:pt x="94" y="5"/>
                    <a:pt x="94" y="5"/>
                  </a:cubicBezTo>
                  <a:close/>
                  <a:moveTo>
                    <a:pt x="91" y="29"/>
                  </a:moveTo>
                  <a:cubicBezTo>
                    <a:pt x="90" y="29"/>
                    <a:pt x="90" y="29"/>
                    <a:pt x="91" y="29"/>
                  </a:cubicBezTo>
                  <a:cubicBezTo>
                    <a:pt x="91" y="30"/>
                    <a:pt x="91" y="30"/>
                    <a:pt x="91" y="29"/>
                  </a:cubicBezTo>
                  <a:cubicBezTo>
                    <a:pt x="91" y="29"/>
                    <a:pt x="92" y="29"/>
                    <a:pt x="91" y="29"/>
                  </a:cubicBezTo>
                  <a:cubicBezTo>
                    <a:pt x="91" y="29"/>
                    <a:pt x="91" y="29"/>
                    <a:pt x="91" y="29"/>
                  </a:cubicBezTo>
                  <a:close/>
                  <a:moveTo>
                    <a:pt x="66" y="19"/>
                  </a:moveTo>
                  <a:cubicBezTo>
                    <a:pt x="66" y="19"/>
                    <a:pt x="67" y="19"/>
                    <a:pt x="67" y="18"/>
                  </a:cubicBezTo>
                  <a:cubicBezTo>
                    <a:pt x="67" y="18"/>
                    <a:pt x="66" y="18"/>
                    <a:pt x="66" y="18"/>
                  </a:cubicBezTo>
                  <a:cubicBezTo>
                    <a:pt x="66" y="19"/>
                    <a:pt x="66" y="19"/>
                    <a:pt x="66" y="19"/>
                  </a:cubicBezTo>
                  <a:cubicBezTo>
                    <a:pt x="65" y="19"/>
                    <a:pt x="65" y="19"/>
                    <a:pt x="65" y="19"/>
                  </a:cubicBezTo>
                  <a:cubicBezTo>
                    <a:pt x="65" y="19"/>
                    <a:pt x="65" y="19"/>
                    <a:pt x="66" y="19"/>
                  </a:cubicBezTo>
                  <a:cubicBezTo>
                    <a:pt x="66" y="19"/>
                    <a:pt x="66" y="19"/>
                    <a:pt x="66" y="19"/>
                  </a:cubicBezTo>
                  <a:close/>
                  <a:moveTo>
                    <a:pt x="67" y="54"/>
                  </a:moveTo>
                  <a:cubicBezTo>
                    <a:pt x="67" y="54"/>
                    <a:pt x="67" y="54"/>
                    <a:pt x="67" y="54"/>
                  </a:cubicBezTo>
                  <a:cubicBezTo>
                    <a:pt x="67" y="54"/>
                    <a:pt x="66" y="54"/>
                    <a:pt x="66" y="54"/>
                  </a:cubicBezTo>
                  <a:cubicBezTo>
                    <a:pt x="66" y="54"/>
                    <a:pt x="66" y="54"/>
                    <a:pt x="66" y="54"/>
                  </a:cubicBezTo>
                  <a:cubicBezTo>
                    <a:pt x="66" y="54"/>
                    <a:pt x="66" y="54"/>
                    <a:pt x="66" y="54"/>
                  </a:cubicBezTo>
                  <a:cubicBezTo>
                    <a:pt x="66" y="54"/>
                    <a:pt x="66" y="54"/>
                    <a:pt x="67" y="54"/>
                  </a:cubicBezTo>
                  <a:close/>
                  <a:moveTo>
                    <a:pt x="10" y="16"/>
                  </a:moveTo>
                  <a:cubicBezTo>
                    <a:pt x="10" y="16"/>
                    <a:pt x="10" y="16"/>
                    <a:pt x="10" y="16"/>
                  </a:cubicBezTo>
                  <a:cubicBezTo>
                    <a:pt x="10" y="16"/>
                    <a:pt x="10" y="16"/>
                    <a:pt x="10" y="17"/>
                  </a:cubicBezTo>
                  <a:cubicBezTo>
                    <a:pt x="10" y="17"/>
                    <a:pt x="10" y="17"/>
                    <a:pt x="10" y="16"/>
                  </a:cubicBezTo>
                  <a:cubicBezTo>
                    <a:pt x="10" y="16"/>
                    <a:pt x="10" y="16"/>
                    <a:pt x="10" y="16"/>
                  </a:cubicBezTo>
                  <a:close/>
                  <a:moveTo>
                    <a:pt x="79" y="14"/>
                  </a:moveTo>
                  <a:cubicBezTo>
                    <a:pt x="79" y="14"/>
                    <a:pt x="79" y="14"/>
                    <a:pt x="79" y="14"/>
                  </a:cubicBezTo>
                  <a:cubicBezTo>
                    <a:pt x="80" y="14"/>
                    <a:pt x="80" y="14"/>
                    <a:pt x="80" y="14"/>
                  </a:cubicBezTo>
                  <a:cubicBezTo>
                    <a:pt x="80" y="14"/>
                    <a:pt x="80" y="14"/>
                    <a:pt x="80" y="14"/>
                  </a:cubicBezTo>
                  <a:cubicBezTo>
                    <a:pt x="80" y="14"/>
                    <a:pt x="80" y="14"/>
                    <a:pt x="80" y="14"/>
                  </a:cubicBezTo>
                  <a:cubicBezTo>
                    <a:pt x="80" y="14"/>
                    <a:pt x="79" y="13"/>
                    <a:pt x="79" y="14"/>
                  </a:cubicBezTo>
                  <a:close/>
                  <a:moveTo>
                    <a:pt x="91" y="16"/>
                  </a:moveTo>
                  <a:cubicBezTo>
                    <a:pt x="91" y="16"/>
                    <a:pt x="91" y="16"/>
                    <a:pt x="90" y="16"/>
                  </a:cubicBezTo>
                  <a:cubicBezTo>
                    <a:pt x="90" y="16"/>
                    <a:pt x="90" y="16"/>
                    <a:pt x="90" y="17"/>
                  </a:cubicBezTo>
                  <a:cubicBezTo>
                    <a:pt x="90" y="17"/>
                    <a:pt x="91" y="17"/>
                    <a:pt x="91" y="17"/>
                  </a:cubicBezTo>
                  <a:cubicBezTo>
                    <a:pt x="91" y="16"/>
                    <a:pt x="91" y="16"/>
                    <a:pt x="91" y="16"/>
                  </a:cubicBezTo>
                  <a:close/>
                  <a:moveTo>
                    <a:pt x="43" y="43"/>
                  </a:moveTo>
                  <a:cubicBezTo>
                    <a:pt x="43" y="43"/>
                    <a:pt x="43" y="43"/>
                    <a:pt x="43" y="43"/>
                  </a:cubicBezTo>
                  <a:cubicBezTo>
                    <a:pt x="43" y="43"/>
                    <a:pt x="44" y="43"/>
                    <a:pt x="44" y="43"/>
                  </a:cubicBezTo>
                  <a:cubicBezTo>
                    <a:pt x="44" y="43"/>
                    <a:pt x="44" y="43"/>
                    <a:pt x="44" y="43"/>
                  </a:cubicBezTo>
                  <a:cubicBezTo>
                    <a:pt x="44" y="42"/>
                    <a:pt x="43" y="42"/>
                    <a:pt x="43" y="43"/>
                  </a:cubicBezTo>
                  <a:close/>
                  <a:moveTo>
                    <a:pt x="166" y="55"/>
                  </a:moveTo>
                  <a:cubicBezTo>
                    <a:pt x="166" y="55"/>
                    <a:pt x="166" y="55"/>
                    <a:pt x="166" y="55"/>
                  </a:cubicBezTo>
                  <a:cubicBezTo>
                    <a:pt x="165" y="56"/>
                    <a:pt x="165" y="56"/>
                    <a:pt x="165" y="56"/>
                  </a:cubicBezTo>
                  <a:cubicBezTo>
                    <a:pt x="166" y="56"/>
                    <a:pt x="166" y="56"/>
                    <a:pt x="166" y="56"/>
                  </a:cubicBezTo>
                  <a:cubicBezTo>
                    <a:pt x="166" y="56"/>
                    <a:pt x="166" y="56"/>
                    <a:pt x="166" y="55"/>
                  </a:cubicBezTo>
                  <a:close/>
                  <a:moveTo>
                    <a:pt x="64" y="54"/>
                  </a:moveTo>
                  <a:cubicBezTo>
                    <a:pt x="64" y="54"/>
                    <a:pt x="64" y="54"/>
                    <a:pt x="64" y="54"/>
                  </a:cubicBezTo>
                  <a:cubicBezTo>
                    <a:pt x="63" y="54"/>
                    <a:pt x="63" y="54"/>
                    <a:pt x="63" y="54"/>
                  </a:cubicBezTo>
                  <a:cubicBezTo>
                    <a:pt x="64" y="55"/>
                    <a:pt x="64" y="54"/>
                    <a:pt x="64" y="54"/>
                  </a:cubicBezTo>
                  <a:cubicBezTo>
                    <a:pt x="64" y="54"/>
                    <a:pt x="64" y="54"/>
                    <a:pt x="64" y="54"/>
                  </a:cubicBezTo>
                  <a:close/>
                  <a:moveTo>
                    <a:pt x="79" y="13"/>
                  </a:moveTo>
                  <a:cubicBezTo>
                    <a:pt x="79" y="13"/>
                    <a:pt x="79" y="13"/>
                    <a:pt x="78" y="13"/>
                  </a:cubicBezTo>
                  <a:cubicBezTo>
                    <a:pt x="78" y="13"/>
                    <a:pt x="78" y="13"/>
                    <a:pt x="78" y="13"/>
                  </a:cubicBezTo>
                  <a:cubicBezTo>
                    <a:pt x="78" y="13"/>
                    <a:pt x="78" y="13"/>
                    <a:pt x="78" y="13"/>
                  </a:cubicBezTo>
                  <a:cubicBezTo>
                    <a:pt x="79" y="13"/>
                    <a:pt x="79" y="13"/>
                    <a:pt x="79" y="13"/>
                  </a:cubicBezTo>
                  <a:cubicBezTo>
                    <a:pt x="79" y="13"/>
                    <a:pt x="79" y="13"/>
                    <a:pt x="79" y="13"/>
                  </a:cubicBezTo>
                  <a:cubicBezTo>
                    <a:pt x="80" y="13"/>
                    <a:pt x="79" y="13"/>
                    <a:pt x="79" y="13"/>
                  </a:cubicBezTo>
                  <a:close/>
                  <a:moveTo>
                    <a:pt x="92" y="8"/>
                  </a:moveTo>
                  <a:cubicBezTo>
                    <a:pt x="91" y="8"/>
                    <a:pt x="91" y="8"/>
                    <a:pt x="91" y="8"/>
                  </a:cubicBezTo>
                  <a:cubicBezTo>
                    <a:pt x="91" y="8"/>
                    <a:pt x="91" y="8"/>
                    <a:pt x="91" y="8"/>
                  </a:cubicBezTo>
                  <a:cubicBezTo>
                    <a:pt x="91" y="9"/>
                    <a:pt x="91" y="8"/>
                    <a:pt x="92" y="8"/>
                  </a:cubicBezTo>
                  <a:cubicBezTo>
                    <a:pt x="92" y="8"/>
                    <a:pt x="92" y="8"/>
                    <a:pt x="92" y="8"/>
                  </a:cubicBezTo>
                  <a:close/>
                  <a:moveTo>
                    <a:pt x="89" y="9"/>
                  </a:moveTo>
                  <a:cubicBezTo>
                    <a:pt x="89" y="9"/>
                    <a:pt x="89" y="9"/>
                    <a:pt x="89" y="9"/>
                  </a:cubicBezTo>
                  <a:cubicBezTo>
                    <a:pt x="89" y="9"/>
                    <a:pt x="89" y="9"/>
                    <a:pt x="89" y="9"/>
                  </a:cubicBezTo>
                  <a:cubicBezTo>
                    <a:pt x="89" y="9"/>
                    <a:pt x="89" y="9"/>
                    <a:pt x="89" y="9"/>
                  </a:cubicBezTo>
                  <a:cubicBezTo>
                    <a:pt x="89" y="9"/>
                    <a:pt x="89" y="9"/>
                    <a:pt x="89" y="9"/>
                  </a:cubicBezTo>
                  <a:close/>
                  <a:moveTo>
                    <a:pt x="90" y="16"/>
                  </a:moveTo>
                  <a:cubicBezTo>
                    <a:pt x="90" y="16"/>
                    <a:pt x="89" y="16"/>
                    <a:pt x="89" y="16"/>
                  </a:cubicBezTo>
                  <a:cubicBezTo>
                    <a:pt x="89" y="16"/>
                    <a:pt x="89" y="17"/>
                    <a:pt x="89" y="17"/>
                  </a:cubicBezTo>
                  <a:cubicBezTo>
                    <a:pt x="89" y="17"/>
                    <a:pt x="90" y="17"/>
                    <a:pt x="90" y="17"/>
                  </a:cubicBezTo>
                  <a:cubicBezTo>
                    <a:pt x="90" y="17"/>
                    <a:pt x="90" y="16"/>
                    <a:pt x="90" y="16"/>
                  </a:cubicBezTo>
                  <a:close/>
                  <a:moveTo>
                    <a:pt x="170" y="42"/>
                  </a:moveTo>
                  <a:cubicBezTo>
                    <a:pt x="171" y="42"/>
                    <a:pt x="170" y="42"/>
                    <a:pt x="170" y="42"/>
                  </a:cubicBezTo>
                  <a:cubicBezTo>
                    <a:pt x="170" y="41"/>
                    <a:pt x="170" y="41"/>
                    <a:pt x="170" y="42"/>
                  </a:cubicBezTo>
                  <a:cubicBezTo>
                    <a:pt x="170" y="42"/>
                    <a:pt x="170" y="42"/>
                    <a:pt x="170" y="42"/>
                  </a:cubicBezTo>
                  <a:cubicBezTo>
                    <a:pt x="170" y="42"/>
                    <a:pt x="170" y="42"/>
                    <a:pt x="170" y="42"/>
                  </a:cubicBezTo>
                  <a:close/>
                  <a:moveTo>
                    <a:pt x="61" y="11"/>
                  </a:moveTo>
                  <a:cubicBezTo>
                    <a:pt x="60" y="11"/>
                    <a:pt x="60" y="11"/>
                    <a:pt x="60" y="11"/>
                  </a:cubicBezTo>
                  <a:cubicBezTo>
                    <a:pt x="60" y="11"/>
                    <a:pt x="60" y="11"/>
                    <a:pt x="60" y="11"/>
                  </a:cubicBezTo>
                  <a:cubicBezTo>
                    <a:pt x="60" y="11"/>
                    <a:pt x="60" y="11"/>
                    <a:pt x="60" y="11"/>
                  </a:cubicBezTo>
                  <a:cubicBezTo>
                    <a:pt x="60" y="11"/>
                    <a:pt x="60" y="11"/>
                    <a:pt x="61" y="11"/>
                  </a:cubicBezTo>
                  <a:close/>
                  <a:moveTo>
                    <a:pt x="46" y="42"/>
                  </a:moveTo>
                  <a:cubicBezTo>
                    <a:pt x="46" y="42"/>
                    <a:pt x="46" y="42"/>
                    <a:pt x="46" y="42"/>
                  </a:cubicBezTo>
                  <a:cubicBezTo>
                    <a:pt x="46" y="42"/>
                    <a:pt x="46" y="42"/>
                    <a:pt x="46" y="42"/>
                  </a:cubicBezTo>
                  <a:cubicBezTo>
                    <a:pt x="46" y="42"/>
                    <a:pt x="46" y="42"/>
                    <a:pt x="46" y="42"/>
                  </a:cubicBezTo>
                  <a:cubicBezTo>
                    <a:pt x="46" y="42"/>
                    <a:pt x="46" y="42"/>
                    <a:pt x="46" y="42"/>
                  </a:cubicBezTo>
                  <a:close/>
                  <a:moveTo>
                    <a:pt x="11" y="23"/>
                  </a:moveTo>
                  <a:cubicBezTo>
                    <a:pt x="11" y="23"/>
                    <a:pt x="11" y="23"/>
                    <a:pt x="11" y="23"/>
                  </a:cubicBezTo>
                  <a:cubicBezTo>
                    <a:pt x="11" y="23"/>
                    <a:pt x="10" y="23"/>
                    <a:pt x="10" y="23"/>
                  </a:cubicBezTo>
                  <a:cubicBezTo>
                    <a:pt x="10" y="23"/>
                    <a:pt x="10" y="23"/>
                    <a:pt x="10" y="23"/>
                  </a:cubicBezTo>
                  <a:cubicBezTo>
                    <a:pt x="11" y="23"/>
                    <a:pt x="11" y="23"/>
                    <a:pt x="11" y="23"/>
                  </a:cubicBezTo>
                  <a:close/>
                  <a:moveTo>
                    <a:pt x="12" y="21"/>
                  </a:moveTo>
                  <a:cubicBezTo>
                    <a:pt x="12" y="21"/>
                    <a:pt x="12" y="21"/>
                    <a:pt x="11" y="21"/>
                  </a:cubicBezTo>
                  <a:cubicBezTo>
                    <a:pt x="11" y="21"/>
                    <a:pt x="11" y="22"/>
                    <a:pt x="11" y="22"/>
                  </a:cubicBezTo>
                  <a:cubicBezTo>
                    <a:pt x="12" y="22"/>
                    <a:pt x="12" y="22"/>
                    <a:pt x="12" y="21"/>
                  </a:cubicBezTo>
                  <a:cubicBezTo>
                    <a:pt x="12" y="21"/>
                    <a:pt x="12" y="21"/>
                    <a:pt x="12" y="21"/>
                  </a:cubicBezTo>
                  <a:close/>
                  <a:moveTo>
                    <a:pt x="158" y="53"/>
                  </a:moveTo>
                  <a:cubicBezTo>
                    <a:pt x="158" y="52"/>
                    <a:pt x="158" y="52"/>
                    <a:pt x="158" y="53"/>
                  </a:cubicBezTo>
                  <a:cubicBezTo>
                    <a:pt x="158" y="53"/>
                    <a:pt x="158" y="53"/>
                    <a:pt x="158" y="53"/>
                  </a:cubicBezTo>
                  <a:cubicBezTo>
                    <a:pt x="158" y="53"/>
                    <a:pt x="158" y="53"/>
                    <a:pt x="158" y="53"/>
                  </a:cubicBezTo>
                  <a:cubicBezTo>
                    <a:pt x="158" y="53"/>
                    <a:pt x="158" y="53"/>
                    <a:pt x="158" y="53"/>
                  </a:cubicBezTo>
                  <a:close/>
                  <a:moveTo>
                    <a:pt x="126" y="22"/>
                  </a:moveTo>
                  <a:cubicBezTo>
                    <a:pt x="126" y="22"/>
                    <a:pt x="126" y="22"/>
                    <a:pt x="126" y="22"/>
                  </a:cubicBezTo>
                  <a:cubicBezTo>
                    <a:pt x="126" y="22"/>
                    <a:pt x="126" y="23"/>
                    <a:pt x="126" y="22"/>
                  </a:cubicBezTo>
                  <a:cubicBezTo>
                    <a:pt x="126" y="22"/>
                    <a:pt x="126" y="22"/>
                    <a:pt x="126" y="22"/>
                  </a:cubicBezTo>
                  <a:cubicBezTo>
                    <a:pt x="126" y="22"/>
                    <a:pt x="126" y="22"/>
                    <a:pt x="126" y="22"/>
                  </a:cubicBezTo>
                  <a:close/>
                  <a:moveTo>
                    <a:pt x="83" y="28"/>
                  </a:moveTo>
                  <a:cubicBezTo>
                    <a:pt x="83" y="28"/>
                    <a:pt x="83" y="28"/>
                    <a:pt x="83" y="28"/>
                  </a:cubicBezTo>
                  <a:cubicBezTo>
                    <a:pt x="83" y="28"/>
                    <a:pt x="83" y="28"/>
                    <a:pt x="83" y="28"/>
                  </a:cubicBezTo>
                  <a:cubicBezTo>
                    <a:pt x="83" y="28"/>
                    <a:pt x="83" y="28"/>
                    <a:pt x="84" y="28"/>
                  </a:cubicBezTo>
                  <a:cubicBezTo>
                    <a:pt x="84" y="28"/>
                    <a:pt x="84" y="28"/>
                    <a:pt x="83" y="28"/>
                  </a:cubicBezTo>
                  <a:close/>
                  <a:moveTo>
                    <a:pt x="84" y="9"/>
                  </a:moveTo>
                  <a:cubicBezTo>
                    <a:pt x="84" y="9"/>
                    <a:pt x="84" y="9"/>
                    <a:pt x="83" y="9"/>
                  </a:cubicBezTo>
                  <a:cubicBezTo>
                    <a:pt x="83" y="9"/>
                    <a:pt x="83" y="9"/>
                    <a:pt x="84" y="9"/>
                  </a:cubicBezTo>
                  <a:cubicBezTo>
                    <a:pt x="84" y="9"/>
                    <a:pt x="84" y="9"/>
                    <a:pt x="84" y="9"/>
                  </a:cubicBezTo>
                  <a:cubicBezTo>
                    <a:pt x="84" y="9"/>
                    <a:pt x="84" y="9"/>
                    <a:pt x="84" y="9"/>
                  </a:cubicBezTo>
                  <a:close/>
                  <a:moveTo>
                    <a:pt x="81" y="13"/>
                  </a:moveTo>
                  <a:cubicBezTo>
                    <a:pt x="81" y="13"/>
                    <a:pt x="80" y="13"/>
                    <a:pt x="80" y="13"/>
                  </a:cubicBezTo>
                  <a:cubicBezTo>
                    <a:pt x="80" y="13"/>
                    <a:pt x="80" y="13"/>
                    <a:pt x="80" y="13"/>
                  </a:cubicBezTo>
                  <a:cubicBezTo>
                    <a:pt x="80" y="13"/>
                    <a:pt x="81" y="13"/>
                    <a:pt x="81" y="13"/>
                  </a:cubicBezTo>
                  <a:cubicBezTo>
                    <a:pt x="81" y="13"/>
                    <a:pt x="81" y="13"/>
                    <a:pt x="81" y="13"/>
                  </a:cubicBezTo>
                  <a:close/>
                  <a:moveTo>
                    <a:pt x="133" y="27"/>
                  </a:moveTo>
                  <a:cubicBezTo>
                    <a:pt x="133" y="27"/>
                    <a:pt x="133" y="27"/>
                    <a:pt x="133" y="27"/>
                  </a:cubicBezTo>
                  <a:cubicBezTo>
                    <a:pt x="133" y="27"/>
                    <a:pt x="133" y="27"/>
                    <a:pt x="133" y="27"/>
                  </a:cubicBezTo>
                  <a:cubicBezTo>
                    <a:pt x="133" y="28"/>
                    <a:pt x="133" y="28"/>
                    <a:pt x="134" y="27"/>
                  </a:cubicBezTo>
                  <a:cubicBezTo>
                    <a:pt x="134" y="27"/>
                    <a:pt x="134" y="27"/>
                    <a:pt x="133" y="27"/>
                  </a:cubicBezTo>
                  <a:close/>
                  <a:moveTo>
                    <a:pt x="67" y="53"/>
                  </a:moveTo>
                  <a:cubicBezTo>
                    <a:pt x="67" y="53"/>
                    <a:pt x="67" y="53"/>
                    <a:pt x="67" y="53"/>
                  </a:cubicBezTo>
                  <a:cubicBezTo>
                    <a:pt x="67" y="53"/>
                    <a:pt x="67" y="53"/>
                    <a:pt x="67" y="53"/>
                  </a:cubicBezTo>
                  <a:cubicBezTo>
                    <a:pt x="67" y="53"/>
                    <a:pt x="67" y="53"/>
                    <a:pt x="67" y="53"/>
                  </a:cubicBezTo>
                  <a:cubicBezTo>
                    <a:pt x="67" y="53"/>
                    <a:pt x="67" y="53"/>
                    <a:pt x="67" y="53"/>
                  </a:cubicBezTo>
                  <a:close/>
                  <a:moveTo>
                    <a:pt x="77" y="11"/>
                  </a:moveTo>
                  <a:cubicBezTo>
                    <a:pt x="77" y="11"/>
                    <a:pt x="77" y="11"/>
                    <a:pt x="77" y="11"/>
                  </a:cubicBezTo>
                  <a:cubicBezTo>
                    <a:pt x="77" y="11"/>
                    <a:pt x="77" y="11"/>
                    <a:pt x="77" y="11"/>
                  </a:cubicBezTo>
                  <a:cubicBezTo>
                    <a:pt x="77" y="11"/>
                    <a:pt x="77" y="11"/>
                    <a:pt x="77" y="11"/>
                  </a:cubicBezTo>
                  <a:cubicBezTo>
                    <a:pt x="77" y="11"/>
                    <a:pt x="77" y="11"/>
                    <a:pt x="77" y="11"/>
                  </a:cubicBezTo>
                  <a:close/>
                  <a:moveTo>
                    <a:pt x="139" y="13"/>
                  </a:moveTo>
                  <a:cubicBezTo>
                    <a:pt x="139" y="13"/>
                    <a:pt x="139" y="13"/>
                    <a:pt x="139" y="13"/>
                  </a:cubicBezTo>
                  <a:cubicBezTo>
                    <a:pt x="139" y="13"/>
                    <a:pt x="139" y="13"/>
                    <a:pt x="139" y="13"/>
                  </a:cubicBezTo>
                  <a:cubicBezTo>
                    <a:pt x="139" y="13"/>
                    <a:pt x="139" y="13"/>
                    <a:pt x="139" y="13"/>
                  </a:cubicBezTo>
                  <a:cubicBezTo>
                    <a:pt x="139" y="13"/>
                    <a:pt x="139" y="13"/>
                    <a:pt x="139" y="13"/>
                  </a:cubicBezTo>
                  <a:close/>
                  <a:moveTo>
                    <a:pt x="109" y="6"/>
                  </a:moveTo>
                  <a:cubicBezTo>
                    <a:pt x="109" y="6"/>
                    <a:pt x="109" y="7"/>
                    <a:pt x="109" y="7"/>
                  </a:cubicBezTo>
                  <a:cubicBezTo>
                    <a:pt x="109" y="7"/>
                    <a:pt x="109" y="7"/>
                    <a:pt x="109" y="6"/>
                  </a:cubicBezTo>
                  <a:cubicBezTo>
                    <a:pt x="109" y="6"/>
                    <a:pt x="109" y="6"/>
                    <a:pt x="109" y="6"/>
                  </a:cubicBezTo>
                  <a:cubicBezTo>
                    <a:pt x="109" y="6"/>
                    <a:pt x="109" y="6"/>
                    <a:pt x="109" y="6"/>
                  </a:cubicBezTo>
                  <a:close/>
                  <a:moveTo>
                    <a:pt x="14" y="20"/>
                  </a:moveTo>
                  <a:cubicBezTo>
                    <a:pt x="14" y="20"/>
                    <a:pt x="14" y="20"/>
                    <a:pt x="14" y="20"/>
                  </a:cubicBezTo>
                  <a:cubicBezTo>
                    <a:pt x="14" y="20"/>
                    <a:pt x="14" y="20"/>
                    <a:pt x="14" y="20"/>
                  </a:cubicBezTo>
                  <a:cubicBezTo>
                    <a:pt x="14" y="20"/>
                    <a:pt x="14" y="20"/>
                    <a:pt x="14" y="20"/>
                  </a:cubicBezTo>
                  <a:close/>
                  <a:moveTo>
                    <a:pt x="87" y="28"/>
                  </a:moveTo>
                  <a:cubicBezTo>
                    <a:pt x="87" y="28"/>
                    <a:pt x="87" y="28"/>
                    <a:pt x="87" y="28"/>
                  </a:cubicBezTo>
                  <a:cubicBezTo>
                    <a:pt x="87" y="28"/>
                    <a:pt x="87" y="28"/>
                    <a:pt x="87" y="28"/>
                  </a:cubicBezTo>
                  <a:cubicBezTo>
                    <a:pt x="87" y="28"/>
                    <a:pt x="87" y="28"/>
                    <a:pt x="87" y="28"/>
                  </a:cubicBezTo>
                  <a:cubicBezTo>
                    <a:pt x="87" y="28"/>
                    <a:pt x="87" y="28"/>
                    <a:pt x="87" y="28"/>
                  </a:cubicBezTo>
                  <a:close/>
                  <a:moveTo>
                    <a:pt x="121" y="1"/>
                  </a:moveTo>
                  <a:cubicBezTo>
                    <a:pt x="121" y="1"/>
                    <a:pt x="121" y="1"/>
                    <a:pt x="121" y="1"/>
                  </a:cubicBezTo>
                  <a:cubicBezTo>
                    <a:pt x="121" y="1"/>
                    <a:pt x="121" y="1"/>
                    <a:pt x="121" y="1"/>
                  </a:cubicBezTo>
                  <a:close/>
                  <a:moveTo>
                    <a:pt x="78" y="13"/>
                  </a:moveTo>
                  <a:cubicBezTo>
                    <a:pt x="78" y="13"/>
                    <a:pt x="78" y="13"/>
                    <a:pt x="78" y="13"/>
                  </a:cubicBezTo>
                  <a:cubicBezTo>
                    <a:pt x="78" y="13"/>
                    <a:pt x="78" y="13"/>
                    <a:pt x="78" y="13"/>
                  </a:cubicBezTo>
                  <a:cubicBezTo>
                    <a:pt x="78" y="13"/>
                    <a:pt x="78" y="13"/>
                    <a:pt x="78" y="13"/>
                  </a:cubicBezTo>
                  <a:cubicBezTo>
                    <a:pt x="78" y="13"/>
                    <a:pt x="78" y="13"/>
                    <a:pt x="78" y="13"/>
                  </a:cubicBezTo>
                  <a:close/>
                  <a:moveTo>
                    <a:pt x="67" y="18"/>
                  </a:moveTo>
                  <a:cubicBezTo>
                    <a:pt x="67" y="18"/>
                    <a:pt x="67" y="18"/>
                    <a:pt x="67" y="18"/>
                  </a:cubicBezTo>
                  <a:cubicBezTo>
                    <a:pt x="67" y="18"/>
                    <a:pt x="67" y="18"/>
                    <a:pt x="67" y="18"/>
                  </a:cubicBezTo>
                  <a:cubicBezTo>
                    <a:pt x="67" y="18"/>
                    <a:pt x="67" y="18"/>
                    <a:pt x="67" y="18"/>
                  </a:cubicBezTo>
                  <a:cubicBezTo>
                    <a:pt x="67" y="18"/>
                    <a:pt x="67" y="18"/>
                    <a:pt x="67" y="18"/>
                  </a:cubicBezTo>
                  <a:close/>
                  <a:moveTo>
                    <a:pt x="9" y="23"/>
                  </a:moveTo>
                  <a:cubicBezTo>
                    <a:pt x="9" y="23"/>
                    <a:pt x="9" y="23"/>
                    <a:pt x="9" y="24"/>
                  </a:cubicBezTo>
                  <a:cubicBezTo>
                    <a:pt x="9" y="24"/>
                    <a:pt x="9" y="24"/>
                    <a:pt x="9" y="24"/>
                  </a:cubicBezTo>
                  <a:cubicBezTo>
                    <a:pt x="9" y="24"/>
                    <a:pt x="9" y="24"/>
                    <a:pt x="9" y="24"/>
                  </a:cubicBezTo>
                  <a:cubicBezTo>
                    <a:pt x="9" y="24"/>
                    <a:pt x="9" y="23"/>
                    <a:pt x="9" y="23"/>
                  </a:cubicBezTo>
                  <a:close/>
                  <a:moveTo>
                    <a:pt x="28" y="62"/>
                  </a:moveTo>
                  <a:cubicBezTo>
                    <a:pt x="28" y="62"/>
                    <a:pt x="28" y="62"/>
                    <a:pt x="28" y="62"/>
                  </a:cubicBezTo>
                  <a:cubicBezTo>
                    <a:pt x="28" y="62"/>
                    <a:pt x="28" y="62"/>
                    <a:pt x="28" y="62"/>
                  </a:cubicBezTo>
                  <a:cubicBezTo>
                    <a:pt x="28" y="62"/>
                    <a:pt x="28" y="62"/>
                    <a:pt x="28" y="62"/>
                  </a:cubicBezTo>
                  <a:cubicBezTo>
                    <a:pt x="28" y="62"/>
                    <a:pt x="28" y="62"/>
                    <a:pt x="28" y="62"/>
                  </a:cubicBezTo>
                  <a:close/>
                  <a:moveTo>
                    <a:pt x="141" y="21"/>
                  </a:moveTo>
                  <a:cubicBezTo>
                    <a:pt x="141" y="21"/>
                    <a:pt x="141" y="21"/>
                    <a:pt x="141" y="21"/>
                  </a:cubicBezTo>
                  <a:cubicBezTo>
                    <a:pt x="141" y="21"/>
                    <a:pt x="141" y="21"/>
                    <a:pt x="141" y="21"/>
                  </a:cubicBezTo>
                  <a:cubicBezTo>
                    <a:pt x="141" y="21"/>
                    <a:pt x="141" y="21"/>
                    <a:pt x="141" y="21"/>
                  </a:cubicBezTo>
                  <a:cubicBezTo>
                    <a:pt x="141" y="21"/>
                    <a:pt x="141" y="21"/>
                    <a:pt x="141" y="21"/>
                  </a:cubicBezTo>
                  <a:close/>
                  <a:moveTo>
                    <a:pt x="65" y="9"/>
                  </a:moveTo>
                  <a:cubicBezTo>
                    <a:pt x="65" y="9"/>
                    <a:pt x="65" y="9"/>
                    <a:pt x="65" y="9"/>
                  </a:cubicBezTo>
                  <a:cubicBezTo>
                    <a:pt x="65" y="9"/>
                    <a:pt x="65" y="9"/>
                    <a:pt x="65" y="9"/>
                  </a:cubicBezTo>
                  <a:close/>
                  <a:moveTo>
                    <a:pt x="39" y="22"/>
                  </a:moveTo>
                  <a:cubicBezTo>
                    <a:pt x="39" y="22"/>
                    <a:pt x="39" y="22"/>
                    <a:pt x="39" y="22"/>
                  </a:cubicBezTo>
                  <a:cubicBezTo>
                    <a:pt x="39" y="22"/>
                    <a:pt x="39" y="22"/>
                    <a:pt x="3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 name="Freeform 6"/>
            <p:cNvSpPr>
              <a:spLocks noEditPoints="1"/>
            </p:cNvSpPr>
            <p:nvPr/>
          </p:nvSpPr>
          <p:spPr bwMode="auto">
            <a:xfrm>
              <a:off x="504825" y="1082675"/>
              <a:ext cx="708025" cy="215900"/>
            </a:xfrm>
            <a:custGeom>
              <a:avLst/>
              <a:gdLst>
                <a:gd name="T0" fmla="*/ 15 w 47"/>
                <a:gd name="T1" fmla="*/ 6 h 14"/>
                <a:gd name="T2" fmla="*/ 13 w 47"/>
                <a:gd name="T3" fmla="*/ 6 h 14"/>
                <a:gd name="T4" fmla="*/ 10 w 47"/>
                <a:gd name="T5" fmla="*/ 8 h 14"/>
                <a:gd name="T6" fmla="*/ 6 w 47"/>
                <a:gd name="T7" fmla="*/ 10 h 14"/>
                <a:gd name="T8" fmla="*/ 5 w 47"/>
                <a:gd name="T9" fmla="*/ 12 h 14"/>
                <a:gd name="T10" fmla="*/ 8 w 47"/>
                <a:gd name="T11" fmla="*/ 12 h 14"/>
                <a:gd name="T12" fmla="*/ 8 w 47"/>
                <a:gd name="T13" fmla="*/ 12 h 14"/>
                <a:gd name="T14" fmla="*/ 4 w 47"/>
                <a:gd name="T15" fmla="*/ 14 h 14"/>
                <a:gd name="T16" fmla="*/ 4 w 47"/>
                <a:gd name="T17" fmla="*/ 14 h 14"/>
                <a:gd name="T18" fmla="*/ 1 w 47"/>
                <a:gd name="T19" fmla="*/ 13 h 14"/>
                <a:gd name="T20" fmla="*/ 0 w 47"/>
                <a:gd name="T21" fmla="*/ 11 h 14"/>
                <a:gd name="T22" fmla="*/ 1 w 47"/>
                <a:gd name="T23" fmla="*/ 8 h 14"/>
                <a:gd name="T24" fmla="*/ 5 w 47"/>
                <a:gd name="T25" fmla="*/ 7 h 14"/>
                <a:gd name="T26" fmla="*/ 5 w 47"/>
                <a:gd name="T27" fmla="*/ 7 h 14"/>
                <a:gd name="T28" fmla="*/ 4 w 47"/>
                <a:gd name="T29" fmla="*/ 8 h 14"/>
                <a:gd name="T30" fmla="*/ 7 w 47"/>
                <a:gd name="T31" fmla="*/ 8 h 14"/>
                <a:gd name="T32" fmla="*/ 9 w 47"/>
                <a:gd name="T33" fmla="*/ 7 h 14"/>
                <a:gd name="T34" fmla="*/ 12 w 47"/>
                <a:gd name="T35" fmla="*/ 6 h 14"/>
                <a:gd name="T36" fmla="*/ 9 w 47"/>
                <a:gd name="T37" fmla="*/ 6 h 14"/>
                <a:gd name="T38" fmla="*/ 9 w 47"/>
                <a:gd name="T39" fmla="*/ 5 h 14"/>
                <a:gd name="T40" fmla="*/ 9 w 47"/>
                <a:gd name="T41" fmla="*/ 4 h 14"/>
                <a:gd name="T42" fmla="*/ 7 w 47"/>
                <a:gd name="T43" fmla="*/ 4 h 14"/>
                <a:gd name="T44" fmla="*/ 9 w 47"/>
                <a:gd name="T45" fmla="*/ 3 h 14"/>
                <a:gd name="T46" fmla="*/ 14 w 47"/>
                <a:gd name="T47" fmla="*/ 3 h 14"/>
                <a:gd name="T48" fmla="*/ 13 w 47"/>
                <a:gd name="T49" fmla="*/ 3 h 14"/>
                <a:gd name="T50" fmla="*/ 12 w 47"/>
                <a:gd name="T51" fmla="*/ 3 h 14"/>
                <a:gd name="T52" fmla="*/ 13 w 47"/>
                <a:gd name="T53" fmla="*/ 3 h 14"/>
                <a:gd name="T54" fmla="*/ 14 w 47"/>
                <a:gd name="T55" fmla="*/ 3 h 14"/>
                <a:gd name="T56" fmla="*/ 17 w 47"/>
                <a:gd name="T57" fmla="*/ 3 h 14"/>
                <a:gd name="T58" fmla="*/ 22 w 47"/>
                <a:gd name="T59" fmla="*/ 2 h 14"/>
                <a:gd name="T60" fmla="*/ 26 w 47"/>
                <a:gd name="T61" fmla="*/ 2 h 14"/>
                <a:gd name="T62" fmla="*/ 32 w 47"/>
                <a:gd name="T63" fmla="*/ 2 h 14"/>
                <a:gd name="T64" fmla="*/ 35 w 47"/>
                <a:gd name="T65" fmla="*/ 2 h 14"/>
                <a:gd name="T66" fmla="*/ 41 w 47"/>
                <a:gd name="T67" fmla="*/ 1 h 14"/>
                <a:gd name="T68" fmla="*/ 45 w 47"/>
                <a:gd name="T69" fmla="*/ 1 h 14"/>
                <a:gd name="T70" fmla="*/ 47 w 47"/>
                <a:gd name="T71" fmla="*/ 0 h 14"/>
                <a:gd name="T72" fmla="*/ 47 w 47"/>
                <a:gd name="T73" fmla="*/ 1 h 14"/>
                <a:gd name="T74" fmla="*/ 44 w 47"/>
                <a:gd name="T75" fmla="*/ 2 h 14"/>
                <a:gd name="T76" fmla="*/ 42 w 47"/>
                <a:gd name="T77" fmla="*/ 2 h 14"/>
                <a:gd name="T78" fmla="*/ 43 w 47"/>
                <a:gd name="T79" fmla="*/ 3 h 14"/>
                <a:gd name="T80" fmla="*/ 37 w 47"/>
                <a:gd name="T81" fmla="*/ 4 h 14"/>
                <a:gd name="T82" fmla="*/ 36 w 47"/>
                <a:gd name="T83" fmla="*/ 4 h 14"/>
                <a:gd name="T84" fmla="*/ 32 w 47"/>
                <a:gd name="T85" fmla="*/ 5 h 14"/>
                <a:gd name="T86" fmla="*/ 30 w 47"/>
                <a:gd name="T87" fmla="*/ 5 h 14"/>
                <a:gd name="T88" fmla="*/ 26 w 47"/>
                <a:gd name="T89" fmla="*/ 6 h 14"/>
                <a:gd name="T90" fmla="*/ 19 w 47"/>
                <a:gd name="T91" fmla="*/ 6 h 14"/>
                <a:gd name="T92" fmla="*/ 16 w 47"/>
                <a:gd name="T93" fmla="*/ 7 h 14"/>
                <a:gd name="T94" fmla="*/ 15 w 47"/>
                <a:gd name="T95" fmla="*/ 7 h 14"/>
                <a:gd name="T96" fmla="*/ 16 w 47"/>
                <a:gd name="T97" fmla="*/ 6 h 14"/>
                <a:gd name="T98" fmla="*/ 16 w 47"/>
                <a:gd name="T99" fmla="*/ 6 h 14"/>
                <a:gd name="T100" fmla="*/ 23 w 47"/>
                <a:gd name="T101" fmla="*/ 2 h 14"/>
                <a:gd name="T102" fmla="*/ 23 w 47"/>
                <a:gd name="T10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 h="14">
                  <a:moveTo>
                    <a:pt x="16" y="6"/>
                  </a:moveTo>
                  <a:cubicBezTo>
                    <a:pt x="15" y="6"/>
                    <a:pt x="15" y="6"/>
                    <a:pt x="15" y="6"/>
                  </a:cubicBezTo>
                  <a:cubicBezTo>
                    <a:pt x="14" y="6"/>
                    <a:pt x="14" y="7"/>
                    <a:pt x="13" y="6"/>
                  </a:cubicBezTo>
                  <a:cubicBezTo>
                    <a:pt x="13" y="6"/>
                    <a:pt x="13" y="6"/>
                    <a:pt x="13" y="6"/>
                  </a:cubicBezTo>
                  <a:cubicBezTo>
                    <a:pt x="12" y="7"/>
                    <a:pt x="12" y="7"/>
                    <a:pt x="11" y="7"/>
                  </a:cubicBezTo>
                  <a:cubicBezTo>
                    <a:pt x="11" y="8"/>
                    <a:pt x="11" y="8"/>
                    <a:pt x="10" y="8"/>
                  </a:cubicBezTo>
                  <a:cubicBezTo>
                    <a:pt x="9" y="8"/>
                    <a:pt x="8" y="9"/>
                    <a:pt x="8" y="9"/>
                  </a:cubicBezTo>
                  <a:cubicBezTo>
                    <a:pt x="7" y="10"/>
                    <a:pt x="7" y="10"/>
                    <a:pt x="6" y="10"/>
                  </a:cubicBezTo>
                  <a:cubicBezTo>
                    <a:pt x="6" y="11"/>
                    <a:pt x="6" y="11"/>
                    <a:pt x="5" y="12"/>
                  </a:cubicBezTo>
                  <a:cubicBezTo>
                    <a:pt x="5" y="12"/>
                    <a:pt x="5" y="12"/>
                    <a:pt x="5" y="12"/>
                  </a:cubicBezTo>
                  <a:cubicBezTo>
                    <a:pt x="5" y="12"/>
                    <a:pt x="6" y="12"/>
                    <a:pt x="6" y="12"/>
                  </a:cubicBezTo>
                  <a:cubicBezTo>
                    <a:pt x="7" y="11"/>
                    <a:pt x="7" y="12"/>
                    <a:pt x="8" y="12"/>
                  </a:cubicBezTo>
                  <a:cubicBezTo>
                    <a:pt x="8" y="12"/>
                    <a:pt x="8" y="12"/>
                    <a:pt x="8" y="12"/>
                  </a:cubicBezTo>
                  <a:cubicBezTo>
                    <a:pt x="8" y="12"/>
                    <a:pt x="8" y="12"/>
                    <a:pt x="8" y="12"/>
                  </a:cubicBezTo>
                  <a:cubicBezTo>
                    <a:pt x="7" y="13"/>
                    <a:pt x="6" y="13"/>
                    <a:pt x="5" y="13"/>
                  </a:cubicBezTo>
                  <a:cubicBezTo>
                    <a:pt x="5" y="13"/>
                    <a:pt x="4" y="13"/>
                    <a:pt x="4" y="14"/>
                  </a:cubicBezTo>
                  <a:cubicBezTo>
                    <a:pt x="4" y="14"/>
                    <a:pt x="4" y="14"/>
                    <a:pt x="4" y="14"/>
                  </a:cubicBezTo>
                  <a:cubicBezTo>
                    <a:pt x="4" y="14"/>
                    <a:pt x="4" y="14"/>
                    <a:pt x="4" y="14"/>
                  </a:cubicBezTo>
                  <a:cubicBezTo>
                    <a:pt x="4" y="13"/>
                    <a:pt x="3" y="13"/>
                    <a:pt x="3" y="13"/>
                  </a:cubicBezTo>
                  <a:cubicBezTo>
                    <a:pt x="2" y="13"/>
                    <a:pt x="1" y="13"/>
                    <a:pt x="1" y="13"/>
                  </a:cubicBezTo>
                  <a:cubicBezTo>
                    <a:pt x="0" y="13"/>
                    <a:pt x="0" y="12"/>
                    <a:pt x="0" y="12"/>
                  </a:cubicBezTo>
                  <a:cubicBezTo>
                    <a:pt x="1" y="12"/>
                    <a:pt x="0" y="11"/>
                    <a:pt x="0" y="11"/>
                  </a:cubicBezTo>
                  <a:cubicBezTo>
                    <a:pt x="1" y="10"/>
                    <a:pt x="1" y="10"/>
                    <a:pt x="0" y="9"/>
                  </a:cubicBezTo>
                  <a:cubicBezTo>
                    <a:pt x="0" y="9"/>
                    <a:pt x="1" y="9"/>
                    <a:pt x="1" y="8"/>
                  </a:cubicBezTo>
                  <a:cubicBezTo>
                    <a:pt x="2" y="8"/>
                    <a:pt x="2" y="8"/>
                    <a:pt x="3" y="8"/>
                  </a:cubicBezTo>
                  <a:cubicBezTo>
                    <a:pt x="4" y="8"/>
                    <a:pt x="4" y="7"/>
                    <a:pt x="5" y="7"/>
                  </a:cubicBezTo>
                  <a:cubicBezTo>
                    <a:pt x="5" y="7"/>
                    <a:pt x="5" y="7"/>
                    <a:pt x="5" y="7"/>
                  </a:cubicBezTo>
                  <a:cubicBezTo>
                    <a:pt x="5" y="7"/>
                    <a:pt x="5" y="7"/>
                    <a:pt x="5" y="7"/>
                  </a:cubicBezTo>
                  <a:cubicBezTo>
                    <a:pt x="5" y="8"/>
                    <a:pt x="4" y="8"/>
                    <a:pt x="4" y="8"/>
                  </a:cubicBezTo>
                  <a:cubicBezTo>
                    <a:pt x="4" y="8"/>
                    <a:pt x="3" y="8"/>
                    <a:pt x="4" y="8"/>
                  </a:cubicBezTo>
                  <a:cubicBezTo>
                    <a:pt x="4" y="9"/>
                    <a:pt x="4" y="9"/>
                    <a:pt x="4" y="9"/>
                  </a:cubicBezTo>
                  <a:cubicBezTo>
                    <a:pt x="5" y="8"/>
                    <a:pt x="6" y="8"/>
                    <a:pt x="7" y="8"/>
                  </a:cubicBezTo>
                  <a:cubicBezTo>
                    <a:pt x="7" y="7"/>
                    <a:pt x="8" y="7"/>
                    <a:pt x="8" y="7"/>
                  </a:cubicBezTo>
                  <a:cubicBezTo>
                    <a:pt x="9" y="8"/>
                    <a:pt x="9" y="7"/>
                    <a:pt x="9" y="7"/>
                  </a:cubicBezTo>
                  <a:cubicBezTo>
                    <a:pt x="10" y="7"/>
                    <a:pt x="11" y="7"/>
                    <a:pt x="11" y="7"/>
                  </a:cubicBezTo>
                  <a:cubicBezTo>
                    <a:pt x="12" y="7"/>
                    <a:pt x="12" y="7"/>
                    <a:pt x="12" y="6"/>
                  </a:cubicBezTo>
                  <a:cubicBezTo>
                    <a:pt x="12" y="6"/>
                    <a:pt x="12" y="6"/>
                    <a:pt x="11" y="6"/>
                  </a:cubicBezTo>
                  <a:cubicBezTo>
                    <a:pt x="11" y="6"/>
                    <a:pt x="10" y="6"/>
                    <a:pt x="9" y="6"/>
                  </a:cubicBezTo>
                  <a:cubicBezTo>
                    <a:pt x="9" y="6"/>
                    <a:pt x="9" y="5"/>
                    <a:pt x="9" y="5"/>
                  </a:cubicBezTo>
                  <a:cubicBezTo>
                    <a:pt x="9" y="5"/>
                    <a:pt x="9" y="5"/>
                    <a:pt x="9" y="5"/>
                  </a:cubicBezTo>
                  <a:cubicBezTo>
                    <a:pt x="10" y="5"/>
                    <a:pt x="10" y="4"/>
                    <a:pt x="10" y="4"/>
                  </a:cubicBezTo>
                  <a:cubicBezTo>
                    <a:pt x="10" y="3"/>
                    <a:pt x="9" y="4"/>
                    <a:pt x="9" y="4"/>
                  </a:cubicBezTo>
                  <a:cubicBezTo>
                    <a:pt x="9" y="4"/>
                    <a:pt x="8" y="4"/>
                    <a:pt x="8" y="4"/>
                  </a:cubicBezTo>
                  <a:cubicBezTo>
                    <a:pt x="8" y="4"/>
                    <a:pt x="7" y="4"/>
                    <a:pt x="7" y="4"/>
                  </a:cubicBezTo>
                  <a:cubicBezTo>
                    <a:pt x="7" y="3"/>
                    <a:pt x="8" y="3"/>
                    <a:pt x="8" y="3"/>
                  </a:cubicBezTo>
                  <a:cubicBezTo>
                    <a:pt x="8" y="3"/>
                    <a:pt x="9" y="3"/>
                    <a:pt x="9" y="3"/>
                  </a:cubicBezTo>
                  <a:cubicBezTo>
                    <a:pt x="10" y="3"/>
                    <a:pt x="11" y="3"/>
                    <a:pt x="11" y="3"/>
                  </a:cubicBezTo>
                  <a:cubicBezTo>
                    <a:pt x="12" y="3"/>
                    <a:pt x="13" y="2"/>
                    <a:pt x="14" y="3"/>
                  </a:cubicBezTo>
                  <a:cubicBezTo>
                    <a:pt x="13" y="3"/>
                    <a:pt x="13" y="3"/>
                    <a:pt x="13" y="3"/>
                  </a:cubicBezTo>
                  <a:cubicBezTo>
                    <a:pt x="13" y="3"/>
                    <a:pt x="13" y="3"/>
                    <a:pt x="13" y="3"/>
                  </a:cubicBezTo>
                  <a:cubicBezTo>
                    <a:pt x="13" y="3"/>
                    <a:pt x="13" y="3"/>
                    <a:pt x="13" y="3"/>
                  </a:cubicBezTo>
                  <a:cubicBezTo>
                    <a:pt x="13" y="3"/>
                    <a:pt x="12" y="3"/>
                    <a:pt x="12" y="3"/>
                  </a:cubicBezTo>
                  <a:cubicBezTo>
                    <a:pt x="12" y="3"/>
                    <a:pt x="13" y="3"/>
                    <a:pt x="13" y="3"/>
                  </a:cubicBezTo>
                  <a:cubicBezTo>
                    <a:pt x="13" y="3"/>
                    <a:pt x="13" y="3"/>
                    <a:pt x="13" y="3"/>
                  </a:cubicBezTo>
                  <a:cubicBezTo>
                    <a:pt x="13" y="3"/>
                    <a:pt x="13" y="3"/>
                    <a:pt x="13" y="3"/>
                  </a:cubicBezTo>
                  <a:cubicBezTo>
                    <a:pt x="14" y="3"/>
                    <a:pt x="14" y="3"/>
                    <a:pt x="14" y="3"/>
                  </a:cubicBezTo>
                  <a:cubicBezTo>
                    <a:pt x="15" y="3"/>
                    <a:pt x="15" y="3"/>
                    <a:pt x="15" y="3"/>
                  </a:cubicBezTo>
                  <a:cubicBezTo>
                    <a:pt x="16" y="3"/>
                    <a:pt x="17" y="3"/>
                    <a:pt x="17" y="3"/>
                  </a:cubicBezTo>
                  <a:cubicBezTo>
                    <a:pt x="18" y="3"/>
                    <a:pt x="18" y="3"/>
                    <a:pt x="18" y="3"/>
                  </a:cubicBezTo>
                  <a:cubicBezTo>
                    <a:pt x="20" y="2"/>
                    <a:pt x="21" y="3"/>
                    <a:pt x="22" y="2"/>
                  </a:cubicBezTo>
                  <a:cubicBezTo>
                    <a:pt x="23" y="2"/>
                    <a:pt x="23" y="2"/>
                    <a:pt x="24" y="2"/>
                  </a:cubicBezTo>
                  <a:cubicBezTo>
                    <a:pt x="24" y="3"/>
                    <a:pt x="25" y="3"/>
                    <a:pt x="26" y="2"/>
                  </a:cubicBezTo>
                  <a:cubicBezTo>
                    <a:pt x="27" y="2"/>
                    <a:pt x="28" y="2"/>
                    <a:pt x="29" y="2"/>
                  </a:cubicBezTo>
                  <a:cubicBezTo>
                    <a:pt x="30" y="2"/>
                    <a:pt x="31" y="2"/>
                    <a:pt x="32" y="2"/>
                  </a:cubicBezTo>
                  <a:cubicBezTo>
                    <a:pt x="33" y="2"/>
                    <a:pt x="34" y="2"/>
                    <a:pt x="34" y="2"/>
                  </a:cubicBezTo>
                  <a:cubicBezTo>
                    <a:pt x="35" y="2"/>
                    <a:pt x="35" y="2"/>
                    <a:pt x="35" y="2"/>
                  </a:cubicBezTo>
                  <a:cubicBezTo>
                    <a:pt x="36" y="2"/>
                    <a:pt x="37" y="2"/>
                    <a:pt x="38" y="1"/>
                  </a:cubicBezTo>
                  <a:cubicBezTo>
                    <a:pt x="39" y="1"/>
                    <a:pt x="40" y="1"/>
                    <a:pt x="41" y="1"/>
                  </a:cubicBezTo>
                  <a:cubicBezTo>
                    <a:pt x="42" y="1"/>
                    <a:pt x="43" y="1"/>
                    <a:pt x="44" y="1"/>
                  </a:cubicBezTo>
                  <a:cubicBezTo>
                    <a:pt x="45" y="0"/>
                    <a:pt x="45" y="0"/>
                    <a:pt x="45" y="1"/>
                  </a:cubicBezTo>
                  <a:cubicBezTo>
                    <a:pt x="46" y="1"/>
                    <a:pt x="46" y="1"/>
                    <a:pt x="47" y="0"/>
                  </a:cubicBezTo>
                  <a:cubicBezTo>
                    <a:pt x="47" y="0"/>
                    <a:pt x="47" y="0"/>
                    <a:pt x="47" y="0"/>
                  </a:cubicBezTo>
                  <a:cubicBezTo>
                    <a:pt x="47" y="0"/>
                    <a:pt x="47" y="0"/>
                    <a:pt x="47" y="1"/>
                  </a:cubicBezTo>
                  <a:cubicBezTo>
                    <a:pt x="47" y="1"/>
                    <a:pt x="47" y="1"/>
                    <a:pt x="47" y="1"/>
                  </a:cubicBezTo>
                  <a:cubicBezTo>
                    <a:pt x="47" y="1"/>
                    <a:pt x="46" y="1"/>
                    <a:pt x="46" y="1"/>
                  </a:cubicBezTo>
                  <a:cubicBezTo>
                    <a:pt x="46" y="2"/>
                    <a:pt x="45" y="2"/>
                    <a:pt x="44" y="2"/>
                  </a:cubicBezTo>
                  <a:cubicBezTo>
                    <a:pt x="44" y="2"/>
                    <a:pt x="43" y="2"/>
                    <a:pt x="43" y="2"/>
                  </a:cubicBezTo>
                  <a:cubicBezTo>
                    <a:pt x="42" y="2"/>
                    <a:pt x="42" y="2"/>
                    <a:pt x="42" y="2"/>
                  </a:cubicBezTo>
                  <a:cubicBezTo>
                    <a:pt x="42" y="2"/>
                    <a:pt x="42" y="2"/>
                    <a:pt x="43" y="2"/>
                  </a:cubicBezTo>
                  <a:cubicBezTo>
                    <a:pt x="43" y="2"/>
                    <a:pt x="43" y="3"/>
                    <a:pt x="43" y="3"/>
                  </a:cubicBezTo>
                  <a:cubicBezTo>
                    <a:pt x="42" y="3"/>
                    <a:pt x="41" y="3"/>
                    <a:pt x="40" y="3"/>
                  </a:cubicBezTo>
                  <a:cubicBezTo>
                    <a:pt x="39" y="3"/>
                    <a:pt x="38" y="3"/>
                    <a:pt x="37" y="4"/>
                  </a:cubicBezTo>
                  <a:cubicBezTo>
                    <a:pt x="37" y="4"/>
                    <a:pt x="36" y="4"/>
                    <a:pt x="36" y="4"/>
                  </a:cubicBezTo>
                  <a:cubicBezTo>
                    <a:pt x="36" y="4"/>
                    <a:pt x="36" y="4"/>
                    <a:pt x="36" y="4"/>
                  </a:cubicBezTo>
                  <a:cubicBezTo>
                    <a:pt x="35" y="4"/>
                    <a:pt x="35" y="4"/>
                    <a:pt x="34" y="4"/>
                  </a:cubicBezTo>
                  <a:cubicBezTo>
                    <a:pt x="34" y="4"/>
                    <a:pt x="33" y="5"/>
                    <a:pt x="32" y="5"/>
                  </a:cubicBezTo>
                  <a:cubicBezTo>
                    <a:pt x="32" y="5"/>
                    <a:pt x="32" y="5"/>
                    <a:pt x="31" y="5"/>
                  </a:cubicBezTo>
                  <a:cubicBezTo>
                    <a:pt x="31" y="5"/>
                    <a:pt x="30" y="5"/>
                    <a:pt x="30" y="5"/>
                  </a:cubicBezTo>
                  <a:cubicBezTo>
                    <a:pt x="29" y="5"/>
                    <a:pt x="28" y="5"/>
                    <a:pt x="27" y="6"/>
                  </a:cubicBezTo>
                  <a:cubicBezTo>
                    <a:pt x="26" y="6"/>
                    <a:pt x="26" y="6"/>
                    <a:pt x="26" y="6"/>
                  </a:cubicBezTo>
                  <a:cubicBezTo>
                    <a:pt x="25" y="5"/>
                    <a:pt x="24" y="6"/>
                    <a:pt x="23" y="6"/>
                  </a:cubicBezTo>
                  <a:cubicBezTo>
                    <a:pt x="21" y="6"/>
                    <a:pt x="20" y="6"/>
                    <a:pt x="19" y="6"/>
                  </a:cubicBezTo>
                  <a:cubicBezTo>
                    <a:pt x="18" y="6"/>
                    <a:pt x="17" y="6"/>
                    <a:pt x="16" y="6"/>
                  </a:cubicBezTo>
                  <a:cubicBezTo>
                    <a:pt x="16" y="6"/>
                    <a:pt x="16" y="6"/>
                    <a:pt x="16" y="7"/>
                  </a:cubicBezTo>
                  <a:cubicBezTo>
                    <a:pt x="16" y="7"/>
                    <a:pt x="15" y="7"/>
                    <a:pt x="15" y="7"/>
                  </a:cubicBezTo>
                  <a:cubicBezTo>
                    <a:pt x="15" y="7"/>
                    <a:pt x="15" y="7"/>
                    <a:pt x="15" y="7"/>
                  </a:cubicBezTo>
                  <a:cubicBezTo>
                    <a:pt x="15" y="6"/>
                    <a:pt x="15" y="6"/>
                    <a:pt x="16" y="6"/>
                  </a:cubicBezTo>
                  <a:cubicBezTo>
                    <a:pt x="16" y="6"/>
                    <a:pt x="16" y="6"/>
                    <a:pt x="16" y="6"/>
                  </a:cubicBezTo>
                  <a:cubicBezTo>
                    <a:pt x="16" y="6"/>
                    <a:pt x="16" y="6"/>
                    <a:pt x="16" y="6"/>
                  </a:cubicBezTo>
                  <a:cubicBezTo>
                    <a:pt x="16" y="6"/>
                    <a:pt x="16" y="6"/>
                    <a:pt x="16" y="6"/>
                  </a:cubicBezTo>
                  <a:close/>
                  <a:moveTo>
                    <a:pt x="23" y="2"/>
                  </a:moveTo>
                  <a:cubicBezTo>
                    <a:pt x="23" y="2"/>
                    <a:pt x="23" y="2"/>
                    <a:pt x="23" y="2"/>
                  </a:cubicBezTo>
                  <a:cubicBezTo>
                    <a:pt x="23" y="2"/>
                    <a:pt x="23" y="2"/>
                    <a:pt x="23" y="2"/>
                  </a:cubicBezTo>
                  <a:cubicBezTo>
                    <a:pt x="23" y="2"/>
                    <a:pt x="23" y="2"/>
                    <a:pt x="23" y="2"/>
                  </a:cubicBezTo>
                  <a:cubicBezTo>
                    <a:pt x="23" y="2"/>
                    <a:pt x="23" y="2"/>
                    <a:pt x="2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 name="Freeform 7"/>
            <p:cNvSpPr>
              <a:spLocks noEditPoints="1"/>
            </p:cNvSpPr>
            <p:nvPr/>
          </p:nvSpPr>
          <p:spPr bwMode="auto">
            <a:xfrm>
              <a:off x="2100263" y="1422400"/>
              <a:ext cx="452438" cy="46037"/>
            </a:xfrm>
            <a:custGeom>
              <a:avLst/>
              <a:gdLst>
                <a:gd name="T0" fmla="*/ 11 w 30"/>
                <a:gd name="T1" fmla="*/ 2 h 3"/>
                <a:gd name="T2" fmla="*/ 10 w 30"/>
                <a:gd name="T3" fmla="*/ 3 h 3"/>
                <a:gd name="T4" fmla="*/ 9 w 30"/>
                <a:gd name="T5" fmla="*/ 2 h 3"/>
                <a:gd name="T6" fmla="*/ 9 w 30"/>
                <a:gd name="T7" fmla="*/ 2 h 3"/>
                <a:gd name="T8" fmla="*/ 4 w 30"/>
                <a:gd name="T9" fmla="*/ 3 h 3"/>
                <a:gd name="T10" fmla="*/ 0 w 30"/>
                <a:gd name="T11" fmla="*/ 3 h 3"/>
                <a:gd name="T12" fmla="*/ 0 w 30"/>
                <a:gd name="T13" fmla="*/ 3 h 3"/>
                <a:gd name="T14" fmla="*/ 0 w 30"/>
                <a:gd name="T15" fmla="*/ 2 h 3"/>
                <a:gd name="T16" fmla="*/ 0 w 30"/>
                <a:gd name="T17" fmla="*/ 2 h 3"/>
                <a:gd name="T18" fmla="*/ 2 w 30"/>
                <a:gd name="T19" fmla="*/ 2 h 3"/>
                <a:gd name="T20" fmla="*/ 3 w 30"/>
                <a:gd name="T21" fmla="*/ 2 h 3"/>
                <a:gd name="T22" fmla="*/ 4 w 30"/>
                <a:gd name="T23" fmla="*/ 2 h 3"/>
                <a:gd name="T24" fmla="*/ 5 w 30"/>
                <a:gd name="T25" fmla="*/ 2 h 3"/>
                <a:gd name="T26" fmla="*/ 5 w 30"/>
                <a:gd name="T27" fmla="*/ 1 h 3"/>
                <a:gd name="T28" fmla="*/ 2 w 30"/>
                <a:gd name="T29" fmla="*/ 1 h 3"/>
                <a:gd name="T30" fmla="*/ 1 w 30"/>
                <a:gd name="T31" fmla="*/ 1 h 3"/>
                <a:gd name="T32" fmla="*/ 2 w 30"/>
                <a:gd name="T33" fmla="*/ 1 h 3"/>
                <a:gd name="T34" fmla="*/ 6 w 30"/>
                <a:gd name="T35" fmla="*/ 1 h 3"/>
                <a:gd name="T36" fmla="*/ 7 w 30"/>
                <a:gd name="T37" fmla="*/ 1 h 3"/>
                <a:gd name="T38" fmla="*/ 10 w 30"/>
                <a:gd name="T39" fmla="*/ 1 h 3"/>
                <a:gd name="T40" fmla="*/ 12 w 30"/>
                <a:gd name="T41" fmla="*/ 1 h 3"/>
                <a:gd name="T42" fmla="*/ 13 w 30"/>
                <a:gd name="T43" fmla="*/ 1 h 3"/>
                <a:gd name="T44" fmla="*/ 13 w 30"/>
                <a:gd name="T45" fmla="*/ 1 h 3"/>
                <a:gd name="T46" fmla="*/ 15 w 30"/>
                <a:gd name="T47" fmla="*/ 1 h 3"/>
                <a:gd name="T48" fmla="*/ 17 w 30"/>
                <a:gd name="T49" fmla="*/ 1 h 3"/>
                <a:gd name="T50" fmla="*/ 18 w 30"/>
                <a:gd name="T51" fmla="*/ 1 h 3"/>
                <a:gd name="T52" fmla="*/ 19 w 30"/>
                <a:gd name="T53" fmla="*/ 1 h 3"/>
                <a:gd name="T54" fmla="*/ 21 w 30"/>
                <a:gd name="T55" fmla="*/ 1 h 3"/>
                <a:gd name="T56" fmla="*/ 23 w 30"/>
                <a:gd name="T57" fmla="*/ 1 h 3"/>
                <a:gd name="T58" fmla="*/ 24 w 30"/>
                <a:gd name="T59" fmla="*/ 1 h 3"/>
                <a:gd name="T60" fmla="*/ 24 w 30"/>
                <a:gd name="T61" fmla="*/ 1 h 3"/>
                <a:gd name="T62" fmla="*/ 27 w 30"/>
                <a:gd name="T63" fmla="*/ 1 h 3"/>
                <a:gd name="T64" fmla="*/ 28 w 30"/>
                <a:gd name="T65" fmla="*/ 1 h 3"/>
                <a:gd name="T66" fmla="*/ 30 w 30"/>
                <a:gd name="T67" fmla="*/ 1 h 3"/>
                <a:gd name="T68" fmla="*/ 29 w 30"/>
                <a:gd name="T69" fmla="*/ 2 h 3"/>
                <a:gd name="T70" fmla="*/ 26 w 30"/>
                <a:gd name="T71" fmla="*/ 2 h 3"/>
                <a:gd name="T72" fmla="*/ 23 w 30"/>
                <a:gd name="T73" fmla="*/ 2 h 3"/>
                <a:gd name="T74" fmla="*/ 21 w 30"/>
                <a:gd name="T75" fmla="*/ 2 h 3"/>
                <a:gd name="T76" fmla="*/ 20 w 30"/>
                <a:gd name="T77" fmla="*/ 2 h 3"/>
                <a:gd name="T78" fmla="*/ 19 w 30"/>
                <a:gd name="T79" fmla="*/ 2 h 3"/>
                <a:gd name="T80" fmla="*/ 18 w 30"/>
                <a:gd name="T81" fmla="*/ 2 h 3"/>
                <a:gd name="T82" fmla="*/ 15 w 30"/>
                <a:gd name="T83" fmla="*/ 2 h 3"/>
                <a:gd name="T84" fmla="*/ 14 w 30"/>
                <a:gd name="T85" fmla="*/ 2 h 3"/>
                <a:gd name="T86" fmla="*/ 12 w 30"/>
                <a:gd name="T87" fmla="*/ 2 h 3"/>
                <a:gd name="T88" fmla="*/ 12 w 30"/>
                <a:gd name="T89" fmla="*/ 2 h 3"/>
                <a:gd name="T90" fmla="*/ 11 w 30"/>
                <a:gd name="T91" fmla="*/ 2 h 3"/>
                <a:gd name="T92" fmla="*/ 11 w 30"/>
                <a:gd name="T93" fmla="*/ 2 h 3"/>
                <a:gd name="T94" fmla="*/ 6 w 30"/>
                <a:gd name="T95" fmla="*/ 2 h 3"/>
                <a:gd name="T96" fmla="*/ 5 w 30"/>
                <a:gd name="T97" fmla="*/ 2 h 3"/>
                <a:gd name="T98" fmla="*/ 5 w 30"/>
                <a:gd name="T99" fmla="*/ 2 h 3"/>
                <a:gd name="T100" fmla="*/ 6 w 30"/>
                <a:gd name="T101" fmla="*/ 2 h 3"/>
                <a:gd name="T102" fmla="*/ 6 w 30"/>
                <a:gd name="T10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 h="3">
                  <a:moveTo>
                    <a:pt x="11" y="2"/>
                  </a:moveTo>
                  <a:cubicBezTo>
                    <a:pt x="11" y="2"/>
                    <a:pt x="10" y="2"/>
                    <a:pt x="10" y="3"/>
                  </a:cubicBezTo>
                  <a:cubicBezTo>
                    <a:pt x="10" y="3"/>
                    <a:pt x="9" y="3"/>
                    <a:pt x="9" y="2"/>
                  </a:cubicBezTo>
                  <a:cubicBezTo>
                    <a:pt x="9" y="2"/>
                    <a:pt x="9" y="2"/>
                    <a:pt x="9" y="2"/>
                  </a:cubicBezTo>
                  <a:cubicBezTo>
                    <a:pt x="7" y="3"/>
                    <a:pt x="5" y="3"/>
                    <a:pt x="4" y="3"/>
                  </a:cubicBezTo>
                  <a:cubicBezTo>
                    <a:pt x="2" y="3"/>
                    <a:pt x="1" y="3"/>
                    <a:pt x="0" y="3"/>
                  </a:cubicBezTo>
                  <a:cubicBezTo>
                    <a:pt x="0" y="3"/>
                    <a:pt x="0" y="3"/>
                    <a:pt x="0" y="3"/>
                  </a:cubicBezTo>
                  <a:cubicBezTo>
                    <a:pt x="0" y="3"/>
                    <a:pt x="0" y="3"/>
                    <a:pt x="0" y="2"/>
                  </a:cubicBezTo>
                  <a:cubicBezTo>
                    <a:pt x="0" y="2"/>
                    <a:pt x="0" y="2"/>
                    <a:pt x="0" y="2"/>
                  </a:cubicBezTo>
                  <a:cubicBezTo>
                    <a:pt x="1" y="3"/>
                    <a:pt x="1" y="2"/>
                    <a:pt x="2" y="2"/>
                  </a:cubicBezTo>
                  <a:cubicBezTo>
                    <a:pt x="2" y="2"/>
                    <a:pt x="2" y="2"/>
                    <a:pt x="3" y="2"/>
                  </a:cubicBezTo>
                  <a:cubicBezTo>
                    <a:pt x="3" y="2"/>
                    <a:pt x="4" y="2"/>
                    <a:pt x="4" y="2"/>
                  </a:cubicBezTo>
                  <a:cubicBezTo>
                    <a:pt x="5" y="2"/>
                    <a:pt x="5" y="2"/>
                    <a:pt x="5" y="2"/>
                  </a:cubicBezTo>
                  <a:cubicBezTo>
                    <a:pt x="5" y="2"/>
                    <a:pt x="5" y="2"/>
                    <a:pt x="5" y="1"/>
                  </a:cubicBezTo>
                  <a:cubicBezTo>
                    <a:pt x="4" y="1"/>
                    <a:pt x="3" y="1"/>
                    <a:pt x="2" y="1"/>
                  </a:cubicBezTo>
                  <a:cubicBezTo>
                    <a:pt x="2" y="1"/>
                    <a:pt x="1" y="1"/>
                    <a:pt x="1" y="1"/>
                  </a:cubicBezTo>
                  <a:cubicBezTo>
                    <a:pt x="1" y="1"/>
                    <a:pt x="2" y="1"/>
                    <a:pt x="2" y="1"/>
                  </a:cubicBezTo>
                  <a:cubicBezTo>
                    <a:pt x="3" y="1"/>
                    <a:pt x="4" y="1"/>
                    <a:pt x="6" y="1"/>
                  </a:cubicBezTo>
                  <a:cubicBezTo>
                    <a:pt x="6" y="1"/>
                    <a:pt x="7" y="1"/>
                    <a:pt x="7" y="1"/>
                  </a:cubicBezTo>
                  <a:cubicBezTo>
                    <a:pt x="8" y="1"/>
                    <a:pt x="9" y="1"/>
                    <a:pt x="10" y="1"/>
                  </a:cubicBezTo>
                  <a:cubicBezTo>
                    <a:pt x="10" y="1"/>
                    <a:pt x="11" y="1"/>
                    <a:pt x="12" y="1"/>
                  </a:cubicBezTo>
                  <a:cubicBezTo>
                    <a:pt x="12" y="1"/>
                    <a:pt x="12" y="1"/>
                    <a:pt x="13" y="1"/>
                  </a:cubicBezTo>
                  <a:cubicBezTo>
                    <a:pt x="13" y="1"/>
                    <a:pt x="13" y="1"/>
                    <a:pt x="13" y="1"/>
                  </a:cubicBezTo>
                  <a:cubicBezTo>
                    <a:pt x="14" y="1"/>
                    <a:pt x="15" y="0"/>
                    <a:pt x="15" y="1"/>
                  </a:cubicBezTo>
                  <a:cubicBezTo>
                    <a:pt x="16" y="1"/>
                    <a:pt x="17" y="1"/>
                    <a:pt x="17" y="1"/>
                  </a:cubicBezTo>
                  <a:cubicBezTo>
                    <a:pt x="18" y="1"/>
                    <a:pt x="18" y="1"/>
                    <a:pt x="18" y="1"/>
                  </a:cubicBezTo>
                  <a:cubicBezTo>
                    <a:pt x="19" y="0"/>
                    <a:pt x="19" y="0"/>
                    <a:pt x="19" y="1"/>
                  </a:cubicBezTo>
                  <a:cubicBezTo>
                    <a:pt x="20" y="1"/>
                    <a:pt x="20" y="1"/>
                    <a:pt x="21" y="1"/>
                  </a:cubicBezTo>
                  <a:cubicBezTo>
                    <a:pt x="21" y="0"/>
                    <a:pt x="22" y="1"/>
                    <a:pt x="23" y="1"/>
                  </a:cubicBezTo>
                  <a:cubicBezTo>
                    <a:pt x="23" y="1"/>
                    <a:pt x="23" y="1"/>
                    <a:pt x="24" y="1"/>
                  </a:cubicBezTo>
                  <a:cubicBezTo>
                    <a:pt x="24" y="0"/>
                    <a:pt x="24" y="1"/>
                    <a:pt x="24" y="1"/>
                  </a:cubicBezTo>
                  <a:cubicBezTo>
                    <a:pt x="25" y="1"/>
                    <a:pt x="26" y="1"/>
                    <a:pt x="27" y="1"/>
                  </a:cubicBezTo>
                  <a:cubicBezTo>
                    <a:pt x="27" y="1"/>
                    <a:pt x="27" y="1"/>
                    <a:pt x="28" y="1"/>
                  </a:cubicBezTo>
                  <a:cubicBezTo>
                    <a:pt x="28" y="1"/>
                    <a:pt x="29" y="1"/>
                    <a:pt x="30" y="1"/>
                  </a:cubicBezTo>
                  <a:cubicBezTo>
                    <a:pt x="30" y="2"/>
                    <a:pt x="30" y="2"/>
                    <a:pt x="29" y="2"/>
                  </a:cubicBezTo>
                  <a:cubicBezTo>
                    <a:pt x="28" y="2"/>
                    <a:pt x="27" y="2"/>
                    <a:pt x="26" y="2"/>
                  </a:cubicBezTo>
                  <a:cubicBezTo>
                    <a:pt x="25" y="2"/>
                    <a:pt x="24" y="2"/>
                    <a:pt x="23" y="2"/>
                  </a:cubicBezTo>
                  <a:cubicBezTo>
                    <a:pt x="23" y="2"/>
                    <a:pt x="22" y="2"/>
                    <a:pt x="21" y="2"/>
                  </a:cubicBezTo>
                  <a:cubicBezTo>
                    <a:pt x="21" y="2"/>
                    <a:pt x="21" y="2"/>
                    <a:pt x="20" y="2"/>
                  </a:cubicBezTo>
                  <a:cubicBezTo>
                    <a:pt x="20" y="2"/>
                    <a:pt x="19" y="1"/>
                    <a:pt x="19" y="2"/>
                  </a:cubicBezTo>
                  <a:cubicBezTo>
                    <a:pt x="19" y="2"/>
                    <a:pt x="18" y="2"/>
                    <a:pt x="18" y="2"/>
                  </a:cubicBezTo>
                  <a:cubicBezTo>
                    <a:pt x="17" y="2"/>
                    <a:pt x="16" y="2"/>
                    <a:pt x="15" y="2"/>
                  </a:cubicBezTo>
                  <a:cubicBezTo>
                    <a:pt x="14" y="2"/>
                    <a:pt x="14" y="2"/>
                    <a:pt x="14" y="2"/>
                  </a:cubicBezTo>
                  <a:cubicBezTo>
                    <a:pt x="13" y="2"/>
                    <a:pt x="13" y="2"/>
                    <a:pt x="12" y="2"/>
                  </a:cubicBezTo>
                  <a:cubicBezTo>
                    <a:pt x="12" y="2"/>
                    <a:pt x="12" y="2"/>
                    <a:pt x="12" y="2"/>
                  </a:cubicBezTo>
                  <a:cubicBezTo>
                    <a:pt x="12" y="2"/>
                    <a:pt x="11" y="2"/>
                    <a:pt x="11" y="2"/>
                  </a:cubicBezTo>
                  <a:cubicBezTo>
                    <a:pt x="11" y="2"/>
                    <a:pt x="11" y="2"/>
                    <a:pt x="11" y="2"/>
                  </a:cubicBezTo>
                  <a:close/>
                  <a:moveTo>
                    <a:pt x="6" y="2"/>
                  </a:moveTo>
                  <a:cubicBezTo>
                    <a:pt x="6" y="2"/>
                    <a:pt x="5" y="2"/>
                    <a:pt x="5" y="2"/>
                  </a:cubicBezTo>
                  <a:cubicBezTo>
                    <a:pt x="5" y="2"/>
                    <a:pt x="5" y="2"/>
                    <a:pt x="5" y="2"/>
                  </a:cubicBezTo>
                  <a:cubicBezTo>
                    <a:pt x="5" y="2"/>
                    <a:pt x="6" y="2"/>
                    <a:pt x="6" y="2"/>
                  </a:cubicBezTo>
                  <a:cubicBezTo>
                    <a:pt x="6" y="2"/>
                    <a:pt x="6" y="2"/>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 name="Freeform 8"/>
            <p:cNvSpPr/>
            <p:nvPr/>
          </p:nvSpPr>
          <p:spPr bwMode="auto">
            <a:xfrm>
              <a:off x="579438" y="1036638"/>
              <a:ext cx="227013" cy="76200"/>
            </a:xfrm>
            <a:custGeom>
              <a:avLst/>
              <a:gdLst>
                <a:gd name="T0" fmla="*/ 13 w 15"/>
                <a:gd name="T1" fmla="*/ 1 h 5"/>
                <a:gd name="T2" fmla="*/ 10 w 15"/>
                <a:gd name="T3" fmla="*/ 2 h 5"/>
                <a:gd name="T4" fmla="*/ 8 w 15"/>
                <a:gd name="T5" fmla="*/ 3 h 5"/>
                <a:gd name="T6" fmla="*/ 8 w 15"/>
                <a:gd name="T7" fmla="*/ 3 h 5"/>
                <a:gd name="T8" fmla="*/ 9 w 15"/>
                <a:gd name="T9" fmla="*/ 4 h 5"/>
                <a:gd name="T10" fmla="*/ 9 w 15"/>
                <a:gd name="T11" fmla="*/ 4 h 5"/>
                <a:gd name="T12" fmla="*/ 11 w 15"/>
                <a:gd name="T13" fmla="*/ 3 h 5"/>
                <a:gd name="T14" fmla="*/ 14 w 15"/>
                <a:gd name="T15" fmla="*/ 2 h 5"/>
                <a:gd name="T16" fmla="*/ 15 w 15"/>
                <a:gd name="T17" fmla="*/ 2 h 5"/>
                <a:gd name="T18" fmla="*/ 14 w 15"/>
                <a:gd name="T19" fmla="*/ 2 h 5"/>
                <a:gd name="T20" fmla="*/ 14 w 15"/>
                <a:gd name="T21" fmla="*/ 3 h 5"/>
                <a:gd name="T22" fmla="*/ 11 w 15"/>
                <a:gd name="T23" fmla="*/ 3 h 5"/>
                <a:gd name="T24" fmla="*/ 10 w 15"/>
                <a:gd name="T25" fmla="*/ 4 h 5"/>
                <a:gd name="T26" fmla="*/ 8 w 15"/>
                <a:gd name="T27" fmla="*/ 5 h 5"/>
                <a:gd name="T28" fmla="*/ 7 w 15"/>
                <a:gd name="T29" fmla="*/ 4 h 5"/>
                <a:gd name="T30" fmla="*/ 6 w 15"/>
                <a:gd name="T31" fmla="*/ 4 h 5"/>
                <a:gd name="T32" fmla="*/ 0 w 15"/>
                <a:gd name="T33" fmla="*/ 5 h 5"/>
                <a:gd name="T34" fmla="*/ 0 w 15"/>
                <a:gd name="T35" fmla="*/ 5 h 5"/>
                <a:gd name="T36" fmla="*/ 0 w 15"/>
                <a:gd name="T37" fmla="*/ 5 h 5"/>
                <a:gd name="T38" fmla="*/ 0 w 15"/>
                <a:gd name="T39" fmla="*/ 5 h 5"/>
                <a:gd name="T40" fmla="*/ 2 w 15"/>
                <a:gd name="T41" fmla="*/ 5 h 5"/>
                <a:gd name="T42" fmla="*/ 3 w 15"/>
                <a:gd name="T43" fmla="*/ 4 h 5"/>
                <a:gd name="T44" fmla="*/ 5 w 15"/>
                <a:gd name="T45" fmla="*/ 4 h 5"/>
                <a:gd name="T46" fmla="*/ 6 w 15"/>
                <a:gd name="T47" fmla="*/ 3 h 5"/>
                <a:gd name="T48" fmla="*/ 5 w 15"/>
                <a:gd name="T49" fmla="*/ 3 h 5"/>
                <a:gd name="T50" fmla="*/ 4 w 15"/>
                <a:gd name="T51" fmla="*/ 3 h 5"/>
                <a:gd name="T52" fmla="*/ 5 w 15"/>
                <a:gd name="T53" fmla="*/ 2 h 5"/>
                <a:gd name="T54" fmla="*/ 6 w 15"/>
                <a:gd name="T55" fmla="*/ 1 h 5"/>
                <a:gd name="T56" fmla="*/ 6 w 15"/>
                <a:gd name="T57" fmla="*/ 2 h 5"/>
                <a:gd name="T58" fmla="*/ 7 w 15"/>
                <a:gd name="T59" fmla="*/ 2 h 5"/>
                <a:gd name="T60" fmla="*/ 8 w 15"/>
                <a:gd name="T61" fmla="*/ 1 h 5"/>
                <a:gd name="T62" fmla="*/ 9 w 15"/>
                <a:gd name="T63" fmla="*/ 1 h 5"/>
                <a:gd name="T64" fmla="*/ 9 w 15"/>
                <a:gd name="T65" fmla="*/ 2 h 5"/>
                <a:gd name="T66" fmla="*/ 10 w 15"/>
                <a:gd name="T67" fmla="*/ 1 h 5"/>
                <a:gd name="T68" fmla="*/ 13 w 15"/>
                <a:gd name="T6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 h="5">
                  <a:moveTo>
                    <a:pt x="13" y="1"/>
                  </a:moveTo>
                  <a:cubicBezTo>
                    <a:pt x="12" y="1"/>
                    <a:pt x="11" y="1"/>
                    <a:pt x="10" y="2"/>
                  </a:cubicBezTo>
                  <a:cubicBezTo>
                    <a:pt x="10" y="2"/>
                    <a:pt x="9" y="3"/>
                    <a:pt x="8" y="3"/>
                  </a:cubicBezTo>
                  <a:cubicBezTo>
                    <a:pt x="8" y="3"/>
                    <a:pt x="8" y="3"/>
                    <a:pt x="8" y="3"/>
                  </a:cubicBezTo>
                  <a:cubicBezTo>
                    <a:pt x="9" y="3"/>
                    <a:pt x="9" y="4"/>
                    <a:pt x="9" y="4"/>
                  </a:cubicBezTo>
                  <a:cubicBezTo>
                    <a:pt x="9" y="4"/>
                    <a:pt x="9" y="4"/>
                    <a:pt x="9" y="4"/>
                  </a:cubicBezTo>
                  <a:cubicBezTo>
                    <a:pt x="10" y="4"/>
                    <a:pt x="11" y="3"/>
                    <a:pt x="11" y="3"/>
                  </a:cubicBezTo>
                  <a:cubicBezTo>
                    <a:pt x="12" y="2"/>
                    <a:pt x="13" y="2"/>
                    <a:pt x="14" y="2"/>
                  </a:cubicBezTo>
                  <a:cubicBezTo>
                    <a:pt x="14" y="2"/>
                    <a:pt x="15" y="2"/>
                    <a:pt x="15" y="2"/>
                  </a:cubicBezTo>
                  <a:cubicBezTo>
                    <a:pt x="15" y="2"/>
                    <a:pt x="14" y="2"/>
                    <a:pt x="14" y="2"/>
                  </a:cubicBezTo>
                  <a:cubicBezTo>
                    <a:pt x="14" y="3"/>
                    <a:pt x="14" y="3"/>
                    <a:pt x="14" y="3"/>
                  </a:cubicBezTo>
                  <a:cubicBezTo>
                    <a:pt x="13" y="2"/>
                    <a:pt x="12" y="2"/>
                    <a:pt x="11" y="3"/>
                  </a:cubicBezTo>
                  <a:cubicBezTo>
                    <a:pt x="11" y="4"/>
                    <a:pt x="10" y="4"/>
                    <a:pt x="10" y="4"/>
                  </a:cubicBezTo>
                  <a:cubicBezTo>
                    <a:pt x="9" y="4"/>
                    <a:pt x="9" y="4"/>
                    <a:pt x="8" y="5"/>
                  </a:cubicBezTo>
                  <a:cubicBezTo>
                    <a:pt x="8" y="5"/>
                    <a:pt x="7" y="5"/>
                    <a:pt x="7" y="4"/>
                  </a:cubicBezTo>
                  <a:cubicBezTo>
                    <a:pt x="7" y="4"/>
                    <a:pt x="6" y="4"/>
                    <a:pt x="6" y="4"/>
                  </a:cubicBezTo>
                  <a:cubicBezTo>
                    <a:pt x="4" y="4"/>
                    <a:pt x="2" y="5"/>
                    <a:pt x="0" y="5"/>
                  </a:cubicBezTo>
                  <a:cubicBezTo>
                    <a:pt x="0" y="5"/>
                    <a:pt x="0" y="5"/>
                    <a:pt x="0" y="5"/>
                  </a:cubicBezTo>
                  <a:cubicBezTo>
                    <a:pt x="0" y="5"/>
                    <a:pt x="0" y="5"/>
                    <a:pt x="0" y="5"/>
                  </a:cubicBezTo>
                  <a:cubicBezTo>
                    <a:pt x="0" y="5"/>
                    <a:pt x="0" y="5"/>
                    <a:pt x="0" y="5"/>
                  </a:cubicBezTo>
                  <a:cubicBezTo>
                    <a:pt x="0" y="5"/>
                    <a:pt x="1" y="5"/>
                    <a:pt x="2" y="5"/>
                  </a:cubicBezTo>
                  <a:cubicBezTo>
                    <a:pt x="2" y="4"/>
                    <a:pt x="3" y="4"/>
                    <a:pt x="3" y="4"/>
                  </a:cubicBezTo>
                  <a:cubicBezTo>
                    <a:pt x="4" y="4"/>
                    <a:pt x="4" y="4"/>
                    <a:pt x="5" y="4"/>
                  </a:cubicBezTo>
                  <a:cubicBezTo>
                    <a:pt x="5" y="4"/>
                    <a:pt x="6" y="4"/>
                    <a:pt x="6" y="3"/>
                  </a:cubicBezTo>
                  <a:cubicBezTo>
                    <a:pt x="6" y="3"/>
                    <a:pt x="5" y="3"/>
                    <a:pt x="5" y="3"/>
                  </a:cubicBezTo>
                  <a:cubicBezTo>
                    <a:pt x="5" y="3"/>
                    <a:pt x="4" y="3"/>
                    <a:pt x="4" y="3"/>
                  </a:cubicBezTo>
                  <a:cubicBezTo>
                    <a:pt x="4" y="2"/>
                    <a:pt x="5" y="2"/>
                    <a:pt x="5" y="2"/>
                  </a:cubicBezTo>
                  <a:cubicBezTo>
                    <a:pt x="5" y="2"/>
                    <a:pt x="5" y="2"/>
                    <a:pt x="6" y="1"/>
                  </a:cubicBezTo>
                  <a:cubicBezTo>
                    <a:pt x="6" y="1"/>
                    <a:pt x="6" y="1"/>
                    <a:pt x="6" y="2"/>
                  </a:cubicBezTo>
                  <a:cubicBezTo>
                    <a:pt x="6" y="2"/>
                    <a:pt x="7" y="2"/>
                    <a:pt x="7" y="2"/>
                  </a:cubicBezTo>
                  <a:cubicBezTo>
                    <a:pt x="7" y="2"/>
                    <a:pt x="8" y="2"/>
                    <a:pt x="8" y="1"/>
                  </a:cubicBezTo>
                  <a:cubicBezTo>
                    <a:pt x="8" y="1"/>
                    <a:pt x="9" y="1"/>
                    <a:pt x="9" y="1"/>
                  </a:cubicBezTo>
                  <a:cubicBezTo>
                    <a:pt x="9" y="2"/>
                    <a:pt x="9" y="2"/>
                    <a:pt x="9" y="2"/>
                  </a:cubicBezTo>
                  <a:cubicBezTo>
                    <a:pt x="10" y="2"/>
                    <a:pt x="10" y="1"/>
                    <a:pt x="10" y="1"/>
                  </a:cubicBezTo>
                  <a:cubicBezTo>
                    <a:pt x="11" y="0"/>
                    <a:pt x="12" y="1"/>
                    <a:pt x="1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 name="Freeform 9"/>
            <p:cNvSpPr/>
            <p:nvPr/>
          </p:nvSpPr>
          <p:spPr bwMode="auto">
            <a:xfrm>
              <a:off x="2898775" y="1484313"/>
              <a:ext cx="106363" cy="61912"/>
            </a:xfrm>
            <a:custGeom>
              <a:avLst/>
              <a:gdLst>
                <a:gd name="T0" fmla="*/ 4 w 7"/>
                <a:gd name="T1" fmla="*/ 1 h 4"/>
                <a:gd name="T2" fmla="*/ 5 w 7"/>
                <a:gd name="T3" fmla="*/ 2 h 4"/>
                <a:gd name="T4" fmla="*/ 5 w 7"/>
                <a:gd name="T5" fmla="*/ 2 h 4"/>
                <a:gd name="T6" fmla="*/ 6 w 7"/>
                <a:gd name="T7" fmla="*/ 3 h 4"/>
                <a:gd name="T8" fmla="*/ 5 w 7"/>
                <a:gd name="T9" fmla="*/ 3 h 4"/>
                <a:gd name="T10" fmla="*/ 4 w 7"/>
                <a:gd name="T11" fmla="*/ 3 h 4"/>
                <a:gd name="T12" fmla="*/ 4 w 7"/>
                <a:gd name="T13" fmla="*/ 3 h 4"/>
                <a:gd name="T14" fmla="*/ 2 w 7"/>
                <a:gd name="T15" fmla="*/ 3 h 4"/>
                <a:gd name="T16" fmla="*/ 1 w 7"/>
                <a:gd name="T17" fmla="*/ 3 h 4"/>
                <a:gd name="T18" fmla="*/ 0 w 7"/>
                <a:gd name="T19" fmla="*/ 3 h 4"/>
                <a:gd name="T20" fmla="*/ 0 w 7"/>
                <a:gd name="T21" fmla="*/ 2 h 4"/>
                <a:gd name="T22" fmla="*/ 0 w 7"/>
                <a:gd name="T23" fmla="*/ 2 h 4"/>
                <a:gd name="T24" fmla="*/ 3 w 7"/>
                <a:gd name="T25" fmla="*/ 2 h 4"/>
                <a:gd name="T26" fmla="*/ 3 w 7"/>
                <a:gd name="T27" fmla="*/ 2 h 4"/>
                <a:gd name="T28" fmla="*/ 3 w 7"/>
                <a:gd name="T29" fmla="*/ 1 h 4"/>
                <a:gd name="T30" fmla="*/ 3 w 7"/>
                <a:gd name="T31" fmla="*/ 1 h 4"/>
                <a:gd name="T32" fmla="*/ 5 w 7"/>
                <a:gd name="T33" fmla="*/ 1 h 4"/>
                <a:gd name="T34" fmla="*/ 6 w 7"/>
                <a:gd name="T35" fmla="*/ 1 h 4"/>
                <a:gd name="T36" fmla="*/ 6 w 7"/>
                <a:gd name="T37" fmla="*/ 2 h 4"/>
                <a:gd name="T38" fmla="*/ 6 w 7"/>
                <a:gd name="T39" fmla="*/ 2 h 4"/>
                <a:gd name="T40" fmla="*/ 5 w 7"/>
                <a:gd name="T41" fmla="*/ 1 h 4"/>
                <a:gd name="T42" fmla="*/ 4 w 7"/>
                <a:gd name="T4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4">
                  <a:moveTo>
                    <a:pt x="4" y="1"/>
                  </a:moveTo>
                  <a:cubicBezTo>
                    <a:pt x="4" y="1"/>
                    <a:pt x="4" y="2"/>
                    <a:pt x="5" y="2"/>
                  </a:cubicBezTo>
                  <a:cubicBezTo>
                    <a:pt x="5" y="2"/>
                    <a:pt x="5" y="2"/>
                    <a:pt x="5" y="2"/>
                  </a:cubicBezTo>
                  <a:cubicBezTo>
                    <a:pt x="6" y="2"/>
                    <a:pt x="6" y="3"/>
                    <a:pt x="6" y="3"/>
                  </a:cubicBezTo>
                  <a:cubicBezTo>
                    <a:pt x="6" y="3"/>
                    <a:pt x="6" y="3"/>
                    <a:pt x="5" y="3"/>
                  </a:cubicBezTo>
                  <a:cubicBezTo>
                    <a:pt x="5" y="3"/>
                    <a:pt x="5" y="3"/>
                    <a:pt x="4" y="3"/>
                  </a:cubicBezTo>
                  <a:cubicBezTo>
                    <a:pt x="4" y="3"/>
                    <a:pt x="4" y="3"/>
                    <a:pt x="4" y="3"/>
                  </a:cubicBezTo>
                  <a:cubicBezTo>
                    <a:pt x="3" y="4"/>
                    <a:pt x="3" y="3"/>
                    <a:pt x="2" y="3"/>
                  </a:cubicBezTo>
                  <a:cubicBezTo>
                    <a:pt x="2" y="3"/>
                    <a:pt x="2" y="3"/>
                    <a:pt x="1" y="3"/>
                  </a:cubicBezTo>
                  <a:cubicBezTo>
                    <a:pt x="1" y="3"/>
                    <a:pt x="0" y="3"/>
                    <a:pt x="0" y="3"/>
                  </a:cubicBezTo>
                  <a:cubicBezTo>
                    <a:pt x="0" y="2"/>
                    <a:pt x="0" y="2"/>
                    <a:pt x="0" y="2"/>
                  </a:cubicBezTo>
                  <a:cubicBezTo>
                    <a:pt x="0" y="2"/>
                    <a:pt x="0" y="2"/>
                    <a:pt x="0" y="2"/>
                  </a:cubicBezTo>
                  <a:cubicBezTo>
                    <a:pt x="1" y="2"/>
                    <a:pt x="2" y="2"/>
                    <a:pt x="3" y="2"/>
                  </a:cubicBezTo>
                  <a:cubicBezTo>
                    <a:pt x="3" y="2"/>
                    <a:pt x="3" y="2"/>
                    <a:pt x="3" y="2"/>
                  </a:cubicBezTo>
                  <a:cubicBezTo>
                    <a:pt x="4" y="1"/>
                    <a:pt x="3" y="1"/>
                    <a:pt x="3" y="1"/>
                  </a:cubicBezTo>
                  <a:cubicBezTo>
                    <a:pt x="3" y="1"/>
                    <a:pt x="3" y="1"/>
                    <a:pt x="3" y="1"/>
                  </a:cubicBezTo>
                  <a:cubicBezTo>
                    <a:pt x="4" y="0"/>
                    <a:pt x="4" y="0"/>
                    <a:pt x="5" y="1"/>
                  </a:cubicBezTo>
                  <a:cubicBezTo>
                    <a:pt x="6" y="1"/>
                    <a:pt x="6" y="1"/>
                    <a:pt x="6" y="1"/>
                  </a:cubicBezTo>
                  <a:cubicBezTo>
                    <a:pt x="6" y="1"/>
                    <a:pt x="7" y="2"/>
                    <a:pt x="6" y="2"/>
                  </a:cubicBezTo>
                  <a:cubicBezTo>
                    <a:pt x="6" y="2"/>
                    <a:pt x="6" y="2"/>
                    <a:pt x="6" y="2"/>
                  </a:cubicBezTo>
                  <a:cubicBezTo>
                    <a:pt x="5" y="2"/>
                    <a:pt x="5" y="2"/>
                    <a:pt x="5" y="1"/>
                  </a:cubicBezTo>
                  <a:cubicBezTo>
                    <a:pt x="4" y="1"/>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 name="Freeform 10"/>
            <p:cNvSpPr/>
            <p:nvPr/>
          </p:nvSpPr>
          <p:spPr bwMode="auto">
            <a:xfrm>
              <a:off x="881063" y="1592263"/>
              <a:ext cx="120650" cy="30162"/>
            </a:xfrm>
            <a:custGeom>
              <a:avLst/>
              <a:gdLst>
                <a:gd name="T0" fmla="*/ 0 w 8"/>
                <a:gd name="T1" fmla="*/ 2 h 2"/>
                <a:gd name="T2" fmla="*/ 2 w 8"/>
                <a:gd name="T3" fmla="*/ 1 h 2"/>
                <a:gd name="T4" fmla="*/ 7 w 8"/>
                <a:gd name="T5" fmla="*/ 0 h 2"/>
                <a:gd name="T6" fmla="*/ 8 w 8"/>
                <a:gd name="T7" fmla="*/ 0 h 2"/>
                <a:gd name="T8" fmla="*/ 7 w 8"/>
                <a:gd name="T9" fmla="*/ 1 h 2"/>
                <a:gd name="T10" fmla="*/ 6 w 8"/>
                <a:gd name="T11" fmla="*/ 1 h 2"/>
                <a:gd name="T12" fmla="*/ 4 w 8"/>
                <a:gd name="T13" fmla="*/ 2 h 2"/>
                <a:gd name="T14" fmla="*/ 4 w 8"/>
                <a:gd name="T15" fmla="*/ 2 h 2"/>
                <a:gd name="T16" fmla="*/ 3 w 8"/>
                <a:gd name="T17" fmla="*/ 2 h 2"/>
                <a:gd name="T18" fmla="*/ 0 w 8"/>
                <a:gd name="T19" fmla="*/ 2 h 2"/>
                <a:gd name="T20" fmla="*/ 0 w 8"/>
                <a:gd name="T21" fmla="*/ 2 h 2"/>
                <a:gd name="T22" fmla="*/ 0 w 8"/>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
                  <a:moveTo>
                    <a:pt x="0" y="2"/>
                  </a:moveTo>
                  <a:cubicBezTo>
                    <a:pt x="1" y="1"/>
                    <a:pt x="1" y="1"/>
                    <a:pt x="2" y="1"/>
                  </a:cubicBezTo>
                  <a:cubicBezTo>
                    <a:pt x="3" y="1"/>
                    <a:pt x="5" y="1"/>
                    <a:pt x="7" y="0"/>
                  </a:cubicBezTo>
                  <a:cubicBezTo>
                    <a:pt x="7" y="0"/>
                    <a:pt x="8" y="0"/>
                    <a:pt x="8" y="0"/>
                  </a:cubicBezTo>
                  <a:cubicBezTo>
                    <a:pt x="8" y="0"/>
                    <a:pt x="8" y="0"/>
                    <a:pt x="7" y="1"/>
                  </a:cubicBezTo>
                  <a:cubicBezTo>
                    <a:pt x="7" y="1"/>
                    <a:pt x="6" y="1"/>
                    <a:pt x="6" y="1"/>
                  </a:cubicBezTo>
                  <a:cubicBezTo>
                    <a:pt x="5" y="1"/>
                    <a:pt x="5" y="2"/>
                    <a:pt x="4" y="2"/>
                  </a:cubicBezTo>
                  <a:cubicBezTo>
                    <a:pt x="4" y="2"/>
                    <a:pt x="4" y="2"/>
                    <a:pt x="4" y="2"/>
                  </a:cubicBezTo>
                  <a:cubicBezTo>
                    <a:pt x="3" y="2"/>
                    <a:pt x="3" y="2"/>
                    <a:pt x="3" y="2"/>
                  </a:cubicBezTo>
                  <a:cubicBezTo>
                    <a:pt x="2" y="2"/>
                    <a:pt x="1"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 name="Freeform 11"/>
            <p:cNvSpPr/>
            <p:nvPr/>
          </p:nvSpPr>
          <p:spPr bwMode="auto">
            <a:xfrm>
              <a:off x="850900" y="774700"/>
              <a:ext cx="166688" cy="30162"/>
            </a:xfrm>
            <a:custGeom>
              <a:avLst/>
              <a:gdLst>
                <a:gd name="T0" fmla="*/ 0 w 11"/>
                <a:gd name="T1" fmla="*/ 2 h 2"/>
                <a:gd name="T2" fmla="*/ 2 w 11"/>
                <a:gd name="T3" fmla="*/ 2 h 2"/>
                <a:gd name="T4" fmla="*/ 8 w 11"/>
                <a:gd name="T5" fmla="*/ 1 h 2"/>
                <a:gd name="T6" fmla="*/ 10 w 11"/>
                <a:gd name="T7" fmla="*/ 0 h 2"/>
                <a:gd name="T8" fmla="*/ 11 w 11"/>
                <a:gd name="T9" fmla="*/ 1 h 2"/>
                <a:gd name="T10" fmla="*/ 10 w 11"/>
                <a:gd name="T11" fmla="*/ 1 h 2"/>
                <a:gd name="T12" fmla="*/ 7 w 11"/>
                <a:gd name="T13" fmla="*/ 1 h 2"/>
                <a:gd name="T14" fmla="*/ 6 w 11"/>
                <a:gd name="T15" fmla="*/ 2 h 2"/>
                <a:gd name="T16" fmla="*/ 4 w 11"/>
                <a:gd name="T17" fmla="*/ 2 h 2"/>
                <a:gd name="T18" fmla="*/ 2 w 11"/>
                <a:gd name="T19" fmla="*/ 2 h 2"/>
                <a:gd name="T20" fmla="*/ 0 w 11"/>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
                  <a:moveTo>
                    <a:pt x="0" y="2"/>
                  </a:moveTo>
                  <a:cubicBezTo>
                    <a:pt x="1" y="2"/>
                    <a:pt x="1" y="2"/>
                    <a:pt x="2" y="2"/>
                  </a:cubicBezTo>
                  <a:cubicBezTo>
                    <a:pt x="4" y="1"/>
                    <a:pt x="6" y="1"/>
                    <a:pt x="8" y="1"/>
                  </a:cubicBezTo>
                  <a:cubicBezTo>
                    <a:pt x="9" y="0"/>
                    <a:pt x="10" y="0"/>
                    <a:pt x="10" y="0"/>
                  </a:cubicBezTo>
                  <a:cubicBezTo>
                    <a:pt x="10" y="0"/>
                    <a:pt x="10" y="1"/>
                    <a:pt x="11" y="1"/>
                  </a:cubicBezTo>
                  <a:cubicBezTo>
                    <a:pt x="11" y="1"/>
                    <a:pt x="10" y="1"/>
                    <a:pt x="10" y="1"/>
                  </a:cubicBezTo>
                  <a:cubicBezTo>
                    <a:pt x="9" y="1"/>
                    <a:pt x="8" y="1"/>
                    <a:pt x="7" y="1"/>
                  </a:cubicBezTo>
                  <a:cubicBezTo>
                    <a:pt x="7" y="1"/>
                    <a:pt x="6" y="2"/>
                    <a:pt x="6" y="2"/>
                  </a:cubicBezTo>
                  <a:cubicBezTo>
                    <a:pt x="5" y="1"/>
                    <a:pt x="5" y="2"/>
                    <a:pt x="4" y="2"/>
                  </a:cubicBezTo>
                  <a:cubicBezTo>
                    <a:pt x="4" y="2"/>
                    <a:pt x="3" y="2"/>
                    <a:pt x="2" y="2"/>
                  </a:cubicBezTo>
                  <a:cubicBezTo>
                    <a:pt x="2"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 name="Freeform 12"/>
            <p:cNvSpPr/>
            <p:nvPr/>
          </p:nvSpPr>
          <p:spPr bwMode="auto">
            <a:xfrm>
              <a:off x="2552700" y="558801"/>
              <a:ext cx="74613" cy="30162"/>
            </a:xfrm>
            <a:custGeom>
              <a:avLst/>
              <a:gdLst>
                <a:gd name="T0" fmla="*/ 3 w 5"/>
                <a:gd name="T1" fmla="*/ 1 h 2"/>
                <a:gd name="T2" fmla="*/ 2 w 5"/>
                <a:gd name="T3" fmla="*/ 1 h 2"/>
                <a:gd name="T4" fmla="*/ 0 w 5"/>
                <a:gd name="T5" fmla="*/ 1 h 2"/>
                <a:gd name="T6" fmla="*/ 0 w 5"/>
                <a:gd name="T7" fmla="*/ 1 h 2"/>
                <a:gd name="T8" fmla="*/ 0 w 5"/>
                <a:gd name="T9" fmla="*/ 0 h 2"/>
                <a:gd name="T10" fmla="*/ 3 w 5"/>
                <a:gd name="T11" fmla="*/ 0 h 2"/>
                <a:gd name="T12" fmla="*/ 5 w 5"/>
                <a:gd name="T13" fmla="*/ 1 h 2"/>
                <a:gd name="T14" fmla="*/ 5 w 5"/>
                <a:gd name="T15" fmla="*/ 1 h 2"/>
                <a:gd name="T16" fmla="*/ 4 w 5"/>
                <a:gd name="T17" fmla="*/ 2 h 2"/>
                <a:gd name="T18" fmla="*/ 4 w 5"/>
                <a:gd name="T19" fmla="*/ 2 h 2"/>
                <a:gd name="T20" fmla="*/ 3 w 5"/>
                <a:gd name="T21" fmla="*/ 2 h 2"/>
                <a:gd name="T22" fmla="*/ 3 w 5"/>
                <a:gd name="T23" fmla="*/ 2 h 2"/>
                <a:gd name="T24" fmla="*/ 3 w 5"/>
                <a:gd name="T25" fmla="*/ 1 h 2"/>
                <a:gd name="T26" fmla="*/ 3 w 5"/>
                <a:gd name="T27" fmla="*/ 1 h 2"/>
                <a:gd name="T28" fmla="*/ 3 w 5"/>
                <a:gd name="T2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2">
                  <a:moveTo>
                    <a:pt x="3" y="1"/>
                  </a:moveTo>
                  <a:cubicBezTo>
                    <a:pt x="3" y="1"/>
                    <a:pt x="3" y="1"/>
                    <a:pt x="2" y="1"/>
                  </a:cubicBezTo>
                  <a:cubicBezTo>
                    <a:pt x="2" y="1"/>
                    <a:pt x="1" y="1"/>
                    <a:pt x="0" y="1"/>
                  </a:cubicBezTo>
                  <a:cubicBezTo>
                    <a:pt x="0" y="1"/>
                    <a:pt x="0" y="1"/>
                    <a:pt x="0" y="1"/>
                  </a:cubicBezTo>
                  <a:cubicBezTo>
                    <a:pt x="0" y="0"/>
                    <a:pt x="0" y="0"/>
                    <a:pt x="0" y="0"/>
                  </a:cubicBezTo>
                  <a:cubicBezTo>
                    <a:pt x="1" y="0"/>
                    <a:pt x="2" y="1"/>
                    <a:pt x="3" y="0"/>
                  </a:cubicBezTo>
                  <a:cubicBezTo>
                    <a:pt x="4" y="0"/>
                    <a:pt x="4" y="0"/>
                    <a:pt x="5" y="1"/>
                  </a:cubicBezTo>
                  <a:cubicBezTo>
                    <a:pt x="5" y="1"/>
                    <a:pt x="5" y="1"/>
                    <a:pt x="5" y="1"/>
                  </a:cubicBezTo>
                  <a:cubicBezTo>
                    <a:pt x="5" y="1"/>
                    <a:pt x="5" y="2"/>
                    <a:pt x="4" y="2"/>
                  </a:cubicBezTo>
                  <a:cubicBezTo>
                    <a:pt x="4" y="2"/>
                    <a:pt x="4" y="2"/>
                    <a:pt x="4" y="2"/>
                  </a:cubicBezTo>
                  <a:cubicBezTo>
                    <a:pt x="4" y="2"/>
                    <a:pt x="4" y="2"/>
                    <a:pt x="3" y="2"/>
                  </a:cubicBezTo>
                  <a:cubicBezTo>
                    <a:pt x="3" y="2"/>
                    <a:pt x="3" y="2"/>
                    <a:pt x="3" y="2"/>
                  </a:cubicBezTo>
                  <a:cubicBezTo>
                    <a:pt x="3" y="2"/>
                    <a:pt x="3" y="2"/>
                    <a:pt x="3" y="1"/>
                  </a:cubicBezTo>
                  <a:cubicBezTo>
                    <a:pt x="3" y="1"/>
                    <a:pt x="3" y="1"/>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 name="Freeform 13"/>
            <p:cNvSpPr/>
            <p:nvPr/>
          </p:nvSpPr>
          <p:spPr bwMode="auto">
            <a:xfrm>
              <a:off x="1814513" y="1500188"/>
              <a:ext cx="120650" cy="14287"/>
            </a:xfrm>
            <a:custGeom>
              <a:avLst/>
              <a:gdLst>
                <a:gd name="T0" fmla="*/ 0 w 8"/>
                <a:gd name="T1" fmla="*/ 0 h 1"/>
                <a:gd name="T2" fmla="*/ 2 w 8"/>
                <a:gd name="T3" fmla="*/ 0 h 1"/>
                <a:gd name="T4" fmla="*/ 8 w 8"/>
                <a:gd name="T5" fmla="*/ 0 h 1"/>
                <a:gd name="T6" fmla="*/ 8 w 8"/>
                <a:gd name="T7" fmla="*/ 0 h 1"/>
                <a:gd name="T8" fmla="*/ 8 w 8"/>
                <a:gd name="T9" fmla="*/ 1 h 1"/>
                <a:gd name="T10" fmla="*/ 5 w 8"/>
                <a:gd name="T11" fmla="*/ 1 h 1"/>
                <a:gd name="T12" fmla="*/ 1 w 8"/>
                <a:gd name="T13" fmla="*/ 1 h 1"/>
                <a:gd name="T14" fmla="*/ 0 w 8"/>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
                  <a:moveTo>
                    <a:pt x="0" y="0"/>
                  </a:moveTo>
                  <a:cubicBezTo>
                    <a:pt x="1" y="0"/>
                    <a:pt x="1" y="0"/>
                    <a:pt x="2" y="0"/>
                  </a:cubicBezTo>
                  <a:cubicBezTo>
                    <a:pt x="4" y="0"/>
                    <a:pt x="6" y="0"/>
                    <a:pt x="8" y="0"/>
                  </a:cubicBezTo>
                  <a:cubicBezTo>
                    <a:pt x="8" y="0"/>
                    <a:pt x="8" y="0"/>
                    <a:pt x="8" y="0"/>
                  </a:cubicBezTo>
                  <a:cubicBezTo>
                    <a:pt x="8" y="1"/>
                    <a:pt x="8" y="1"/>
                    <a:pt x="8" y="1"/>
                  </a:cubicBezTo>
                  <a:cubicBezTo>
                    <a:pt x="7" y="1"/>
                    <a:pt x="6" y="1"/>
                    <a:pt x="5" y="1"/>
                  </a:cubicBezTo>
                  <a:cubicBezTo>
                    <a:pt x="3" y="1"/>
                    <a:pt x="2"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 name="Freeform 14"/>
            <p:cNvSpPr/>
            <p:nvPr/>
          </p:nvSpPr>
          <p:spPr bwMode="auto">
            <a:xfrm>
              <a:off x="2763838" y="788988"/>
              <a:ext cx="74613" cy="15875"/>
            </a:xfrm>
            <a:custGeom>
              <a:avLst/>
              <a:gdLst>
                <a:gd name="T0" fmla="*/ 5 w 5"/>
                <a:gd name="T1" fmla="*/ 1 h 1"/>
                <a:gd name="T2" fmla="*/ 4 w 5"/>
                <a:gd name="T3" fmla="*/ 1 h 1"/>
                <a:gd name="T4" fmla="*/ 4 w 5"/>
                <a:gd name="T5" fmla="*/ 1 h 1"/>
                <a:gd name="T6" fmla="*/ 3 w 5"/>
                <a:gd name="T7" fmla="*/ 1 h 1"/>
                <a:gd name="T8" fmla="*/ 0 w 5"/>
                <a:gd name="T9" fmla="*/ 1 h 1"/>
                <a:gd name="T10" fmla="*/ 0 w 5"/>
                <a:gd name="T11" fmla="*/ 0 h 1"/>
                <a:gd name="T12" fmla="*/ 1 w 5"/>
                <a:gd name="T13" fmla="*/ 0 h 1"/>
                <a:gd name="T14" fmla="*/ 2 w 5"/>
                <a:gd name="T15" fmla="*/ 0 h 1"/>
                <a:gd name="T16" fmla="*/ 4 w 5"/>
                <a:gd name="T17" fmla="*/ 0 h 1"/>
                <a:gd name="T18" fmla="*/ 5 w 5"/>
                <a:gd name="T19" fmla="*/ 0 h 1"/>
                <a:gd name="T20" fmla="*/ 5 w 5"/>
                <a:gd name="T21" fmla="*/ 0 h 1"/>
                <a:gd name="T22" fmla="*/ 5 w 5"/>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
                  <a:moveTo>
                    <a:pt x="5" y="1"/>
                  </a:moveTo>
                  <a:cubicBezTo>
                    <a:pt x="5" y="1"/>
                    <a:pt x="5" y="1"/>
                    <a:pt x="4" y="1"/>
                  </a:cubicBezTo>
                  <a:cubicBezTo>
                    <a:pt x="4" y="1"/>
                    <a:pt x="4" y="1"/>
                    <a:pt x="4" y="1"/>
                  </a:cubicBezTo>
                  <a:cubicBezTo>
                    <a:pt x="4" y="1"/>
                    <a:pt x="3" y="1"/>
                    <a:pt x="3" y="1"/>
                  </a:cubicBezTo>
                  <a:cubicBezTo>
                    <a:pt x="2" y="0"/>
                    <a:pt x="1" y="1"/>
                    <a:pt x="0" y="1"/>
                  </a:cubicBezTo>
                  <a:cubicBezTo>
                    <a:pt x="0" y="1"/>
                    <a:pt x="0" y="1"/>
                    <a:pt x="0" y="0"/>
                  </a:cubicBezTo>
                  <a:cubicBezTo>
                    <a:pt x="0" y="0"/>
                    <a:pt x="0" y="0"/>
                    <a:pt x="1" y="0"/>
                  </a:cubicBezTo>
                  <a:cubicBezTo>
                    <a:pt x="1" y="0"/>
                    <a:pt x="2" y="0"/>
                    <a:pt x="2" y="0"/>
                  </a:cubicBezTo>
                  <a:cubicBezTo>
                    <a:pt x="3" y="0"/>
                    <a:pt x="3" y="0"/>
                    <a:pt x="4" y="0"/>
                  </a:cubicBezTo>
                  <a:cubicBezTo>
                    <a:pt x="4" y="0"/>
                    <a:pt x="4" y="0"/>
                    <a:pt x="5" y="0"/>
                  </a:cubicBezTo>
                  <a:cubicBezTo>
                    <a:pt x="5" y="0"/>
                    <a:pt x="5" y="0"/>
                    <a:pt x="5" y="0"/>
                  </a:cubicBezTo>
                  <a:cubicBezTo>
                    <a:pt x="5" y="1"/>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 name="Freeform 15"/>
            <p:cNvSpPr/>
            <p:nvPr/>
          </p:nvSpPr>
          <p:spPr bwMode="auto">
            <a:xfrm>
              <a:off x="2190750" y="1468438"/>
              <a:ext cx="136525" cy="15875"/>
            </a:xfrm>
            <a:custGeom>
              <a:avLst/>
              <a:gdLst>
                <a:gd name="T0" fmla="*/ 9 w 9"/>
                <a:gd name="T1" fmla="*/ 0 h 1"/>
                <a:gd name="T2" fmla="*/ 9 w 9"/>
                <a:gd name="T3" fmla="*/ 0 h 1"/>
                <a:gd name="T4" fmla="*/ 9 w 9"/>
                <a:gd name="T5" fmla="*/ 0 h 1"/>
                <a:gd name="T6" fmla="*/ 7 w 9"/>
                <a:gd name="T7" fmla="*/ 1 h 1"/>
                <a:gd name="T8" fmla="*/ 3 w 9"/>
                <a:gd name="T9" fmla="*/ 1 h 1"/>
                <a:gd name="T10" fmla="*/ 3 w 9"/>
                <a:gd name="T11" fmla="*/ 1 h 1"/>
                <a:gd name="T12" fmla="*/ 1 w 9"/>
                <a:gd name="T13" fmla="*/ 1 h 1"/>
                <a:gd name="T14" fmla="*/ 0 w 9"/>
                <a:gd name="T15" fmla="*/ 1 h 1"/>
                <a:gd name="T16" fmla="*/ 0 w 9"/>
                <a:gd name="T17" fmla="*/ 0 h 1"/>
                <a:gd name="T18" fmla="*/ 0 w 9"/>
                <a:gd name="T19" fmla="*/ 0 h 1"/>
                <a:gd name="T20" fmla="*/ 1 w 9"/>
                <a:gd name="T21" fmla="*/ 0 h 1"/>
                <a:gd name="T22" fmla="*/ 5 w 9"/>
                <a:gd name="T23" fmla="*/ 0 h 1"/>
                <a:gd name="T24" fmla="*/ 9 w 9"/>
                <a:gd name="T25" fmla="*/ 0 h 1"/>
                <a:gd name="T26" fmla="*/ 9 w 9"/>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
                  <a:moveTo>
                    <a:pt x="9" y="0"/>
                  </a:moveTo>
                  <a:cubicBezTo>
                    <a:pt x="9" y="0"/>
                    <a:pt x="9" y="0"/>
                    <a:pt x="9" y="0"/>
                  </a:cubicBezTo>
                  <a:cubicBezTo>
                    <a:pt x="9" y="0"/>
                    <a:pt x="9" y="0"/>
                    <a:pt x="9" y="0"/>
                  </a:cubicBezTo>
                  <a:cubicBezTo>
                    <a:pt x="8" y="0"/>
                    <a:pt x="8" y="1"/>
                    <a:pt x="7" y="1"/>
                  </a:cubicBezTo>
                  <a:cubicBezTo>
                    <a:pt x="6" y="0"/>
                    <a:pt x="5" y="1"/>
                    <a:pt x="3" y="1"/>
                  </a:cubicBezTo>
                  <a:cubicBezTo>
                    <a:pt x="3" y="1"/>
                    <a:pt x="3" y="1"/>
                    <a:pt x="3" y="1"/>
                  </a:cubicBezTo>
                  <a:cubicBezTo>
                    <a:pt x="2" y="0"/>
                    <a:pt x="2" y="1"/>
                    <a:pt x="1" y="1"/>
                  </a:cubicBezTo>
                  <a:cubicBezTo>
                    <a:pt x="1" y="1"/>
                    <a:pt x="0" y="1"/>
                    <a:pt x="0" y="1"/>
                  </a:cubicBezTo>
                  <a:cubicBezTo>
                    <a:pt x="0" y="1"/>
                    <a:pt x="0" y="1"/>
                    <a:pt x="0" y="0"/>
                  </a:cubicBezTo>
                  <a:cubicBezTo>
                    <a:pt x="0" y="0"/>
                    <a:pt x="0" y="0"/>
                    <a:pt x="0" y="0"/>
                  </a:cubicBezTo>
                  <a:cubicBezTo>
                    <a:pt x="1" y="0"/>
                    <a:pt x="1" y="0"/>
                    <a:pt x="1" y="0"/>
                  </a:cubicBezTo>
                  <a:cubicBezTo>
                    <a:pt x="3" y="0"/>
                    <a:pt x="4" y="0"/>
                    <a:pt x="5" y="0"/>
                  </a:cubicBezTo>
                  <a:cubicBezTo>
                    <a:pt x="7" y="0"/>
                    <a:pt x="8" y="0"/>
                    <a:pt x="9" y="0"/>
                  </a:cubicBezTo>
                  <a:cubicBezTo>
                    <a:pt x="9"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6" name="Freeform 16"/>
            <p:cNvSpPr/>
            <p:nvPr/>
          </p:nvSpPr>
          <p:spPr bwMode="auto">
            <a:xfrm>
              <a:off x="504825" y="1036638"/>
              <a:ext cx="60325" cy="30162"/>
            </a:xfrm>
            <a:custGeom>
              <a:avLst/>
              <a:gdLst>
                <a:gd name="T0" fmla="*/ 0 w 4"/>
                <a:gd name="T1" fmla="*/ 0 h 2"/>
                <a:gd name="T2" fmla="*/ 1 w 4"/>
                <a:gd name="T3" fmla="*/ 0 h 2"/>
                <a:gd name="T4" fmla="*/ 3 w 4"/>
                <a:gd name="T5" fmla="*/ 0 h 2"/>
                <a:gd name="T6" fmla="*/ 3 w 4"/>
                <a:gd name="T7" fmla="*/ 0 h 2"/>
                <a:gd name="T8" fmla="*/ 4 w 4"/>
                <a:gd name="T9" fmla="*/ 1 h 2"/>
                <a:gd name="T10" fmla="*/ 4 w 4"/>
                <a:gd name="T11" fmla="*/ 1 h 2"/>
                <a:gd name="T12" fmla="*/ 4 w 4"/>
                <a:gd name="T13" fmla="*/ 1 h 2"/>
                <a:gd name="T14" fmla="*/ 3 w 4"/>
                <a:gd name="T15" fmla="*/ 1 h 2"/>
                <a:gd name="T16" fmla="*/ 3 w 4"/>
                <a:gd name="T17" fmla="*/ 1 h 2"/>
                <a:gd name="T18" fmla="*/ 0 w 4"/>
                <a:gd name="T19" fmla="*/ 1 h 2"/>
                <a:gd name="T20" fmla="*/ 0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0" y="0"/>
                  </a:moveTo>
                  <a:cubicBezTo>
                    <a:pt x="0" y="0"/>
                    <a:pt x="0" y="0"/>
                    <a:pt x="1" y="0"/>
                  </a:cubicBezTo>
                  <a:cubicBezTo>
                    <a:pt x="1" y="0"/>
                    <a:pt x="2" y="0"/>
                    <a:pt x="3" y="0"/>
                  </a:cubicBezTo>
                  <a:cubicBezTo>
                    <a:pt x="3" y="0"/>
                    <a:pt x="4" y="0"/>
                    <a:pt x="3" y="0"/>
                  </a:cubicBezTo>
                  <a:cubicBezTo>
                    <a:pt x="3" y="1"/>
                    <a:pt x="3" y="1"/>
                    <a:pt x="4" y="1"/>
                  </a:cubicBezTo>
                  <a:cubicBezTo>
                    <a:pt x="4" y="1"/>
                    <a:pt x="4" y="0"/>
                    <a:pt x="4" y="1"/>
                  </a:cubicBezTo>
                  <a:cubicBezTo>
                    <a:pt x="4" y="1"/>
                    <a:pt x="4" y="1"/>
                    <a:pt x="4" y="1"/>
                  </a:cubicBezTo>
                  <a:cubicBezTo>
                    <a:pt x="4" y="1"/>
                    <a:pt x="4" y="2"/>
                    <a:pt x="3" y="1"/>
                  </a:cubicBezTo>
                  <a:cubicBezTo>
                    <a:pt x="3" y="1"/>
                    <a:pt x="3" y="1"/>
                    <a:pt x="3" y="1"/>
                  </a:cubicBezTo>
                  <a:cubicBezTo>
                    <a:pt x="2"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7" name="Freeform 17"/>
            <p:cNvSpPr/>
            <p:nvPr/>
          </p:nvSpPr>
          <p:spPr bwMode="auto">
            <a:xfrm>
              <a:off x="2854325" y="1484313"/>
              <a:ext cx="90488" cy="15875"/>
            </a:xfrm>
            <a:custGeom>
              <a:avLst/>
              <a:gdLst>
                <a:gd name="T0" fmla="*/ 5 w 6"/>
                <a:gd name="T1" fmla="*/ 0 h 1"/>
                <a:gd name="T2" fmla="*/ 5 w 6"/>
                <a:gd name="T3" fmla="*/ 1 h 1"/>
                <a:gd name="T4" fmla="*/ 4 w 6"/>
                <a:gd name="T5" fmla="*/ 1 h 1"/>
                <a:gd name="T6" fmla="*/ 3 w 6"/>
                <a:gd name="T7" fmla="*/ 1 h 1"/>
                <a:gd name="T8" fmla="*/ 3 w 6"/>
                <a:gd name="T9" fmla="*/ 1 h 1"/>
                <a:gd name="T10" fmla="*/ 1 w 6"/>
                <a:gd name="T11" fmla="*/ 0 h 1"/>
                <a:gd name="T12" fmla="*/ 0 w 6"/>
                <a:gd name="T13" fmla="*/ 0 h 1"/>
                <a:gd name="T14" fmla="*/ 0 w 6"/>
                <a:gd name="T15" fmla="*/ 0 h 1"/>
                <a:gd name="T16" fmla="*/ 0 w 6"/>
                <a:gd name="T17" fmla="*/ 0 h 1"/>
                <a:gd name="T18" fmla="*/ 2 w 6"/>
                <a:gd name="T19" fmla="*/ 0 h 1"/>
                <a:gd name="T20" fmla="*/ 3 w 6"/>
                <a:gd name="T21" fmla="*/ 0 h 1"/>
                <a:gd name="T22" fmla="*/ 3 w 6"/>
                <a:gd name="T23" fmla="*/ 0 h 1"/>
                <a:gd name="T24" fmla="*/ 5 w 6"/>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
                  <a:moveTo>
                    <a:pt x="5" y="0"/>
                  </a:moveTo>
                  <a:cubicBezTo>
                    <a:pt x="6" y="0"/>
                    <a:pt x="6" y="1"/>
                    <a:pt x="5" y="1"/>
                  </a:cubicBezTo>
                  <a:cubicBezTo>
                    <a:pt x="5" y="1"/>
                    <a:pt x="4" y="1"/>
                    <a:pt x="4" y="1"/>
                  </a:cubicBezTo>
                  <a:cubicBezTo>
                    <a:pt x="4" y="1"/>
                    <a:pt x="3" y="1"/>
                    <a:pt x="3" y="1"/>
                  </a:cubicBezTo>
                  <a:cubicBezTo>
                    <a:pt x="3" y="1"/>
                    <a:pt x="3" y="1"/>
                    <a:pt x="3" y="1"/>
                  </a:cubicBezTo>
                  <a:cubicBezTo>
                    <a:pt x="2" y="1"/>
                    <a:pt x="2" y="1"/>
                    <a:pt x="1" y="0"/>
                  </a:cubicBezTo>
                  <a:cubicBezTo>
                    <a:pt x="1" y="0"/>
                    <a:pt x="1" y="0"/>
                    <a:pt x="0" y="0"/>
                  </a:cubicBezTo>
                  <a:cubicBezTo>
                    <a:pt x="0" y="0"/>
                    <a:pt x="0" y="0"/>
                    <a:pt x="0" y="0"/>
                  </a:cubicBezTo>
                  <a:cubicBezTo>
                    <a:pt x="0" y="0"/>
                    <a:pt x="0" y="0"/>
                    <a:pt x="0" y="0"/>
                  </a:cubicBezTo>
                  <a:cubicBezTo>
                    <a:pt x="1" y="0"/>
                    <a:pt x="1" y="0"/>
                    <a:pt x="2" y="0"/>
                  </a:cubicBezTo>
                  <a:cubicBezTo>
                    <a:pt x="2" y="1"/>
                    <a:pt x="3" y="0"/>
                    <a:pt x="3" y="0"/>
                  </a:cubicBezTo>
                  <a:cubicBezTo>
                    <a:pt x="3" y="0"/>
                    <a:pt x="3" y="0"/>
                    <a:pt x="3" y="0"/>
                  </a:cubicBezTo>
                  <a:cubicBezTo>
                    <a:pt x="4"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8" name="Freeform 18"/>
            <p:cNvSpPr/>
            <p:nvPr/>
          </p:nvSpPr>
          <p:spPr bwMode="auto">
            <a:xfrm>
              <a:off x="2100263" y="1500188"/>
              <a:ext cx="76200" cy="0"/>
            </a:xfrm>
            <a:custGeom>
              <a:avLst/>
              <a:gdLst>
                <a:gd name="T0" fmla="*/ 0 w 5"/>
                <a:gd name="T1" fmla="*/ 1 w 5"/>
                <a:gd name="T2" fmla="*/ 3 w 5"/>
                <a:gd name="T3" fmla="*/ 5 w 5"/>
                <a:gd name="T4" fmla="*/ 5 w 5"/>
                <a:gd name="T5" fmla="*/ 5 w 5"/>
                <a:gd name="T6" fmla="*/ 2 w 5"/>
                <a:gd name="T7" fmla="*/ 0 w 5"/>
                <a:gd name="T8" fmla="*/ 0 w 5"/>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5">
                  <a:moveTo>
                    <a:pt x="0" y="0"/>
                  </a:moveTo>
                  <a:cubicBezTo>
                    <a:pt x="0" y="0"/>
                    <a:pt x="1" y="0"/>
                    <a:pt x="1" y="0"/>
                  </a:cubicBezTo>
                  <a:cubicBezTo>
                    <a:pt x="1" y="0"/>
                    <a:pt x="2" y="0"/>
                    <a:pt x="3" y="0"/>
                  </a:cubicBezTo>
                  <a:cubicBezTo>
                    <a:pt x="4" y="0"/>
                    <a:pt x="4" y="0"/>
                    <a:pt x="5" y="0"/>
                  </a:cubicBezTo>
                  <a:cubicBezTo>
                    <a:pt x="5" y="0"/>
                    <a:pt x="5" y="0"/>
                    <a:pt x="5" y="0"/>
                  </a:cubicBezTo>
                  <a:cubicBezTo>
                    <a:pt x="5" y="0"/>
                    <a:pt x="5" y="0"/>
                    <a:pt x="5" y="0"/>
                  </a:cubicBezTo>
                  <a:cubicBezTo>
                    <a:pt x="4" y="0"/>
                    <a:pt x="3" y="0"/>
                    <a:pt x="2" y="0"/>
                  </a:cubicBezTo>
                  <a:cubicBezTo>
                    <a:pt x="2"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9" name="Freeform 19"/>
            <p:cNvSpPr/>
            <p:nvPr/>
          </p:nvSpPr>
          <p:spPr bwMode="auto">
            <a:xfrm>
              <a:off x="2085975" y="1330325"/>
              <a:ext cx="74613" cy="14287"/>
            </a:xfrm>
            <a:custGeom>
              <a:avLst/>
              <a:gdLst>
                <a:gd name="T0" fmla="*/ 5 w 5"/>
                <a:gd name="T1" fmla="*/ 0 h 1"/>
                <a:gd name="T2" fmla="*/ 5 w 5"/>
                <a:gd name="T3" fmla="*/ 0 h 1"/>
                <a:gd name="T4" fmla="*/ 5 w 5"/>
                <a:gd name="T5" fmla="*/ 1 h 1"/>
                <a:gd name="T6" fmla="*/ 2 w 5"/>
                <a:gd name="T7" fmla="*/ 1 h 1"/>
                <a:gd name="T8" fmla="*/ 0 w 5"/>
                <a:gd name="T9" fmla="*/ 1 h 1"/>
                <a:gd name="T10" fmla="*/ 0 w 5"/>
                <a:gd name="T11" fmla="*/ 1 h 1"/>
                <a:gd name="T12" fmla="*/ 0 w 5"/>
                <a:gd name="T13" fmla="*/ 0 h 1"/>
                <a:gd name="T14" fmla="*/ 2 w 5"/>
                <a:gd name="T15" fmla="*/ 0 h 1"/>
                <a:gd name="T16" fmla="*/ 3 w 5"/>
                <a:gd name="T17" fmla="*/ 0 h 1"/>
                <a:gd name="T18" fmla="*/ 5 w 5"/>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
                  <a:moveTo>
                    <a:pt x="5" y="0"/>
                  </a:moveTo>
                  <a:cubicBezTo>
                    <a:pt x="5" y="0"/>
                    <a:pt x="5" y="0"/>
                    <a:pt x="5" y="0"/>
                  </a:cubicBezTo>
                  <a:cubicBezTo>
                    <a:pt x="5" y="0"/>
                    <a:pt x="5" y="0"/>
                    <a:pt x="5" y="1"/>
                  </a:cubicBezTo>
                  <a:cubicBezTo>
                    <a:pt x="4" y="1"/>
                    <a:pt x="3" y="1"/>
                    <a:pt x="2" y="1"/>
                  </a:cubicBezTo>
                  <a:cubicBezTo>
                    <a:pt x="1" y="1"/>
                    <a:pt x="1" y="1"/>
                    <a:pt x="0" y="1"/>
                  </a:cubicBezTo>
                  <a:cubicBezTo>
                    <a:pt x="0" y="1"/>
                    <a:pt x="0" y="1"/>
                    <a:pt x="0" y="1"/>
                  </a:cubicBezTo>
                  <a:cubicBezTo>
                    <a:pt x="0" y="0"/>
                    <a:pt x="0" y="0"/>
                    <a:pt x="0" y="0"/>
                  </a:cubicBezTo>
                  <a:cubicBezTo>
                    <a:pt x="1" y="0"/>
                    <a:pt x="1" y="0"/>
                    <a:pt x="2" y="0"/>
                  </a:cubicBezTo>
                  <a:cubicBezTo>
                    <a:pt x="2" y="1"/>
                    <a:pt x="3" y="0"/>
                    <a:pt x="3" y="0"/>
                  </a:cubicBezTo>
                  <a:cubicBezTo>
                    <a:pt x="4" y="0"/>
                    <a:pt x="4"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0" name="Freeform 20"/>
            <p:cNvSpPr/>
            <p:nvPr/>
          </p:nvSpPr>
          <p:spPr bwMode="auto">
            <a:xfrm>
              <a:off x="760413" y="804863"/>
              <a:ext cx="46038" cy="31750"/>
            </a:xfrm>
            <a:custGeom>
              <a:avLst/>
              <a:gdLst>
                <a:gd name="T0" fmla="*/ 3 w 3"/>
                <a:gd name="T1" fmla="*/ 1 h 2"/>
                <a:gd name="T2" fmla="*/ 3 w 3"/>
                <a:gd name="T3" fmla="*/ 1 h 2"/>
                <a:gd name="T4" fmla="*/ 2 w 3"/>
                <a:gd name="T5" fmla="*/ 2 h 2"/>
                <a:gd name="T6" fmla="*/ 0 w 3"/>
                <a:gd name="T7" fmla="*/ 2 h 2"/>
                <a:gd name="T8" fmla="*/ 0 w 3"/>
                <a:gd name="T9" fmla="*/ 2 h 2"/>
                <a:gd name="T10" fmla="*/ 0 w 3"/>
                <a:gd name="T11" fmla="*/ 2 h 2"/>
                <a:gd name="T12" fmla="*/ 3 w 3"/>
                <a:gd name="T13" fmla="*/ 1 h 2"/>
                <a:gd name="T14" fmla="*/ 3 w 3"/>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1"/>
                  </a:moveTo>
                  <a:cubicBezTo>
                    <a:pt x="3" y="1"/>
                    <a:pt x="3" y="1"/>
                    <a:pt x="3" y="1"/>
                  </a:cubicBezTo>
                  <a:cubicBezTo>
                    <a:pt x="3" y="1"/>
                    <a:pt x="2" y="2"/>
                    <a:pt x="2" y="2"/>
                  </a:cubicBezTo>
                  <a:cubicBezTo>
                    <a:pt x="1" y="2"/>
                    <a:pt x="0" y="2"/>
                    <a:pt x="0" y="2"/>
                  </a:cubicBezTo>
                  <a:cubicBezTo>
                    <a:pt x="0" y="2"/>
                    <a:pt x="0" y="2"/>
                    <a:pt x="0" y="2"/>
                  </a:cubicBezTo>
                  <a:cubicBezTo>
                    <a:pt x="0" y="2"/>
                    <a:pt x="0" y="2"/>
                    <a:pt x="0" y="2"/>
                  </a:cubicBezTo>
                  <a:cubicBezTo>
                    <a:pt x="1" y="1"/>
                    <a:pt x="2" y="0"/>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1" name="Freeform 21"/>
            <p:cNvSpPr/>
            <p:nvPr/>
          </p:nvSpPr>
          <p:spPr bwMode="auto">
            <a:xfrm>
              <a:off x="2220913" y="1500188"/>
              <a:ext cx="76200" cy="0"/>
            </a:xfrm>
            <a:custGeom>
              <a:avLst/>
              <a:gdLst>
                <a:gd name="T0" fmla="*/ 5 w 5"/>
                <a:gd name="T1" fmla="*/ 5 w 5"/>
                <a:gd name="T2" fmla="*/ 5 w 5"/>
                <a:gd name="T3" fmla="*/ 2 w 5"/>
                <a:gd name="T4" fmla="*/ 0 w 5"/>
                <a:gd name="T5" fmla="*/ 0 w 5"/>
                <a:gd name="T6" fmla="*/ 0 w 5"/>
                <a:gd name="T7" fmla="*/ 5 w 5"/>
                <a:gd name="T8" fmla="*/ 5 w 5"/>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5">
                  <a:moveTo>
                    <a:pt x="5" y="0"/>
                  </a:moveTo>
                  <a:cubicBezTo>
                    <a:pt x="5" y="0"/>
                    <a:pt x="5" y="0"/>
                    <a:pt x="5" y="0"/>
                  </a:cubicBezTo>
                  <a:cubicBezTo>
                    <a:pt x="5" y="0"/>
                    <a:pt x="5" y="0"/>
                    <a:pt x="5" y="0"/>
                  </a:cubicBezTo>
                  <a:cubicBezTo>
                    <a:pt x="4" y="0"/>
                    <a:pt x="3" y="0"/>
                    <a:pt x="2" y="0"/>
                  </a:cubicBezTo>
                  <a:cubicBezTo>
                    <a:pt x="1" y="0"/>
                    <a:pt x="1" y="0"/>
                    <a:pt x="0" y="0"/>
                  </a:cubicBezTo>
                  <a:cubicBezTo>
                    <a:pt x="0" y="0"/>
                    <a:pt x="0" y="0"/>
                    <a:pt x="0" y="0"/>
                  </a:cubicBezTo>
                  <a:cubicBezTo>
                    <a:pt x="0" y="0"/>
                    <a:pt x="0" y="0"/>
                    <a:pt x="0" y="0"/>
                  </a:cubicBezTo>
                  <a:cubicBezTo>
                    <a:pt x="2" y="0"/>
                    <a:pt x="3" y="0"/>
                    <a:pt x="5" y="0"/>
                  </a:cubicBezTo>
                  <a:cubicBezTo>
                    <a:pt x="5"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2" name="Freeform 22"/>
            <p:cNvSpPr/>
            <p:nvPr/>
          </p:nvSpPr>
          <p:spPr bwMode="auto">
            <a:xfrm>
              <a:off x="3065463" y="1082675"/>
              <a:ext cx="30163" cy="30162"/>
            </a:xfrm>
            <a:custGeom>
              <a:avLst/>
              <a:gdLst>
                <a:gd name="T0" fmla="*/ 0 w 2"/>
                <a:gd name="T1" fmla="*/ 1 h 2"/>
                <a:gd name="T2" fmla="*/ 2 w 2"/>
                <a:gd name="T3" fmla="*/ 1 h 2"/>
                <a:gd name="T4" fmla="*/ 2 w 2"/>
                <a:gd name="T5" fmla="*/ 1 h 2"/>
                <a:gd name="T6" fmla="*/ 1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1" y="0"/>
                    <a:pt x="1" y="0"/>
                    <a:pt x="2" y="1"/>
                  </a:cubicBezTo>
                  <a:cubicBezTo>
                    <a:pt x="2" y="1"/>
                    <a:pt x="2" y="1"/>
                    <a:pt x="2" y="1"/>
                  </a:cubicBezTo>
                  <a:cubicBezTo>
                    <a:pt x="1" y="1"/>
                    <a:pt x="1" y="2"/>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3" name="Freeform 23"/>
            <p:cNvSpPr/>
            <p:nvPr/>
          </p:nvSpPr>
          <p:spPr bwMode="auto">
            <a:xfrm>
              <a:off x="1152525" y="1112838"/>
              <a:ext cx="44450" cy="15875"/>
            </a:xfrm>
            <a:custGeom>
              <a:avLst/>
              <a:gdLst>
                <a:gd name="T0" fmla="*/ 3 w 3"/>
                <a:gd name="T1" fmla="*/ 0 h 1"/>
                <a:gd name="T2" fmla="*/ 2 w 3"/>
                <a:gd name="T3" fmla="*/ 1 h 1"/>
                <a:gd name="T4" fmla="*/ 2 w 3"/>
                <a:gd name="T5" fmla="*/ 1 h 1"/>
                <a:gd name="T6" fmla="*/ 1 w 3"/>
                <a:gd name="T7" fmla="*/ 1 h 1"/>
                <a:gd name="T8" fmla="*/ 0 w 3"/>
                <a:gd name="T9" fmla="*/ 0 h 1"/>
                <a:gd name="T10" fmla="*/ 1 w 3"/>
                <a:gd name="T11" fmla="*/ 0 h 1"/>
                <a:gd name="T12" fmla="*/ 3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3" y="0"/>
                  </a:moveTo>
                  <a:cubicBezTo>
                    <a:pt x="3" y="0"/>
                    <a:pt x="2" y="0"/>
                    <a:pt x="2" y="1"/>
                  </a:cubicBezTo>
                  <a:cubicBezTo>
                    <a:pt x="2" y="1"/>
                    <a:pt x="2" y="1"/>
                    <a:pt x="2" y="1"/>
                  </a:cubicBezTo>
                  <a:cubicBezTo>
                    <a:pt x="2" y="0"/>
                    <a:pt x="1" y="1"/>
                    <a:pt x="1" y="1"/>
                  </a:cubicBezTo>
                  <a:cubicBezTo>
                    <a:pt x="1" y="0"/>
                    <a:pt x="1" y="0"/>
                    <a:pt x="0" y="0"/>
                  </a:cubicBezTo>
                  <a:cubicBezTo>
                    <a:pt x="1" y="0"/>
                    <a:pt x="1" y="0"/>
                    <a:pt x="1" y="0"/>
                  </a:cubicBezTo>
                  <a:cubicBezTo>
                    <a:pt x="2"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4" name="Freeform 24"/>
            <p:cNvSpPr/>
            <p:nvPr/>
          </p:nvSpPr>
          <p:spPr bwMode="auto">
            <a:xfrm>
              <a:off x="2041525" y="1314450"/>
              <a:ext cx="30163" cy="15875"/>
            </a:xfrm>
            <a:custGeom>
              <a:avLst/>
              <a:gdLst>
                <a:gd name="T0" fmla="*/ 2 w 2"/>
                <a:gd name="T1" fmla="*/ 0 h 1"/>
                <a:gd name="T2" fmla="*/ 2 w 2"/>
                <a:gd name="T3" fmla="*/ 0 h 1"/>
                <a:gd name="T4" fmla="*/ 2 w 2"/>
                <a:gd name="T5" fmla="*/ 0 h 1"/>
                <a:gd name="T6" fmla="*/ 0 w 2"/>
                <a:gd name="T7" fmla="*/ 0 h 1"/>
                <a:gd name="T8" fmla="*/ 0 w 2"/>
                <a:gd name="T9" fmla="*/ 0 h 1"/>
                <a:gd name="T10" fmla="*/ 2 w 2"/>
                <a:gd name="T11" fmla="*/ 0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0"/>
                  </a:moveTo>
                  <a:cubicBezTo>
                    <a:pt x="2" y="0"/>
                    <a:pt x="2" y="0"/>
                    <a:pt x="2" y="0"/>
                  </a:cubicBezTo>
                  <a:cubicBezTo>
                    <a:pt x="2" y="0"/>
                    <a:pt x="2" y="0"/>
                    <a:pt x="2" y="0"/>
                  </a:cubicBezTo>
                  <a:cubicBezTo>
                    <a:pt x="1" y="1"/>
                    <a:pt x="1" y="1"/>
                    <a:pt x="0" y="0"/>
                  </a:cubicBezTo>
                  <a:cubicBezTo>
                    <a:pt x="0" y="0"/>
                    <a:pt x="0" y="0"/>
                    <a:pt x="0" y="0"/>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5" name="Freeform 25"/>
            <p:cNvSpPr/>
            <p:nvPr/>
          </p:nvSpPr>
          <p:spPr bwMode="auto">
            <a:xfrm>
              <a:off x="1017588" y="774700"/>
              <a:ext cx="14288" cy="14287"/>
            </a:xfrm>
            <a:custGeom>
              <a:avLst/>
              <a:gdLst>
                <a:gd name="T0" fmla="*/ 1 w 1"/>
                <a:gd name="T1" fmla="*/ 0 h 1"/>
                <a:gd name="T2" fmla="*/ 0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1"/>
                    <a:pt x="0" y="1"/>
                  </a:cubicBezTo>
                  <a:cubicBezTo>
                    <a:pt x="0" y="1"/>
                    <a:pt x="0"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6" name="Freeform 26"/>
            <p:cNvSpPr/>
            <p:nvPr/>
          </p:nvSpPr>
          <p:spPr bwMode="auto">
            <a:xfrm>
              <a:off x="2116138" y="1314450"/>
              <a:ext cx="30163" cy="0"/>
            </a:xfrm>
            <a:custGeom>
              <a:avLst/>
              <a:gdLst>
                <a:gd name="T0" fmla="*/ 0 w 2"/>
                <a:gd name="T1" fmla="*/ 1 w 2"/>
                <a:gd name="T2" fmla="*/ 2 w 2"/>
                <a:gd name="T3" fmla="*/ 2 w 2"/>
                <a:gd name="T4" fmla="*/ 2 w 2"/>
                <a:gd name="T5" fmla="*/ 1 w 2"/>
                <a:gd name="T6" fmla="*/ 0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cubicBezTo>
                    <a:pt x="0" y="0"/>
                    <a:pt x="1" y="0"/>
                    <a:pt x="1" y="0"/>
                  </a:cubicBezTo>
                  <a:cubicBezTo>
                    <a:pt x="1" y="0"/>
                    <a:pt x="1" y="0"/>
                    <a:pt x="2" y="0"/>
                  </a:cubicBezTo>
                  <a:cubicBezTo>
                    <a:pt x="2" y="0"/>
                    <a:pt x="2" y="0"/>
                    <a:pt x="2" y="0"/>
                  </a:cubicBezTo>
                  <a:cubicBezTo>
                    <a:pt x="2" y="0"/>
                    <a:pt x="2" y="0"/>
                    <a:pt x="2" y="0"/>
                  </a:cubicBezTo>
                  <a:cubicBezTo>
                    <a:pt x="1" y="0"/>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7" name="Freeform 27"/>
            <p:cNvSpPr/>
            <p:nvPr/>
          </p:nvSpPr>
          <p:spPr bwMode="auto">
            <a:xfrm>
              <a:off x="1619250" y="696913"/>
              <a:ext cx="30163" cy="15875"/>
            </a:xfrm>
            <a:custGeom>
              <a:avLst/>
              <a:gdLst>
                <a:gd name="T0" fmla="*/ 2 w 2"/>
                <a:gd name="T1" fmla="*/ 1 h 1"/>
                <a:gd name="T2" fmla="*/ 2 w 2"/>
                <a:gd name="T3" fmla="*/ 1 h 1"/>
                <a:gd name="T4" fmla="*/ 1 w 2"/>
                <a:gd name="T5" fmla="*/ 1 h 1"/>
                <a:gd name="T6" fmla="*/ 0 w 2"/>
                <a:gd name="T7" fmla="*/ 1 h 1"/>
                <a:gd name="T8" fmla="*/ 0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2" y="1"/>
                    <a:pt x="2" y="1"/>
                    <a:pt x="2" y="1"/>
                  </a:cubicBezTo>
                  <a:cubicBezTo>
                    <a:pt x="1" y="1"/>
                    <a:pt x="1" y="1"/>
                    <a:pt x="1" y="1"/>
                  </a:cubicBezTo>
                  <a:cubicBezTo>
                    <a:pt x="1" y="1"/>
                    <a:pt x="0" y="1"/>
                    <a:pt x="0" y="1"/>
                  </a:cubicBezTo>
                  <a:cubicBezTo>
                    <a:pt x="0" y="1"/>
                    <a:pt x="0" y="1"/>
                    <a:pt x="0" y="1"/>
                  </a:cubicBezTo>
                  <a:cubicBezTo>
                    <a:pt x="1" y="1"/>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8" name="Freeform 28"/>
            <p:cNvSpPr/>
            <p:nvPr/>
          </p:nvSpPr>
          <p:spPr bwMode="auto">
            <a:xfrm>
              <a:off x="3035300" y="1128713"/>
              <a:ext cx="14288" cy="15875"/>
            </a:xfrm>
            <a:custGeom>
              <a:avLst/>
              <a:gdLst>
                <a:gd name="T0" fmla="*/ 1 w 1"/>
                <a:gd name="T1" fmla="*/ 1 h 1"/>
                <a:gd name="T2" fmla="*/ 0 w 1"/>
                <a:gd name="T3" fmla="*/ 1 h 1"/>
                <a:gd name="T4" fmla="*/ 0 w 1"/>
                <a:gd name="T5" fmla="*/ 1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1"/>
                    <a:pt x="0" y="1"/>
                    <a:pt x="0" y="1"/>
                  </a:cubicBezTo>
                  <a:cubicBezTo>
                    <a:pt x="0" y="1"/>
                    <a:pt x="0" y="1"/>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9" name="Freeform 29"/>
            <p:cNvSpPr/>
            <p:nvPr/>
          </p:nvSpPr>
          <p:spPr bwMode="auto">
            <a:xfrm>
              <a:off x="2763838" y="804863"/>
              <a:ext cx="30163" cy="15875"/>
            </a:xfrm>
            <a:custGeom>
              <a:avLst/>
              <a:gdLst>
                <a:gd name="T0" fmla="*/ 2 w 2"/>
                <a:gd name="T1" fmla="*/ 0 h 1"/>
                <a:gd name="T2" fmla="*/ 0 w 2"/>
                <a:gd name="T3" fmla="*/ 0 h 1"/>
                <a:gd name="T4" fmla="*/ 0 w 2"/>
                <a:gd name="T5" fmla="*/ 0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0"/>
                  </a:cubicBezTo>
                  <a:cubicBezTo>
                    <a:pt x="0" y="0"/>
                    <a:pt x="0" y="0"/>
                    <a:pt x="0" y="0"/>
                  </a:cubicBezTo>
                  <a:cubicBezTo>
                    <a:pt x="0" y="0"/>
                    <a:pt x="0"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0" name="Freeform 30"/>
            <p:cNvSpPr/>
            <p:nvPr/>
          </p:nvSpPr>
          <p:spPr bwMode="auto">
            <a:xfrm>
              <a:off x="2011363" y="619125"/>
              <a:ext cx="30163" cy="15875"/>
            </a:xfrm>
            <a:custGeom>
              <a:avLst/>
              <a:gdLst>
                <a:gd name="T0" fmla="*/ 0 w 2"/>
                <a:gd name="T1" fmla="*/ 0 h 1"/>
                <a:gd name="T2" fmla="*/ 2 w 2"/>
                <a:gd name="T3" fmla="*/ 0 h 1"/>
                <a:gd name="T4" fmla="*/ 2 w 2"/>
                <a:gd name="T5" fmla="*/ 1 h 1"/>
                <a:gd name="T6" fmla="*/ 0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1" y="0"/>
                    <a:pt x="1" y="0"/>
                    <a:pt x="2" y="0"/>
                  </a:cubicBezTo>
                  <a:cubicBezTo>
                    <a:pt x="2" y="0"/>
                    <a:pt x="2" y="1"/>
                    <a:pt x="2" y="1"/>
                  </a:cubicBezTo>
                  <a:cubicBezTo>
                    <a:pt x="2"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1" name="Freeform 31"/>
            <p:cNvSpPr/>
            <p:nvPr/>
          </p:nvSpPr>
          <p:spPr bwMode="auto">
            <a:xfrm>
              <a:off x="1951038" y="1452563"/>
              <a:ext cx="44450" cy="0"/>
            </a:xfrm>
            <a:custGeom>
              <a:avLst/>
              <a:gdLst>
                <a:gd name="T0" fmla="*/ 2 w 3"/>
                <a:gd name="T1" fmla="*/ 2 w 3"/>
                <a:gd name="T2" fmla="*/ 1 w 3"/>
                <a:gd name="T3" fmla="*/ 0 w 3"/>
                <a:gd name="T4" fmla="*/ 1 w 3"/>
                <a:gd name="T5" fmla="*/ 2 w 3"/>
                <a:gd name="T6" fmla="*/ 2 w 3"/>
              </a:gdLst>
              <a:ahLst/>
              <a:cxnLst>
                <a:cxn ang="0">
                  <a:pos x="T0" y="0"/>
                </a:cxn>
                <a:cxn ang="0">
                  <a:pos x="T1" y="0"/>
                </a:cxn>
                <a:cxn ang="0">
                  <a:pos x="T2" y="0"/>
                </a:cxn>
                <a:cxn ang="0">
                  <a:pos x="T3" y="0"/>
                </a:cxn>
                <a:cxn ang="0">
                  <a:pos x="T4" y="0"/>
                </a:cxn>
                <a:cxn ang="0">
                  <a:pos x="T5" y="0"/>
                </a:cxn>
                <a:cxn ang="0">
                  <a:pos x="T6" y="0"/>
                </a:cxn>
              </a:cxnLst>
              <a:rect l="0" t="0" r="r" b="b"/>
              <a:pathLst>
                <a:path w="3">
                  <a:moveTo>
                    <a:pt x="2" y="0"/>
                  </a:moveTo>
                  <a:cubicBezTo>
                    <a:pt x="2" y="0"/>
                    <a:pt x="2" y="0"/>
                    <a:pt x="2" y="0"/>
                  </a:cubicBezTo>
                  <a:cubicBezTo>
                    <a:pt x="2" y="0"/>
                    <a:pt x="1" y="0"/>
                    <a:pt x="1" y="0"/>
                  </a:cubicBezTo>
                  <a:cubicBezTo>
                    <a:pt x="1" y="0"/>
                    <a:pt x="0" y="0"/>
                    <a:pt x="0" y="0"/>
                  </a:cubicBezTo>
                  <a:cubicBezTo>
                    <a:pt x="0" y="0"/>
                    <a:pt x="1" y="0"/>
                    <a:pt x="1" y="0"/>
                  </a:cubicBezTo>
                  <a:cubicBezTo>
                    <a:pt x="1" y="0"/>
                    <a:pt x="2" y="0"/>
                    <a:pt x="2" y="0"/>
                  </a:cubicBezTo>
                  <a:cubicBezTo>
                    <a:pt x="3" y="0"/>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2" name="Freeform 32"/>
            <p:cNvSpPr/>
            <p:nvPr/>
          </p:nvSpPr>
          <p:spPr bwMode="auto">
            <a:xfrm>
              <a:off x="1995488" y="1452563"/>
              <a:ext cx="30163" cy="0"/>
            </a:xfrm>
            <a:custGeom>
              <a:avLst/>
              <a:gdLst>
                <a:gd name="T0" fmla="*/ 2 w 2"/>
                <a:gd name="T1" fmla="*/ 2 w 2"/>
                <a:gd name="T2" fmla="*/ 2 w 2"/>
                <a:gd name="T3" fmla="*/ 1 w 2"/>
                <a:gd name="T4" fmla="*/ 0 w 2"/>
                <a:gd name="T5" fmla="*/ 1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cubicBezTo>
                    <a:pt x="2" y="0"/>
                    <a:pt x="2" y="0"/>
                    <a:pt x="2" y="0"/>
                  </a:cubicBezTo>
                  <a:cubicBezTo>
                    <a:pt x="2" y="0"/>
                    <a:pt x="2" y="0"/>
                    <a:pt x="2" y="0"/>
                  </a:cubicBezTo>
                  <a:cubicBezTo>
                    <a:pt x="1" y="0"/>
                    <a:pt x="1" y="0"/>
                    <a:pt x="1" y="0"/>
                  </a:cubicBezTo>
                  <a:cubicBezTo>
                    <a:pt x="1" y="0"/>
                    <a:pt x="1" y="0"/>
                    <a:pt x="0" y="0"/>
                  </a:cubicBezTo>
                  <a:cubicBezTo>
                    <a:pt x="1" y="0"/>
                    <a:pt x="1" y="0"/>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3" name="Freeform 33"/>
            <p:cNvSpPr/>
            <p:nvPr/>
          </p:nvSpPr>
          <p:spPr bwMode="auto">
            <a:xfrm>
              <a:off x="565150" y="1052513"/>
              <a:ext cx="30163" cy="0"/>
            </a:xfrm>
            <a:custGeom>
              <a:avLst/>
              <a:gdLst>
                <a:gd name="T0" fmla="*/ 0 w 2"/>
                <a:gd name="T1" fmla="*/ 2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1" y="0"/>
                    <a:pt x="1" y="0"/>
                    <a:pt x="2" y="0"/>
                  </a:cubicBezTo>
                  <a:cubicBezTo>
                    <a:pt x="2" y="0"/>
                    <a:pt x="2" y="0"/>
                    <a:pt x="2" y="0"/>
                  </a:cubicBezTo>
                  <a:cubicBezTo>
                    <a:pt x="2" y="0"/>
                    <a:pt x="2"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4" name="Freeform 34"/>
            <p:cNvSpPr/>
            <p:nvPr/>
          </p:nvSpPr>
          <p:spPr bwMode="auto">
            <a:xfrm>
              <a:off x="565150" y="1298575"/>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5" name="Freeform 35"/>
            <p:cNvSpPr/>
            <p:nvPr/>
          </p:nvSpPr>
          <p:spPr bwMode="auto">
            <a:xfrm>
              <a:off x="2868613" y="1020763"/>
              <a:ext cx="15875"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1" y="1"/>
                    <a:pt x="1"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6" name="Freeform 36"/>
            <p:cNvSpPr/>
            <p:nvPr/>
          </p:nvSpPr>
          <p:spPr bwMode="auto">
            <a:xfrm>
              <a:off x="2071688" y="1500188"/>
              <a:ext cx="28575" cy="0"/>
            </a:xfrm>
            <a:custGeom>
              <a:avLst/>
              <a:gdLst>
                <a:gd name="T0" fmla="*/ 2 w 2"/>
                <a:gd name="T1" fmla="*/ 0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1" y="0"/>
                    <a:pt x="0" y="0"/>
                  </a:cubicBezTo>
                  <a:cubicBezTo>
                    <a:pt x="0" y="0"/>
                    <a:pt x="0" y="0"/>
                    <a:pt x="0" y="0"/>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7" name="Freeform 37"/>
            <p:cNvSpPr/>
            <p:nvPr/>
          </p:nvSpPr>
          <p:spPr bwMode="auto">
            <a:xfrm>
              <a:off x="1573213" y="774700"/>
              <a:ext cx="30163" cy="14287"/>
            </a:xfrm>
            <a:custGeom>
              <a:avLst/>
              <a:gdLst>
                <a:gd name="T0" fmla="*/ 0 w 2"/>
                <a:gd name="T1" fmla="*/ 1 h 1"/>
                <a:gd name="T2" fmla="*/ 1 w 2"/>
                <a:gd name="T3" fmla="*/ 1 h 1"/>
                <a:gd name="T4" fmla="*/ 2 w 2"/>
                <a:gd name="T5" fmla="*/ 1 h 1"/>
                <a:gd name="T6" fmla="*/ 2 w 2"/>
                <a:gd name="T7" fmla="*/ 1 h 1"/>
                <a:gd name="T8" fmla="*/ 1 w 2"/>
                <a:gd name="T9" fmla="*/ 1 h 1"/>
                <a:gd name="T10" fmla="*/ 0 w 2"/>
                <a:gd name="T11" fmla="*/ 1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cubicBezTo>
                    <a:pt x="1" y="1"/>
                    <a:pt x="1" y="1"/>
                    <a:pt x="1" y="1"/>
                  </a:cubicBezTo>
                  <a:cubicBezTo>
                    <a:pt x="1" y="0"/>
                    <a:pt x="1" y="1"/>
                    <a:pt x="2" y="1"/>
                  </a:cubicBezTo>
                  <a:cubicBezTo>
                    <a:pt x="2" y="1"/>
                    <a:pt x="2" y="1"/>
                    <a:pt x="2" y="1"/>
                  </a:cubicBezTo>
                  <a:cubicBezTo>
                    <a:pt x="1" y="1"/>
                    <a:pt x="1" y="1"/>
                    <a:pt x="1" y="1"/>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8" name="Freeform 38"/>
            <p:cNvSpPr/>
            <p:nvPr/>
          </p:nvSpPr>
          <p:spPr bwMode="auto">
            <a:xfrm>
              <a:off x="2717800" y="788988"/>
              <a:ext cx="30163" cy="15875"/>
            </a:xfrm>
            <a:custGeom>
              <a:avLst/>
              <a:gdLst>
                <a:gd name="T0" fmla="*/ 1 w 2"/>
                <a:gd name="T1" fmla="*/ 0 h 1"/>
                <a:gd name="T2" fmla="*/ 1 w 2"/>
                <a:gd name="T3" fmla="*/ 0 h 1"/>
                <a:gd name="T4" fmla="*/ 1 w 2"/>
                <a:gd name="T5" fmla="*/ 0 h 1"/>
                <a:gd name="T6" fmla="*/ 1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2" y="0"/>
                    <a:pt x="1" y="0"/>
                    <a:pt x="1" y="0"/>
                  </a:cubicBezTo>
                  <a:cubicBezTo>
                    <a:pt x="1" y="1"/>
                    <a:pt x="1" y="1"/>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9" name="Freeform 39"/>
            <p:cNvSpPr/>
            <p:nvPr/>
          </p:nvSpPr>
          <p:spPr bwMode="auto">
            <a:xfrm>
              <a:off x="1603375" y="712788"/>
              <a:ext cx="15875" cy="14287"/>
            </a:xfrm>
            <a:custGeom>
              <a:avLst/>
              <a:gdLst>
                <a:gd name="T0" fmla="*/ 0 w 1"/>
                <a:gd name="T1" fmla="*/ 0 h 1"/>
                <a:gd name="T2" fmla="*/ 1 w 1"/>
                <a:gd name="T3" fmla="*/ 0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1" y="0"/>
                  </a:cubicBezTo>
                  <a:cubicBezTo>
                    <a:pt x="1" y="0"/>
                    <a:pt x="1" y="1"/>
                    <a:pt x="1" y="1"/>
                  </a:cubicBezTo>
                  <a:cubicBezTo>
                    <a:pt x="1" y="1"/>
                    <a:pt x="1"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0" name="Freeform 40"/>
            <p:cNvSpPr/>
            <p:nvPr/>
          </p:nvSpPr>
          <p:spPr bwMode="auto">
            <a:xfrm>
              <a:off x="896938" y="1098550"/>
              <a:ext cx="14288" cy="14287"/>
            </a:xfrm>
            <a:custGeom>
              <a:avLst/>
              <a:gdLst>
                <a:gd name="T0" fmla="*/ 1 w 1"/>
                <a:gd name="T1" fmla="*/ 1 h 1"/>
                <a:gd name="T2" fmla="*/ 0 w 1"/>
                <a:gd name="T3" fmla="*/ 1 h 1"/>
                <a:gd name="T4" fmla="*/ 1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0"/>
                    <a:pt x="0" y="0"/>
                    <a:pt x="1" y="0"/>
                  </a:cubicBezTo>
                  <a:cubicBezTo>
                    <a:pt x="1" y="0"/>
                    <a:pt x="1" y="0"/>
                    <a:pt x="1"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1" name="Freeform 41"/>
            <p:cNvSpPr/>
            <p:nvPr/>
          </p:nvSpPr>
          <p:spPr bwMode="auto">
            <a:xfrm>
              <a:off x="3124200" y="1500188"/>
              <a:ext cx="15875" cy="14287"/>
            </a:xfrm>
            <a:custGeom>
              <a:avLst/>
              <a:gdLst>
                <a:gd name="T0" fmla="*/ 0 w 1"/>
                <a:gd name="T1" fmla="*/ 0 h 1"/>
                <a:gd name="T2" fmla="*/ 1 w 1"/>
                <a:gd name="T3" fmla="*/ 1 h 1"/>
                <a:gd name="T4" fmla="*/ 1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1" y="0"/>
                    <a:pt x="1" y="0"/>
                    <a:pt x="1" y="1"/>
                  </a:cubicBezTo>
                  <a:cubicBezTo>
                    <a:pt x="1" y="1"/>
                    <a:pt x="1" y="1"/>
                    <a:pt x="1" y="1"/>
                  </a:cubicBezTo>
                  <a:cubicBezTo>
                    <a:pt x="1" y="1"/>
                    <a:pt x="1" y="1"/>
                    <a:pt x="0" y="1"/>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2" name="Freeform 42"/>
            <p:cNvSpPr/>
            <p:nvPr/>
          </p:nvSpPr>
          <p:spPr bwMode="auto">
            <a:xfrm>
              <a:off x="2794000" y="804863"/>
              <a:ext cx="14288" cy="15875"/>
            </a:xfrm>
            <a:custGeom>
              <a:avLst/>
              <a:gdLst>
                <a:gd name="T0" fmla="*/ 0 w 1"/>
                <a:gd name="T1" fmla="*/ 0 h 1"/>
                <a:gd name="T2" fmla="*/ 1 w 1"/>
                <a:gd name="T3" fmla="*/ 0 h 1"/>
                <a:gd name="T4" fmla="*/ 1 w 1"/>
                <a:gd name="T5" fmla="*/ 0 h 1"/>
                <a:gd name="T6" fmla="*/ 1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1" y="0"/>
                  </a:cubicBezTo>
                  <a:cubicBezTo>
                    <a:pt x="1" y="0"/>
                    <a:pt x="1" y="0"/>
                    <a:pt x="1" y="0"/>
                  </a:cubicBezTo>
                  <a:cubicBezTo>
                    <a:pt x="1" y="1"/>
                    <a:pt x="1" y="1"/>
                    <a:pt x="1" y="1"/>
                  </a:cubicBezTo>
                  <a:cubicBezTo>
                    <a:pt x="0" y="0"/>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3" name="Freeform 43"/>
            <p:cNvSpPr/>
            <p:nvPr/>
          </p:nvSpPr>
          <p:spPr bwMode="auto">
            <a:xfrm>
              <a:off x="2417763" y="558801"/>
              <a:ext cx="14288" cy="14287"/>
            </a:xfrm>
            <a:custGeom>
              <a:avLst/>
              <a:gdLst>
                <a:gd name="T0" fmla="*/ 0 w 1"/>
                <a:gd name="T1" fmla="*/ 0 h 1"/>
                <a:gd name="T2" fmla="*/ 0 w 1"/>
                <a:gd name="T3" fmla="*/ 0 h 1"/>
                <a:gd name="T4" fmla="*/ 1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1" y="0"/>
                    <a:pt x="1" y="0"/>
                    <a:pt x="1" y="0"/>
                  </a:cubicBezTo>
                  <a:cubicBezTo>
                    <a:pt x="1" y="1"/>
                    <a:pt x="1"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4" name="Freeform 44"/>
            <p:cNvSpPr/>
            <p:nvPr/>
          </p:nvSpPr>
          <p:spPr bwMode="auto">
            <a:xfrm>
              <a:off x="1484313" y="1082675"/>
              <a:ext cx="14288" cy="158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1"/>
                    <a:pt x="0" y="1"/>
                  </a:cubicBezTo>
                  <a:cubicBezTo>
                    <a:pt x="0" y="1"/>
                    <a:pt x="1"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5" name="Freeform 45"/>
            <p:cNvSpPr/>
            <p:nvPr/>
          </p:nvSpPr>
          <p:spPr bwMode="auto">
            <a:xfrm>
              <a:off x="820738" y="804863"/>
              <a:ext cx="15875" cy="15875"/>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1" y="0"/>
                    <a:pt x="1" y="0"/>
                  </a:cubicBezTo>
                  <a:cubicBezTo>
                    <a:pt x="1" y="0"/>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6" name="Freeform 46"/>
            <p:cNvSpPr/>
            <p:nvPr/>
          </p:nvSpPr>
          <p:spPr bwMode="auto">
            <a:xfrm>
              <a:off x="2538413" y="588963"/>
              <a:ext cx="30163" cy="0"/>
            </a:xfrm>
            <a:custGeom>
              <a:avLst/>
              <a:gdLst>
                <a:gd name="T0" fmla="*/ 2 w 2"/>
                <a:gd name="T1" fmla="*/ 2 w 2"/>
                <a:gd name="T2" fmla="*/ 1 w 2"/>
                <a:gd name="T3" fmla="*/ 0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2" y="0"/>
                    <a:pt x="2" y="0"/>
                  </a:cubicBezTo>
                  <a:cubicBezTo>
                    <a:pt x="1" y="0"/>
                    <a:pt x="1" y="0"/>
                    <a:pt x="1" y="0"/>
                  </a:cubicBezTo>
                  <a:cubicBezTo>
                    <a:pt x="0" y="0"/>
                    <a:pt x="0"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7" name="Freeform 47"/>
            <p:cNvSpPr/>
            <p:nvPr/>
          </p:nvSpPr>
          <p:spPr bwMode="auto">
            <a:xfrm>
              <a:off x="2824163" y="1438275"/>
              <a:ext cx="14288" cy="14287"/>
            </a:xfrm>
            <a:custGeom>
              <a:avLst/>
              <a:gdLst>
                <a:gd name="T0" fmla="*/ 0 w 1"/>
                <a:gd name="T1" fmla="*/ 0 h 1"/>
                <a:gd name="T2" fmla="*/ 0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1" y="1"/>
                    <a:pt x="0" y="1"/>
                  </a:cubicBez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8" name="Freeform 48"/>
            <p:cNvSpPr/>
            <p:nvPr/>
          </p:nvSpPr>
          <p:spPr bwMode="auto">
            <a:xfrm>
              <a:off x="2041525" y="1406525"/>
              <a:ext cx="14288" cy="15875"/>
            </a:xfrm>
            <a:custGeom>
              <a:avLst/>
              <a:gdLst>
                <a:gd name="T0" fmla="*/ 0 w 1"/>
                <a:gd name="T1" fmla="*/ 1 h 1"/>
                <a:gd name="T2" fmla="*/ 0 w 1"/>
                <a:gd name="T3" fmla="*/ 0 h 1"/>
                <a:gd name="T4" fmla="*/ 1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0" y="0"/>
                    <a:pt x="0" y="0"/>
                  </a:cubicBezTo>
                  <a:cubicBezTo>
                    <a:pt x="1" y="0"/>
                    <a:pt x="1" y="1"/>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9" name="Freeform 49"/>
            <p:cNvSpPr/>
            <p:nvPr/>
          </p:nvSpPr>
          <p:spPr bwMode="auto">
            <a:xfrm>
              <a:off x="1920875" y="635000"/>
              <a:ext cx="14288"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0" name="Freeform 50"/>
            <p:cNvSpPr/>
            <p:nvPr/>
          </p:nvSpPr>
          <p:spPr bwMode="auto">
            <a:xfrm>
              <a:off x="2055813" y="1500188"/>
              <a:ext cx="15875" cy="14287"/>
            </a:xfrm>
            <a:custGeom>
              <a:avLst/>
              <a:gdLst>
                <a:gd name="T0" fmla="*/ 0 w 1"/>
                <a:gd name="T1" fmla="*/ 0 h 1"/>
                <a:gd name="T2" fmla="*/ 0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0"/>
                    <a:pt x="0" y="0"/>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1" name="Freeform 51"/>
            <p:cNvSpPr/>
            <p:nvPr/>
          </p:nvSpPr>
          <p:spPr bwMode="auto">
            <a:xfrm>
              <a:off x="2025650" y="1314450"/>
              <a:ext cx="15875"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0" y="1"/>
                    <a:pt x="0" y="1"/>
                    <a:pt x="0" y="1"/>
                  </a:cubicBezTo>
                  <a:cubicBezTo>
                    <a:pt x="0" y="1"/>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2" name="Freeform 52"/>
            <p:cNvSpPr/>
            <p:nvPr/>
          </p:nvSpPr>
          <p:spPr bwMode="auto">
            <a:xfrm>
              <a:off x="1031875" y="774700"/>
              <a:ext cx="15875" cy="0"/>
            </a:xfrm>
            <a:custGeom>
              <a:avLst/>
              <a:gdLst>
                <a:gd name="T0" fmla="*/ 0 w 1"/>
                <a:gd name="T1" fmla="*/ 0 w 1"/>
                <a:gd name="T2" fmla="*/ 1 w 1"/>
                <a:gd name="T3" fmla="*/ 1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3" name="Freeform 53"/>
            <p:cNvSpPr/>
            <p:nvPr/>
          </p:nvSpPr>
          <p:spPr bwMode="auto">
            <a:xfrm>
              <a:off x="715963" y="1112838"/>
              <a:ext cx="0" cy="15875"/>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0"/>
                  </a:cubicBez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4" name="Oval 54"/>
            <p:cNvSpPr>
              <a:spLocks noChangeArrowheads="1"/>
            </p:cNvSpPr>
            <p:nvPr/>
          </p:nvSpPr>
          <p:spPr bwMode="auto">
            <a:xfrm>
              <a:off x="2190750" y="558801"/>
              <a:ext cx="1588" cy="142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5" name="Freeform 55"/>
            <p:cNvSpPr/>
            <p:nvPr/>
          </p:nvSpPr>
          <p:spPr bwMode="auto">
            <a:xfrm>
              <a:off x="911225" y="1098550"/>
              <a:ext cx="15875" cy="0"/>
            </a:xfrm>
            <a:custGeom>
              <a:avLst/>
              <a:gdLst>
                <a:gd name="T0" fmla="*/ 1 w 1"/>
                <a:gd name="T1" fmla="*/ 1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6" name="Freeform 56"/>
            <p:cNvSpPr/>
            <p:nvPr/>
          </p:nvSpPr>
          <p:spPr bwMode="auto">
            <a:xfrm>
              <a:off x="520700" y="1004888"/>
              <a:ext cx="14288"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7" name="Freeform 57"/>
            <p:cNvSpPr/>
            <p:nvPr/>
          </p:nvSpPr>
          <p:spPr bwMode="auto">
            <a:xfrm>
              <a:off x="2071688" y="619125"/>
              <a:ext cx="14288" cy="15875"/>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1"/>
                    <a:pt x="0"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8" name="Freeform 58"/>
            <p:cNvSpPr/>
            <p:nvPr/>
          </p:nvSpPr>
          <p:spPr bwMode="auto">
            <a:xfrm>
              <a:off x="2146300" y="1468438"/>
              <a:ext cx="14288"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1"/>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9" name="Freeform 59"/>
            <p:cNvSpPr/>
            <p:nvPr/>
          </p:nvSpPr>
          <p:spPr bwMode="auto">
            <a:xfrm>
              <a:off x="1047750" y="774700"/>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0" name="Freeform 60"/>
            <p:cNvSpPr/>
            <p:nvPr/>
          </p:nvSpPr>
          <p:spPr bwMode="auto">
            <a:xfrm>
              <a:off x="2055813" y="619125"/>
              <a:ext cx="0" cy="15875"/>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1" name="Freeform 61"/>
            <p:cNvSpPr/>
            <p:nvPr/>
          </p:nvSpPr>
          <p:spPr bwMode="auto">
            <a:xfrm>
              <a:off x="911225" y="1004888"/>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2" name="Oval 62"/>
            <p:cNvSpPr>
              <a:spLocks noChangeArrowheads="1"/>
            </p:cNvSpPr>
            <p:nvPr/>
          </p:nvSpPr>
          <p:spPr bwMode="auto">
            <a:xfrm>
              <a:off x="609600" y="12985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3" name="Freeform 63"/>
            <p:cNvSpPr/>
            <p:nvPr/>
          </p:nvSpPr>
          <p:spPr bwMode="auto">
            <a:xfrm>
              <a:off x="2357438" y="558801"/>
              <a:ext cx="0" cy="142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4" name="Oval 64"/>
            <p:cNvSpPr>
              <a:spLocks noChangeArrowheads="1"/>
            </p:cNvSpPr>
            <p:nvPr/>
          </p:nvSpPr>
          <p:spPr bwMode="auto">
            <a:xfrm>
              <a:off x="2176463" y="131445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5" name="Freeform 65"/>
            <p:cNvSpPr/>
            <p:nvPr/>
          </p:nvSpPr>
          <p:spPr bwMode="auto">
            <a:xfrm>
              <a:off x="2447925" y="558801"/>
              <a:ext cx="14288" cy="14287"/>
            </a:xfrm>
            <a:custGeom>
              <a:avLst/>
              <a:gdLst>
                <a:gd name="T0" fmla="*/ 0 w 1"/>
                <a:gd name="T1" fmla="*/ 0 h 1"/>
                <a:gd name="T2" fmla="*/ 1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1" y="1"/>
                    <a:pt x="1"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6" name="Oval 66"/>
            <p:cNvSpPr>
              <a:spLocks noChangeArrowheads="1"/>
            </p:cNvSpPr>
            <p:nvPr/>
          </p:nvSpPr>
          <p:spPr bwMode="auto">
            <a:xfrm>
              <a:off x="896938" y="10048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7" name="Freeform 67"/>
            <p:cNvSpPr/>
            <p:nvPr/>
          </p:nvSpPr>
          <p:spPr bwMode="auto">
            <a:xfrm>
              <a:off x="866775" y="1282700"/>
              <a:ext cx="14288" cy="15875"/>
            </a:xfrm>
            <a:custGeom>
              <a:avLst/>
              <a:gdLst>
                <a:gd name="T0" fmla="*/ 1 w 1"/>
                <a:gd name="T1" fmla="*/ 0 h 1"/>
                <a:gd name="T2" fmla="*/ 1 w 1"/>
                <a:gd name="T3" fmla="*/ 0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0"/>
                    <a:pt x="1" y="1"/>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8" name="Oval 68"/>
            <p:cNvSpPr>
              <a:spLocks noChangeArrowheads="1"/>
            </p:cNvSpPr>
            <p:nvPr/>
          </p:nvSpPr>
          <p:spPr bwMode="auto">
            <a:xfrm>
              <a:off x="1784350" y="1514475"/>
              <a:ext cx="15875"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9" name="Oval 69"/>
            <p:cNvSpPr>
              <a:spLocks noChangeArrowheads="1"/>
            </p:cNvSpPr>
            <p:nvPr/>
          </p:nvSpPr>
          <p:spPr bwMode="auto">
            <a:xfrm>
              <a:off x="1589088" y="8207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0" name="Freeform 70"/>
            <p:cNvSpPr/>
            <p:nvPr/>
          </p:nvSpPr>
          <p:spPr bwMode="auto">
            <a:xfrm>
              <a:off x="927100" y="8207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1" name="Oval 71"/>
            <p:cNvSpPr>
              <a:spLocks noChangeArrowheads="1"/>
            </p:cNvSpPr>
            <p:nvPr/>
          </p:nvSpPr>
          <p:spPr bwMode="auto">
            <a:xfrm>
              <a:off x="760413" y="1112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2" name="Oval 72"/>
            <p:cNvSpPr>
              <a:spLocks noChangeArrowheads="1"/>
            </p:cNvSpPr>
            <p:nvPr/>
          </p:nvSpPr>
          <p:spPr bwMode="auto">
            <a:xfrm>
              <a:off x="820738" y="10668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3" name="Freeform 73"/>
            <p:cNvSpPr/>
            <p:nvPr/>
          </p:nvSpPr>
          <p:spPr bwMode="auto">
            <a:xfrm>
              <a:off x="2733675" y="836613"/>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4" name="Freeform 74"/>
            <p:cNvSpPr/>
            <p:nvPr/>
          </p:nvSpPr>
          <p:spPr bwMode="auto">
            <a:xfrm>
              <a:off x="820738" y="8207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5" name="Freeform 75"/>
            <p:cNvSpPr/>
            <p:nvPr/>
          </p:nvSpPr>
          <p:spPr bwMode="auto">
            <a:xfrm>
              <a:off x="730250" y="836613"/>
              <a:ext cx="15875" cy="0"/>
            </a:xfrm>
            <a:custGeom>
              <a:avLst/>
              <a:gdLst>
                <a:gd name="T0" fmla="*/ 1 w 1"/>
                <a:gd name="T1" fmla="*/ 1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6" name="Freeform 76"/>
            <p:cNvSpPr/>
            <p:nvPr/>
          </p:nvSpPr>
          <p:spPr bwMode="auto">
            <a:xfrm>
              <a:off x="836613" y="804863"/>
              <a:ext cx="14288" cy="15875"/>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0"/>
                    <a:pt x="1" y="0"/>
                    <a:pt x="1" y="0"/>
                  </a:cubicBez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7" name="Oval 77"/>
            <p:cNvSpPr>
              <a:spLocks noChangeArrowheads="1"/>
            </p:cNvSpPr>
            <p:nvPr/>
          </p:nvSpPr>
          <p:spPr bwMode="auto">
            <a:xfrm>
              <a:off x="2130425" y="14843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8" name="Freeform 78"/>
            <p:cNvSpPr/>
            <p:nvPr/>
          </p:nvSpPr>
          <p:spPr bwMode="auto">
            <a:xfrm>
              <a:off x="1106488" y="944563"/>
              <a:ext cx="0" cy="14287"/>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1"/>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9" name="Freeform 79"/>
            <p:cNvSpPr/>
            <p:nvPr/>
          </p:nvSpPr>
          <p:spPr bwMode="auto">
            <a:xfrm>
              <a:off x="1603375" y="774700"/>
              <a:ext cx="0" cy="14287"/>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0" name="Freeform 80"/>
            <p:cNvSpPr/>
            <p:nvPr/>
          </p:nvSpPr>
          <p:spPr bwMode="auto">
            <a:xfrm>
              <a:off x="2703513" y="804863"/>
              <a:ext cx="142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1" name="Oval 81"/>
            <p:cNvSpPr>
              <a:spLocks noChangeArrowheads="1"/>
            </p:cNvSpPr>
            <p:nvPr/>
          </p:nvSpPr>
          <p:spPr bwMode="auto">
            <a:xfrm>
              <a:off x="1844675" y="14382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2" name="Oval 82"/>
            <p:cNvSpPr>
              <a:spLocks noChangeArrowheads="1"/>
            </p:cNvSpPr>
            <p:nvPr/>
          </p:nvSpPr>
          <p:spPr bwMode="auto">
            <a:xfrm>
              <a:off x="850900" y="10668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3" name="Oval 83"/>
            <p:cNvSpPr>
              <a:spLocks noChangeArrowheads="1"/>
            </p:cNvSpPr>
            <p:nvPr/>
          </p:nvSpPr>
          <p:spPr bwMode="auto">
            <a:xfrm>
              <a:off x="1814513" y="6350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4" name="Freeform 84"/>
            <p:cNvSpPr/>
            <p:nvPr/>
          </p:nvSpPr>
          <p:spPr bwMode="auto">
            <a:xfrm>
              <a:off x="1408113" y="1500188"/>
              <a:ext cx="0" cy="142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5" name="Freeform 85"/>
            <p:cNvSpPr/>
            <p:nvPr/>
          </p:nvSpPr>
          <p:spPr bwMode="auto">
            <a:xfrm>
              <a:off x="2130425" y="974725"/>
              <a:ext cx="15875"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6" name="Freeform 86"/>
            <p:cNvSpPr/>
            <p:nvPr/>
          </p:nvSpPr>
          <p:spPr bwMode="auto">
            <a:xfrm>
              <a:off x="2176463" y="1468438"/>
              <a:ext cx="0" cy="15875"/>
            </a:xfrm>
            <a:custGeom>
              <a:avLst/>
              <a:gdLst>
                <a:gd name="T0" fmla="*/ 0 h 1"/>
                <a:gd name="T1" fmla="*/ 0 h 1"/>
                <a:gd name="T2" fmla="*/ 0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0"/>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7" name="Oval 87"/>
            <p:cNvSpPr>
              <a:spLocks noChangeArrowheads="1"/>
            </p:cNvSpPr>
            <p:nvPr/>
          </p:nvSpPr>
          <p:spPr bwMode="auto">
            <a:xfrm>
              <a:off x="2747963" y="7889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8" name="Oval 88"/>
            <p:cNvSpPr>
              <a:spLocks noChangeArrowheads="1"/>
            </p:cNvSpPr>
            <p:nvPr/>
          </p:nvSpPr>
          <p:spPr bwMode="auto">
            <a:xfrm>
              <a:off x="595313" y="10366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9" name="Freeform 89"/>
            <p:cNvSpPr/>
            <p:nvPr/>
          </p:nvSpPr>
          <p:spPr bwMode="auto">
            <a:xfrm>
              <a:off x="911225" y="820738"/>
              <a:ext cx="158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0" name="Freeform 90"/>
            <p:cNvSpPr/>
            <p:nvPr/>
          </p:nvSpPr>
          <p:spPr bwMode="auto">
            <a:xfrm>
              <a:off x="1001713" y="882650"/>
              <a:ext cx="0" cy="14287"/>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1" name="Oval 91"/>
            <p:cNvSpPr>
              <a:spLocks noChangeArrowheads="1"/>
            </p:cNvSpPr>
            <p:nvPr/>
          </p:nvSpPr>
          <p:spPr bwMode="auto">
            <a:xfrm>
              <a:off x="987425" y="9906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2" name="Oval 92"/>
            <p:cNvSpPr>
              <a:spLocks noChangeArrowheads="1"/>
            </p:cNvSpPr>
            <p:nvPr/>
          </p:nvSpPr>
          <p:spPr bwMode="auto">
            <a:xfrm>
              <a:off x="1017588" y="10048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3" name="Oval 93"/>
            <p:cNvSpPr>
              <a:spLocks noChangeArrowheads="1"/>
            </p:cNvSpPr>
            <p:nvPr/>
          </p:nvSpPr>
          <p:spPr bwMode="auto">
            <a:xfrm>
              <a:off x="2206625" y="604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4" name="Freeform 94"/>
            <p:cNvSpPr/>
            <p:nvPr/>
          </p:nvSpPr>
          <p:spPr bwMode="auto">
            <a:xfrm>
              <a:off x="1693863" y="102076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5" name="Freeform 95"/>
            <p:cNvSpPr/>
            <p:nvPr/>
          </p:nvSpPr>
          <p:spPr bwMode="auto">
            <a:xfrm>
              <a:off x="2432050" y="604838"/>
              <a:ext cx="158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6" name="Freeform 96"/>
            <p:cNvSpPr/>
            <p:nvPr/>
          </p:nvSpPr>
          <p:spPr bwMode="auto">
            <a:xfrm>
              <a:off x="836613" y="804863"/>
              <a:ext cx="0" cy="1587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7" name="Freeform 97"/>
            <p:cNvSpPr/>
            <p:nvPr/>
          </p:nvSpPr>
          <p:spPr bwMode="auto">
            <a:xfrm>
              <a:off x="2447925" y="604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8" name="Oval 98"/>
            <p:cNvSpPr>
              <a:spLocks noChangeArrowheads="1"/>
            </p:cNvSpPr>
            <p:nvPr/>
          </p:nvSpPr>
          <p:spPr bwMode="auto">
            <a:xfrm>
              <a:off x="1273175" y="8509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9" name="Oval 99"/>
            <p:cNvSpPr>
              <a:spLocks noChangeArrowheads="1"/>
            </p:cNvSpPr>
            <p:nvPr/>
          </p:nvSpPr>
          <p:spPr bwMode="auto">
            <a:xfrm>
              <a:off x="2327275" y="6191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0" name="Oval 100"/>
            <p:cNvSpPr>
              <a:spLocks noChangeArrowheads="1"/>
            </p:cNvSpPr>
            <p:nvPr/>
          </p:nvSpPr>
          <p:spPr bwMode="auto">
            <a:xfrm>
              <a:off x="2160588" y="131445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1" name="Oval 101"/>
            <p:cNvSpPr>
              <a:spLocks noChangeArrowheads="1"/>
            </p:cNvSpPr>
            <p:nvPr/>
          </p:nvSpPr>
          <p:spPr bwMode="auto">
            <a:xfrm>
              <a:off x="1377950" y="8366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2" name="Freeform 102"/>
            <p:cNvSpPr/>
            <p:nvPr/>
          </p:nvSpPr>
          <p:spPr bwMode="auto">
            <a:xfrm>
              <a:off x="2854325" y="85090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3" name="Oval 103"/>
            <p:cNvSpPr>
              <a:spLocks noChangeArrowheads="1"/>
            </p:cNvSpPr>
            <p:nvPr/>
          </p:nvSpPr>
          <p:spPr bwMode="auto">
            <a:xfrm>
              <a:off x="2492375" y="14065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4" name="Freeform 104"/>
            <p:cNvSpPr/>
            <p:nvPr/>
          </p:nvSpPr>
          <p:spPr bwMode="auto">
            <a:xfrm>
              <a:off x="1498600" y="1082675"/>
              <a:ext cx="0" cy="15875"/>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5" name="Oval 105"/>
            <p:cNvSpPr>
              <a:spLocks noChangeArrowheads="1"/>
            </p:cNvSpPr>
            <p:nvPr/>
          </p:nvSpPr>
          <p:spPr bwMode="auto">
            <a:xfrm>
              <a:off x="2854325" y="145256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6" name="Oval 106"/>
            <p:cNvSpPr>
              <a:spLocks noChangeArrowheads="1"/>
            </p:cNvSpPr>
            <p:nvPr/>
          </p:nvSpPr>
          <p:spPr bwMode="auto">
            <a:xfrm>
              <a:off x="866775" y="8366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7" name="Freeform 107"/>
            <p:cNvSpPr/>
            <p:nvPr/>
          </p:nvSpPr>
          <p:spPr bwMode="auto">
            <a:xfrm>
              <a:off x="1603375" y="774700"/>
              <a:ext cx="15875" cy="14287"/>
            </a:xfrm>
            <a:custGeom>
              <a:avLst/>
              <a:gdLst>
                <a:gd name="T0" fmla="*/ 0 w 1"/>
                <a:gd name="T1" fmla="*/ 0 h 1"/>
                <a:gd name="T2" fmla="*/ 1 w 1"/>
                <a:gd name="T3" fmla="*/ 1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1" y="1"/>
                    <a:pt x="1" y="1"/>
                  </a:cubicBezTo>
                  <a:cubicBezTo>
                    <a:pt x="1" y="1"/>
                    <a:pt x="1" y="1"/>
                    <a:pt x="1"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8" name="Freeform 108"/>
            <p:cNvSpPr/>
            <p:nvPr/>
          </p:nvSpPr>
          <p:spPr bwMode="auto">
            <a:xfrm>
              <a:off x="1196975"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9" name="Oval 109"/>
            <p:cNvSpPr>
              <a:spLocks noChangeArrowheads="1"/>
            </p:cNvSpPr>
            <p:nvPr/>
          </p:nvSpPr>
          <p:spPr bwMode="auto">
            <a:xfrm>
              <a:off x="2116138" y="14843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0" name="Freeform 110"/>
            <p:cNvSpPr/>
            <p:nvPr/>
          </p:nvSpPr>
          <p:spPr bwMode="auto">
            <a:xfrm>
              <a:off x="1814513" y="1500188"/>
              <a:ext cx="0" cy="14287"/>
            </a:xfrm>
            <a:custGeom>
              <a:avLst/>
              <a:gdLst>
                <a:gd name="T0" fmla="*/ 0 h 1"/>
                <a:gd name="T1" fmla="*/ 0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1" name="Oval 111"/>
            <p:cNvSpPr>
              <a:spLocks noChangeArrowheads="1"/>
            </p:cNvSpPr>
            <p:nvPr/>
          </p:nvSpPr>
          <p:spPr bwMode="auto">
            <a:xfrm>
              <a:off x="1136650"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2" name="Freeform 112"/>
            <p:cNvSpPr/>
            <p:nvPr/>
          </p:nvSpPr>
          <p:spPr bwMode="auto">
            <a:xfrm>
              <a:off x="2176463" y="14684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3" name="Rectangle 113"/>
            <p:cNvSpPr>
              <a:spLocks noChangeArrowheads="1"/>
            </p:cNvSpPr>
            <p:nvPr/>
          </p:nvSpPr>
          <p:spPr bwMode="auto">
            <a:xfrm>
              <a:off x="625475" y="117475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4" name="Oval 114"/>
            <p:cNvSpPr>
              <a:spLocks noChangeArrowheads="1"/>
            </p:cNvSpPr>
            <p:nvPr/>
          </p:nvSpPr>
          <p:spPr bwMode="auto">
            <a:xfrm>
              <a:off x="2100263" y="6350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5" name="Freeform 115"/>
            <p:cNvSpPr/>
            <p:nvPr/>
          </p:nvSpPr>
          <p:spPr bwMode="auto">
            <a:xfrm>
              <a:off x="850900" y="8366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6" name="Freeform 116"/>
            <p:cNvSpPr/>
            <p:nvPr/>
          </p:nvSpPr>
          <p:spPr bwMode="auto">
            <a:xfrm>
              <a:off x="2552700" y="14382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7" name="Freeform 117"/>
            <p:cNvSpPr/>
            <p:nvPr/>
          </p:nvSpPr>
          <p:spPr bwMode="auto">
            <a:xfrm>
              <a:off x="1106488" y="75882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8" name="Freeform 118"/>
            <p:cNvSpPr/>
            <p:nvPr/>
          </p:nvSpPr>
          <p:spPr bwMode="auto">
            <a:xfrm>
              <a:off x="2914650" y="1500188"/>
              <a:ext cx="0" cy="14287"/>
            </a:xfrm>
            <a:custGeom>
              <a:avLst/>
              <a:gdLst>
                <a:gd name="T0" fmla="*/ 0 h 1"/>
                <a:gd name="T1" fmla="*/ 0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9" name="Freeform 119"/>
            <p:cNvSpPr/>
            <p:nvPr/>
          </p:nvSpPr>
          <p:spPr bwMode="auto">
            <a:xfrm>
              <a:off x="1468438" y="1098550"/>
              <a:ext cx="158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0" name="Oval 120"/>
            <p:cNvSpPr>
              <a:spLocks noChangeArrowheads="1"/>
            </p:cNvSpPr>
            <p:nvPr/>
          </p:nvSpPr>
          <p:spPr bwMode="auto">
            <a:xfrm>
              <a:off x="1438275" y="9906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1" name="Oval 121"/>
            <p:cNvSpPr>
              <a:spLocks noChangeArrowheads="1"/>
            </p:cNvSpPr>
            <p:nvPr/>
          </p:nvSpPr>
          <p:spPr bwMode="auto">
            <a:xfrm>
              <a:off x="2838450" y="15144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2" name="Oval 122"/>
            <p:cNvSpPr>
              <a:spLocks noChangeArrowheads="1"/>
            </p:cNvSpPr>
            <p:nvPr/>
          </p:nvSpPr>
          <p:spPr bwMode="auto">
            <a:xfrm>
              <a:off x="1152525"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3" name="Oval 123"/>
            <p:cNvSpPr>
              <a:spLocks noChangeArrowheads="1"/>
            </p:cNvSpPr>
            <p:nvPr/>
          </p:nvSpPr>
          <p:spPr bwMode="auto">
            <a:xfrm>
              <a:off x="1136650"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4" name="Rectangle 124"/>
            <p:cNvSpPr>
              <a:spLocks noChangeArrowheads="1"/>
            </p:cNvSpPr>
            <p:nvPr/>
          </p:nvSpPr>
          <p:spPr bwMode="auto">
            <a:xfrm>
              <a:off x="911225" y="1004888"/>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5" name="Freeform 125"/>
            <p:cNvSpPr/>
            <p:nvPr/>
          </p:nvSpPr>
          <p:spPr bwMode="auto">
            <a:xfrm>
              <a:off x="2116138" y="14843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6" name="Freeform 126"/>
            <p:cNvSpPr/>
            <p:nvPr/>
          </p:nvSpPr>
          <p:spPr bwMode="auto">
            <a:xfrm>
              <a:off x="1062038" y="77470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7" name="Freeform 127"/>
            <p:cNvSpPr/>
            <p:nvPr/>
          </p:nvSpPr>
          <p:spPr bwMode="auto">
            <a:xfrm>
              <a:off x="2130425" y="1468438"/>
              <a:ext cx="0" cy="1587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8" name="Freeform 128"/>
            <p:cNvSpPr/>
            <p:nvPr/>
          </p:nvSpPr>
          <p:spPr bwMode="auto">
            <a:xfrm>
              <a:off x="2130425" y="1484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9" name="Rectangle 129"/>
            <p:cNvSpPr>
              <a:spLocks noChangeArrowheads="1"/>
            </p:cNvSpPr>
            <p:nvPr/>
          </p:nvSpPr>
          <p:spPr bwMode="auto">
            <a:xfrm>
              <a:off x="776288" y="1052513"/>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0" name="Rectangle 130"/>
            <p:cNvSpPr>
              <a:spLocks noChangeArrowheads="1"/>
            </p:cNvSpPr>
            <p:nvPr/>
          </p:nvSpPr>
          <p:spPr bwMode="auto">
            <a:xfrm>
              <a:off x="2717800" y="804863"/>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1" name="Freeform 131"/>
            <p:cNvSpPr/>
            <p:nvPr/>
          </p:nvSpPr>
          <p:spPr bwMode="auto">
            <a:xfrm>
              <a:off x="1212850" y="1098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2" name="Freeform 132"/>
            <p:cNvSpPr/>
            <p:nvPr/>
          </p:nvSpPr>
          <p:spPr bwMode="auto">
            <a:xfrm>
              <a:off x="850900" y="8366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3" name="Freeform 133"/>
            <p:cNvSpPr/>
            <p:nvPr/>
          </p:nvSpPr>
          <p:spPr bwMode="auto">
            <a:xfrm>
              <a:off x="1212850" y="1098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4" name="Rectangle 134"/>
            <p:cNvSpPr>
              <a:spLocks noChangeArrowheads="1"/>
            </p:cNvSpPr>
            <p:nvPr/>
          </p:nvSpPr>
          <p:spPr bwMode="auto">
            <a:xfrm>
              <a:off x="2417763" y="558801"/>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5" name="Oval 135"/>
            <p:cNvSpPr>
              <a:spLocks noChangeArrowheads="1"/>
            </p:cNvSpPr>
            <p:nvPr/>
          </p:nvSpPr>
          <p:spPr bwMode="auto">
            <a:xfrm>
              <a:off x="2266950" y="145256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6" name="Freeform 136"/>
            <p:cNvSpPr/>
            <p:nvPr/>
          </p:nvSpPr>
          <p:spPr bwMode="auto">
            <a:xfrm>
              <a:off x="2447925" y="604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7" name="Freeform 137"/>
            <p:cNvSpPr/>
            <p:nvPr/>
          </p:nvSpPr>
          <p:spPr bwMode="auto">
            <a:xfrm>
              <a:off x="565150" y="10525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8" name="Rectangle 138"/>
            <p:cNvSpPr>
              <a:spLocks noChangeArrowheads="1"/>
            </p:cNvSpPr>
            <p:nvPr/>
          </p:nvSpPr>
          <p:spPr bwMode="auto">
            <a:xfrm>
              <a:off x="3049588" y="1144588"/>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9" name="Freeform 139"/>
            <p:cNvSpPr/>
            <p:nvPr/>
          </p:nvSpPr>
          <p:spPr bwMode="auto">
            <a:xfrm>
              <a:off x="1800225" y="15144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0" name="Freeform 140"/>
            <p:cNvSpPr/>
            <p:nvPr/>
          </p:nvSpPr>
          <p:spPr bwMode="auto">
            <a:xfrm>
              <a:off x="1106488" y="9588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1" name="Freeform 141"/>
            <p:cNvSpPr/>
            <p:nvPr/>
          </p:nvSpPr>
          <p:spPr bwMode="auto">
            <a:xfrm>
              <a:off x="1649413" y="7127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2" name="Oval 142"/>
            <p:cNvSpPr>
              <a:spLocks noChangeArrowheads="1"/>
            </p:cNvSpPr>
            <p:nvPr/>
          </p:nvSpPr>
          <p:spPr bwMode="auto">
            <a:xfrm>
              <a:off x="2417763" y="1112838"/>
              <a:ext cx="14288"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3" name="Freeform 143"/>
            <p:cNvSpPr/>
            <p:nvPr/>
          </p:nvSpPr>
          <p:spPr bwMode="auto">
            <a:xfrm>
              <a:off x="1995488" y="1098550"/>
              <a:ext cx="15875" cy="14287"/>
            </a:xfrm>
            <a:custGeom>
              <a:avLst/>
              <a:gdLst>
                <a:gd name="T0" fmla="*/ 0 w 1"/>
                <a:gd name="T1" fmla="*/ 0 h 1"/>
                <a:gd name="T2" fmla="*/ 0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0" y="0"/>
                  </a:cubicBezTo>
                  <a:cubicBezTo>
                    <a:pt x="0" y="0"/>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4" name="Freeform 144"/>
            <p:cNvSpPr/>
            <p:nvPr/>
          </p:nvSpPr>
          <p:spPr bwMode="auto">
            <a:xfrm>
              <a:off x="2552700" y="1066800"/>
              <a:ext cx="15875" cy="15875"/>
            </a:xfrm>
            <a:custGeom>
              <a:avLst/>
              <a:gdLst>
                <a:gd name="T0" fmla="*/ 0 w 1"/>
                <a:gd name="T1" fmla="*/ 1 h 1"/>
                <a:gd name="T2" fmla="*/ 0 w 1"/>
                <a:gd name="T3" fmla="*/ 1 h 1"/>
                <a:gd name="T4" fmla="*/ 0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1"/>
                    <a:pt x="0" y="0"/>
                    <a:pt x="0" y="1"/>
                  </a:cubicBezTo>
                  <a:cubicBezTo>
                    <a:pt x="0"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5" name="Freeform 145"/>
            <p:cNvSpPr/>
            <p:nvPr/>
          </p:nvSpPr>
          <p:spPr bwMode="auto">
            <a:xfrm>
              <a:off x="1860550" y="1112838"/>
              <a:ext cx="142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6" name="Oval 146"/>
            <p:cNvSpPr>
              <a:spLocks noChangeArrowheads="1"/>
            </p:cNvSpPr>
            <p:nvPr/>
          </p:nvSpPr>
          <p:spPr bwMode="auto">
            <a:xfrm>
              <a:off x="2220913" y="1112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7" name="Freeform 147"/>
            <p:cNvSpPr/>
            <p:nvPr/>
          </p:nvSpPr>
          <p:spPr bwMode="auto">
            <a:xfrm>
              <a:off x="2478088" y="1112838"/>
              <a:ext cx="0" cy="15875"/>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8" name="Freeform 148"/>
            <p:cNvSpPr/>
            <p:nvPr/>
          </p:nvSpPr>
          <p:spPr bwMode="auto">
            <a:xfrm>
              <a:off x="1754188"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9" name="Freeform 149"/>
            <p:cNvSpPr/>
            <p:nvPr/>
          </p:nvSpPr>
          <p:spPr bwMode="auto">
            <a:xfrm>
              <a:off x="1754188"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0" name="Freeform 150"/>
            <p:cNvSpPr/>
            <p:nvPr/>
          </p:nvSpPr>
          <p:spPr bwMode="auto">
            <a:xfrm>
              <a:off x="2432050" y="11128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1" name="Freeform 151"/>
            <p:cNvSpPr/>
            <p:nvPr/>
          </p:nvSpPr>
          <p:spPr bwMode="auto">
            <a:xfrm>
              <a:off x="1649413" y="109855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2" name="Freeform 152"/>
            <p:cNvSpPr/>
            <p:nvPr/>
          </p:nvSpPr>
          <p:spPr bwMode="auto">
            <a:xfrm>
              <a:off x="2071688" y="1036638"/>
              <a:ext cx="14288" cy="15875"/>
            </a:xfrm>
            <a:custGeom>
              <a:avLst/>
              <a:gdLst>
                <a:gd name="T0" fmla="*/ 1 w 1"/>
                <a:gd name="T1" fmla="*/ 0 h 1"/>
                <a:gd name="T2" fmla="*/ 1 w 1"/>
                <a:gd name="T3" fmla="*/ 0 h 1"/>
                <a:gd name="T4" fmla="*/ 0 w 1"/>
                <a:gd name="T5" fmla="*/ 0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1"/>
                    <a:pt x="1"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3" name="Oval 153"/>
            <p:cNvSpPr>
              <a:spLocks noChangeArrowheads="1"/>
            </p:cNvSpPr>
            <p:nvPr/>
          </p:nvSpPr>
          <p:spPr bwMode="auto">
            <a:xfrm>
              <a:off x="2071688" y="10366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4" name="Freeform 154"/>
            <p:cNvSpPr/>
            <p:nvPr/>
          </p:nvSpPr>
          <p:spPr bwMode="auto">
            <a:xfrm>
              <a:off x="2236788" y="10366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5" name="Freeform 155"/>
            <p:cNvSpPr/>
            <p:nvPr/>
          </p:nvSpPr>
          <p:spPr bwMode="auto">
            <a:xfrm>
              <a:off x="1814513" y="866775"/>
              <a:ext cx="60325" cy="15875"/>
            </a:xfrm>
            <a:custGeom>
              <a:avLst/>
              <a:gdLst>
                <a:gd name="T0" fmla="*/ 0 w 4"/>
                <a:gd name="T1" fmla="*/ 1 h 1"/>
                <a:gd name="T2" fmla="*/ 0 w 4"/>
                <a:gd name="T3" fmla="*/ 0 h 1"/>
                <a:gd name="T4" fmla="*/ 3 w 4"/>
                <a:gd name="T5" fmla="*/ 0 h 1"/>
                <a:gd name="T6" fmla="*/ 4 w 4"/>
                <a:gd name="T7" fmla="*/ 0 h 1"/>
                <a:gd name="T8" fmla="*/ 3 w 4"/>
                <a:gd name="T9" fmla="*/ 0 h 1"/>
                <a:gd name="T10" fmla="*/ 1 w 4"/>
                <a:gd name="T11" fmla="*/ 1 h 1"/>
                <a:gd name="T12" fmla="*/ 0 w 4"/>
                <a:gd name="T13" fmla="*/ 1 h 1"/>
                <a:gd name="T14" fmla="*/ 0 w 4"/>
                <a:gd name="T15" fmla="*/ 1 h 1"/>
                <a:gd name="T16" fmla="*/ 0 w 4"/>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0" y="1"/>
                  </a:moveTo>
                  <a:cubicBezTo>
                    <a:pt x="0" y="1"/>
                    <a:pt x="0" y="0"/>
                    <a:pt x="0" y="0"/>
                  </a:cubicBezTo>
                  <a:cubicBezTo>
                    <a:pt x="1" y="1"/>
                    <a:pt x="2" y="0"/>
                    <a:pt x="3" y="0"/>
                  </a:cubicBezTo>
                  <a:cubicBezTo>
                    <a:pt x="3" y="0"/>
                    <a:pt x="4" y="0"/>
                    <a:pt x="4" y="0"/>
                  </a:cubicBezTo>
                  <a:cubicBezTo>
                    <a:pt x="4" y="0"/>
                    <a:pt x="3" y="0"/>
                    <a:pt x="3" y="0"/>
                  </a:cubicBezTo>
                  <a:cubicBezTo>
                    <a:pt x="2" y="0"/>
                    <a:pt x="2" y="0"/>
                    <a:pt x="1" y="1"/>
                  </a:cubicBezTo>
                  <a:cubicBezTo>
                    <a:pt x="1" y="1"/>
                    <a:pt x="1"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6" name="Oval 156"/>
            <p:cNvSpPr>
              <a:spLocks noChangeArrowheads="1"/>
            </p:cNvSpPr>
            <p:nvPr/>
          </p:nvSpPr>
          <p:spPr bwMode="auto">
            <a:xfrm>
              <a:off x="1874838" y="8667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2987675" y="1908175"/>
            <a:ext cx="2931160" cy="922020"/>
          </a:xfrm>
          <a:prstGeom prst="rect">
            <a:avLst/>
          </a:prstGeom>
          <a:noFill/>
        </p:spPr>
        <p:txBody>
          <a:bodyPr wrap="none" rtlCol="0" anchor="t">
            <a:spAutoFit/>
            <a:scene3d>
              <a:camera prst="orthographicFront"/>
              <a:lightRig rig="threePt" dir="t"/>
            </a:scene3d>
          </a:bodyPr>
          <a:lstStyle/>
          <a:p>
            <a:r>
              <a:rPr altLang="zh-CN" sz="5400" b="1">
                <a:solidFill>
                  <a:schemeClr val="tx1"/>
                </a:solidFill>
                <a:effectLst>
                  <a:outerShdw blurRad="38100" dist="19050" dir="2700000" algn="tl" rotWithShape="0">
                    <a:schemeClr val="dk1">
                      <a:alpha val="40000"/>
                    </a:schemeClr>
                  </a:outerShdw>
                </a:effectLst>
                <a:latin typeface="华文仿宋" panose="02010600040101010101" charset="-122"/>
                <a:ea typeface="华文仿宋" panose="02010600040101010101" charset="-122"/>
                <a:sym typeface="+mn-ea"/>
              </a:rPr>
              <a:t>需求简介</a:t>
            </a:r>
            <a:endParaRPr lang="zh-CN" altLang="zh-CN" sz="5400" b="1">
              <a:solidFill>
                <a:schemeClr val="tx1"/>
              </a:solidFill>
              <a:effectLst>
                <a:outerShdw blurRad="38100" dist="19050" dir="2700000" algn="tl" rotWithShape="0">
                  <a:schemeClr val="dk1">
                    <a:alpha val="40000"/>
                  </a:schemeClr>
                </a:outerShdw>
              </a:effectLst>
              <a:latin typeface="华文仿宋" panose="02010600040101010101" charset="-122"/>
              <a:ea typeface="华文仿宋" panose="02010600040101010101" charset="-122"/>
              <a:sym typeface="+mn-ea"/>
            </a:endParaRPr>
          </a:p>
        </p:txBody>
      </p:sp>
      <p:grpSp>
        <p:nvGrpSpPr>
          <p:cNvPr id="161" name="组合 160"/>
          <p:cNvGrpSpPr/>
          <p:nvPr/>
        </p:nvGrpSpPr>
        <p:grpSpPr>
          <a:xfrm>
            <a:off x="5668645" y="2073275"/>
            <a:ext cx="1414145" cy="1209040"/>
            <a:chOff x="8481179" y="608582"/>
            <a:chExt cx="2782819" cy="2489089"/>
          </a:xfrm>
        </p:grpSpPr>
        <p:sp>
          <p:nvSpPr>
            <p:cNvPr id="336" name="任意多边形: 形状 335"/>
            <p:cNvSpPr/>
            <p:nvPr/>
          </p:nvSpPr>
          <p:spPr>
            <a:xfrm>
              <a:off x="10801709" y="901040"/>
              <a:ext cx="364247" cy="525400"/>
            </a:xfrm>
            <a:custGeom>
              <a:avLst/>
              <a:gdLst>
                <a:gd name="connsiteX0" fmla="*/ 284741 w 364247"/>
                <a:gd name="connsiteY0" fmla="*/ 192367 h 525400"/>
                <a:gd name="connsiteX1" fmla="*/ 362176 w 364247"/>
                <a:gd name="connsiteY1" fmla="*/ 525400 h 525400"/>
                <a:gd name="connsiteX2" fmla="*/ 79506 w 364247"/>
                <a:gd name="connsiteY2" fmla="*/ 333033 h 525400"/>
                <a:gd name="connsiteX3" fmla="*/ 2071 w 364247"/>
                <a:gd name="connsiteY3" fmla="*/ 0 h 525400"/>
                <a:gd name="connsiteX4" fmla="*/ 284741 w 364247"/>
                <a:gd name="connsiteY4" fmla="*/ 192367 h 52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7" h="525400">
                  <a:moveTo>
                    <a:pt x="284741" y="192367"/>
                  </a:moveTo>
                  <a:cubicBezTo>
                    <a:pt x="384181" y="337453"/>
                    <a:pt x="362176" y="525400"/>
                    <a:pt x="362176" y="525400"/>
                  </a:cubicBezTo>
                  <a:cubicBezTo>
                    <a:pt x="362176" y="525400"/>
                    <a:pt x="178947" y="478118"/>
                    <a:pt x="79506" y="333033"/>
                  </a:cubicBezTo>
                  <a:cubicBezTo>
                    <a:pt x="-19934" y="187948"/>
                    <a:pt x="2071" y="0"/>
                    <a:pt x="2071" y="0"/>
                  </a:cubicBezTo>
                  <a:cubicBezTo>
                    <a:pt x="2071" y="0"/>
                    <a:pt x="185301" y="47282"/>
                    <a:pt x="284741" y="192367"/>
                  </a:cubicBezTo>
                  <a:close/>
                </a:path>
              </a:pathLst>
            </a:custGeom>
            <a:solidFill>
              <a:srgbClr val="2F2E41"/>
            </a:solidFill>
            <a:ln w="3718" cap="flat">
              <a:noFill/>
              <a:prstDash val="solid"/>
              <a:miter/>
            </a:ln>
          </p:spPr>
          <p:txBody>
            <a:bodyPr rtlCol="0" anchor="ctr"/>
            <a:lstStyle/>
            <a:p>
              <a:endParaRPr lang="zh-CN" altLang="en-US"/>
            </a:p>
          </p:txBody>
        </p:sp>
        <p:sp>
          <p:nvSpPr>
            <p:cNvPr id="337" name="任意多边形: 形状 336"/>
            <p:cNvSpPr/>
            <p:nvPr/>
          </p:nvSpPr>
          <p:spPr>
            <a:xfrm>
              <a:off x="11014072" y="795097"/>
              <a:ext cx="249926" cy="635566"/>
            </a:xfrm>
            <a:custGeom>
              <a:avLst/>
              <a:gdLst>
                <a:gd name="connsiteX0" fmla="*/ 829 w 249926"/>
                <a:gd name="connsiteY0" fmla="*/ 326013 h 635566"/>
                <a:gd name="connsiteX1" fmla="*/ 146032 w 249926"/>
                <a:gd name="connsiteY1" fmla="*/ 635567 h 635566"/>
                <a:gd name="connsiteX2" fmla="*/ 249098 w 249926"/>
                <a:gd name="connsiteY2" fmla="*/ 309553 h 635566"/>
                <a:gd name="connsiteX3" fmla="*/ 103894 w 249926"/>
                <a:gd name="connsiteY3" fmla="*/ 0 h 635566"/>
                <a:gd name="connsiteX4" fmla="*/ 829 w 249926"/>
                <a:gd name="connsiteY4" fmla="*/ 326013 h 635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926" h="635566">
                  <a:moveTo>
                    <a:pt x="829" y="326013"/>
                  </a:moveTo>
                  <a:cubicBezTo>
                    <a:pt x="12465" y="501520"/>
                    <a:pt x="146032" y="635567"/>
                    <a:pt x="146032" y="635567"/>
                  </a:cubicBezTo>
                  <a:cubicBezTo>
                    <a:pt x="146032" y="635567"/>
                    <a:pt x="260734" y="485060"/>
                    <a:pt x="249098" y="309553"/>
                  </a:cubicBezTo>
                  <a:cubicBezTo>
                    <a:pt x="237462" y="134046"/>
                    <a:pt x="103894" y="0"/>
                    <a:pt x="103894" y="0"/>
                  </a:cubicBezTo>
                  <a:cubicBezTo>
                    <a:pt x="103894" y="0"/>
                    <a:pt x="-10807" y="150506"/>
                    <a:pt x="829" y="326013"/>
                  </a:cubicBezTo>
                  <a:close/>
                </a:path>
              </a:pathLst>
            </a:custGeom>
            <a:solidFill>
              <a:schemeClr val="accent1"/>
            </a:solidFill>
            <a:ln w="3718" cap="flat">
              <a:noFill/>
              <a:prstDash val="solid"/>
              <a:miter/>
            </a:ln>
          </p:spPr>
          <p:txBody>
            <a:bodyPr rtlCol="0" anchor="ctr"/>
            <a:lstStyle/>
            <a:p>
              <a:endParaRPr lang="zh-CN" altLang="en-US"/>
            </a:p>
          </p:txBody>
        </p:sp>
        <p:sp>
          <p:nvSpPr>
            <p:cNvPr id="338" name="任意多边形: 形状 337"/>
            <p:cNvSpPr/>
            <p:nvPr/>
          </p:nvSpPr>
          <p:spPr>
            <a:xfrm>
              <a:off x="9753174" y="608582"/>
              <a:ext cx="1505287" cy="1935117"/>
            </a:xfrm>
            <a:custGeom>
              <a:avLst/>
              <a:gdLst>
                <a:gd name="connsiteX0" fmla="*/ 120036 w 1505287"/>
                <a:gd name="connsiteY0" fmla="*/ 3619 h 1935117"/>
                <a:gd name="connsiteX1" fmla="*/ 1470122 w 1505287"/>
                <a:gd name="connsiteY1" fmla="*/ 682391 h 1935117"/>
                <a:gd name="connsiteX2" fmla="*/ 1505142 w 1505287"/>
                <a:gd name="connsiteY2" fmla="*/ 743730 h 1935117"/>
                <a:gd name="connsiteX3" fmla="*/ 1426702 w 1505287"/>
                <a:gd name="connsiteY3" fmla="*/ 1905615 h 1935117"/>
                <a:gd name="connsiteX4" fmla="*/ 1393011 w 1505287"/>
                <a:gd name="connsiteY4" fmla="*/ 1935044 h 1935117"/>
                <a:gd name="connsiteX5" fmla="*/ 1380872 w 1505287"/>
                <a:gd name="connsiteY5" fmla="*/ 1931714 h 1935117"/>
                <a:gd name="connsiteX6" fmla="*/ 0 w 1505287"/>
                <a:gd name="connsiteY6" fmla="*/ 1226987 h 1935117"/>
                <a:gd name="connsiteX7" fmla="*/ 70892 w 1505287"/>
                <a:gd name="connsiteY7" fmla="*/ 31943 h 1935117"/>
                <a:gd name="connsiteX8" fmla="*/ 106796 w 1505287"/>
                <a:gd name="connsiteY8" fmla="*/ 61 h 1935117"/>
                <a:gd name="connsiteX9" fmla="*/ 120036 w 1505287"/>
                <a:gd name="connsiteY9" fmla="*/ 3619 h 193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5287" h="1935117">
                  <a:moveTo>
                    <a:pt x="120036" y="3619"/>
                  </a:moveTo>
                  <a:lnTo>
                    <a:pt x="1470122" y="682391"/>
                  </a:lnTo>
                  <a:cubicBezTo>
                    <a:pt x="1493072" y="693930"/>
                    <a:pt x="1506872" y="718100"/>
                    <a:pt x="1505142" y="743730"/>
                  </a:cubicBezTo>
                  <a:lnTo>
                    <a:pt x="1426702" y="1905615"/>
                  </a:lnTo>
                  <a:cubicBezTo>
                    <a:pt x="1425525" y="1923045"/>
                    <a:pt x="1410441" y="1936221"/>
                    <a:pt x="1393011" y="1935044"/>
                  </a:cubicBezTo>
                  <a:cubicBezTo>
                    <a:pt x="1388783" y="1934759"/>
                    <a:pt x="1384654" y="1933626"/>
                    <a:pt x="1380872" y="1931714"/>
                  </a:cubicBezTo>
                  <a:lnTo>
                    <a:pt x="0" y="1226987"/>
                  </a:lnTo>
                  <a:lnTo>
                    <a:pt x="70892" y="31943"/>
                  </a:lnTo>
                  <a:cubicBezTo>
                    <a:pt x="72003" y="13224"/>
                    <a:pt x="88077" y="-1050"/>
                    <a:pt x="106796" y="61"/>
                  </a:cubicBezTo>
                  <a:cubicBezTo>
                    <a:pt x="111405" y="334"/>
                    <a:pt x="115911" y="1545"/>
                    <a:pt x="120036" y="3619"/>
                  </a:cubicBezTo>
                  <a:close/>
                </a:path>
              </a:pathLst>
            </a:custGeom>
            <a:solidFill>
              <a:srgbClr val="D0CDE1"/>
            </a:solidFill>
            <a:ln w="3718" cap="flat">
              <a:noFill/>
              <a:prstDash val="solid"/>
              <a:miter/>
            </a:ln>
          </p:spPr>
          <p:txBody>
            <a:bodyPr rtlCol="0" anchor="ctr"/>
            <a:lstStyle/>
            <a:p>
              <a:endParaRPr lang="zh-CN" altLang="en-US"/>
            </a:p>
          </p:txBody>
        </p:sp>
        <p:sp>
          <p:nvSpPr>
            <p:cNvPr id="339" name="任意多边形: 形状 338"/>
            <p:cNvSpPr/>
            <p:nvPr/>
          </p:nvSpPr>
          <p:spPr>
            <a:xfrm>
              <a:off x="9771661" y="632348"/>
              <a:ext cx="1468313" cy="1887585"/>
            </a:xfrm>
            <a:custGeom>
              <a:avLst/>
              <a:gdLst>
                <a:gd name="connsiteX0" fmla="*/ 117088 w 1468313"/>
                <a:gd name="connsiteY0" fmla="*/ 3530 h 1887585"/>
                <a:gd name="connsiteX1" fmla="*/ 1434012 w 1468313"/>
                <a:gd name="connsiteY1" fmla="*/ 665630 h 1887585"/>
                <a:gd name="connsiteX2" fmla="*/ 1468172 w 1468313"/>
                <a:gd name="connsiteY2" fmla="*/ 725462 h 1887585"/>
                <a:gd name="connsiteX3" fmla="*/ 1391659 w 1468313"/>
                <a:gd name="connsiteY3" fmla="*/ 1858808 h 1887585"/>
                <a:gd name="connsiteX4" fmla="*/ 1358796 w 1468313"/>
                <a:gd name="connsiteY4" fmla="*/ 1887514 h 1887585"/>
                <a:gd name="connsiteX5" fmla="*/ 1346954 w 1468313"/>
                <a:gd name="connsiteY5" fmla="*/ 1884266 h 1887585"/>
                <a:gd name="connsiteX6" fmla="*/ 0 w 1468313"/>
                <a:gd name="connsiteY6" fmla="*/ 1196849 h 1887585"/>
                <a:gd name="connsiteX7" fmla="*/ 69151 w 1468313"/>
                <a:gd name="connsiteY7" fmla="*/ 31158 h 1887585"/>
                <a:gd name="connsiteX8" fmla="*/ 104173 w 1468313"/>
                <a:gd name="connsiteY8" fmla="*/ 59 h 1887585"/>
                <a:gd name="connsiteX9" fmla="*/ 117088 w 1468313"/>
                <a:gd name="connsiteY9" fmla="*/ 3530 h 188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8313" h="1887585">
                  <a:moveTo>
                    <a:pt x="117088" y="3530"/>
                  </a:moveTo>
                  <a:lnTo>
                    <a:pt x="1434012" y="665630"/>
                  </a:lnTo>
                  <a:cubicBezTo>
                    <a:pt x="1456399" y="676885"/>
                    <a:pt x="1469859" y="700462"/>
                    <a:pt x="1468172" y="725462"/>
                  </a:cubicBezTo>
                  <a:lnTo>
                    <a:pt x="1391659" y="1858808"/>
                  </a:lnTo>
                  <a:cubicBezTo>
                    <a:pt x="1390511" y="1875810"/>
                    <a:pt x="1375798" y="1888662"/>
                    <a:pt x="1358796" y="1887514"/>
                  </a:cubicBezTo>
                  <a:cubicBezTo>
                    <a:pt x="1354671" y="1887236"/>
                    <a:pt x="1350644" y="1886131"/>
                    <a:pt x="1346954" y="1884266"/>
                  </a:cubicBezTo>
                  <a:lnTo>
                    <a:pt x="0" y="1196849"/>
                  </a:lnTo>
                  <a:lnTo>
                    <a:pt x="69151" y="31158"/>
                  </a:lnTo>
                  <a:cubicBezTo>
                    <a:pt x="70234" y="12900"/>
                    <a:pt x="85914" y="-1024"/>
                    <a:pt x="104173" y="59"/>
                  </a:cubicBezTo>
                  <a:cubicBezTo>
                    <a:pt x="108669" y="326"/>
                    <a:pt x="113064" y="1507"/>
                    <a:pt x="117088" y="3530"/>
                  </a:cubicBezTo>
                  <a:close/>
                </a:path>
              </a:pathLst>
            </a:custGeom>
            <a:solidFill>
              <a:srgbClr val="3F3D56"/>
            </a:solidFill>
            <a:ln w="3718" cap="flat">
              <a:noFill/>
              <a:prstDash val="solid"/>
              <a:miter/>
            </a:ln>
          </p:spPr>
          <p:txBody>
            <a:bodyPr rtlCol="0" anchor="ctr"/>
            <a:lstStyle/>
            <a:p>
              <a:endParaRPr lang="zh-CN" altLang="en-US"/>
            </a:p>
          </p:txBody>
        </p:sp>
        <p:sp>
          <p:nvSpPr>
            <p:cNvPr id="340" name="任意多边形: 形状 339"/>
            <p:cNvSpPr/>
            <p:nvPr/>
          </p:nvSpPr>
          <p:spPr>
            <a:xfrm>
              <a:off x="9840326" y="720620"/>
              <a:ext cx="1330982" cy="1711040"/>
            </a:xfrm>
            <a:custGeom>
              <a:avLst/>
              <a:gdLst>
                <a:gd name="connsiteX0" fmla="*/ 106137 w 1330982"/>
                <a:gd name="connsiteY0" fmla="*/ 3200 h 1711040"/>
                <a:gd name="connsiteX1" fmla="*/ 1299889 w 1330982"/>
                <a:gd name="connsiteY1" fmla="*/ 603373 h 1711040"/>
                <a:gd name="connsiteX2" fmla="*/ 1330854 w 1330982"/>
                <a:gd name="connsiteY2" fmla="*/ 657610 h 1711040"/>
                <a:gd name="connsiteX3" fmla="*/ 1261498 w 1330982"/>
                <a:gd name="connsiteY3" fmla="*/ 1684954 h 1711040"/>
                <a:gd name="connsiteX4" fmla="*/ 1231708 w 1330982"/>
                <a:gd name="connsiteY4" fmla="*/ 1710976 h 1711040"/>
                <a:gd name="connsiteX5" fmla="*/ 1220974 w 1330982"/>
                <a:gd name="connsiteY5" fmla="*/ 1708032 h 1711040"/>
                <a:gd name="connsiteX6" fmla="*/ 0 w 1330982"/>
                <a:gd name="connsiteY6" fmla="*/ 1084908 h 1711040"/>
                <a:gd name="connsiteX7" fmla="*/ 62684 w 1330982"/>
                <a:gd name="connsiteY7" fmla="*/ 28244 h 1711040"/>
                <a:gd name="connsiteX8" fmla="*/ 94430 w 1330982"/>
                <a:gd name="connsiteY8" fmla="*/ 54 h 1711040"/>
                <a:gd name="connsiteX9" fmla="*/ 106137 w 1330982"/>
                <a:gd name="connsiteY9" fmla="*/ 3200 h 171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0982" h="1711040">
                  <a:moveTo>
                    <a:pt x="106137" y="3200"/>
                  </a:moveTo>
                  <a:lnTo>
                    <a:pt x="1299889" y="603373"/>
                  </a:lnTo>
                  <a:cubicBezTo>
                    <a:pt x="1320182" y="613576"/>
                    <a:pt x="1332384" y="634948"/>
                    <a:pt x="1330854" y="657610"/>
                  </a:cubicBezTo>
                  <a:lnTo>
                    <a:pt x="1261498" y="1684954"/>
                  </a:lnTo>
                  <a:cubicBezTo>
                    <a:pt x="1260457" y="1700366"/>
                    <a:pt x="1247120" y="1712017"/>
                    <a:pt x="1231708" y="1710976"/>
                  </a:cubicBezTo>
                  <a:cubicBezTo>
                    <a:pt x="1227969" y="1710724"/>
                    <a:pt x="1224319" y="1709723"/>
                    <a:pt x="1220974" y="1708032"/>
                  </a:cubicBezTo>
                  <a:lnTo>
                    <a:pt x="0" y="1084908"/>
                  </a:lnTo>
                  <a:lnTo>
                    <a:pt x="62684" y="28244"/>
                  </a:lnTo>
                  <a:cubicBezTo>
                    <a:pt x="63666" y="11693"/>
                    <a:pt x="77879" y="-928"/>
                    <a:pt x="94430" y="54"/>
                  </a:cubicBezTo>
                  <a:cubicBezTo>
                    <a:pt x="98505" y="295"/>
                    <a:pt x="102489" y="1366"/>
                    <a:pt x="106137" y="3200"/>
                  </a:cubicBezTo>
                  <a:close/>
                </a:path>
              </a:pathLst>
            </a:custGeom>
            <a:solidFill>
              <a:srgbClr val="FFFFFF"/>
            </a:solidFill>
            <a:ln w="3718" cap="flat">
              <a:noFill/>
              <a:prstDash val="solid"/>
              <a:miter/>
            </a:ln>
          </p:spPr>
          <p:txBody>
            <a:bodyPr rtlCol="0" anchor="ctr"/>
            <a:lstStyle/>
            <a:p>
              <a:endParaRPr lang="zh-CN" altLang="en-US"/>
            </a:p>
          </p:txBody>
        </p:sp>
        <p:sp>
          <p:nvSpPr>
            <p:cNvPr id="341" name="任意多边形: 形状 340"/>
            <p:cNvSpPr/>
            <p:nvPr/>
          </p:nvSpPr>
          <p:spPr>
            <a:xfrm>
              <a:off x="8694022" y="1825532"/>
              <a:ext cx="2462698" cy="1272138"/>
            </a:xfrm>
            <a:custGeom>
              <a:avLst/>
              <a:gdLst>
                <a:gd name="connsiteX0" fmla="*/ 20668 w 2462698"/>
                <a:gd name="connsiteY0" fmla="*/ 581755 h 1272138"/>
                <a:gd name="connsiteX1" fmla="*/ 1372478 w 2462698"/>
                <a:gd name="connsiteY1" fmla="*/ 1262545 h 1272138"/>
                <a:gd name="connsiteX2" fmla="*/ 1453555 w 2462698"/>
                <a:gd name="connsiteY2" fmla="*/ 1262440 h 1272138"/>
                <a:gd name="connsiteX3" fmla="*/ 2453587 w 2462698"/>
                <a:gd name="connsiteY3" fmla="*/ 754791 h 1272138"/>
                <a:gd name="connsiteX4" fmla="*/ 2459925 w 2462698"/>
                <a:gd name="connsiteY4" fmla="*/ 712641 h 1272138"/>
                <a:gd name="connsiteX5" fmla="*/ 2452531 w 2462698"/>
                <a:gd name="connsiteY5" fmla="*/ 694419 h 1272138"/>
                <a:gd name="connsiteX6" fmla="*/ 2316256 w 2462698"/>
                <a:gd name="connsiteY6" fmla="*/ 622743 h 1272138"/>
                <a:gd name="connsiteX7" fmla="*/ 1170496 w 2462698"/>
                <a:gd name="connsiteY7" fmla="*/ 51078 h 1272138"/>
                <a:gd name="connsiteX8" fmla="*/ 1102041 w 2462698"/>
                <a:gd name="connsiteY8" fmla="*/ 14738 h 1272138"/>
                <a:gd name="connsiteX9" fmla="*/ 984307 w 2462698"/>
                <a:gd name="connsiteY9" fmla="*/ 14262 h 1272138"/>
                <a:gd name="connsiteX10" fmla="*/ 20245 w 2462698"/>
                <a:gd name="connsiteY10" fmla="*/ 515044 h 1272138"/>
                <a:gd name="connsiteX11" fmla="*/ 4190 w 2462698"/>
                <a:gd name="connsiteY11" fmla="*/ 565484 h 1272138"/>
                <a:gd name="connsiteX12" fmla="*/ 20668 w 2462698"/>
                <a:gd name="connsiteY12" fmla="*/ 581755 h 127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2698" h="1272138">
                  <a:moveTo>
                    <a:pt x="20668" y="581755"/>
                  </a:moveTo>
                  <a:lnTo>
                    <a:pt x="1372478" y="1262545"/>
                  </a:lnTo>
                  <a:cubicBezTo>
                    <a:pt x="1397990" y="1275374"/>
                    <a:pt x="1428076" y="1275334"/>
                    <a:pt x="1453555" y="1262440"/>
                  </a:cubicBezTo>
                  <a:lnTo>
                    <a:pt x="2453587" y="754791"/>
                  </a:lnTo>
                  <a:cubicBezTo>
                    <a:pt x="2465313" y="743065"/>
                    <a:pt x="2463675" y="725688"/>
                    <a:pt x="2459925" y="712641"/>
                  </a:cubicBezTo>
                  <a:cubicBezTo>
                    <a:pt x="2458105" y="706325"/>
                    <a:pt x="2455627" y="700217"/>
                    <a:pt x="2452531" y="694419"/>
                  </a:cubicBezTo>
                  <a:lnTo>
                    <a:pt x="2316256" y="622743"/>
                  </a:lnTo>
                  <a:lnTo>
                    <a:pt x="1170496" y="51078"/>
                  </a:lnTo>
                  <a:lnTo>
                    <a:pt x="1102041" y="14738"/>
                  </a:lnTo>
                  <a:cubicBezTo>
                    <a:pt x="1065255" y="-4743"/>
                    <a:pt x="1021249" y="-4921"/>
                    <a:pt x="984307" y="14262"/>
                  </a:cubicBezTo>
                  <a:lnTo>
                    <a:pt x="20245" y="515044"/>
                  </a:lnTo>
                  <a:cubicBezTo>
                    <a:pt x="1883" y="524539"/>
                    <a:pt x="-5305" y="547122"/>
                    <a:pt x="4190" y="565484"/>
                  </a:cubicBezTo>
                  <a:cubicBezTo>
                    <a:pt x="7825" y="572513"/>
                    <a:pt x="13594" y="578209"/>
                    <a:pt x="20668" y="581755"/>
                  </a:cubicBezTo>
                  <a:close/>
                </a:path>
              </a:pathLst>
            </a:custGeom>
            <a:solidFill>
              <a:srgbClr val="D0CDE1"/>
            </a:solidFill>
            <a:ln w="3718" cap="flat">
              <a:noFill/>
              <a:prstDash val="solid"/>
              <a:miter/>
            </a:ln>
          </p:spPr>
          <p:txBody>
            <a:bodyPr rtlCol="0" anchor="ctr"/>
            <a:lstStyle/>
            <a:p>
              <a:endParaRPr lang="zh-CN" altLang="en-US"/>
            </a:p>
          </p:txBody>
        </p:sp>
        <p:sp>
          <p:nvSpPr>
            <p:cNvPr id="342" name="任意多边形: 形状 341"/>
            <p:cNvSpPr/>
            <p:nvPr/>
          </p:nvSpPr>
          <p:spPr>
            <a:xfrm>
              <a:off x="8694012" y="2367831"/>
              <a:ext cx="2462708" cy="729840"/>
            </a:xfrm>
            <a:custGeom>
              <a:avLst/>
              <a:gdLst>
                <a:gd name="connsiteX0" fmla="*/ 20678 w 2462708"/>
                <a:gd name="connsiteY0" fmla="*/ 39456 h 729840"/>
                <a:gd name="connsiteX1" fmla="*/ 1372488 w 2462708"/>
                <a:gd name="connsiteY1" fmla="*/ 720247 h 729840"/>
                <a:gd name="connsiteX2" fmla="*/ 1453565 w 2462708"/>
                <a:gd name="connsiteY2" fmla="*/ 720141 h 729840"/>
                <a:gd name="connsiteX3" fmla="*/ 2453597 w 2462708"/>
                <a:gd name="connsiteY3" fmla="*/ 212493 h 729840"/>
                <a:gd name="connsiteX4" fmla="*/ 2459936 w 2462708"/>
                <a:gd name="connsiteY4" fmla="*/ 170343 h 729840"/>
                <a:gd name="connsiteX5" fmla="*/ 1462892 w 2462708"/>
                <a:gd name="connsiteY5" fmla="*/ 688582 h 729840"/>
                <a:gd name="connsiteX6" fmla="*/ 1383997 w 2462708"/>
                <a:gd name="connsiteY6" fmla="*/ 689258 h 729840"/>
                <a:gd name="connsiteX7" fmla="*/ 501 w 2462708"/>
                <a:gd name="connsiteY7" fmla="*/ 0 h 729840"/>
                <a:gd name="connsiteX8" fmla="*/ 20678 w 2462708"/>
                <a:gd name="connsiteY8" fmla="*/ 39456 h 72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2708" h="729840">
                  <a:moveTo>
                    <a:pt x="20678" y="39456"/>
                  </a:moveTo>
                  <a:lnTo>
                    <a:pt x="1372488" y="720247"/>
                  </a:lnTo>
                  <a:cubicBezTo>
                    <a:pt x="1398000" y="733075"/>
                    <a:pt x="1428086" y="733036"/>
                    <a:pt x="1453565" y="720141"/>
                  </a:cubicBezTo>
                  <a:lnTo>
                    <a:pt x="2453597" y="212493"/>
                  </a:lnTo>
                  <a:cubicBezTo>
                    <a:pt x="2465323" y="200767"/>
                    <a:pt x="2463685" y="183390"/>
                    <a:pt x="2459936" y="170343"/>
                  </a:cubicBezTo>
                  <a:lnTo>
                    <a:pt x="1462892" y="688582"/>
                  </a:lnTo>
                  <a:cubicBezTo>
                    <a:pt x="1438215" y="701409"/>
                    <a:pt x="1408891" y="701660"/>
                    <a:pt x="1383997" y="689258"/>
                  </a:cubicBezTo>
                  <a:lnTo>
                    <a:pt x="501" y="0"/>
                  </a:lnTo>
                  <a:cubicBezTo>
                    <a:pt x="-2169" y="16156"/>
                    <a:pt x="6017" y="32163"/>
                    <a:pt x="20678" y="39456"/>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3" name="任意多边形: 形状 342"/>
            <p:cNvSpPr/>
            <p:nvPr/>
          </p:nvSpPr>
          <p:spPr>
            <a:xfrm>
              <a:off x="9239685" y="2383426"/>
              <a:ext cx="766882" cy="405686"/>
            </a:xfrm>
            <a:custGeom>
              <a:avLst/>
              <a:gdLst>
                <a:gd name="connsiteX0" fmla="*/ 758089 w 766882"/>
                <a:gd name="connsiteY0" fmla="*/ 227840 h 405686"/>
                <a:gd name="connsiteX1" fmla="*/ 320303 w 766882"/>
                <a:gd name="connsiteY1" fmla="*/ 6612 h 405686"/>
                <a:gd name="connsiteX2" fmla="*/ 263572 w 766882"/>
                <a:gd name="connsiteY2" fmla="*/ 7258 h 405686"/>
                <a:gd name="connsiteX3" fmla="*/ 9610 w 766882"/>
                <a:gd name="connsiteY3" fmla="*/ 142936 h 405686"/>
                <a:gd name="connsiteX4" fmla="*/ 2147 w 766882"/>
                <a:gd name="connsiteY4" fmla="*/ 167520 h 405686"/>
                <a:gd name="connsiteX5" fmla="*/ 9990 w 766882"/>
                <a:gd name="connsiteY5" fmla="*/ 175180 h 405686"/>
                <a:gd name="connsiteX6" fmla="*/ 456357 w 766882"/>
                <a:gd name="connsiteY6" fmla="*/ 400271 h 405686"/>
                <a:gd name="connsiteX7" fmla="*/ 503941 w 766882"/>
                <a:gd name="connsiteY7" fmla="*/ 399177 h 405686"/>
                <a:gd name="connsiteX8" fmla="*/ 758915 w 766882"/>
                <a:gd name="connsiteY8" fmla="*/ 255529 h 405686"/>
                <a:gd name="connsiteX9" fmla="*/ 764866 w 766882"/>
                <a:gd name="connsiteY9" fmla="*/ 234224 h 405686"/>
                <a:gd name="connsiteX10" fmla="*/ 758089 w 766882"/>
                <a:gd name="connsiteY10" fmla="*/ 227840 h 40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882" h="405686">
                  <a:moveTo>
                    <a:pt x="758089" y="227840"/>
                  </a:moveTo>
                  <a:lnTo>
                    <a:pt x="320303" y="6612"/>
                  </a:lnTo>
                  <a:cubicBezTo>
                    <a:pt x="302416" y="-2427"/>
                    <a:pt x="281248" y="-2186"/>
                    <a:pt x="263572" y="7258"/>
                  </a:cubicBezTo>
                  <a:lnTo>
                    <a:pt x="9610" y="142936"/>
                  </a:lnTo>
                  <a:cubicBezTo>
                    <a:pt x="760" y="147664"/>
                    <a:pt x="-2581" y="158670"/>
                    <a:pt x="2147" y="167520"/>
                  </a:cubicBezTo>
                  <a:cubicBezTo>
                    <a:pt x="3910" y="170820"/>
                    <a:pt x="6649" y="173496"/>
                    <a:pt x="9990" y="175180"/>
                  </a:cubicBezTo>
                  <a:lnTo>
                    <a:pt x="456357" y="400271"/>
                  </a:lnTo>
                  <a:cubicBezTo>
                    <a:pt x="471409" y="407862"/>
                    <a:pt x="489254" y="407451"/>
                    <a:pt x="503941" y="399177"/>
                  </a:cubicBezTo>
                  <a:lnTo>
                    <a:pt x="758915" y="255529"/>
                  </a:lnTo>
                  <a:cubicBezTo>
                    <a:pt x="766442" y="251289"/>
                    <a:pt x="769106" y="241751"/>
                    <a:pt x="764866" y="234224"/>
                  </a:cubicBezTo>
                  <a:cubicBezTo>
                    <a:pt x="763307" y="231458"/>
                    <a:pt x="760943" y="229231"/>
                    <a:pt x="758089" y="227840"/>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4" name="任意多边形: 形状 343"/>
            <p:cNvSpPr/>
            <p:nvPr/>
          </p:nvSpPr>
          <p:spPr>
            <a:xfrm>
              <a:off x="9178981" y="1878417"/>
              <a:ext cx="1855578" cy="950599"/>
            </a:xfrm>
            <a:custGeom>
              <a:avLst/>
              <a:gdLst>
                <a:gd name="connsiteX0" fmla="*/ 1849845 w 1855578"/>
                <a:gd name="connsiteY0" fmla="*/ 695851 h 950599"/>
                <a:gd name="connsiteX1" fmla="*/ 1378748 w 1855578"/>
                <a:gd name="connsiteY1" fmla="*/ 946121 h 950599"/>
                <a:gd name="connsiteX2" fmla="*/ 1343477 w 1855578"/>
                <a:gd name="connsiteY2" fmla="*/ 946476 h 950599"/>
                <a:gd name="connsiteX3" fmla="*/ 12425 w 1855578"/>
                <a:gd name="connsiteY3" fmla="*/ 273359 h 950599"/>
                <a:gd name="connsiteX4" fmla="*/ 2441 w 1855578"/>
                <a:gd name="connsiteY4" fmla="*/ 242944 h 950599"/>
                <a:gd name="connsiteX5" fmla="*/ 12600 w 1855578"/>
                <a:gd name="connsiteY5" fmla="*/ 232872 h 950599"/>
                <a:gd name="connsiteX6" fmla="*/ 472637 w 1855578"/>
                <a:gd name="connsiteY6" fmla="*/ 5177 h 950599"/>
                <a:gd name="connsiteX7" fmla="*/ 517212 w 1855578"/>
                <a:gd name="connsiteY7" fmla="*/ 5335 h 950599"/>
                <a:gd name="connsiteX8" fmla="*/ 1849638 w 1855578"/>
                <a:gd name="connsiteY8" fmla="*/ 676673 h 950599"/>
                <a:gd name="connsiteX9" fmla="*/ 1854421 w 1855578"/>
                <a:gd name="connsiteY9" fmla="*/ 691174 h 950599"/>
                <a:gd name="connsiteX10" fmla="*/ 1849844 w 1855578"/>
                <a:gd name="connsiteY10" fmla="*/ 695851 h 95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578" h="950599">
                  <a:moveTo>
                    <a:pt x="1849845" y="695851"/>
                  </a:moveTo>
                  <a:lnTo>
                    <a:pt x="1378748" y="946121"/>
                  </a:lnTo>
                  <a:cubicBezTo>
                    <a:pt x="1367747" y="951965"/>
                    <a:pt x="1354593" y="952097"/>
                    <a:pt x="1343477" y="946476"/>
                  </a:cubicBezTo>
                  <a:lnTo>
                    <a:pt x="12425" y="273359"/>
                  </a:lnTo>
                  <a:cubicBezTo>
                    <a:pt x="1269" y="267717"/>
                    <a:pt x="-3201" y="254100"/>
                    <a:pt x="2441" y="242944"/>
                  </a:cubicBezTo>
                  <a:cubicBezTo>
                    <a:pt x="4649" y="238577"/>
                    <a:pt x="8214" y="235043"/>
                    <a:pt x="12600" y="232872"/>
                  </a:cubicBezTo>
                  <a:lnTo>
                    <a:pt x="472637" y="5177"/>
                  </a:lnTo>
                  <a:cubicBezTo>
                    <a:pt x="486694" y="-1781"/>
                    <a:pt x="503205" y="-1722"/>
                    <a:pt x="517212" y="5335"/>
                  </a:cubicBezTo>
                  <a:lnTo>
                    <a:pt x="1849638" y="676673"/>
                  </a:lnTo>
                  <a:cubicBezTo>
                    <a:pt x="1854963" y="679356"/>
                    <a:pt x="1857105" y="685848"/>
                    <a:pt x="1854421" y="691174"/>
                  </a:cubicBezTo>
                  <a:cubicBezTo>
                    <a:pt x="1853416" y="693169"/>
                    <a:pt x="1851817" y="694803"/>
                    <a:pt x="1849844" y="695851"/>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5" name="任意多边形: 形状 344"/>
            <p:cNvSpPr/>
            <p:nvPr/>
          </p:nvSpPr>
          <p:spPr>
            <a:xfrm rot="17793903">
              <a:off x="10490006" y="1194661"/>
              <a:ext cx="5282" cy="484242"/>
            </a:xfrm>
            <a:custGeom>
              <a:avLst/>
              <a:gdLst>
                <a:gd name="connsiteX0" fmla="*/ -227 w 5282"/>
                <a:gd name="connsiteY0" fmla="*/ -116 h 484242"/>
                <a:gd name="connsiteX1" fmla="*/ 5055 w 5282"/>
                <a:gd name="connsiteY1" fmla="*/ -116 h 484242"/>
                <a:gd name="connsiteX2" fmla="*/ 5055 w 5282"/>
                <a:gd name="connsiteY2" fmla="*/ 484127 h 484242"/>
                <a:gd name="connsiteX3" fmla="*/ -227 w 5282"/>
                <a:gd name="connsiteY3" fmla="*/ 484127 h 484242"/>
              </a:gdLst>
              <a:ahLst/>
              <a:cxnLst>
                <a:cxn ang="0">
                  <a:pos x="connsiteX0" y="connsiteY0"/>
                </a:cxn>
                <a:cxn ang="0">
                  <a:pos x="connsiteX1" y="connsiteY1"/>
                </a:cxn>
                <a:cxn ang="0">
                  <a:pos x="connsiteX2" y="connsiteY2"/>
                </a:cxn>
                <a:cxn ang="0">
                  <a:pos x="connsiteX3" y="connsiteY3"/>
                </a:cxn>
              </a:cxnLst>
              <a:rect l="l" t="t" r="r" b="b"/>
              <a:pathLst>
                <a:path w="5282" h="484242">
                  <a:moveTo>
                    <a:pt x="-227" y="-116"/>
                  </a:moveTo>
                  <a:lnTo>
                    <a:pt x="5055" y="-116"/>
                  </a:lnTo>
                  <a:lnTo>
                    <a:pt x="5055" y="484127"/>
                  </a:lnTo>
                  <a:lnTo>
                    <a:pt x="-227" y="484127"/>
                  </a:lnTo>
                  <a:close/>
                </a:path>
              </a:pathLst>
            </a:custGeom>
            <a:solidFill>
              <a:schemeClr val="accent1"/>
            </a:solidFill>
            <a:ln w="3718" cap="flat">
              <a:noFill/>
              <a:prstDash val="solid"/>
              <a:miter/>
            </a:ln>
          </p:spPr>
          <p:txBody>
            <a:bodyPr rtlCol="0" anchor="ctr"/>
            <a:lstStyle/>
            <a:p>
              <a:endParaRPr lang="zh-CN" altLang="en-US"/>
            </a:p>
          </p:txBody>
        </p:sp>
        <p:sp>
          <p:nvSpPr>
            <p:cNvPr id="162" name="任意多边形: 形状 345"/>
            <p:cNvSpPr/>
            <p:nvPr/>
          </p:nvSpPr>
          <p:spPr>
            <a:xfrm rot="17825455">
              <a:off x="10490008" y="1259493"/>
              <a:ext cx="5278" cy="486627"/>
            </a:xfrm>
            <a:custGeom>
              <a:avLst/>
              <a:gdLst>
                <a:gd name="connsiteX0" fmla="*/ -227 w 5278"/>
                <a:gd name="connsiteY0" fmla="*/ -116 h 486627"/>
                <a:gd name="connsiteX1" fmla="*/ 5051 w 5278"/>
                <a:gd name="connsiteY1" fmla="*/ -116 h 486627"/>
                <a:gd name="connsiteX2" fmla="*/ 5051 w 5278"/>
                <a:gd name="connsiteY2" fmla="*/ 486512 h 486627"/>
                <a:gd name="connsiteX3" fmla="*/ -227 w 5278"/>
                <a:gd name="connsiteY3" fmla="*/ 486512 h 486627"/>
              </a:gdLst>
              <a:ahLst/>
              <a:cxnLst>
                <a:cxn ang="0">
                  <a:pos x="connsiteX0" y="connsiteY0"/>
                </a:cxn>
                <a:cxn ang="0">
                  <a:pos x="connsiteX1" y="connsiteY1"/>
                </a:cxn>
                <a:cxn ang="0">
                  <a:pos x="connsiteX2" y="connsiteY2"/>
                </a:cxn>
                <a:cxn ang="0">
                  <a:pos x="connsiteX3" y="connsiteY3"/>
                </a:cxn>
              </a:cxnLst>
              <a:rect l="l" t="t" r="r" b="b"/>
              <a:pathLst>
                <a:path w="5278" h="486627">
                  <a:moveTo>
                    <a:pt x="-227" y="-116"/>
                  </a:moveTo>
                  <a:lnTo>
                    <a:pt x="5051" y="-116"/>
                  </a:lnTo>
                  <a:lnTo>
                    <a:pt x="5051" y="486512"/>
                  </a:lnTo>
                  <a:lnTo>
                    <a:pt x="-227" y="486512"/>
                  </a:lnTo>
                  <a:close/>
                </a:path>
              </a:pathLst>
            </a:custGeom>
            <a:solidFill>
              <a:schemeClr val="accent1"/>
            </a:solidFill>
            <a:ln w="3718" cap="flat">
              <a:noFill/>
              <a:prstDash val="solid"/>
              <a:miter/>
            </a:ln>
          </p:spPr>
          <p:txBody>
            <a:bodyPr rtlCol="0" anchor="ctr"/>
            <a:lstStyle/>
            <a:p>
              <a:endParaRPr lang="zh-CN" altLang="en-US"/>
            </a:p>
          </p:txBody>
        </p:sp>
        <p:sp>
          <p:nvSpPr>
            <p:cNvPr id="163" name="任意多边形: 形状 346"/>
            <p:cNvSpPr/>
            <p:nvPr/>
          </p:nvSpPr>
          <p:spPr>
            <a:xfrm rot="17823927">
              <a:off x="10476801" y="1437381"/>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chemeClr val="accent1"/>
            </a:solidFill>
            <a:ln w="3718" cap="flat">
              <a:noFill/>
              <a:prstDash val="solid"/>
              <a:miter/>
            </a:ln>
          </p:spPr>
          <p:txBody>
            <a:bodyPr rtlCol="0" anchor="ctr"/>
            <a:lstStyle/>
            <a:p>
              <a:endParaRPr lang="zh-CN" altLang="en-US"/>
            </a:p>
          </p:txBody>
        </p:sp>
        <p:sp>
          <p:nvSpPr>
            <p:cNvPr id="164" name="任意多边形: 形状 347"/>
            <p:cNvSpPr/>
            <p:nvPr/>
          </p:nvSpPr>
          <p:spPr>
            <a:xfrm>
              <a:off x="8836694" y="1755720"/>
              <a:ext cx="163741" cy="52816"/>
            </a:xfrm>
            <a:custGeom>
              <a:avLst/>
              <a:gdLst>
                <a:gd name="connsiteX0" fmla="*/ 163742 w 163741"/>
                <a:gd name="connsiteY0" fmla="*/ 19707 h 52816"/>
                <a:gd name="connsiteX1" fmla="*/ 8513 w 163741"/>
                <a:gd name="connsiteY1" fmla="*/ 22301 h 52816"/>
                <a:gd name="connsiteX2" fmla="*/ 163742 w 163741"/>
                <a:gd name="connsiteY2" fmla="*/ 19707 h 52816"/>
              </a:gdLst>
              <a:ahLst/>
              <a:cxnLst>
                <a:cxn ang="0">
                  <a:pos x="connsiteX0" y="connsiteY0"/>
                </a:cxn>
                <a:cxn ang="0">
                  <a:pos x="connsiteX1" y="connsiteY1"/>
                </a:cxn>
                <a:cxn ang="0">
                  <a:pos x="connsiteX2" y="connsiteY2"/>
                </a:cxn>
              </a:cxnLst>
              <a:rect l="l" t="t" r="r" b="b"/>
              <a:pathLst>
                <a:path w="163741" h="52816">
                  <a:moveTo>
                    <a:pt x="163742" y="19707"/>
                  </a:moveTo>
                  <a:cubicBezTo>
                    <a:pt x="163742" y="19707"/>
                    <a:pt x="58122" y="-26315"/>
                    <a:pt x="8513" y="22301"/>
                  </a:cubicBezTo>
                  <a:cubicBezTo>
                    <a:pt x="-41096" y="70917"/>
                    <a:pt x="141338" y="54914"/>
                    <a:pt x="163742" y="19707"/>
                  </a:cubicBezTo>
                  <a:close/>
                </a:path>
              </a:pathLst>
            </a:custGeom>
            <a:solidFill>
              <a:srgbClr val="3F3D56"/>
            </a:solidFill>
            <a:ln w="3718" cap="flat">
              <a:noFill/>
              <a:prstDash val="solid"/>
              <a:miter/>
            </a:ln>
          </p:spPr>
          <p:txBody>
            <a:bodyPr rtlCol="0" anchor="ctr"/>
            <a:lstStyle/>
            <a:p>
              <a:endParaRPr lang="zh-CN" altLang="en-US"/>
            </a:p>
          </p:txBody>
        </p:sp>
        <p:sp>
          <p:nvSpPr>
            <p:cNvPr id="165" name="任意多边形: 形状 348"/>
            <p:cNvSpPr/>
            <p:nvPr/>
          </p:nvSpPr>
          <p:spPr>
            <a:xfrm>
              <a:off x="8797603" y="1494167"/>
              <a:ext cx="294342" cy="274671"/>
            </a:xfrm>
            <a:custGeom>
              <a:avLst/>
              <a:gdLst>
                <a:gd name="connsiteX0" fmla="*/ 20455 w 294342"/>
                <a:gd name="connsiteY0" fmla="*/ 62995 h 274671"/>
                <a:gd name="connsiteX1" fmla="*/ 126171 w 294342"/>
                <a:gd name="connsiteY1" fmla="*/ 226 h 274671"/>
                <a:gd name="connsiteX2" fmla="*/ 238494 w 294342"/>
                <a:gd name="connsiteY2" fmla="*/ 82817 h 274671"/>
                <a:gd name="connsiteX3" fmla="*/ 247585 w 294342"/>
                <a:gd name="connsiteY3" fmla="*/ 270086 h 274671"/>
                <a:gd name="connsiteX4" fmla="*/ 231637 w 294342"/>
                <a:gd name="connsiteY4" fmla="*/ 220449 h 274671"/>
                <a:gd name="connsiteX5" fmla="*/ 221761 w 294342"/>
                <a:gd name="connsiteY5" fmla="*/ 273781 h 274671"/>
                <a:gd name="connsiteX6" fmla="*/ 183985 w 294342"/>
                <a:gd name="connsiteY6" fmla="*/ 274427 h 274671"/>
                <a:gd name="connsiteX7" fmla="*/ 2285 w 294342"/>
                <a:gd name="connsiteY7" fmla="*/ 241391 h 274671"/>
                <a:gd name="connsiteX8" fmla="*/ 20455 w 294342"/>
                <a:gd name="connsiteY8" fmla="*/ 62995 h 27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342" h="274671">
                  <a:moveTo>
                    <a:pt x="20455" y="62995"/>
                  </a:moveTo>
                  <a:cubicBezTo>
                    <a:pt x="55949" y="3021"/>
                    <a:pt x="126171" y="226"/>
                    <a:pt x="126171" y="226"/>
                  </a:cubicBezTo>
                  <a:cubicBezTo>
                    <a:pt x="126171" y="226"/>
                    <a:pt x="194599" y="-8524"/>
                    <a:pt x="238494" y="82817"/>
                  </a:cubicBezTo>
                  <a:cubicBezTo>
                    <a:pt x="279409" y="167954"/>
                    <a:pt x="335876" y="250156"/>
                    <a:pt x="247585" y="270086"/>
                  </a:cubicBezTo>
                  <a:lnTo>
                    <a:pt x="231637" y="220449"/>
                  </a:lnTo>
                  <a:lnTo>
                    <a:pt x="221761" y="273781"/>
                  </a:lnTo>
                  <a:cubicBezTo>
                    <a:pt x="209190" y="274685"/>
                    <a:pt x="196579" y="274901"/>
                    <a:pt x="183985" y="274427"/>
                  </a:cubicBezTo>
                  <a:cubicBezTo>
                    <a:pt x="89432" y="271374"/>
                    <a:pt x="-614" y="275320"/>
                    <a:pt x="2285" y="241391"/>
                  </a:cubicBezTo>
                  <a:cubicBezTo>
                    <a:pt x="6139" y="196287"/>
                    <a:pt x="-13697" y="120702"/>
                    <a:pt x="20455" y="62995"/>
                  </a:cubicBezTo>
                  <a:close/>
                </a:path>
              </a:pathLst>
            </a:custGeom>
            <a:solidFill>
              <a:srgbClr val="2F2E41"/>
            </a:solidFill>
            <a:ln w="3718" cap="flat">
              <a:noFill/>
              <a:prstDash val="solid"/>
              <a:miter/>
            </a:ln>
          </p:spPr>
          <p:txBody>
            <a:bodyPr rtlCol="0" anchor="ctr"/>
            <a:lstStyle/>
            <a:p>
              <a:endParaRPr lang="zh-CN" altLang="en-US"/>
            </a:p>
          </p:txBody>
        </p:sp>
        <p:sp>
          <p:nvSpPr>
            <p:cNvPr id="166" name="任意多边形: 形状 349"/>
            <p:cNvSpPr/>
            <p:nvPr/>
          </p:nvSpPr>
          <p:spPr>
            <a:xfrm>
              <a:off x="8691579" y="2644386"/>
              <a:ext cx="179123" cy="306123"/>
            </a:xfrm>
            <a:custGeom>
              <a:avLst/>
              <a:gdLst>
                <a:gd name="connsiteX0" fmla="*/ 76814 w 179123"/>
                <a:gd name="connsiteY0" fmla="*/ 0 h 306123"/>
                <a:gd name="connsiteX1" fmla="*/ 150428 w 179123"/>
                <a:gd name="connsiteY1" fmla="*/ 83215 h 306123"/>
                <a:gd name="connsiteX2" fmla="*/ 169631 w 179123"/>
                <a:gd name="connsiteY2" fmla="*/ 150428 h 306123"/>
                <a:gd name="connsiteX3" fmla="*/ 172832 w 179123"/>
                <a:gd name="connsiteY3" fmla="*/ 233643 h 306123"/>
                <a:gd name="connsiteX4" fmla="*/ 174306 w 179123"/>
                <a:gd name="connsiteY4" fmla="*/ 279964 h 306123"/>
                <a:gd name="connsiteX5" fmla="*/ 95936 w 179123"/>
                <a:gd name="connsiteY5" fmla="*/ 263975 h 306123"/>
                <a:gd name="connsiteX6" fmla="*/ 96018 w 179123"/>
                <a:gd name="connsiteY6" fmla="*/ 262448 h 306123"/>
                <a:gd name="connsiteX7" fmla="*/ 48009 w 179123"/>
                <a:gd name="connsiteY7" fmla="*/ 112021 h 306123"/>
                <a:gd name="connsiteX8" fmla="*/ 0 w 179123"/>
                <a:gd name="connsiteY8" fmla="*/ 41608 h 30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23" h="306123">
                  <a:moveTo>
                    <a:pt x="76814" y="0"/>
                  </a:moveTo>
                  <a:cubicBezTo>
                    <a:pt x="76814" y="0"/>
                    <a:pt x="121622" y="83215"/>
                    <a:pt x="150428" y="83215"/>
                  </a:cubicBezTo>
                  <a:cubicBezTo>
                    <a:pt x="179233" y="83215"/>
                    <a:pt x="176032" y="137625"/>
                    <a:pt x="169631" y="150428"/>
                  </a:cubicBezTo>
                  <a:cubicBezTo>
                    <a:pt x="163230" y="163230"/>
                    <a:pt x="147227" y="192035"/>
                    <a:pt x="172832" y="233643"/>
                  </a:cubicBezTo>
                  <a:cubicBezTo>
                    <a:pt x="181775" y="248176"/>
                    <a:pt x="180175" y="264662"/>
                    <a:pt x="174306" y="279964"/>
                  </a:cubicBezTo>
                  <a:cubicBezTo>
                    <a:pt x="157862" y="322836"/>
                    <a:pt x="93895" y="309847"/>
                    <a:pt x="95936" y="263975"/>
                  </a:cubicBezTo>
                  <a:cubicBezTo>
                    <a:pt x="95958" y="263469"/>
                    <a:pt x="95986" y="262960"/>
                    <a:pt x="96018" y="262448"/>
                  </a:cubicBezTo>
                  <a:cubicBezTo>
                    <a:pt x="99218" y="211239"/>
                    <a:pt x="73613" y="131224"/>
                    <a:pt x="48009" y="112021"/>
                  </a:cubicBezTo>
                  <a:cubicBezTo>
                    <a:pt x="22404" y="92817"/>
                    <a:pt x="0" y="41608"/>
                    <a:pt x="0" y="41608"/>
                  </a:cubicBezTo>
                  <a:close/>
                </a:path>
              </a:pathLst>
            </a:custGeom>
            <a:solidFill>
              <a:srgbClr val="FFB8B8"/>
            </a:solidFill>
            <a:ln w="3718" cap="flat">
              <a:noFill/>
              <a:prstDash val="solid"/>
              <a:miter/>
            </a:ln>
          </p:spPr>
          <p:txBody>
            <a:bodyPr rtlCol="0" anchor="ctr"/>
            <a:lstStyle/>
            <a:p>
              <a:endParaRPr lang="zh-CN" altLang="en-US"/>
            </a:p>
          </p:txBody>
        </p:sp>
        <p:sp>
          <p:nvSpPr>
            <p:cNvPr id="167" name="任意多边形: 形状 350"/>
            <p:cNvSpPr/>
            <p:nvPr/>
          </p:nvSpPr>
          <p:spPr>
            <a:xfrm>
              <a:off x="8973339" y="2625183"/>
              <a:ext cx="179123" cy="306123"/>
            </a:xfrm>
            <a:custGeom>
              <a:avLst/>
              <a:gdLst>
                <a:gd name="connsiteX0" fmla="*/ 102310 w 179123"/>
                <a:gd name="connsiteY0" fmla="*/ 0 h 306123"/>
                <a:gd name="connsiteX1" fmla="*/ 28696 w 179123"/>
                <a:gd name="connsiteY1" fmla="*/ 83215 h 306123"/>
                <a:gd name="connsiteX2" fmla="*/ 9493 w 179123"/>
                <a:gd name="connsiteY2" fmla="*/ 150428 h 306123"/>
                <a:gd name="connsiteX3" fmla="*/ 6292 w 179123"/>
                <a:gd name="connsiteY3" fmla="*/ 233643 h 306123"/>
                <a:gd name="connsiteX4" fmla="*/ 4818 w 179123"/>
                <a:gd name="connsiteY4" fmla="*/ 279964 h 306123"/>
                <a:gd name="connsiteX5" fmla="*/ 83188 w 179123"/>
                <a:gd name="connsiteY5" fmla="*/ 263975 h 306123"/>
                <a:gd name="connsiteX6" fmla="*/ 83106 w 179123"/>
                <a:gd name="connsiteY6" fmla="*/ 262448 h 306123"/>
                <a:gd name="connsiteX7" fmla="*/ 131115 w 179123"/>
                <a:gd name="connsiteY7" fmla="*/ 112020 h 306123"/>
                <a:gd name="connsiteX8" fmla="*/ 179124 w 179123"/>
                <a:gd name="connsiteY8" fmla="*/ 41608 h 30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23" h="306123">
                  <a:moveTo>
                    <a:pt x="102310" y="0"/>
                  </a:moveTo>
                  <a:cubicBezTo>
                    <a:pt x="102310" y="0"/>
                    <a:pt x="57502" y="83215"/>
                    <a:pt x="28696" y="83215"/>
                  </a:cubicBezTo>
                  <a:cubicBezTo>
                    <a:pt x="-109" y="83215"/>
                    <a:pt x="3092" y="137625"/>
                    <a:pt x="9493" y="150428"/>
                  </a:cubicBezTo>
                  <a:cubicBezTo>
                    <a:pt x="15894" y="163230"/>
                    <a:pt x="31897" y="192035"/>
                    <a:pt x="6292" y="233643"/>
                  </a:cubicBezTo>
                  <a:cubicBezTo>
                    <a:pt x="-2651" y="248176"/>
                    <a:pt x="-1052" y="264662"/>
                    <a:pt x="4818" y="279964"/>
                  </a:cubicBezTo>
                  <a:cubicBezTo>
                    <a:pt x="21262" y="322836"/>
                    <a:pt x="85229" y="309847"/>
                    <a:pt x="83188" y="263975"/>
                  </a:cubicBezTo>
                  <a:cubicBezTo>
                    <a:pt x="83166" y="263469"/>
                    <a:pt x="83138" y="262960"/>
                    <a:pt x="83106" y="262448"/>
                  </a:cubicBezTo>
                  <a:cubicBezTo>
                    <a:pt x="79906" y="211238"/>
                    <a:pt x="105510" y="131224"/>
                    <a:pt x="131115" y="112020"/>
                  </a:cubicBezTo>
                  <a:cubicBezTo>
                    <a:pt x="156720" y="92817"/>
                    <a:pt x="179124" y="41608"/>
                    <a:pt x="179124" y="41608"/>
                  </a:cubicBezTo>
                  <a:close/>
                </a:path>
              </a:pathLst>
            </a:custGeom>
            <a:solidFill>
              <a:srgbClr val="FFB8B8"/>
            </a:solidFill>
            <a:ln w="3718" cap="flat">
              <a:noFill/>
              <a:prstDash val="solid"/>
              <a:miter/>
            </a:ln>
          </p:spPr>
          <p:txBody>
            <a:bodyPr rtlCol="0" anchor="ctr"/>
            <a:lstStyle/>
            <a:p>
              <a:endParaRPr lang="zh-CN" altLang="en-US"/>
            </a:p>
          </p:txBody>
        </p:sp>
        <p:sp>
          <p:nvSpPr>
            <p:cNvPr id="168" name="任意多边形: 形状 351"/>
            <p:cNvSpPr/>
            <p:nvPr/>
          </p:nvSpPr>
          <p:spPr>
            <a:xfrm>
              <a:off x="8481179" y="2180301"/>
              <a:ext cx="836160" cy="556159"/>
            </a:xfrm>
            <a:custGeom>
              <a:avLst/>
              <a:gdLst>
                <a:gd name="connsiteX0" fmla="*/ 559264 w 836160"/>
                <a:gd name="connsiteY0" fmla="*/ 35206 h 556159"/>
                <a:gd name="connsiteX1" fmla="*/ 578468 w 836160"/>
                <a:gd name="connsiteY1" fmla="*/ 76814 h 556159"/>
                <a:gd name="connsiteX2" fmla="*/ 834515 w 836160"/>
                <a:gd name="connsiteY2" fmla="*/ 278451 h 556159"/>
                <a:gd name="connsiteX3" fmla="*/ 664884 w 836160"/>
                <a:gd name="connsiteY3" fmla="*/ 550501 h 556159"/>
                <a:gd name="connsiteX4" fmla="*/ 540061 w 836160"/>
                <a:gd name="connsiteY4" fmla="*/ 470486 h 556159"/>
                <a:gd name="connsiteX5" fmla="*/ 613674 w 836160"/>
                <a:gd name="connsiteY5" fmla="*/ 320059 h 556159"/>
                <a:gd name="connsiteX6" fmla="*/ 508055 w 836160"/>
                <a:gd name="connsiteY6" fmla="*/ 224041 h 556159"/>
                <a:gd name="connsiteX7" fmla="*/ 354362 w 836160"/>
                <a:gd name="connsiteY7" fmla="*/ 220840 h 556159"/>
                <a:gd name="connsiteX8" fmla="*/ 223203 w 836160"/>
                <a:gd name="connsiteY8" fmla="*/ 320059 h 556159"/>
                <a:gd name="connsiteX9" fmla="*/ 300017 w 836160"/>
                <a:gd name="connsiteY9" fmla="*/ 489690 h 556159"/>
                <a:gd name="connsiteX10" fmla="*/ 136787 w 836160"/>
                <a:gd name="connsiteY10" fmla="*/ 550501 h 556159"/>
                <a:gd name="connsiteX11" fmla="*/ 2362 w 836160"/>
                <a:gd name="connsiteY11" fmla="*/ 220840 h 556159"/>
                <a:gd name="connsiteX12" fmla="*/ 252008 w 836160"/>
                <a:gd name="connsiteY12" fmla="*/ 99218 h 556159"/>
                <a:gd name="connsiteX13" fmla="*/ 312819 w 836160"/>
                <a:gd name="connsiteY13" fmla="*/ 12802 h 556159"/>
                <a:gd name="connsiteX14" fmla="*/ 549662 w 836160"/>
                <a:gd name="connsiteY14" fmla="*/ 0 h 5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6160" h="556159">
                  <a:moveTo>
                    <a:pt x="559264" y="35206"/>
                  </a:moveTo>
                  <a:lnTo>
                    <a:pt x="578468" y="76814"/>
                  </a:lnTo>
                  <a:cubicBezTo>
                    <a:pt x="578468" y="76814"/>
                    <a:pt x="860119" y="169631"/>
                    <a:pt x="834515" y="278451"/>
                  </a:cubicBezTo>
                  <a:cubicBezTo>
                    <a:pt x="808910" y="387271"/>
                    <a:pt x="684087" y="556902"/>
                    <a:pt x="664884" y="550501"/>
                  </a:cubicBezTo>
                  <a:cubicBezTo>
                    <a:pt x="645680" y="544100"/>
                    <a:pt x="543261" y="524896"/>
                    <a:pt x="540061" y="470486"/>
                  </a:cubicBezTo>
                  <a:cubicBezTo>
                    <a:pt x="536860" y="416076"/>
                    <a:pt x="613674" y="320059"/>
                    <a:pt x="613674" y="320059"/>
                  </a:cubicBezTo>
                  <a:lnTo>
                    <a:pt x="508055" y="224041"/>
                  </a:lnTo>
                  <a:lnTo>
                    <a:pt x="354362" y="220840"/>
                  </a:lnTo>
                  <a:lnTo>
                    <a:pt x="223203" y="320059"/>
                  </a:lnTo>
                  <a:cubicBezTo>
                    <a:pt x="223203" y="320059"/>
                    <a:pt x="360828" y="441681"/>
                    <a:pt x="300017" y="489690"/>
                  </a:cubicBezTo>
                  <a:cubicBezTo>
                    <a:pt x="239206" y="537698"/>
                    <a:pt x="149589" y="569704"/>
                    <a:pt x="136787" y="550501"/>
                  </a:cubicBezTo>
                  <a:cubicBezTo>
                    <a:pt x="123984" y="531297"/>
                    <a:pt x="-20042" y="246445"/>
                    <a:pt x="2362" y="220840"/>
                  </a:cubicBezTo>
                  <a:cubicBezTo>
                    <a:pt x="24766" y="195236"/>
                    <a:pt x="252008" y="99218"/>
                    <a:pt x="252008" y="99218"/>
                  </a:cubicBezTo>
                  <a:lnTo>
                    <a:pt x="312819" y="12802"/>
                  </a:lnTo>
                  <a:lnTo>
                    <a:pt x="549662" y="0"/>
                  </a:lnTo>
                  <a:close/>
                </a:path>
              </a:pathLst>
            </a:custGeom>
            <a:solidFill>
              <a:srgbClr val="2F2E41"/>
            </a:solidFill>
            <a:ln w="3718" cap="flat">
              <a:noFill/>
              <a:prstDash val="solid"/>
              <a:miter/>
            </a:ln>
          </p:spPr>
          <p:txBody>
            <a:bodyPr rtlCol="0" anchor="ctr"/>
            <a:lstStyle/>
            <a:p>
              <a:endParaRPr lang="zh-CN" altLang="en-US"/>
            </a:p>
          </p:txBody>
        </p:sp>
        <p:sp>
          <p:nvSpPr>
            <p:cNvPr id="169" name="任意多边形: 形状 352"/>
            <p:cNvSpPr/>
            <p:nvPr/>
          </p:nvSpPr>
          <p:spPr>
            <a:xfrm>
              <a:off x="8845207" y="1663229"/>
              <a:ext cx="160159" cy="209816"/>
            </a:xfrm>
            <a:custGeom>
              <a:avLst/>
              <a:gdLst>
                <a:gd name="connsiteX0" fmla="*/ 137625 w 160159"/>
                <a:gd name="connsiteY0" fmla="*/ 24182 h 209816"/>
                <a:gd name="connsiteX1" fmla="*/ 153628 w 160159"/>
                <a:gd name="connsiteY1" fmla="*/ 142604 h 209816"/>
                <a:gd name="connsiteX2" fmla="*/ 89616 w 160159"/>
                <a:gd name="connsiteY2" fmla="*/ 209816 h 209816"/>
                <a:gd name="connsiteX3" fmla="*/ 35206 w 160159"/>
                <a:gd name="connsiteY3" fmla="*/ 209816 h 209816"/>
                <a:gd name="connsiteX4" fmla="*/ 0 w 160159"/>
                <a:gd name="connsiteY4" fmla="*/ 136203 h 209816"/>
                <a:gd name="connsiteX5" fmla="*/ 12802 w 160159"/>
                <a:gd name="connsiteY5" fmla="*/ 24182 h 209816"/>
                <a:gd name="connsiteX6" fmla="*/ 137625 w 160159"/>
                <a:gd name="connsiteY6" fmla="*/ 24182 h 20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59" h="209816">
                  <a:moveTo>
                    <a:pt x="137625" y="24182"/>
                  </a:moveTo>
                  <a:cubicBezTo>
                    <a:pt x="137625" y="24182"/>
                    <a:pt x="121622" y="129802"/>
                    <a:pt x="153628" y="142604"/>
                  </a:cubicBezTo>
                  <a:cubicBezTo>
                    <a:pt x="185634" y="155406"/>
                    <a:pt x="89616" y="209816"/>
                    <a:pt x="89616" y="209816"/>
                  </a:cubicBezTo>
                  <a:lnTo>
                    <a:pt x="35206" y="209816"/>
                  </a:lnTo>
                  <a:lnTo>
                    <a:pt x="0" y="136203"/>
                  </a:lnTo>
                  <a:cubicBezTo>
                    <a:pt x="0" y="136203"/>
                    <a:pt x="32006" y="78592"/>
                    <a:pt x="12802" y="24182"/>
                  </a:cubicBezTo>
                  <a:cubicBezTo>
                    <a:pt x="-6401" y="-30228"/>
                    <a:pt x="137625" y="24182"/>
                    <a:pt x="137625" y="24182"/>
                  </a:cubicBezTo>
                  <a:close/>
                </a:path>
              </a:pathLst>
            </a:custGeom>
            <a:solidFill>
              <a:srgbClr val="FFB8B8"/>
            </a:solidFill>
            <a:ln w="3718" cap="flat">
              <a:noFill/>
              <a:prstDash val="solid"/>
              <a:miter/>
            </a:ln>
          </p:spPr>
          <p:txBody>
            <a:bodyPr rtlCol="0" anchor="ctr"/>
            <a:lstStyle/>
            <a:p>
              <a:endParaRPr lang="zh-CN" altLang="en-US"/>
            </a:p>
          </p:txBody>
        </p:sp>
        <p:sp>
          <p:nvSpPr>
            <p:cNvPr id="170" name="任意多边形: 形状 353"/>
            <p:cNvSpPr/>
            <p:nvPr/>
          </p:nvSpPr>
          <p:spPr>
            <a:xfrm>
              <a:off x="8845207" y="1663229"/>
              <a:ext cx="160159" cy="209816"/>
            </a:xfrm>
            <a:custGeom>
              <a:avLst/>
              <a:gdLst>
                <a:gd name="connsiteX0" fmla="*/ 137625 w 160159"/>
                <a:gd name="connsiteY0" fmla="*/ 24182 h 209816"/>
                <a:gd name="connsiteX1" fmla="*/ 153628 w 160159"/>
                <a:gd name="connsiteY1" fmla="*/ 142604 h 209816"/>
                <a:gd name="connsiteX2" fmla="*/ 89616 w 160159"/>
                <a:gd name="connsiteY2" fmla="*/ 209816 h 209816"/>
                <a:gd name="connsiteX3" fmla="*/ 35206 w 160159"/>
                <a:gd name="connsiteY3" fmla="*/ 209816 h 209816"/>
                <a:gd name="connsiteX4" fmla="*/ 0 w 160159"/>
                <a:gd name="connsiteY4" fmla="*/ 136203 h 209816"/>
                <a:gd name="connsiteX5" fmla="*/ 12802 w 160159"/>
                <a:gd name="connsiteY5" fmla="*/ 24182 h 209816"/>
                <a:gd name="connsiteX6" fmla="*/ 137625 w 160159"/>
                <a:gd name="connsiteY6" fmla="*/ 24182 h 20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59" h="209816">
                  <a:moveTo>
                    <a:pt x="137625" y="24182"/>
                  </a:moveTo>
                  <a:cubicBezTo>
                    <a:pt x="137625" y="24182"/>
                    <a:pt x="121622" y="129802"/>
                    <a:pt x="153628" y="142604"/>
                  </a:cubicBezTo>
                  <a:cubicBezTo>
                    <a:pt x="185634" y="155406"/>
                    <a:pt x="89616" y="209816"/>
                    <a:pt x="89616" y="209816"/>
                  </a:cubicBezTo>
                  <a:lnTo>
                    <a:pt x="35206" y="209816"/>
                  </a:lnTo>
                  <a:lnTo>
                    <a:pt x="0" y="136203"/>
                  </a:lnTo>
                  <a:cubicBezTo>
                    <a:pt x="0" y="136203"/>
                    <a:pt x="32006" y="78592"/>
                    <a:pt x="12802" y="24182"/>
                  </a:cubicBezTo>
                  <a:cubicBezTo>
                    <a:pt x="-6401" y="-30228"/>
                    <a:pt x="137625" y="24182"/>
                    <a:pt x="137625" y="24182"/>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171" name="任意多边形: 形状 354"/>
            <p:cNvSpPr/>
            <p:nvPr/>
          </p:nvSpPr>
          <p:spPr>
            <a:xfrm>
              <a:off x="8800399" y="1777028"/>
              <a:ext cx="236843" cy="437409"/>
            </a:xfrm>
            <a:custGeom>
              <a:avLst/>
              <a:gdLst>
                <a:gd name="connsiteX0" fmla="*/ 204838 w 236843"/>
                <a:gd name="connsiteY0" fmla="*/ 0 h 437409"/>
                <a:gd name="connsiteX1" fmla="*/ 163230 w 236843"/>
                <a:gd name="connsiteY1" fmla="*/ 44808 h 437409"/>
                <a:gd name="connsiteX2" fmla="*/ 67212 w 236843"/>
                <a:gd name="connsiteY2" fmla="*/ 35207 h 437409"/>
                <a:gd name="connsiteX3" fmla="*/ 0 w 236843"/>
                <a:gd name="connsiteY3" fmla="*/ 44808 h 437409"/>
                <a:gd name="connsiteX4" fmla="*/ 0 w 236843"/>
                <a:gd name="connsiteY4" fmla="*/ 428879 h 437409"/>
                <a:gd name="connsiteX5" fmla="*/ 92817 w 236843"/>
                <a:gd name="connsiteY5" fmla="*/ 428879 h 437409"/>
                <a:gd name="connsiteX6" fmla="*/ 220840 w 236843"/>
                <a:gd name="connsiteY6" fmla="*/ 422477 h 437409"/>
                <a:gd name="connsiteX7" fmla="*/ 236843 w 236843"/>
                <a:gd name="connsiteY7" fmla="*/ 25605 h 43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43" h="437409">
                  <a:moveTo>
                    <a:pt x="204838" y="0"/>
                  </a:moveTo>
                  <a:cubicBezTo>
                    <a:pt x="204838" y="0"/>
                    <a:pt x="169631" y="38407"/>
                    <a:pt x="163230" y="44808"/>
                  </a:cubicBezTo>
                  <a:cubicBezTo>
                    <a:pt x="156829" y="51209"/>
                    <a:pt x="128023" y="86416"/>
                    <a:pt x="67212" y="35207"/>
                  </a:cubicBezTo>
                  <a:cubicBezTo>
                    <a:pt x="6401" y="-16003"/>
                    <a:pt x="0" y="44808"/>
                    <a:pt x="0" y="44808"/>
                  </a:cubicBezTo>
                  <a:lnTo>
                    <a:pt x="0" y="428879"/>
                  </a:lnTo>
                  <a:cubicBezTo>
                    <a:pt x="0" y="428879"/>
                    <a:pt x="51209" y="406474"/>
                    <a:pt x="92817" y="428879"/>
                  </a:cubicBezTo>
                  <a:cubicBezTo>
                    <a:pt x="134425" y="451283"/>
                    <a:pt x="220840" y="422477"/>
                    <a:pt x="220840" y="422477"/>
                  </a:cubicBezTo>
                  <a:lnTo>
                    <a:pt x="236843" y="25605"/>
                  </a:lnTo>
                  <a:close/>
                </a:path>
              </a:pathLst>
            </a:custGeom>
            <a:solidFill>
              <a:srgbClr val="D0CDE1"/>
            </a:solidFill>
            <a:ln w="3718" cap="flat">
              <a:noFill/>
              <a:prstDash val="solid"/>
              <a:miter/>
            </a:ln>
          </p:spPr>
          <p:txBody>
            <a:bodyPr rtlCol="0" anchor="ctr"/>
            <a:lstStyle/>
            <a:p>
              <a:endParaRPr lang="zh-CN" altLang="en-US"/>
            </a:p>
          </p:txBody>
        </p:sp>
        <p:sp>
          <p:nvSpPr>
            <p:cNvPr id="172" name="任意多边形: 形状 355"/>
            <p:cNvSpPr/>
            <p:nvPr/>
          </p:nvSpPr>
          <p:spPr>
            <a:xfrm>
              <a:off x="8940625" y="1771338"/>
              <a:ext cx="240643" cy="559391"/>
            </a:xfrm>
            <a:custGeom>
              <a:avLst/>
              <a:gdLst>
                <a:gd name="connsiteX0" fmla="*/ 41102 w 240643"/>
                <a:gd name="connsiteY0" fmla="*/ 5690 h 559391"/>
                <a:gd name="connsiteX1" fmla="*/ 96617 w 240643"/>
                <a:gd name="connsiteY1" fmla="*/ 5690 h 559391"/>
                <a:gd name="connsiteX2" fmla="*/ 205437 w 240643"/>
                <a:gd name="connsiteY2" fmla="*/ 111309 h 559391"/>
                <a:gd name="connsiteX3" fmla="*/ 173432 w 240643"/>
                <a:gd name="connsiteY3" fmla="*/ 437769 h 559391"/>
                <a:gd name="connsiteX4" fmla="*/ 240644 w 240643"/>
                <a:gd name="connsiteY4" fmla="*/ 559391 h 559391"/>
                <a:gd name="connsiteX5" fmla="*/ 99818 w 240643"/>
                <a:gd name="connsiteY5" fmla="*/ 485778 h 559391"/>
                <a:gd name="connsiteX6" fmla="*/ 600 w 240643"/>
                <a:gd name="connsiteY6" fmla="*/ 376958 h 559391"/>
                <a:gd name="connsiteX7" fmla="*/ 41102 w 240643"/>
                <a:gd name="connsiteY7" fmla="*/ 5690 h 55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643" h="559391">
                  <a:moveTo>
                    <a:pt x="41102" y="5690"/>
                  </a:moveTo>
                  <a:cubicBezTo>
                    <a:pt x="41102" y="5690"/>
                    <a:pt x="71013" y="-7112"/>
                    <a:pt x="96617" y="5690"/>
                  </a:cubicBezTo>
                  <a:cubicBezTo>
                    <a:pt x="122222" y="18492"/>
                    <a:pt x="211839" y="82504"/>
                    <a:pt x="205437" y="111309"/>
                  </a:cubicBezTo>
                  <a:cubicBezTo>
                    <a:pt x="199036" y="140115"/>
                    <a:pt x="115821" y="341751"/>
                    <a:pt x="173432" y="437769"/>
                  </a:cubicBezTo>
                  <a:cubicBezTo>
                    <a:pt x="231042" y="533787"/>
                    <a:pt x="240644" y="559391"/>
                    <a:pt x="240644" y="559391"/>
                  </a:cubicBezTo>
                  <a:lnTo>
                    <a:pt x="99818" y="485778"/>
                  </a:lnTo>
                  <a:cubicBezTo>
                    <a:pt x="99818" y="485778"/>
                    <a:pt x="-9002" y="418566"/>
                    <a:pt x="600" y="376958"/>
                  </a:cubicBezTo>
                  <a:cubicBezTo>
                    <a:pt x="10202" y="335350"/>
                    <a:pt x="41102" y="5690"/>
                    <a:pt x="41102" y="5690"/>
                  </a:cubicBezTo>
                  <a:close/>
                </a:path>
              </a:pathLst>
            </a:custGeom>
            <a:solidFill>
              <a:srgbClr val="3F3D56"/>
            </a:solidFill>
            <a:ln w="3718" cap="flat">
              <a:noFill/>
              <a:prstDash val="solid"/>
              <a:miter/>
            </a:ln>
          </p:spPr>
          <p:txBody>
            <a:bodyPr rtlCol="0" anchor="ctr"/>
            <a:lstStyle/>
            <a:p>
              <a:endParaRPr lang="zh-CN" altLang="en-US"/>
            </a:p>
          </p:txBody>
        </p:sp>
        <p:sp>
          <p:nvSpPr>
            <p:cNvPr id="173" name="任意多边形: 形状 356"/>
            <p:cNvSpPr/>
            <p:nvPr/>
          </p:nvSpPr>
          <p:spPr>
            <a:xfrm>
              <a:off x="8661336" y="1777028"/>
              <a:ext cx="222992" cy="532856"/>
            </a:xfrm>
            <a:custGeom>
              <a:avLst/>
              <a:gdLst>
                <a:gd name="connsiteX0" fmla="*/ 193434 w 222992"/>
                <a:gd name="connsiteY0" fmla="*/ 0 h 532856"/>
                <a:gd name="connsiteX1" fmla="*/ 123059 w 222992"/>
                <a:gd name="connsiteY1" fmla="*/ 12802 h 532856"/>
                <a:gd name="connsiteX2" fmla="*/ 28642 w 222992"/>
                <a:gd name="connsiteY2" fmla="*/ 75214 h 532856"/>
                <a:gd name="connsiteX3" fmla="*/ 84652 w 222992"/>
                <a:gd name="connsiteY3" fmla="*/ 409675 h 532856"/>
                <a:gd name="connsiteX4" fmla="*/ 4638 w 222992"/>
                <a:gd name="connsiteY4" fmla="*/ 531297 h 532856"/>
                <a:gd name="connsiteX5" fmla="*/ 103856 w 222992"/>
                <a:gd name="connsiteY5" fmla="*/ 531297 h 532856"/>
                <a:gd name="connsiteX6" fmla="*/ 222278 w 222992"/>
                <a:gd name="connsiteY6" fmla="*/ 374469 h 532856"/>
                <a:gd name="connsiteX7" fmla="*/ 193434 w 222992"/>
                <a:gd name="connsiteY7" fmla="*/ 0 h 53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992" h="532856">
                  <a:moveTo>
                    <a:pt x="193434" y="0"/>
                  </a:moveTo>
                  <a:cubicBezTo>
                    <a:pt x="193434" y="0"/>
                    <a:pt x="126260" y="6401"/>
                    <a:pt x="123059" y="12802"/>
                  </a:cubicBezTo>
                  <a:cubicBezTo>
                    <a:pt x="119859" y="19204"/>
                    <a:pt x="22241" y="46408"/>
                    <a:pt x="28642" y="75214"/>
                  </a:cubicBezTo>
                  <a:cubicBezTo>
                    <a:pt x="35043" y="104019"/>
                    <a:pt x="123059" y="361666"/>
                    <a:pt x="84652" y="409675"/>
                  </a:cubicBezTo>
                  <a:cubicBezTo>
                    <a:pt x="46245" y="457684"/>
                    <a:pt x="-17767" y="524896"/>
                    <a:pt x="4638" y="531297"/>
                  </a:cubicBezTo>
                  <a:cubicBezTo>
                    <a:pt x="27042" y="537698"/>
                    <a:pt x="65449" y="521696"/>
                    <a:pt x="103856" y="531297"/>
                  </a:cubicBezTo>
                  <a:cubicBezTo>
                    <a:pt x="142263" y="540899"/>
                    <a:pt x="231879" y="460884"/>
                    <a:pt x="222278" y="374469"/>
                  </a:cubicBezTo>
                  <a:cubicBezTo>
                    <a:pt x="212676" y="288053"/>
                    <a:pt x="222202" y="22404"/>
                    <a:pt x="193434" y="0"/>
                  </a:cubicBezTo>
                  <a:close/>
                </a:path>
              </a:pathLst>
            </a:custGeom>
            <a:solidFill>
              <a:srgbClr val="3F3D56"/>
            </a:solidFill>
            <a:ln w="3718" cap="flat">
              <a:noFill/>
              <a:prstDash val="solid"/>
              <a:miter/>
            </a:ln>
          </p:spPr>
          <p:txBody>
            <a:bodyPr rtlCol="0" anchor="ctr"/>
            <a:lstStyle/>
            <a:p>
              <a:endParaRPr lang="zh-CN" altLang="en-US"/>
            </a:p>
          </p:txBody>
        </p:sp>
        <p:sp>
          <p:nvSpPr>
            <p:cNvPr id="174" name="任意多边形: 形状 357"/>
            <p:cNvSpPr/>
            <p:nvPr/>
          </p:nvSpPr>
          <p:spPr>
            <a:xfrm>
              <a:off x="8950550" y="2372337"/>
              <a:ext cx="66655" cy="118523"/>
            </a:xfrm>
            <a:custGeom>
              <a:avLst/>
              <a:gdLst>
                <a:gd name="connsiteX0" fmla="*/ 64288 w 66655"/>
                <a:gd name="connsiteY0" fmla="*/ 16003 h 118523"/>
                <a:gd name="connsiteX1" fmla="*/ 64288 w 66655"/>
                <a:gd name="connsiteY1" fmla="*/ 48009 h 118523"/>
                <a:gd name="connsiteX2" fmla="*/ 29082 w 66655"/>
                <a:gd name="connsiteY2" fmla="*/ 118422 h 118523"/>
                <a:gd name="connsiteX3" fmla="*/ 9878 w 66655"/>
                <a:gd name="connsiteY3" fmla="*/ 28805 h 118523"/>
                <a:gd name="connsiteX4" fmla="*/ 13079 w 66655"/>
                <a:gd name="connsiteY4" fmla="*/ 0 h 118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5" h="118523">
                  <a:moveTo>
                    <a:pt x="64288" y="16003"/>
                  </a:moveTo>
                  <a:lnTo>
                    <a:pt x="64288" y="48009"/>
                  </a:lnTo>
                  <a:cubicBezTo>
                    <a:pt x="64288" y="48009"/>
                    <a:pt x="80291" y="121622"/>
                    <a:pt x="29082" y="118422"/>
                  </a:cubicBezTo>
                  <a:cubicBezTo>
                    <a:pt x="-22128" y="115221"/>
                    <a:pt x="9878" y="28805"/>
                    <a:pt x="9878" y="28805"/>
                  </a:cubicBezTo>
                  <a:lnTo>
                    <a:pt x="13079" y="0"/>
                  </a:lnTo>
                  <a:close/>
                </a:path>
              </a:pathLst>
            </a:custGeom>
            <a:solidFill>
              <a:srgbClr val="FFB8B8"/>
            </a:solidFill>
            <a:ln w="3718" cap="flat">
              <a:noFill/>
              <a:prstDash val="solid"/>
              <a:miter/>
            </a:ln>
          </p:spPr>
          <p:txBody>
            <a:bodyPr rtlCol="0" anchor="ctr"/>
            <a:lstStyle/>
            <a:p>
              <a:endParaRPr lang="zh-CN" altLang="en-US"/>
            </a:p>
          </p:txBody>
        </p:sp>
        <p:sp>
          <p:nvSpPr>
            <p:cNvPr id="175" name="任意多边形: 形状 358"/>
            <p:cNvSpPr/>
            <p:nvPr/>
          </p:nvSpPr>
          <p:spPr>
            <a:xfrm>
              <a:off x="8810000" y="2391540"/>
              <a:ext cx="76458" cy="80599"/>
            </a:xfrm>
            <a:custGeom>
              <a:avLst/>
              <a:gdLst>
                <a:gd name="connsiteX0" fmla="*/ 60811 w 76458"/>
                <a:gd name="connsiteY0" fmla="*/ 0 h 80599"/>
                <a:gd name="connsiteX1" fmla="*/ 60811 w 76458"/>
                <a:gd name="connsiteY1" fmla="*/ 80014 h 80599"/>
                <a:gd name="connsiteX2" fmla="*/ 0 w 76458"/>
                <a:gd name="connsiteY2" fmla="*/ 25605 h 80599"/>
                <a:gd name="connsiteX3" fmla="*/ 60811 w 76458"/>
                <a:gd name="connsiteY3" fmla="*/ 0 h 80599"/>
              </a:gdLst>
              <a:ahLst/>
              <a:cxnLst>
                <a:cxn ang="0">
                  <a:pos x="connsiteX0" y="connsiteY0"/>
                </a:cxn>
                <a:cxn ang="0">
                  <a:pos x="connsiteX1" y="connsiteY1"/>
                </a:cxn>
                <a:cxn ang="0">
                  <a:pos x="connsiteX2" y="connsiteY2"/>
                </a:cxn>
                <a:cxn ang="0">
                  <a:pos x="connsiteX3" y="connsiteY3"/>
                </a:cxn>
              </a:cxnLst>
              <a:rect l="l" t="t" r="r" b="b"/>
              <a:pathLst>
                <a:path w="76458" h="80599">
                  <a:moveTo>
                    <a:pt x="60811" y="0"/>
                  </a:moveTo>
                  <a:cubicBezTo>
                    <a:pt x="60811" y="0"/>
                    <a:pt x="96018" y="73613"/>
                    <a:pt x="60811" y="80014"/>
                  </a:cubicBezTo>
                  <a:cubicBezTo>
                    <a:pt x="25605" y="86416"/>
                    <a:pt x="0" y="38407"/>
                    <a:pt x="0" y="25605"/>
                  </a:cubicBezTo>
                  <a:cubicBezTo>
                    <a:pt x="0" y="12802"/>
                    <a:pt x="60811" y="0"/>
                    <a:pt x="60811" y="0"/>
                  </a:cubicBezTo>
                  <a:close/>
                </a:path>
              </a:pathLst>
            </a:custGeom>
            <a:solidFill>
              <a:srgbClr val="FFB8B8"/>
            </a:solidFill>
            <a:ln w="3718" cap="flat">
              <a:noFill/>
              <a:prstDash val="solid"/>
              <a:miter/>
            </a:ln>
          </p:spPr>
          <p:txBody>
            <a:bodyPr rtlCol="0" anchor="ctr"/>
            <a:lstStyle/>
            <a:p>
              <a:endParaRPr lang="zh-CN" altLang="en-US"/>
            </a:p>
          </p:txBody>
        </p:sp>
        <p:sp>
          <p:nvSpPr>
            <p:cNvPr id="176" name="任意多边形: 形状 359"/>
            <p:cNvSpPr/>
            <p:nvPr/>
          </p:nvSpPr>
          <p:spPr>
            <a:xfrm>
              <a:off x="8818002" y="1631401"/>
              <a:ext cx="12802" cy="25604"/>
            </a:xfrm>
            <a:custGeom>
              <a:avLst/>
              <a:gdLst>
                <a:gd name="connsiteX0" fmla="*/ 12802 w 12802"/>
                <a:gd name="connsiteY0" fmla="*/ 12802 h 25604"/>
                <a:gd name="connsiteX1" fmla="*/ 6401 w 12802"/>
                <a:gd name="connsiteY1" fmla="*/ 25605 h 25604"/>
                <a:gd name="connsiteX2" fmla="*/ 0 w 12802"/>
                <a:gd name="connsiteY2" fmla="*/ 12802 h 25604"/>
                <a:gd name="connsiteX3" fmla="*/ 6401 w 12802"/>
                <a:gd name="connsiteY3" fmla="*/ 0 h 25604"/>
                <a:gd name="connsiteX4" fmla="*/ 12802 w 12802"/>
                <a:gd name="connsiteY4" fmla="*/ 12802 h 25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2" h="25604">
                  <a:moveTo>
                    <a:pt x="12802" y="12802"/>
                  </a:moveTo>
                  <a:cubicBezTo>
                    <a:pt x="12802" y="19873"/>
                    <a:pt x="9936" y="25605"/>
                    <a:pt x="6401" y="25605"/>
                  </a:cubicBezTo>
                  <a:cubicBezTo>
                    <a:pt x="2866" y="25605"/>
                    <a:pt x="0" y="19873"/>
                    <a:pt x="0" y="12802"/>
                  </a:cubicBezTo>
                  <a:cubicBezTo>
                    <a:pt x="0" y="5732"/>
                    <a:pt x="2866" y="0"/>
                    <a:pt x="6401" y="0"/>
                  </a:cubicBezTo>
                  <a:cubicBezTo>
                    <a:pt x="9936" y="0"/>
                    <a:pt x="12802" y="5732"/>
                    <a:pt x="12802" y="12802"/>
                  </a:cubicBezTo>
                  <a:close/>
                </a:path>
              </a:pathLst>
            </a:custGeom>
            <a:solidFill>
              <a:srgbClr val="FFB8B8"/>
            </a:solidFill>
            <a:ln w="3718" cap="flat">
              <a:noFill/>
              <a:prstDash val="solid"/>
              <a:miter/>
            </a:ln>
          </p:spPr>
          <p:txBody>
            <a:bodyPr rtlCol="0" anchor="ctr"/>
            <a:lstStyle/>
            <a:p>
              <a:endParaRPr lang="zh-CN" altLang="en-US"/>
            </a:p>
          </p:txBody>
        </p:sp>
        <p:sp>
          <p:nvSpPr>
            <p:cNvPr id="177" name="任意多边形: 形状 360"/>
            <p:cNvSpPr/>
            <p:nvPr/>
          </p:nvSpPr>
          <p:spPr>
            <a:xfrm>
              <a:off x="9006837" y="1631401"/>
              <a:ext cx="12802" cy="25604"/>
            </a:xfrm>
            <a:custGeom>
              <a:avLst/>
              <a:gdLst>
                <a:gd name="connsiteX0" fmla="*/ 12802 w 12802"/>
                <a:gd name="connsiteY0" fmla="*/ 12802 h 25604"/>
                <a:gd name="connsiteX1" fmla="*/ 6401 w 12802"/>
                <a:gd name="connsiteY1" fmla="*/ 25605 h 25604"/>
                <a:gd name="connsiteX2" fmla="*/ 0 w 12802"/>
                <a:gd name="connsiteY2" fmla="*/ 12802 h 25604"/>
                <a:gd name="connsiteX3" fmla="*/ 6401 w 12802"/>
                <a:gd name="connsiteY3" fmla="*/ 0 h 25604"/>
                <a:gd name="connsiteX4" fmla="*/ 12802 w 12802"/>
                <a:gd name="connsiteY4" fmla="*/ 12802 h 25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2" h="25604">
                  <a:moveTo>
                    <a:pt x="12802" y="12802"/>
                  </a:moveTo>
                  <a:cubicBezTo>
                    <a:pt x="12802" y="19873"/>
                    <a:pt x="9936" y="25605"/>
                    <a:pt x="6401" y="25605"/>
                  </a:cubicBezTo>
                  <a:cubicBezTo>
                    <a:pt x="2866" y="25605"/>
                    <a:pt x="0" y="19873"/>
                    <a:pt x="0" y="12802"/>
                  </a:cubicBezTo>
                  <a:cubicBezTo>
                    <a:pt x="0" y="5732"/>
                    <a:pt x="2866" y="0"/>
                    <a:pt x="6401" y="0"/>
                  </a:cubicBezTo>
                  <a:cubicBezTo>
                    <a:pt x="9936" y="0"/>
                    <a:pt x="12802" y="5732"/>
                    <a:pt x="12802" y="12802"/>
                  </a:cubicBezTo>
                  <a:close/>
                </a:path>
              </a:pathLst>
            </a:custGeom>
            <a:solidFill>
              <a:srgbClr val="FFB8B8"/>
            </a:solidFill>
            <a:ln w="3718" cap="flat">
              <a:noFill/>
              <a:prstDash val="solid"/>
              <a:miter/>
            </a:ln>
          </p:spPr>
          <p:txBody>
            <a:bodyPr rtlCol="0" anchor="ctr"/>
            <a:lstStyle/>
            <a:p>
              <a:endParaRPr lang="zh-CN" altLang="en-US"/>
            </a:p>
          </p:txBody>
        </p:sp>
        <p:sp>
          <p:nvSpPr>
            <p:cNvPr id="178" name="任意多边形: 形状 361"/>
            <p:cNvSpPr/>
            <p:nvPr/>
          </p:nvSpPr>
          <p:spPr>
            <a:xfrm>
              <a:off x="8691485" y="1818635"/>
              <a:ext cx="192128" cy="614512"/>
            </a:xfrm>
            <a:custGeom>
              <a:avLst/>
              <a:gdLst>
                <a:gd name="connsiteX0" fmla="*/ 76908 w 192128"/>
                <a:gd name="connsiteY0" fmla="*/ 0 h 614512"/>
                <a:gd name="connsiteX1" fmla="*/ 94 w 192128"/>
                <a:gd name="connsiteY1" fmla="*/ 32006 h 614512"/>
                <a:gd name="connsiteX2" fmla="*/ 108914 w 192128"/>
                <a:gd name="connsiteY2" fmla="*/ 614512 h 614512"/>
                <a:gd name="connsiteX3" fmla="*/ 192129 w 192128"/>
                <a:gd name="connsiteY3" fmla="*/ 582507 h 614512"/>
              </a:gdLst>
              <a:ahLst/>
              <a:cxnLst>
                <a:cxn ang="0">
                  <a:pos x="connsiteX0" y="connsiteY0"/>
                </a:cxn>
                <a:cxn ang="0">
                  <a:pos x="connsiteX1" y="connsiteY1"/>
                </a:cxn>
                <a:cxn ang="0">
                  <a:pos x="connsiteX2" y="connsiteY2"/>
                </a:cxn>
                <a:cxn ang="0">
                  <a:pos x="connsiteX3" y="connsiteY3"/>
                </a:cxn>
              </a:cxnLst>
              <a:rect l="l" t="t" r="r" b="b"/>
              <a:pathLst>
                <a:path w="192128" h="614512">
                  <a:moveTo>
                    <a:pt x="76908" y="0"/>
                  </a:moveTo>
                  <a:cubicBezTo>
                    <a:pt x="76908" y="0"/>
                    <a:pt x="-3107" y="0"/>
                    <a:pt x="94" y="32006"/>
                  </a:cubicBezTo>
                  <a:cubicBezTo>
                    <a:pt x="3294" y="64012"/>
                    <a:pt x="108914" y="614512"/>
                    <a:pt x="108914" y="614512"/>
                  </a:cubicBezTo>
                  <a:cubicBezTo>
                    <a:pt x="108914" y="614512"/>
                    <a:pt x="153722" y="572905"/>
                    <a:pt x="192129" y="582507"/>
                  </a:cubicBezTo>
                  <a:close/>
                </a:path>
              </a:pathLst>
            </a:custGeom>
            <a:solidFill>
              <a:srgbClr val="3F3D56"/>
            </a:solidFill>
            <a:ln w="3718" cap="flat">
              <a:noFill/>
              <a:prstDash val="solid"/>
              <a:miter/>
            </a:ln>
          </p:spPr>
          <p:txBody>
            <a:bodyPr rtlCol="0" anchor="ctr"/>
            <a:lstStyle/>
            <a:p>
              <a:endParaRPr lang="zh-CN" altLang="en-US"/>
            </a:p>
          </p:txBody>
        </p:sp>
        <p:sp>
          <p:nvSpPr>
            <p:cNvPr id="179" name="任意多边形: 形状 362"/>
            <p:cNvSpPr/>
            <p:nvPr/>
          </p:nvSpPr>
          <p:spPr>
            <a:xfrm>
              <a:off x="8950826" y="1828237"/>
              <a:ext cx="208038" cy="572904"/>
            </a:xfrm>
            <a:custGeom>
              <a:avLst/>
              <a:gdLst>
                <a:gd name="connsiteX0" fmla="*/ 128023 w 208038"/>
                <a:gd name="connsiteY0" fmla="*/ 0 h 572904"/>
                <a:gd name="connsiteX1" fmla="*/ 208038 w 208038"/>
                <a:gd name="connsiteY1" fmla="*/ 64012 h 572904"/>
                <a:gd name="connsiteX2" fmla="*/ 76814 w 208038"/>
                <a:gd name="connsiteY2" fmla="*/ 572905 h 572904"/>
                <a:gd name="connsiteX3" fmla="*/ 0 w 208038"/>
                <a:gd name="connsiteY3" fmla="*/ 547300 h 572904"/>
                <a:gd name="connsiteX4" fmla="*/ 128023 w 208038"/>
                <a:gd name="connsiteY4" fmla="*/ 0 h 57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8" h="572904">
                  <a:moveTo>
                    <a:pt x="128023" y="0"/>
                  </a:moveTo>
                  <a:cubicBezTo>
                    <a:pt x="128023" y="0"/>
                    <a:pt x="208038" y="16003"/>
                    <a:pt x="208038" y="64012"/>
                  </a:cubicBezTo>
                  <a:cubicBezTo>
                    <a:pt x="208038" y="112020"/>
                    <a:pt x="92817" y="572905"/>
                    <a:pt x="76814" y="572905"/>
                  </a:cubicBezTo>
                  <a:cubicBezTo>
                    <a:pt x="60811" y="572905"/>
                    <a:pt x="0" y="563303"/>
                    <a:pt x="0" y="547300"/>
                  </a:cubicBezTo>
                  <a:cubicBezTo>
                    <a:pt x="0" y="531297"/>
                    <a:pt x="128023" y="0"/>
                    <a:pt x="128023" y="0"/>
                  </a:cubicBezTo>
                  <a:close/>
                </a:path>
              </a:pathLst>
            </a:custGeom>
            <a:solidFill>
              <a:srgbClr val="3F3D56"/>
            </a:solidFill>
            <a:ln w="3718" cap="flat">
              <a:noFill/>
              <a:prstDash val="solid"/>
              <a:miter/>
            </a:ln>
          </p:spPr>
          <p:txBody>
            <a:bodyPr rtlCol="0" anchor="ctr"/>
            <a:lstStyle/>
            <a:p>
              <a:endParaRPr lang="zh-CN" altLang="en-US"/>
            </a:p>
          </p:txBody>
        </p:sp>
        <p:sp>
          <p:nvSpPr>
            <p:cNvPr id="180" name="任意多边形: 形状 363"/>
            <p:cNvSpPr/>
            <p:nvPr/>
          </p:nvSpPr>
          <p:spPr>
            <a:xfrm>
              <a:off x="8989233" y="1922654"/>
              <a:ext cx="72013" cy="281622"/>
            </a:xfrm>
            <a:custGeom>
              <a:avLst/>
              <a:gdLst>
                <a:gd name="connsiteX0" fmla="*/ 72013 w 72013"/>
                <a:gd name="connsiteY0" fmla="*/ 0 h 281622"/>
                <a:gd name="connsiteX1" fmla="*/ 0 w 72013"/>
                <a:gd name="connsiteY1" fmla="*/ 281623 h 281622"/>
                <a:gd name="connsiteX2" fmla="*/ 72013 w 72013"/>
                <a:gd name="connsiteY2" fmla="*/ 0 h 281622"/>
              </a:gdLst>
              <a:ahLst/>
              <a:cxnLst>
                <a:cxn ang="0">
                  <a:pos x="connsiteX0" y="connsiteY0"/>
                </a:cxn>
                <a:cxn ang="0">
                  <a:pos x="connsiteX1" y="connsiteY1"/>
                </a:cxn>
                <a:cxn ang="0">
                  <a:pos x="connsiteX2" y="connsiteY2"/>
                </a:cxn>
              </a:cxnLst>
              <a:rect l="l" t="t" r="r" b="b"/>
              <a:pathLst>
                <a:path w="72013" h="281622">
                  <a:moveTo>
                    <a:pt x="72013" y="0"/>
                  </a:moveTo>
                  <a:lnTo>
                    <a:pt x="0" y="281623"/>
                  </a:lnTo>
                  <a:cubicBezTo>
                    <a:pt x="0" y="281623"/>
                    <a:pt x="33606" y="35206"/>
                    <a:pt x="72013" y="0"/>
                  </a:cubicBezTo>
                  <a:close/>
                </a:path>
              </a:pathLst>
            </a:custGeom>
            <a:solidFill>
              <a:srgbClr val="000000">
                <a:alpha val="20000"/>
              </a:srgbClr>
            </a:solidFill>
            <a:ln w="3718" cap="flat">
              <a:noFill/>
              <a:prstDash val="solid"/>
              <a:miter/>
            </a:ln>
          </p:spPr>
          <p:txBody>
            <a:bodyPr rtlCol="0" anchor="ctr"/>
            <a:lstStyle/>
            <a:p>
              <a:endParaRPr lang="zh-CN" altLang="en-US"/>
            </a:p>
          </p:txBody>
        </p:sp>
        <p:sp>
          <p:nvSpPr>
            <p:cNvPr id="181" name="任意多边形: 形状 364"/>
            <p:cNvSpPr/>
            <p:nvPr/>
          </p:nvSpPr>
          <p:spPr>
            <a:xfrm>
              <a:off x="8781141" y="1883083"/>
              <a:ext cx="72832" cy="368206"/>
            </a:xfrm>
            <a:custGeom>
              <a:avLst/>
              <a:gdLst>
                <a:gd name="connsiteX0" fmla="*/ 0 w 72832"/>
                <a:gd name="connsiteY0" fmla="*/ 0 h 368206"/>
                <a:gd name="connsiteX1" fmla="*/ 72832 w 72832"/>
                <a:gd name="connsiteY1" fmla="*/ 368207 h 368206"/>
                <a:gd name="connsiteX2" fmla="*/ 0 w 72832"/>
                <a:gd name="connsiteY2" fmla="*/ 0 h 368206"/>
              </a:gdLst>
              <a:ahLst/>
              <a:cxnLst>
                <a:cxn ang="0">
                  <a:pos x="connsiteX0" y="connsiteY0"/>
                </a:cxn>
                <a:cxn ang="0">
                  <a:pos x="connsiteX1" y="connsiteY1"/>
                </a:cxn>
                <a:cxn ang="0">
                  <a:pos x="connsiteX2" y="connsiteY2"/>
                </a:cxn>
              </a:cxnLst>
              <a:rect l="l" t="t" r="r" b="b"/>
              <a:pathLst>
                <a:path w="72832" h="368206">
                  <a:moveTo>
                    <a:pt x="0" y="0"/>
                  </a:moveTo>
                  <a:lnTo>
                    <a:pt x="72832" y="368207"/>
                  </a:lnTo>
                  <a:cubicBezTo>
                    <a:pt x="72832" y="368207"/>
                    <a:pt x="49555" y="21240"/>
                    <a:pt x="0" y="0"/>
                  </a:cubicBezTo>
                  <a:close/>
                </a:path>
              </a:pathLst>
            </a:custGeom>
            <a:solidFill>
              <a:srgbClr val="000000">
                <a:alpha val="20000"/>
              </a:srgbClr>
            </a:solidFill>
            <a:ln w="3718" cap="flat">
              <a:noFill/>
              <a:prstDash val="solid"/>
              <a:miter/>
            </a:ln>
          </p:spPr>
          <p:txBody>
            <a:bodyPr rtlCol="0" anchor="ctr"/>
            <a:lstStyle/>
            <a:p>
              <a:endParaRPr lang="zh-CN" altLang="en-US"/>
            </a:p>
          </p:txBody>
        </p:sp>
        <p:sp>
          <p:nvSpPr>
            <p:cNvPr id="182" name="任意多边形: 形状 365"/>
            <p:cNvSpPr/>
            <p:nvPr/>
          </p:nvSpPr>
          <p:spPr>
            <a:xfrm>
              <a:off x="8826003" y="1552987"/>
              <a:ext cx="185634" cy="185633"/>
            </a:xfrm>
            <a:custGeom>
              <a:avLst/>
              <a:gdLst>
                <a:gd name="connsiteX0" fmla="*/ 185634 w 185634"/>
                <a:gd name="connsiteY0" fmla="*/ 92817 h 185633"/>
                <a:gd name="connsiteX1" fmla="*/ 92817 w 185634"/>
                <a:gd name="connsiteY1" fmla="*/ 185634 h 185633"/>
                <a:gd name="connsiteX2" fmla="*/ 0 w 185634"/>
                <a:gd name="connsiteY2" fmla="*/ 92817 h 185633"/>
                <a:gd name="connsiteX3" fmla="*/ 92817 w 185634"/>
                <a:gd name="connsiteY3" fmla="*/ 0 h 185633"/>
                <a:gd name="connsiteX4" fmla="*/ 185634 w 185634"/>
                <a:gd name="connsiteY4" fmla="*/ 92817 h 18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34" h="185633">
                  <a:moveTo>
                    <a:pt x="185634" y="92817"/>
                  </a:moveTo>
                  <a:cubicBezTo>
                    <a:pt x="185634" y="144078"/>
                    <a:pt x="144078" y="185634"/>
                    <a:pt x="92817" y="185634"/>
                  </a:cubicBezTo>
                  <a:cubicBezTo>
                    <a:pt x="41556" y="185634"/>
                    <a:pt x="0" y="144078"/>
                    <a:pt x="0" y="92817"/>
                  </a:cubicBezTo>
                  <a:cubicBezTo>
                    <a:pt x="0" y="41556"/>
                    <a:pt x="41556" y="0"/>
                    <a:pt x="92817" y="0"/>
                  </a:cubicBezTo>
                  <a:cubicBezTo>
                    <a:pt x="144078" y="0"/>
                    <a:pt x="185634" y="41556"/>
                    <a:pt x="185634" y="92817"/>
                  </a:cubicBezTo>
                  <a:close/>
                </a:path>
              </a:pathLst>
            </a:custGeom>
            <a:solidFill>
              <a:srgbClr val="FFB8B8"/>
            </a:solidFill>
            <a:ln w="3718" cap="flat">
              <a:noFill/>
              <a:prstDash val="solid"/>
              <a:miter/>
            </a:ln>
          </p:spPr>
          <p:txBody>
            <a:bodyPr rtlCol="0" anchor="ctr"/>
            <a:lstStyle/>
            <a:p>
              <a:endParaRPr lang="zh-CN" altLang="en-US"/>
            </a:p>
          </p:txBody>
        </p:sp>
        <p:sp>
          <p:nvSpPr>
            <p:cNvPr id="183" name="任意多边形: 形状 366"/>
            <p:cNvSpPr/>
            <p:nvPr/>
          </p:nvSpPr>
          <p:spPr>
            <a:xfrm>
              <a:off x="8830446" y="1515042"/>
              <a:ext cx="188306" cy="102409"/>
            </a:xfrm>
            <a:custGeom>
              <a:avLst/>
              <a:gdLst>
                <a:gd name="connsiteX0" fmla="*/ 3305 w 188306"/>
                <a:gd name="connsiteY0" fmla="*/ 36337 h 102409"/>
                <a:gd name="connsiteX1" fmla="*/ 72682 w 188306"/>
                <a:gd name="connsiteY1" fmla="*/ 0 h 102409"/>
                <a:gd name="connsiteX2" fmla="*/ 168486 w 188306"/>
                <a:gd name="connsiteY2" fmla="*/ 14864 h 102409"/>
                <a:gd name="connsiteX3" fmla="*/ 188307 w 188306"/>
                <a:gd name="connsiteY3" fmla="*/ 102410 h 102409"/>
                <a:gd name="connsiteX4" fmla="*/ 138967 w 188306"/>
                <a:gd name="connsiteY4" fmla="*/ 100515 h 102409"/>
                <a:gd name="connsiteX5" fmla="*/ 125182 w 188306"/>
                <a:gd name="connsiteY5" fmla="*/ 68350 h 102409"/>
                <a:gd name="connsiteX6" fmla="*/ 125182 w 188306"/>
                <a:gd name="connsiteY6" fmla="*/ 99983 h 102409"/>
                <a:gd name="connsiteX7" fmla="*/ 102413 w 188306"/>
                <a:gd name="connsiteY7" fmla="*/ 99109 h 102409"/>
                <a:gd name="connsiteX8" fmla="*/ 89198 w 188306"/>
                <a:gd name="connsiteY8" fmla="*/ 47900 h 102409"/>
                <a:gd name="connsiteX9" fmla="*/ 80940 w 188306"/>
                <a:gd name="connsiteY9" fmla="*/ 102410 h 102409"/>
                <a:gd name="connsiteX10" fmla="*/ 0 w 188306"/>
                <a:gd name="connsiteY10" fmla="*/ 100761 h 102409"/>
                <a:gd name="connsiteX11" fmla="*/ 3305 w 188306"/>
                <a:gd name="connsiteY11" fmla="*/ 36337 h 10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8306" h="102409">
                  <a:moveTo>
                    <a:pt x="3305" y="36337"/>
                  </a:moveTo>
                  <a:lnTo>
                    <a:pt x="72682" y="0"/>
                  </a:lnTo>
                  <a:lnTo>
                    <a:pt x="168486" y="14864"/>
                  </a:lnTo>
                  <a:lnTo>
                    <a:pt x="188307" y="102410"/>
                  </a:lnTo>
                  <a:lnTo>
                    <a:pt x="138967" y="100515"/>
                  </a:lnTo>
                  <a:lnTo>
                    <a:pt x="125182" y="68350"/>
                  </a:lnTo>
                  <a:lnTo>
                    <a:pt x="125182" y="99983"/>
                  </a:lnTo>
                  <a:lnTo>
                    <a:pt x="102413" y="99109"/>
                  </a:lnTo>
                  <a:lnTo>
                    <a:pt x="89198" y="47900"/>
                  </a:lnTo>
                  <a:lnTo>
                    <a:pt x="80940" y="102410"/>
                  </a:lnTo>
                  <a:lnTo>
                    <a:pt x="0" y="100761"/>
                  </a:lnTo>
                  <a:lnTo>
                    <a:pt x="3305" y="36337"/>
                  </a:lnTo>
                  <a:close/>
                </a:path>
              </a:pathLst>
            </a:custGeom>
            <a:solidFill>
              <a:srgbClr val="2F2E41"/>
            </a:solidFill>
            <a:ln w="3718" cap="flat">
              <a:noFill/>
              <a:prstDash val="solid"/>
              <a:miter/>
            </a:ln>
          </p:spPr>
          <p:txBody>
            <a:bodyPr rtlCol="0" anchor="ctr"/>
            <a:lstStyle/>
            <a:p>
              <a:endParaRPr lang="zh-CN" altLang="en-US"/>
            </a:p>
          </p:txBody>
        </p:sp>
        <p:sp>
          <p:nvSpPr>
            <p:cNvPr id="184" name="任意多边形: 形状 367"/>
            <p:cNvSpPr/>
            <p:nvPr/>
          </p:nvSpPr>
          <p:spPr>
            <a:xfrm>
              <a:off x="9835824" y="954651"/>
              <a:ext cx="431700" cy="318360"/>
            </a:xfrm>
            <a:custGeom>
              <a:avLst/>
              <a:gdLst>
                <a:gd name="connsiteX0" fmla="*/ 38258 w 431700"/>
                <a:gd name="connsiteY0" fmla="*/ 57874 h 318360"/>
                <a:gd name="connsiteX1" fmla="*/ 0 w 431700"/>
                <a:gd name="connsiteY1" fmla="*/ 148862 h 318360"/>
                <a:gd name="connsiteX2" fmla="*/ 322912 w 431700"/>
                <a:gd name="connsiteY2" fmla="*/ 318360 h 318360"/>
                <a:gd name="connsiteX3" fmla="*/ 431700 w 431700"/>
                <a:gd name="connsiteY3" fmla="*/ 0 h 318360"/>
              </a:gdLst>
              <a:ahLst/>
              <a:cxnLst>
                <a:cxn ang="0">
                  <a:pos x="connsiteX0" y="connsiteY0"/>
                </a:cxn>
                <a:cxn ang="0">
                  <a:pos x="connsiteX1" y="connsiteY1"/>
                </a:cxn>
                <a:cxn ang="0">
                  <a:pos x="connsiteX2" y="connsiteY2"/>
                </a:cxn>
                <a:cxn ang="0">
                  <a:pos x="connsiteX3" y="connsiteY3"/>
                </a:cxn>
              </a:cxnLst>
              <a:rect l="l" t="t" r="r" b="b"/>
              <a:pathLst>
                <a:path w="431700" h="318360">
                  <a:moveTo>
                    <a:pt x="38258" y="57874"/>
                  </a:moveTo>
                  <a:lnTo>
                    <a:pt x="0" y="148862"/>
                  </a:lnTo>
                  <a:lnTo>
                    <a:pt x="322912" y="318360"/>
                  </a:lnTo>
                  <a:lnTo>
                    <a:pt x="431700" y="0"/>
                  </a:lnTo>
                </a:path>
              </a:pathLst>
            </a:custGeom>
            <a:solidFill>
              <a:srgbClr val="F2F2F2"/>
            </a:solidFill>
            <a:ln w="3718" cap="flat">
              <a:noFill/>
              <a:prstDash val="solid"/>
              <a:miter/>
            </a:ln>
          </p:spPr>
          <p:txBody>
            <a:bodyPr rtlCol="0" anchor="ctr"/>
            <a:lstStyle/>
            <a:p>
              <a:endParaRPr lang="zh-CN" altLang="en-US"/>
            </a:p>
          </p:txBody>
        </p:sp>
        <p:sp>
          <p:nvSpPr>
            <p:cNvPr id="185" name="任意多边形: 形状 368"/>
            <p:cNvSpPr/>
            <p:nvPr/>
          </p:nvSpPr>
          <p:spPr>
            <a:xfrm>
              <a:off x="9828381" y="720193"/>
              <a:ext cx="465562" cy="496994"/>
            </a:xfrm>
            <a:custGeom>
              <a:avLst/>
              <a:gdLst>
                <a:gd name="connsiteX0" fmla="*/ 322912 w 465562"/>
                <a:gd name="connsiteY0" fmla="*/ 496995 h 496994"/>
                <a:gd name="connsiteX1" fmla="*/ 465563 w 465562"/>
                <a:gd name="connsiteY1" fmla="*/ 161337 h 496994"/>
                <a:gd name="connsiteX2" fmla="*/ 137697 w 465562"/>
                <a:gd name="connsiteY2" fmla="*/ 0 h 496994"/>
                <a:gd name="connsiteX3" fmla="*/ 0 w 465562"/>
                <a:gd name="connsiteY3" fmla="*/ 327497 h 496994"/>
                <a:gd name="connsiteX4" fmla="*/ 322912 w 465562"/>
                <a:gd name="connsiteY4" fmla="*/ 496995 h 49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562" h="496994">
                  <a:moveTo>
                    <a:pt x="322912" y="496995"/>
                  </a:moveTo>
                  <a:lnTo>
                    <a:pt x="465563" y="161337"/>
                  </a:lnTo>
                  <a:lnTo>
                    <a:pt x="137697" y="0"/>
                  </a:lnTo>
                  <a:lnTo>
                    <a:pt x="0" y="327497"/>
                  </a:lnTo>
                  <a:lnTo>
                    <a:pt x="322912" y="496995"/>
                  </a:lnTo>
                  <a:close/>
                </a:path>
              </a:pathLst>
            </a:custGeom>
            <a:solidFill>
              <a:schemeClr val="accent1"/>
            </a:solidFill>
            <a:ln w="3718" cap="flat">
              <a:noFill/>
              <a:prstDash val="solid"/>
              <a:miter/>
            </a:ln>
          </p:spPr>
          <p:txBody>
            <a:bodyPr rtlCol="0" anchor="ctr"/>
            <a:lstStyle/>
            <a:p>
              <a:endParaRPr lang="zh-CN" altLang="en-US"/>
            </a:p>
          </p:txBody>
        </p:sp>
        <p:sp>
          <p:nvSpPr>
            <p:cNvPr id="186" name="任意多边形: 形状 369"/>
            <p:cNvSpPr/>
            <p:nvPr/>
          </p:nvSpPr>
          <p:spPr>
            <a:xfrm rot="17823927">
              <a:off x="10078595" y="774945"/>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rgbClr val="FFFFFF"/>
            </a:solidFill>
            <a:ln w="3718" cap="flat">
              <a:noFill/>
              <a:prstDash val="solid"/>
              <a:miter/>
            </a:ln>
          </p:spPr>
          <p:txBody>
            <a:bodyPr rtlCol="0" anchor="ctr"/>
            <a:lstStyle/>
            <a:p>
              <a:endParaRPr lang="zh-CN" altLang="en-US"/>
            </a:p>
          </p:txBody>
        </p:sp>
        <p:sp>
          <p:nvSpPr>
            <p:cNvPr id="187" name="任意多边形: 形状 370"/>
            <p:cNvSpPr/>
            <p:nvPr/>
          </p:nvSpPr>
          <p:spPr>
            <a:xfrm rot="17823927">
              <a:off x="10059987" y="819604"/>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rgbClr val="FFFFFF"/>
            </a:solidFill>
            <a:ln w="3718" cap="flat">
              <a:noFill/>
              <a:prstDash val="solid"/>
              <a:miter/>
            </a:ln>
          </p:spPr>
          <p:txBody>
            <a:bodyPr rtlCol="0" anchor="ctr"/>
            <a:lstStyle/>
            <a:p>
              <a:endParaRPr lang="zh-CN" altLang="en-US"/>
            </a:p>
          </p:txBody>
        </p:sp>
      </p:grpSp>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1"/>
          <p:cNvPicPr>
            <a:picLocks noChangeAspect="1"/>
          </p:cNvPicPr>
          <p:nvPr/>
        </p:nvPicPr>
        <p:blipFill>
          <a:blip r:embed="rId1"/>
          <a:stretch>
            <a:fillRect/>
          </a:stretch>
        </p:blipFill>
        <p:spPr>
          <a:xfrm>
            <a:off x="23495" y="40640"/>
            <a:ext cx="9150985" cy="5062220"/>
          </a:xfrm>
          <a:prstGeom prst="rect">
            <a:avLst/>
          </a:prstGeom>
        </p:spPr>
      </p:pic>
      <p:sp>
        <p:nvSpPr>
          <p:cNvPr id="2" name="文本框 1"/>
          <p:cNvSpPr txBox="1"/>
          <p:nvPr/>
        </p:nvSpPr>
        <p:spPr>
          <a:xfrm>
            <a:off x="286385" y="688340"/>
            <a:ext cx="8077200" cy="583565"/>
          </a:xfrm>
          <a:prstGeom prst="rect">
            <a:avLst/>
          </a:prstGeom>
          <a:noFill/>
        </p:spPr>
        <p:txBody>
          <a:bodyPr wrap="square" rtlCol="0">
            <a:spAutoFit/>
          </a:bodyPr>
          <a:lstStyle/>
          <a:p>
            <a:r>
              <a:rPr lang="en-US" altLang="zh-CN" sz="1600" b="1"/>
              <a:t>3.</a:t>
            </a:r>
            <a:r>
              <a:rPr lang="zh-CN" altLang="en-US" sz="1600" b="1"/>
              <a:t>服务管理页面查询</a:t>
            </a:r>
            <a:endParaRPr lang="zh-CN" altLang="en-US" sz="1600" b="1"/>
          </a:p>
          <a:p>
            <a:endParaRPr lang="zh-CN" altLang="en-US" sz="1600" b="1"/>
          </a:p>
        </p:txBody>
      </p:sp>
      <p:pic>
        <p:nvPicPr>
          <p:cNvPr id="3" name="图片 2"/>
          <p:cNvPicPr>
            <a:picLocks noChangeAspect="1"/>
          </p:cNvPicPr>
          <p:nvPr/>
        </p:nvPicPr>
        <p:blipFill>
          <a:blip r:embed="rId2"/>
          <a:stretch>
            <a:fillRect/>
          </a:stretch>
        </p:blipFill>
        <p:spPr>
          <a:xfrm>
            <a:off x="299085" y="1078865"/>
            <a:ext cx="4234815" cy="2425700"/>
          </a:xfrm>
          <a:prstGeom prst="rect">
            <a:avLst/>
          </a:prstGeom>
        </p:spPr>
      </p:pic>
      <p:grpSp>
        <p:nvGrpSpPr>
          <p:cNvPr id="325" name="组合 324"/>
          <p:cNvGrpSpPr/>
          <p:nvPr/>
        </p:nvGrpSpPr>
        <p:grpSpPr>
          <a:xfrm>
            <a:off x="7884160" y="4661535"/>
            <a:ext cx="1668780" cy="776605"/>
            <a:chOff x="963612" y="888007"/>
            <a:chExt cx="2987937" cy="2036166"/>
          </a:xfrm>
        </p:grpSpPr>
        <p:sp>
          <p:nvSpPr>
            <p:cNvPr id="295" name="任意多边形: 形状 294"/>
            <p:cNvSpPr/>
            <p:nvPr/>
          </p:nvSpPr>
          <p:spPr>
            <a:xfrm>
              <a:off x="1290151" y="2378867"/>
              <a:ext cx="128303" cy="296257"/>
            </a:xfrm>
            <a:custGeom>
              <a:avLst/>
              <a:gdLst>
                <a:gd name="connsiteX0" fmla="*/ 122015 w 128303"/>
                <a:gd name="connsiteY0" fmla="*/ 163324 h 296257"/>
                <a:gd name="connsiteX1" fmla="*/ 25254 w 128303"/>
                <a:gd name="connsiteY1" fmla="*/ 296258 h 296257"/>
                <a:gd name="connsiteX2" fmla="*/ 6289 w 128303"/>
                <a:gd name="connsiteY2" fmla="*/ 132934 h 296257"/>
                <a:gd name="connsiteX3" fmla="*/ 103050 w 128303"/>
                <a:gd name="connsiteY3" fmla="*/ 0 h 296257"/>
                <a:gd name="connsiteX4" fmla="*/ 122015 w 128303"/>
                <a:gd name="connsiteY4" fmla="*/ 163324 h 296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03" h="296257">
                  <a:moveTo>
                    <a:pt x="122015" y="163324"/>
                  </a:moveTo>
                  <a:cubicBezTo>
                    <a:pt x="100532" y="245133"/>
                    <a:pt x="25254" y="296258"/>
                    <a:pt x="25254" y="296258"/>
                  </a:cubicBezTo>
                  <a:cubicBezTo>
                    <a:pt x="25254" y="296258"/>
                    <a:pt x="-15194" y="214744"/>
                    <a:pt x="6289" y="132934"/>
                  </a:cubicBezTo>
                  <a:cubicBezTo>
                    <a:pt x="27772" y="51125"/>
                    <a:pt x="103050" y="0"/>
                    <a:pt x="103050" y="0"/>
                  </a:cubicBezTo>
                  <a:cubicBezTo>
                    <a:pt x="103050" y="0"/>
                    <a:pt x="143497" y="81514"/>
                    <a:pt x="122015" y="163324"/>
                  </a:cubicBezTo>
                  <a:close/>
                </a:path>
              </a:pathLst>
            </a:custGeom>
            <a:solidFill>
              <a:srgbClr val="3F3D56"/>
            </a:solidFill>
            <a:ln w="3070" cap="flat">
              <a:noFill/>
              <a:prstDash val="solid"/>
              <a:miter/>
            </a:ln>
          </p:spPr>
          <p:txBody>
            <a:bodyPr rtlCol="0" anchor="ctr"/>
            <a:lstStyle/>
            <a:p>
              <a:endParaRPr lang="zh-CN" altLang="en-US"/>
            </a:p>
          </p:txBody>
        </p:sp>
        <p:sp>
          <p:nvSpPr>
            <p:cNvPr id="296" name="任意多边形: 形状 295"/>
            <p:cNvSpPr/>
            <p:nvPr/>
          </p:nvSpPr>
          <p:spPr>
            <a:xfrm>
              <a:off x="1312679" y="2459805"/>
              <a:ext cx="217894" cy="215273"/>
            </a:xfrm>
            <a:custGeom>
              <a:avLst/>
              <a:gdLst>
                <a:gd name="connsiteX0" fmla="*/ 66902 w 217894"/>
                <a:gd name="connsiteY0" fmla="*/ 65079 h 215273"/>
                <a:gd name="connsiteX1" fmla="*/ 0 w 217894"/>
                <a:gd name="connsiteY1" fmla="*/ 215274 h 215273"/>
                <a:gd name="connsiteX2" fmla="*/ 150993 w 217894"/>
                <a:gd name="connsiteY2" fmla="*/ 150194 h 215273"/>
                <a:gd name="connsiteX3" fmla="*/ 217895 w 217894"/>
                <a:gd name="connsiteY3" fmla="*/ 0 h 215273"/>
                <a:gd name="connsiteX4" fmla="*/ 66902 w 217894"/>
                <a:gd name="connsiteY4" fmla="*/ 65079 h 21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94" h="215273">
                  <a:moveTo>
                    <a:pt x="66902" y="65079"/>
                  </a:moveTo>
                  <a:cubicBezTo>
                    <a:pt x="6732" y="124525"/>
                    <a:pt x="0" y="215274"/>
                    <a:pt x="0" y="215274"/>
                  </a:cubicBezTo>
                  <a:cubicBezTo>
                    <a:pt x="0" y="215274"/>
                    <a:pt x="90823" y="209641"/>
                    <a:pt x="150993" y="150194"/>
                  </a:cubicBezTo>
                  <a:cubicBezTo>
                    <a:pt x="211163" y="90748"/>
                    <a:pt x="217895" y="0"/>
                    <a:pt x="217895" y="0"/>
                  </a:cubicBezTo>
                  <a:cubicBezTo>
                    <a:pt x="217895" y="0"/>
                    <a:pt x="127072" y="5633"/>
                    <a:pt x="66902" y="65079"/>
                  </a:cubicBezTo>
                  <a:close/>
                </a:path>
              </a:pathLst>
            </a:custGeom>
            <a:solidFill>
              <a:schemeClr val="accent1"/>
            </a:solidFill>
            <a:ln w="3070" cap="flat">
              <a:noFill/>
              <a:prstDash val="solid"/>
              <a:miter/>
            </a:ln>
          </p:spPr>
          <p:txBody>
            <a:bodyPr rtlCol="0" anchor="ctr"/>
            <a:lstStyle/>
            <a:p>
              <a:endParaRPr lang="zh-CN" altLang="en-US"/>
            </a:p>
          </p:txBody>
        </p:sp>
        <p:sp>
          <p:nvSpPr>
            <p:cNvPr id="297" name="任意多边形: 形状 296"/>
            <p:cNvSpPr/>
            <p:nvPr/>
          </p:nvSpPr>
          <p:spPr>
            <a:xfrm>
              <a:off x="1172929" y="2651171"/>
              <a:ext cx="328850" cy="139936"/>
            </a:xfrm>
            <a:custGeom>
              <a:avLst/>
              <a:gdLst>
                <a:gd name="connsiteX0" fmla="*/ 282106 w 328850"/>
                <a:gd name="connsiteY0" fmla="*/ 0 h 139936"/>
                <a:gd name="connsiteX1" fmla="*/ 328850 w 328850"/>
                <a:gd name="connsiteY1" fmla="*/ 0 h 139936"/>
                <a:gd name="connsiteX2" fmla="*/ 328850 w 328850"/>
                <a:gd name="connsiteY2" fmla="*/ 139936 h 139936"/>
                <a:gd name="connsiteX3" fmla="*/ 282106 w 328850"/>
                <a:gd name="connsiteY3" fmla="*/ 139936 h 139936"/>
                <a:gd name="connsiteX4" fmla="*/ 46744 w 328850"/>
                <a:gd name="connsiteY4" fmla="*/ 139936 h 139936"/>
                <a:gd name="connsiteX5" fmla="*/ 46744 w 328850"/>
                <a:gd name="connsiteY5" fmla="*/ 0 h 139936"/>
                <a:gd name="connsiteX6" fmla="*/ 0 w 328850"/>
                <a:gd name="connsiteY6" fmla="*/ 0 h 139936"/>
                <a:gd name="connsiteX7" fmla="*/ 46744 w 328850"/>
                <a:gd name="connsiteY7" fmla="*/ 0 h 139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850" h="139936">
                  <a:moveTo>
                    <a:pt x="282106" y="0"/>
                  </a:moveTo>
                  <a:cubicBezTo>
                    <a:pt x="307922" y="0"/>
                    <a:pt x="328850" y="0"/>
                    <a:pt x="328850" y="0"/>
                  </a:cubicBezTo>
                  <a:lnTo>
                    <a:pt x="328850" y="139936"/>
                  </a:lnTo>
                  <a:cubicBezTo>
                    <a:pt x="328850" y="139936"/>
                    <a:pt x="307922" y="139936"/>
                    <a:pt x="282106" y="139936"/>
                  </a:cubicBezTo>
                  <a:lnTo>
                    <a:pt x="46744" y="139936"/>
                  </a:lnTo>
                  <a:lnTo>
                    <a:pt x="46744" y="0"/>
                  </a:lnTo>
                  <a:cubicBezTo>
                    <a:pt x="20928" y="0"/>
                    <a:pt x="0" y="0"/>
                    <a:pt x="0" y="0"/>
                  </a:cubicBezTo>
                  <a:cubicBezTo>
                    <a:pt x="0" y="0"/>
                    <a:pt x="20928" y="0"/>
                    <a:pt x="46744" y="0"/>
                  </a:cubicBezTo>
                  <a:close/>
                </a:path>
              </a:pathLst>
            </a:custGeom>
            <a:solidFill>
              <a:schemeClr val="accent1"/>
            </a:solidFill>
            <a:ln w="3070" cap="flat">
              <a:noFill/>
              <a:prstDash val="solid"/>
              <a:miter/>
            </a:ln>
          </p:spPr>
          <p:txBody>
            <a:bodyPr rtlCol="0" anchor="ctr"/>
            <a:lstStyle/>
            <a:p>
              <a:endParaRPr lang="zh-CN" altLang="en-US"/>
            </a:p>
          </p:txBody>
        </p:sp>
        <p:sp>
          <p:nvSpPr>
            <p:cNvPr id="298" name="任意多边形: 形状 297"/>
            <p:cNvSpPr/>
            <p:nvPr/>
          </p:nvSpPr>
          <p:spPr>
            <a:xfrm>
              <a:off x="3465837" y="2511356"/>
              <a:ext cx="317543" cy="282373"/>
            </a:xfrm>
            <a:custGeom>
              <a:avLst/>
              <a:gdLst>
                <a:gd name="connsiteX0" fmla="*/ 252119 w 317543"/>
                <a:gd name="connsiteY0" fmla="*/ 50424 h 282373"/>
                <a:gd name="connsiteX1" fmla="*/ 252119 w 317543"/>
                <a:gd name="connsiteY1" fmla="*/ 0 h 282373"/>
                <a:gd name="connsiteX2" fmla="*/ 0 w 317543"/>
                <a:gd name="connsiteY2" fmla="*/ 0 h 282373"/>
                <a:gd name="connsiteX3" fmla="*/ 0 w 317543"/>
                <a:gd name="connsiteY3" fmla="*/ 233210 h 282373"/>
                <a:gd name="connsiteX4" fmla="*/ 49163 w 317543"/>
                <a:gd name="connsiteY4" fmla="*/ 282374 h 282373"/>
                <a:gd name="connsiteX5" fmla="*/ 202956 w 317543"/>
                <a:gd name="connsiteY5" fmla="*/ 282374 h 282373"/>
                <a:gd name="connsiteX6" fmla="*/ 252119 w 317543"/>
                <a:gd name="connsiteY6" fmla="*/ 233210 h 282373"/>
                <a:gd name="connsiteX7" fmla="*/ 252119 w 317543"/>
                <a:gd name="connsiteY7" fmla="*/ 181526 h 282373"/>
                <a:gd name="connsiteX8" fmla="*/ 317543 w 317543"/>
                <a:gd name="connsiteY8" fmla="*/ 115848 h 282373"/>
                <a:gd name="connsiteX9" fmla="*/ 252119 w 317543"/>
                <a:gd name="connsiteY9" fmla="*/ 50424 h 282373"/>
                <a:gd name="connsiteX10" fmla="*/ 252119 w 317543"/>
                <a:gd name="connsiteY10" fmla="*/ 156314 h 282373"/>
                <a:gd name="connsiteX11" fmla="*/ 252119 w 317543"/>
                <a:gd name="connsiteY11" fmla="*/ 75636 h 282373"/>
                <a:gd name="connsiteX12" fmla="*/ 292458 w 317543"/>
                <a:gd name="connsiteY12" fmla="*/ 115975 h 282373"/>
                <a:gd name="connsiteX13" fmla="*/ 252119 w 317543"/>
                <a:gd name="connsiteY13" fmla="*/ 156314 h 28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543" h="282373">
                  <a:moveTo>
                    <a:pt x="252119" y="50424"/>
                  </a:moveTo>
                  <a:lnTo>
                    <a:pt x="252119" y="0"/>
                  </a:lnTo>
                  <a:lnTo>
                    <a:pt x="0" y="0"/>
                  </a:lnTo>
                  <a:lnTo>
                    <a:pt x="0" y="233210"/>
                  </a:lnTo>
                  <a:cubicBezTo>
                    <a:pt x="0" y="260362"/>
                    <a:pt x="22011" y="282374"/>
                    <a:pt x="49163" y="282374"/>
                  </a:cubicBezTo>
                  <a:lnTo>
                    <a:pt x="202956" y="282374"/>
                  </a:lnTo>
                  <a:cubicBezTo>
                    <a:pt x="230108" y="282374"/>
                    <a:pt x="252119" y="260362"/>
                    <a:pt x="252119" y="233210"/>
                  </a:cubicBezTo>
                  <a:lnTo>
                    <a:pt x="252119" y="181526"/>
                  </a:lnTo>
                  <a:cubicBezTo>
                    <a:pt x="288322" y="181456"/>
                    <a:pt x="317613" y="152050"/>
                    <a:pt x="317543" y="115848"/>
                  </a:cubicBezTo>
                  <a:cubicBezTo>
                    <a:pt x="317473" y="79744"/>
                    <a:pt x="288223" y="50494"/>
                    <a:pt x="252119" y="50424"/>
                  </a:cubicBezTo>
                  <a:close/>
                  <a:moveTo>
                    <a:pt x="252119" y="156314"/>
                  </a:moveTo>
                  <a:lnTo>
                    <a:pt x="252119" y="75636"/>
                  </a:lnTo>
                  <a:cubicBezTo>
                    <a:pt x="274398" y="75636"/>
                    <a:pt x="292458" y="93696"/>
                    <a:pt x="292458" y="115975"/>
                  </a:cubicBezTo>
                  <a:cubicBezTo>
                    <a:pt x="292458" y="138253"/>
                    <a:pt x="274398" y="156314"/>
                    <a:pt x="252119" y="156314"/>
                  </a:cubicBezTo>
                  <a:close/>
                </a:path>
              </a:pathLst>
            </a:custGeom>
            <a:solidFill>
              <a:srgbClr val="808080"/>
            </a:solidFill>
            <a:ln w="3070" cap="flat">
              <a:noFill/>
              <a:prstDash val="solid"/>
              <a:miter/>
            </a:ln>
          </p:spPr>
          <p:txBody>
            <a:bodyPr rtlCol="0" anchor="ctr"/>
            <a:lstStyle/>
            <a:p>
              <a:endParaRPr lang="zh-CN" altLang="en-US"/>
            </a:p>
          </p:txBody>
        </p:sp>
        <p:sp>
          <p:nvSpPr>
            <p:cNvPr id="299" name="任意多边形: 形状 298"/>
            <p:cNvSpPr/>
            <p:nvPr/>
          </p:nvSpPr>
          <p:spPr>
            <a:xfrm>
              <a:off x="3649993" y="2569672"/>
              <a:ext cx="119701" cy="119701"/>
            </a:xfrm>
            <a:custGeom>
              <a:avLst/>
              <a:gdLst>
                <a:gd name="connsiteX0" fmla="*/ 59851 w 119701"/>
                <a:gd name="connsiteY0" fmla="*/ 0 h 119701"/>
                <a:gd name="connsiteX1" fmla="*/ 0 w 119701"/>
                <a:gd name="connsiteY1" fmla="*/ 59851 h 119701"/>
                <a:gd name="connsiteX2" fmla="*/ 59851 w 119701"/>
                <a:gd name="connsiteY2" fmla="*/ 119702 h 119701"/>
                <a:gd name="connsiteX3" fmla="*/ 119702 w 119701"/>
                <a:gd name="connsiteY3" fmla="*/ 59851 h 119701"/>
                <a:gd name="connsiteX4" fmla="*/ 59851 w 119701"/>
                <a:gd name="connsiteY4" fmla="*/ 0 h 119701"/>
                <a:gd name="connsiteX5" fmla="*/ 59851 w 119701"/>
                <a:gd name="connsiteY5" fmla="*/ 96682 h 119701"/>
                <a:gd name="connsiteX6" fmla="*/ 23020 w 119701"/>
                <a:gd name="connsiteY6" fmla="*/ 59851 h 119701"/>
                <a:gd name="connsiteX7" fmla="*/ 59851 w 119701"/>
                <a:gd name="connsiteY7" fmla="*/ 23020 h 119701"/>
                <a:gd name="connsiteX8" fmla="*/ 96682 w 119701"/>
                <a:gd name="connsiteY8" fmla="*/ 59851 h 119701"/>
                <a:gd name="connsiteX9" fmla="*/ 59851 w 119701"/>
                <a:gd name="connsiteY9" fmla="*/ 96682 h 11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701" h="119701">
                  <a:moveTo>
                    <a:pt x="59851" y="0"/>
                  </a:moveTo>
                  <a:cubicBezTo>
                    <a:pt x="26796" y="0"/>
                    <a:pt x="0" y="26796"/>
                    <a:pt x="0" y="59851"/>
                  </a:cubicBezTo>
                  <a:cubicBezTo>
                    <a:pt x="0" y="92906"/>
                    <a:pt x="26796" y="119702"/>
                    <a:pt x="59851" y="119702"/>
                  </a:cubicBezTo>
                  <a:cubicBezTo>
                    <a:pt x="92906" y="119702"/>
                    <a:pt x="119702" y="92906"/>
                    <a:pt x="119702" y="59851"/>
                  </a:cubicBezTo>
                  <a:cubicBezTo>
                    <a:pt x="119702" y="26796"/>
                    <a:pt x="92906" y="0"/>
                    <a:pt x="59851" y="0"/>
                  </a:cubicBezTo>
                  <a:close/>
                  <a:moveTo>
                    <a:pt x="59851" y="96682"/>
                  </a:moveTo>
                  <a:cubicBezTo>
                    <a:pt x="39509" y="96682"/>
                    <a:pt x="23020" y="80192"/>
                    <a:pt x="23020" y="59851"/>
                  </a:cubicBezTo>
                  <a:cubicBezTo>
                    <a:pt x="23020" y="39509"/>
                    <a:pt x="39509" y="23020"/>
                    <a:pt x="59851" y="23020"/>
                  </a:cubicBezTo>
                  <a:cubicBezTo>
                    <a:pt x="80192" y="23020"/>
                    <a:pt x="96682" y="39509"/>
                    <a:pt x="96682" y="59851"/>
                  </a:cubicBezTo>
                  <a:cubicBezTo>
                    <a:pt x="96682" y="80192"/>
                    <a:pt x="80192" y="96682"/>
                    <a:pt x="59851" y="96682"/>
                  </a:cubicBezTo>
                  <a:close/>
                </a:path>
              </a:pathLst>
            </a:custGeom>
            <a:solidFill>
              <a:srgbClr val="6C63FF"/>
            </a:solidFill>
            <a:ln w="3070" cap="flat">
              <a:noFill/>
              <a:prstDash val="solid"/>
              <a:miter/>
            </a:ln>
          </p:spPr>
          <p:txBody>
            <a:bodyPr rtlCol="0" anchor="ctr"/>
            <a:lstStyle/>
            <a:p>
              <a:endParaRPr lang="zh-CN" altLang="en-US"/>
            </a:p>
          </p:txBody>
        </p:sp>
        <p:sp>
          <p:nvSpPr>
            <p:cNvPr id="300" name="任意多边形: 形状 299"/>
            <p:cNvSpPr/>
            <p:nvPr/>
          </p:nvSpPr>
          <p:spPr>
            <a:xfrm>
              <a:off x="3649993" y="2569672"/>
              <a:ext cx="119701" cy="119701"/>
            </a:xfrm>
            <a:custGeom>
              <a:avLst/>
              <a:gdLst>
                <a:gd name="connsiteX0" fmla="*/ 59851 w 119701"/>
                <a:gd name="connsiteY0" fmla="*/ 0 h 119701"/>
                <a:gd name="connsiteX1" fmla="*/ 0 w 119701"/>
                <a:gd name="connsiteY1" fmla="*/ 59851 h 119701"/>
                <a:gd name="connsiteX2" fmla="*/ 59851 w 119701"/>
                <a:gd name="connsiteY2" fmla="*/ 119702 h 119701"/>
                <a:gd name="connsiteX3" fmla="*/ 119702 w 119701"/>
                <a:gd name="connsiteY3" fmla="*/ 59851 h 119701"/>
                <a:gd name="connsiteX4" fmla="*/ 59851 w 119701"/>
                <a:gd name="connsiteY4" fmla="*/ 0 h 119701"/>
                <a:gd name="connsiteX5" fmla="*/ 59851 w 119701"/>
                <a:gd name="connsiteY5" fmla="*/ 96682 h 119701"/>
                <a:gd name="connsiteX6" fmla="*/ 23020 w 119701"/>
                <a:gd name="connsiteY6" fmla="*/ 59851 h 119701"/>
                <a:gd name="connsiteX7" fmla="*/ 59851 w 119701"/>
                <a:gd name="connsiteY7" fmla="*/ 23020 h 119701"/>
                <a:gd name="connsiteX8" fmla="*/ 96682 w 119701"/>
                <a:gd name="connsiteY8" fmla="*/ 59851 h 119701"/>
                <a:gd name="connsiteX9" fmla="*/ 59851 w 119701"/>
                <a:gd name="connsiteY9" fmla="*/ 96682 h 11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701" h="119701">
                  <a:moveTo>
                    <a:pt x="59851" y="0"/>
                  </a:moveTo>
                  <a:cubicBezTo>
                    <a:pt x="26796" y="0"/>
                    <a:pt x="0" y="26796"/>
                    <a:pt x="0" y="59851"/>
                  </a:cubicBezTo>
                  <a:cubicBezTo>
                    <a:pt x="0" y="92906"/>
                    <a:pt x="26796" y="119702"/>
                    <a:pt x="59851" y="119702"/>
                  </a:cubicBezTo>
                  <a:cubicBezTo>
                    <a:pt x="92906" y="119702"/>
                    <a:pt x="119702" y="92906"/>
                    <a:pt x="119702" y="59851"/>
                  </a:cubicBezTo>
                  <a:cubicBezTo>
                    <a:pt x="119702" y="26796"/>
                    <a:pt x="92906" y="0"/>
                    <a:pt x="59851" y="0"/>
                  </a:cubicBezTo>
                  <a:close/>
                  <a:moveTo>
                    <a:pt x="59851" y="96682"/>
                  </a:moveTo>
                  <a:cubicBezTo>
                    <a:pt x="39509" y="96682"/>
                    <a:pt x="23020" y="80192"/>
                    <a:pt x="23020" y="59851"/>
                  </a:cubicBezTo>
                  <a:cubicBezTo>
                    <a:pt x="23020" y="39509"/>
                    <a:pt x="39509" y="23020"/>
                    <a:pt x="59851" y="23020"/>
                  </a:cubicBezTo>
                  <a:cubicBezTo>
                    <a:pt x="80192" y="23020"/>
                    <a:pt x="96682" y="39509"/>
                    <a:pt x="96682" y="59851"/>
                  </a:cubicBezTo>
                  <a:cubicBezTo>
                    <a:pt x="96682" y="80192"/>
                    <a:pt x="80192" y="96682"/>
                    <a:pt x="59851" y="96682"/>
                  </a:cubicBezTo>
                  <a:close/>
                </a:path>
              </a:pathLst>
            </a:custGeom>
            <a:solidFill>
              <a:schemeClr val="accent1"/>
            </a:solidFill>
            <a:ln w="3070" cap="flat">
              <a:noFill/>
              <a:prstDash val="solid"/>
              <a:miter/>
            </a:ln>
          </p:spPr>
          <p:txBody>
            <a:bodyPr rtlCol="0" anchor="ctr"/>
            <a:lstStyle/>
            <a:p>
              <a:endParaRPr lang="zh-CN" altLang="en-US"/>
            </a:p>
          </p:txBody>
        </p:sp>
        <p:sp>
          <p:nvSpPr>
            <p:cNvPr id="301" name="任意多边形: 形状 300"/>
            <p:cNvSpPr/>
            <p:nvPr/>
          </p:nvSpPr>
          <p:spPr>
            <a:xfrm>
              <a:off x="3479648" y="2523633"/>
              <a:ext cx="230195" cy="257819"/>
            </a:xfrm>
            <a:custGeom>
              <a:avLst/>
              <a:gdLst>
                <a:gd name="connsiteX0" fmla="*/ 0 w 230195"/>
                <a:gd name="connsiteY0" fmla="*/ 0 h 257819"/>
                <a:gd name="connsiteX1" fmla="*/ 230195 w 230195"/>
                <a:gd name="connsiteY1" fmla="*/ 0 h 257819"/>
                <a:gd name="connsiteX2" fmla="*/ 230195 w 230195"/>
                <a:gd name="connsiteY2" fmla="*/ 0 h 257819"/>
                <a:gd name="connsiteX3" fmla="*/ 230195 w 230195"/>
                <a:gd name="connsiteY3" fmla="*/ 227830 h 257819"/>
                <a:gd name="connsiteX4" fmla="*/ 200207 w 230195"/>
                <a:gd name="connsiteY4" fmla="*/ 257819 h 257819"/>
                <a:gd name="connsiteX5" fmla="*/ 29989 w 230195"/>
                <a:gd name="connsiteY5" fmla="*/ 257819 h 257819"/>
                <a:gd name="connsiteX6" fmla="*/ 0 w 230195"/>
                <a:gd name="connsiteY6" fmla="*/ 227830 h 257819"/>
                <a:gd name="connsiteX7" fmla="*/ 0 w 230195"/>
                <a:gd name="connsiteY7" fmla="*/ 0 h 257819"/>
                <a:gd name="connsiteX8" fmla="*/ 0 w 230195"/>
                <a:gd name="connsiteY8" fmla="*/ 0 h 25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95" h="257819">
                  <a:moveTo>
                    <a:pt x="0" y="0"/>
                  </a:moveTo>
                  <a:lnTo>
                    <a:pt x="230195" y="0"/>
                  </a:lnTo>
                  <a:lnTo>
                    <a:pt x="230195" y="0"/>
                  </a:lnTo>
                  <a:lnTo>
                    <a:pt x="230195" y="227830"/>
                  </a:lnTo>
                  <a:cubicBezTo>
                    <a:pt x="230195" y="244393"/>
                    <a:pt x="216769" y="257819"/>
                    <a:pt x="200207" y="257819"/>
                  </a:cubicBezTo>
                  <a:lnTo>
                    <a:pt x="29989" y="257819"/>
                  </a:lnTo>
                  <a:cubicBezTo>
                    <a:pt x="13427" y="257819"/>
                    <a:pt x="0" y="244393"/>
                    <a:pt x="0" y="227830"/>
                  </a:cubicBezTo>
                  <a:lnTo>
                    <a:pt x="0" y="0"/>
                  </a:lnTo>
                  <a:lnTo>
                    <a:pt x="0" y="0"/>
                  </a:lnTo>
                  <a:close/>
                </a:path>
              </a:pathLst>
            </a:custGeom>
            <a:solidFill>
              <a:schemeClr val="accent1"/>
            </a:solidFill>
            <a:ln w="3070" cap="flat">
              <a:noFill/>
              <a:prstDash val="solid"/>
              <a:miter/>
            </a:ln>
          </p:spPr>
          <p:txBody>
            <a:bodyPr rtlCol="0" anchor="ctr"/>
            <a:lstStyle/>
            <a:p>
              <a:endParaRPr lang="zh-CN" altLang="en-US"/>
            </a:p>
          </p:txBody>
        </p:sp>
        <p:sp>
          <p:nvSpPr>
            <p:cNvPr id="302" name="任意多边形: 形状 301"/>
            <p:cNvSpPr/>
            <p:nvPr/>
          </p:nvSpPr>
          <p:spPr>
            <a:xfrm>
              <a:off x="963612" y="2781452"/>
              <a:ext cx="2987937" cy="101286"/>
            </a:xfrm>
            <a:custGeom>
              <a:avLst/>
              <a:gdLst>
                <a:gd name="connsiteX0" fmla="*/ 0 w 2987937"/>
                <a:gd name="connsiteY0" fmla="*/ 0 h 101286"/>
                <a:gd name="connsiteX1" fmla="*/ 2987938 w 2987937"/>
                <a:gd name="connsiteY1" fmla="*/ 0 h 101286"/>
                <a:gd name="connsiteX2" fmla="*/ 2987938 w 2987937"/>
                <a:gd name="connsiteY2" fmla="*/ 101286 h 101286"/>
                <a:gd name="connsiteX3" fmla="*/ 0 w 2987937"/>
                <a:gd name="connsiteY3" fmla="*/ 101286 h 101286"/>
              </a:gdLst>
              <a:ahLst/>
              <a:cxnLst>
                <a:cxn ang="0">
                  <a:pos x="connsiteX0" y="connsiteY0"/>
                </a:cxn>
                <a:cxn ang="0">
                  <a:pos x="connsiteX1" y="connsiteY1"/>
                </a:cxn>
                <a:cxn ang="0">
                  <a:pos x="connsiteX2" y="connsiteY2"/>
                </a:cxn>
                <a:cxn ang="0">
                  <a:pos x="connsiteX3" y="connsiteY3"/>
                </a:cxn>
              </a:cxnLst>
              <a:rect l="l" t="t" r="r" b="b"/>
              <a:pathLst>
                <a:path w="2987937" h="101286">
                  <a:moveTo>
                    <a:pt x="0" y="0"/>
                  </a:moveTo>
                  <a:lnTo>
                    <a:pt x="2987938" y="0"/>
                  </a:lnTo>
                  <a:lnTo>
                    <a:pt x="2987938" y="101286"/>
                  </a:lnTo>
                  <a:lnTo>
                    <a:pt x="0" y="101286"/>
                  </a:lnTo>
                  <a:close/>
                </a:path>
              </a:pathLst>
            </a:custGeom>
            <a:solidFill>
              <a:srgbClr val="E0E0E0"/>
            </a:solidFill>
            <a:ln w="3070" cap="flat">
              <a:noFill/>
              <a:prstDash val="solid"/>
              <a:miter/>
            </a:ln>
          </p:spPr>
          <p:txBody>
            <a:bodyPr rtlCol="0" anchor="ctr"/>
            <a:lstStyle/>
            <a:p>
              <a:endParaRPr lang="zh-CN" altLang="en-US"/>
            </a:p>
          </p:txBody>
        </p:sp>
        <p:sp>
          <p:nvSpPr>
            <p:cNvPr id="303" name="任意多边形: 形状 302"/>
            <p:cNvSpPr/>
            <p:nvPr/>
          </p:nvSpPr>
          <p:spPr>
            <a:xfrm>
              <a:off x="1918327" y="888007"/>
              <a:ext cx="1082514" cy="1633563"/>
            </a:xfrm>
            <a:custGeom>
              <a:avLst/>
              <a:gdLst>
                <a:gd name="connsiteX0" fmla="*/ 1010614 w 1082514"/>
                <a:gd name="connsiteY0" fmla="*/ 1215747 h 1633563"/>
                <a:gd name="connsiteX1" fmla="*/ 660434 w 1082514"/>
                <a:gd name="connsiteY1" fmla="*/ 995805 h 1633563"/>
                <a:gd name="connsiteX2" fmla="*/ 660499 w 1082514"/>
                <a:gd name="connsiteY2" fmla="*/ 993235 h 1633563"/>
                <a:gd name="connsiteX3" fmla="*/ 660499 w 1082514"/>
                <a:gd name="connsiteY3" fmla="*/ 893733 h 1633563"/>
                <a:gd name="connsiteX4" fmla="*/ 660939 w 1082514"/>
                <a:gd name="connsiteY4" fmla="*/ 893581 h 1633563"/>
                <a:gd name="connsiteX5" fmla="*/ 660939 w 1082514"/>
                <a:gd name="connsiteY5" fmla="*/ 889810 h 1633563"/>
                <a:gd name="connsiteX6" fmla="*/ 867048 w 1082514"/>
                <a:gd name="connsiteY6" fmla="*/ 673793 h 1633563"/>
                <a:gd name="connsiteX7" fmla="*/ 889040 w 1082514"/>
                <a:gd name="connsiteY7" fmla="*/ 626378 h 1633563"/>
                <a:gd name="connsiteX8" fmla="*/ 914637 w 1082514"/>
                <a:gd name="connsiteY8" fmla="*/ 568126 h 1633563"/>
                <a:gd name="connsiteX9" fmla="*/ 910521 w 1082514"/>
                <a:gd name="connsiteY9" fmla="*/ 538920 h 1633563"/>
                <a:gd name="connsiteX10" fmla="*/ 913255 w 1082514"/>
                <a:gd name="connsiteY10" fmla="*/ 494570 h 1633563"/>
                <a:gd name="connsiteX11" fmla="*/ 791157 w 1082514"/>
                <a:gd name="connsiteY11" fmla="*/ 219650 h 1633563"/>
                <a:gd name="connsiteX12" fmla="*/ 792311 w 1082514"/>
                <a:gd name="connsiteY12" fmla="*/ 201573 h 1633563"/>
                <a:gd name="connsiteX13" fmla="*/ 690402 w 1082514"/>
                <a:gd name="connsiteY13" fmla="*/ 119199 h 1633563"/>
                <a:gd name="connsiteX14" fmla="*/ 707415 w 1082514"/>
                <a:gd name="connsiteY14" fmla="*/ 12665 h 1633563"/>
                <a:gd name="connsiteX15" fmla="*/ 560480 w 1082514"/>
                <a:gd name="connsiteY15" fmla="*/ 62147 h 1633563"/>
                <a:gd name="connsiteX16" fmla="*/ 580664 w 1082514"/>
                <a:gd name="connsiteY16" fmla="*/ 0 h 1633563"/>
                <a:gd name="connsiteX17" fmla="*/ 347656 w 1082514"/>
                <a:gd name="connsiteY17" fmla="*/ 155615 h 1633563"/>
                <a:gd name="connsiteX18" fmla="*/ 311424 w 1082514"/>
                <a:gd name="connsiteY18" fmla="*/ 205033 h 1633563"/>
                <a:gd name="connsiteX19" fmla="*/ 172031 w 1082514"/>
                <a:gd name="connsiteY19" fmla="*/ 494570 h 1633563"/>
                <a:gd name="connsiteX20" fmla="*/ 174714 w 1082514"/>
                <a:gd name="connsiteY20" fmla="*/ 538521 h 1633563"/>
                <a:gd name="connsiteX21" fmla="*/ 170469 w 1082514"/>
                <a:gd name="connsiteY21" fmla="*/ 568126 h 1633563"/>
                <a:gd name="connsiteX22" fmla="*/ 196269 w 1082514"/>
                <a:gd name="connsiteY22" fmla="*/ 626436 h 1633563"/>
                <a:gd name="connsiteX23" fmla="*/ 218362 w 1082514"/>
                <a:gd name="connsiteY23" fmla="*/ 674008 h 1633563"/>
                <a:gd name="connsiteX24" fmla="*/ 423028 w 1082514"/>
                <a:gd name="connsiteY24" fmla="*/ 889267 h 1633563"/>
                <a:gd name="connsiteX25" fmla="*/ 423028 w 1082514"/>
                <a:gd name="connsiteY25" fmla="*/ 993235 h 1633563"/>
                <a:gd name="connsiteX26" fmla="*/ 423088 w 1082514"/>
                <a:gd name="connsiteY26" fmla="*/ 995622 h 1633563"/>
                <a:gd name="connsiteX27" fmla="*/ 71225 w 1082514"/>
                <a:gd name="connsiteY27" fmla="*/ 1216844 h 1633563"/>
                <a:gd name="connsiteX28" fmla="*/ 0 w 1082514"/>
                <a:gd name="connsiteY28" fmla="*/ 1494404 h 1633563"/>
                <a:gd name="connsiteX29" fmla="*/ 550691 w 1082514"/>
                <a:gd name="connsiteY29" fmla="*/ 1633563 h 1633563"/>
                <a:gd name="connsiteX30" fmla="*/ 1082514 w 1082514"/>
                <a:gd name="connsiteY30" fmla="*/ 1507261 h 1633563"/>
                <a:gd name="connsiteX31" fmla="*/ 1010614 w 1082514"/>
                <a:gd name="connsiteY31" fmla="*/ 1215747 h 163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514" h="1633563">
                  <a:moveTo>
                    <a:pt x="1010614" y="1215747"/>
                  </a:moveTo>
                  <a:cubicBezTo>
                    <a:pt x="978590" y="1099508"/>
                    <a:pt x="797038" y="1014626"/>
                    <a:pt x="660434" y="995805"/>
                  </a:cubicBezTo>
                  <a:cubicBezTo>
                    <a:pt x="660453" y="994948"/>
                    <a:pt x="660499" y="994097"/>
                    <a:pt x="660499" y="993235"/>
                  </a:cubicBezTo>
                  <a:lnTo>
                    <a:pt x="660499" y="893733"/>
                  </a:lnTo>
                  <a:cubicBezTo>
                    <a:pt x="660644" y="893679"/>
                    <a:pt x="660794" y="893635"/>
                    <a:pt x="660939" y="893581"/>
                  </a:cubicBezTo>
                  <a:lnTo>
                    <a:pt x="660939" y="889810"/>
                  </a:lnTo>
                  <a:cubicBezTo>
                    <a:pt x="759170" y="853278"/>
                    <a:pt x="835165" y="773630"/>
                    <a:pt x="867048" y="673793"/>
                  </a:cubicBezTo>
                  <a:cubicBezTo>
                    <a:pt x="875491" y="658528"/>
                    <a:pt x="882840" y="642683"/>
                    <a:pt x="889040" y="626378"/>
                  </a:cubicBezTo>
                  <a:cubicBezTo>
                    <a:pt x="903623" y="621068"/>
                    <a:pt x="914637" y="597021"/>
                    <a:pt x="914637" y="568126"/>
                  </a:cubicBezTo>
                  <a:cubicBezTo>
                    <a:pt x="914691" y="558243"/>
                    <a:pt x="913305" y="548404"/>
                    <a:pt x="910521" y="538920"/>
                  </a:cubicBezTo>
                  <a:cubicBezTo>
                    <a:pt x="912311" y="524204"/>
                    <a:pt x="913224" y="509395"/>
                    <a:pt x="913255" y="494570"/>
                  </a:cubicBezTo>
                  <a:cubicBezTo>
                    <a:pt x="913370" y="389765"/>
                    <a:pt x="868990" y="289837"/>
                    <a:pt x="791157" y="219650"/>
                  </a:cubicBezTo>
                  <a:cubicBezTo>
                    <a:pt x="792300" y="213697"/>
                    <a:pt x="792688" y="207623"/>
                    <a:pt x="792311" y="201573"/>
                  </a:cubicBezTo>
                  <a:cubicBezTo>
                    <a:pt x="789221" y="153815"/>
                    <a:pt x="738210" y="121369"/>
                    <a:pt x="690402" y="119199"/>
                  </a:cubicBezTo>
                  <a:cubicBezTo>
                    <a:pt x="716178" y="89957"/>
                    <a:pt x="722802" y="48481"/>
                    <a:pt x="707415" y="12665"/>
                  </a:cubicBezTo>
                  <a:cubicBezTo>
                    <a:pt x="676931" y="57077"/>
                    <a:pt x="614347" y="61798"/>
                    <a:pt x="560480" y="62147"/>
                  </a:cubicBezTo>
                  <a:cubicBezTo>
                    <a:pt x="583723" y="53146"/>
                    <a:pt x="594183" y="20940"/>
                    <a:pt x="580664" y="0"/>
                  </a:cubicBezTo>
                  <a:cubicBezTo>
                    <a:pt x="524366" y="75461"/>
                    <a:pt x="414618" y="89434"/>
                    <a:pt x="347656" y="155615"/>
                  </a:cubicBezTo>
                  <a:cubicBezTo>
                    <a:pt x="333068" y="170091"/>
                    <a:pt x="320842" y="186766"/>
                    <a:pt x="311424" y="205033"/>
                  </a:cubicBezTo>
                  <a:cubicBezTo>
                    <a:pt x="223267" y="275262"/>
                    <a:pt x="171948" y="381859"/>
                    <a:pt x="172031" y="494570"/>
                  </a:cubicBezTo>
                  <a:cubicBezTo>
                    <a:pt x="172061" y="509260"/>
                    <a:pt x="172957" y="523936"/>
                    <a:pt x="174714" y="538521"/>
                  </a:cubicBezTo>
                  <a:cubicBezTo>
                    <a:pt x="171844" y="548125"/>
                    <a:pt x="170413" y="558102"/>
                    <a:pt x="170469" y="568126"/>
                  </a:cubicBezTo>
                  <a:cubicBezTo>
                    <a:pt x="170469" y="597153"/>
                    <a:pt x="181587" y="621275"/>
                    <a:pt x="196269" y="626436"/>
                  </a:cubicBezTo>
                  <a:cubicBezTo>
                    <a:pt x="202495" y="642798"/>
                    <a:pt x="209878" y="658695"/>
                    <a:pt x="218362" y="674008"/>
                  </a:cubicBezTo>
                  <a:cubicBezTo>
                    <a:pt x="250129" y="773253"/>
                    <a:pt x="325511" y="852537"/>
                    <a:pt x="423028" y="889267"/>
                  </a:cubicBezTo>
                  <a:lnTo>
                    <a:pt x="423028" y="993235"/>
                  </a:lnTo>
                  <a:cubicBezTo>
                    <a:pt x="423028" y="994035"/>
                    <a:pt x="423072" y="994825"/>
                    <a:pt x="423088" y="995622"/>
                  </a:cubicBezTo>
                  <a:cubicBezTo>
                    <a:pt x="285966" y="1014120"/>
                    <a:pt x="102964" y="1099670"/>
                    <a:pt x="71225" y="1216844"/>
                  </a:cubicBezTo>
                  <a:cubicBezTo>
                    <a:pt x="43816" y="1318032"/>
                    <a:pt x="14558" y="1429159"/>
                    <a:pt x="0" y="1494404"/>
                  </a:cubicBezTo>
                  <a:cubicBezTo>
                    <a:pt x="124779" y="1582081"/>
                    <a:pt x="386605" y="1633563"/>
                    <a:pt x="550691" y="1633563"/>
                  </a:cubicBezTo>
                  <a:cubicBezTo>
                    <a:pt x="706593" y="1633563"/>
                    <a:pt x="961409" y="1587097"/>
                    <a:pt x="1082514" y="1507261"/>
                  </a:cubicBezTo>
                  <a:cubicBezTo>
                    <a:pt x="1069396" y="1435572"/>
                    <a:pt x="1039216" y="1319565"/>
                    <a:pt x="1010614" y="1215747"/>
                  </a:cubicBezTo>
                  <a:close/>
                </a:path>
              </a:pathLst>
            </a:custGeom>
            <a:solidFill>
              <a:srgbClr val="808080"/>
            </a:solidFill>
            <a:ln w="3070" cap="flat">
              <a:noFill/>
              <a:prstDash val="solid"/>
              <a:miter/>
            </a:ln>
          </p:spPr>
          <p:txBody>
            <a:bodyPr rtlCol="0" anchor="ctr"/>
            <a:lstStyle/>
            <a:p>
              <a:endParaRPr lang="zh-CN" altLang="en-US"/>
            </a:p>
          </p:txBody>
        </p:sp>
        <p:sp>
          <p:nvSpPr>
            <p:cNvPr id="304" name="任意多边形: 形状 303"/>
            <p:cNvSpPr/>
            <p:nvPr/>
          </p:nvSpPr>
          <p:spPr>
            <a:xfrm>
              <a:off x="1937453" y="1873687"/>
              <a:ext cx="1044262" cy="619021"/>
            </a:xfrm>
            <a:custGeom>
              <a:avLst/>
              <a:gdLst>
                <a:gd name="connsiteX0" fmla="*/ 531232 w 1044262"/>
                <a:gd name="connsiteY0" fmla="*/ 619021 h 619021"/>
                <a:gd name="connsiteX1" fmla="*/ 1044262 w 1044262"/>
                <a:gd name="connsiteY1" fmla="*/ 497182 h 619021"/>
                <a:gd name="connsiteX2" fmla="*/ 974903 w 1044262"/>
                <a:gd name="connsiteY2" fmla="*/ 215969 h 619021"/>
                <a:gd name="connsiteX3" fmla="*/ 585693 w 1044262"/>
                <a:gd name="connsiteY3" fmla="*/ 0 h 619021"/>
                <a:gd name="connsiteX4" fmla="*/ 458206 w 1044262"/>
                <a:gd name="connsiteY4" fmla="*/ 0 h 619021"/>
                <a:gd name="connsiteX5" fmla="*/ 68708 w 1044262"/>
                <a:gd name="connsiteY5" fmla="*/ 217027 h 619021"/>
                <a:gd name="connsiteX6" fmla="*/ 0 w 1044262"/>
                <a:gd name="connsiteY6" fmla="*/ 484779 h 619021"/>
                <a:gd name="connsiteX7" fmla="*/ 531232 w 1044262"/>
                <a:gd name="connsiteY7" fmla="*/ 619021 h 6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62" h="619021">
                  <a:moveTo>
                    <a:pt x="531232" y="619021"/>
                  </a:moveTo>
                  <a:cubicBezTo>
                    <a:pt x="681625" y="619021"/>
                    <a:pt x="927437" y="574197"/>
                    <a:pt x="1044262" y="497182"/>
                  </a:cubicBezTo>
                  <a:cubicBezTo>
                    <a:pt x="1031608" y="428025"/>
                    <a:pt x="1002494" y="316118"/>
                    <a:pt x="974903" y="215969"/>
                  </a:cubicBezTo>
                  <a:cubicBezTo>
                    <a:pt x="939764" y="88424"/>
                    <a:pt x="717990" y="0"/>
                    <a:pt x="585693" y="0"/>
                  </a:cubicBezTo>
                  <a:lnTo>
                    <a:pt x="458206" y="0"/>
                  </a:lnTo>
                  <a:cubicBezTo>
                    <a:pt x="325498" y="0"/>
                    <a:pt x="103404" y="88935"/>
                    <a:pt x="68708" y="217027"/>
                  </a:cubicBezTo>
                  <a:cubicBezTo>
                    <a:pt x="42267" y="314640"/>
                    <a:pt x="14043" y="421840"/>
                    <a:pt x="0" y="484779"/>
                  </a:cubicBezTo>
                  <a:cubicBezTo>
                    <a:pt x="120370" y="569358"/>
                    <a:pt x="372943" y="619021"/>
                    <a:pt x="531232" y="619021"/>
                  </a:cubicBezTo>
                  <a:close/>
                </a:path>
              </a:pathLst>
            </a:custGeom>
            <a:solidFill>
              <a:schemeClr val="accent1"/>
            </a:solidFill>
            <a:ln w="3070" cap="flat">
              <a:noFill/>
              <a:prstDash val="solid"/>
              <a:miter/>
            </a:ln>
          </p:spPr>
          <p:txBody>
            <a:bodyPr rtlCol="0" anchor="ctr"/>
            <a:lstStyle/>
            <a:p>
              <a:endParaRPr lang="zh-CN" altLang="en-US"/>
            </a:p>
          </p:txBody>
        </p:sp>
        <p:sp>
          <p:nvSpPr>
            <p:cNvPr id="305" name="任意多边形: 形状 304"/>
            <p:cNvSpPr/>
            <p:nvPr/>
          </p:nvSpPr>
          <p:spPr>
            <a:xfrm>
              <a:off x="2103406" y="1036447"/>
              <a:ext cx="715031" cy="715031"/>
            </a:xfrm>
            <a:custGeom>
              <a:avLst/>
              <a:gdLst>
                <a:gd name="connsiteX0" fmla="*/ 715032 w 715031"/>
                <a:gd name="connsiteY0" fmla="*/ 357516 h 715031"/>
                <a:gd name="connsiteX1" fmla="*/ 357516 w 715031"/>
                <a:gd name="connsiteY1" fmla="*/ 715032 h 715031"/>
                <a:gd name="connsiteX2" fmla="*/ 0 w 715031"/>
                <a:gd name="connsiteY2" fmla="*/ 357516 h 715031"/>
                <a:gd name="connsiteX3" fmla="*/ 357516 w 715031"/>
                <a:gd name="connsiteY3" fmla="*/ 0 h 715031"/>
                <a:gd name="connsiteX4" fmla="*/ 715032 w 715031"/>
                <a:gd name="connsiteY4" fmla="*/ 357516 h 71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031" h="715031">
                  <a:moveTo>
                    <a:pt x="715032" y="357516"/>
                  </a:moveTo>
                  <a:cubicBezTo>
                    <a:pt x="715032" y="554966"/>
                    <a:pt x="554966" y="715032"/>
                    <a:pt x="357516" y="715032"/>
                  </a:cubicBezTo>
                  <a:cubicBezTo>
                    <a:pt x="160065" y="715032"/>
                    <a:pt x="0" y="554966"/>
                    <a:pt x="0" y="357516"/>
                  </a:cubicBezTo>
                  <a:cubicBezTo>
                    <a:pt x="0" y="160065"/>
                    <a:pt x="160065" y="0"/>
                    <a:pt x="357516" y="0"/>
                  </a:cubicBezTo>
                  <a:cubicBezTo>
                    <a:pt x="554966" y="0"/>
                    <a:pt x="715032" y="160065"/>
                    <a:pt x="715032" y="357516"/>
                  </a:cubicBezTo>
                  <a:close/>
                </a:path>
              </a:pathLst>
            </a:custGeom>
            <a:solidFill>
              <a:srgbClr val="72351C"/>
            </a:solidFill>
            <a:ln w="3070" cap="flat">
              <a:noFill/>
              <a:prstDash val="solid"/>
              <a:miter/>
            </a:ln>
          </p:spPr>
          <p:txBody>
            <a:bodyPr rtlCol="0" anchor="ctr"/>
            <a:lstStyle/>
            <a:p>
              <a:endParaRPr lang="zh-CN" altLang="en-US"/>
            </a:p>
          </p:txBody>
        </p:sp>
        <p:sp>
          <p:nvSpPr>
            <p:cNvPr id="306" name="任意多边形: 形状 305"/>
            <p:cNvSpPr/>
            <p:nvPr/>
          </p:nvSpPr>
          <p:spPr>
            <a:xfrm>
              <a:off x="2345533" y="1691742"/>
              <a:ext cx="229080" cy="297803"/>
            </a:xfrm>
            <a:custGeom>
              <a:avLst/>
              <a:gdLst>
                <a:gd name="connsiteX0" fmla="*/ 0 w 229080"/>
                <a:gd name="connsiteY0" fmla="*/ 0 h 297803"/>
                <a:gd name="connsiteX1" fmla="*/ 229080 w 229080"/>
                <a:gd name="connsiteY1" fmla="*/ 0 h 297803"/>
                <a:gd name="connsiteX2" fmla="*/ 229080 w 229080"/>
                <a:gd name="connsiteY2" fmla="*/ 0 h 297803"/>
                <a:gd name="connsiteX3" fmla="*/ 229080 w 229080"/>
                <a:gd name="connsiteY3" fmla="*/ 183264 h 297803"/>
                <a:gd name="connsiteX4" fmla="*/ 114540 w 229080"/>
                <a:gd name="connsiteY4" fmla="*/ 297804 h 297803"/>
                <a:gd name="connsiteX5" fmla="*/ 114540 w 229080"/>
                <a:gd name="connsiteY5" fmla="*/ 297804 h 297803"/>
                <a:gd name="connsiteX6" fmla="*/ 0 w 229080"/>
                <a:gd name="connsiteY6" fmla="*/ 183264 h 297803"/>
                <a:gd name="connsiteX7" fmla="*/ 0 w 229080"/>
                <a:gd name="connsiteY7" fmla="*/ 0 h 297803"/>
                <a:gd name="connsiteX8" fmla="*/ 0 w 229080"/>
                <a:gd name="connsiteY8" fmla="*/ 0 h 29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080" h="297803">
                  <a:moveTo>
                    <a:pt x="0" y="0"/>
                  </a:moveTo>
                  <a:lnTo>
                    <a:pt x="229080" y="0"/>
                  </a:lnTo>
                  <a:lnTo>
                    <a:pt x="229080" y="0"/>
                  </a:lnTo>
                  <a:lnTo>
                    <a:pt x="229080" y="183264"/>
                  </a:lnTo>
                  <a:cubicBezTo>
                    <a:pt x="229080" y="246523"/>
                    <a:pt x="177799" y="297804"/>
                    <a:pt x="114540" y="297804"/>
                  </a:cubicBezTo>
                  <a:lnTo>
                    <a:pt x="114540" y="297804"/>
                  </a:lnTo>
                  <a:cubicBezTo>
                    <a:pt x="51281" y="297804"/>
                    <a:pt x="0" y="246523"/>
                    <a:pt x="0" y="183264"/>
                  </a:cubicBezTo>
                  <a:lnTo>
                    <a:pt x="0" y="0"/>
                  </a:lnTo>
                  <a:lnTo>
                    <a:pt x="0" y="0"/>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07" name="任意多边形: 形状 306"/>
            <p:cNvSpPr/>
            <p:nvPr/>
          </p:nvSpPr>
          <p:spPr>
            <a:xfrm>
              <a:off x="2345533" y="1683258"/>
              <a:ext cx="229079" cy="297803"/>
            </a:xfrm>
            <a:custGeom>
              <a:avLst/>
              <a:gdLst>
                <a:gd name="connsiteX0" fmla="*/ 32858 w 229079"/>
                <a:gd name="connsiteY0" fmla="*/ 0 h 297803"/>
                <a:gd name="connsiteX1" fmla="*/ 196221 w 229079"/>
                <a:gd name="connsiteY1" fmla="*/ 0 h 297803"/>
                <a:gd name="connsiteX2" fmla="*/ 229080 w 229079"/>
                <a:gd name="connsiteY2" fmla="*/ 32859 h 297803"/>
                <a:gd name="connsiteX3" fmla="*/ 229080 w 229079"/>
                <a:gd name="connsiteY3" fmla="*/ 183264 h 297803"/>
                <a:gd name="connsiteX4" fmla="*/ 114540 w 229079"/>
                <a:gd name="connsiteY4" fmla="*/ 297804 h 297803"/>
                <a:gd name="connsiteX5" fmla="*/ 114540 w 229079"/>
                <a:gd name="connsiteY5" fmla="*/ 297804 h 297803"/>
                <a:gd name="connsiteX6" fmla="*/ 0 w 229079"/>
                <a:gd name="connsiteY6" fmla="*/ 183264 h 297803"/>
                <a:gd name="connsiteX7" fmla="*/ 0 w 229079"/>
                <a:gd name="connsiteY7" fmla="*/ 32859 h 297803"/>
                <a:gd name="connsiteX8" fmla="*/ 32858 w 229079"/>
                <a:gd name="connsiteY8" fmla="*/ 0 h 29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079" h="297803">
                  <a:moveTo>
                    <a:pt x="32858" y="0"/>
                  </a:moveTo>
                  <a:lnTo>
                    <a:pt x="196221" y="0"/>
                  </a:lnTo>
                  <a:cubicBezTo>
                    <a:pt x="214369" y="0"/>
                    <a:pt x="229080" y="14711"/>
                    <a:pt x="229080" y="32859"/>
                  </a:cubicBezTo>
                  <a:lnTo>
                    <a:pt x="229080" y="183264"/>
                  </a:lnTo>
                  <a:cubicBezTo>
                    <a:pt x="229080" y="246523"/>
                    <a:pt x="177799" y="297804"/>
                    <a:pt x="114540" y="297804"/>
                  </a:cubicBezTo>
                  <a:lnTo>
                    <a:pt x="114540" y="297804"/>
                  </a:lnTo>
                  <a:cubicBezTo>
                    <a:pt x="51281" y="297804"/>
                    <a:pt x="0" y="246523"/>
                    <a:pt x="0" y="183264"/>
                  </a:cubicBezTo>
                  <a:lnTo>
                    <a:pt x="0" y="32859"/>
                  </a:lnTo>
                  <a:cubicBezTo>
                    <a:pt x="0" y="14711"/>
                    <a:pt x="14711" y="0"/>
                    <a:pt x="32858" y="0"/>
                  </a:cubicBezTo>
                  <a:close/>
                </a:path>
              </a:pathLst>
            </a:custGeom>
            <a:solidFill>
              <a:srgbClr val="FDA57D"/>
            </a:solidFill>
            <a:ln w="3070" cap="flat">
              <a:noFill/>
              <a:prstDash val="solid"/>
              <a:miter/>
            </a:ln>
          </p:spPr>
          <p:txBody>
            <a:bodyPr rtlCol="0" anchor="ctr"/>
            <a:lstStyle/>
            <a:p>
              <a:endParaRPr lang="zh-CN" altLang="en-US"/>
            </a:p>
          </p:txBody>
        </p:sp>
        <p:sp>
          <p:nvSpPr>
            <p:cNvPr id="308" name="任意多边形: 形状 307"/>
            <p:cNvSpPr/>
            <p:nvPr/>
          </p:nvSpPr>
          <p:spPr>
            <a:xfrm>
              <a:off x="2345957" y="1750733"/>
              <a:ext cx="229079" cy="48361"/>
            </a:xfrm>
            <a:custGeom>
              <a:avLst/>
              <a:gdLst>
                <a:gd name="connsiteX0" fmla="*/ 0 w 229079"/>
                <a:gd name="connsiteY0" fmla="*/ 27508 h 48361"/>
                <a:gd name="connsiteX1" fmla="*/ 229080 w 229079"/>
                <a:gd name="connsiteY1" fmla="*/ 28141 h 48361"/>
                <a:gd name="connsiteX2" fmla="*/ 229080 w 229079"/>
                <a:gd name="connsiteY2" fmla="*/ 0 h 48361"/>
                <a:gd name="connsiteX3" fmla="*/ 0 w 229079"/>
                <a:gd name="connsiteY3" fmla="*/ 0 h 48361"/>
              </a:gdLst>
              <a:ahLst/>
              <a:cxnLst>
                <a:cxn ang="0">
                  <a:pos x="connsiteX0" y="connsiteY0"/>
                </a:cxn>
                <a:cxn ang="0">
                  <a:pos x="connsiteX1" y="connsiteY1"/>
                </a:cxn>
                <a:cxn ang="0">
                  <a:pos x="connsiteX2" y="connsiteY2"/>
                </a:cxn>
                <a:cxn ang="0">
                  <a:pos x="connsiteX3" y="connsiteY3"/>
                </a:cxn>
              </a:cxnLst>
              <a:rect l="l" t="t" r="r" b="b"/>
              <a:pathLst>
                <a:path w="229079" h="48361">
                  <a:moveTo>
                    <a:pt x="0" y="27508"/>
                  </a:moveTo>
                  <a:cubicBezTo>
                    <a:pt x="73830" y="55093"/>
                    <a:pt x="155099" y="55318"/>
                    <a:pt x="229080" y="28141"/>
                  </a:cubicBezTo>
                  <a:lnTo>
                    <a:pt x="229080" y="0"/>
                  </a:lnTo>
                  <a:lnTo>
                    <a:pt x="0" y="0"/>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09" name="任意多边形: 形状 308"/>
            <p:cNvSpPr/>
            <p:nvPr/>
          </p:nvSpPr>
          <p:spPr>
            <a:xfrm>
              <a:off x="2132574" y="1136884"/>
              <a:ext cx="656695" cy="656695"/>
            </a:xfrm>
            <a:custGeom>
              <a:avLst/>
              <a:gdLst>
                <a:gd name="connsiteX0" fmla="*/ 656696 w 656695"/>
                <a:gd name="connsiteY0" fmla="*/ 328348 h 656695"/>
                <a:gd name="connsiteX1" fmla="*/ 328348 w 656695"/>
                <a:gd name="connsiteY1" fmla="*/ 656696 h 656695"/>
                <a:gd name="connsiteX2" fmla="*/ 0 w 656695"/>
                <a:gd name="connsiteY2" fmla="*/ 328348 h 656695"/>
                <a:gd name="connsiteX3" fmla="*/ 328348 w 656695"/>
                <a:gd name="connsiteY3" fmla="*/ 0 h 656695"/>
                <a:gd name="connsiteX4" fmla="*/ 656696 w 656695"/>
                <a:gd name="connsiteY4" fmla="*/ 328348 h 65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695" h="656695">
                  <a:moveTo>
                    <a:pt x="656696" y="328348"/>
                  </a:moveTo>
                  <a:cubicBezTo>
                    <a:pt x="656696" y="509689"/>
                    <a:pt x="509689" y="656696"/>
                    <a:pt x="328348" y="656696"/>
                  </a:cubicBezTo>
                  <a:cubicBezTo>
                    <a:pt x="147006" y="656696"/>
                    <a:pt x="0" y="509689"/>
                    <a:pt x="0" y="328348"/>
                  </a:cubicBezTo>
                  <a:cubicBezTo>
                    <a:pt x="0" y="147006"/>
                    <a:pt x="147006" y="0"/>
                    <a:pt x="328348" y="0"/>
                  </a:cubicBezTo>
                  <a:cubicBezTo>
                    <a:pt x="509689" y="0"/>
                    <a:pt x="656696" y="147006"/>
                    <a:pt x="656696" y="328348"/>
                  </a:cubicBezTo>
                  <a:close/>
                </a:path>
              </a:pathLst>
            </a:custGeom>
            <a:solidFill>
              <a:srgbClr val="FDA57D"/>
            </a:solidFill>
            <a:ln w="3070" cap="flat">
              <a:noFill/>
              <a:prstDash val="solid"/>
              <a:miter/>
            </a:ln>
          </p:spPr>
          <p:txBody>
            <a:bodyPr rtlCol="0" anchor="ctr"/>
            <a:lstStyle/>
            <a:p>
              <a:endParaRPr lang="zh-CN" altLang="en-US"/>
            </a:p>
          </p:txBody>
        </p:sp>
        <p:sp>
          <p:nvSpPr>
            <p:cNvPr id="310" name="任意多边形: 形状 309"/>
            <p:cNvSpPr/>
            <p:nvPr/>
          </p:nvSpPr>
          <p:spPr>
            <a:xfrm>
              <a:off x="2227039" y="1083950"/>
              <a:ext cx="528731" cy="251291"/>
            </a:xfrm>
            <a:custGeom>
              <a:avLst/>
              <a:gdLst>
                <a:gd name="connsiteX0" fmla="*/ 0 w 528731"/>
                <a:gd name="connsiteY0" fmla="*/ 82614 h 251291"/>
                <a:gd name="connsiteX1" fmla="*/ 528731 w 528731"/>
                <a:gd name="connsiteY1" fmla="*/ 200340 h 251291"/>
                <a:gd name="connsiteX2" fmla="*/ 437855 w 528731"/>
                <a:gd name="connsiteY2" fmla="*/ 57830 h 251291"/>
                <a:gd name="connsiteX3" fmla="*/ 276758 w 528731"/>
                <a:gd name="connsiteY3" fmla="*/ 0 h 251291"/>
              </a:gdLst>
              <a:ahLst/>
              <a:cxnLst>
                <a:cxn ang="0">
                  <a:pos x="connsiteX0" y="connsiteY0"/>
                </a:cxn>
                <a:cxn ang="0">
                  <a:pos x="connsiteX1" y="connsiteY1"/>
                </a:cxn>
                <a:cxn ang="0">
                  <a:pos x="connsiteX2" y="connsiteY2"/>
                </a:cxn>
                <a:cxn ang="0">
                  <a:pos x="connsiteX3" y="connsiteY3"/>
                </a:cxn>
              </a:cxnLst>
              <a:rect l="l" t="t" r="r" b="b"/>
              <a:pathLst>
                <a:path w="528731" h="251291">
                  <a:moveTo>
                    <a:pt x="0" y="82614"/>
                  </a:moveTo>
                  <a:cubicBezTo>
                    <a:pt x="0" y="82614"/>
                    <a:pt x="138379" y="363503"/>
                    <a:pt x="528731" y="200340"/>
                  </a:cubicBezTo>
                  <a:lnTo>
                    <a:pt x="437855" y="57830"/>
                  </a:lnTo>
                  <a:lnTo>
                    <a:pt x="276758" y="0"/>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11" name="任意多边形: 形状 310"/>
            <p:cNvSpPr/>
            <p:nvPr/>
          </p:nvSpPr>
          <p:spPr>
            <a:xfrm>
              <a:off x="2227039" y="1079819"/>
              <a:ext cx="528731" cy="251291"/>
            </a:xfrm>
            <a:custGeom>
              <a:avLst/>
              <a:gdLst>
                <a:gd name="connsiteX0" fmla="*/ 0 w 528731"/>
                <a:gd name="connsiteY0" fmla="*/ 82614 h 251291"/>
                <a:gd name="connsiteX1" fmla="*/ 528731 w 528731"/>
                <a:gd name="connsiteY1" fmla="*/ 200340 h 251291"/>
                <a:gd name="connsiteX2" fmla="*/ 437855 w 528731"/>
                <a:gd name="connsiteY2" fmla="*/ 57830 h 251291"/>
                <a:gd name="connsiteX3" fmla="*/ 276758 w 528731"/>
                <a:gd name="connsiteY3" fmla="*/ 0 h 251291"/>
              </a:gdLst>
              <a:ahLst/>
              <a:cxnLst>
                <a:cxn ang="0">
                  <a:pos x="connsiteX0" y="connsiteY0"/>
                </a:cxn>
                <a:cxn ang="0">
                  <a:pos x="connsiteX1" y="connsiteY1"/>
                </a:cxn>
                <a:cxn ang="0">
                  <a:pos x="connsiteX2" y="connsiteY2"/>
                </a:cxn>
                <a:cxn ang="0">
                  <a:pos x="connsiteX3" y="connsiteY3"/>
                </a:cxn>
              </a:cxnLst>
              <a:rect l="l" t="t" r="r" b="b"/>
              <a:pathLst>
                <a:path w="528731" h="251291">
                  <a:moveTo>
                    <a:pt x="0" y="82614"/>
                  </a:moveTo>
                  <a:cubicBezTo>
                    <a:pt x="0" y="82614"/>
                    <a:pt x="138379" y="363503"/>
                    <a:pt x="528731" y="200340"/>
                  </a:cubicBezTo>
                  <a:lnTo>
                    <a:pt x="437855" y="57830"/>
                  </a:lnTo>
                  <a:lnTo>
                    <a:pt x="276758" y="0"/>
                  </a:lnTo>
                  <a:close/>
                </a:path>
              </a:pathLst>
            </a:custGeom>
            <a:solidFill>
              <a:srgbClr val="72351C"/>
            </a:solidFill>
            <a:ln w="3070" cap="flat">
              <a:noFill/>
              <a:prstDash val="solid"/>
              <a:miter/>
            </a:ln>
          </p:spPr>
          <p:txBody>
            <a:bodyPr rtlCol="0" anchor="ctr"/>
            <a:lstStyle/>
            <a:p>
              <a:endParaRPr lang="zh-CN" altLang="en-US"/>
            </a:p>
          </p:txBody>
        </p:sp>
        <p:sp>
          <p:nvSpPr>
            <p:cNvPr id="312" name="任意多边形: 形状 311"/>
            <p:cNvSpPr/>
            <p:nvPr/>
          </p:nvSpPr>
          <p:spPr>
            <a:xfrm>
              <a:off x="2218956" y="916869"/>
              <a:ext cx="482951" cy="339305"/>
            </a:xfrm>
            <a:custGeom>
              <a:avLst/>
              <a:gdLst>
                <a:gd name="connsiteX0" fmla="*/ 6854 w 482951"/>
                <a:gd name="connsiteY0" fmla="*/ 226588 h 339305"/>
                <a:gd name="connsiteX1" fmla="*/ 53868 w 482951"/>
                <a:gd name="connsiteY1" fmla="*/ 150116 h 339305"/>
                <a:gd name="connsiteX2" fmla="*/ 278643 w 482951"/>
                <a:gd name="connsiteY2" fmla="*/ 0 h 339305"/>
                <a:gd name="connsiteX3" fmla="*/ 259172 w 482951"/>
                <a:gd name="connsiteY3" fmla="*/ 59951 h 339305"/>
                <a:gd name="connsiteX4" fmla="*/ 400915 w 482951"/>
                <a:gd name="connsiteY4" fmla="*/ 12217 h 339305"/>
                <a:gd name="connsiteX5" fmla="*/ 384503 w 482951"/>
                <a:gd name="connsiteY5" fmla="*/ 114987 h 339305"/>
                <a:gd name="connsiteX6" fmla="*/ 482811 w 482951"/>
                <a:gd name="connsiteY6" fmla="*/ 194450 h 339305"/>
                <a:gd name="connsiteX7" fmla="*/ 440330 w 482951"/>
                <a:gd name="connsiteY7" fmla="*/ 271804 h 339305"/>
                <a:gd name="connsiteX8" fmla="*/ 354558 w 482951"/>
                <a:gd name="connsiteY8" fmla="*/ 304108 h 339305"/>
                <a:gd name="connsiteX9" fmla="*/ 6854 w 482951"/>
                <a:gd name="connsiteY9" fmla="*/ 226588 h 33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951" h="339305">
                  <a:moveTo>
                    <a:pt x="6854" y="226588"/>
                  </a:moveTo>
                  <a:cubicBezTo>
                    <a:pt x="16181" y="197703"/>
                    <a:pt x="32304" y="171478"/>
                    <a:pt x="53868" y="150116"/>
                  </a:cubicBezTo>
                  <a:cubicBezTo>
                    <a:pt x="118464" y="86274"/>
                    <a:pt x="224334" y="72794"/>
                    <a:pt x="278643" y="0"/>
                  </a:cubicBezTo>
                  <a:cubicBezTo>
                    <a:pt x="291684" y="20200"/>
                    <a:pt x="281594" y="51268"/>
                    <a:pt x="259172" y="59951"/>
                  </a:cubicBezTo>
                  <a:cubicBezTo>
                    <a:pt x="311135" y="59614"/>
                    <a:pt x="371508" y="55060"/>
                    <a:pt x="400915" y="12217"/>
                  </a:cubicBezTo>
                  <a:cubicBezTo>
                    <a:pt x="415758" y="46768"/>
                    <a:pt x="409369" y="86778"/>
                    <a:pt x="384503" y="114987"/>
                  </a:cubicBezTo>
                  <a:cubicBezTo>
                    <a:pt x="430622" y="117081"/>
                    <a:pt x="479830" y="148380"/>
                    <a:pt x="482811" y="194450"/>
                  </a:cubicBezTo>
                  <a:cubicBezTo>
                    <a:pt x="484797" y="225142"/>
                    <a:pt x="465552" y="254202"/>
                    <a:pt x="440330" y="271804"/>
                  </a:cubicBezTo>
                  <a:cubicBezTo>
                    <a:pt x="415108" y="289405"/>
                    <a:pt x="384594" y="297486"/>
                    <a:pt x="354558" y="304108"/>
                  </a:cubicBezTo>
                  <a:cubicBezTo>
                    <a:pt x="266883" y="323439"/>
                    <a:pt x="-50357" y="404461"/>
                    <a:pt x="6854" y="226588"/>
                  </a:cubicBezTo>
                  <a:close/>
                </a:path>
              </a:pathLst>
            </a:custGeom>
            <a:solidFill>
              <a:srgbClr val="72351C"/>
            </a:solidFill>
            <a:ln w="3070" cap="flat">
              <a:noFill/>
              <a:prstDash val="solid"/>
              <a:miter/>
            </a:ln>
          </p:spPr>
          <p:txBody>
            <a:bodyPr rtlCol="0" anchor="ctr"/>
            <a:lstStyle/>
            <a:p>
              <a:endParaRPr lang="zh-CN" altLang="en-US"/>
            </a:p>
          </p:txBody>
        </p:sp>
        <p:sp>
          <p:nvSpPr>
            <p:cNvPr id="313" name="任意多边形: 形状 312"/>
            <p:cNvSpPr/>
            <p:nvPr/>
          </p:nvSpPr>
          <p:spPr>
            <a:xfrm>
              <a:off x="2132710" y="1468106"/>
              <a:ext cx="656548" cy="327542"/>
            </a:xfrm>
            <a:custGeom>
              <a:avLst/>
              <a:gdLst>
                <a:gd name="connsiteX0" fmla="*/ 656549 w 656548"/>
                <a:gd name="connsiteY0" fmla="*/ 0 h 327542"/>
                <a:gd name="connsiteX1" fmla="*/ 647844 w 656548"/>
                <a:gd name="connsiteY1" fmla="*/ 0 h 327542"/>
                <a:gd name="connsiteX2" fmla="*/ 478484 w 656548"/>
                <a:gd name="connsiteY2" fmla="*/ 150771 h 327542"/>
                <a:gd name="connsiteX3" fmla="*/ 195531 w 656548"/>
                <a:gd name="connsiteY3" fmla="*/ 150771 h 327542"/>
                <a:gd name="connsiteX4" fmla="*/ 17910 w 656548"/>
                <a:gd name="connsiteY4" fmla="*/ 6196 h 327542"/>
                <a:gd name="connsiteX5" fmla="*/ 0 w 656548"/>
                <a:gd name="connsiteY5" fmla="*/ 8446 h 327542"/>
                <a:gd name="connsiteX6" fmla="*/ 337457 w 656548"/>
                <a:gd name="connsiteY6" fmla="*/ 327409 h 327542"/>
                <a:gd name="connsiteX7" fmla="*/ 656549 w 656548"/>
                <a:gd name="connsiteY7" fmla="*/ 0 h 327542"/>
                <a:gd name="connsiteX8" fmla="*/ 327713 w 656548"/>
                <a:gd name="connsiteY8" fmla="*/ 208601 h 327542"/>
                <a:gd name="connsiteX9" fmla="*/ 212053 w 656548"/>
                <a:gd name="connsiteY9" fmla="*/ 179686 h 327542"/>
                <a:gd name="connsiteX10" fmla="*/ 327713 w 656548"/>
                <a:gd name="connsiteY10" fmla="*/ 150771 h 327542"/>
                <a:gd name="connsiteX11" fmla="*/ 443373 w 656548"/>
                <a:gd name="connsiteY11" fmla="*/ 179686 h 327542"/>
                <a:gd name="connsiteX12" fmla="*/ 327713 w 656548"/>
                <a:gd name="connsiteY12" fmla="*/ 208601 h 3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548" h="327542">
                  <a:moveTo>
                    <a:pt x="656549" y="0"/>
                  </a:moveTo>
                  <a:lnTo>
                    <a:pt x="647844" y="0"/>
                  </a:lnTo>
                  <a:lnTo>
                    <a:pt x="478484" y="150771"/>
                  </a:lnTo>
                  <a:cubicBezTo>
                    <a:pt x="315321" y="74353"/>
                    <a:pt x="195531" y="150771"/>
                    <a:pt x="195531" y="150771"/>
                  </a:cubicBezTo>
                  <a:lnTo>
                    <a:pt x="17910" y="6196"/>
                  </a:lnTo>
                  <a:lnTo>
                    <a:pt x="0" y="8446"/>
                  </a:lnTo>
                  <a:cubicBezTo>
                    <a:pt x="5107" y="189712"/>
                    <a:pt x="156192" y="332516"/>
                    <a:pt x="337457" y="327409"/>
                  </a:cubicBezTo>
                  <a:cubicBezTo>
                    <a:pt x="514812" y="322412"/>
                    <a:pt x="656116" y="177425"/>
                    <a:pt x="656549" y="0"/>
                  </a:cubicBezTo>
                  <a:close/>
                  <a:moveTo>
                    <a:pt x="327713" y="208601"/>
                  </a:moveTo>
                  <a:cubicBezTo>
                    <a:pt x="263836" y="208601"/>
                    <a:pt x="212053" y="195655"/>
                    <a:pt x="212053" y="179686"/>
                  </a:cubicBezTo>
                  <a:cubicBezTo>
                    <a:pt x="212053" y="163717"/>
                    <a:pt x="263836" y="150771"/>
                    <a:pt x="327713" y="150771"/>
                  </a:cubicBezTo>
                  <a:cubicBezTo>
                    <a:pt x="391591" y="150771"/>
                    <a:pt x="443373" y="163717"/>
                    <a:pt x="443373" y="179686"/>
                  </a:cubicBezTo>
                  <a:cubicBezTo>
                    <a:pt x="443373" y="195655"/>
                    <a:pt x="391591" y="208601"/>
                    <a:pt x="327713" y="208601"/>
                  </a:cubicBezTo>
                  <a:close/>
                </a:path>
              </a:pathLst>
            </a:custGeom>
            <a:solidFill>
              <a:srgbClr val="72351C"/>
            </a:solidFill>
            <a:ln w="3070" cap="flat">
              <a:noFill/>
              <a:prstDash val="solid"/>
              <a:miter/>
            </a:ln>
          </p:spPr>
          <p:txBody>
            <a:bodyPr rtlCol="0" anchor="ctr"/>
            <a:lstStyle/>
            <a:p>
              <a:endParaRPr lang="zh-CN" altLang="en-US"/>
            </a:p>
          </p:txBody>
        </p:sp>
        <p:sp>
          <p:nvSpPr>
            <p:cNvPr id="314" name="任意多边形: 形状 313"/>
            <p:cNvSpPr/>
            <p:nvPr/>
          </p:nvSpPr>
          <p:spPr>
            <a:xfrm>
              <a:off x="2101899" y="1407649"/>
              <a:ext cx="61087" cy="114539"/>
            </a:xfrm>
            <a:custGeom>
              <a:avLst/>
              <a:gdLst>
                <a:gd name="connsiteX0" fmla="*/ 61088 w 61087"/>
                <a:gd name="connsiteY0" fmla="*/ 57270 h 114539"/>
                <a:gd name="connsiteX1" fmla="*/ 30544 w 61087"/>
                <a:gd name="connsiteY1" fmla="*/ 114540 h 114539"/>
                <a:gd name="connsiteX2" fmla="*/ 0 w 61087"/>
                <a:gd name="connsiteY2" fmla="*/ 57270 h 114539"/>
                <a:gd name="connsiteX3" fmla="*/ 30544 w 61087"/>
                <a:gd name="connsiteY3" fmla="*/ 0 h 114539"/>
                <a:gd name="connsiteX4" fmla="*/ 61088 w 61087"/>
                <a:gd name="connsiteY4" fmla="*/ 57270 h 114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87" h="114539">
                  <a:moveTo>
                    <a:pt x="61088" y="57270"/>
                  </a:moveTo>
                  <a:cubicBezTo>
                    <a:pt x="61088" y="88899"/>
                    <a:pt x="47413" y="114540"/>
                    <a:pt x="30544" y="114540"/>
                  </a:cubicBezTo>
                  <a:cubicBezTo>
                    <a:pt x="13675" y="114540"/>
                    <a:pt x="0" y="88899"/>
                    <a:pt x="0" y="57270"/>
                  </a:cubicBezTo>
                  <a:cubicBezTo>
                    <a:pt x="0" y="25641"/>
                    <a:pt x="13675" y="0"/>
                    <a:pt x="30544" y="0"/>
                  </a:cubicBezTo>
                  <a:cubicBezTo>
                    <a:pt x="47413" y="0"/>
                    <a:pt x="61088" y="25641"/>
                    <a:pt x="61088" y="57270"/>
                  </a:cubicBezTo>
                  <a:close/>
                </a:path>
              </a:pathLst>
            </a:custGeom>
            <a:solidFill>
              <a:srgbClr val="FDA57D"/>
            </a:solidFill>
            <a:ln w="3070" cap="flat">
              <a:noFill/>
              <a:prstDash val="solid"/>
              <a:miter/>
            </a:ln>
          </p:spPr>
          <p:txBody>
            <a:bodyPr rtlCol="0" anchor="ctr"/>
            <a:lstStyle/>
            <a:p>
              <a:endParaRPr lang="zh-CN" altLang="en-US"/>
            </a:p>
          </p:txBody>
        </p:sp>
        <p:sp>
          <p:nvSpPr>
            <p:cNvPr id="315" name="任意多边形: 形状 314"/>
            <p:cNvSpPr/>
            <p:nvPr/>
          </p:nvSpPr>
          <p:spPr>
            <a:xfrm>
              <a:off x="2758682" y="1407649"/>
              <a:ext cx="61087" cy="114539"/>
            </a:xfrm>
            <a:custGeom>
              <a:avLst/>
              <a:gdLst>
                <a:gd name="connsiteX0" fmla="*/ 61088 w 61087"/>
                <a:gd name="connsiteY0" fmla="*/ 57270 h 114539"/>
                <a:gd name="connsiteX1" fmla="*/ 30544 w 61087"/>
                <a:gd name="connsiteY1" fmla="*/ 114540 h 114539"/>
                <a:gd name="connsiteX2" fmla="*/ 0 w 61087"/>
                <a:gd name="connsiteY2" fmla="*/ 57270 h 114539"/>
                <a:gd name="connsiteX3" fmla="*/ 30544 w 61087"/>
                <a:gd name="connsiteY3" fmla="*/ 0 h 114539"/>
                <a:gd name="connsiteX4" fmla="*/ 61088 w 61087"/>
                <a:gd name="connsiteY4" fmla="*/ 57270 h 114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87" h="114539">
                  <a:moveTo>
                    <a:pt x="61088" y="57270"/>
                  </a:moveTo>
                  <a:cubicBezTo>
                    <a:pt x="61088" y="88899"/>
                    <a:pt x="47413" y="114540"/>
                    <a:pt x="30544" y="114540"/>
                  </a:cubicBezTo>
                  <a:cubicBezTo>
                    <a:pt x="13675" y="114540"/>
                    <a:pt x="0" y="88899"/>
                    <a:pt x="0" y="57270"/>
                  </a:cubicBezTo>
                  <a:cubicBezTo>
                    <a:pt x="0" y="25641"/>
                    <a:pt x="13675" y="0"/>
                    <a:pt x="30544" y="0"/>
                  </a:cubicBezTo>
                  <a:cubicBezTo>
                    <a:pt x="47413" y="0"/>
                    <a:pt x="61088" y="25641"/>
                    <a:pt x="61088" y="57270"/>
                  </a:cubicBezTo>
                  <a:close/>
                </a:path>
              </a:pathLst>
            </a:custGeom>
            <a:solidFill>
              <a:srgbClr val="FDA57D"/>
            </a:solidFill>
            <a:ln w="3070" cap="flat">
              <a:noFill/>
              <a:prstDash val="solid"/>
              <a:miter/>
            </a:ln>
          </p:spPr>
          <p:txBody>
            <a:bodyPr rtlCol="0" anchor="ctr"/>
            <a:lstStyle/>
            <a:p>
              <a:endParaRPr lang="zh-CN" altLang="en-US"/>
            </a:p>
          </p:txBody>
        </p:sp>
        <p:sp>
          <p:nvSpPr>
            <p:cNvPr id="316" name="任意多边形: 形状 315"/>
            <p:cNvSpPr/>
            <p:nvPr/>
          </p:nvSpPr>
          <p:spPr>
            <a:xfrm>
              <a:off x="1822241" y="2049742"/>
              <a:ext cx="1270679" cy="731710"/>
            </a:xfrm>
            <a:custGeom>
              <a:avLst/>
              <a:gdLst>
                <a:gd name="connsiteX0" fmla="*/ 1226080 w 1270679"/>
                <a:gd name="connsiteY0" fmla="*/ 0 h 731710"/>
                <a:gd name="connsiteX1" fmla="*/ 1270679 w 1270679"/>
                <a:gd name="connsiteY1" fmla="*/ 0 h 731710"/>
                <a:gd name="connsiteX2" fmla="*/ 1270679 w 1270679"/>
                <a:gd name="connsiteY2" fmla="*/ 731710 h 731710"/>
                <a:gd name="connsiteX3" fmla="*/ 1226080 w 1270679"/>
                <a:gd name="connsiteY3" fmla="*/ 731710 h 731710"/>
                <a:gd name="connsiteX4" fmla="*/ 44599 w 1270679"/>
                <a:gd name="connsiteY4" fmla="*/ 731710 h 731710"/>
                <a:gd name="connsiteX5" fmla="*/ 44599 w 1270679"/>
                <a:gd name="connsiteY5" fmla="*/ 0 h 731710"/>
                <a:gd name="connsiteX6" fmla="*/ 0 w 1270679"/>
                <a:gd name="connsiteY6" fmla="*/ 0 h 731710"/>
                <a:gd name="connsiteX7" fmla="*/ 44599 w 1270679"/>
                <a:gd name="connsiteY7" fmla="*/ 0 h 73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679" h="731710">
                  <a:moveTo>
                    <a:pt x="1226080" y="0"/>
                  </a:moveTo>
                  <a:cubicBezTo>
                    <a:pt x="1250712" y="0"/>
                    <a:pt x="1270679" y="0"/>
                    <a:pt x="1270679" y="0"/>
                  </a:cubicBezTo>
                  <a:lnTo>
                    <a:pt x="1270679" y="731710"/>
                  </a:lnTo>
                  <a:cubicBezTo>
                    <a:pt x="1270679" y="731710"/>
                    <a:pt x="1250712" y="731710"/>
                    <a:pt x="1226080" y="731710"/>
                  </a:cubicBezTo>
                  <a:lnTo>
                    <a:pt x="44599" y="731710"/>
                  </a:lnTo>
                  <a:lnTo>
                    <a:pt x="44599" y="0"/>
                  </a:lnTo>
                  <a:cubicBezTo>
                    <a:pt x="19968" y="0"/>
                    <a:pt x="0" y="0"/>
                    <a:pt x="0" y="0"/>
                  </a:cubicBezTo>
                  <a:cubicBezTo>
                    <a:pt x="0" y="0"/>
                    <a:pt x="19968" y="0"/>
                    <a:pt x="44599" y="0"/>
                  </a:cubicBezTo>
                  <a:close/>
                </a:path>
              </a:pathLst>
            </a:custGeom>
            <a:solidFill>
              <a:srgbClr val="808080"/>
            </a:solidFill>
            <a:ln w="3070" cap="flat">
              <a:noFill/>
              <a:prstDash val="solid"/>
              <a:miter/>
            </a:ln>
          </p:spPr>
          <p:txBody>
            <a:bodyPr rtlCol="0" anchor="ctr"/>
            <a:lstStyle/>
            <a:p>
              <a:endParaRPr lang="zh-CN" altLang="en-US"/>
            </a:p>
          </p:txBody>
        </p:sp>
        <p:sp>
          <p:nvSpPr>
            <p:cNvPr id="317" name="任意多边形: 形状 316"/>
            <p:cNvSpPr/>
            <p:nvPr/>
          </p:nvSpPr>
          <p:spPr>
            <a:xfrm>
              <a:off x="1845260" y="2063242"/>
              <a:ext cx="1224640" cy="718210"/>
            </a:xfrm>
            <a:custGeom>
              <a:avLst/>
              <a:gdLst>
                <a:gd name="connsiteX0" fmla="*/ 1142101 w 1224640"/>
                <a:gd name="connsiteY0" fmla="*/ 0 h 718210"/>
                <a:gd name="connsiteX1" fmla="*/ 1224640 w 1224640"/>
                <a:gd name="connsiteY1" fmla="*/ 0 h 718210"/>
                <a:gd name="connsiteX2" fmla="*/ 1224640 w 1224640"/>
                <a:gd name="connsiteY2" fmla="*/ 718210 h 718210"/>
                <a:gd name="connsiteX3" fmla="*/ 1142101 w 1224640"/>
                <a:gd name="connsiteY3" fmla="*/ 718210 h 718210"/>
                <a:gd name="connsiteX4" fmla="*/ 82539 w 1224640"/>
                <a:gd name="connsiteY4" fmla="*/ 718210 h 718210"/>
                <a:gd name="connsiteX5" fmla="*/ 82539 w 1224640"/>
                <a:gd name="connsiteY5" fmla="*/ 0 h 718210"/>
                <a:gd name="connsiteX6" fmla="*/ 0 w 1224640"/>
                <a:gd name="connsiteY6" fmla="*/ 0 h 718210"/>
                <a:gd name="connsiteX7" fmla="*/ 82539 w 1224640"/>
                <a:gd name="connsiteY7" fmla="*/ 0 h 71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4640" h="718210">
                  <a:moveTo>
                    <a:pt x="1142101" y="0"/>
                  </a:moveTo>
                  <a:cubicBezTo>
                    <a:pt x="1187686" y="0"/>
                    <a:pt x="1224640" y="0"/>
                    <a:pt x="1224640" y="0"/>
                  </a:cubicBezTo>
                  <a:lnTo>
                    <a:pt x="1224640" y="718210"/>
                  </a:lnTo>
                  <a:cubicBezTo>
                    <a:pt x="1224640" y="718210"/>
                    <a:pt x="1187686" y="718210"/>
                    <a:pt x="1142101" y="718210"/>
                  </a:cubicBezTo>
                  <a:lnTo>
                    <a:pt x="82539" y="718210"/>
                  </a:lnTo>
                  <a:lnTo>
                    <a:pt x="82539" y="0"/>
                  </a:lnTo>
                  <a:cubicBezTo>
                    <a:pt x="36954" y="0"/>
                    <a:pt x="0" y="0"/>
                    <a:pt x="0" y="0"/>
                  </a:cubicBezTo>
                  <a:cubicBezTo>
                    <a:pt x="0" y="0"/>
                    <a:pt x="36954" y="0"/>
                    <a:pt x="82539" y="0"/>
                  </a:cubicBezTo>
                  <a:close/>
                </a:path>
              </a:pathLst>
            </a:custGeom>
            <a:solidFill>
              <a:srgbClr val="535461"/>
            </a:solidFill>
            <a:ln w="3070" cap="flat">
              <a:noFill/>
              <a:prstDash val="solid"/>
              <a:miter/>
            </a:ln>
          </p:spPr>
          <p:txBody>
            <a:bodyPr rtlCol="0" anchor="ctr"/>
            <a:lstStyle/>
            <a:p>
              <a:endParaRPr lang="zh-CN" altLang="en-US"/>
            </a:p>
          </p:txBody>
        </p:sp>
        <p:sp>
          <p:nvSpPr>
            <p:cNvPr id="318" name="任意多边形: 形状 317"/>
            <p:cNvSpPr/>
            <p:nvPr/>
          </p:nvSpPr>
          <p:spPr>
            <a:xfrm>
              <a:off x="2416145" y="2380912"/>
              <a:ext cx="82870" cy="82870"/>
            </a:xfrm>
            <a:custGeom>
              <a:avLst/>
              <a:gdLst>
                <a:gd name="connsiteX0" fmla="*/ 82870 w 82870"/>
                <a:gd name="connsiteY0" fmla="*/ 41435 h 82870"/>
                <a:gd name="connsiteX1" fmla="*/ 41435 w 82870"/>
                <a:gd name="connsiteY1" fmla="*/ 82871 h 82870"/>
                <a:gd name="connsiteX2" fmla="*/ 0 w 82870"/>
                <a:gd name="connsiteY2" fmla="*/ 41435 h 82870"/>
                <a:gd name="connsiteX3" fmla="*/ 41435 w 82870"/>
                <a:gd name="connsiteY3" fmla="*/ 0 h 82870"/>
                <a:gd name="connsiteX4" fmla="*/ 82870 w 82870"/>
                <a:gd name="connsiteY4" fmla="*/ 41435 h 8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70" h="82870">
                  <a:moveTo>
                    <a:pt x="82870" y="41435"/>
                  </a:moveTo>
                  <a:cubicBezTo>
                    <a:pt x="82870" y="64319"/>
                    <a:pt x="64319" y="82871"/>
                    <a:pt x="41435" y="82871"/>
                  </a:cubicBezTo>
                  <a:cubicBezTo>
                    <a:pt x="18551" y="82871"/>
                    <a:pt x="0" y="64319"/>
                    <a:pt x="0" y="41435"/>
                  </a:cubicBezTo>
                  <a:cubicBezTo>
                    <a:pt x="0" y="18551"/>
                    <a:pt x="18551" y="0"/>
                    <a:pt x="41435" y="0"/>
                  </a:cubicBezTo>
                  <a:cubicBezTo>
                    <a:pt x="64319" y="0"/>
                    <a:pt x="82870" y="18551"/>
                    <a:pt x="82870" y="41435"/>
                  </a:cubicBezTo>
                  <a:close/>
                </a:path>
              </a:pathLst>
            </a:custGeom>
            <a:solidFill>
              <a:srgbClr val="FFFFFF"/>
            </a:solidFill>
            <a:ln w="3070" cap="flat">
              <a:noFill/>
              <a:prstDash val="solid"/>
              <a:miter/>
            </a:ln>
          </p:spPr>
          <p:txBody>
            <a:bodyPr rtlCol="0" anchor="ctr"/>
            <a:lstStyle/>
            <a:p>
              <a:endParaRPr lang="zh-CN" altLang="en-US"/>
            </a:p>
          </p:txBody>
        </p:sp>
        <p:sp>
          <p:nvSpPr>
            <p:cNvPr id="319" name="任意多边形: 形状 318"/>
            <p:cNvSpPr/>
            <p:nvPr/>
          </p:nvSpPr>
          <p:spPr>
            <a:xfrm>
              <a:off x="1090219" y="2882738"/>
              <a:ext cx="2734722" cy="41435"/>
            </a:xfrm>
            <a:custGeom>
              <a:avLst/>
              <a:gdLst>
                <a:gd name="connsiteX0" fmla="*/ 0 w 2734722"/>
                <a:gd name="connsiteY0" fmla="*/ 0 h 41435"/>
                <a:gd name="connsiteX1" fmla="*/ 2734723 w 2734722"/>
                <a:gd name="connsiteY1" fmla="*/ 0 h 41435"/>
                <a:gd name="connsiteX2" fmla="*/ 2734723 w 2734722"/>
                <a:gd name="connsiteY2" fmla="*/ 41435 h 41435"/>
                <a:gd name="connsiteX3" fmla="*/ 0 w 2734722"/>
                <a:gd name="connsiteY3" fmla="*/ 41435 h 41435"/>
              </a:gdLst>
              <a:ahLst/>
              <a:cxnLst>
                <a:cxn ang="0">
                  <a:pos x="connsiteX0" y="connsiteY0"/>
                </a:cxn>
                <a:cxn ang="0">
                  <a:pos x="connsiteX1" y="connsiteY1"/>
                </a:cxn>
                <a:cxn ang="0">
                  <a:pos x="connsiteX2" y="connsiteY2"/>
                </a:cxn>
                <a:cxn ang="0">
                  <a:pos x="connsiteX3" y="connsiteY3"/>
                </a:cxn>
              </a:cxnLst>
              <a:rect l="l" t="t" r="r" b="b"/>
              <a:pathLst>
                <a:path w="2734722" h="41435">
                  <a:moveTo>
                    <a:pt x="0" y="0"/>
                  </a:moveTo>
                  <a:lnTo>
                    <a:pt x="2734723" y="0"/>
                  </a:lnTo>
                  <a:lnTo>
                    <a:pt x="2734723" y="41435"/>
                  </a:lnTo>
                  <a:lnTo>
                    <a:pt x="0" y="41435"/>
                  </a:lnTo>
                  <a:close/>
                </a:path>
              </a:pathLst>
            </a:custGeom>
            <a:solidFill>
              <a:srgbClr val="E0E0E0"/>
            </a:solidFill>
            <a:ln w="3070" cap="flat">
              <a:noFill/>
              <a:prstDash val="solid"/>
              <a:miter/>
            </a:ln>
          </p:spPr>
          <p:txBody>
            <a:bodyPr rtlCol="0" anchor="ctr"/>
            <a:lstStyle/>
            <a:p>
              <a:endParaRPr lang="zh-CN" altLang="en-US"/>
            </a:p>
          </p:txBody>
        </p:sp>
        <p:sp>
          <p:nvSpPr>
            <p:cNvPr id="320" name="任意多边形: 形状 319"/>
            <p:cNvSpPr/>
            <p:nvPr/>
          </p:nvSpPr>
          <p:spPr>
            <a:xfrm>
              <a:off x="1090219" y="2882738"/>
              <a:ext cx="2734722" cy="13811"/>
            </a:xfrm>
            <a:custGeom>
              <a:avLst/>
              <a:gdLst>
                <a:gd name="connsiteX0" fmla="*/ 0 w 2734722"/>
                <a:gd name="connsiteY0" fmla="*/ 0 h 13811"/>
                <a:gd name="connsiteX1" fmla="*/ 2734723 w 2734722"/>
                <a:gd name="connsiteY1" fmla="*/ 0 h 13811"/>
                <a:gd name="connsiteX2" fmla="*/ 2734723 w 2734722"/>
                <a:gd name="connsiteY2" fmla="*/ 13812 h 13811"/>
                <a:gd name="connsiteX3" fmla="*/ 0 w 2734722"/>
                <a:gd name="connsiteY3" fmla="*/ 13812 h 13811"/>
              </a:gdLst>
              <a:ahLst/>
              <a:cxnLst>
                <a:cxn ang="0">
                  <a:pos x="connsiteX0" y="connsiteY0"/>
                </a:cxn>
                <a:cxn ang="0">
                  <a:pos x="connsiteX1" y="connsiteY1"/>
                </a:cxn>
                <a:cxn ang="0">
                  <a:pos x="connsiteX2" y="connsiteY2"/>
                </a:cxn>
                <a:cxn ang="0">
                  <a:pos x="connsiteX3" y="connsiteY3"/>
                </a:cxn>
              </a:cxnLst>
              <a:rect l="l" t="t" r="r" b="b"/>
              <a:pathLst>
                <a:path w="2734722" h="13811">
                  <a:moveTo>
                    <a:pt x="0" y="0"/>
                  </a:moveTo>
                  <a:lnTo>
                    <a:pt x="2734723" y="0"/>
                  </a:lnTo>
                  <a:lnTo>
                    <a:pt x="2734723" y="13812"/>
                  </a:lnTo>
                  <a:lnTo>
                    <a:pt x="0" y="13812"/>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21" name="任意多边形: 形状 320"/>
            <p:cNvSpPr/>
            <p:nvPr/>
          </p:nvSpPr>
          <p:spPr>
            <a:xfrm>
              <a:off x="3623520" y="2523633"/>
              <a:ext cx="67907" cy="257819"/>
            </a:xfrm>
            <a:custGeom>
              <a:avLst/>
              <a:gdLst>
                <a:gd name="connsiteX0" fmla="*/ 44888 w 67907"/>
                <a:gd name="connsiteY0" fmla="*/ 0 h 257819"/>
                <a:gd name="connsiteX1" fmla="*/ 44888 w 67907"/>
                <a:gd name="connsiteY1" fmla="*/ 212931 h 257819"/>
                <a:gd name="connsiteX2" fmla="*/ 0 w 67907"/>
                <a:gd name="connsiteY2" fmla="*/ 257819 h 257819"/>
                <a:gd name="connsiteX3" fmla="*/ 23020 w 67907"/>
                <a:gd name="connsiteY3" fmla="*/ 257819 h 257819"/>
                <a:gd name="connsiteX4" fmla="*/ 67908 w 67907"/>
                <a:gd name="connsiteY4" fmla="*/ 212931 h 257819"/>
                <a:gd name="connsiteX5" fmla="*/ 67908 w 67907"/>
                <a:gd name="connsiteY5" fmla="*/ 0 h 25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907" h="257819">
                  <a:moveTo>
                    <a:pt x="44888" y="0"/>
                  </a:moveTo>
                  <a:lnTo>
                    <a:pt x="44888" y="212931"/>
                  </a:lnTo>
                  <a:cubicBezTo>
                    <a:pt x="44888" y="237722"/>
                    <a:pt x="24791" y="257819"/>
                    <a:pt x="0" y="257819"/>
                  </a:cubicBezTo>
                  <a:lnTo>
                    <a:pt x="23020" y="257819"/>
                  </a:lnTo>
                  <a:cubicBezTo>
                    <a:pt x="47811" y="257819"/>
                    <a:pt x="67908" y="237722"/>
                    <a:pt x="67908" y="212931"/>
                  </a:cubicBezTo>
                  <a:lnTo>
                    <a:pt x="67908" y="0"/>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22" name="任意多边形: 形状 321"/>
            <p:cNvSpPr/>
            <p:nvPr/>
          </p:nvSpPr>
          <p:spPr>
            <a:xfrm>
              <a:off x="3514044" y="2346123"/>
              <a:ext cx="195280" cy="168367"/>
            </a:xfrm>
            <a:custGeom>
              <a:avLst/>
              <a:gdLst>
                <a:gd name="connsiteX0" fmla="*/ 11030 w 195280"/>
                <a:gd name="connsiteY0" fmla="*/ 5892 h 168367"/>
                <a:gd name="connsiteX1" fmla="*/ 865 w 195280"/>
                <a:gd name="connsiteY1" fmla="*/ 11053 h 168367"/>
                <a:gd name="connsiteX2" fmla="*/ 8310 w 195280"/>
                <a:gd name="connsiteY2" fmla="*/ 26461 h 168367"/>
                <a:gd name="connsiteX3" fmla="*/ 33529 w 195280"/>
                <a:gd name="connsiteY3" fmla="*/ 49934 h 168367"/>
                <a:gd name="connsiteX4" fmla="*/ 34915 w 195280"/>
                <a:gd name="connsiteY4" fmla="*/ 82464 h 168367"/>
                <a:gd name="connsiteX5" fmla="*/ 2545 w 195280"/>
                <a:gd name="connsiteY5" fmla="*/ 112150 h 168367"/>
                <a:gd name="connsiteX6" fmla="*/ 17910 w 195280"/>
                <a:gd name="connsiteY6" fmla="*/ 134735 h 168367"/>
                <a:gd name="connsiteX7" fmla="*/ 80394 w 195280"/>
                <a:gd name="connsiteY7" fmla="*/ 168368 h 168367"/>
                <a:gd name="connsiteX8" fmla="*/ 114357 w 195280"/>
                <a:gd name="connsiteY8" fmla="*/ 145053 h 168367"/>
                <a:gd name="connsiteX9" fmla="*/ 156646 w 195280"/>
                <a:gd name="connsiteY9" fmla="*/ 139995 h 168367"/>
                <a:gd name="connsiteX10" fmla="*/ 168315 w 195280"/>
                <a:gd name="connsiteY10" fmla="*/ 133806 h 168367"/>
                <a:gd name="connsiteX11" fmla="*/ 164913 w 195280"/>
                <a:gd name="connsiteY11" fmla="*/ 108283 h 168367"/>
                <a:gd name="connsiteX12" fmla="*/ 182793 w 195280"/>
                <a:gd name="connsiteY12" fmla="*/ 100229 h 168367"/>
                <a:gd name="connsiteX13" fmla="*/ 194380 w 195280"/>
                <a:gd name="connsiteY13" fmla="*/ 72430 h 168367"/>
                <a:gd name="connsiteX14" fmla="*/ 174579 w 195280"/>
                <a:gd name="connsiteY14" fmla="*/ 46718 h 168367"/>
                <a:gd name="connsiteX15" fmla="*/ 94832 w 195280"/>
                <a:gd name="connsiteY15" fmla="*/ 9854 h 168367"/>
                <a:gd name="connsiteX16" fmla="*/ 52444 w 195280"/>
                <a:gd name="connsiteY16" fmla="*/ 46 h 168367"/>
                <a:gd name="connsiteX17" fmla="*/ 11030 w 195280"/>
                <a:gd name="connsiteY17" fmla="*/ 5892 h 168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5280" h="168367">
                  <a:moveTo>
                    <a:pt x="11030" y="5892"/>
                  </a:moveTo>
                  <a:cubicBezTo>
                    <a:pt x="7147" y="6556"/>
                    <a:pt x="2767" y="7604"/>
                    <a:pt x="865" y="11053"/>
                  </a:cubicBezTo>
                  <a:cubicBezTo>
                    <a:pt x="-2155" y="16527"/>
                    <a:pt x="3317" y="22699"/>
                    <a:pt x="8310" y="26461"/>
                  </a:cubicBezTo>
                  <a:cubicBezTo>
                    <a:pt x="17535" y="33410"/>
                    <a:pt x="27258" y="40235"/>
                    <a:pt x="33529" y="49934"/>
                  </a:cubicBezTo>
                  <a:cubicBezTo>
                    <a:pt x="39799" y="59633"/>
                    <a:pt x="41769" y="73168"/>
                    <a:pt x="34915" y="82464"/>
                  </a:cubicBezTo>
                  <a:cubicBezTo>
                    <a:pt x="25964" y="94601"/>
                    <a:pt x="4611" y="97212"/>
                    <a:pt x="2545" y="112150"/>
                  </a:cubicBezTo>
                  <a:cubicBezTo>
                    <a:pt x="1218" y="121740"/>
                    <a:pt x="9509" y="129923"/>
                    <a:pt x="17910" y="134735"/>
                  </a:cubicBezTo>
                  <a:cubicBezTo>
                    <a:pt x="38645" y="146613"/>
                    <a:pt x="65375" y="149782"/>
                    <a:pt x="80394" y="168368"/>
                  </a:cubicBezTo>
                  <a:cubicBezTo>
                    <a:pt x="86607" y="155592"/>
                    <a:pt x="100505" y="148206"/>
                    <a:pt x="114357" y="145053"/>
                  </a:cubicBezTo>
                  <a:cubicBezTo>
                    <a:pt x="128209" y="141899"/>
                    <a:pt x="142602" y="142134"/>
                    <a:pt x="156646" y="139995"/>
                  </a:cubicBezTo>
                  <a:cubicBezTo>
                    <a:pt x="161180" y="139304"/>
                    <a:pt x="166287" y="137920"/>
                    <a:pt x="168315" y="133806"/>
                  </a:cubicBezTo>
                  <a:cubicBezTo>
                    <a:pt x="172241" y="125838"/>
                    <a:pt x="161051" y="116282"/>
                    <a:pt x="164913" y="108283"/>
                  </a:cubicBezTo>
                  <a:cubicBezTo>
                    <a:pt x="167852" y="102195"/>
                    <a:pt x="176487" y="102667"/>
                    <a:pt x="182793" y="100229"/>
                  </a:cubicBezTo>
                  <a:cubicBezTo>
                    <a:pt x="193060" y="96259"/>
                    <a:pt x="197294" y="83046"/>
                    <a:pt x="194380" y="72430"/>
                  </a:cubicBezTo>
                  <a:cubicBezTo>
                    <a:pt x="191466" y="61815"/>
                    <a:pt x="183234" y="53519"/>
                    <a:pt x="174579" y="46718"/>
                  </a:cubicBezTo>
                  <a:cubicBezTo>
                    <a:pt x="151252" y="28388"/>
                    <a:pt x="123202" y="17608"/>
                    <a:pt x="94832" y="9854"/>
                  </a:cubicBezTo>
                  <a:cubicBezTo>
                    <a:pt x="81637" y="6248"/>
                    <a:pt x="66148" y="593"/>
                    <a:pt x="52444" y="46"/>
                  </a:cubicBezTo>
                  <a:cubicBezTo>
                    <a:pt x="39214" y="-482"/>
                    <a:pt x="24125" y="3652"/>
                    <a:pt x="11030" y="5892"/>
                  </a:cubicBezTo>
                  <a:close/>
                </a:path>
              </a:pathLst>
            </a:custGeom>
            <a:solidFill>
              <a:srgbClr val="EEEEEE"/>
            </a:solidFill>
            <a:ln w="3070" cap="flat">
              <a:noFill/>
              <a:prstDash val="solid"/>
              <a:miter/>
            </a:ln>
          </p:spPr>
          <p:txBody>
            <a:bodyPr rtlCol="0" anchor="ctr"/>
            <a:lstStyle/>
            <a:p>
              <a:endParaRPr lang="zh-CN" altLang="en-US"/>
            </a:p>
          </p:txBody>
        </p:sp>
      </p:grpSp>
      <p:sp>
        <p:nvSpPr>
          <p:cNvPr id="7" name="标题 6"/>
          <p:cNvSpPr>
            <a:spLocks noGrp="1"/>
          </p:cNvSpPr>
          <p:nvPr>
            <p:ph type="title"/>
          </p:nvPr>
        </p:nvSpPr>
        <p:spPr>
          <a:xfrm>
            <a:off x="224155" y="152462"/>
            <a:ext cx="8139178" cy="331473"/>
          </a:xfrm>
        </p:spPr>
        <p:txBody>
          <a:bodyPr>
            <a:normAutofit fontScale="90000"/>
          </a:bodyPr>
          <a:p>
            <a:r>
              <a:rPr lang="zh-CN" altLang="en-US" u="sng" dirty="0">
                <a:sym typeface="+mn-ea"/>
              </a:rPr>
              <a:t>运营管理系统</a:t>
            </a:r>
            <a:r>
              <a:rPr lang="zh-CN" altLang="en-US" dirty="0">
                <a:sym typeface="+mn-ea"/>
              </a:rPr>
              <a:t>（姜云腾、徐家珺）</a:t>
            </a:r>
            <a:br>
              <a:rPr lang="zh-CN" altLang="en-US" dirty="0"/>
            </a:b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图片 156" descr="1"/>
          <p:cNvPicPr>
            <a:picLocks noChangeAspect="1"/>
          </p:cNvPicPr>
          <p:nvPr/>
        </p:nvPicPr>
        <p:blipFill>
          <a:blip r:embed="rId1"/>
          <a:stretch>
            <a:fillRect/>
          </a:stretch>
        </p:blipFill>
        <p:spPr>
          <a:xfrm>
            <a:off x="-38100" y="-21590"/>
            <a:ext cx="9186545" cy="5161915"/>
          </a:xfrm>
          <a:prstGeom prst="rect">
            <a:avLst/>
          </a:prstGeom>
        </p:spPr>
      </p:pic>
      <p:sp>
        <p:nvSpPr>
          <p:cNvPr id="2" name="文本框 1"/>
          <p:cNvSpPr txBox="1"/>
          <p:nvPr/>
        </p:nvSpPr>
        <p:spPr>
          <a:xfrm>
            <a:off x="588645" y="370205"/>
            <a:ext cx="6415405" cy="368300"/>
          </a:xfrm>
          <a:prstGeom prst="rect">
            <a:avLst/>
          </a:prstGeom>
          <a:noFill/>
        </p:spPr>
        <p:txBody>
          <a:bodyPr wrap="square" rtlCol="0">
            <a:spAutoFit/>
          </a:bodyPr>
          <a:lstStyle/>
          <a:p>
            <a:r>
              <a:rPr lang="en-US" altLang="zh-CN" sz="1800" b="1"/>
              <a:t>4.</a:t>
            </a:r>
            <a:r>
              <a:rPr lang="zh-CN" altLang="en-US" sz="1800" b="1"/>
              <a:t>产品的上下线</a:t>
            </a:r>
            <a:endParaRPr lang="zh-CN" altLang="en-US" sz="1800" b="1"/>
          </a:p>
        </p:txBody>
      </p:sp>
      <p:pic>
        <p:nvPicPr>
          <p:cNvPr id="3" name="图片 2"/>
          <p:cNvPicPr>
            <a:picLocks noChangeAspect="1"/>
          </p:cNvPicPr>
          <p:nvPr/>
        </p:nvPicPr>
        <p:blipFill>
          <a:blip r:embed="rId2"/>
          <a:srcRect r="-1905" b="27817"/>
          <a:stretch>
            <a:fillRect/>
          </a:stretch>
        </p:blipFill>
        <p:spPr>
          <a:xfrm>
            <a:off x="1040130" y="847090"/>
            <a:ext cx="2715895" cy="1980565"/>
          </a:xfrm>
          <a:prstGeom prst="rect">
            <a:avLst/>
          </a:prstGeom>
        </p:spPr>
      </p:pic>
      <p:pic>
        <p:nvPicPr>
          <p:cNvPr id="4" name="图片 3"/>
          <p:cNvPicPr>
            <a:picLocks noChangeAspect="1"/>
          </p:cNvPicPr>
          <p:nvPr/>
        </p:nvPicPr>
        <p:blipFill>
          <a:blip r:embed="rId3"/>
          <a:srcRect r="-2073" b="14285"/>
          <a:stretch>
            <a:fillRect/>
          </a:stretch>
        </p:blipFill>
        <p:spPr>
          <a:xfrm>
            <a:off x="4864735" y="852170"/>
            <a:ext cx="3708400" cy="1975485"/>
          </a:xfrm>
          <a:prstGeom prst="rect">
            <a:avLst/>
          </a:prstGeom>
        </p:spPr>
      </p:pic>
      <p:sp>
        <p:nvSpPr>
          <p:cNvPr id="7" name="标题 6"/>
          <p:cNvSpPr>
            <a:spLocks noGrp="1"/>
          </p:cNvSpPr>
          <p:nvPr>
            <p:ph type="title"/>
          </p:nvPr>
        </p:nvSpPr>
        <p:spPr>
          <a:xfrm>
            <a:off x="188595" y="72452"/>
            <a:ext cx="8139178" cy="331473"/>
          </a:xfrm>
        </p:spPr>
        <p:txBody>
          <a:bodyPr>
            <a:normAutofit fontScale="90000"/>
          </a:bodyPr>
          <a:p>
            <a:r>
              <a:rPr lang="zh-CN" altLang="en-US" u="sng" dirty="0">
                <a:sym typeface="+mn-ea"/>
              </a:rPr>
              <a:t>运营管理系统</a:t>
            </a:r>
            <a:r>
              <a:rPr lang="zh-CN" altLang="en-US" dirty="0">
                <a:sym typeface="+mn-ea"/>
              </a:rPr>
              <a:t>（姜云腾、徐家珺）</a:t>
            </a:r>
            <a:br>
              <a:rPr lang="zh-CN" altLang="en-US" dirty="0"/>
            </a:b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图片 156" descr="1"/>
          <p:cNvPicPr>
            <a:picLocks noChangeAspect="1"/>
          </p:cNvPicPr>
          <p:nvPr/>
        </p:nvPicPr>
        <p:blipFill>
          <a:blip r:embed="rId1"/>
          <a:stretch>
            <a:fillRect/>
          </a:stretch>
        </p:blipFill>
        <p:spPr>
          <a:xfrm>
            <a:off x="19050" y="28575"/>
            <a:ext cx="9105900" cy="5086350"/>
          </a:xfrm>
          <a:prstGeom prst="rect">
            <a:avLst/>
          </a:prstGeom>
        </p:spPr>
      </p:pic>
      <p:sp>
        <p:nvSpPr>
          <p:cNvPr id="3" name="文本框 2"/>
          <p:cNvSpPr txBox="1"/>
          <p:nvPr/>
        </p:nvSpPr>
        <p:spPr>
          <a:xfrm>
            <a:off x="582930" y="586740"/>
            <a:ext cx="6126480" cy="368300"/>
          </a:xfrm>
          <a:prstGeom prst="rect">
            <a:avLst/>
          </a:prstGeom>
          <a:noFill/>
        </p:spPr>
        <p:txBody>
          <a:bodyPr wrap="square" rtlCol="0">
            <a:spAutoFit/>
          </a:bodyPr>
          <a:lstStyle/>
          <a:p>
            <a:r>
              <a:rPr lang="en-US" altLang="zh-CN" sz="1800" b="1"/>
              <a:t>5.</a:t>
            </a:r>
            <a:r>
              <a:rPr lang="zh-CN" altLang="en-US" sz="1800" b="1"/>
              <a:t>产品的删除</a:t>
            </a:r>
            <a:endParaRPr lang="zh-CN" altLang="en-US" sz="1800" b="1"/>
          </a:p>
        </p:txBody>
      </p:sp>
      <p:pic>
        <p:nvPicPr>
          <p:cNvPr id="6" name="图片 5"/>
          <p:cNvPicPr>
            <a:picLocks noChangeAspect="1"/>
          </p:cNvPicPr>
          <p:nvPr/>
        </p:nvPicPr>
        <p:blipFill>
          <a:blip r:embed="rId2"/>
          <a:stretch>
            <a:fillRect/>
          </a:stretch>
        </p:blipFill>
        <p:spPr>
          <a:xfrm>
            <a:off x="651510" y="955040"/>
            <a:ext cx="6393815" cy="1477010"/>
          </a:xfrm>
          <a:prstGeom prst="rect">
            <a:avLst/>
          </a:prstGeom>
        </p:spPr>
      </p:pic>
      <p:pic>
        <p:nvPicPr>
          <p:cNvPr id="7" name="图片 6"/>
          <p:cNvPicPr>
            <a:picLocks noChangeAspect="1"/>
          </p:cNvPicPr>
          <p:nvPr/>
        </p:nvPicPr>
        <p:blipFill>
          <a:blip r:embed="rId3"/>
          <a:stretch>
            <a:fillRect/>
          </a:stretch>
        </p:blipFill>
        <p:spPr>
          <a:xfrm>
            <a:off x="651510" y="3109595"/>
            <a:ext cx="6463030" cy="1099820"/>
          </a:xfrm>
          <a:prstGeom prst="rect">
            <a:avLst/>
          </a:prstGeom>
        </p:spPr>
      </p:pic>
      <p:sp>
        <p:nvSpPr>
          <p:cNvPr id="4" name="标题 3"/>
          <p:cNvSpPr>
            <a:spLocks noGrp="1"/>
          </p:cNvSpPr>
          <p:nvPr>
            <p:ph type="title"/>
          </p:nvPr>
        </p:nvSpPr>
        <p:spPr>
          <a:xfrm>
            <a:off x="158750" y="123252"/>
            <a:ext cx="8139178" cy="331473"/>
          </a:xfrm>
        </p:spPr>
        <p:txBody>
          <a:bodyPr>
            <a:normAutofit fontScale="90000"/>
          </a:bodyPr>
          <a:p>
            <a:r>
              <a:rPr lang="zh-CN" altLang="en-US" u="sng" dirty="0">
                <a:sym typeface="+mn-ea"/>
              </a:rPr>
              <a:t>运营管理系统</a:t>
            </a:r>
            <a:r>
              <a:rPr lang="zh-CN" altLang="en-US" dirty="0">
                <a:sym typeface="+mn-ea"/>
              </a:rPr>
              <a:t>（姜云腾、徐家珺）</a:t>
            </a:r>
            <a:br>
              <a:rPr lang="zh-CN" altLang="en-US" dirty="0"/>
            </a:b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图片 156" descr="1"/>
          <p:cNvPicPr>
            <a:picLocks noChangeAspect="1"/>
          </p:cNvPicPr>
          <p:nvPr/>
        </p:nvPicPr>
        <p:blipFill>
          <a:blip r:embed="rId1"/>
          <a:stretch>
            <a:fillRect/>
          </a:stretch>
        </p:blipFill>
        <p:spPr>
          <a:xfrm>
            <a:off x="20320" y="-66040"/>
            <a:ext cx="9112250" cy="5204460"/>
          </a:xfrm>
          <a:prstGeom prst="rect">
            <a:avLst/>
          </a:prstGeom>
        </p:spPr>
      </p:pic>
      <p:sp>
        <p:nvSpPr>
          <p:cNvPr id="2" name="文本框 1"/>
          <p:cNvSpPr txBox="1"/>
          <p:nvPr/>
        </p:nvSpPr>
        <p:spPr>
          <a:xfrm>
            <a:off x="428625" y="287020"/>
            <a:ext cx="7928610" cy="368300"/>
          </a:xfrm>
          <a:prstGeom prst="rect">
            <a:avLst/>
          </a:prstGeom>
          <a:noFill/>
        </p:spPr>
        <p:txBody>
          <a:bodyPr wrap="square" rtlCol="0">
            <a:spAutoFit/>
          </a:bodyPr>
          <a:lstStyle/>
          <a:p>
            <a:r>
              <a:rPr lang="en-US" altLang="zh-CN" sz="1800" b="1"/>
              <a:t>6.</a:t>
            </a:r>
            <a:r>
              <a:rPr lang="zh-CN" altLang="en-US" sz="1800" b="1"/>
              <a:t>订单页面查询</a:t>
            </a:r>
            <a:endParaRPr lang="zh-CN" altLang="en-US" sz="1800" b="1"/>
          </a:p>
        </p:txBody>
      </p:sp>
      <p:pic>
        <p:nvPicPr>
          <p:cNvPr id="5" name="图片 4"/>
          <p:cNvPicPr>
            <a:picLocks noChangeAspect="1"/>
          </p:cNvPicPr>
          <p:nvPr/>
        </p:nvPicPr>
        <p:blipFill>
          <a:blip r:embed="rId2"/>
          <a:stretch>
            <a:fillRect/>
          </a:stretch>
        </p:blipFill>
        <p:spPr>
          <a:xfrm>
            <a:off x="678815" y="954405"/>
            <a:ext cx="6344920" cy="1790700"/>
          </a:xfrm>
          <a:prstGeom prst="rect">
            <a:avLst/>
          </a:prstGeom>
        </p:spPr>
      </p:pic>
      <p:sp>
        <p:nvSpPr>
          <p:cNvPr id="6" name="文本框 5"/>
          <p:cNvSpPr txBox="1"/>
          <p:nvPr/>
        </p:nvSpPr>
        <p:spPr>
          <a:xfrm>
            <a:off x="736600" y="2890520"/>
            <a:ext cx="974725" cy="299085"/>
          </a:xfrm>
          <a:prstGeom prst="rect">
            <a:avLst/>
          </a:prstGeom>
          <a:noFill/>
        </p:spPr>
        <p:txBody>
          <a:bodyPr wrap="square" rtlCol="0">
            <a:spAutoFit/>
          </a:bodyPr>
          <a:p>
            <a:r>
              <a:rPr lang="zh-CN" altLang="en-US"/>
              <a:t>查询：</a:t>
            </a:r>
            <a:endParaRPr lang="zh-CN" altLang="en-US"/>
          </a:p>
        </p:txBody>
      </p:sp>
      <p:pic>
        <p:nvPicPr>
          <p:cNvPr id="7" name="图片 6"/>
          <p:cNvPicPr>
            <a:picLocks noChangeAspect="1"/>
          </p:cNvPicPr>
          <p:nvPr/>
        </p:nvPicPr>
        <p:blipFill>
          <a:blip r:embed="rId3"/>
          <a:stretch>
            <a:fillRect/>
          </a:stretch>
        </p:blipFill>
        <p:spPr>
          <a:xfrm>
            <a:off x="678815" y="3189605"/>
            <a:ext cx="6344920" cy="1722120"/>
          </a:xfrm>
          <a:prstGeom prst="rect">
            <a:avLst/>
          </a:prstGeom>
        </p:spPr>
      </p:pic>
      <p:sp>
        <p:nvSpPr>
          <p:cNvPr id="8" name="文本框 7"/>
          <p:cNvSpPr txBox="1"/>
          <p:nvPr/>
        </p:nvSpPr>
        <p:spPr>
          <a:xfrm>
            <a:off x="678815" y="655320"/>
            <a:ext cx="1752600" cy="299085"/>
          </a:xfrm>
          <a:prstGeom prst="rect">
            <a:avLst/>
          </a:prstGeom>
          <a:noFill/>
        </p:spPr>
        <p:txBody>
          <a:bodyPr wrap="square" rtlCol="0">
            <a:spAutoFit/>
          </a:bodyPr>
          <a:p>
            <a:r>
              <a:rPr lang="zh-CN" altLang="en-US"/>
              <a:t>订单页面：</a:t>
            </a:r>
            <a:endParaRPr lang="zh-CN" altLang="en-US"/>
          </a:p>
        </p:txBody>
      </p:sp>
      <p:sp>
        <p:nvSpPr>
          <p:cNvPr id="3" name="标题 2"/>
          <p:cNvSpPr>
            <a:spLocks noGrp="1"/>
          </p:cNvSpPr>
          <p:nvPr>
            <p:ph type="title"/>
          </p:nvPr>
        </p:nvSpPr>
        <p:spPr>
          <a:xfrm>
            <a:off x="217805" y="31812"/>
            <a:ext cx="8139178" cy="331473"/>
          </a:xfrm>
        </p:spPr>
        <p:txBody>
          <a:bodyPr>
            <a:normAutofit fontScale="90000"/>
          </a:bodyPr>
          <a:p>
            <a:r>
              <a:rPr lang="zh-CN" altLang="en-US" u="sng" dirty="0">
                <a:sym typeface="+mn-ea"/>
              </a:rPr>
              <a:t>运营管理系统</a:t>
            </a:r>
            <a:r>
              <a:rPr lang="zh-CN" altLang="en-US" dirty="0">
                <a:sym typeface="+mn-ea"/>
              </a:rPr>
              <a:t>（姜云腾、徐家珺）</a:t>
            </a:r>
            <a:br>
              <a:rPr lang="zh-CN" altLang="en-US" dirty="0"/>
            </a:b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图片 156" descr="1"/>
          <p:cNvPicPr>
            <a:picLocks noChangeAspect="1"/>
          </p:cNvPicPr>
          <p:nvPr/>
        </p:nvPicPr>
        <p:blipFill>
          <a:blip r:embed="rId1"/>
          <a:stretch>
            <a:fillRect/>
          </a:stretch>
        </p:blipFill>
        <p:spPr>
          <a:xfrm>
            <a:off x="12065" y="6985"/>
            <a:ext cx="9119235" cy="5116195"/>
          </a:xfrm>
          <a:prstGeom prst="rect">
            <a:avLst/>
          </a:prstGeom>
        </p:spPr>
      </p:pic>
      <p:sp>
        <p:nvSpPr>
          <p:cNvPr id="2" name="文本框 1"/>
          <p:cNvSpPr txBox="1"/>
          <p:nvPr/>
        </p:nvSpPr>
        <p:spPr>
          <a:xfrm>
            <a:off x="224155" y="732155"/>
            <a:ext cx="7258685" cy="337185"/>
          </a:xfrm>
          <a:prstGeom prst="rect">
            <a:avLst/>
          </a:prstGeom>
          <a:noFill/>
        </p:spPr>
        <p:txBody>
          <a:bodyPr wrap="square" rtlCol="0">
            <a:spAutoFit/>
          </a:bodyPr>
          <a:lstStyle/>
          <a:p>
            <a:r>
              <a:rPr lang="en-US" altLang="zh-CN" sz="1600" b="1"/>
              <a:t>7.</a:t>
            </a:r>
            <a:r>
              <a:rPr lang="zh-CN" altLang="en-US" sz="1600" b="1"/>
              <a:t>用户页面</a:t>
            </a:r>
            <a:endParaRPr lang="zh-CN" altLang="en-US" sz="1600" b="1"/>
          </a:p>
        </p:txBody>
      </p:sp>
      <p:pic>
        <p:nvPicPr>
          <p:cNvPr id="3" name="图片 2"/>
          <p:cNvPicPr>
            <a:picLocks noChangeAspect="1"/>
          </p:cNvPicPr>
          <p:nvPr/>
        </p:nvPicPr>
        <p:blipFill>
          <a:blip r:embed="rId2"/>
          <a:srcRect l="269" t="18512" r="58" b="-18397"/>
          <a:stretch>
            <a:fillRect/>
          </a:stretch>
        </p:blipFill>
        <p:spPr>
          <a:xfrm>
            <a:off x="224155" y="1275080"/>
            <a:ext cx="8695690" cy="3303905"/>
          </a:xfrm>
          <a:prstGeom prst="rect">
            <a:avLst/>
          </a:prstGeom>
        </p:spPr>
      </p:pic>
      <p:sp>
        <p:nvSpPr>
          <p:cNvPr id="7" name="标题 6"/>
          <p:cNvSpPr>
            <a:spLocks noGrp="1"/>
          </p:cNvSpPr>
          <p:nvPr>
            <p:ph type="title"/>
          </p:nvPr>
        </p:nvSpPr>
        <p:spPr>
          <a:xfrm>
            <a:off x="185420" y="195007"/>
            <a:ext cx="8139178" cy="331473"/>
          </a:xfrm>
        </p:spPr>
        <p:txBody>
          <a:bodyPr>
            <a:normAutofit fontScale="90000"/>
          </a:bodyPr>
          <a:p>
            <a:r>
              <a:rPr lang="zh-CN" altLang="en-US" u="sng" dirty="0">
                <a:sym typeface="+mn-ea"/>
              </a:rPr>
              <a:t>运营管理系统</a:t>
            </a:r>
            <a:r>
              <a:rPr lang="zh-CN" altLang="en-US" dirty="0">
                <a:sym typeface="+mn-ea"/>
              </a:rPr>
              <a:t>（姜云腾、徐家珺）</a:t>
            </a:r>
            <a:br>
              <a:rPr lang="zh-CN" altLang="en-US" dirty="0"/>
            </a:b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图片 156" descr="1"/>
          <p:cNvPicPr>
            <a:picLocks noChangeAspect="1"/>
          </p:cNvPicPr>
          <p:nvPr/>
        </p:nvPicPr>
        <p:blipFill>
          <a:blip r:embed="rId1"/>
          <a:stretch>
            <a:fillRect/>
          </a:stretch>
        </p:blipFill>
        <p:spPr>
          <a:xfrm>
            <a:off x="-53340" y="-32385"/>
            <a:ext cx="9197975" cy="5377815"/>
          </a:xfrm>
          <a:prstGeom prst="rect">
            <a:avLst/>
          </a:prstGeom>
        </p:spPr>
      </p:pic>
      <p:sp>
        <p:nvSpPr>
          <p:cNvPr id="2" name="文本框 1"/>
          <p:cNvSpPr txBox="1"/>
          <p:nvPr/>
        </p:nvSpPr>
        <p:spPr>
          <a:xfrm>
            <a:off x="334645" y="554990"/>
            <a:ext cx="7623175" cy="506730"/>
          </a:xfrm>
          <a:prstGeom prst="rect">
            <a:avLst/>
          </a:prstGeom>
          <a:noFill/>
        </p:spPr>
        <p:txBody>
          <a:bodyPr wrap="square" rtlCol="0">
            <a:spAutoFit/>
          </a:bodyPr>
          <a:lstStyle/>
          <a:p>
            <a:r>
              <a:rPr lang="zh-CN" altLang="en-US"/>
              <a:t>用户页面查询与分页</a:t>
            </a:r>
            <a:endParaRPr lang="zh-CN" altLang="en-US"/>
          </a:p>
          <a:p>
            <a:endParaRPr lang="zh-CN" altLang="en-US"/>
          </a:p>
        </p:txBody>
      </p:sp>
      <p:pic>
        <p:nvPicPr>
          <p:cNvPr id="3" name="图片 2"/>
          <p:cNvPicPr>
            <a:picLocks noChangeAspect="1"/>
          </p:cNvPicPr>
          <p:nvPr/>
        </p:nvPicPr>
        <p:blipFill>
          <a:blip r:embed="rId2"/>
          <a:stretch>
            <a:fillRect/>
          </a:stretch>
        </p:blipFill>
        <p:spPr>
          <a:xfrm>
            <a:off x="423545" y="1061720"/>
            <a:ext cx="8152130" cy="1920875"/>
          </a:xfrm>
          <a:prstGeom prst="rect">
            <a:avLst/>
          </a:prstGeom>
        </p:spPr>
      </p:pic>
      <p:sp>
        <p:nvSpPr>
          <p:cNvPr id="7" name="标题 6"/>
          <p:cNvSpPr>
            <a:spLocks noGrp="1"/>
          </p:cNvSpPr>
          <p:nvPr>
            <p:ph type="title"/>
          </p:nvPr>
        </p:nvSpPr>
        <p:spPr>
          <a:xfrm>
            <a:off x="76835" y="223582"/>
            <a:ext cx="8139178" cy="331473"/>
          </a:xfrm>
        </p:spPr>
        <p:txBody>
          <a:bodyPr>
            <a:normAutofit fontScale="90000"/>
          </a:bodyPr>
          <a:p>
            <a:r>
              <a:rPr lang="zh-CN" altLang="en-US" u="sng" dirty="0">
                <a:sym typeface="+mn-ea"/>
              </a:rPr>
              <a:t>运营管理系统</a:t>
            </a:r>
            <a:r>
              <a:rPr lang="zh-CN" altLang="en-US" dirty="0">
                <a:sym typeface="+mn-ea"/>
              </a:rPr>
              <a:t>（姜云腾、徐家珺）</a:t>
            </a:r>
            <a:br>
              <a:rPr lang="zh-CN" altLang="en-US" dirty="0"/>
            </a:b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
          <p:cNvPicPr>
            <a:picLocks noChangeAspect="1"/>
          </p:cNvPicPr>
          <p:nvPr/>
        </p:nvPicPr>
        <p:blipFill>
          <a:blip r:embed="rId1"/>
          <a:stretch>
            <a:fillRect/>
          </a:stretch>
        </p:blipFill>
        <p:spPr>
          <a:xfrm>
            <a:off x="30480" y="31115"/>
            <a:ext cx="9133840" cy="5080635"/>
          </a:xfrm>
          <a:prstGeom prst="rect">
            <a:avLst/>
          </a:prstGeom>
        </p:spPr>
      </p:pic>
      <p:sp>
        <p:nvSpPr>
          <p:cNvPr id="2" name="文本框 1"/>
          <p:cNvSpPr txBox="1"/>
          <p:nvPr/>
        </p:nvSpPr>
        <p:spPr>
          <a:xfrm>
            <a:off x="871855" y="571500"/>
            <a:ext cx="6737985" cy="337185"/>
          </a:xfrm>
          <a:prstGeom prst="rect">
            <a:avLst/>
          </a:prstGeom>
          <a:noFill/>
        </p:spPr>
        <p:txBody>
          <a:bodyPr wrap="square" rtlCol="0">
            <a:spAutoFit/>
          </a:bodyPr>
          <a:lstStyle/>
          <a:p>
            <a:r>
              <a:rPr lang="en-US" altLang="zh-CN" sz="1600" b="1"/>
              <a:t>8.</a:t>
            </a:r>
            <a:r>
              <a:rPr lang="zh-CN" altLang="en-US" sz="1600" b="1"/>
              <a:t>服务商页面</a:t>
            </a:r>
            <a:endParaRPr lang="zh-CN" altLang="en-US" sz="1600" b="1"/>
          </a:p>
        </p:txBody>
      </p:sp>
      <p:pic>
        <p:nvPicPr>
          <p:cNvPr id="5" name="图片 4"/>
          <p:cNvPicPr>
            <a:picLocks noChangeAspect="1"/>
          </p:cNvPicPr>
          <p:nvPr/>
        </p:nvPicPr>
        <p:blipFill>
          <a:blip r:embed="rId2"/>
          <a:stretch>
            <a:fillRect/>
          </a:stretch>
        </p:blipFill>
        <p:spPr>
          <a:xfrm>
            <a:off x="871855" y="1000125"/>
            <a:ext cx="7350125" cy="2084705"/>
          </a:xfrm>
          <a:prstGeom prst="rect">
            <a:avLst/>
          </a:prstGeom>
        </p:spPr>
      </p:pic>
      <p:pic>
        <p:nvPicPr>
          <p:cNvPr id="6" name="图片 5"/>
          <p:cNvPicPr>
            <a:picLocks noChangeAspect="1"/>
          </p:cNvPicPr>
          <p:nvPr/>
        </p:nvPicPr>
        <p:blipFill>
          <a:blip r:embed="rId3"/>
          <a:stretch>
            <a:fillRect/>
          </a:stretch>
        </p:blipFill>
        <p:spPr>
          <a:xfrm>
            <a:off x="871855" y="3142615"/>
            <a:ext cx="7400925" cy="1905000"/>
          </a:xfrm>
          <a:prstGeom prst="rect">
            <a:avLst/>
          </a:prstGeom>
        </p:spPr>
      </p:pic>
      <p:sp>
        <p:nvSpPr>
          <p:cNvPr id="7" name="标题 6"/>
          <p:cNvSpPr>
            <a:spLocks noGrp="1"/>
          </p:cNvSpPr>
          <p:nvPr>
            <p:ph type="title"/>
          </p:nvPr>
        </p:nvSpPr>
        <p:spPr>
          <a:xfrm>
            <a:off x="298450" y="148652"/>
            <a:ext cx="8139178" cy="331473"/>
          </a:xfrm>
        </p:spPr>
        <p:txBody>
          <a:bodyPr>
            <a:normAutofit fontScale="90000"/>
          </a:bodyPr>
          <a:p>
            <a:r>
              <a:rPr lang="zh-CN" altLang="en-US" u="sng" dirty="0">
                <a:sym typeface="+mn-ea"/>
              </a:rPr>
              <a:t>运营管理系统</a:t>
            </a:r>
            <a:r>
              <a:rPr lang="zh-CN" altLang="en-US" dirty="0">
                <a:sym typeface="+mn-ea"/>
              </a:rPr>
              <a:t>（姜云腾、徐家珺）</a:t>
            </a:r>
            <a:br>
              <a:rPr lang="zh-CN" altLang="en-US" dirty="0"/>
            </a:b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1"/>
          <p:cNvPicPr>
            <a:picLocks noChangeAspect="1"/>
          </p:cNvPicPr>
          <p:nvPr/>
        </p:nvPicPr>
        <p:blipFill>
          <a:blip r:embed="rId1"/>
          <a:stretch>
            <a:fillRect/>
          </a:stretch>
        </p:blipFill>
        <p:spPr>
          <a:xfrm>
            <a:off x="-17145" y="-9525"/>
            <a:ext cx="9177655" cy="5162550"/>
          </a:xfrm>
          <a:prstGeom prst="rect">
            <a:avLst/>
          </a:prstGeom>
        </p:spPr>
      </p:pic>
      <p:sp>
        <p:nvSpPr>
          <p:cNvPr id="3" name="文本框 2"/>
          <p:cNvSpPr txBox="1"/>
          <p:nvPr/>
        </p:nvSpPr>
        <p:spPr>
          <a:xfrm>
            <a:off x="875030" y="534035"/>
            <a:ext cx="3753485" cy="337185"/>
          </a:xfrm>
          <a:prstGeom prst="rect">
            <a:avLst/>
          </a:prstGeom>
          <a:noFill/>
        </p:spPr>
        <p:txBody>
          <a:bodyPr wrap="square" rtlCol="0">
            <a:spAutoFit/>
          </a:bodyPr>
          <a:lstStyle/>
          <a:p>
            <a:r>
              <a:rPr lang="zh-CN" altLang="en-US" sz="1600" b="1"/>
              <a:t>服务商页面查询和分页：</a:t>
            </a:r>
            <a:endParaRPr lang="zh-CN" altLang="en-US" sz="1600" b="1"/>
          </a:p>
        </p:txBody>
      </p:sp>
      <p:pic>
        <p:nvPicPr>
          <p:cNvPr id="4" name="图片 3"/>
          <p:cNvPicPr>
            <a:picLocks noChangeAspect="1"/>
          </p:cNvPicPr>
          <p:nvPr/>
        </p:nvPicPr>
        <p:blipFill>
          <a:blip r:embed="rId2"/>
          <a:stretch>
            <a:fillRect/>
          </a:stretch>
        </p:blipFill>
        <p:spPr>
          <a:xfrm>
            <a:off x="875030" y="1068705"/>
            <a:ext cx="7110730" cy="1882140"/>
          </a:xfrm>
          <a:prstGeom prst="rect">
            <a:avLst/>
          </a:prstGeom>
        </p:spPr>
      </p:pic>
      <p:pic>
        <p:nvPicPr>
          <p:cNvPr id="5" name="图片 4"/>
          <p:cNvPicPr>
            <a:picLocks noChangeAspect="1"/>
          </p:cNvPicPr>
          <p:nvPr/>
        </p:nvPicPr>
        <p:blipFill>
          <a:blip r:embed="rId3"/>
          <a:stretch>
            <a:fillRect/>
          </a:stretch>
        </p:blipFill>
        <p:spPr>
          <a:xfrm>
            <a:off x="875030" y="3122930"/>
            <a:ext cx="7172960" cy="1935480"/>
          </a:xfrm>
          <a:prstGeom prst="rect">
            <a:avLst/>
          </a:prstGeom>
        </p:spPr>
      </p:pic>
      <p:sp>
        <p:nvSpPr>
          <p:cNvPr id="7" name="标题 6"/>
          <p:cNvSpPr>
            <a:spLocks noGrp="1"/>
          </p:cNvSpPr>
          <p:nvPr>
            <p:ph type="title"/>
          </p:nvPr>
        </p:nvSpPr>
        <p:spPr>
          <a:xfrm>
            <a:off x="360680" y="106107"/>
            <a:ext cx="8139178" cy="331473"/>
          </a:xfrm>
        </p:spPr>
        <p:txBody>
          <a:bodyPr>
            <a:normAutofit fontScale="90000"/>
          </a:bodyPr>
          <a:p>
            <a:r>
              <a:rPr lang="zh-CN" altLang="en-US" u="sng" dirty="0">
                <a:sym typeface="+mn-ea"/>
              </a:rPr>
              <a:t>运营管理系统</a:t>
            </a:r>
            <a:r>
              <a:rPr lang="zh-CN" altLang="en-US" dirty="0">
                <a:sym typeface="+mn-ea"/>
              </a:rPr>
              <a:t>（姜云腾、徐家珺）</a:t>
            </a:r>
            <a:br>
              <a:rPr lang="zh-CN" altLang="en-US" dirty="0"/>
            </a:b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1"/>
          <p:cNvPicPr>
            <a:picLocks noChangeAspect="1"/>
          </p:cNvPicPr>
          <p:nvPr/>
        </p:nvPicPr>
        <p:blipFill>
          <a:blip r:embed="rId1"/>
          <a:stretch>
            <a:fillRect/>
          </a:stretch>
        </p:blipFill>
        <p:spPr>
          <a:xfrm>
            <a:off x="-17145" y="-9525"/>
            <a:ext cx="9177655" cy="5162550"/>
          </a:xfrm>
          <a:prstGeom prst="rect">
            <a:avLst/>
          </a:prstGeom>
        </p:spPr>
      </p:pic>
      <p:sp>
        <p:nvSpPr>
          <p:cNvPr id="3" name="文本框 2"/>
          <p:cNvSpPr txBox="1"/>
          <p:nvPr/>
        </p:nvSpPr>
        <p:spPr>
          <a:xfrm>
            <a:off x="470535" y="913130"/>
            <a:ext cx="6845300" cy="544830"/>
          </a:xfrm>
          <a:prstGeom prst="rect">
            <a:avLst/>
          </a:prstGeom>
          <a:noFill/>
        </p:spPr>
        <p:txBody>
          <a:bodyPr wrap="square" rtlCol="0">
            <a:spAutoFit/>
          </a:bodyPr>
          <a:lstStyle/>
          <a:p>
            <a:r>
              <a:rPr lang="en-US" altLang="zh-CN" sz="1600" b="1"/>
              <a:t>9.</a:t>
            </a:r>
            <a:r>
              <a:rPr lang="zh-CN" altLang="en-US" sz="1600" b="1"/>
              <a:t>费用中心页面</a:t>
            </a:r>
            <a:endParaRPr lang="zh-CN" altLang="en-US"/>
          </a:p>
          <a:p>
            <a:r>
              <a:rPr lang="zh-CN" altLang="en-US"/>
              <a:t>功能：交易金额的统计，分页，日期的转换</a:t>
            </a:r>
            <a:endParaRPr lang="zh-CN" altLang="en-US"/>
          </a:p>
        </p:txBody>
      </p:sp>
      <p:pic>
        <p:nvPicPr>
          <p:cNvPr id="4" name="图片 3"/>
          <p:cNvPicPr>
            <a:picLocks noChangeAspect="1"/>
          </p:cNvPicPr>
          <p:nvPr/>
        </p:nvPicPr>
        <p:blipFill>
          <a:blip r:embed="rId2"/>
          <a:stretch>
            <a:fillRect/>
          </a:stretch>
        </p:blipFill>
        <p:spPr>
          <a:xfrm>
            <a:off x="470535" y="2031365"/>
            <a:ext cx="7473950" cy="2321560"/>
          </a:xfrm>
          <a:prstGeom prst="rect">
            <a:avLst/>
          </a:prstGeom>
        </p:spPr>
      </p:pic>
      <p:sp>
        <p:nvSpPr>
          <p:cNvPr id="7" name="标题 6"/>
          <p:cNvSpPr>
            <a:spLocks noGrp="1"/>
          </p:cNvSpPr>
          <p:nvPr>
            <p:ph type="title"/>
          </p:nvPr>
        </p:nvSpPr>
        <p:spPr>
          <a:xfrm>
            <a:off x="137795" y="351852"/>
            <a:ext cx="8139178" cy="331473"/>
          </a:xfrm>
        </p:spPr>
        <p:txBody>
          <a:bodyPr>
            <a:normAutofit fontScale="90000"/>
          </a:bodyPr>
          <a:p>
            <a:r>
              <a:rPr lang="zh-CN" altLang="en-US" u="sng" dirty="0">
                <a:sym typeface="+mn-ea"/>
              </a:rPr>
              <a:t>运营管理系统</a:t>
            </a:r>
            <a:r>
              <a:rPr lang="zh-CN" altLang="en-US" dirty="0">
                <a:sym typeface="+mn-ea"/>
              </a:rPr>
              <a:t>（姜云腾、徐家珺）</a:t>
            </a:r>
            <a:br>
              <a:rPr lang="zh-CN" altLang="en-US" dirty="0"/>
            </a:b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1"/>
          <p:cNvPicPr>
            <a:picLocks noChangeAspect="1"/>
          </p:cNvPicPr>
          <p:nvPr/>
        </p:nvPicPr>
        <p:blipFill>
          <a:blip r:embed="rId1"/>
          <a:stretch>
            <a:fillRect/>
          </a:stretch>
        </p:blipFill>
        <p:spPr>
          <a:xfrm>
            <a:off x="-59055" y="-40005"/>
            <a:ext cx="9176385" cy="5223510"/>
          </a:xfrm>
          <a:prstGeom prst="rect">
            <a:avLst/>
          </a:prstGeom>
        </p:spPr>
      </p:pic>
      <p:sp>
        <p:nvSpPr>
          <p:cNvPr id="5" name="标题 4"/>
          <p:cNvSpPr>
            <a:spLocks noGrp="1"/>
          </p:cNvSpPr>
          <p:nvPr>
            <p:ph type="title"/>
          </p:nvPr>
        </p:nvSpPr>
        <p:spPr>
          <a:xfrm>
            <a:off x="443154" y="1067892"/>
            <a:ext cx="7401512" cy="1690530"/>
          </a:xfrm>
        </p:spPr>
        <p:txBody>
          <a:bodyPr>
            <a:normAutofit fontScale="90000"/>
          </a:bodyPr>
          <a:lstStyle/>
          <a:p>
            <a:r>
              <a:rPr lang="zh-CN" altLang="en-US" dirty="0"/>
              <a:t>问题：一开始做分页查询时做的比较吃力，后来通过在网上查找模块找代码与询问老师同学，最终实现了分页与查询功能。</a:t>
            </a:r>
            <a:br>
              <a:rPr lang="zh-CN" altLang="en-US" dirty="0"/>
            </a:br>
            <a:r>
              <a:rPr lang="zh-CN" altLang="en-US" dirty="0"/>
              <a:t>浏览器统一问题，在进入登录页面时程序并无报错，找了很久也没有发现错误，后来换了浏览器后成功进入；</a:t>
            </a:r>
            <a:br>
              <a:rPr lang="zh-CN" altLang="en-US" dirty="0"/>
            </a:br>
            <a:r>
              <a:rPr lang="zh-CN" altLang="en-US" dirty="0"/>
              <a:t>做分页查询时编写完代码运行时查询不到值，后来用</a:t>
            </a:r>
            <a:r>
              <a:rPr lang="en-US" altLang="zh-CN" dirty="0" err="1"/>
              <a:t>mysql</a:t>
            </a:r>
            <a:r>
              <a:rPr lang="zh-CN" altLang="en-US" dirty="0"/>
              <a:t>中用</a:t>
            </a:r>
            <a:r>
              <a:rPr lang="en-US" altLang="zh-CN" dirty="0" err="1"/>
              <a:t>sql</a:t>
            </a:r>
            <a:r>
              <a:rPr lang="zh-CN" altLang="en-US" dirty="0"/>
              <a:t>语句查询发现出错，改正</a:t>
            </a:r>
            <a:r>
              <a:rPr lang="en-US" altLang="zh-CN" dirty="0"/>
              <a:t>html</a:t>
            </a:r>
            <a:r>
              <a:rPr lang="zh-CN" altLang="en-US" dirty="0"/>
              <a:t>代码后查询成功。</a:t>
            </a:r>
            <a:br>
              <a:rPr lang="zh-CN" altLang="en-US" dirty="0"/>
            </a:br>
            <a:br>
              <a:rPr lang="zh-CN" altLang="en-US" dirty="0"/>
            </a:br>
            <a:br>
              <a:rPr lang="zh-CN" altLang="en-US" dirty="0"/>
            </a:br>
            <a:br>
              <a:rPr lang="zh-CN" altLang="en-US" dirty="0"/>
            </a:br>
            <a:r>
              <a:rPr lang="zh-CN" altLang="en-US" dirty="0"/>
              <a:t>收获：通过学习改进分页查询功能，掌握了分页查询，能看懂大部分代码，能够自己套用模板和代码，一开始对</a:t>
            </a:r>
            <a:r>
              <a:rPr lang="en-US" altLang="zh-CN" dirty="0"/>
              <a:t>ajax</a:t>
            </a:r>
            <a:r>
              <a:rPr lang="zh-CN" altLang="en-US" dirty="0"/>
              <a:t>代码不熟悉，现在也基本可以通过查阅等方式修改</a:t>
            </a:r>
            <a:r>
              <a:rPr lang="en-US" altLang="zh-CN" dirty="0"/>
              <a:t>ajax</a:t>
            </a:r>
            <a:r>
              <a:rPr lang="zh-CN" altLang="en-US" dirty="0"/>
              <a:t>代码从而实现功能，明悉了各个包之间的联</a:t>
            </a:r>
            <a:endParaRPr lang="zh-CN" altLang="en-US" dirty="0"/>
          </a:p>
        </p:txBody>
      </p:sp>
      <p:grpSp>
        <p:nvGrpSpPr>
          <p:cNvPr id="325" name="组合 324"/>
          <p:cNvGrpSpPr/>
          <p:nvPr/>
        </p:nvGrpSpPr>
        <p:grpSpPr>
          <a:xfrm>
            <a:off x="7287895" y="3760470"/>
            <a:ext cx="1938020" cy="1257300"/>
            <a:chOff x="963612" y="888007"/>
            <a:chExt cx="2987937" cy="2036166"/>
          </a:xfrm>
        </p:grpSpPr>
        <p:sp>
          <p:nvSpPr>
            <p:cNvPr id="295" name="任意多边形: 形状 294"/>
            <p:cNvSpPr/>
            <p:nvPr/>
          </p:nvSpPr>
          <p:spPr>
            <a:xfrm>
              <a:off x="1290151" y="2378867"/>
              <a:ext cx="128303" cy="296257"/>
            </a:xfrm>
            <a:custGeom>
              <a:avLst/>
              <a:gdLst>
                <a:gd name="connsiteX0" fmla="*/ 122015 w 128303"/>
                <a:gd name="connsiteY0" fmla="*/ 163324 h 296257"/>
                <a:gd name="connsiteX1" fmla="*/ 25254 w 128303"/>
                <a:gd name="connsiteY1" fmla="*/ 296258 h 296257"/>
                <a:gd name="connsiteX2" fmla="*/ 6289 w 128303"/>
                <a:gd name="connsiteY2" fmla="*/ 132934 h 296257"/>
                <a:gd name="connsiteX3" fmla="*/ 103050 w 128303"/>
                <a:gd name="connsiteY3" fmla="*/ 0 h 296257"/>
                <a:gd name="connsiteX4" fmla="*/ 122015 w 128303"/>
                <a:gd name="connsiteY4" fmla="*/ 163324 h 296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03" h="296257">
                  <a:moveTo>
                    <a:pt x="122015" y="163324"/>
                  </a:moveTo>
                  <a:cubicBezTo>
                    <a:pt x="100532" y="245133"/>
                    <a:pt x="25254" y="296258"/>
                    <a:pt x="25254" y="296258"/>
                  </a:cubicBezTo>
                  <a:cubicBezTo>
                    <a:pt x="25254" y="296258"/>
                    <a:pt x="-15194" y="214744"/>
                    <a:pt x="6289" y="132934"/>
                  </a:cubicBezTo>
                  <a:cubicBezTo>
                    <a:pt x="27772" y="51125"/>
                    <a:pt x="103050" y="0"/>
                    <a:pt x="103050" y="0"/>
                  </a:cubicBezTo>
                  <a:cubicBezTo>
                    <a:pt x="103050" y="0"/>
                    <a:pt x="143497" y="81514"/>
                    <a:pt x="122015" y="163324"/>
                  </a:cubicBezTo>
                  <a:close/>
                </a:path>
              </a:pathLst>
            </a:custGeom>
            <a:solidFill>
              <a:srgbClr val="3F3D56"/>
            </a:solidFill>
            <a:ln w="3070" cap="flat">
              <a:noFill/>
              <a:prstDash val="solid"/>
              <a:miter/>
            </a:ln>
          </p:spPr>
          <p:txBody>
            <a:bodyPr rtlCol="0" anchor="ctr"/>
            <a:lstStyle/>
            <a:p>
              <a:endParaRPr lang="zh-CN" altLang="en-US"/>
            </a:p>
          </p:txBody>
        </p:sp>
        <p:sp>
          <p:nvSpPr>
            <p:cNvPr id="296" name="任意多边形: 形状 295"/>
            <p:cNvSpPr/>
            <p:nvPr/>
          </p:nvSpPr>
          <p:spPr>
            <a:xfrm>
              <a:off x="1312679" y="2459805"/>
              <a:ext cx="217894" cy="215273"/>
            </a:xfrm>
            <a:custGeom>
              <a:avLst/>
              <a:gdLst>
                <a:gd name="connsiteX0" fmla="*/ 66902 w 217894"/>
                <a:gd name="connsiteY0" fmla="*/ 65079 h 215273"/>
                <a:gd name="connsiteX1" fmla="*/ 0 w 217894"/>
                <a:gd name="connsiteY1" fmla="*/ 215274 h 215273"/>
                <a:gd name="connsiteX2" fmla="*/ 150993 w 217894"/>
                <a:gd name="connsiteY2" fmla="*/ 150194 h 215273"/>
                <a:gd name="connsiteX3" fmla="*/ 217895 w 217894"/>
                <a:gd name="connsiteY3" fmla="*/ 0 h 215273"/>
                <a:gd name="connsiteX4" fmla="*/ 66902 w 217894"/>
                <a:gd name="connsiteY4" fmla="*/ 65079 h 21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94" h="215273">
                  <a:moveTo>
                    <a:pt x="66902" y="65079"/>
                  </a:moveTo>
                  <a:cubicBezTo>
                    <a:pt x="6732" y="124525"/>
                    <a:pt x="0" y="215274"/>
                    <a:pt x="0" y="215274"/>
                  </a:cubicBezTo>
                  <a:cubicBezTo>
                    <a:pt x="0" y="215274"/>
                    <a:pt x="90823" y="209641"/>
                    <a:pt x="150993" y="150194"/>
                  </a:cubicBezTo>
                  <a:cubicBezTo>
                    <a:pt x="211163" y="90748"/>
                    <a:pt x="217895" y="0"/>
                    <a:pt x="217895" y="0"/>
                  </a:cubicBezTo>
                  <a:cubicBezTo>
                    <a:pt x="217895" y="0"/>
                    <a:pt x="127072" y="5633"/>
                    <a:pt x="66902" y="65079"/>
                  </a:cubicBezTo>
                  <a:close/>
                </a:path>
              </a:pathLst>
            </a:custGeom>
            <a:solidFill>
              <a:schemeClr val="accent1"/>
            </a:solidFill>
            <a:ln w="3070" cap="flat">
              <a:noFill/>
              <a:prstDash val="solid"/>
              <a:miter/>
            </a:ln>
          </p:spPr>
          <p:txBody>
            <a:bodyPr rtlCol="0" anchor="ctr"/>
            <a:lstStyle/>
            <a:p>
              <a:endParaRPr lang="zh-CN" altLang="en-US"/>
            </a:p>
          </p:txBody>
        </p:sp>
        <p:sp>
          <p:nvSpPr>
            <p:cNvPr id="297" name="任意多边形: 形状 296"/>
            <p:cNvSpPr/>
            <p:nvPr/>
          </p:nvSpPr>
          <p:spPr>
            <a:xfrm>
              <a:off x="1172929" y="2651171"/>
              <a:ext cx="328850" cy="139936"/>
            </a:xfrm>
            <a:custGeom>
              <a:avLst/>
              <a:gdLst>
                <a:gd name="connsiteX0" fmla="*/ 282106 w 328850"/>
                <a:gd name="connsiteY0" fmla="*/ 0 h 139936"/>
                <a:gd name="connsiteX1" fmla="*/ 328850 w 328850"/>
                <a:gd name="connsiteY1" fmla="*/ 0 h 139936"/>
                <a:gd name="connsiteX2" fmla="*/ 328850 w 328850"/>
                <a:gd name="connsiteY2" fmla="*/ 139936 h 139936"/>
                <a:gd name="connsiteX3" fmla="*/ 282106 w 328850"/>
                <a:gd name="connsiteY3" fmla="*/ 139936 h 139936"/>
                <a:gd name="connsiteX4" fmla="*/ 46744 w 328850"/>
                <a:gd name="connsiteY4" fmla="*/ 139936 h 139936"/>
                <a:gd name="connsiteX5" fmla="*/ 46744 w 328850"/>
                <a:gd name="connsiteY5" fmla="*/ 0 h 139936"/>
                <a:gd name="connsiteX6" fmla="*/ 0 w 328850"/>
                <a:gd name="connsiteY6" fmla="*/ 0 h 139936"/>
                <a:gd name="connsiteX7" fmla="*/ 46744 w 328850"/>
                <a:gd name="connsiteY7" fmla="*/ 0 h 139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850" h="139936">
                  <a:moveTo>
                    <a:pt x="282106" y="0"/>
                  </a:moveTo>
                  <a:cubicBezTo>
                    <a:pt x="307922" y="0"/>
                    <a:pt x="328850" y="0"/>
                    <a:pt x="328850" y="0"/>
                  </a:cubicBezTo>
                  <a:lnTo>
                    <a:pt x="328850" y="139936"/>
                  </a:lnTo>
                  <a:cubicBezTo>
                    <a:pt x="328850" y="139936"/>
                    <a:pt x="307922" y="139936"/>
                    <a:pt x="282106" y="139936"/>
                  </a:cubicBezTo>
                  <a:lnTo>
                    <a:pt x="46744" y="139936"/>
                  </a:lnTo>
                  <a:lnTo>
                    <a:pt x="46744" y="0"/>
                  </a:lnTo>
                  <a:cubicBezTo>
                    <a:pt x="20928" y="0"/>
                    <a:pt x="0" y="0"/>
                    <a:pt x="0" y="0"/>
                  </a:cubicBezTo>
                  <a:cubicBezTo>
                    <a:pt x="0" y="0"/>
                    <a:pt x="20928" y="0"/>
                    <a:pt x="46744" y="0"/>
                  </a:cubicBezTo>
                  <a:close/>
                </a:path>
              </a:pathLst>
            </a:custGeom>
            <a:solidFill>
              <a:schemeClr val="accent1"/>
            </a:solidFill>
            <a:ln w="3070" cap="flat">
              <a:noFill/>
              <a:prstDash val="solid"/>
              <a:miter/>
            </a:ln>
          </p:spPr>
          <p:txBody>
            <a:bodyPr rtlCol="0" anchor="ctr"/>
            <a:lstStyle/>
            <a:p>
              <a:endParaRPr lang="zh-CN" altLang="en-US"/>
            </a:p>
          </p:txBody>
        </p:sp>
        <p:sp>
          <p:nvSpPr>
            <p:cNvPr id="298" name="任意多边形: 形状 297"/>
            <p:cNvSpPr/>
            <p:nvPr/>
          </p:nvSpPr>
          <p:spPr>
            <a:xfrm>
              <a:off x="3465837" y="2511356"/>
              <a:ext cx="317543" cy="282373"/>
            </a:xfrm>
            <a:custGeom>
              <a:avLst/>
              <a:gdLst>
                <a:gd name="connsiteX0" fmla="*/ 252119 w 317543"/>
                <a:gd name="connsiteY0" fmla="*/ 50424 h 282373"/>
                <a:gd name="connsiteX1" fmla="*/ 252119 w 317543"/>
                <a:gd name="connsiteY1" fmla="*/ 0 h 282373"/>
                <a:gd name="connsiteX2" fmla="*/ 0 w 317543"/>
                <a:gd name="connsiteY2" fmla="*/ 0 h 282373"/>
                <a:gd name="connsiteX3" fmla="*/ 0 w 317543"/>
                <a:gd name="connsiteY3" fmla="*/ 233210 h 282373"/>
                <a:gd name="connsiteX4" fmla="*/ 49163 w 317543"/>
                <a:gd name="connsiteY4" fmla="*/ 282374 h 282373"/>
                <a:gd name="connsiteX5" fmla="*/ 202956 w 317543"/>
                <a:gd name="connsiteY5" fmla="*/ 282374 h 282373"/>
                <a:gd name="connsiteX6" fmla="*/ 252119 w 317543"/>
                <a:gd name="connsiteY6" fmla="*/ 233210 h 282373"/>
                <a:gd name="connsiteX7" fmla="*/ 252119 w 317543"/>
                <a:gd name="connsiteY7" fmla="*/ 181526 h 282373"/>
                <a:gd name="connsiteX8" fmla="*/ 317543 w 317543"/>
                <a:gd name="connsiteY8" fmla="*/ 115848 h 282373"/>
                <a:gd name="connsiteX9" fmla="*/ 252119 w 317543"/>
                <a:gd name="connsiteY9" fmla="*/ 50424 h 282373"/>
                <a:gd name="connsiteX10" fmla="*/ 252119 w 317543"/>
                <a:gd name="connsiteY10" fmla="*/ 156314 h 282373"/>
                <a:gd name="connsiteX11" fmla="*/ 252119 w 317543"/>
                <a:gd name="connsiteY11" fmla="*/ 75636 h 282373"/>
                <a:gd name="connsiteX12" fmla="*/ 292458 w 317543"/>
                <a:gd name="connsiteY12" fmla="*/ 115975 h 282373"/>
                <a:gd name="connsiteX13" fmla="*/ 252119 w 317543"/>
                <a:gd name="connsiteY13" fmla="*/ 156314 h 28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543" h="282373">
                  <a:moveTo>
                    <a:pt x="252119" y="50424"/>
                  </a:moveTo>
                  <a:lnTo>
                    <a:pt x="252119" y="0"/>
                  </a:lnTo>
                  <a:lnTo>
                    <a:pt x="0" y="0"/>
                  </a:lnTo>
                  <a:lnTo>
                    <a:pt x="0" y="233210"/>
                  </a:lnTo>
                  <a:cubicBezTo>
                    <a:pt x="0" y="260362"/>
                    <a:pt x="22011" y="282374"/>
                    <a:pt x="49163" y="282374"/>
                  </a:cubicBezTo>
                  <a:lnTo>
                    <a:pt x="202956" y="282374"/>
                  </a:lnTo>
                  <a:cubicBezTo>
                    <a:pt x="230108" y="282374"/>
                    <a:pt x="252119" y="260362"/>
                    <a:pt x="252119" y="233210"/>
                  </a:cubicBezTo>
                  <a:lnTo>
                    <a:pt x="252119" y="181526"/>
                  </a:lnTo>
                  <a:cubicBezTo>
                    <a:pt x="288322" y="181456"/>
                    <a:pt x="317613" y="152050"/>
                    <a:pt x="317543" y="115848"/>
                  </a:cubicBezTo>
                  <a:cubicBezTo>
                    <a:pt x="317473" y="79744"/>
                    <a:pt x="288223" y="50494"/>
                    <a:pt x="252119" y="50424"/>
                  </a:cubicBezTo>
                  <a:close/>
                  <a:moveTo>
                    <a:pt x="252119" y="156314"/>
                  </a:moveTo>
                  <a:lnTo>
                    <a:pt x="252119" y="75636"/>
                  </a:lnTo>
                  <a:cubicBezTo>
                    <a:pt x="274398" y="75636"/>
                    <a:pt x="292458" y="93696"/>
                    <a:pt x="292458" y="115975"/>
                  </a:cubicBezTo>
                  <a:cubicBezTo>
                    <a:pt x="292458" y="138253"/>
                    <a:pt x="274398" y="156314"/>
                    <a:pt x="252119" y="156314"/>
                  </a:cubicBezTo>
                  <a:close/>
                </a:path>
              </a:pathLst>
            </a:custGeom>
            <a:solidFill>
              <a:srgbClr val="808080"/>
            </a:solidFill>
            <a:ln w="3070" cap="flat">
              <a:noFill/>
              <a:prstDash val="solid"/>
              <a:miter/>
            </a:ln>
          </p:spPr>
          <p:txBody>
            <a:bodyPr rtlCol="0" anchor="ctr"/>
            <a:lstStyle/>
            <a:p>
              <a:endParaRPr lang="zh-CN" altLang="en-US"/>
            </a:p>
          </p:txBody>
        </p:sp>
        <p:sp>
          <p:nvSpPr>
            <p:cNvPr id="299" name="任意多边形: 形状 298"/>
            <p:cNvSpPr/>
            <p:nvPr/>
          </p:nvSpPr>
          <p:spPr>
            <a:xfrm>
              <a:off x="3649993" y="2569672"/>
              <a:ext cx="119701" cy="119701"/>
            </a:xfrm>
            <a:custGeom>
              <a:avLst/>
              <a:gdLst>
                <a:gd name="connsiteX0" fmla="*/ 59851 w 119701"/>
                <a:gd name="connsiteY0" fmla="*/ 0 h 119701"/>
                <a:gd name="connsiteX1" fmla="*/ 0 w 119701"/>
                <a:gd name="connsiteY1" fmla="*/ 59851 h 119701"/>
                <a:gd name="connsiteX2" fmla="*/ 59851 w 119701"/>
                <a:gd name="connsiteY2" fmla="*/ 119702 h 119701"/>
                <a:gd name="connsiteX3" fmla="*/ 119702 w 119701"/>
                <a:gd name="connsiteY3" fmla="*/ 59851 h 119701"/>
                <a:gd name="connsiteX4" fmla="*/ 59851 w 119701"/>
                <a:gd name="connsiteY4" fmla="*/ 0 h 119701"/>
                <a:gd name="connsiteX5" fmla="*/ 59851 w 119701"/>
                <a:gd name="connsiteY5" fmla="*/ 96682 h 119701"/>
                <a:gd name="connsiteX6" fmla="*/ 23020 w 119701"/>
                <a:gd name="connsiteY6" fmla="*/ 59851 h 119701"/>
                <a:gd name="connsiteX7" fmla="*/ 59851 w 119701"/>
                <a:gd name="connsiteY7" fmla="*/ 23020 h 119701"/>
                <a:gd name="connsiteX8" fmla="*/ 96682 w 119701"/>
                <a:gd name="connsiteY8" fmla="*/ 59851 h 119701"/>
                <a:gd name="connsiteX9" fmla="*/ 59851 w 119701"/>
                <a:gd name="connsiteY9" fmla="*/ 96682 h 11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701" h="119701">
                  <a:moveTo>
                    <a:pt x="59851" y="0"/>
                  </a:moveTo>
                  <a:cubicBezTo>
                    <a:pt x="26796" y="0"/>
                    <a:pt x="0" y="26796"/>
                    <a:pt x="0" y="59851"/>
                  </a:cubicBezTo>
                  <a:cubicBezTo>
                    <a:pt x="0" y="92906"/>
                    <a:pt x="26796" y="119702"/>
                    <a:pt x="59851" y="119702"/>
                  </a:cubicBezTo>
                  <a:cubicBezTo>
                    <a:pt x="92906" y="119702"/>
                    <a:pt x="119702" y="92906"/>
                    <a:pt x="119702" y="59851"/>
                  </a:cubicBezTo>
                  <a:cubicBezTo>
                    <a:pt x="119702" y="26796"/>
                    <a:pt x="92906" y="0"/>
                    <a:pt x="59851" y="0"/>
                  </a:cubicBezTo>
                  <a:close/>
                  <a:moveTo>
                    <a:pt x="59851" y="96682"/>
                  </a:moveTo>
                  <a:cubicBezTo>
                    <a:pt x="39509" y="96682"/>
                    <a:pt x="23020" y="80192"/>
                    <a:pt x="23020" y="59851"/>
                  </a:cubicBezTo>
                  <a:cubicBezTo>
                    <a:pt x="23020" y="39509"/>
                    <a:pt x="39509" y="23020"/>
                    <a:pt x="59851" y="23020"/>
                  </a:cubicBezTo>
                  <a:cubicBezTo>
                    <a:pt x="80192" y="23020"/>
                    <a:pt x="96682" y="39509"/>
                    <a:pt x="96682" y="59851"/>
                  </a:cubicBezTo>
                  <a:cubicBezTo>
                    <a:pt x="96682" y="80192"/>
                    <a:pt x="80192" y="96682"/>
                    <a:pt x="59851" y="96682"/>
                  </a:cubicBezTo>
                  <a:close/>
                </a:path>
              </a:pathLst>
            </a:custGeom>
            <a:solidFill>
              <a:srgbClr val="6C63FF"/>
            </a:solidFill>
            <a:ln w="3070" cap="flat">
              <a:noFill/>
              <a:prstDash val="solid"/>
              <a:miter/>
            </a:ln>
          </p:spPr>
          <p:txBody>
            <a:bodyPr rtlCol="0" anchor="ctr"/>
            <a:lstStyle/>
            <a:p>
              <a:endParaRPr lang="zh-CN" altLang="en-US"/>
            </a:p>
          </p:txBody>
        </p:sp>
        <p:sp>
          <p:nvSpPr>
            <p:cNvPr id="300" name="任意多边形: 形状 299"/>
            <p:cNvSpPr/>
            <p:nvPr/>
          </p:nvSpPr>
          <p:spPr>
            <a:xfrm>
              <a:off x="3649993" y="2569672"/>
              <a:ext cx="119701" cy="119701"/>
            </a:xfrm>
            <a:custGeom>
              <a:avLst/>
              <a:gdLst>
                <a:gd name="connsiteX0" fmla="*/ 59851 w 119701"/>
                <a:gd name="connsiteY0" fmla="*/ 0 h 119701"/>
                <a:gd name="connsiteX1" fmla="*/ 0 w 119701"/>
                <a:gd name="connsiteY1" fmla="*/ 59851 h 119701"/>
                <a:gd name="connsiteX2" fmla="*/ 59851 w 119701"/>
                <a:gd name="connsiteY2" fmla="*/ 119702 h 119701"/>
                <a:gd name="connsiteX3" fmla="*/ 119702 w 119701"/>
                <a:gd name="connsiteY3" fmla="*/ 59851 h 119701"/>
                <a:gd name="connsiteX4" fmla="*/ 59851 w 119701"/>
                <a:gd name="connsiteY4" fmla="*/ 0 h 119701"/>
                <a:gd name="connsiteX5" fmla="*/ 59851 w 119701"/>
                <a:gd name="connsiteY5" fmla="*/ 96682 h 119701"/>
                <a:gd name="connsiteX6" fmla="*/ 23020 w 119701"/>
                <a:gd name="connsiteY6" fmla="*/ 59851 h 119701"/>
                <a:gd name="connsiteX7" fmla="*/ 59851 w 119701"/>
                <a:gd name="connsiteY7" fmla="*/ 23020 h 119701"/>
                <a:gd name="connsiteX8" fmla="*/ 96682 w 119701"/>
                <a:gd name="connsiteY8" fmla="*/ 59851 h 119701"/>
                <a:gd name="connsiteX9" fmla="*/ 59851 w 119701"/>
                <a:gd name="connsiteY9" fmla="*/ 96682 h 11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701" h="119701">
                  <a:moveTo>
                    <a:pt x="59851" y="0"/>
                  </a:moveTo>
                  <a:cubicBezTo>
                    <a:pt x="26796" y="0"/>
                    <a:pt x="0" y="26796"/>
                    <a:pt x="0" y="59851"/>
                  </a:cubicBezTo>
                  <a:cubicBezTo>
                    <a:pt x="0" y="92906"/>
                    <a:pt x="26796" y="119702"/>
                    <a:pt x="59851" y="119702"/>
                  </a:cubicBezTo>
                  <a:cubicBezTo>
                    <a:pt x="92906" y="119702"/>
                    <a:pt x="119702" y="92906"/>
                    <a:pt x="119702" y="59851"/>
                  </a:cubicBezTo>
                  <a:cubicBezTo>
                    <a:pt x="119702" y="26796"/>
                    <a:pt x="92906" y="0"/>
                    <a:pt x="59851" y="0"/>
                  </a:cubicBezTo>
                  <a:close/>
                  <a:moveTo>
                    <a:pt x="59851" y="96682"/>
                  </a:moveTo>
                  <a:cubicBezTo>
                    <a:pt x="39509" y="96682"/>
                    <a:pt x="23020" y="80192"/>
                    <a:pt x="23020" y="59851"/>
                  </a:cubicBezTo>
                  <a:cubicBezTo>
                    <a:pt x="23020" y="39509"/>
                    <a:pt x="39509" y="23020"/>
                    <a:pt x="59851" y="23020"/>
                  </a:cubicBezTo>
                  <a:cubicBezTo>
                    <a:pt x="80192" y="23020"/>
                    <a:pt x="96682" y="39509"/>
                    <a:pt x="96682" y="59851"/>
                  </a:cubicBezTo>
                  <a:cubicBezTo>
                    <a:pt x="96682" y="80192"/>
                    <a:pt x="80192" y="96682"/>
                    <a:pt x="59851" y="96682"/>
                  </a:cubicBezTo>
                  <a:close/>
                </a:path>
              </a:pathLst>
            </a:custGeom>
            <a:solidFill>
              <a:schemeClr val="accent1"/>
            </a:solidFill>
            <a:ln w="3070" cap="flat">
              <a:noFill/>
              <a:prstDash val="solid"/>
              <a:miter/>
            </a:ln>
          </p:spPr>
          <p:txBody>
            <a:bodyPr rtlCol="0" anchor="ctr"/>
            <a:lstStyle/>
            <a:p>
              <a:endParaRPr lang="zh-CN" altLang="en-US"/>
            </a:p>
          </p:txBody>
        </p:sp>
        <p:sp>
          <p:nvSpPr>
            <p:cNvPr id="301" name="任意多边形: 形状 300"/>
            <p:cNvSpPr/>
            <p:nvPr/>
          </p:nvSpPr>
          <p:spPr>
            <a:xfrm>
              <a:off x="3479648" y="2523633"/>
              <a:ext cx="230195" cy="257819"/>
            </a:xfrm>
            <a:custGeom>
              <a:avLst/>
              <a:gdLst>
                <a:gd name="connsiteX0" fmla="*/ 0 w 230195"/>
                <a:gd name="connsiteY0" fmla="*/ 0 h 257819"/>
                <a:gd name="connsiteX1" fmla="*/ 230195 w 230195"/>
                <a:gd name="connsiteY1" fmla="*/ 0 h 257819"/>
                <a:gd name="connsiteX2" fmla="*/ 230195 w 230195"/>
                <a:gd name="connsiteY2" fmla="*/ 0 h 257819"/>
                <a:gd name="connsiteX3" fmla="*/ 230195 w 230195"/>
                <a:gd name="connsiteY3" fmla="*/ 227830 h 257819"/>
                <a:gd name="connsiteX4" fmla="*/ 200207 w 230195"/>
                <a:gd name="connsiteY4" fmla="*/ 257819 h 257819"/>
                <a:gd name="connsiteX5" fmla="*/ 29989 w 230195"/>
                <a:gd name="connsiteY5" fmla="*/ 257819 h 257819"/>
                <a:gd name="connsiteX6" fmla="*/ 0 w 230195"/>
                <a:gd name="connsiteY6" fmla="*/ 227830 h 257819"/>
                <a:gd name="connsiteX7" fmla="*/ 0 w 230195"/>
                <a:gd name="connsiteY7" fmla="*/ 0 h 257819"/>
                <a:gd name="connsiteX8" fmla="*/ 0 w 230195"/>
                <a:gd name="connsiteY8" fmla="*/ 0 h 25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95" h="257819">
                  <a:moveTo>
                    <a:pt x="0" y="0"/>
                  </a:moveTo>
                  <a:lnTo>
                    <a:pt x="230195" y="0"/>
                  </a:lnTo>
                  <a:lnTo>
                    <a:pt x="230195" y="0"/>
                  </a:lnTo>
                  <a:lnTo>
                    <a:pt x="230195" y="227830"/>
                  </a:lnTo>
                  <a:cubicBezTo>
                    <a:pt x="230195" y="244393"/>
                    <a:pt x="216769" y="257819"/>
                    <a:pt x="200207" y="257819"/>
                  </a:cubicBezTo>
                  <a:lnTo>
                    <a:pt x="29989" y="257819"/>
                  </a:lnTo>
                  <a:cubicBezTo>
                    <a:pt x="13427" y="257819"/>
                    <a:pt x="0" y="244393"/>
                    <a:pt x="0" y="227830"/>
                  </a:cubicBezTo>
                  <a:lnTo>
                    <a:pt x="0" y="0"/>
                  </a:lnTo>
                  <a:lnTo>
                    <a:pt x="0" y="0"/>
                  </a:lnTo>
                  <a:close/>
                </a:path>
              </a:pathLst>
            </a:custGeom>
            <a:solidFill>
              <a:schemeClr val="accent1"/>
            </a:solidFill>
            <a:ln w="3070" cap="flat">
              <a:noFill/>
              <a:prstDash val="solid"/>
              <a:miter/>
            </a:ln>
          </p:spPr>
          <p:txBody>
            <a:bodyPr rtlCol="0" anchor="ctr"/>
            <a:lstStyle/>
            <a:p>
              <a:endParaRPr lang="zh-CN" altLang="en-US"/>
            </a:p>
          </p:txBody>
        </p:sp>
        <p:sp>
          <p:nvSpPr>
            <p:cNvPr id="302" name="任意多边形: 形状 301"/>
            <p:cNvSpPr/>
            <p:nvPr/>
          </p:nvSpPr>
          <p:spPr>
            <a:xfrm>
              <a:off x="963612" y="2781452"/>
              <a:ext cx="2987937" cy="101286"/>
            </a:xfrm>
            <a:custGeom>
              <a:avLst/>
              <a:gdLst>
                <a:gd name="connsiteX0" fmla="*/ 0 w 2987937"/>
                <a:gd name="connsiteY0" fmla="*/ 0 h 101286"/>
                <a:gd name="connsiteX1" fmla="*/ 2987938 w 2987937"/>
                <a:gd name="connsiteY1" fmla="*/ 0 h 101286"/>
                <a:gd name="connsiteX2" fmla="*/ 2987938 w 2987937"/>
                <a:gd name="connsiteY2" fmla="*/ 101286 h 101286"/>
                <a:gd name="connsiteX3" fmla="*/ 0 w 2987937"/>
                <a:gd name="connsiteY3" fmla="*/ 101286 h 101286"/>
              </a:gdLst>
              <a:ahLst/>
              <a:cxnLst>
                <a:cxn ang="0">
                  <a:pos x="connsiteX0" y="connsiteY0"/>
                </a:cxn>
                <a:cxn ang="0">
                  <a:pos x="connsiteX1" y="connsiteY1"/>
                </a:cxn>
                <a:cxn ang="0">
                  <a:pos x="connsiteX2" y="connsiteY2"/>
                </a:cxn>
                <a:cxn ang="0">
                  <a:pos x="connsiteX3" y="connsiteY3"/>
                </a:cxn>
              </a:cxnLst>
              <a:rect l="l" t="t" r="r" b="b"/>
              <a:pathLst>
                <a:path w="2987937" h="101286">
                  <a:moveTo>
                    <a:pt x="0" y="0"/>
                  </a:moveTo>
                  <a:lnTo>
                    <a:pt x="2987938" y="0"/>
                  </a:lnTo>
                  <a:lnTo>
                    <a:pt x="2987938" y="101286"/>
                  </a:lnTo>
                  <a:lnTo>
                    <a:pt x="0" y="101286"/>
                  </a:lnTo>
                  <a:close/>
                </a:path>
              </a:pathLst>
            </a:custGeom>
            <a:solidFill>
              <a:srgbClr val="E0E0E0"/>
            </a:solidFill>
            <a:ln w="3070" cap="flat">
              <a:noFill/>
              <a:prstDash val="solid"/>
              <a:miter/>
            </a:ln>
          </p:spPr>
          <p:txBody>
            <a:bodyPr rtlCol="0" anchor="ctr"/>
            <a:lstStyle/>
            <a:p>
              <a:endParaRPr lang="zh-CN" altLang="en-US"/>
            </a:p>
          </p:txBody>
        </p:sp>
        <p:sp>
          <p:nvSpPr>
            <p:cNvPr id="303" name="任意多边形: 形状 302"/>
            <p:cNvSpPr/>
            <p:nvPr/>
          </p:nvSpPr>
          <p:spPr>
            <a:xfrm>
              <a:off x="1918327" y="888007"/>
              <a:ext cx="1082514" cy="1633563"/>
            </a:xfrm>
            <a:custGeom>
              <a:avLst/>
              <a:gdLst>
                <a:gd name="connsiteX0" fmla="*/ 1010614 w 1082514"/>
                <a:gd name="connsiteY0" fmla="*/ 1215747 h 1633563"/>
                <a:gd name="connsiteX1" fmla="*/ 660434 w 1082514"/>
                <a:gd name="connsiteY1" fmla="*/ 995805 h 1633563"/>
                <a:gd name="connsiteX2" fmla="*/ 660499 w 1082514"/>
                <a:gd name="connsiteY2" fmla="*/ 993235 h 1633563"/>
                <a:gd name="connsiteX3" fmla="*/ 660499 w 1082514"/>
                <a:gd name="connsiteY3" fmla="*/ 893733 h 1633563"/>
                <a:gd name="connsiteX4" fmla="*/ 660939 w 1082514"/>
                <a:gd name="connsiteY4" fmla="*/ 893581 h 1633563"/>
                <a:gd name="connsiteX5" fmla="*/ 660939 w 1082514"/>
                <a:gd name="connsiteY5" fmla="*/ 889810 h 1633563"/>
                <a:gd name="connsiteX6" fmla="*/ 867048 w 1082514"/>
                <a:gd name="connsiteY6" fmla="*/ 673793 h 1633563"/>
                <a:gd name="connsiteX7" fmla="*/ 889040 w 1082514"/>
                <a:gd name="connsiteY7" fmla="*/ 626378 h 1633563"/>
                <a:gd name="connsiteX8" fmla="*/ 914637 w 1082514"/>
                <a:gd name="connsiteY8" fmla="*/ 568126 h 1633563"/>
                <a:gd name="connsiteX9" fmla="*/ 910521 w 1082514"/>
                <a:gd name="connsiteY9" fmla="*/ 538920 h 1633563"/>
                <a:gd name="connsiteX10" fmla="*/ 913255 w 1082514"/>
                <a:gd name="connsiteY10" fmla="*/ 494570 h 1633563"/>
                <a:gd name="connsiteX11" fmla="*/ 791157 w 1082514"/>
                <a:gd name="connsiteY11" fmla="*/ 219650 h 1633563"/>
                <a:gd name="connsiteX12" fmla="*/ 792311 w 1082514"/>
                <a:gd name="connsiteY12" fmla="*/ 201573 h 1633563"/>
                <a:gd name="connsiteX13" fmla="*/ 690402 w 1082514"/>
                <a:gd name="connsiteY13" fmla="*/ 119199 h 1633563"/>
                <a:gd name="connsiteX14" fmla="*/ 707415 w 1082514"/>
                <a:gd name="connsiteY14" fmla="*/ 12665 h 1633563"/>
                <a:gd name="connsiteX15" fmla="*/ 560480 w 1082514"/>
                <a:gd name="connsiteY15" fmla="*/ 62147 h 1633563"/>
                <a:gd name="connsiteX16" fmla="*/ 580664 w 1082514"/>
                <a:gd name="connsiteY16" fmla="*/ 0 h 1633563"/>
                <a:gd name="connsiteX17" fmla="*/ 347656 w 1082514"/>
                <a:gd name="connsiteY17" fmla="*/ 155615 h 1633563"/>
                <a:gd name="connsiteX18" fmla="*/ 311424 w 1082514"/>
                <a:gd name="connsiteY18" fmla="*/ 205033 h 1633563"/>
                <a:gd name="connsiteX19" fmla="*/ 172031 w 1082514"/>
                <a:gd name="connsiteY19" fmla="*/ 494570 h 1633563"/>
                <a:gd name="connsiteX20" fmla="*/ 174714 w 1082514"/>
                <a:gd name="connsiteY20" fmla="*/ 538521 h 1633563"/>
                <a:gd name="connsiteX21" fmla="*/ 170469 w 1082514"/>
                <a:gd name="connsiteY21" fmla="*/ 568126 h 1633563"/>
                <a:gd name="connsiteX22" fmla="*/ 196269 w 1082514"/>
                <a:gd name="connsiteY22" fmla="*/ 626436 h 1633563"/>
                <a:gd name="connsiteX23" fmla="*/ 218362 w 1082514"/>
                <a:gd name="connsiteY23" fmla="*/ 674008 h 1633563"/>
                <a:gd name="connsiteX24" fmla="*/ 423028 w 1082514"/>
                <a:gd name="connsiteY24" fmla="*/ 889267 h 1633563"/>
                <a:gd name="connsiteX25" fmla="*/ 423028 w 1082514"/>
                <a:gd name="connsiteY25" fmla="*/ 993235 h 1633563"/>
                <a:gd name="connsiteX26" fmla="*/ 423088 w 1082514"/>
                <a:gd name="connsiteY26" fmla="*/ 995622 h 1633563"/>
                <a:gd name="connsiteX27" fmla="*/ 71225 w 1082514"/>
                <a:gd name="connsiteY27" fmla="*/ 1216844 h 1633563"/>
                <a:gd name="connsiteX28" fmla="*/ 0 w 1082514"/>
                <a:gd name="connsiteY28" fmla="*/ 1494404 h 1633563"/>
                <a:gd name="connsiteX29" fmla="*/ 550691 w 1082514"/>
                <a:gd name="connsiteY29" fmla="*/ 1633563 h 1633563"/>
                <a:gd name="connsiteX30" fmla="*/ 1082514 w 1082514"/>
                <a:gd name="connsiteY30" fmla="*/ 1507261 h 1633563"/>
                <a:gd name="connsiteX31" fmla="*/ 1010614 w 1082514"/>
                <a:gd name="connsiteY31" fmla="*/ 1215747 h 163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514" h="1633563">
                  <a:moveTo>
                    <a:pt x="1010614" y="1215747"/>
                  </a:moveTo>
                  <a:cubicBezTo>
                    <a:pt x="978590" y="1099508"/>
                    <a:pt x="797038" y="1014626"/>
                    <a:pt x="660434" y="995805"/>
                  </a:cubicBezTo>
                  <a:cubicBezTo>
                    <a:pt x="660453" y="994948"/>
                    <a:pt x="660499" y="994097"/>
                    <a:pt x="660499" y="993235"/>
                  </a:cubicBezTo>
                  <a:lnTo>
                    <a:pt x="660499" y="893733"/>
                  </a:lnTo>
                  <a:cubicBezTo>
                    <a:pt x="660644" y="893679"/>
                    <a:pt x="660794" y="893635"/>
                    <a:pt x="660939" y="893581"/>
                  </a:cubicBezTo>
                  <a:lnTo>
                    <a:pt x="660939" y="889810"/>
                  </a:lnTo>
                  <a:cubicBezTo>
                    <a:pt x="759170" y="853278"/>
                    <a:pt x="835165" y="773630"/>
                    <a:pt x="867048" y="673793"/>
                  </a:cubicBezTo>
                  <a:cubicBezTo>
                    <a:pt x="875491" y="658528"/>
                    <a:pt x="882840" y="642683"/>
                    <a:pt x="889040" y="626378"/>
                  </a:cubicBezTo>
                  <a:cubicBezTo>
                    <a:pt x="903623" y="621068"/>
                    <a:pt x="914637" y="597021"/>
                    <a:pt x="914637" y="568126"/>
                  </a:cubicBezTo>
                  <a:cubicBezTo>
                    <a:pt x="914691" y="558243"/>
                    <a:pt x="913305" y="548404"/>
                    <a:pt x="910521" y="538920"/>
                  </a:cubicBezTo>
                  <a:cubicBezTo>
                    <a:pt x="912311" y="524204"/>
                    <a:pt x="913224" y="509395"/>
                    <a:pt x="913255" y="494570"/>
                  </a:cubicBezTo>
                  <a:cubicBezTo>
                    <a:pt x="913370" y="389765"/>
                    <a:pt x="868990" y="289837"/>
                    <a:pt x="791157" y="219650"/>
                  </a:cubicBezTo>
                  <a:cubicBezTo>
                    <a:pt x="792300" y="213697"/>
                    <a:pt x="792688" y="207623"/>
                    <a:pt x="792311" y="201573"/>
                  </a:cubicBezTo>
                  <a:cubicBezTo>
                    <a:pt x="789221" y="153815"/>
                    <a:pt x="738210" y="121369"/>
                    <a:pt x="690402" y="119199"/>
                  </a:cubicBezTo>
                  <a:cubicBezTo>
                    <a:pt x="716178" y="89957"/>
                    <a:pt x="722802" y="48481"/>
                    <a:pt x="707415" y="12665"/>
                  </a:cubicBezTo>
                  <a:cubicBezTo>
                    <a:pt x="676931" y="57077"/>
                    <a:pt x="614347" y="61798"/>
                    <a:pt x="560480" y="62147"/>
                  </a:cubicBezTo>
                  <a:cubicBezTo>
                    <a:pt x="583723" y="53146"/>
                    <a:pt x="594183" y="20940"/>
                    <a:pt x="580664" y="0"/>
                  </a:cubicBezTo>
                  <a:cubicBezTo>
                    <a:pt x="524366" y="75461"/>
                    <a:pt x="414618" y="89434"/>
                    <a:pt x="347656" y="155615"/>
                  </a:cubicBezTo>
                  <a:cubicBezTo>
                    <a:pt x="333068" y="170091"/>
                    <a:pt x="320842" y="186766"/>
                    <a:pt x="311424" y="205033"/>
                  </a:cubicBezTo>
                  <a:cubicBezTo>
                    <a:pt x="223267" y="275262"/>
                    <a:pt x="171948" y="381859"/>
                    <a:pt x="172031" y="494570"/>
                  </a:cubicBezTo>
                  <a:cubicBezTo>
                    <a:pt x="172061" y="509260"/>
                    <a:pt x="172957" y="523936"/>
                    <a:pt x="174714" y="538521"/>
                  </a:cubicBezTo>
                  <a:cubicBezTo>
                    <a:pt x="171844" y="548125"/>
                    <a:pt x="170413" y="558102"/>
                    <a:pt x="170469" y="568126"/>
                  </a:cubicBezTo>
                  <a:cubicBezTo>
                    <a:pt x="170469" y="597153"/>
                    <a:pt x="181587" y="621275"/>
                    <a:pt x="196269" y="626436"/>
                  </a:cubicBezTo>
                  <a:cubicBezTo>
                    <a:pt x="202495" y="642798"/>
                    <a:pt x="209878" y="658695"/>
                    <a:pt x="218362" y="674008"/>
                  </a:cubicBezTo>
                  <a:cubicBezTo>
                    <a:pt x="250129" y="773253"/>
                    <a:pt x="325511" y="852537"/>
                    <a:pt x="423028" y="889267"/>
                  </a:cubicBezTo>
                  <a:lnTo>
                    <a:pt x="423028" y="993235"/>
                  </a:lnTo>
                  <a:cubicBezTo>
                    <a:pt x="423028" y="994035"/>
                    <a:pt x="423072" y="994825"/>
                    <a:pt x="423088" y="995622"/>
                  </a:cubicBezTo>
                  <a:cubicBezTo>
                    <a:pt x="285966" y="1014120"/>
                    <a:pt x="102964" y="1099670"/>
                    <a:pt x="71225" y="1216844"/>
                  </a:cubicBezTo>
                  <a:cubicBezTo>
                    <a:pt x="43816" y="1318032"/>
                    <a:pt x="14558" y="1429159"/>
                    <a:pt x="0" y="1494404"/>
                  </a:cubicBezTo>
                  <a:cubicBezTo>
                    <a:pt x="124779" y="1582081"/>
                    <a:pt x="386605" y="1633563"/>
                    <a:pt x="550691" y="1633563"/>
                  </a:cubicBezTo>
                  <a:cubicBezTo>
                    <a:pt x="706593" y="1633563"/>
                    <a:pt x="961409" y="1587097"/>
                    <a:pt x="1082514" y="1507261"/>
                  </a:cubicBezTo>
                  <a:cubicBezTo>
                    <a:pt x="1069396" y="1435572"/>
                    <a:pt x="1039216" y="1319565"/>
                    <a:pt x="1010614" y="1215747"/>
                  </a:cubicBezTo>
                  <a:close/>
                </a:path>
              </a:pathLst>
            </a:custGeom>
            <a:solidFill>
              <a:srgbClr val="808080"/>
            </a:solidFill>
            <a:ln w="3070" cap="flat">
              <a:noFill/>
              <a:prstDash val="solid"/>
              <a:miter/>
            </a:ln>
          </p:spPr>
          <p:txBody>
            <a:bodyPr rtlCol="0" anchor="ctr"/>
            <a:lstStyle/>
            <a:p>
              <a:endParaRPr lang="zh-CN" altLang="en-US"/>
            </a:p>
          </p:txBody>
        </p:sp>
        <p:sp>
          <p:nvSpPr>
            <p:cNvPr id="304" name="任意多边形: 形状 303"/>
            <p:cNvSpPr/>
            <p:nvPr/>
          </p:nvSpPr>
          <p:spPr>
            <a:xfrm>
              <a:off x="1937453" y="1873687"/>
              <a:ext cx="1044262" cy="619021"/>
            </a:xfrm>
            <a:custGeom>
              <a:avLst/>
              <a:gdLst>
                <a:gd name="connsiteX0" fmla="*/ 531232 w 1044262"/>
                <a:gd name="connsiteY0" fmla="*/ 619021 h 619021"/>
                <a:gd name="connsiteX1" fmla="*/ 1044262 w 1044262"/>
                <a:gd name="connsiteY1" fmla="*/ 497182 h 619021"/>
                <a:gd name="connsiteX2" fmla="*/ 974903 w 1044262"/>
                <a:gd name="connsiteY2" fmla="*/ 215969 h 619021"/>
                <a:gd name="connsiteX3" fmla="*/ 585693 w 1044262"/>
                <a:gd name="connsiteY3" fmla="*/ 0 h 619021"/>
                <a:gd name="connsiteX4" fmla="*/ 458206 w 1044262"/>
                <a:gd name="connsiteY4" fmla="*/ 0 h 619021"/>
                <a:gd name="connsiteX5" fmla="*/ 68708 w 1044262"/>
                <a:gd name="connsiteY5" fmla="*/ 217027 h 619021"/>
                <a:gd name="connsiteX6" fmla="*/ 0 w 1044262"/>
                <a:gd name="connsiteY6" fmla="*/ 484779 h 619021"/>
                <a:gd name="connsiteX7" fmla="*/ 531232 w 1044262"/>
                <a:gd name="connsiteY7" fmla="*/ 619021 h 6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62" h="619021">
                  <a:moveTo>
                    <a:pt x="531232" y="619021"/>
                  </a:moveTo>
                  <a:cubicBezTo>
                    <a:pt x="681625" y="619021"/>
                    <a:pt x="927437" y="574197"/>
                    <a:pt x="1044262" y="497182"/>
                  </a:cubicBezTo>
                  <a:cubicBezTo>
                    <a:pt x="1031608" y="428025"/>
                    <a:pt x="1002494" y="316118"/>
                    <a:pt x="974903" y="215969"/>
                  </a:cubicBezTo>
                  <a:cubicBezTo>
                    <a:pt x="939764" y="88424"/>
                    <a:pt x="717990" y="0"/>
                    <a:pt x="585693" y="0"/>
                  </a:cubicBezTo>
                  <a:lnTo>
                    <a:pt x="458206" y="0"/>
                  </a:lnTo>
                  <a:cubicBezTo>
                    <a:pt x="325498" y="0"/>
                    <a:pt x="103404" y="88935"/>
                    <a:pt x="68708" y="217027"/>
                  </a:cubicBezTo>
                  <a:cubicBezTo>
                    <a:pt x="42267" y="314640"/>
                    <a:pt x="14043" y="421840"/>
                    <a:pt x="0" y="484779"/>
                  </a:cubicBezTo>
                  <a:cubicBezTo>
                    <a:pt x="120370" y="569358"/>
                    <a:pt x="372943" y="619021"/>
                    <a:pt x="531232" y="619021"/>
                  </a:cubicBezTo>
                  <a:close/>
                </a:path>
              </a:pathLst>
            </a:custGeom>
            <a:solidFill>
              <a:schemeClr val="accent1"/>
            </a:solidFill>
            <a:ln w="3070" cap="flat">
              <a:noFill/>
              <a:prstDash val="solid"/>
              <a:miter/>
            </a:ln>
          </p:spPr>
          <p:txBody>
            <a:bodyPr rtlCol="0" anchor="ctr"/>
            <a:lstStyle/>
            <a:p>
              <a:endParaRPr lang="zh-CN" altLang="en-US"/>
            </a:p>
          </p:txBody>
        </p:sp>
        <p:sp>
          <p:nvSpPr>
            <p:cNvPr id="305" name="任意多边形: 形状 304"/>
            <p:cNvSpPr/>
            <p:nvPr/>
          </p:nvSpPr>
          <p:spPr>
            <a:xfrm>
              <a:off x="2103406" y="1036447"/>
              <a:ext cx="715031" cy="715031"/>
            </a:xfrm>
            <a:custGeom>
              <a:avLst/>
              <a:gdLst>
                <a:gd name="connsiteX0" fmla="*/ 715032 w 715031"/>
                <a:gd name="connsiteY0" fmla="*/ 357516 h 715031"/>
                <a:gd name="connsiteX1" fmla="*/ 357516 w 715031"/>
                <a:gd name="connsiteY1" fmla="*/ 715032 h 715031"/>
                <a:gd name="connsiteX2" fmla="*/ 0 w 715031"/>
                <a:gd name="connsiteY2" fmla="*/ 357516 h 715031"/>
                <a:gd name="connsiteX3" fmla="*/ 357516 w 715031"/>
                <a:gd name="connsiteY3" fmla="*/ 0 h 715031"/>
                <a:gd name="connsiteX4" fmla="*/ 715032 w 715031"/>
                <a:gd name="connsiteY4" fmla="*/ 357516 h 71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031" h="715031">
                  <a:moveTo>
                    <a:pt x="715032" y="357516"/>
                  </a:moveTo>
                  <a:cubicBezTo>
                    <a:pt x="715032" y="554966"/>
                    <a:pt x="554966" y="715032"/>
                    <a:pt x="357516" y="715032"/>
                  </a:cubicBezTo>
                  <a:cubicBezTo>
                    <a:pt x="160065" y="715032"/>
                    <a:pt x="0" y="554966"/>
                    <a:pt x="0" y="357516"/>
                  </a:cubicBezTo>
                  <a:cubicBezTo>
                    <a:pt x="0" y="160065"/>
                    <a:pt x="160065" y="0"/>
                    <a:pt x="357516" y="0"/>
                  </a:cubicBezTo>
                  <a:cubicBezTo>
                    <a:pt x="554966" y="0"/>
                    <a:pt x="715032" y="160065"/>
                    <a:pt x="715032" y="357516"/>
                  </a:cubicBezTo>
                  <a:close/>
                </a:path>
              </a:pathLst>
            </a:custGeom>
            <a:solidFill>
              <a:srgbClr val="72351C"/>
            </a:solidFill>
            <a:ln w="3070" cap="flat">
              <a:noFill/>
              <a:prstDash val="solid"/>
              <a:miter/>
            </a:ln>
          </p:spPr>
          <p:txBody>
            <a:bodyPr rtlCol="0" anchor="ctr"/>
            <a:lstStyle/>
            <a:p>
              <a:endParaRPr lang="zh-CN" altLang="en-US"/>
            </a:p>
          </p:txBody>
        </p:sp>
        <p:sp>
          <p:nvSpPr>
            <p:cNvPr id="306" name="任意多边形: 形状 305"/>
            <p:cNvSpPr/>
            <p:nvPr/>
          </p:nvSpPr>
          <p:spPr>
            <a:xfrm>
              <a:off x="2345533" y="1691742"/>
              <a:ext cx="229080" cy="297803"/>
            </a:xfrm>
            <a:custGeom>
              <a:avLst/>
              <a:gdLst>
                <a:gd name="connsiteX0" fmla="*/ 0 w 229080"/>
                <a:gd name="connsiteY0" fmla="*/ 0 h 297803"/>
                <a:gd name="connsiteX1" fmla="*/ 229080 w 229080"/>
                <a:gd name="connsiteY1" fmla="*/ 0 h 297803"/>
                <a:gd name="connsiteX2" fmla="*/ 229080 w 229080"/>
                <a:gd name="connsiteY2" fmla="*/ 0 h 297803"/>
                <a:gd name="connsiteX3" fmla="*/ 229080 w 229080"/>
                <a:gd name="connsiteY3" fmla="*/ 183264 h 297803"/>
                <a:gd name="connsiteX4" fmla="*/ 114540 w 229080"/>
                <a:gd name="connsiteY4" fmla="*/ 297804 h 297803"/>
                <a:gd name="connsiteX5" fmla="*/ 114540 w 229080"/>
                <a:gd name="connsiteY5" fmla="*/ 297804 h 297803"/>
                <a:gd name="connsiteX6" fmla="*/ 0 w 229080"/>
                <a:gd name="connsiteY6" fmla="*/ 183264 h 297803"/>
                <a:gd name="connsiteX7" fmla="*/ 0 w 229080"/>
                <a:gd name="connsiteY7" fmla="*/ 0 h 297803"/>
                <a:gd name="connsiteX8" fmla="*/ 0 w 229080"/>
                <a:gd name="connsiteY8" fmla="*/ 0 h 29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080" h="297803">
                  <a:moveTo>
                    <a:pt x="0" y="0"/>
                  </a:moveTo>
                  <a:lnTo>
                    <a:pt x="229080" y="0"/>
                  </a:lnTo>
                  <a:lnTo>
                    <a:pt x="229080" y="0"/>
                  </a:lnTo>
                  <a:lnTo>
                    <a:pt x="229080" y="183264"/>
                  </a:lnTo>
                  <a:cubicBezTo>
                    <a:pt x="229080" y="246523"/>
                    <a:pt x="177799" y="297804"/>
                    <a:pt x="114540" y="297804"/>
                  </a:cubicBezTo>
                  <a:lnTo>
                    <a:pt x="114540" y="297804"/>
                  </a:lnTo>
                  <a:cubicBezTo>
                    <a:pt x="51281" y="297804"/>
                    <a:pt x="0" y="246523"/>
                    <a:pt x="0" y="183264"/>
                  </a:cubicBezTo>
                  <a:lnTo>
                    <a:pt x="0" y="0"/>
                  </a:lnTo>
                  <a:lnTo>
                    <a:pt x="0" y="0"/>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07" name="任意多边形: 形状 306"/>
            <p:cNvSpPr/>
            <p:nvPr/>
          </p:nvSpPr>
          <p:spPr>
            <a:xfrm>
              <a:off x="2345533" y="1683258"/>
              <a:ext cx="229079" cy="297803"/>
            </a:xfrm>
            <a:custGeom>
              <a:avLst/>
              <a:gdLst>
                <a:gd name="connsiteX0" fmla="*/ 32858 w 229079"/>
                <a:gd name="connsiteY0" fmla="*/ 0 h 297803"/>
                <a:gd name="connsiteX1" fmla="*/ 196221 w 229079"/>
                <a:gd name="connsiteY1" fmla="*/ 0 h 297803"/>
                <a:gd name="connsiteX2" fmla="*/ 229080 w 229079"/>
                <a:gd name="connsiteY2" fmla="*/ 32859 h 297803"/>
                <a:gd name="connsiteX3" fmla="*/ 229080 w 229079"/>
                <a:gd name="connsiteY3" fmla="*/ 183264 h 297803"/>
                <a:gd name="connsiteX4" fmla="*/ 114540 w 229079"/>
                <a:gd name="connsiteY4" fmla="*/ 297804 h 297803"/>
                <a:gd name="connsiteX5" fmla="*/ 114540 w 229079"/>
                <a:gd name="connsiteY5" fmla="*/ 297804 h 297803"/>
                <a:gd name="connsiteX6" fmla="*/ 0 w 229079"/>
                <a:gd name="connsiteY6" fmla="*/ 183264 h 297803"/>
                <a:gd name="connsiteX7" fmla="*/ 0 w 229079"/>
                <a:gd name="connsiteY7" fmla="*/ 32859 h 297803"/>
                <a:gd name="connsiteX8" fmla="*/ 32858 w 229079"/>
                <a:gd name="connsiteY8" fmla="*/ 0 h 29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079" h="297803">
                  <a:moveTo>
                    <a:pt x="32858" y="0"/>
                  </a:moveTo>
                  <a:lnTo>
                    <a:pt x="196221" y="0"/>
                  </a:lnTo>
                  <a:cubicBezTo>
                    <a:pt x="214369" y="0"/>
                    <a:pt x="229080" y="14711"/>
                    <a:pt x="229080" y="32859"/>
                  </a:cubicBezTo>
                  <a:lnTo>
                    <a:pt x="229080" y="183264"/>
                  </a:lnTo>
                  <a:cubicBezTo>
                    <a:pt x="229080" y="246523"/>
                    <a:pt x="177799" y="297804"/>
                    <a:pt x="114540" y="297804"/>
                  </a:cubicBezTo>
                  <a:lnTo>
                    <a:pt x="114540" y="297804"/>
                  </a:lnTo>
                  <a:cubicBezTo>
                    <a:pt x="51281" y="297804"/>
                    <a:pt x="0" y="246523"/>
                    <a:pt x="0" y="183264"/>
                  </a:cubicBezTo>
                  <a:lnTo>
                    <a:pt x="0" y="32859"/>
                  </a:lnTo>
                  <a:cubicBezTo>
                    <a:pt x="0" y="14711"/>
                    <a:pt x="14711" y="0"/>
                    <a:pt x="32858" y="0"/>
                  </a:cubicBezTo>
                  <a:close/>
                </a:path>
              </a:pathLst>
            </a:custGeom>
            <a:solidFill>
              <a:srgbClr val="FDA57D"/>
            </a:solidFill>
            <a:ln w="3070" cap="flat">
              <a:noFill/>
              <a:prstDash val="solid"/>
              <a:miter/>
            </a:ln>
          </p:spPr>
          <p:txBody>
            <a:bodyPr rtlCol="0" anchor="ctr"/>
            <a:lstStyle/>
            <a:p>
              <a:endParaRPr lang="zh-CN" altLang="en-US"/>
            </a:p>
          </p:txBody>
        </p:sp>
        <p:sp>
          <p:nvSpPr>
            <p:cNvPr id="308" name="任意多边形: 形状 307"/>
            <p:cNvSpPr/>
            <p:nvPr/>
          </p:nvSpPr>
          <p:spPr>
            <a:xfrm>
              <a:off x="2345957" y="1750733"/>
              <a:ext cx="229079" cy="48361"/>
            </a:xfrm>
            <a:custGeom>
              <a:avLst/>
              <a:gdLst>
                <a:gd name="connsiteX0" fmla="*/ 0 w 229079"/>
                <a:gd name="connsiteY0" fmla="*/ 27508 h 48361"/>
                <a:gd name="connsiteX1" fmla="*/ 229080 w 229079"/>
                <a:gd name="connsiteY1" fmla="*/ 28141 h 48361"/>
                <a:gd name="connsiteX2" fmla="*/ 229080 w 229079"/>
                <a:gd name="connsiteY2" fmla="*/ 0 h 48361"/>
                <a:gd name="connsiteX3" fmla="*/ 0 w 229079"/>
                <a:gd name="connsiteY3" fmla="*/ 0 h 48361"/>
              </a:gdLst>
              <a:ahLst/>
              <a:cxnLst>
                <a:cxn ang="0">
                  <a:pos x="connsiteX0" y="connsiteY0"/>
                </a:cxn>
                <a:cxn ang="0">
                  <a:pos x="connsiteX1" y="connsiteY1"/>
                </a:cxn>
                <a:cxn ang="0">
                  <a:pos x="connsiteX2" y="connsiteY2"/>
                </a:cxn>
                <a:cxn ang="0">
                  <a:pos x="connsiteX3" y="connsiteY3"/>
                </a:cxn>
              </a:cxnLst>
              <a:rect l="l" t="t" r="r" b="b"/>
              <a:pathLst>
                <a:path w="229079" h="48361">
                  <a:moveTo>
                    <a:pt x="0" y="27508"/>
                  </a:moveTo>
                  <a:cubicBezTo>
                    <a:pt x="73830" y="55093"/>
                    <a:pt x="155099" y="55318"/>
                    <a:pt x="229080" y="28141"/>
                  </a:cubicBezTo>
                  <a:lnTo>
                    <a:pt x="229080" y="0"/>
                  </a:lnTo>
                  <a:lnTo>
                    <a:pt x="0" y="0"/>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09" name="任意多边形: 形状 308"/>
            <p:cNvSpPr/>
            <p:nvPr/>
          </p:nvSpPr>
          <p:spPr>
            <a:xfrm>
              <a:off x="2132574" y="1136884"/>
              <a:ext cx="656695" cy="656695"/>
            </a:xfrm>
            <a:custGeom>
              <a:avLst/>
              <a:gdLst>
                <a:gd name="connsiteX0" fmla="*/ 656696 w 656695"/>
                <a:gd name="connsiteY0" fmla="*/ 328348 h 656695"/>
                <a:gd name="connsiteX1" fmla="*/ 328348 w 656695"/>
                <a:gd name="connsiteY1" fmla="*/ 656696 h 656695"/>
                <a:gd name="connsiteX2" fmla="*/ 0 w 656695"/>
                <a:gd name="connsiteY2" fmla="*/ 328348 h 656695"/>
                <a:gd name="connsiteX3" fmla="*/ 328348 w 656695"/>
                <a:gd name="connsiteY3" fmla="*/ 0 h 656695"/>
                <a:gd name="connsiteX4" fmla="*/ 656696 w 656695"/>
                <a:gd name="connsiteY4" fmla="*/ 328348 h 65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695" h="656695">
                  <a:moveTo>
                    <a:pt x="656696" y="328348"/>
                  </a:moveTo>
                  <a:cubicBezTo>
                    <a:pt x="656696" y="509689"/>
                    <a:pt x="509689" y="656696"/>
                    <a:pt x="328348" y="656696"/>
                  </a:cubicBezTo>
                  <a:cubicBezTo>
                    <a:pt x="147006" y="656696"/>
                    <a:pt x="0" y="509689"/>
                    <a:pt x="0" y="328348"/>
                  </a:cubicBezTo>
                  <a:cubicBezTo>
                    <a:pt x="0" y="147006"/>
                    <a:pt x="147006" y="0"/>
                    <a:pt x="328348" y="0"/>
                  </a:cubicBezTo>
                  <a:cubicBezTo>
                    <a:pt x="509689" y="0"/>
                    <a:pt x="656696" y="147006"/>
                    <a:pt x="656696" y="328348"/>
                  </a:cubicBezTo>
                  <a:close/>
                </a:path>
              </a:pathLst>
            </a:custGeom>
            <a:solidFill>
              <a:srgbClr val="FDA57D"/>
            </a:solidFill>
            <a:ln w="3070" cap="flat">
              <a:noFill/>
              <a:prstDash val="solid"/>
              <a:miter/>
            </a:ln>
          </p:spPr>
          <p:txBody>
            <a:bodyPr rtlCol="0" anchor="ctr"/>
            <a:lstStyle/>
            <a:p>
              <a:endParaRPr lang="zh-CN" altLang="en-US"/>
            </a:p>
          </p:txBody>
        </p:sp>
        <p:sp>
          <p:nvSpPr>
            <p:cNvPr id="310" name="任意多边形: 形状 309"/>
            <p:cNvSpPr/>
            <p:nvPr/>
          </p:nvSpPr>
          <p:spPr>
            <a:xfrm>
              <a:off x="2227039" y="1083950"/>
              <a:ext cx="528731" cy="251291"/>
            </a:xfrm>
            <a:custGeom>
              <a:avLst/>
              <a:gdLst>
                <a:gd name="connsiteX0" fmla="*/ 0 w 528731"/>
                <a:gd name="connsiteY0" fmla="*/ 82614 h 251291"/>
                <a:gd name="connsiteX1" fmla="*/ 528731 w 528731"/>
                <a:gd name="connsiteY1" fmla="*/ 200340 h 251291"/>
                <a:gd name="connsiteX2" fmla="*/ 437855 w 528731"/>
                <a:gd name="connsiteY2" fmla="*/ 57830 h 251291"/>
                <a:gd name="connsiteX3" fmla="*/ 276758 w 528731"/>
                <a:gd name="connsiteY3" fmla="*/ 0 h 251291"/>
              </a:gdLst>
              <a:ahLst/>
              <a:cxnLst>
                <a:cxn ang="0">
                  <a:pos x="connsiteX0" y="connsiteY0"/>
                </a:cxn>
                <a:cxn ang="0">
                  <a:pos x="connsiteX1" y="connsiteY1"/>
                </a:cxn>
                <a:cxn ang="0">
                  <a:pos x="connsiteX2" y="connsiteY2"/>
                </a:cxn>
                <a:cxn ang="0">
                  <a:pos x="connsiteX3" y="connsiteY3"/>
                </a:cxn>
              </a:cxnLst>
              <a:rect l="l" t="t" r="r" b="b"/>
              <a:pathLst>
                <a:path w="528731" h="251291">
                  <a:moveTo>
                    <a:pt x="0" y="82614"/>
                  </a:moveTo>
                  <a:cubicBezTo>
                    <a:pt x="0" y="82614"/>
                    <a:pt x="138379" y="363503"/>
                    <a:pt x="528731" y="200340"/>
                  </a:cubicBezTo>
                  <a:lnTo>
                    <a:pt x="437855" y="57830"/>
                  </a:lnTo>
                  <a:lnTo>
                    <a:pt x="276758" y="0"/>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11" name="任意多边形: 形状 310"/>
            <p:cNvSpPr/>
            <p:nvPr/>
          </p:nvSpPr>
          <p:spPr>
            <a:xfrm>
              <a:off x="2227039" y="1079819"/>
              <a:ext cx="528731" cy="251291"/>
            </a:xfrm>
            <a:custGeom>
              <a:avLst/>
              <a:gdLst>
                <a:gd name="connsiteX0" fmla="*/ 0 w 528731"/>
                <a:gd name="connsiteY0" fmla="*/ 82614 h 251291"/>
                <a:gd name="connsiteX1" fmla="*/ 528731 w 528731"/>
                <a:gd name="connsiteY1" fmla="*/ 200340 h 251291"/>
                <a:gd name="connsiteX2" fmla="*/ 437855 w 528731"/>
                <a:gd name="connsiteY2" fmla="*/ 57830 h 251291"/>
                <a:gd name="connsiteX3" fmla="*/ 276758 w 528731"/>
                <a:gd name="connsiteY3" fmla="*/ 0 h 251291"/>
              </a:gdLst>
              <a:ahLst/>
              <a:cxnLst>
                <a:cxn ang="0">
                  <a:pos x="connsiteX0" y="connsiteY0"/>
                </a:cxn>
                <a:cxn ang="0">
                  <a:pos x="connsiteX1" y="connsiteY1"/>
                </a:cxn>
                <a:cxn ang="0">
                  <a:pos x="connsiteX2" y="connsiteY2"/>
                </a:cxn>
                <a:cxn ang="0">
                  <a:pos x="connsiteX3" y="connsiteY3"/>
                </a:cxn>
              </a:cxnLst>
              <a:rect l="l" t="t" r="r" b="b"/>
              <a:pathLst>
                <a:path w="528731" h="251291">
                  <a:moveTo>
                    <a:pt x="0" y="82614"/>
                  </a:moveTo>
                  <a:cubicBezTo>
                    <a:pt x="0" y="82614"/>
                    <a:pt x="138379" y="363503"/>
                    <a:pt x="528731" y="200340"/>
                  </a:cubicBezTo>
                  <a:lnTo>
                    <a:pt x="437855" y="57830"/>
                  </a:lnTo>
                  <a:lnTo>
                    <a:pt x="276758" y="0"/>
                  </a:lnTo>
                  <a:close/>
                </a:path>
              </a:pathLst>
            </a:custGeom>
            <a:solidFill>
              <a:srgbClr val="72351C"/>
            </a:solidFill>
            <a:ln w="3070" cap="flat">
              <a:noFill/>
              <a:prstDash val="solid"/>
              <a:miter/>
            </a:ln>
          </p:spPr>
          <p:txBody>
            <a:bodyPr rtlCol="0" anchor="ctr"/>
            <a:lstStyle/>
            <a:p>
              <a:endParaRPr lang="zh-CN" altLang="en-US"/>
            </a:p>
          </p:txBody>
        </p:sp>
        <p:sp>
          <p:nvSpPr>
            <p:cNvPr id="312" name="任意多边形: 形状 311"/>
            <p:cNvSpPr/>
            <p:nvPr/>
          </p:nvSpPr>
          <p:spPr>
            <a:xfrm>
              <a:off x="2218956" y="916869"/>
              <a:ext cx="482951" cy="339305"/>
            </a:xfrm>
            <a:custGeom>
              <a:avLst/>
              <a:gdLst>
                <a:gd name="connsiteX0" fmla="*/ 6854 w 482951"/>
                <a:gd name="connsiteY0" fmla="*/ 226588 h 339305"/>
                <a:gd name="connsiteX1" fmla="*/ 53868 w 482951"/>
                <a:gd name="connsiteY1" fmla="*/ 150116 h 339305"/>
                <a:gd name="connsiteX2" fmla="*/ 278643 w 482951"/>
                <a:gd name="connsiteY2" fmla="*/ 0 h 339305"/>
                <a:gd name="connsiteX3" fmla="*/ 259172 w 482951"/>
                <a:gd name="connsiteY3" fmla="*/ 59951 h 339305"/>
                <a:gd name="connsiteX4" fmla="*/ 400915 w 482951"/>
                <a:gd name="connsiteY4" fmla="*/ 12217 h 339305"/>
                <a:gd name="connsiteX5" fmla="*/ 384503 w 482951"/>
                <a:gd name="connsiteY5" fmla="*/ 114987 h 339305"/>
                <a:gd name="connsiteX6" fmla="*/ 482811 w 482951"/>
                <a:gd name="connsiteY6" fmla="*/ 194450 h 339305"/>
                <a:gd name="connsiteX7" fmla="*/ 440330 w 482951"/>
                <a:gd name="connsiteY7" fmla="*/ 271804 h 339305"/>
                <a:gd name="connsiteX8" fmla="*/ 354558 w 482951"/>
                <a:gd name="connsiteY8" fmla="*/ 304108 h 339305"/>
                <a:gd name="connsiteX9" fmla="*/ 6854 w 482951"/>
                <a:gd name="connsiteY9" fmla="*/ 226588 h 33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951" h="339305">
                  <a:moveTo>
                    <a:pt x="6854" y="226588"/>
                  </a:moveTo>
                  <a:cubicBezTo>
                    <a:pt x="16181" y="197703"/>
                    <a:pt x="32304" y="171478"/>
                    <a:pt x="53868" y="150116"/>
                  </a:cubicBezTo>
                  <a:cubicBezTo>
                    <a:pt x="118464" y="86274"/>
                    <a:pt x="224334" y="72794"/>
                    <a:pt x="278643" y="0"/>
                  </a:cubicBezTo>
                  <a:cubicBezTo>
                    <a:pt x="291684" y="20200"/>
                    <a:pt x="281594" y="51268"/>
                    <a:pt x="259172" y="59951"/>
                  </a:cubicBezTo>
                  <a:cubicBezTo>
                    <a:pt x="311135" y="59614"/>
                    <a:pt x="371508" y="55060"/>
                    <a:pt x="400915" y="12217"/>
                  </a:cubicBezTo>
                  <a:cubicBezTo>
                    <a:pt x="415758" y="46768"/>
                    <a:pt x="409369" y="86778"/>
                    <a:pt x="384503" y="114987"/>
                  </a:cubicBezTo>
                  <a:cubicBezTo>
                    <a:pt x="430622" y="117081"/>
                    <a:pt x="479830" y="148380"/>
                    <a:pt x="482811" y="194450"/>
                  </a:cubicBezTo>
                  <a:cubicBezTo>
                    <a:pt x="484797" y="225142"/>
                    <a:pt x="465552" y="254202"/>
                    <a:pt x="440330" y="271804"/>
                  </a:cubicBezTo>
                  <a:cubicBezTo>
                    <a:pt x="415108" y="289405"/>
                    <a:pt x="384594" y="297486"/>
                    <a:pt x="354558" y="304108"/>
                  </a:cubicBezTo>
                  <a:cubicBezTo>
                    <a:pt x="266883" y="323439"/>
                    <a:pt x="-50357" y="404461"/>
                    <a:pt x="6854" y="226588"/>
                  </a:cubicBezTo>
                  <a:close/>
                </a:path>
              </a:pathLst>
            </a:custGeom>
            <a:solidFill>
              <a:srgbClr val="72351C"/>
            </a:solidFill>
            <a:ln w="3070" cap="flat">
              <a:noFill/>
              <a:prstDash val="solid"/>
              <a:miter/>
            </a:ln>
          </p:spPr>
          <p:txBody>
            <a:bodyPr rtlCol="0" anchor="ctr"/>
            <a:lstStyle/>
            <a:p>
              <a:endParaRPr lang="zh-CN" altLang="en-US"/>
            </a:p>
          </p:txBody>
        </p:sp>
        <p:sp>
          <p:nvSpPr>
            <p:cNvPr id="313" name="任意多边形: 形状 312"/>
            <p:cNvSpPr/>
            <p:nvPr/>
          </p:nvSpPr>
          <p:spPr>
            <a:xfrm>
              <a:off x="2132710" y="1468106"/>
              <a:ext cx="656548" cy="327542"/>
            </a:xfrm>
            <a:custGeom>
              <a:avLst/>
              <a:gdLst>
                <a:gd name="connsiteX0" fmla="*/ 656549 w 656548"/>
                <a:gd name="connsiteY0" fmla="*/ 0 h 327542"/>
                <a:gd name="connsiteX1" fmla="*/ 647844 w 656548"/>
                <a:gd name="connsiteY1" fmla="*/ 0 h 327542"/>
                <a:gd name="connsiteX2" fmla="*/ 478484 w 656548"/>
                <a:gd name="connsiteY2" fmla="*/ 150771 h 327542"/>
                <a:gd name="connsiteX3" fmla="*/ 195531 w 656548"/>
                <a:gd name="connsiteY3" fmla="*/ 150771 h 327542"/>
                <a:gd name="connsiteX4" fmla="*/ 17910 w 656548"/>
                <a:gd name="connsiteY4" fmla="*/ 6196 h 327542"/>
                <a:gd name="connsiteX5" fmla="*/ 0 w 656548"/>
                <a:gd name="connsiteY5" fmla="*/ 8446 h 327542"/>
                <a:gd name="connsiteX6" fmla="*/ 337457 w 656548"/>
                <a:gd name="connsiteY6" fmla="*/ 327409 h 327542"/>
                <a:gd name="connsiteX7" fmla="*/ 656549 w 656548"/>
                <a:gd name="connsiteY7" fmla="*/ 0 h 327542"/>
                <a:gd name="connsiteX8" fmla="*/ 327713 w 656548"/>
                <a:gd name="connsiteY8" fmla="*/ 208601 h 327542"/>
                <a:gd name="connsiteX9" fmla="*/ 212053 w 656548"/>
                <a:gd name="connsiteY9" fmla="*/ 179686 h 327542"/>
                <a:gd name="connsiteX10" fmla="*/ 327713 w 656548"/>
                <a:gd name="connsiteY10" fmla="*/ 150771 h 327542"/>
                <a:gd name="connsiteX11" fmla="*/ 443373 w 656548"/>
                <a:gd name="connsiteY11" fmla="*/ 179686 h 327542"/>
                <a:gd name="connsiteX12" fmla="*/ 327713 w 656548"/>
                <a:gd name="connsiteY12" fmla="*/ 208601 h 3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548" h="327542">
                  <a:moveTo>
                    <a:pt x="656549" y="0"/>
                  </a:moveTo>
                  <a:lnTo>
                    <a:pt x="647844" y="0"/>
                  </a:lnTo>
                  <a:lnTo>
                    <a:pt x="478484" y="150771"/>
                  </a:lnTo>
                  <a:cubicBezTo>
                    <a:pt x="315321" y="74353"/>
                    <a:pt x="195531" y="150771"/>
                    <a:pt x="195531" y="150771"/>
                  </a:cubicBezTo>
                  <a:lnTo>
                    <a:pt x="17910" y="6196"/>
                  </a:lnTo>
                  <a:lnTo>
                    <a:pt x="0" y="8446"/>
                  </a:lnTo>
                  <a:cubicBezTo>
                    <a:pt x="5107" y="189712"/>
                    <a:pt x="156192" y="332516"/>
                    <a:pt x="337457" y="327409"/>
                  </a:cubicBezTo>
                  <a:cubicBezTo>
                    <a:pt x="514812" y="322412"/>
                    <a:pt x="656116" y="177425"/>
                    <a:pt x="656549" y="0"/>
                  </a:cubicBezTo>
                  <a:close/>
                  <a:moveTo>
                    <a:pt x="327713" y="208601"/>
                  </a:moveTo>
                  <a:cubicBezTo>
                    <a:pt x="263836" y="208601"/>
                    <a:pt x="212053" y="195655"/>
                    <a:pt x="212053" y="179686"/>
                  </a:cubicBezTo>
                  <a:cubicBezTo>
                    <a:pt x="212053" y="163717"/>
                    <a:pt x="263836" y="150771"/>
                    <a:pt x="327713" y="150771"/>
                  </a:cubicBezTo>
                  <a:cubicBezTo>
                    <a:pt x="391591" y="150771"/>
                    <a:pt x="443373" y="163717"/>
                    <a:pt x="443373" y="179686"/>
                  </a:cubicBezTo>
                  <a:cubicBezTo>
                    <a:pt x="443373" y="195655"/>
                    <a:pt x="391591" y="208601"/>
                    <a:pt x="327713" y="208601"/>
                  </a:cubicBezTo>
                  <a:close/>
                </a:path>
              </a:pathLst>
            </a:custGeom>
            <a:solidFill>
              <a:srgbClr val="72351C"/>
            </a:solidFill>
            <a:ln w="3070" cap="flat">
              <a:noFill/>
              <a:prstDash val="solid"/>
              <a:miter/>
            </a:ln>
          </p:spPr>
          <p:txBody>
            <a:bodyPr rtlCol="0" anchor="ctr"/>
            <a:lstStyle/>
            <a:p>
              <a:endParaRPr lang="zh-CN" altLang="en-US"/>
            </a:p>
          </p:txBody>
        </p:sp>
        <p:sp>
          <p:nvSpPr>
            <p:cNvPr id="314" name="任意多边形: 形状 313"/>
            <p:cNvSpPr/>
            <p:nvPr/>
          </p:nvSpPr>
          <p:spPr>
            <a:xfrm>
              <a:off x="2101899" y="1407649"/>
              <a:ext cx="61087" cy="114539"/>
            </a:xfrm>
            <a:custGeom>
              <a:avLst/>
              <a:gdLst>
                <a:gd name="connsiteX0" fmla="*/ 61088 w 61087"/>
                <a:gd name="connsiteY0" fmla="*/ 57270 h 114539"/>
                <a:gd name="connsiteX1" fmla="*/ 30544 w 61087"/>
                <a:gd name="connsiteY1" fmla="*/ 114540 h 114539"/>
                <a:gd name="connsiteX2" fmla="*/ 0 w 61087"/>
                <a:gd name="connsiteY2" fmla="*/ 57270 h 114539"/>
                <a:gd name="connsiteX3" fmla="*/ 30544 w 61087"/>
                <a:gd name="connsiteY3" fmla="*/ 0 h 114539"/>
                <a:gd name="connsiteX4" fmla="*/ 61088 w 61087"/>
                <a:gd name="connsiteY4" fmla="*/ 57270 h 114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87" h="114539">
                  <a:moveTo>
                    <a:pt x="61088" y="57270"/>
                  </a:moveTo>
                  <a:cubicBezTo>
                    <a:pt x="61088" y="88899"/>
                    <a:pt x="47413" y="114540"/>
                    <a:pt x="30544" y="114540"/>
                  </a:cubicBezTo>
                  <a:cubicBezTo>
                    <a:pt x="13675" y="114540"/>
                    <a:pt x="0" y="88899"/>
                    <a:pt x="0" y="57270"/>
                  </a:cubicBezTo>
                  <a:cubicBezTo>
                    <a:pt x="0" y="25641"/>
                    <a:pt x="13675" y="0"/>
                    <a:pt x="30544" y="0"/>
                  </a:cubicBezTo>
                  <a:cubicBezTo>
                    <a:pt x="47413" y="0"/>
                    <a:pt x="61088" y="25641"/>
                    <a:pt x="61088" y="57270"/>
                  </a:cubicBezTo>
                  <a:close/>
                </a:path>
              </a:pathLst>
            </a:custGeom>
            <a:solidFill>
              <a:srgbClr val="FDA57D"/>
            </a:solidFill>
            <a:ln w="3070" cap="flat">
              <a:noFill/>
              <a:prstDash val="solid"/>
              <a:miter/>
            </a:ln>
          </p:spPr>
          <p:txBody>
            <a:bodyPr rtlCol="0" anchor="ctr"/>
            <a:lstStyle/>
            <a:p>
              <a:endParaRPr lang="zh-CN" altLang="en-US"/>
            </a:p>
          </p:txBody>
        </p:sp>
        <p:sp>
          <p:nvSpPr>
            <p:cNvPr id="315" name="任意多边形: 形状 314"/>
            <p:cNvSpPr/>
            <p:nvPr/>
          </p:nvSpPr>
          <p:spPr>
            <a:xfrm>
              <a:off x="2758682" y="1407649"/>
              <a:ext cx="61087" cy="114539"/>
            </a:xfrm>
            <a:custGeom>
              <a:avLst/>
              <a:gdLst>
                <a:gd name="connsiteX0" fmla="*/ 61088 w 61087"/>
                <a:gd name="connsiteY0" fmla="*/ 57270 h 114539"/>
                <a:gd name="connsiteX1" fmla="*/ 30544 w 61087"/>
                <a:gd name="connsiteY1" fmla="*/ 114540 h 114539"/>
                <a:gd name="connsiteX2" fmla="*/ 0 w 61087"/>
                <a:gd name="connsiteY2" fmla="*/ 57270 h 114539"/>
                <a:gd name="connsiteX3" fmla="*/ 30544 w 61087"/>
                <a:gd name="connsiteY3" fmla="*/ 0 h 114539"/>
                <a:gd name="connsiteX4" fmla="*/ 61088 w 61087"/>
                <a:gd name="connsiteY4" fmla="*/ 57270 h 114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87" h="114539">
                  <a:moveTo>
                    <a:pt x="61088" y="57270"/>
                  </a:moveTo>
                  <a:cubicBezTo>
                    <a:pt x="61088" y="88899"/>
                    <a:pt x="47413" y="114540"/>
                    <a:pt x="30544" y="114540"/>
                  </a:cubicBezTo>
                  <a:cubicBezTo>
                    <a:pt x="13675" y="114540"/>
                    <a:pt x="0" y="88899"/>
                    <a:pt x="0" y="57270"/>
                  </a:cubicBezTo>
                  <a:cubicBezTo>
                    <a:pt x="0" y="25641"/>
                    <a:pt x="13675" y="0"/>
                    <a:pt x="30544" y="0"/>
                  </a:cubicBezTo>
                  <a:cubicBezTo>
                    <a:pt x="47413" y="0"/>
                    <a:pt x="61088" y="25641"/>
                    <a:pt x="61088" y="57270"/>
                  </a:cubicBezTo>
                  <a:close/>
                </a:path>
              </a:pathLst>
            </a:custGeom>
            <a:solidFill>
              <a:srgbClr val="FDA57D"/>
            </a:solidFill>
            <a:ln w="3070" cap="flat">
              <a:noFill/>
              <a:prstDash val="solid"/>
              <a:miter/>
            </a:ln>
          </p:spPr>
          <p:txBody>
            <a:bodyPr rtlCol="0" anchor="ctr"/>
            <a:lstStyle/>
            <a:p>
              <a:endParaRPr lang="zh-CN" altLang="en-US"/>
            </a:p>
          </p:txBody>
        </p:sp>
        <p:sp>
          <p:nvSpPr>
            <p:cNvPr id="316" name="任意多边形: 形状 315"/>
            <p:cNvSpPr/>
            <p:nvPr/>
          </p:nvSpPr>
          <p:spPr>
            <a:xfrm>
              <a:off x="1822241" y="2049742"/>
              <a:ext cx="1270679" cy="731710"/>
            </a:xfrm>
            <a:custGeom>
              <a:avLst/>
              <a:gdLst>
                <a:gd name="connsiteX0" fmla="*/ 1226080 w 1270679"/>
                <a:gd name="connsiteY0" fmla="*/ 0 h 731710"/>
                <a:gd name="connsiteX1" fmla="*/ 1270679 w 1270679"/>
                <a:gd name="connsiteY1" fmla="*/ 0 h 731710"/>
                <a:gd name="connsiteX2" fmla="*/ 1270679 w 1270679"/>
                <a:gd name="connsiteY2" fmla="*/ 731710 h 731710"/>
                <a:gd name="connsiteX3" fmla="*/ 1226080 w 1270679"/>
                <a:gd name="connsiteY3" fmla="*/ 731710 h 731710"/>
                <a:gd name="connsiteX4" fmla="*/ 44599 w 1270679"/>
                <a:gd name="connsiteY4" fmla="*/ 731710 h 731710"/>
                <a:gd name="connsiteX5" fmla="*/ 44599 w 1270679"/>
                <a:gd name="connsiteY5" fmla="*/ 0 h 731710"/>
                <a:gd name="connsiteX6" fmla="*/ 0 w 1270679"/>
                <a:gd name="connsiteY6" fmla="*/ 0 h 731710"/>
                <a:gd name="connsiteX7" fmla="*/ 44599 w 1270679"/>
                <a:gd name="connsiteY7" fmla="*/ 0 h 73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679" h="731710">
                  <a:moveTo>
                    <a:pt x="1226080" y="0"/>
                  </a:moveTo>
                  <a:cubicBezTo>
                    <a:pt x="1250712" y="0"/>
                    <a:pt x="1270679" y="0"/>
                    <a:pt x="1270679" y="0"/>
                  </a:cubicBezTo>
                  <a:lnTo>
                    <a:pt x="1270679" y="731710"/>
                  </a:lnTo>
                  <a:cubicBezTo>
                    <a:pt x="1270679" y="731710"/>
                    <a:pt x="1250712" y="731710"/>
                    <a:pt x="1226080" y="731710"/>
                  </a:cubicBezTo>
                  <a:lnTo>
                    <a:pt x="44599" y="731710"/>
                  </a:lnTo>
                  <a:lnTo>
                    <a:pt x="44599" y="0"/>
                  </a:lnTo>
                  <a:cubicBezTo>
                    <a:pt x="19968" y="0"/>
                    <a:pt x="0" y="0"/>
                    <a:pt x="0" y="0"/>
                  </a:cubicBezTo>
                  <a:cubicBezTo>
                    <a:pt x="0" y="0"/>
                    <a:pt x="19968" y="0"/>
                    <a:pt x="44599" y="0"/>
                  </a:cubicBezTo>
                  <a:close/>
                </a:path>
              </a:pathLst>
            </a:custGeom>
            <a:solidFill>
              <a:srgbClr val="808080"/>
            </a:solidFill>
            <a:ln w="3070" cap="flat">
              <a:noFill/>
              <a:prstDash val="solid"/>
              <a:miter/>
            </a:ln>
          </p:spPr>
          <p:txBody>
            <a:bodyPr rtlCol="0" anchor="ctr"/>
            <a:lstStyle/>
            <a:p>
              <a:endParaRPr lang="zh-CN" altLang="en-US"/>
            </a:p>
          </p:txBody>
        </p:sp>
        <p:sp>
          <p:nvSpPr>
            <p:cNvPr id="317" name="任意多边形: 形状 316"/>
            <p:cNvSpPr/>
            <p:nvPr/>
          </p:nvSpPr>
          <p:spPr>
            <a:xfrm>
              <a:off x="1845260" y="2063242"/>
              <a:ext cx="1224640" cy="718210"/>
            </a:xfrm>
            <a:custGeom>
              <a:avLst/>
              <a:gdLst>
                <a:gd name="connsiteX0" fmla="*/ 1142101 w 1224640"/>
                <a:gd name="connsiteY0" fmla="*/ 0 h 718210"/>
                <a:gd name="connsiteX1" fmla="*/ 1224640 w 1224640"/>
                <a:gd name="connsiteY1" fmla="*/ 0 h 718210"/>
                <a:gd name="connsiteX2" fmla="*/ 1224640 w 1224640"/>
                <a:gd name="connsiteY2" fmla="*/ 718210 h 718210"/>
                <a:gd name="connsiteX3" fmla="*/ 1142101 w 1224640"/>
                <a:gd name="connsiteY3" fmla="*/ 718210 h 718210"/>
                <a:gd name="connsiteX4" fmla="*/ 82539 w 1224640"/>
                <a:gd name="connsiteY4" fmla="*/ 718210 h 718210"/>
                <a:gd name="connsiteX5" fmla="*/ 82539 w 1224640"/>
                <a:gd name="connsiteY5" fmla="*/ 0 h 718210"/>
                <a:gd name="connsiteX6" fmla="*/ 0 w 1224640"/>
                <a:gd name="connsiteY6" fmla="*/ 0 h 718210"/>
                <a:gd name="connsiteX7" fmla="*/ 82539 w 1224640"/>
                <a:gd name="connsiteY7" fmla="*/ 0 h 71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4640" h="718210">
                  <a:moveTo>
                    <a:pt x="1142101" y="0"/>
                  </a:moveTo>
                  <a:cubicBezTo>
                    <a:pt x="1187686" y="0"/>
                    <a:pt x="1224640" y="0"/>
                    <a:pt x="1224640" y="0"/>
                  </a:cubicBezTo>
                  <a:lnTo>
                    <a:pt x="1224640" y="718210"/>
                  </a:lnTo>
                  <a:cubicBezTo>
                    <a:pt x="1224640" y="718210"/>
                    <a:pt x="1187686" y="718210"/>
                    <a:pt x="1142101" y="718210"/>
                  </a:cubicBezTo>
                  <a:lnTo>
                    <a:pt x="82539" y="718210"/>
                  </a:lnTo>
                  <a:lnTo>
                    <a:pt x="82539" y="0"/>
                  </a:lnTo>
                  <a:cubicBezTo>
                    <a:pt x="36954" y="0"/>
                    <a:pt x="0" y="0"/>
                    <a:pt x="0" y="0"/>
                  </a:cubicBezTo>
                  <a:cubicBezTo>
                    <a:pt x="0" y="0"/>
                    <a:pt x="36954" y="0"/>
                    <a:pt x="82539" y="0"/>
                  </a:cubicBezTo>
                  <a:close/>
                </a:path>
              </a:pathLst>
            </a:custGeom>
            <a:solidFill>
              <a:srgbClr val="535461"/>
            </a:solidFill>
            <a:ln w="3070" cap="flat">
              <a:noFill/>
              <a:prstDash val="solid"/>
              <a:miter/>
            </a:ln>
          </p:spPr>
          <p:txBody>
            <a:bodyPr rtlCol="0" anchor="ctr"/>
            <a:lstStyle/>
            <a:p>
              <a:endParaRPr lang="zh-CN" altLang="en-US"/>
            </a:p>
          </p:txBody>
        </p:sp>
        <p:sp>
          <p:nvSpPr>
            <p:cNvPr id="318" name="任意多边形: 形状 317"/>
            <p:cNvSpPr/>
            <p:nvPr/>
          </p:nvSpPr>
          <p:spPr>
            <a:xfrm>
              <a:off x="2416145" y="2380912"/>
              <a:ext cx="82870" cy="82870"/>
            </a:xfrm>
            <a:custGeom>
              <a:avLst/>
              <a:gdLst>
                <a:gd name="connsiteX0" fmla="*/ 82870 w 82870"/>
                <a:gd name="connsiteY0" fmla="*/ 41435 h 82870"/>
                <a:gd name="connsiteX1" fmla="*/ 41435 w 82870"/>
                <a:gd name="connsiteY1" fmla="*/ 82871 h 82870"/>
                <a:gd name="connsiteX2" fmla="*/ 0 w 82870"/>
                <a:gd name="connsiteY2" fmla="*/ 41435 h 82870"/>
                <a:gd name="connsiteX3" fmla="*/ 41435 w 82870"/>
                <a:gd name="connsiteY3" fmla="*/ 0 h 82870"/>
                <a:gd name="connsiteX4" fmla="*/ 82870 w 82870"/>
                <a:gd name="connsiteY4" fmla="*/ 41435 h 8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70" h="82870">
                  <a:moveTo>
                    <a:pt x="82870" y="41435"/>
                  </a:moveTo>
                  <a:cubicBezTo>
                    <a:pt x="82870" y="64319"/>
                    <a:pt x="64319" y="82871"/>
                    <a:pt x="41435" y="82871"/>
                  </a:cubicBezTo>
                  <a:cubicBezTo>
                    <a:pt x="18551" y="82871"/>
                    <a:pt x="0" y="64319"/>
                    <a:pt x="0" y="41435"/>
                  </a:cubicBezTo>
                  <a:cubicBezTo>
                    <a:pt x="0" y="18551"/>
                    <a:pt x="18551" y="0"/>
                    <a:pt x="41435" y="0"/>
                  </a:cubicBezTo>
                  <a:cubicBezTo>
                    <a:pt x="64319" y="0"/>
                    <a:pt x="82870" y="18551"/>
                    <a:pt x="82870" y="41435"/>
                  </a:cubicBezTo>
                  <a:close/>
                </a:path>
              </a:pathLst>
            </a:custGeom>
            <a:solidFill>
              <a:srgbClr val="FFFFFF"/>
            </a:solidFill>
            <a:ln w="3070" cap="flat">
              <a:noFill/>
              <a:prstDash val="solid"/>
              <a:miter/>
            </a:ln>
          </p:spPr>
          <p:txBody>
            <a:bodyPr rtlCol="0" anchor="ctr"/>
            <a:lstStyle/>
            <a:p>
              <a:endParaRPr lang="zh-CN" altLang="en-US"/>
            </a:p>
          </p:txBody>
        </p:sp>
        <p:sp>
          <p:nvSpPr>
            <p:cNvPr id="319" name="任意多边形: 形状 318"/>
            <p:cNvSpPr/>
            <p:nvPr/>
          </p:nvSpPr>
          <p:spPr>
            <a:xfrm>
              <a:off x="1090219" y="2882738"/>
              <a:ext cx="2734722" cy="41435"/>
            </a:xfrm>
            <a:custGeom>
              <a:avLst/>
              <a:gdLst>
                <a:gd name="connsiteX0" fmla="*/ 0 w 2734722"/>
                <a:gd name="connsiteY0" fmla="*/ 0 h 41435"/>
                <a:gd name="connsiteX1" fmla="*/ 2734723 w 2734722"/>
                <a:gd name="connsiteY1" fmla="*/ 0 h 41435"/>
                <a:gd name="connsiteX2" fmla="*/ 2734723 w 2734722"/>
                <a:gd name="connsiteY2" fmla="*/ 41435 h 41435"/>
                <a:gd name="connsiteX3" fmla="*/ 0 w 2734722"/>
                <a:gd name="connsiteY3" fmla="*/ 41435 h 41435"/>
              </a:gdLst>
              <a:ahLst/>
              <a:cxnLst>
                <a:cxn ang="0">
                  <a:pos x="connsiteX0" y="connsiteY0"/>
                </a:cxn>
                <a:cxn ang="0">
                  <a:pos x="connsiteX1" y="connsiteY1"/>
                </a:cxn>
                <a:cxn ang="0">
                  <a:pos x="connsiteX2" y="connsiteY2"/>
                </a:cxn>
                <a:cxn ang="0">
                  <a:pos x="connsiteX3" y="connsiteY3"/>
                </a:cxn>
              </a:cxnLst>
              <a:rect l="l" t="t" r="r" b="b"/>
              <a:pathLst>
                <a:path w="2734722" h="41435">
                  <a:moveTo>
                    <a:pt x="0" y="0"/>
                  </a:moveTo>
                  <a:lnTo>
                    <a:pt x="2734723" y="0"/>
                  </a:lnTo>
                  <a:lnTo>
                    <a:pt x="2734723" y="41435"/>
                  </a:lnTo>
                  <a:lnTo>
                    <a:pt x="0" y="41435"/>
                  </a:lnTo>
                  <a:close/>
                </a:path>
              </a:pathLst>
            </a:custGeom>
            <a:solidFill>
              <a:srgbClr val="E0E0E0"/>
            </a:solidFill>
            <a:ln w="3070" cap="flat">
              <a:noFill/>
              <a:prstDash val="solid"/>
              <a:miter/>
            </a:ln>
          </p:spPr>
          <p:txBody>
            <a:bodyPr rtlCol="0" anchor="ctr"/>
            <a:lstStyle/>
            <a:p>
              <a:endParaRPr lang="zh-CN" altLang="en-US"/>
            </a:p>
          </p:txBody>
        </p:sp>
        <p:sp>
          <p:nvSpPr>
            <p:cNvPr id="320" name="任意多边形: 形状 319"/>
            <p:cNvSpPr/>
            <p:nvPr/>
          </p:nvSpPr>
          <p:spPr>
            <a:xfrm>
              <a:off x="1090219" y="2882738"/>
              <a:ext cx="2734722" cy="13811"/>
            </a:xfrm>
            <a:custGeom>
              <a:avLst/>
              <a:gdLst>
                <a:gd name="connsiteX0" fmla="*/ 0 w 2734722"/>
                <a:gd name="connsiteY0" fmla="*/ 0 h 13811"/>
                <a:gd name="connsiteX1" fmla="*/ 2734723 w 2734722"/>
                <a:gd name="connsiteY1" fmla="*/ 0 h 13811"/>
                <a:gd name="connsiteX2" fmla="*/ 2734723 w 2734722"/>
                <a:gd name="connsiteY2" fmla="*/ 13812 h 13811"/>
                <a:gd name="connsiteX3" fmla="*/ 0 w 2734722"/>
                <a:gd name="connsiteY3" fmla="*/ 13812 h 13811"/>
              </a:gdLst>
              <a:ahLst/>
              <a:cxnLst>
                <a:cxn ang="0">
                  <a:pos x="connsiteX0" y="connsiteY0"/>
                </a:cxn>
                <a:cxn ang="0">
                  <a:pos x="connsiteX1" y="connsiteY1"/>
                </a:cxn>
                <a:cxn ang="0">
                  <a:pos x="connsiteX2" y="connsiteY2"/>
                </a:cxn>
                <a:cxn ang="0">
                  <a:pos x="connsiteX3" y="connsiteY3"/>
                </a:cxn>
              </a:cxnLst>
              <a:rect l="l" t="t" r="r" b="b"/>
              <a:pathLst>
                <a:path w="2734722" h="13811">
                  <a:moveTo>
                    <a:pt x="0" y="0"/>
                  </a:moveTo>
                  <a:lnTo>
                    <a:pt x="2734723" y="0"/>
                  </a:lnTo>
                  <a:lnTo>
                    <a:pt x="2734723" y="13812"/>
                  </a:lnTo>
                  <a:lnTo>
                    <a:pt x="0" y="13812"/>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21" name="任意多边形: 形状 320"/>
            <p:cNvSpPr/>
            <p:nvPr/>
          </p:nvSpPr>
          <p:spPr>
            <a:xfrm>
              <a:off x="3623520" y="2523633"/>
              <a:ext cx="67907" cy="257819"/>
            </a:xfrm>
            <a:custGeom>
              <a:avLst/>
              <a:gdLst>
                <a:gd name="connsiteX0" fmla="*/ 44888 w 67907"/>
                <a:gd name="connsiteY0" fmla="*/ 0 h 257819"/>
                <a:gd name="connsiteX1" fmla="*/ 44888 w 67907"/>
                <a:gd name="connsiteY1" fmla="*/ 212931 h 257819"/>
                <a:gd name="connsiteX2" fmla="*/ 0 w 67907"/>
                <a:gd name="connsiteY2" fmla="*/ 257819 h 257819"/>
                <a:gd name="connsiteX3" fmla="*/ 23020 w 67907"/>
                <a:gd name="connsiteY3" fmla="*/ 257819 h 257819"/>
                <a:gd name="connsiteX4" fmla="*/ 67908 w 67907"/>
                <a:gd name="connsiteY4" fmla="*/ 212931 h 257819"/>
                <a:gd name="connsiteX5" fmla="*/ 67908 w 67907"/>
                <a:gd name="connsiteY5" fmla="*/ 0 h 25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907" h="257819">
                  <a:moveTo>
                    <a:pt x="44888" y="0"/>
                  </a:moveTo>
                  <a:lnTo>
                    <a:pt x="44888" y="212931"/>
                  </a:lnTo>
                  <a:cubicBezTo>
                    <a:pt x="44888" y="237722"/>
                    <a:pt x="24791" y="257819"/>
                    <a:pt x="0" y="257819"/>
                  </a:cubicBezTo>
                  <a:lnTo>
                    <a:pt x="23020" y="257819"/>
                  </a:lnTo>
                  <a:cubicBezTo>
                    <a:pt x="47811" y="257819"/>
                    <a:pt x="67908" y="237722"/>
                    <a:pt x="67908" y="212931"/>
                  </a:cubicBezTo>
                  <a:lnTo>
                    <a:pt x="67908" y="0"/>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22" name="任意多边形: 形状 321"/>
            <p:cNvSpPr/>
            <p:nvPr/>
          </p:nvSpPr>
          <p:spPr>
            <a:xfrm>
              <a:off x="3514044" y="2346123"/>
              <a:ext cx="195280" cy="168367"/>
            </a:xfrm>
            <a:custGeom>
              <a:avLst/>
              <a:gdLst>
                <a:gd name="connsiteX0" fmla="*/ 11030 w 195280"/>
                <a:gd name="connsiteY0" fmla="*/ 5892 h 168367"/>
                <a:gd name="connsiteX1" fmla="*/ 865 w 195280"/>
                <a:gd name="connsiteY1" fmla="*/ 11053 h 168367"/>
                <a:gd name="connsiteX2" fmla="*/ 8310 w 195280"/>
                <a:gd name="connsiteY2" fmla="*/ 26461 h 168367"/>
                <a:gd name="connsiteX3" fmla="*/ 33529 w 195280"/>
                <a:gd name="connsiteY3" fmla="*/ 49934 h 168367"/>
                <a:gd name="connsiteX4" fmla="*/ 34915 w 195280"/>
                <a:gd name="connsiteY4" fmla="*/ 82464 h 168367"/>
                <a:gd name="connsiteX5" fmla="*/ 2545 w 195280"/>
                <a:gd name="connsiteY5" fmla="*/ 112150 h 168367"/>
                <a:gd name="connsiteX6" fmla="*/ 17910 w 195280"/>
                <a:gd name="connsiteY6" fmla="*/ 134735 h 168367"/>
                <a:gd name="connsiteX7" fmla="*/ 80394 w 195280"/>
                <a:gd name="connsiteY7" fmla="*/ 168368 h 168367"/>
                <a:gd name="connsiteX8" fmla="*/ 114357 w 195280"/>
                <a:gd name="connsiteY8" fmla="*/ 145053 h 168367"/>
                <a:gd name="connsiteX9" fmla="*/ 156646 w 195280"/>
                <a:gd name="connsiteY9" fmla="*/ 139995 h 168367"/>
                <a:gd name="connsiteX10" fmla="*/ 168315 w 195280"/>
                <a:gd name="connsiteY10" fmla="*/ 133806 h 168367"/>
                <a:gd name="connsiteX11" fmla="*/ 164913 w 195280"/>
                <a:gd name="connsiteY11" fmla="*/ 108283 h 168367"/>
                <a:gd name="connsiteX12" fmla="*/ 182793 w 195280"/>
                <a:gd name="connsiteY12" fmla="*/ 100229 h 168367"/>
                <a:gd name="connsiteX13" fmla="*/ 194380 w 195280"/>
                <a:gd name="connsiteY13" fmla="*/ 72430 h 168367"/>
                <a:gd name="connsiteX14" fmla="*/ 174579 w 195280"/>
                <a:gd name="connsiteY14" fmla="*/ 46718 h 168367"/>
                <a:gd name="connsiteX15" fmla="*/ 94832 w 195280"/>
                <a:gd name="connsiteY15" fmla="*/ 9854 h 168367"/>
                <a:gd name="connsiteX16" fmla="*/ 52444 w 195280"/>
                <a:gd name="connsiteY16" fmla="*/ 46 h 168367"/>
                <a:gd name="connsiteX17" fmla="*/ 11030 w 195280"/>
                <a:gd name="connsiteY17" fmla="*/ 5892 h 168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5280" h="168367">
                  <a:moveTo>
                    <a:pt x="11030" y="5892"/>
                  </a:moveTo>
                  <a:cubicBezTo>
                    <a:pt x="7147" y="6556"/>
                    <a:pt x="2767" y="7604"/>
                    <a:pt x="865" y="11053"/>
                  </a:cubicBezTo>
                  <a:cubicBezTo>
                    <a:pt x="-2155" y="16527"/>
                    <a:pt x="3317" y="22699"/>
                    <a:pt x="8310" y="26461"/>
                  </a:cubicBezTo>
                  <a:cubicBezTo>
                    <a:pt x="17535" y="33410"/>
                    <a:pt x="27258" y="40235"/>
                    <a:pt x="33529" y="49934"/>
                  </a:cubicBezTo>
                  <a:cubicBezTo>
                    <a:pt x="39799" y="59633"/>
                    <a:pt x="41769" y="73168"/>
                    <a:pt x="34915" y="82464"/>
                  </a:cubicBezTo>
                  <a:cubicBezTo>
                    <a:pt x="25964" y="94601"/>
                    <a:pt x="4611" y="97212"/>
                    <a:pt x="2545" y="112150"/>
                  </a:cubicBezTo>
                  <a:cubicBezTo>
                    <a:pt x="1218" y="121740"/>
                    <a:pt x="9509" y="129923"/>
                    <a:pt x="17910" y="134735"/>
                  </a:cubicBezTo>
                  <a:cubicBezTo>
                    <a:pt x="38645" y="146613"/>
                    <a:pt x="65375" y="149782"/>
                    <a:pt x="80394" y="168368"/>
                  </a:cubicBezTo>
                  <a:cubicBezTo>
                    <a:pt x="86607" y="155592"/>
                    <a:pt x="100505" y="148206"/>
                    <a:pt x="114357" y="145053"/>
                  </a:cubicBezTo>
                  <a:cubicBezTo>
                    <a:pt x="128209" y="141899"/>
                    <a:pt x="142602" y="142134"/>
                    <a:pt x="156646" y="139995"/>
                  </a:cubicBezTo>
                  <a:cubicBezTo>
                    <a:pt x="161180" y="139304"/>
                    <a:pt x="166287" y="137920"/>
                    <a:pt x="168315" y="133806"/>
                  </a:cubicBezTo>
                  <a:cubicBezTo>
                    <a:pt x="172241" y="125838"/>
                    <a:pt x="161051" y="116282"/>
                    <a:pt x="164913" y="108283"/>
                  </a:cubicBezTo>
                  <a:cubicBezTo>
                    <a:pt x="167852" y="102195"/>
                    <a:pt x="176487" y="102667"/>
                    <a:pt x="182793" y="100229"/>
                  </a:cubicBezTo>
                  <a:cubicBezTo>
                    <a:pt x="193060" y="96259"/>
                    <a:pt x="197294" y="83046"/>
                    <a:pt x="194380" y="72430"/>
                  </a:cubicBezTo>
                  <a:cubicBezTo>
                    <a:pt x="191466" y="61815"/>
                    <a:pt x="183234" y="53519"/>
                    <a:pt x="174579" y="46718"/>
                  </a:cubicBezTo>
                  <a:cubicBezTo>
                    <a:pt x="151252" y="28388"/>
                    <a:pt x="123202" y="17608"/>
                    <a:pt x="94832" y="9854"/>
                  </a:cubicBezTo>
                  <a:cubicBezTo>
                    <a:pt x="81637" y="6248"/>
                    <a:pt x="66148" y="593"/>
                    <a:pt x="52444" y="46"/>
                  </a:cubicBezTo>
                  <a:cubicBezTo>
                    <a:pt x="39214" y="-482"/>
                    <a:pt x="24125" y="3652"/>
                    <a:pt x="11030" y="5892"/>
                  </a:cubicBezTo>
                  <a:close/>
                </a:path>
              </a:pathLst>
            </a:custGeom>
            <a:solidFill>
              <a:srgbClr val="EEEEEE"/>
            </a:solidFill>
            <a:ln w="3070" cap="flat">
              <a:noFill/>
              <a:prstDash val="solid"/>
              <a:miter/>
            </a:ln>
          </p:spPr>
          <p:txBody>
            <a:bodyPr rtlCol="0" anchor="ctr"/>
            <a:lstStyle/>
            <a:p>
              <a:endParaRPr lang="zh-CN" altLang="en-US"/>
            </a:p>
          </p:txBody>
        </p:sp>
      </p:grpSp>
      <p:sp>
        <p:nvSpPr>
          <p:cNvPr id="3" name="文本框 2"/>
          <p:cNvSpPr txBox="1"/>
          <p:nvPr/>
        </p:nvSpPr>
        <p:spPr>
          <a:xfrm>
            <a:off x="330835" y="237490"/>
            <a:ext cx="3645535" cy="337185"/>
          </a:xfrm>
          <a:prstGeom prst="rect">
            <a:avLst/>
          </a:prstGeom>
          <a:noFill/>
        </p:spPr>
        <p:txBody>
          <a:bodyPr wrap="square" rtlCol="0">
            <a:spAutoFit/>
          </a:bodyPr>
          <a:p>
            <a:r>
              <a:rPr lang="zh-CN" altLang="en-US" sz="1600" b="1" u="sng" dirty="0">
                <a:sym typeface="+mn-ea"/>
              </a:rPr>
              <a:t>运营管理系统</a:t>
            </a:r>
            <a:r>
              <a:rPr lang="zh-CN" altLang="en-US" sz="1600" b="1" dirty="0">
                <a:sym typeface="+mn-ea"/>
              </a:rPr>
              <a:t>（姜云腾、徐家珺）</a:t>
            </a:r>
            <a:endParaRPr lang="zh-CN" altLang="en-US" sz="1600" b="1"/>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1"/>
          <p:cNvPicPr>
            <a:picLocks noChangeAspect="1"/>
          </p:cNvPicPr>
          <p:nvPr/>
        </p:nvPicPr>
        <p:blipFill>
          <a:blip r:embed="rId1"/>
          <a:stretch>
            <a:fillRect/>
          </a:stretch>
        </p:blipFill>
        <p:spPr>
          <a:xfrm>
            <a:off x="-457200" y="-257175"/>
            <a:ext cx="10058400" cy="5657850"/>
          </a:xfrm>
          <a:prstGeom prst="rect">
            <a:avLst/>
          </a:prstGeom>
        </p:spPr>
      </p:pic>
      <p:grpSp>
        <p:nvGrpSpPr>
          <p:cNvPr id="24" name="组合 23"/>
          <p:cNvGrpSpPr/>
          <p:nvPr/>
        </p:nvGrpSpPr>
        <p:grpSpPr>
          <a:xfrm>
            <a:off x="1451019" y="1854724"/>
            <a:ext cx="2105406" cy="1214386"/>
            <a:chOff x="1934692" y="2472965"/>
            <a:chExt cx="2807208" cy="1619181"/>
          </a:xfrm>
        </p:grpSpPr>
        <p:sp>
          <p:nvSpPr>
            <p:cNvPr id="22" name="文本框 21"/>
            <p:cNvSpPr txBox="1"/>
            <p:nvPr/>
          </p:nvSpPr>
          <p:spPr>
            <a:xfrm>
              <a:off x="1934692" y="2472965"/>
              <a:ext cx="2807208" cy="1044787"/>
            </a:xfrm>
            <a:prstGeom prst="rect">
              <a:avLst/>
            </a:prstGeom>
            <a:noFill/>
            <a:effectLst>
              <a:innerShdw blurRad="63500" dist="76200" dir="13500000">
                <a:prstClr val="black">
                  <a:alpha val="50000"/>
                </a:prstClr>
              </a:innerShdw>
            </a:effectLst>
          </p:spPr>
          <p:txBody>
            <a:bodyPr wrap="square" rtlCol="0">
              <a:spAutoFit/>
            </a:bodyPr>
            <a:lstStyle/>
            <a:p>
              <a:pPr algn="ctr"/>
              <a:endParaRPr lang="zh-CN" altLang="en-US" sz="4500" dirty="0">
                <a:solidFill>
                  <a:schemeClr val="tx1">
                    <a:lumMod val="85000"/>
                    <a:lumOff val="15000"/>
                  </a:schemeClr>
                </a:solidFill>
                <a:latin typeface="+mn-ea"/>
              </a:endParaRPr>
            </a:p>
          </p:txBody>
        </p:sp>
        <p:sp>
          <p:nvSpPr>
            <p:cNvPr id="23" name="文本框 22"/>
            <p:cNvSpPr txBox="1"/>
            <p:nvPr/>
          </p:nvSpPr>
          <p:spPr>
            <a:xfrm>
              <a:off x="2177008" y="3540119"/>
              <a:ext cx="2322576" cy="552027"/>
            </a:xfrm>
            <a:prstGeom prst="rect">
              <a:avLst/>
            </a:prstGeom>
            <a:noFill/>
            <a:effectLst>
              <a:innerShdw blurRad="63500" dist="50800" dir="13500000">
                <a:prstClr val="black">
                  <a:alpha val="50000"/>
                </a:prstClr>
              </a:innerShdw>
            </a:effectLst>
          </p:spPr>
          <p:txBody>
            <a:bodyPr wrap="square" rtlCol="0">
              <a:spAutoFit/>
            </a:bodyPr>
            <a:lstStyle/>
            <a:p>
              <a:pPr algn="ctr"/>
              <a:endParaRPr lang="zh-CN" altLang="en-US" sz="2100" dirty="0">
                <a:solidFill>
                  <a:schemeClr val="tx1">
                    <a:lumMod val="85000"/>
                    <a:lumOff val="15000"/>
                  </a:schemeClr>
                </a:solidFill>
              </a:endParaRPr>
            </a:p>
          </p:txBody>
        </p:sp>
      </p:grpSp>
      <p:sp>
        <p:nvSpPr>
          <p:cNvPr id="2" name="文本框 1"/>
          <p:cNvSpPr txBox="1"/>
          <p:nvPr/>
        </p:nvSpPr>
        <p:spPr>
          <a:xfrm>
            <a:off x="433070" y="156210"/>
            <a:ext cx="1967230" cy="521970"/>
          </a:xfrm>
          <a:prstGeom prst="rect">
            <a:avLst/>
          </a:prstGeom>
          <a:noFill/>
        </p:spPr>
        <p:txBody>
          <a:bodyPr wrap="square" rtlCol="0" anchor="t">
            <a:spAutoFit/>
          </a:bodyPr>
          <a:lstStyle/>
          <a:p>
            <a:r>
              <a:rPr lang="en-US" sz="2800">
                <a:solidFill>
                  <a:schemeClr val="accent1"/>
                </a:solidFill>
                <a:effectLst>
                  <a:outerShdw blurRad="38100" dist="25400" dir="5400000" algn="ctr" rotWithShape="0">
                    <a:srgbClr val="6E747A">
                      <a:alpha val="43000"/>
                    </a:srgbClr>
                  </a:outerShdw>
                </a:effectLst>
                <a:sym typeface="+mn-ea"/>
              </a:rPr>
              <a:t> </a:t>
            </a:r>
            <a:endParaRPr lang="zh-CN" altLang="zh-CN" sz="2800">
              <a:solidFill>
                <a:schemeClr val="accent1"/>
              </a:solidFill>
              <a:effectLst>
                <a:outerShdw blurRad="38100" dist="25400" dir="5400000" algn="ctr" rotWithShape="0">
                  <a:srgbClr val="6E747A">
                    <a:alpha val="43000"/>
                  </a:srgbClr>
                </a:outerShdw>
              </a:effectLst>
              <a:sym typeface="+mn-ea"/>
            </a:endParaRPr>
          </a:p>
        </p:txBody>
      </p:sp>
      <p:sp>
        <p:nvSpPr>
          <p:cNvPr id="3" name="文本框 2"/>
          <p:cNvSpPr txBox="1"/>
          <p:nvPr/>
        </p:nvSpPr>
        <p:spPr>
          <a:xfrm>
            <a:off x="433070" y="582930"/>
            <a:ext cx="7693660" cy="2676525"/>
          </a:xfrm>
          <a:prstGeom prst="rect">
            <a:avLst/>
          </a:prstGeom>
          <a:noFill/>
        </p:spPr>
        <p:txBody>
          <a:bodyPr wrap="square" rtlCol="0" anchor="t">
            <a:spAutoFit/>
          </a:bodyPr>
          <a:lstStyle/>
          <a:p>
            <a:pPr marL="0" indent="406400" fontAlgn="auto">
              <a:lnSpc>
                <a:spcPct val="150000"/>
              </a:lnSpc>
              <a:buNone/>
              <a:extLst>
                <a:ext uri="{35155182-B16C-46BC-9424-99874614C6A1}">
                  <wpsdc:indentchars xmlns:wpsdc="http://www.wps.cn/officeDocument/2017/drawingmlCustomData" val="200" checksum="1740828767"/>
                </a:ext>
              </a:extLst>
            </a:pPr>
            <a:r>
              <a:rPr lang="zh-CN" altLang="en-US" sz="1600">
                <a:sym typeface="+mn-ea"/>
              </a:rPr>
              <a:t>随着因特网的的迅速发展，电子商务的兴起，以现代信息化为依托的商务模式已经成为一种必然的趋势，网上购物必将成为主要的消费模式，本系统开发的网上购物网站正是迎合了这种发展，</a:t>
            </a:r>
            <a:r>
              <a:rPr lang="zh-CN" altLang="en-US" sz="1600">
                <a:sym typeface="+mn-ea"/>
              </a:rPr>
              <a:t>信达电子商务系统是一个公司的重要组成部分，通过它可以实现代理记账，各种缴费等操作，同时对订单信息，客户信息，服务商信息，产品信息进行有效的管理，解决了传统人工操作的低效率性，包含</a:t>
            </a:r>
            <a:r>
              <a:rPr lang="zh-CN" altLang="en-US" sz="1600" u="sng">
                <a:sym typeface="+mn-ea"/>
              </a:rPr>
              <a:t>运营管理系统</a:t>
            </a:r>
            <a:r>
              <a:rPr lang="zh-CN" altLang="en-US" sz="1600">
                <a:sym typeface="+mn-ea"/>
              </a:rPr>
              <a:t>，</a:t>
            </a:r>
            <a:r>
              <a:rPr lang="zh-CN" altLang="en-US" sz="1600" u="sng">
                <a:sym typeface="+mn-ea"/>
              </a:rPr>
              <a:t>服务商管理系统</a:t>
            </a:r>
            <a:r>
              <a:rPr lang="zh-CN" altLang="en-US" sz="1600">
                <a:sym typeface="+mn-ea"/>
              </a:rPr>
              <a:t>，</a:t>
            </a:r>
            <a:r>
              <a:rPr lang="zh-CN" altLang="en-US" sz="1600" u="sng">
                <a:sym typeface="+mn-ea"/>
              </a:rPr>
              <a:t>电子商务系统</a:t>
            </a:r>
            <a:r>
              <a:rPr lang="zh-CN" altLang="en-US" sz="1600">
                <a:sym typeface="+mn-ea"/>
              </a:rPr>
              <a:t>等三个系统。</a:t>
            </a:r>
            <a:endParaRPr lang="zh-CN" altLang="en-US" sz="1600"/>
          </a:p>
          <a:p>
            <a:pPr marL="0" indent="406400" fontAlgn="auto">
              <a:lnSpc>
                <a:spcPct val="150000"/>
              </a:lnSpc>
              <a:buNone/>
              <a:extLst>
                <a:ext uri="{35155182-B16C-46BC-9424-99874614C6A1}">
                  <wpsdc:indentchars xmlns:wpsdc="http://www.wps.cn/officeDocument/2017/drawingmlCustomData" val="200" checksum="1740828767"/>
                </a:ext>
              </a:extLst>
            </a:pPr>
            <a:endParaRPr lang="zh-CN" altLang="en-US" sz="1600">
              <a:sym typeface="+mn-ea"/>
            </a:endParaRPr>
          </a:p>
        </p:txBody>
      </p:sp>
      <p:grpSp>
        <p:nvGrpSpPr>
          <p:cNvPr id="325" name="组合 324"/>
          <p:cNvGrpSpPr/>
          <p:nvPr/>
        </p:nvGrpSpPr>
        <p:grpSpPr>
          <a:xfrm>
            <a:off x="7009447" y="3462297"/>
            <a:ext cx="2987937" cy="2036166"/>
            <a:chOff x="963612" y="888007"/>
            <a:chExt cx="2987937" cy="2036166"/>
          </a:xfrm>
        </p:grpSpPr>
        <p:sp>
          <p:nvSpPr>
            <p:cNvPr id="295" name="任意多边形: 形状 294"/>
            <p:cNvSpPr/>
            <p:nvPr/>
          </p:nvSpPr>
          <p:spPr>
            <a:xfrm>
              <a:off x="1290151" y="2378867"/>
              <a:ext cx="128303" cy="296257"/>
            </a:xfrm>
            <a:custGeom>
              <a:avLst/>
              <a:gdLst>
                <a:gd name="connsiteX0" fmla="*/ 122015 w 128303"/>
                <a:gd name="connsiteY0" fmla="*/ 163324 h 296257"/>
                <a:gd name="connsiteX1" fmla="*/ 25254 w 128303"/>
                <a:gd name="connsiteY1" fmla="*/ 296258 h 296257"/>
                <a:gd name="connsiteX2" fmla="*/ 6289 w 128303"/>
                <a:gd name="connsiteY2" fmla="*/ 132934 h 296257"/>
                <a:gd name="connsiteX3" fmla="*/ 103050 w 128303"/>
                <a:gd name="connsiteY3" fmla="*/ 0 h 296257"/>
                <a:gd name="connsiteX4" fmla="*/ 122015 w 128303"/>
                <a:gd name="connsiteY4" fmla="*/ 163324 h 296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03" h="296257">
                  <a:moveTo>
                    <a:pt x="122015" y="163324"/>
                  </a:moveTo>
                  <a:cubicBezTo>
                    <a:pt x="100532" y="245133"/>
                    <a:pt x="25254" y="296258"/>
                    <a:pt x="25254" y="296258"/>
                  </a:cubicBezTo>
                  <a:cubicBezTo>
                    <a:pt x="25254" y="296258"/>
                    <a:pt x="-15194" y="214744"/>
                    <a:pt x="6289" y="132934"/>
                  </a:cubicBezTo>
                  <a:cubicBezTo>
                    <a:pt x="27772" y="51125"/>
                    <a:pt x="103050" y="0"/>
                    <a:pt x="103050" y="0"/>
                  </a:cubicBezTo>
                  <a:cubicBezTo>
                    <a:pt x="103050" y="0"/>
                    <a:pt x="143497" y="81514"/>
                    <a:pt x="122015" y="163324"/>
                  </a:cubicBezTo>
                  <a:close/>
                </a:path>
              </a:pathLst>
            </a:custGeom>
            <a:solidFill>
              <a:srgbClr val="3F3D56"/>
            </a:solidFill>
            <a:ln w="3070" cap="flat">
              <a:noFill/>
              <a:prstDash val="solid"/>
              <a:miter/>
            </a:ln>
          </p:spPr>
          <p:txBody>
            <a:bodyPr rtlCol="0" anchor="ctr"/>
            <a:lstStyle/>
            <a:p>
              <a:endParaRPr lang="zh-CN" altLang="en-US"/>
            </a:p>
          </p:txBody>
        </p:sp>
        <p:sp>
          <p:nvSpPr>
            <p:cNvPr id="296" name="任意多边形: 形状 295"/>
            <p:cNvSpPr/>
            <p:nvPr/>
          </p:nvSpPr>
          <p:spPr>
            <a:xfrm>
              <a:off x="1312679" y="2459805"/>
              <a:ext cx="217894" cy="215273"/>
            </a:xfrm>
            <a:custGeom>
              <a:avLst/>
              <a:gdLst>
                <a:gd name="connsiteX0" fmla="*/ 66902 w 217894"/>
                <a:gd name="connsiteY0" fmla="*/ 65079 h 215273"/>
                <a:gd name="connsiteX1" fmla="*/ 0 w 217894"/>
                <a:gd name="connsiteY1" fmla="*/ 215274 h 215273"/>
                <a:gd name="connsiteX2" fmla="*/ 150993 w 217894"/>
                <a:gd name="connsiteY2" fmla="*/ 150194 h 215273"/>
                <a:gd name="connsiteX3" fmla="*/ 217895 w 217894"/>
                <a:gd name="connsiteY3" fmla="*/ 0 h 215273"/>
                <a:gd name="connsiteX4" fmla="*/ 66902 w 217894"/>
                <a:gd name="connsiteY4" fmla="*/ 65079 h 21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94" h="215273">
                  <a:moveTo>
                    <a:pt x="66902" y="65079"/>
                  </a:moveTo>
                  <a:cubicBezTo>
                    <a:pt x="6732" y="124525"/>
                    <a:pt x="0" y="215274"/>
                    <a:pt x="0" y="215274"/>
                  </a:cubicBezTo>
                  <a:cubicBezTo>
                    <a:pt x="0" y="215274"/>
                    <a:pt x="90823" y="209641"/>
                    <a:pt x="150993" y="150194"/>
                  </a:cubicBezTo>
                  <a:cubicBezTo>
                    <a:pt x="211163" y="90748"/>
                    <a:pt x="217895" y="0"/>
                    <a:pt x="217895" y="0"/>
                  </a:cubicBezTo>
                  <a:cubicBezTo>
                    <a:pt x="217895" y="0"/>
                    <a:pt x="127072" y="5633"/>
                    <a:pt x="66902" y="65079"/>
                  </a:cubicBezTo>
                  <a:close/>
                </a:path>
              </a:pathLst>
            </a:custGeom>
            <a:solidFill>
              <a:schemeClr val="accent1"/>
            </a:solidFill>
            <a:ln w="3070" cap="flat">
              <a:noFill/>
              <a:prstDash val="solid"/>
              <a:miter/>
            </a:ln>
          </p:spPr>
          <p:txBody>
            <a:bodyPr rtlCol="0" anchor="ctr"/>
            <a:lstStyle/>
            <a:p>
              <a:endParaRPr lang="zh-CN" altLang="en-US"/>
            </a:p>
          </p:txBody>
        </p:sp>
        <p:sp>
          <p:nvSpPr>
            <p:cNvPr id="297" name="任意多边形: 形状 296"/>
            <p:cNvSpPr/>
            <p:nvPr/>
          </p:nvSpPr>
          <p:spPr>
            <a:xfrm>
              <a:off x="1172929" y="2651171"/>
              <a:ext cx="328850" cy="139936"/>
            </a:xfrm>
            <a:custGeom>
              <a:avLst/>
              <a:gdLst>
                <a:gd name="connsiteX0" fmla="*/ 282106 w 328850"/>
                <a:gd name="connsiteY0" fmla="*/ 0 h 139936"/>
                <a:gd name="connsiteX1" fmla="*/ 328850 w 328850"/>
                <a:gd name="connsiteY1" fmla="*/ 0 h 139936"/>
                <a:gd name="connsiteX2" fmla="*/ 328850 w 328850"/>
                <a:gd name="connsiteY2" fmla="*/ 139936 h 139936"/>
                <a:gd name="connsiteX3" fmla="*/ 282106 w 328850"/>
                <a:gd name="connsiteY3" fmla="*/ 139936 h 139936"/>
                <a:gd name="connsiteX4" fmla="*/ 46744 w 328850"/>
                <a:gd name="connsiteY4" fmla="*/ 139936 h 139936"/>
                <a:gd name="connsiteX5" fmla="*/ 46744 w 328850"/>
                <a:gd name="connsiteY5" fmla="*/ 0 h 139936"/>
                <a:gd name="connsiteX6" fmla="*/ 0 w 328850"/>
                <a:gd name="connsiteY6" fmla="*/ 0 h 139936"/>
                <a:gd name="connsiteX7" fmla="*/ 46744 w 328850"/>
                <a:gd name="connsiteY7" fmla="*/ 0 h 139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850" h="139936">
                  <a:moveTo>
                    <a:pt x="282106" y="0"/>
                  </a:moveTo>
                  <a:cubicBezTo>
                    <a:pt x="307922" y="0"/>
                    <a:pt x="328850" y="0"/>
                    <a:pt x="328850" y="0"/>
                  </a:cubicBezTo>
                  <a:lnTo>
                    <a:pt x="328850" y="139936"/>
                  </a:lnTo>
                  <a:cubicBezTo>
                    <a:pt x="328850" y="139936"/>
                    <a:pt x="307922" y="139936"/>
                    <a:pt x="282106" y="139936"/>
                  </a:cubicBezTo>
                  <a:lnTo>
                    <a:pt x="46744" y="139936"/>
                  </a:lnTo>
                  <a:lnTo>
                    <a:pt x="46744" y="0"/>
                  </a:lnTo>
                  <a:cubicBezTo>
                    <a:pt x="20928" y="0"/>
                    <a:pt x="0" y="0"/>
                    <a:pt x="0" y="0"/>
                  </a:cubicBezTo>
                  <a:cubicBezTo>
                    <a:pt x="0" y="0"/>
                    <a:pt x="20928" y="0"/>
                    <a:pt x="46744" y="0"/>
                  </a:cubicBezTo>
                  <a:close/>
                </a:path>
              </a:pathLst>
            </a:custGeom>
            <a:solidFill>
              <a:schemeClr val="accent1"/>
            </a:solidFill>
            <a:ln w="3070" cap="flat">
              <a:noFill/>
              <a:prstDash val="solid"/>
              <a:miter/>
            </a:ln>
          </p:spPr>
          <p:txBody>
            <a:bodyPr rtlCol="0" anchor="ctr"/>
            <a:lstStyle/>
            <a:p>
              <a:endParaRPr lang="zh-CN" altLang="en-US"/>
            </a:p>
          </p:txBody>
        </p:sp>
        <p:sp>
          <p:nvSpPr>
            <p:cNvPr id="298" name="任意多边形: 形状 297"/>
            <p:cNvSpPr/>
            <p:nvPr/>
          </p:nvSpPr>
          <p:spPr>
            <a:xfrm>
              <a:off x="3465837" y="2511356"/>
              <a:ext cx="317543" cy="282373"/>
            </a:xfrm>
            <a:custGeom>
              <a:avLst/>
              <a:gdLst>
                <a:gd name="connsiteX0" fmla="*/ 252119 w 317543"/>
                <a:gd name="connsiteY0" fmla="*/ 50424 h 282373"/>
                <a:gd name="connsiteX1" fmla="*/ 252119 w 317543"/>
                <a:gd name="connsiteY1" fmla="*/ 0 h 282373"/>
                <a:gd name="connsiteX2" fmla="*/ 0 w 317543"/>
                <a:gd name="connsiteY2" fmla="*/ 0 h 282373"/>
                <a:gd name="connsiteX3" fmla="*/ 0 w 317543"/>
                <a:gd name="connsiteY3" fmla="*/ 233210 h 282373"/>
                <a:gd name="connsiteX4" fmla="*/ 49163 w 317543"/>
                <a:gd name="connsiteY4" fmla="*/ 282374 h 282373"/>
                <a:gd name="connsiteX5" fmla="*/ 202956 w 317543"/>
                <a:gd name="connsiteY5" fmla="*/ 282374 h 282373"/>
                <a:gd name="connsiteX6" fmla="*/ 252119 w 317543"/>
                <a:gd name="connsiteY6" fmla="*/ 233210 h 282373"/>
                <a:gd name="connsiteX7" fmla="*/ 252119 w 317543"/>
                <a:gd name="connsiteY7" fmla="*/ 181526 h 282373"/>
                <a:gd name="connsiteX8" fmla="*/ 317543 w 317543"/>
                <a:gd name="connsiteY8" fmla="*/ 115848 h 282373"/>
                <a:gd name="connsiteX9" fmla="*/ 252119 w 317543"/>
                <a:gd name="connsiteY9" fmla="*/ 50424 h 282373"/>
                <a:gd name="connsiteX10" fmla="*/ 252119 w 317543"/>
                <a:gd name="connsiteY10" fmla="*/ 156314 h 282373"/>
                <a:gd name="connsiteX11" fmla="*/ 252119 w 317543"/>
                <a:gd name="connsiteY11" fmla="*/ 75636 h 282373"/>
                <a:gd name="connsiteX12" fmla="*/ 292458 w 317543"/>
                <a:gd name="connsiteY12" fmla="*/ 115975 h 282373"/>
                <a:gd name="connsiteX13" fmla="*/ 252119 w 317543"/>
                <a:gd name="connsiteY13" fmla="*/ 156314 h 28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543" h="282373">
                  <a:moveTo>
                    <a:pt x="252119" y="50424"/>
                  </a:moveTo>
                  <a:lnTo>
                    <a:pt x="252119" y="0"/>
                  </a:lnTo>
                  <a:lnTo>
                    <a:pt x="0" y="0"/>
                  </a:lnTo>
                  <a:lnTo>
                    <a:pt x="0" y="233210"/>
                  </a:lnTo>
                  <a:cubicBezTo>
                    <a:pt x="0" y="260362"/>
                    <a:pt x="22011" y="282374"/>
                    <a:pt x="49163" y="282374"/>
                  </a:cubicBezTo>
                  <a:lnTo>
                    <a:pt x="202956" y="282374"/>
                  </a:lnTo>
                  <a:cubicBezTo>
                    <a:pt x="230108" y="282374"/>
                    <a:pt x="252119" y="260362"/>
                    <a:pt x="252119" y="233210"/>
                  </a:cubicBezTo>
                  <a:lnTo>
                    <a:pt x="252119" y="181526"/>
                  </a:lnTo>
                  <a:cubicBezTo>
                    <a:pt x="288322" y="181456"/>
                    <a:pt x="317613" y="152050"/>
                    <a:pt x="317543" y="115848"/>
                  </a:cubicBezTo>
                  <a:cubicBezTo>
                    <a:pt x="317473" y="79744"/>
                    <a:pt x="288223" y="50494"/>
                    <a:pt x="252119" y="50424"/>
                  </a:cubicBezTo>
                  <a:close/>
                  <a:moveTo>
                    <a:pt x="252119" y="156314"/>
                  </a:moveTo>
                  <a:lnTo>
                    <a:pt x="252119" y="75636"/>
                  </a:lnTo>
                  <a:cubicBezTo>
                    <a:pt x="274398" y="75636"/>
                    <a:pt x="292458" y="93696"/>
                    <a:pt x="292458" y="115975"/>
                  </a:cubicBezTo>
                  <a:cubicBezTo>
                    <a:pt x="292458" y="138253"/>
                    <a:pt x="274398" y="156314"/>
                    <a:pt x="252119" y="156314"/>
                  </a:cubicBezTo>
                  <a:close/>
                </a:path>
              </a:pathLst>
            </a:custGeom>
            <a:solidFill>
              <a:srgbClr val="808080"/>
            </a:solidFill>
            <a:ln w="3070" cap="flat">
              <a:noFill/>
              <a:prstDash val="solid"/>
              <a:miter/>
            </a:ln>
          </p:spPr>
          <p:txBody>
            <a:bodyPr rtlCol="0" anchor="ctr"/>
            <a:lstStyle/>
            <a:p>
              <a:endParaRPr lang="zh-CN" altLang="en-US"/>
            </a:p>
          </p:txBody>
        </p:sp>
        <p:sp>
          <p:nvSpPr>
            <p:cNvPr id="299" name="任意多边形: 形状 298"/>
            <p:cNvSpPr/>
            <p:nvPr/>
          </p:nvSpPr>
          <p:spPr>
            <a:xfrm>
              <a:off x="3649993" y="2569672"/>
              <a:ext cx="119701" cy="119701"/>
            </a:xfrm>
            <a:custGeom>
              <a:avLst/>
              <a:gdLst>
                <a:gd name="connsiteX0" fmla="*/ 59851 w 119701"/>
                <a:gd name="connsiteY0" fmla="*/ 0 h 119701"/>
                <a:gd name="connsiteX1" fmla="*/ 0 w 119701"/>
                <a:gd name="connsiteY1" fmla="*/ 59851 h 119701"/>
                <a:gd name="connsiteX2" fmla="*/ 59851 w 119701"/>
                <a:gd name="connsiteY2" fmla="*/ 119702 h 119701"/>
                <a:gd name="connsiteX3" fmla="*/ 119702 w 119701"/>
                <a:gd name="connsiteY3" fmla="*/ 59851 h 119701"/>
                <a:gd name="connsiteX4" fmla="*/ 59851 w 119701"/>
                <a:gd name="connsiteY4" fmla="*/ 0 h 119701"/>
                <a:gd name="connsiteX5" fmla="*/ 59851 w 119701"/>
                <a:gd name="connsiteY5" fmla="*/ 96682 h 119701"/>
                <a:gd name="connsiteX6" fmla="*/ 23020 w 119701"/>
                <a:gd name="connsiteY6" fmla="*/ 59851 h 119701"/>
                <a:gd name="connsiteX7" fmla="*/ 59851 w 119701"/>
                <a:gd name="connsiteY7" fmla="*/ 23020 h 119701"/>
                <a:gd name="connsiteX8" fmla="*/ 96682 w 119701"/>
                <a:gd name="connsiteY8" fmla="*/ 59851 h 119701"/>
                <a:gd name="connsiteX9" fmla="*/ 59851 w 119701"/>
                <a:gd name="connsiteY9" fmla="*/ 96682 h 11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701" h="119701">
                  <a:moveTo>
                    <a:pt x="59851" y="0"/>
                  </a:moveTo>
                  <a:cubicBezTo>
                    <a:pt x="26796" y="0"/>
                    <a:pt x="0" y="26796"/>
                    <a:pt x="0" y="59851"/>
                  </a:cubicBezTo>
                  <a:cubicBezTo>
                    <a:pt x="0" y="92906"/>
                    <a:pt x="26796" y="119702"/>
                    <a:pt x="59851" y="119702"/>
                  </a:cubicBezTo>
                  <a:cubicBezTo>
                    <a:pt x="92906" y="119702"/>
                    <a:pt x="119702" y="92906"/>
                    <a:pt x="119702" y="59851"/>
                  </a:cubicBezTo>
                  <a:cubicBezTo>
                    <a:pt x="119702" y="26796"/>
                    <a:pt x="92906" y="0"/>
                    <a:pt x="59851" y="0"/>
                  </a:cubicBezTo>
                  <a:close/>
                  <a:moveTo>
                    <a:pt x="59851" y="96682"/>
                  </a:moveTo>
                  <a:cubicBezTo>
                    <a:pt x="39509" y="96682"/>
                    <a:pt x="23020" y="80192"/>
                    <a:pt x="23020" y="59851"/>
                  </a:cubicBezTo>
                  <a:cubicBezTo>
                    <a:pt x="23020" y="39509"/>
                    <a:pt x="39509" y="23020"/>
                    <a:pt x="59851" y="23020"/>
                  </a:cubicBezTo>
                  <a:cubicBezTo>
                    <a:pt x="80192" y="23020"/>
                    <a:pt x="96682" y="39509"/>
                    <a:pt x="96682" y="59851"/>
                  </a:cubicBezTo>
                  <a:cubicBezTo>
                    <a:pt x="96682" y="80192"/>
                    <a:pt x="80192" y="96682"/>
                    <a:pt x="59851" y="96682"/>
                  </a:cubicBezTo>
                  <a:close/>
                </a:path>
              </a:pathLst>
            </a:custGeom>
            <a:solidFill>
              <a:srgbClr val="6C63FF"/>
            </a:solidFill>
            <a:ln w="3070" cap="flat">
              <a:noFill/>
              <a:prstDash val="solid"/>
              <a:miter/>
            </a:ln>
          </p:spPr>
          <p:txBody>
            <a:bodyPr rtlCol="0" anchor="ctr"/>
            <a:lstStyle/>
            <a:p>
              <a:endParaRPr lang="zh-CN" altLang="en-US"/>
            </a:p>
          </p:txBody>
        </p:sp>
        <p:sp>
          <p:nvSpPr>
            <p:cNvPr id="300" name="任意多边形: 形状 299"/>
            <p:cNvSpPr/>
            <p:nvPr/>
          </p:nvSpPr>
          <p:spPr>
            <a:xfrm>
              <a:off x="3649993" y="2569672"/>
              <a:ext cx="119701" cy="119701"/>
            </a:xfrm>
            <a:custGeom>
              <a:avLst/>
              <a:gdLst>
                <a:gd name="connsiteX0" fmla="*/ 59851 w 119701"/>
                <a:gd name="connsiteY0" fmla="*/ 0 h 119701"/>
                <a:gd name="connsiteX1" fmla="*/ 0 w 119701"/>
                <a:gd name="connsiteY1" fmla="*/ 59851 h 119701"/>
                <a:gd name="connsiteX2" fmla="*/ 59851 w 119701"/>
                <a:gd name="connsiteY2" fmla="*/ 119702 h 119701"/>
                <a:gd name="connsiteX3" fmla="*/ 119702 w 119701"/>
                <a:gd name="connsiteY3" fmla="*/ 59851 h 119701"/>
                <a:gd name="connsiteX4" fmla="*/ 59851 w 119701"/>
                <a:gd name="connsiteY4" fmla="*/ 0 h 119701"/>
                <a:gd name="connsiteX5" fmla="*/ 59851 w 119701"/>
                <a:gd name="connsiteY5" fmla="*/ 96682 h 119701"/>
                <a:gd name="connsiteX6" fmla="*/ 23020 w 119701"/>
                <a:gd name="connsiteY6" fmla="*/ 59851 h 119701"/>
                <a:gd name="connsiteX7" fmla="*/ 59851 w 119701"/>
                <a:gd name="connsiteY7" fmla="*/ 23020 h 119701"/>
                <a:gd name="connsiteX8" fmla="*/ 96682 w 119701"/>
                <a:gd name="connsiteY8" fmla="*/ 59851 h 119701"/>
                <a:gd name="connsiteX9" fmla="*/ 59851 w 119701"/>
                <a:gd name="connsiteY9" fmla="*/ 96682 h 11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701" h="119701">
                  <a:moveTo>
                    <a:pt x="59851" y="0"/>
                  </a:moveTo>
                  <a:cubicBezTo>
                    <a:pt x="26796" y="0"/>
                    <a:pt x="0" y="26796"/>
                    <a:pt x="0" y="59851"/>
                  </a:cubicBezTo>
                  <a:cubicBezTo>
                    <a:pt x="0" y="92906"/>
                    <a:pt x="26796" y="119702"/>
                    <a:pt x="59851" y="119702"/>
                  </a:cubicBezTo>
                  <a:cubicBezTo>
                    <a:pt x="92906" y="119702"/>
                    <a:pt x="119702" y="92906"/>
                    <a:pt x="119702" y="59851"/>
                  </a:cubicBezTo>
                  <a:cubicBezTo>
                    <a:pt x="119702" y="26796"/>
                    <a:pt x="92906" y="0"/>
                    <a:pt x="59851" y="0"/>
                  </a:cubicBezTo>
                  <a:close/>
                  <a:moveTo>
                    <a:pt x="59851" y="96682"/>
                  </a:moveTo>
                  <a:cubicBezTo>
                    <a:pt x="39509" y="96682"/>
                    <a:pt x="23020" y="80192"/>
                    <a:pt x="23020" y="59851"/>
                  </a:cubicBezTo>
                  <a:cubicBezTo>
                    <a:pt x="23020" y="39509"/>
                    <a:pt x="39509" y="23020"/>
                    <a:pt x="59851" y="23020"/>
                  </a:cubicBezTo>
                  <a:cubicBezTo>
                    <a:pt x="80192" y="23020"/>
                    <a:pt x="96682" y="39509"/>
                    <a:pt x="96682" y="59851"/>
                  </a:cubicBezTo>
                  <a:cubicBezTo>
                    <a:pt x="96682" y="80192"/>
                    <a:pt x="80192" y="96682"/>
                    <a:pt x="59851" y="96682"/>
                  </a:cubicBezTo>
                  <a:close/>
                </a:path>
              </a:pathLst>
            </a:custGeom>
            <a:solidFill>
              <a:schemeClr val="accent1"/>
            </a:solidFill>
            <a:ln w="3070" cap="flat">
              <a:noFill/>
              <a:prstDash val="solid"/>
              <a:miter/>
            </a:ln>
          </p:spPr>
          <p:txBody>
            <a:bodyPr rtlCol="0" anchor="ctr"/>
            <a:lstStyle/>
            <a:p>
              <a:endParaRPr lang="zh-CN" altLang="en-US"/>
            </a:p>
          </p:txBody>
        </p:sp>
        <p:sp>
          <p:nvSpPr>
            <p:cNvPr id="301" name="任意多边形: 形状 300"/>
            <p:cNvSpPr/>
            <p:nvPr/>
          </p:nvSpPr>
          <p:spPr>
            <a:xfrm>
              <a:off x="3479648" y="2523633"/>
              <a:ext cx="230195" cy="257819"/>
            </a:xfrm>
            <a:custGeom>
              <a:avLst/>
              <a:gdLst>
                <a:gd name="connsiteX0" fmla="*/ 0 w 230195"/>
                <a:gd name="connsiteY0" fmla="*/ 0 h 257819"/>
                <a:gd name="connsiteX1" fmla="*/ 230195 w 230195"/>
                <a:gd name="connsiteY1" fmla="*/ 0 h 257819"/>
                <a:gd name="connsiteX2" fmla="*/ 230195 w 230195"/>
                <a:gd name="connsiteY2" fmla="*/ 0 h 257819"/>
                <a:gd name="connsiteX3" fmla="*/ 230195 w 230195"/>
                <a:gd name="connsiteY3" fmla="*/ 227830 h 257819"/>
                <a:gd name="connsiteX4" fmla="*/ 200207 w 230195"/>
                <a:gd name="connsiteY4" fmla="*/ 257819 h 257819"/>
                <a:gd name="connsiteX5" fmla="*/ 29989 w 230195"/>
                <a:gd name="connsiteY5" fmla="*/ 257819 h 257819"/>
                <a:gd name="connsiteX6" fmla="*/ 0 w 230195"/>
                <a:gd name="connsiteY6" fmla="*/ 227830 h 257819"/>
                <a:gd name="connsiteX7" fmla="*/ 0 w 230195"/>
                <a:gd name="connsiteY7" fmla="*/ 0 h 257819"/>
                <a:gd name="connsiteX8" fmla="*/ 0 w 230195"/>
                <a:gd name="connsiteY8" fmla="*/ 0 h 25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95" h="257819">
                  <a:moveTo>
                    <a:pt x="0" y="0"/>
                  </a:moveTo>
                  <a:lnTo>
                    <a:pt x="230195" y="0"/>
                  </a:lnTo>
                  <a:lnTo>
                    <a:pt x="230195" y="0"/>
                  </a:lnTo>
                  <a:lnTo>
                    <a:pt x="230195" y="227830"/>
                  </a:lnTo>
                  <a:cubicBezTo>
                    <a:pt x="230195" y="244393"/>
                    <a:pt x="216769" y="257819"/>
                    <a:pt x="200207" y="257819"/>
                  </a:cubicBezTo>
                  <a:lnTo>
                    <a:pt x="29989" y="257819"/>
                  </a:lnTo>
                  <a:cubicBezTo>
                    <a:pt x="13427" y="257819"/>
                    <a:pt x="0" y="244393"/>
                    <a:pt x="0" y="227830"/>
                  </a:cubicBezTo>
                  <a:lnTo>
                    <a:pt x="0" y="0"/>
                  </a:lnTo>
                  <a:lnTo>
                    <a:pt x="0" y="0"/>
                  </a:lnTo>
                  <a:close/>
                </a:path>
              </a:pathLst>
            </a:custGeom>
            <a:solidFill>
              <a:schemeClr val="accent1"/>
            </a:solidFill>
            <a:ln w="3070" cap="flat">
              <a:noFill/>
              <a:prstDash val="solid"/>
              <a:miter/>
            </a:ln>
          </p:spPr>
          <p:txBody>
            <a:bodyPr rtlCol="0" anchor="ctr"/>
            <a:lstStyle/>
            <a:p>
              <a:endParaRPr lang="zh-CN" altLang="en-US"/>
            </a:p>
          </p:txBody>
        </p:sp>
        <p:sp>
          <p:nvSpPr>
            <p:cNvPr id="302" name="任意多边形: 形状 301"/>
            <p:cNvSpPr/>
            <p:nvPr/>
          </p:nvSpPr>
          <p:spPr>
            <a:xfrm>
              <a:off x="963612" y="2781452"/>
              <a:ext cx="2987937" cy="101286"/>
            </a:xfrm>
            <a:custGeom>
              <a:avLst/>
              <a:gdLst>
                <a:gd name="connsiteX0" fmla="*/ 0 w 2987937"/>
                <a:gd name="connsiteY0" fmla="*/ 0 h 101286"/>
                <a:gd name="connsiteX1" fmla="*/ 2987938 w 2987937"/>
                <a:gd name="connsiteY1" fmla="*/ 0 h 101286"/>
                <a:gd name="connsiteX2" fmla="*/ 2987938 w 2987937"/>
                <a:gd name="connsiteY2" fmla="*/ 101286 h 101286"/>
                <a:gd name="connsiteX3" fmla="*/ 0 w 2987937"/>
                <a:gd name="connsiteY3" fmla="*/ 101286 h 101286"/>
              </a:gdLst>
              <a:ahLst/>
              <a:cxnLst>
                <a:cxn ang="0">
                  <a:pos x="connsiteX0" y="connsiteY0"/>
                </a:cxn>
                <a:cxn ang="0">
                  <a:pos x="connsiteX1" y="connsiteY1"/>
                </a:cxn>
                <a:cxn ang="0">
                  <a:pos x="connsiteX2" y="connsiteY2"/>
                </a:cxn>
                <a:cxn ang="0">
                  <a:pos x="connsiteX3" y="connsiteY3"/>
                </a:cxn>
              </a:cxnLst>
              <a:rect l="l" t="t" r="r" b="b"/>
              <a:pathLst>
                <a:path w="2987937" h="101286">
                  <a:moveTo>
                    <a:pt x="0" y="0"/>
                  </a:moveTo>
                  <a:lnTo>
                    <a:pt x="2987938" y="0"/>
                  </a:lnTo>
                  <a:lnTo>
                    <a:pt x="2987938" y="101286"/>
                  </a:lnTo>
                  <a:lnTo>
                    <a:pt x="0" y="101286"/>
                  </a:lnTo>
                  <a:close/>
                </a:path>
              </a:pathLst>
            </a:custGeom>
            <a:solidFill>
              <a:srgbClr val="E0E0E0"/>
            </a:solidFill>
            <a:ln w="3070" cap="flat">
              <a:noFill/>
              <a:prstDash val="solid"/>
              <a:miter/>
            </a:ln>
          </p:spPr>
          <p:txBody>
            <a:bodyPr rtlCol="0" anchor="ctr"/>
            <a:lstStyle/>
            <a:p>
              <a:endParaRPr lang="zh-CN" altLang="en-US"/>
            </a:p>
          </p:txBody>
        </p:sp>
        <p:sp>
          <p:nvSpPr>
            <p:cNvPr id="303" name="任意多边形: 形状 302"/>
            <p:cNvSpPr/>
            <p:nvPr/>
          </p:nvSpPr>
          <p:spPr>
            <a:xfrm>
              <a:off x="1918327" y="888007"/>
              <a:ext cx="1082514" cy="1633563"/>
            </a:xfrm>
            <a:custGeom>
              <a:avLst/>
              <a:gdLst>
                <a:gd name="connsiteX0" fmla="*/ 1010614 w 1082514"/>
                <a:gd name="connsiteY0" fmla="*/ 1215747 h 1633563"/>
                <a:gd name="connsiteX1" fmla="*/ 660434 w 1082514"/>
                <a:gd name="connsiteY1" fmla="*/ 995805 h 1633563"/>
                <a:gd name="connsiteX2" fmla="*/ 660499 w 1082514"/>
                <a:gd name="connsiteY2" fmla="*/ 993235 h 1633563"/>
                <a:gd name="connsiteX3" fmla="*/ 660499 w 1082514"/>
                <a:gd name="connsiteY3" fmla="*/ 893733 h 1633563"/>
                <a:gd name="connsiteX4" fmla="*/ 660939 w 1082514"/>
                <a:gd name="connsiteY4" fmla="*/ 893581 h 1633563"/>
                <a:gd name="connsiteX5" fmla="*/ 660939 w 1082514"/>
                <a:gd name="connsiteY5" fmla="*/ 889810 h 1633563"/>
                <a:gd name="connsiteX6" fmla="*/ 867048 w 1082514"/>
                <a:gd name="connsiteY6" fmla="*/ 673793 h 1633563"/>
                <a:gd name="connsiteX7" fmla="*/ 889040 w 1082514"/>
                <a:gd name="connsiteY7" fmla="*/ 626378 h 1633563"/>
                <a:gd name="connsiteX8" fmla="*/ 914637 w 1082514"/>
                <a:gd name="connsiteY8" fmla="*/ 568126 h 1633563"/>
                <a:gd name="connsiteX9" fmla="*/ 910521 w 1082514"/>
                <a:gd name="connsiteY9" fmla="*/ 538920 h 1633563"/>
                <a:gd name="connsiteX10" fmla="*/ 913255 w 1082514"/>
                <a:gd name="connsiteY10" fmla="*/ 494570 h 1633563"/>
                <a:gd name="connsiteX11" fmla="*/ 791157 w 1082514"/>
                <a:gd name="connsiteY11" fmla="*/ 219650 h 1633563"/>
                <a:gd name="connsiteX12" fmla="*/ 792311 w 1082514"/>
                <a:gd name="connsiteY12" fmla="*/ 201573 h 1633563"/>
                <a:gd name="connsiteX13" fmla="*/ 690402 w 1082514"/>
                <a:gd name="connsiteY13" fmla="*/ 119199 h 1633563"/>
                <a:gd name="connsiteX14" fmla="*/ 707415 w 1082514"/>
                <a:gd name="connsiteY14" fmla="*/ 12665 h 1633563"/>
                <a:gd name="connsiteX15" fmla="*/ 560480 w 1082514"/>
                <a:gd name="connsiteY15" fmla="*/ 62147 h 1633563"/>
                <a:gd name="connsiteX16" fmla="*/ 580664 w 1082514"/>
                <a:gd name="connsiteY16" fmla="*/ 0 h 1633563"/>
                <a:gd name="connsiteX17" fmla="*/ 347656 w 1082514"/>
                <a:gd name="connsiteY17" fmla="*/ 155615 h 1633563"/>
                <a:gd name="connsiteX18" fmla="*/ 311424 w 1082514"/>
                <a:gd name="connsiteY18" fmla="*/ 205033 h 1633563"/>
                <a:gd name="connsiteX19" fmla="*/ 172031 w 1082514"/>
                <a:gd name="connsiteY19" fmla="*/ 494570 h 1633563"/>
                <a:gd name="connsiteX20" fmla="*/ 174714 w 1082514"/>
                <a:gd name="connsiteY20" fmla="*/ 538521 h 1633563"/>
                <a:gd name="connsiteX21" fmla="*/ 170469 w 1082514"/>
                <a:gd name="connsiteY21" fmla="*/ 568126 h 1633563"/>
                <a:gd name="connsiteX22" fmla="*/ 196269 w 1082514"/>
                <a:gd name="connsiteY22" fmla="*/ 626436 h 1633563"/>
                <a:gd name="connsiteX23" fmla="*/ 218362 w 1082514"/>
                <a:gd name="connsiteY23" fmla="*/ 674008 h 1633563"/>
                <a:gd name="connsiteX24" fmla="*/ 423028 w 1082514"/>
                <a:gd name="connsiteY24" fmla="*/ 889267 h 1633563"/>
                <a:gd name="connsiteX25" fmla="*/ 423028 w 1082514"/>
                <a:gd name="connsiteY25" fmla="*/ 993235 h 1633563"/>
                <a:gd name="connsiteX26" fmla="*/ 423088 w 1082514"/>
                <a:gd name="connsiteY26" fmla="*/ 995622 h 1633563"/>
                <a:gd name="connsiteX27" fmla="*/ 71225 w 1082514"/>
                <a:gd name="connsiteY27" fmla="*/ 1216844 h 1633563"/>
                <a:gd name="connsiteX28" fmla="*/ 0 w 1082514"/>
                <a:gd name="connsiteY28" fmla="*/ 1494404 h 1633563"/>
                <a:gd name="connsiteX29" fmla="*/ 550691 w 1082514"/>
                <a:gd name="connsiteY29" fmla="*/ 1633563 h 1633563"/>
                <a:gd name="connsiteX30" fmla="*/ 1082514 w 1082514"/>
                <a:gd name="connsiteY30" fmla="*/ 1507261 h 1633563"/>
                <a:gd name="connsiteX31" fmla="*/ 1010614 w 1082514"/>
                <a:gd name="connsiteY31" fmla="*/ 1215747 h 163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514" h="1633563">
                  <a:moveTo>
                    <a:pt x="1010614" y="1215747"/>
                  </a:moveTo>
                  <a:cubicBezTo>
                    <a:pt x="978590" y="1099508"/>
                    <a:pt x="797038" y="1014626"/>
                    <a:pt x="660434" y="995805"/>
                  </a:cubicBezTo>
                  <a:cubicBezTo>
                    <a:pt x="660453" y="994948"/>
                    <a:pt x="660499" y="994097"/>
                    <a:pt x="660499" y="993235"/>
                  </a:cubicBezTo>
                  <a:lnTo>
                    <a:pt x="660499" y="893733"/>
                  </a:lnTo>
                  <a:cubicBezTo>
                    <a:pt x="660644" y="893679"/>
                    <a:pt x="660794" y="893635"/>
                    <a:pt x="660939" y="893581"/>
                  </a:cubicBezTo>
                  <a:lnTo>
                    <a:pt x="660939" y="889810"/>
                  </a:lnTo>
                  <a:cubicBezTo>
                    <a:pt x="759170" y="853278"/>
                    <a:pt x="835165" y="773630"/>
                    <a:pt x="867048" y="673793"/>
                  </a:cubicBezTo>
                  <a:cubicBezTo>
                    <a:pt x="875491" y="658528"/>
                    <a:pt x="882840" y="642683"/>
                    <a:pt x="889040" y="626378"/>
                  </a:cubicBezTo>
                  <a:cubicBezTo>
                    <a:pt x="903623" y="621068"/>
                    <a:pt x="914637" y="597021"/>
                    <a:pt x="914637" y="568126"/>
                  </a:cubicBezTo>
                  <a:cubicBezTo>
                    <a:pt x="914691" y="558243"/>
                    <a:pt x="913305" y="548404"/>
                    <a:pt x="910521" y="538920"/>
                  </a:cubicBezTo>
                  <a:cubicBezTo>
                    <a:pt x="912311" y="524204"/>
                    <a:pt x="913224" y="509395"/>
                    <a:pt x="913255" y="494570"/>
                  </a:cubicBezTo>
                  <a:cubicBezTo>
                    <a:pt x="913370" y="389765"/>
                    <a:pt x="868990" y="289837"/>
                    <a:pt x="791157" y="219650"/>
                  </a:cubicBezTo>
                  <a:cubicBezTo>
                    <a:pt x="792300" y="213697"/>
                    <a:pt x="792688" y="207623"/>
                    <a:pt x="792311" y="201573"/>
                  </a:cubicBezTo>
                  <a:cubicBezTo>
                    <a:pt x="789221" y="153815"/>
                    <a:pt x="738210" y="121369"/>
                    <a:pt x="690402" y="119199"/>
                  </a:cubicBezTo>
                  <a:cubicBezTo>
                    <a:pt x="716178" y="89957"/>
                    <a:pt x="722802" y="48481"/>
                    <a:pt x="707415" y="12665"/>
                  </a:cubicBezTo>
                  <a:cubicBezTo>
                    <a:pt x="676931" y="57077"/>
                    <a:pt x="614347" y="61798"/>
                    <a:pt x="560480" y="62147"/>
                  </a:cubicBezTo>
                  <a:cubicBezTo>
                    <a:pt x="583723" y="53146"/>
                    <a:pt x="594183" y="20940"/>
                    <a:pt x="580664" y="0"/>
                  </a:cubicBezTo>
                  <a:cubicBezTo>
                    <a:pt x="524366" y="75461"/>
                    <a:pt x="414618" y="89434"/>
                    <a:pt x="347656" y="155615"/>
                  </a:cubicBezTo>
                  <a:cubicBezTo>
                    <a:pt x="333068" y="170091"/>
                    <a:pt x="320842" y="186766"/>
                    <a:pt x="311424" y="205033"/>
                  </a:cubicBezTo>
                  <a:cubicBezTo>
                    <a:pt x="223267" y="275262"/>
                    <a:pt x="171948" y="381859"/>
                    <a:pt x="172031" y="494570"/>
                  </a:cubicBezTo>
                  <a:cubicBezTo>
                    <a:pt x="172061" y="509260"/>
                    <a:pt x="172957" y="523936"/>
                    <a:pt x="174714" y="538521"/>
                  </a:cubicBezTo>
                  <a:cubicBezTo>
                    <a:pt x="171844" y="548125"/>
                    <a:pt x="170413" y="558102"/>
                    <a:pt x="170469" y="568126"/>
                  </a:cubicBezTo>
                  <a:cubicBezTo>
                    <a:pt x="170469" y="597153"/>
                    <a:pt x="181587" y="621275"/>
                    <a:pt x="196269" y="626436"/>
                  </a:cubicBezTo>
                  <a:cubicBezTo>
                    <a:pt x="202495" y="642798"/>
                    <a:pt x="209878" y="658695"/>
                    <a:pt x="218362" y="674008"/>
                  </a:cubicBezTo>
                  <a:cubicBezTo>
                    <a:pt x="250129" y="773253"/>
                    <a:pt x="325511" y="852537"/>
                    <a:pt x="423028" y="889267"/>
                  </a:cubicBezTo>
                  <a:lnTo>
                    <a:pt x="423028" y="993235"/>
                  </a:lnTo>
                  <a:cubicBezTo>
                    <a:pt x="423028" y="994035"/>
                    <a:pt x="423072" y="994825"/>
                    <a:pt x="423088" y="995622"/>
                  </a:cubicBezTo>
                  <a:cubicBezTo>
                    <a:pt x="285966" y="1014120"/>
                    <a:pt x="102964" y="1099670"/>
                    <a:pt x="71225" y="1216844"/>
                  </a:cubicBezTo>
                  <a:cubicBezTo>
                    <a:pt x="43816" y="1318032"/>
                    <a:pt x="14558" y="1429159"/>
                    <a:pt x="0" y="1494404"/>
                  </a:cubicBezTo>
                  <a:cubicBezTo>
                    <a:pt x="124779" y="1582081"/>
                    <a:pt x="386605" y="1633563"/>
                    <a:pt x="550691" y="1633563"/>
                  </a:cubicBezTo>
                  <a:cubicBezTo>
                    <a:pt x="706593" y="1633563"/>
                    <a:pt x="961409" y="1587097"/>
                    <a:pt x="1082514" y="1507261"/>
                  </a:cubicBezTo>
                  <a:cubicBezTo>
                    <a:pt x="1069396" y="1435572"/>
                    <a:pt x="1039216" y="1319565"/>
                    <a:pt x="1010614" y="1215747"/>
                  </a:cubicBezTo>
                  <a:close/>
                </a:path>
              </a:pathLst>
            </a:custGeom>
            <a:solidFill>
              <a:srgbClr val="808080"/>
            </a:solidFill>
            <a:ln w="3070" cap="flat">
              <a:noFill/>
              <a:prstDash val="solid"/>
              <a:miter/>
            </a:ln>
          </p:spPr>
          <p:txBody>
            <a:bodyPr rtlCol="0" anchor="ctr"/>
            <a:lstStyle/>
            <a:p>
              <a:endParaRPr lang="zh-CN" altLang="en-US"/>
            </a:p>
          </p:txBody>
        </p:sp>
        <p:sp>
          <p:nvSpPr>
            <p:cNvPr id="304" name="任意多边形: 形状 303"/>
            <p:cNvSpPr/>
            <p:nvPr/>
          </p:nvSpPr>
          <p:spPr>
            <a:xfrm>
              <a:off x="1937453" y="1873687"/>
              <a:ext cx="1044262" cy="619021"/>
            </a:xfrm>
            <a:custGeom>
              <a:avLst/>
              <a:gdLst>
                <a:gd name="connsiteX0" fmla="*/ 531232 w 1044262"/>
                <a:gd name="connsiteY0" fmla="*/ 619021 h 619021"/>
                <a:gd name="connsiteX1" fmla="*/ 1044262 w 1044262"/>
                <a:gd name="connsiteY1" fmla="*/ 497182 h 619021"/>
                <a:gd name="connsiteX2" fmla="*/ 974903 w 1044262"/>
                <a:gd name="connsiteY2" fmla="*/ 215969 h 619021"/>
                <a:gd name="connsiteX3" fmla="*/ 585693 w 1044262"/>
                <a:gd name="connsiteY3" fmla="*/ 0 h 619021"/>
                <a:gd name="connsiteX4" fmla="*/ 458206 w 1044262"/>
                <a:gd name="connsiteY4" fmla="*/ 0 h 619021"/>
                <a:gd name="connsiteX5" fmla="*/ 68708 w 1044262"/>
                <a:gd name="connsiteY5" fmla="*/ 217027 h 619021"/>
                <a:gd name="connsiteX6" fmla="*/ 0 w 1044262"/>
                <a:gd name="connsiteY6" fmla="*/ 484779 h 619021"/>
                <a:gd name="connsiteX7" fmla="*/ 531232 w 1044262"/>
                <a:gd name="connsiteY7" fmla="*/ 619021 h 6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62" h="619021">
                  <a:moveTo>
                    <a:pt x="531232" y="619021"/>
                  </a:moveTo>
                  <a:cubicBezTo>
                    <a:pt x="681625" y="619021"/>
                    <a:pt x="927437" y="574197"/>
                    <a:pt x="1044262" y="497182"/>
                  </a:cubicBezTo>
                  <a:cubicBezTo>
                    <a:pt x="1031608" y="428025"/>
                    <a:pt x="1002494" y="316118"/>
                    <a:pt x="974903" y="215969"/>
                  </a:cubicBezTo>
                  <a:cubicBezTo>
                    <a:pt x="939764" y="88424"/>
                    <a:pt x="717990" y="0"/>
                    <a:pt x="585693" y="0"/>
                  </a:cubicBezTo>
                  <a:lnTo>
                    <a:pt x="458206" y="0"/>
                  </a:lnTo>
                  <a:cubicBezTo>
                    <a:pt x="325498" y="0"/>
                    <a:pt x="103404" y="88935"/>
                    <a:pt x="68708" y="217027"/>
                  </a:cubicBezTo>
                  <a:cubicBezTo>
                    <a:pt x="42267" y="314640"/>
                    <a:pt x="14043" y="421840"/>
                    <a:pt x="0" y="484779"/>
                  </a:cubicBezTo>
                  <a:cubicBezTo>
                    <a:pt x="120370" y="569358"/>
                    <a:pt x="372943" y="619021"/>
                    <a:pt x="531232" y="619021"/>
                  </a:cubicBezTo>
                  <a:close/>
                </a:path>
              </a:pathLst>
            </a:custGeom>
            <a:solidFill>
              <a:schemeClr val="accent1"/>
            </a:solidFill>
            <a:ln w="3070" cap="flat">
              <a:noFill/>
              <a:prstDash val="solid"/>
              <a:miter/>
            </a:ln>
          </p:spPr>
          <p:txBody>
            <a:bodyPr rtlCol="0" anchor="ctr"/>
            <a:lstStyle/>
            <a:p>
              <a:endParaRPr lang="zh-CN" altLang="en-US"/>
            </a:p>
          </p:txBody>
        </p:sp>
        <p:sp>
          <p:nvSpPr>
            <p:cNvPr id="305" name="任意多边形: 形状 304"/>
            <p:cNvSpPr/>
            <p:nvPr/>
          </p:nvSpPr>
          <p:spPr>
            <a:xfrm>
              <a:off x="2103406" y="1036447"/>
              <a:ext cx="715031" cy="715031"/>
            </a:xfrm>
            <a:custGeom>
              <a:avLst/>
              <a:gdLst>
                <a:gd name="connsiteX0" fmla="*/ 715032 w 715031"/>
                <a:gd name="connsiteY0" fmla="*/ 357516 h 715031"/>
                <a:gd name="connsiteX1" fmla="*/ 357516 w 715031"/>
                <a:gd name="connsiteY1" fmla="*/ 715032 h 715031"/>
                <a:gd name="connsiteX2" fmla="*/ 0 w 715031"/>
                <a:gd name="connsiteY2" fmla="*/ 357516 h 715031"/>
                <a:gd name="connsiteX3" fmla="*/ 357516 w 715031"/>
                <a:gd name="connsiteY3" fmla="*/ 0 h 715031"/>
                <a:gd name="connsiteX4" fmla="*/ 715032 w 715031"/>
                <a:gd name="connsiteY4" fmla="*/ 357516 h 71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031" h="715031">
                  <a:moveTo>
                    <a:pt x="715032" y="357516"/>
                  </a:moveTo>
                  <a:cubicBezTo>
                    <a:pt x="715032" y="554966"/>
                    <a:pt x="554966" y="715032"/>
                    <a:pt x="357516" y="715032"/>
                  </a:cubicBezTo>
                  <a:cubicBezTo>
                    <a:pt x="160065" y="715032"/>
                    <a:pt x="0" y="554966"/>
                    <a:pt x="0" y="357516"/>
                  </a:cubicBezTo>
                  <a:cubicBezTo>
                    <a:pt x="0" y="160065"/>
                    <a:pt x="160065" y="0"/>
                    <a:pt x="357516" y="0"/>
                  </a:cubicBezTo>
                  <a:cubicBezTo>
                    <a:pt x="554966" y="0"/>
                    <a:pt x="715032" y="160065"/>
                    <a:pt x="715032" y="357516"/>
                  </a:cubicBezTo>
                  <a:close/>
                </a:path>
              </a:pathLst>
            </a:custGeom>
            <a:solidFill>
              <a:srgbClr val="72351C"/>
            </a:solidFill>
            <a:ln w="3070" cap="flat">
              <a:noFill/>
              <a:prstDash val="solid"/>
              <a:miter/>
            </a:ln>
          </p:spPr>
          <p:txBody>
            <a:bodyPr rtlCol="0" anchor="ctr"/>
            <a:lstStyle/>
            <a:p>
              <a:endParaRPr lang="zh-CN" altLang="en-US"/>
            </a:p>
          </p:txBody>
        </p:sp>
        <p:sp>
          <p:nvSpPr>
            <p:cNvPr id="306" name="任意多边形: 形状 305"/>
            <p:cNvSpPr/>
            <p:nvPr/>
          </p:nvSpPr>
          <p:spPr>
            <a:xfrm>
              <a:off x="2345533" y="1691742"/>
              <a:ext cx="229080" cy="297803"/>
            </a:xfrm>
            <a:custGeom>
              <a:avLst/>
              <a:gdLst>
                <a:gd name="connsiteX0" fmla="*/ 0 w 229080"/>
                <a:gd name="connsiteY0" fmla="*/ 0 h 297803"/>
                <a:gd name="connsiteX1" fmla="*/ 229080 w 229080"/>
                <a:gd name="connsiteY1" fmla="*/ 0 h 297803"/>
                <a:gd name="connsiteX2" fmla="*/ 229080 w 229080"/>
                <a:gd name="connsiteY2" fmla="*/ 0 h 297803"/>
                <a:gd name="connsiteX3" fmla="*/ 229080 w 229080"/>
                <a:gd name="connsiteY3" fmla="*/ 183264 h 297803"/>
                <a:gd name="connsiteX4" fmla="*/ 114540 w 229080"/>
                <a:gd name="connsiteY4" fmla="*/ 297804 h 297803"/>
                <a:gd name="connsiteX5" fmla="*/ 114540 w 229080"/>
                <a:gd name="connsiteY5" fmla="*/ 297804 h 297803"/>
                <a:gd name="connsiteX6" fmla="*/ 0 w 229080"/>
                <a:gd name="connsiteY6" fmla="*/ 183264 h 297803"/>
                <a:gd name="connsiteX7" fmla="*/ 0 w 229080"/>
                <a:gd name="connsiteY7" fmla="*/ 0 h 297803"/>
                <a:gd name="connsiteX8" fmla="*/ 0 w 229080"/>
                <a:gd name="connsiteY8" fmla="*/ 0 h 29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080" h="297803">
                  <a:moveTo>
                    <a:pt x="0" y="0"/>
                  </a:moveTo>
                  <a:lnTo>
                    <a:pt x="229080" y="0"/>
                  </a:lnTo>
                  <a:lnTo>
                    <a:pt x="229080" y="0"/>
                  </a:lnTo>
                  <a:lnTo>
                    <a:pt x="229080" y="183264"/>
                  </a:lnTo>
                  <a:cubicBezTo>
                    <a:pt x="229080" y="246523"/>
                    <a:pt x="177799" y="297804"/>
                    <a:pt x="114540" y="297804"/>
                  </a:cubicBezTo>
                  <a:lnTo>
                    <a:pt x="114540" y="297804"/>
                  </a:lnTo>
                  <a:cubicBezTo>
                    <a:pt x="51281" y="297804"/>
                    <a:pt x="0" y="246523"/>
                    <a:pt x="0" y="183264"/>
                  </a:cubicBezTo>
                  <a:lnTo>
                    <a:pt x="0" y="0"/>
                  </a:lnTo>
                  <a:lnTo>
                    <a:pt x="0" y="0"/>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07" name="任意多边形: 形状 306"/>
            <p:cNvSpPr/>
            <p:nvPr/>
          </p:nvSpPr>
          <p:spPr>
            <a:xfrm>
              <a:off x="2345533" y="1683258"/>
              <a:ext cx="229079" cy="297803"/>
            </a:xfrm>
            <a:custGeom>
              <a:avLst/>
              <a:gdLst>
                <a:gd name="connsiteX0" fmla="*/ 32858 w 229079"/>
                <a:gd name="connsiteY0" fmla="*/ 0 h 297803"/>
                <a:gd name="connsiteX1" fmla="*/ 196221 w 229079"/>
                <a:gd name="connsiteY1" fmla="*/ 0 h 297803"/>
                <a:gd name="connsiteX2" fmla="*/ 229080 w 229079"/>
                <a:gd name="connsiteY2" fmla="*/ 32859 h 297803"/>
                <a:gd name="connsiteX3" fmla="*/ 229080 w 229079"/>
                <a:gd name="connsiteY3" fmla="*/ 183264 h 297803"/>
                <a:gd name="connsiteX4" fmla="*/ 114540 w 229079"/>
                <a:gd name="connsiteY4" fmla="*/ 297804 h 297803"/>
                <a:gd name="connsiteX5" fmla="*/ 114540 w 229079"/>
                <a:gd name="connsiteY5" fmla="*/ 297804 h 297803"/>
                <a:gd name="connsiteX6" fmla="*/ 0 w 229079"/>
                <a:gd name="connsiteY6" fmla="*/ 183264 h 297803"/>
                <a:gd name="connsiteX7" fmla="*/ 0 w 229079"/>
                <a:gd name="connsiteY7" fmla="*/ 32859 h 297803"/>
                <a:gd name="connsiteX8" fmla="*/ 32858 w 229079"/>
                <a:gd name="connsiteY8" fmla="*/ 0 h 29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079" h="297803">
                  <a:moveTo>
                    <a:pt x="32858" y="0"/>
                  </a:moveTo>
                  <a:lnTo>
                    <a:pt x="196221" y="0"/>
                  </a:lnTo>
                  <a:cubicBezTo>
                    <a:pt x="214369" y="0"/>
                    <a:pt x="229080" y="14711"/>
                    <a:pt x="229080" y="32859"/>
                  </a:cubicBezTo>
                  <a:lnTo>
                    <a:pt x="229080" y="183264"/>
                  </a:lnTo>
                  <a:cubicBezTo>
                    <a:pt x="229080" y="246523"/>
                    <a:pt x="177799" y="297804"/>
                    <a:pt x="114540" y="297804"/>
                  </a:cubicBezTo>
                  <a:lnTo>
                    <a:pt x="114540" y="297804"/>
                  </a:lnTo>
                  <a:cubicBezTo>
                    <a:pt x="51281" y="297804"/>
                    <a:pt x="0" y="246523"/>
                    <a:pt x="0" y="183264"/>
                  </a:cubicBezTo>
                  <a:lnTo>
                    <a:pt x="0" y="32859"/>
                  </a:lnTo>
                  <a:cubicBezTo>
                    <a:pt x="0" y="14711"/>
                    <a:pt x="14711" y="0"/>
                    <a:pt x="32858" y="0"/>
                  </a:cubicBezTo>
                  <a:close/>
                </a:path>
              </a:pathLst>
            </a:custGeom>
            <a:solidFill>
              <a:srgbClr val="FDA57D"/>
            </a:solidFill>
            <a:ln w="3070" cap="flat">
              <a:noFill/>
              <a:prstDash val="solid"/>
              <a:miter/>
            </a:ln>
          </p:spPr>
          <p:txBody>
            <a:bodyPr rtlCol="0" anchor="ctr"/>
            <a:lstStyle/>
            <a:p>
              <a:endParaRPr lang="zh-CN" altLang="en-US"/>
            </a:p>
          </p:txBody>
        </p:sp>
        <p:sp>
          <p:nvSpPr>
            <p:cNvPr id="308" name="任意多边形: 形状 307"/>
            <p:cNvSpPr/>
            <p:nvPr/>
          </p:nvSpPr>
          <p:spPr>
            <a:xfrm>
              <a:off x="2345957" y="1750733"/>
              <a:ext cx="229079" cy="48361"/>
            </a:xfrm>
            <a:custGeom>
              <a:avLst/>
              <a:gdLst>
                <a:gd name="connsiteX0" fmla="*/ 0 w 229079"/>
                <a:gd name="connsiteY0" fmla="*/ 27508 h 48361"/>
                <a:gd name="connsiteX1" fmla="*/ 229080 w 229079"/>
                <a:gd name="connsiteY1" fmla="*/ 28141 h 48361"/>
                <a:gd name="connsiteX2" fmla="*/ 229080 w 229079"/>
                <a:gd name="connsiteY2" fmla="*/ 0 h 48361"/>
                <a:gd name="connsiteX3" fmla="*/ 0 w 229079"/>
                <a:gd name="connsiteY3" fmla="*/ 0 h 48361"/>
              </a:gdLst>
              <a:ahLst/>
              <a:cxnLst>
                <a:cxn ang="0">
                  <a:pos x="connsiteX0" y="connsiteY0"/>
                </a:cxn>
                <a:cxn ang="0">
                  <a:pos x="connsiteX1" y="connsiteY1"/>
                </a:cxn>
                <a:cxn ang="0">
                  <a:pos x="connsiteX2" y="connsiteY2"/>
                </a:cxn>
                <a:cxn ang="0">
                  <a:pos x="connsiteX3" y="connsiteY3"/>
                </a:cxn>
              </a:cxnLst>
              <a:rect l="l" t="t" r="r" b="b"/>
              <a:pathLst>
                <a:path w="229079" h="48361">
                  <a:moveTo>
                    <a:pt x="0" y="27508"/>
                  </a:moveTo>
                  <a:cubicBezTo>
                    <a:pt x="73830" y="55093"/>
                    <a:pt x="155099" y="55318"/>
                    <a:pt x="229080" y="28141"/>
                  </a:cubicBezTo>
                  <a:lnTo>
                    <a:pt x="229080" y="0"/>
                  </a:lnTo>
                  <a:lnTo>
                    <a:pt x="0" y="0"/>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09" name="任意多边形: 形状 308"/>
            <p:cNvSpPr/>
            <p:nvPr/>
          </p:nvSpPr>
          <p:spPr>
            <a:xfrm>
              <a:off x="2132574" y="1136884"/>
              <a:ext cx="656695" cy="656695"/>
            </a:xfrm>
            <a:custGeom>
              <a:avLst/>
              <a:gdLst>
                <a:gd name="connsiteX0" fmla="*/ 656696 w 656695"/>
                <a:gd name="connsiteY0" fmla="*/ 328348 h 656695"/>
                <a:gd name="connsiteX1" fmla="*/ 328348 w 656695"/>
                <a:gd name="connsiteY1" fmla="*/ 656696 h 656695"/>
                <a:gd name="connsiteX2" fmla="*/ 0 w 656695"/>
                <a:gd name="connsiteY2" fmla="*/ 328348 h 656695"/>
                <a:gd name="connsiteX3" fmla="*/ 328348 w 656695"/>
                <a:gd name="connsiteY3" fmla="*/ 0 h 656695"/>
                <a:gd name="connsiteX4" fmla="*/ 656696 w 656695"/>
                <a:gd name="connsiteY4" fmla="*/ 328348 h 65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695" h="656695">
                  <a:moveTo>
                    <a:pt x="656696" y="328348"/>
                  </a:moveTo>
                  <a:cubicBezTo>
                    <a:pt x="656696" y="509689"/>
                    <a:pt x="509689" y="656696"/>
                    <a:pt x="328348" y="656696"/>
                  </a:cubicBezTo>
                  <a:cubicBezTo>
                    <a:pt x="147006" y="656696"/>
                    <a:pt x="0" y="509689"/>
                    <a:pt x="0" y="328348"/>
                  </a:cubicBezTo>
                  <a:cubicBezTo>
                    <a:pt x="0" y="147006"/>
                    <a:pt x="147006" y="0"/>
                    <a:pt x="328348" y="0"/>
                  </a:cubicBezTo>
                  <a:cubicBezTo>
                    <a:pt x="509689" y="0"/>
                    <a:pt x="656696" y="147006"/>
                    <a:pt x="656696" y="328348"/>
                  </a:cubicBezTo>
                  <a:close/>
                </a:path>
              </a:pathLst>
            </a:custGeom>
            <a:solidFill>
              <a:srgbClr val="FDA57D"/>
            </a:solidFill>
            <a:ln w="3070" cap="flat">
              <a:noFill/>
              <a:prstDash val="solid"/>
              <a:miter/>
            </a:ln>
          </p:spPr>
          <p:txBody>
            <a:bodyPr rtlCol="0" anchor="ctr"/>
            <a:lstStyle/>
            <a:p>
              <a:endParaRPr lang="zh-CN" altLang="en-US"/>
            </a:p>
          </p:txBody>
        </p:sp>
        <p:sp>
          <p:nvSpPr>
            <p:cNvPr id="310" name="任意多边形: 形状 309"/>
            <p:cNvSpPr/>
            <p:nvPr/>
          </p:nvSpPr>
          <p:spPr>
            <a:xfrm>
              <a:off x="2227039" y="1083950"/>
              <a:ext cx="528731" cy="251291"/>
            </a:xfrm>
            <a:custGeom>
              <a:avLst/>
              <a:gdLst>
                <a:gd name="connsiteX0" fmla="*/ 0 w 528731"/>
                <a:gd name="connsiteY0" fmla="*/ 82614 h 251291"/>
                <a:gd name="connsiteX1" fmla="*/ 528731 w 528731"/>
                <a:gd name="connsiteY1" fmla="*/ 200340 h 251291"/>
                <a:gd name="connsiteX2" fmla="*/ 437855 w 528731"/>
                <a:gd name="connsiteY2" fmla="*/ 57830 h 251291"/>
                <a:gd name="connsiteX3" fmla="*/ 276758 w 528731"/>
                <a:gd name="connsiteY3" fmla="*/ 0 h 251291"/>
              </a:gdLst>
              <a:ahLst/>
              <a:cxnLst>
                <a:cxn ang="0">
                  <a:pos x="connsiteX0" y="connsiteY0"/>
                </a:cxn>
                <a:cxn ang="0">
                  <a:pos x="connsiteX1" y="connsiteY1"/>
                </a:cxn>
                <a:cxn ang="0">
                  <a:pos x="connsiteX2" y="connsiteY2"/>
                </a:cxn>
                <a:cxn ang="0">
                  <a:pos x="connsiteX3" y="connsiteY3"/>
                </a:cxn>
              </a:cxnLst>
              <a:rect l="l" t="t" r="r" b="b"/>
              <a:pathLst>
                <a:path w="528731" h="251291">
                  <a:moveTo>
                    <a:pt x="0" y="82614"/>
                  </a:moveTo>
                  <a:cubicBezTo>
                    <a:pt x="0" y="82614"/>
                    <a:pt x="138379" y="363503"/>
                    <a:pt x="528731" y="200340"/>
                  </a:cubicBezTo>
                  <a:lnTo>
                    <a:pt x="437855" y="57830"/>
                  </a:lnTo>
                  <a:lnTo>
                    <a:pt x="276758" y="0"/>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11" name="任意多边形: 形状 310"/>
            <p:cNvSpPr/>
            <p:nvPr/>
          </p:nvSpPr>
          <p:spPr>
            <a:xfrm>
              <a:off x="2227039" y="1079819"/>
              <a:ext cx="528731" cy="251291"/>
            </a:xfrm>
            <a:custGeom>
              <a:avLst/>
              <a:gdLst>
                <a:gd name="connsiteX0" fmla="*/ 0 w 528731"/>
                <a:gd name="connsiteY0" fmla="*/ 82614 h 251291"/>
                <a:gd name="connsiteX1" fmla="*/ 528731 w 528731"/>
                <a:gd name="connsiteY1" fmla="*/ 200340 h 251291"/>
                <a:gd name="connsiteX2" fmla="*/ 437855 w 528731"/>
                <a:gd name="connsiteY2" fmla="*/ 57830 h 251291"/>
                <a:gd name="connsiteX3" fmla="*/ 276758 w 528731"/>
                <a:gd name="connsiteY3" fmla="*/ 0 h 251291"/>
              </a:gdLst>
              <a:ahLst/>
              <a:cxnLst>
                <a:cxn ang="0">
                  <a:pos x="connsiteX0" y="connsiteY0"/>
                </a:cxn>
                <a:cxn ang="0">
                  <a:pos x="connsiteX1" y="connsiteY1"/>
                </a:cxn>
                <a:cxn ang="0">
                  <a:pos x="connsiteX2" y="connsiteY2"/>
                </a:cxn>
                <a:cxn ang="0">
                  <a:pos x="connsiteX3" y="connsiteY3"/>
                </a:cxn>
              </a:cxnLst>
              <a:rect l="l" t="t" r="r" b="b"/>
              <a:pathLst>
                <a:path w="528731" h="251291">
                  <a:moveTo>
                    <a:pt x="0" y="82614"/>
                  </a:moveTo>
                  <a:cubicBezTo>
                    <a:pt x="0" y="82614"/>
                    <a:pt x="138379" y="363503"/>
                    <a:pt x="528731" y="200340"/>
                  </a:cubicBezTo>
                  <a:lnTo>
                    <a:pt x="437855" y="57830"/>
                  </a:lnTo>
                  <a:lnTo>
                    <a:pt x="276758" y="0"/>
                  </a:lnTo>
                  <a:close/>
                </a:path>
              </a:pathLst>
            </a:custGeom>
            <a:solidFill>
              <a:srgbClr val="72351C"/>
            </a:solidFill>
            <a:ln w="3070" cap="flat">
              <a:noFill/>
              <a:prstDash val="solid"/>
              <a:miter/>
            </a:ln>
          </p:spPr>
          <p:txBody>
            <a:bodyPr rtlCol="0" anchor="ctr"/>
            <a:lstStyle/>
            <a:p>
              <a:endParaRPr lang="zh-CN" altLang="en-US"/>
            </a:p>
          </p:txBody>
        </p:sp>
        <p:sp>
          <p:nvSpPr>
            <p:cNvPr id="312" name="任意多边形: 形状 311"/>
            <p:cNvSpPr/>
            <p:nvPr/>
          </p:nvSpPr>
          <p:spPr>
            <a:xfrm>
              <a:off x="2218956" y="916869"/>
              <a:ext cx="482951" cy="339305"/>
            </a:xfrm>
            <a:custGeom>
              <a:avLst/>
              <a:gdLst>
                <a:gd name="connsiteX0" fmla="*/ 6854 w 482951"/>
                <a:gd name="connsiteY0" fmla="*/ 226588 h 339305"/>
                <a:gd name="connsiteX1" fmla="*/ 53868 w 482951"/>
                <a:gd name="connsiteY1" fmla="*/ 150116 h 339305"/>
                <a:gd name="connsiteX2" fmla="*/ 278643 w 482951"/>
                <a:gd name="connsiteY2" fmla="*/ 0 h 339305"/>
                <a:gd name="connsiteX3" fmla="*/ 259172 w 482951"/>
                <a:gd name="connsiteY3" fmla="*/ 59951 h 339305"/>
                <a:gd name="connsiteX4" fmla="*/ 400915 w 482951"/>
                <a:gd name="connsiteY4" fmla="*/ 12217 h 339305"/>
                <a:gd name="connsiteX5" fmla="*/ 384503 w 482951"/>
                <a:gd name="connsiteY5" fmla="*/ 114987 h 339305"/>
                <a:gd name="connsiteX6" fmla="*/ 482811 w 482951"/>
                <a:gd name="connsiteY6" fmla="*/ 194450 h 339305"/>
                <a:gd name="connsiteX7" fmla="*/ 440330 w 482951"/>
                <a:gd name="connsiteY7" fmla="*/ 271804 h 339305"/>
                <a:gd name="connsiteX8" fmla="*/ 354558 w 482951"/>
                <a:gd name="connsiteY8" fmla="*/ 304108 h 339305"/>
                <a:gd name="connsiteX9" fmla="*/ 6854 w 482951"/>
                <a:gd name="connsiteY9" fmla="*/ 226588 h 33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951" h="339305">
                  <a:moveTo>
                    <a:pt x="6854" y="226588"/>
                  </a:moveTo>
                  <a:cubicBezTo>
                    <a:pt x="16181" y="197703"/>
                    <a:pt x="32304" y="171478"/>
                    <a:pt x="53868" y="150116"/>
                  </a:cubicBezTo>
                  <a:cubicBezTo>
                    <a:pt x="118464" y="86274"/>
                    <a:pt x="224334" y="72794"/>
                    <a:pt x="278643" y="0"/>
                  </a:cubicBezTo>
                  <a:cubicBezTo>
                    <a:pt x="291684" y="20200"/>
                    <a:pt x="281594" y="51268"/>
                    <a:pt x="259172" y="59951"/>
                  </a:cubicBezTo>
                  <a:cubicBezTo>
                    <a:pt x="311135" y="59614"/>
                    <a:pt x="371508" y="55060"/>
                    <a:pt x="400915" y="12217"/>
                  </a:cubicBezTo>
                  <a:cubicBezTo>
                    <a:pt x="415758" y="46768"/>
                    <a:pt x="409369" y="86778"/>
                    <a:pt x="384503" y="114987"/>
                  </a:cubicBezTo>
                  <a:cubicBezTo>
                    <a:pt x="430622" y="117081"/>
                    <a:pt x="479830" y="148380"/>
                    <a:pt x="482811" y="194450"/>
                  </a:cubicBezTo>
                  <a:cubicBezTo>
                    <a:pt x="484797" y="225142"/>
                    <a:pt x="465552" y="254202"/>
                    <a:pt x="440330" y="271804"/>
                  </a:cubicBezTo>
                  <a:cubicBezTo>
                    <a:pt x="415108" y="289405"/>
                    <a:pt x="384594" y="297486"/>
                    <a:pt x="354558" y="304108"/>
                  </a:cubicBezTo>
                  <a:cubicBezTo>
                    <a:pt x="266883" y="323439"/>
                    <a:pt x="-50357" y="404461"/>
                    <a:pt x="6854" y="226588"/>
                  </a:cubicBezTo>
                  <a:close/>
                </a:path>
              </a:pathLst>
            </a:custGeom>
            <a:solidFill>
              <a:srgbClr val="72351C"/>
            </a:solidFill>
            <a:ln w="3070" cap="flat">
              <a:noFill/>
              <a:prstDash val="solid"/>
              <a:miter/>
            </a:ln>
          </p:spPr>
          <p:txBody>
            <a:bodyPr rtlCol="0" anchor="ctr"/>
            <a:lstStyle/>
            <a:p>
              <a:endParaRPr lang="zh-CN" altLang="en-US"/>
            </a:p>
          </p:txBody>
        </p:sp>
        <p:sp>
          <p:nvSpPr>
            <p:cNvPr id="313" name="任意多边形: 形状 312"/>
            <p:cNvSpPr/>
            <p:nvPr/>
          </p:nvSpPr>
          <p:spPr>
            <a:xfrm>
              <a:off x="2132710" y="1468106"/>
              <a:ext cx="656548" cy="327542"/>
            </a:xfrm>
            <a:custGeom>
              <a:avLst/>
              <a:gdLst>
                <a:gd name="connsiteX0" fmla="*/ 656549 w 656548"/>
                <a:gd name="connsiteY0" fmla="*/ 0 h 327542"/>
                <a:gd name="connsiteX1" fmla="*/ 647844 w 656548"/>
                <a:gd name="connsiteY1" fmla="*/ 0 h 327542"/>
                <a:gd name="connsiteX2" fmla="*/ 478484 w 656548"/>
                <a:gd name="connsiteY2" fmla="*/ 150771 h 327542"/>
                <a:gd name="connsiteX3" fmla="*/ 195531 w 656548"/>
                <a:gd name="connsiteY3" fmla="*/ 150771 h 327542"/>
                <a:gd name="connsiteX4" fmla="*/ 17910 w 656548"/>
                <a:gd name="connsiteY4" fmla="*/ 6196 h 327542"/>
                <a:gd name="connsiteX5" fmla="*/ 0 w 656548"/>
                <a:gd name="connsiteY5" fmla="*/ 8446 h 327542"/>
                <a:gd name="connsiteX6" fmla="*/ 337457 w 656548"/>
                <a:gd name="connsiteY6" fmla="*/ 327409 h 327542"/>
                <a:gd name="connsiteX7" fmla="*/ 656549 w 656548"/>
                <a:gd name="connsiteY7" fmla="*/ 0 h 327542"/>
                <a:gd name="connsiteX8" fmla="*/ 327713 w 656548"/>
                <a:gd name="connsiteY8" fmla="*/ 208601 h 327542"/>
                <a:gd name="connsiteX9" fmla="*/ 212053 w 656548"/>
                <a:gd name="connsiteY9" fmla="*/ 179686 h 327542"/>
                <a:gd name="connsiteX10" fmla="*/ 327713 w 656548"/>
                <a:gd name="connsiteY10" fmla="*/ 150771 h 327542"/>
                <a:gd name="connsiteX11" fmla="*/ 443373 w 656548"/>
                <a:gd name="connsiteY11" fmla="*/ 179686 h 327542"/>
                <a:gd name="connsiteX12" fmla="*/ 327713 w 656548"/>
                <a:gd name="connsiteY12" fmla="*/ 208601 h 3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548" h="327542">
                  <a:moveTo>
                    <a:pt x="656549" y="0"/>
                  </a:moveTo>
                  <a:lnTo>
                    <a:pt x="647844" y="0"/>
                  </a:lnTo>
                  <a:lnTo>
                    <a:pt x="478484" y="150771"/>
                  </a:lnTo>
                  <a:cubicBezTo>
                    <a:pt x="315321" y="74353"/>
                    <a:pt x="195531" y="150771"/>
                    <a:pt x="195531" y="150771"/>
                  </a:cubicBezTo>
                  <a:lnTo>
                    <a:pt x="17910" y="6196"/>
                  </a:lnTo>
                  <a:lnTo>
                    <a:pt x="0" y="8446"/>
                  </a:lnTo>
                  <a:cubicBezTo>
                    <a:pt x="5107" y="189712"/>
                    <a:pt x="156192" y="332516"/>
                    <a:pt x="337457" y="327409"/>
                  </a:cubicBezTo>
                  <a:cubicBezTo>
                    <a:pt x="514812" y="322412"/>
                    <a:pt x="656116" y="177425"/>
                    <a:pt x="656549" y="0"/>
                  </a:cubicBezTo>
                  <a:close/>
                  <a:moveTo>
                    <a:pt x="327713" y="208601"/>
                  </a:moveTo>
                  <a:cubicBezTo>
                    <a:pt x="263836" y="208601"/>
                    <a:pt x="212053" y="195655"/>
                    <a:pt x="212053" y="179686"/>
                  </a:cubicBezTo>
                  <a:cubicBezTo>
                    <a:pt x="212053" y="163717"/>
                    <a:pt x="263836" y="150771"/>
                    <a:pt x="327713" y="150771"/>
                  </a:cubicBezTo>
                  <a:cubicBezTo>
                    <a:pt x="391591" y="150771"/>
                    <a:pt x="443373" y="163717"/>
                    <a:pt x="443373" y="179686"/>
                  </a:cubicBezTo>
                  <a:cubicBezTo>
                    <a:pt x="443373" y="195655"/>
                    <a:pt x="391591" y="208601"/>
                    <a:pt x="327713" y="208601"/>
                  </a:cubicBezTo>
                  <a:close/>
                </a:path>
              </a:pathLst>
            </a:custGeom>
            <a:solidFill>
              <a:srgbClr val="72351C"/>
            </a:solidFill>
            <a:ln w="3070" cap="flat">
              <a:noFill/>
              <a:prstDash val="solid"/>
              <a:miter/>
            </a:ln>
          </p:spPr>
          <p:txBody>
            <a:bodyPr rtlCol="0" anchor="ctr"/>
            <a:lstStyle/>
            <a:p>
              <a:endParaRPr lang="zh-CN" altLang="en-US"/>
            </a:p>
          </p:txBody>
        </p:sp>
        <p:sp>
          <p:nvSpPr>
            <p:cNvPr id="314" name="任意多边形: 形状 313"/>
            <p:cNvSpPr/>
            <p:nvPr/>
          </p:nvSpPr>
          <p:spPr>
            <a:xfrm>
              <a:off x="2101899" y="1407649"/>
              <a:ext cx="61087" cy="114539"/>
            </a:xfrm>
            <a:custGeom>
              <a:avLst/>
              <a:gdLst>
                <a:gd name="connsiteX0" fmla="*/ 61088 w 61087"/>
                <a:gd name="connsiteY0" fmla="*/ 57270 h 114539"/>
                <a:gd name="connsiteX1" fmla="*/ 30544 w 61087"/>
                <a:gd name="connsiteY1" fmla="*/ 114540 h 114539"/>
                <a:gd name="connsiteX2" fmla="*/ 0 w 61087"/>
                <a:gd name="connsiteY2" fmla="*/ 57270 h 114539"/>
                <a:gd name="connsiteX3" fmla="*/ 30544 w 61087"/>
                <a:gd name="connsiteY3" fmla="*/ 0 h 114539"/>
                <a:gd name="connsiteX4" fmla="*/ 61088 w 61087"/>
                <a:gd name="connsiteY4" fmla="*/ 57270 h 114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87" h="114539">
                  <a:moveTo>
                    <a:pt x="61088" y="57270"/>
                  </a:moveTo>
                  <a:cubicBezTo>
                    <a:pt x="61088" y="88899"/>
                    <a:pt x="47413" y="114540"/>
                    <a:pt x="30544" y="114540"/>
                  </a:cubicBezTo>
                  <a:cubicBezTo>
                    <a:pt x="13675" y="114540"/>
                    <a:pt x="0" y="88899"/>
                    <a:pt x="0" y="57270"/>
                  </a:cubicBezTo>
                  <a:cubicBezTo>
                    <a:pt x="0" y="25641"/>
                    <a:pt x="13675" y="0"/>
                    <a:pt x="30544" y="0"/>
                  </a:cubicBezTo>
                  <a:cubicBezTo>
                    <a:pt x="47413" y="0"/>
                    <a:pt x="61088" y="25641"/>
                    <a:pt x="61088" y="57270"/>
                  </a:cubicBezTo>
                  <a:close/>
                </a:path>
              </a:pathLst>
            </a:custGeom>
            <a:solidFill>
              <a:srgbClr val="FDA57D"/>
            </a:solidFill>
            <a:ln w="3070" cap="flat">
              <a:noFill/>
              <a:prstDash val="solid"/>
              <a:miter/>
            </a:ln>
          </p:spPr>
          <p:txBody>
            <a:bodyPr rtlCol="0" anchor="ctr"/>
            <a:lstStyle/>
            <a:p>
              <a:endParaRPr lang="zh-CN" altLang="en-US"/>
            </a:p>
          </p:txBody>
        </p:sp>
        <p:sp>
          <p:nvSpPr>
            <p:cNvPr id="315" name="任意多边形: 形状 314"/>
            <p:cNvSpPr/>
            <p:nvPr/>
          </p:nvSpPr>
          <p:spPr>
            <a:xfrm>
              <a:off x="2758682" y="1407649"/>
              <a:ext cx="61087" cy="114539"/>
            </a:xfrm>
            <a:custGeom>
              <a:avLst/>
              <a:gdLst>
                <a:gd name="connsiteX0" fmla="*/ 61088 w 61087"/>
                <a:gd name="connsiteY0" fmla="*/ 57270 h 114539"/>
                <a:gd name="connsiteX1" fmla="*/ 30544 w 61087"/>
                <a:gd name="connsiteY1" fmla="*/ 114540 h 114539"/>
                <a:gd name="connsiteX2" fmla="*/ 0 w 61087"/>
                <a:gd name="connsiteY2" fmla="*/ 57270 h 114539"/>
                <a:gd name="connsiteX3" fmla="*/ 30544 w 61087"/>
                <a:gd name="connsiteY3" fmla="*/ 0 h 114539"/>
                <a:gd name="connsiteX4" fmla="*/ 61088 w 61087"/>
                <a:gd name="connsiteY4" fmla="*/ 57270 h 114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87" h="114539">
                  <a:moveTo>
                    <a:pt x="61088" y="57270"/>
                  </a:moveTo>
                  <a:cubicBezTo>
                    <a:pt x="61088" y="88899"/>
                    <a:pt x="47413" y="114540"/>
                    <a:pt x="30544" y="114540"/>
                  </a:cubicBezTo>
                  <a:cubicBezTo>
                    <a:pt x="13675" y="114540"/>
                    <a:pt x="0" y="88899"/>
                    <a:pt x="0" y="57270"/>
                  </a:cubicBezTo>
                  <a:cubicBezTo>
                    <a:pt x="0" y="25641"/>
                    <a:pt x="13675" y="0"/>
                    <a:pt x="30544" y="0"/>
                  </a:cubicBezTo>
                  <a:cubicBezTo>
                    <a:pt x="47413" y="0"/>
                    <a:pt x="61088" y="25641"/>
                    <a:pt x="61088" y="57270"/>
                  </a:cubicBezTo>
                  <a:close/>
                </a:path>
              </a:pathLst>
            </a:custGeom>
            <a:solidFill>
              <a:srgbClr val="FDA57D"/>
            </a:solidFill>
            <a:ln w="3070" cap="flat">
              <a:noFill/>
              <a:prstDash val="solid"/>
              <a:miter/>
            </a:ln>
          </p:spPr>
          <p:txBody>
            <a:bodyPr rtlCol="0" anchor="ctr"/>
            <a:lstStyle/>
            <a:p>
              <a:endParaRPr lang="zh-CN" altLang="en-US"/>
            </a:p>
          </p:txBody>
        </p:sp>
        <p:sp>
          <p:nvSpPr>
            <p:cNvPr id="316" name="任意多边形: 形状 315"/>
            <p:cNvSpPr/>
            <p:nvPr/>
          </p:nvSpPr>
          <p:spPr>
            <a:xfrm>
              <a:off x="1822241" y="2049742"/>
              <a:ext cx="1270679" cy="731710"/>
            </a:xfrm>
            <a:custGeom>
              <a:avLst/>
              <a:gdLst>
                <a:gd name="connsiteX0" fmla="*/ 1226080 w 1270679"/>
                <a:gd name="connsiteY0" fmla="*/ 0 h 731710"/>
                <a:gd name="connsiteX1" fmla="*/ 1270679 w 1270679"/>
                <a:gd name="connsiteY1" fmla="*/ 0 h 731710"/>
                <a:gd name="connsiteX2" fmla="*/ 1270679 w 1270679"/>
                <a:gd name="connsiteY2" fmla="*/ 731710 h 731710"/>
                <a:gd name="connsiteX3" fmla="*/ 1226080 w 1270679"/>
                <a:gd name="connsiteY3" fmla="*/ 731710 h 731710"/>
                <a:gd name="connsiteX4" fmla="*/ 44599 w 1270679"/>
                <a:gd name="connsiteY4" fmla="*/ 731710 h 731710"/>
                <a:gd name="connsiteX5" fmla="*/ 44599 w 1270679"/>
                <a:gd name="connsiteY5" fmla="*/ 0 h 731710"/>
                <a:gd name="connsiteX6" fmla="*/ 0 w 1270679"/>
                <a:gd name="connsiteY6" fmla="*/ 0 h 731710"/>
                <a:gd name="connsiteX7" fmla="*/ 44599 w 1270679"/>
                <a:gd name="connsiteY7" fmla="*/ 0 h 73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679" h="731710">
                  <a:moveTo>
                    <a:pt x="1226080" y="0"/>
                  </a:moveTo>
                  <a:cubicBezTo>
                    <a:pt x="1250712" y="0"/>
                    <a:pt x="1270679" y="0"/>
                    <a:pt x="1270679" y="0"/>
                  </a:cubicBezTo>
                  <a:lnTo>
                    <a:pt x="1270679" y="731710"/>
                  </a:lnTo>
                  <a:cubicBezTo>
                    <a:pt x="1270679" y="731710"/>
                    <a:pt x="1250712" y="731710"/>
                    <a:pt x="1226080" y="731710"/>
                  </a:cubicBezTo>
                  <a:lnTo>
                    <a:pt x="44599" y="731710"/>
                  </a:lnTo>
                  <a:lnTo>
                    <a:pt x="44599" y="0"/>
                  </a:lnTo>
                  <a:cubicBezTo>
                    <a:pt x="19968" y="0"/>
                    <a:pt x="0" y="0"/>
                    <a:pt x="0" y="0"/>
                  </a:cubicBezTo>
                  <a:cubicBezTo>
                    <a:pt x="0" y="0"/>
                    <a:pt x="19968" y="0"/>
                    <a:pt x="44599" y="0"/>
                  </a:cubicBezTo>
                  <a:close/>
                </a:path>
              </a:pathLst>
            </a:custGeom>
            <a:solidFill>
              <a:srgbClr val="808080"/>
            </a:solidFill>
            <a:ln w="3070" cap="flat">
              <a:noFill/>
              <a:prstDash val="solid"/>
              <a:miter/>
            </a:ln>
          </p:spPr>
          <p:txBody>
            <a:bodyPr rtlCol="0" anchor="ctr"/>
            <a:lstStyle/>
            <a:p>
              <a:endParaRPr lang="zh-CN" altLang="en-US"/>
            </a:p>
          </p:txBody>
        </p:sp>
        <p:sp>
          <p:nvSpPr>
            <p:cNvPr id="317" name="任意多边形: 形状 316"/>
            <p:cNvSpPr/>
            <p:nvPr/>
          </p:nvSpPr>
          <p:spPr>
            <a:xfrm>
              <a:off x="1845260" y="2063242"/>
              <a:ext cx="1224640" cy="718210"/>
            </a:xfrm>
            <a:custGeom>
              <a:avLst/>
              <a:gdLst>
                <a:gd name="connsiteX0" fmla="*/ 1142101 w 1224640"/>
                <a:gd name="connsiteY0" fmla="*/ 0 h 718210"/>
                <a:gd name="connsiteX1" fmla="*/ 1224640 w 1224640"/>
                <a:gd name="connsiteY1" fmla="*/ 0 h 718210"/>
                <a:gd name="connsiteX2" fmla="*/ 1224640 w 1224640"/>
                <a:gd name="connsiteY2" fmla="*/ 718210 h 718210"/>
                <a:gd name="connsiteX3" fmla="*/ 1142101 w 1224640"/>
                <a:gd name="connsiteY3" fmla="*/ 718210 h 718210"/>
                <a:gd name="connsiteX4" fmla="*/ 82539 w 1224640"/>
                <a:gd name="connsiteY4" fmla="*/ 718210 h 718210"/>
                <a:gd name="connsiteX5" fmla="*/ 82539 w 1224640"/>
                <a:gd name="connsiteY5" fmla="*/ 0 h 718210"/>
                <a:gd name="connsiteX6" fmla="*/ 0 w 1224640"/>
                <a:gd name="connsiteY6" fmla="*/ 0 h 718210"/>
                <a:gd name="connsiteX7" fmla="*/ 82539 w 1224640"/>
                <a:gd name="connsiteY7" fmla="*/ 0 h 71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4640" h="718210">
                  <a:moveTo>
                    <a:pt x="1142101" y="0"/>
                  </a:moveTo>
                  <a:cubicBezTo>
                    <a:pt x="1187686" y="0"/>
                    <a:pt x="1224640" y="0"/>
                    <a:pt x="1224640" y="0"/>
                  </a:cubicBezTo>
                  <a:lnTo>
                    <a:pt x="1224640" y="718210"/>
                  </a:lnTo>
                  <a:cubicBezTo>
                    <a:pt x="1224640" y="718210"/>
                    <a:pt x="1187686" y="718210"/>
                    <a:pt x="1142101" y="718210"/>
                  </a:cubicBezTo>
                  <a:lnTo>
                    <a:pt x="82539" y="718210"/>
                  </a:lnTo>
                  <a:lnTo>
                    <a:pt x="82539" y="0"/>
                  </a:lnTo>
                  <a:cubicBezTo>
                    <a:pt x="36954" y="0"/>
                    <a:pt x="0" y="0"/>
                    <a:pt x="0" y="0"/>
                  </a:cubicBezTo>
                  <a:cubicBezTo>
                    <a:pt x="0" y="0"/>
                    <a:pt x="36954" y="0"/>
                    <a:pt x="82539" y="0"/>
                  </a:cubicBezTo>
                  <a:close/>
                </a:path>
              </a:pathLst>
            </a:custGeom>
            <a:solidFill>
              <a:srgbClr val="535461"/>
            </a:solidFill>
            <a:ln w="3070" cap="flat">
              <a:noFill/>
              <a:prstDash val="solid"/>
              <a:miter/>
            </a:ln>
          </p:spPr>
          <p:txBody>
            <a:bodyPr rtlCol="0" anchor="ctr"/>
            <a:lstStyle/>
            <a:p>
              <a:endParaRPr lang="zh-CN" altLang="en-US"/>
            </a:p>
          </p:txBody>
        </p:sp>
        <p:sp>
          <p:nvSpPr>
            <p:cNvPr id="318" name="任意多边形: 形状 317"/>
            <p:cNvSpPr/>
            <p:nvPr/>
          </p:nvSpPr>
          <p:spPr>
            <a:xfrm>
              <a:off x="2416145" y="2380912"/>
              <a:ext cx="82870" cy="82870"/>
            </a:xfrm>
            <a:custGeom>
              <a:avLst/>
              <a:gdLst>
                <a:gd name="connsiteX0" fmla="*/ 82870 w 82870"/>
                <a:gd name="connsiteY0" fmla="*/ 41435 h 82870"/>
                <a:gd name="connsiteX1" fmla="*/ 41435 w 82870"/>
                <a:gd name="connsiteY1" fmla="*/ 82871 h 82870"/>
                <a:gd name="connsiteX2" fmla="*/ 0 w 82870"/>
                <a:gd name="connsiteY2" fmla="*/ 41435 h 82870"/>
                <a:gd name="connsiteX3" fmla="*/ 41435 w 82870"/>
                <a:gd name="connsiteY3" fmla="*/ 0 h 82870"/>
                <a:gd name="connsiteX4" fmla="*/ 82870 w 82870"/>
                <a:gd name="connsiteY4" fmla="*/ 41435 h 8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70" h="82870">
                  <a:moveTo>
                    <a:pt x="82870" y="41435"/>
                  </a:moveTo>
                  <a:cubicBezTo>
                    <a:pt x="82870" y="64319"/>
                    <a:pt x="64319" y="82871"/>
                    <a:pt x="41435" y="82871"/>
                  </a:cubicBezTo>
                  <a:cubicBezTo>
                    <a:pt x="18551" y="82871"/>
                    <a:pt x="0" y="64319"/>
                    <a:pt x="0" y="41435"/>
                  </a:cubicBezTo>
                  <a:cubicBezTo>
                    <a:pt x="0" y="18551"/>
                    <a:pt x="18551" y="0"/>
                    <a:pt x="41435" y="0"/>
                  </a:cubicBezTo>
                  <a:cubicBezTo>
                    <a:pt x="64319" y="0"/>
                    <a:pt x="82870" y="18551"/>
                    <a:pt x="82870" y="41435"/>
                  </a:cubicBezTo>
                  <a:close/>
                </a:path>
              </a:pathLst>
            </a:custGeom>
            <a:solidFill>
              <a:srgbClr val="FFFFFF"/>
            </a:solidFill>
            <a:ln w="3070" cap="flat">
              <a:noFill/>
              <a:prstDash val="solid"/>
              <a:miter/>
            </a:ln>
          </p:spPr>
          <p:txBody>
            <a:bodyPr rtlCol="0" anchor="ctr"/>
            <a:lstStyle/>
            <a:p>
              <a:endParaRPr lang="zh-CN" altLang="en-US"/>
            </a:p>
          </p:txBody>
        </p:sp>
        <p:sp>
          <p:nvSpPr>
            <p:cNvPr id="319" name="任意多边形: 形状 318"/>
            <p:cNvSpPr/>
            <p:nvPr/>
          </p:nvSpPr>
          <p:spPr>
            <a:xfrm>
              <a:off x="1090219" y="2882738"/>
              <a:ext cx="2734722" cy="41435"/>
            </a:xfrm>
            <a:custGeom>
              <a:avLst/>
              <a:gdLst>
                <a:gd name="connsiteX0" fmla="*/ 0 w 2734722"/>
                <a:gd name="connsiteY0" fmla="*/ 0 h 41435"/>
                <a:gd name="connsiteX1" fmla="*/ 2734723 w 2734722"/>
                <a:gd name="connsiteY1" fmla="*/ 0 h 41435"/>
                <a:gd name="connsiteX2" fmla="*/ 2734723 w 2734722"/>
                <a:gd name="connsiteY2" fmla="*/ 41435 h 41435"/>
                <a:gd name="connsiteX3" fmla="*/ 0 w 2734722"/>
                <a:gd name="connsiteY3" fmla="*/ 41435 h 41435"/>
              </a:gdLst>
              <a:ahLst/>
              <a:cxnLst>
                <a:cxn ang="0">
                  <a:pos x="connsiteX0" y="connsiteY0"/>
                </a:cxn>
                <a:cxn ang="0">
                  <a:pos x="connsiteX1" y="connsiteY1"/>
                </a:cxn>
                <a:cxn ang="0">
                  <a:pos x="connsiteX2" y="connsiteY2"/>
                </a:cxn>
                <a:cxn ang="0">
                  <a:pos x="connsiteX3" y="connsiteY3"/>
                </a:cxn>
              </a:cxnLst>
              <a:rect l="l" t="t" r="r" b="b"/>
              <a:pathLst>
                <a:path w="2734722" h="41435">
                  <a:moveTo>
                    <a:pt x="0" y="0"/>
                  </a:moveTo>
                  <a:lnTo>
                    <a:pt x="2734723" y="0"/>
                  </a:lnTo>
                  <a:lnTo>
                    <a:pt x="2734723" y="41435"/>
                  </a:lnTo>
                  <a:lnTo>
                    <a:pt x="0" y="41435"/>
                  </a:lnTo>
                  <a:close/>
                </a:path>
              </a:pathLst>
            </a:custGeom>
            <a:solidFill>
              <a:srgbClr val="E0E0E0"/>
            </a:solidFill>
            <a:ln w="3070" cap="flat">
              <a:noFill/>
              <a:prstDash val="solid"/>
              <a:miter/>
            </a:ln>
          </p:spPr>
          <p:txBody>
            <a:bodyPr rtlCol="0" anchor="ctr"/>
            <a:lstStyle/>
            <a:p>
              <a:endParaRPr lang="zh-CN" altLang="en-US"/>
            </a:p>
          </p:txBody>
        </p:sp>
        <p:sp>
          <p:nvSpPr>
            <p:cNvPr id="320" name="任意多边形: 形状 319"/>
            <p:cNvSpPr/>
            <p:nvPr/>
          </p:nvSpPr>
          <p:spPr>
            <a:xfrm>
              <a:off x="1090219" y="2882738"/>
              <a:ext cx="2734722" cy="13811"/>
            </a:xfrm>
            <a:custGeom>
              <a:avLst/>
              <a:gdLst>
                <a:gd name="connsiteX0" fmla="*/ 0 w 2734722"/>
                <a:gd name="connsiteY0" fmla="*/ 0 h 13811"/>
                <a:gd name="connsiteX1" fmla="*/ 2734723 w 2734722"/>
                <a:gd name="connsiteY1" fmla="*/ 0 h 13811"/>
                <a:gd name="connsiteX2" fmla="*/ 2734723 w 2734722"/>
                <a:gd name="connsiteY2" fmla="*/ 13812 h 13811"/>
                <a:gd name="connsiteX3" fmla="*/ 0 w 2734722"/>
                <a:gd name="connsiteY3" fmla="*/ 13812 h 13811"/>
              </a:gdLst>
              <a:ahLst/>
              <a:cxnLst>
                <a:cxn ang="0">
                  <a:pos x="connsiteX0" y="connsiteY0"/>
                </a:cxn>
                <a:cxn ang="0">
                  <a:pos x="connsiteX1" y="connsiteY1"/>
                </a:cxn>
                <a:cxn ang="0">
                  <a:pos x="connsiteX2" y="connsiteY2"/>
                </a:cxn>
                <a:cxn ang="0">
                  <a:pos x="connsiteX3" y="connsiteY3"/>
                </a:cxn>
              </a:cxnLst>
              <a:rect l="l" t="t" r="r" b="b"/>
              <a:pathLst>
                <a:path w="2734722" h="13811">
                  <a:moveTo>
                    <a:pt x="0" y="0"/>
                  </a:moveTo>
                  <a:lnTo>
                    <a:pt x="2734723" y="0"/>
                  </a:lnTo>
                  <a:lnTo>
                    <a:pt x="2734723" y="13812"/>
                  </a:lnTo>
                  <a:lnTo>
                    <a:pt x="0" y="13812"/>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21" name="任意多边形: 形状 320"/>
            <p:cNvSpPr/>
            <p:nvPr/>
          </p:nvSpPr>
          <p:spPr>
            <a:xfrm>
              <a:off x="3623520" y="2523633"/>
              <a:ext cx="67907" cy="257819"/>
            </a:xfrm>
            <a:custGeom>
              <a:avLst/>
              <a:gdLst>
                <a:gd name="connsiteX0" fmla="*/ 44888 w 67907"/>
                <a:gd name="connsiteY0" fmla="*/ 0 h 257819"/>
                <a:gd name="connsiteX1" fmla="*/ 44888 w 67907"/>
                <a:gd name="connsiteY1" fmla="*/ 212931 h 257819"/>
                <a:gd name="connsiteX2" fmla="*/ 0 w 67907"/>
                <a:gd name="connsiteY2" fmla="*/ 257819 h 257819"/>
                <a:gd name="connsiteX3" fmla="*/ 23020 w 67907"/>
                <a:gd name="connsiteY3" fmla="*/ 257819 h 257819"/>
                <a:gd name="connsiteX4" fmla="*/ 67908 w 67907"/>
                <a:gd name="connsiteY4" fmla="*/ 212931 h 257819"/>
                <a:gd name="connsiteX5" fmla="*/ 67908 w 67907"/>
                <a:gd name="connsiteY5" fmla="*/ 0 h 25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907" h="257819">
                  <a:moveTo>
                    <a:pt x="44888" y="0"/>
                  </a:moveTo>
                  <a:lnTo>
                    <a:pt x="44888" y="212931"/>
                  </a:lnTo>
                  <a:cubicBezTo>
                    <a:pt x="44888" y="237722"/>
                    <a:pt x="24791" y="257819"/>
                    <a:pt x="0" y="257819"/>
                  </a:cubicBezTo>
                  <a:lnTo>
                    <a:pt x="23020" y="257819"/>
                  </a:lnTo>
                  <a:cubicBezTo>
                    <a:pt x="47811" y="257819"/>
                    <a:pt x="67908" y="237722"/>
                    <a:pt x="67908" y="212931"/>
                  </a:cubicBezTo>
                  <a:lnTo>
                    <a:pt x="67908" y="0"/>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22" name="任意多边形: 形状 321"/>
            <p:cNvSpPr/>
            <p:nvPr/>
          </p:nvSpPr>
          <p:spPr>
            <a:xfrm>
              <a:off x="3514044" y="2346123"/>
              <a:ext cx="195280" cy="168367"/>
            </a:xfrm>
            <a:custGeom>
              <a:avLst/>
              <a:gdLst>
                <a:gd name="connsiteX0" fmla="*/ 11030 w 195280"/>
                <a:gd name="connsiteY0" fmla="*/ 5892 h 168367"/>
                <a:gd name="connsiteX1" fmla="*/ 865 w 195280"/>
                <a:gd name="connsiteY1" fmla="*/ 11053 h 168367"/>
                <a:gd name="connsiteX2" fmla="*/ 8310 w 195280"/>
                <a:gd name="connsiteY2" fmla="*/ 26461 h 168367"/>
                <a:gd name="connsiteX3" fmla="*/ 33529 w 195280"/>
                <a:gd name="connsiteY3" fmla="*/ 49934 h 168367"/>
                <a:gd name="connsiteX4" fmla="*/ 34915 w 195280"/>
                <a:gd name="connsiteY4" fmla="*/ 82464 h 168367"/>
                <a:gd name="connsiteX5" fmla="*/ 2545 w 195280"/>
                <a:gd name="connsiteY5" fmla="*/ 112150 h 168367"/>
                <a:gd name="connsiteX6" fmla="*/ 17910 w 195280"/>
                <a:gd name="connsiteY6" fmla="*/ 134735 h 168367"/>
                <a:gd name="connsiteX7" fmla="*/ 80394 w 195280"/>
                <a:gd name="connsiteY7" fmla="*/ 168368 h 168367"/>
                <a:gd name="connsiteX8" fmla="*/ 114357 w 195280"/>
                <a:gd name="connsiteY8" fmla="*/ 145053 h 168367"/>
                <a:gd name="connsiteX9" fmla="*/ 156646 w 195280"/>
                <a:gd name="connsiteY9" fmla="*/ 139995 h 168367"/>
                <a:gd name="connsiteX10" fmla="*/ 168315 w 195280"/>
                <a:gd name="connsiteY10" fmla="*/ 133806 h 168367"/>
                <a:gd name="connsiteX11" fmla="*/ 164913 w 195280"/>
                <a:gd name="connsiteY11" fmla="*/ 108283 h 168367"/>
                <a:gd name="connsiteX12" fmla="*/ 182793 w 195280"/>
                <a:gd name="connsiteY12" fmla="*/ 100229 h 168367"/>
                <a:gd name="connsiteX13" fmla="*/ 194380 w 195280"/>
                <a:gd name="connsiteY13" fmla="*/ 72430 h 168367"/>
                <a:gd name="connsiteX14" fmla="*/ 174579 w 195280"/>
                <a:gd name="connsiteY14" fmla="*/ 46718 h 168367"/>
                <a:gd name="connsiteX15" fmla="*/ 94832 w 195280"/>
                <a:gd name="connsiteY15" fmla="*/ 9854 h 168367"/>
                <a:gd name="connsiteX16" fmla="*/ 52444 w 195280"/>
                <a:gd name="connsiteY16" fmla="*/ 46 h 168367"/>
                <a:gd name="connsiteX17" fmla="*/ 11030 w 195280"/>
                <a:gd name="connsiteY17" fmla="*/ 5892 h 168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5280" h="168367">
                  <a:moveTo>
                    <a:pt x="11030" y="5892"/>
                  </a:moveTo>
                  <a:cubicBezTo>
                    <a:pt x="7147" y="6556"/>
                    <a:pt x="2767" y="7604"/>
                    <a:pt x="865" y="11053"/>
                  </a:cubicBezTo>
                  <a:cubicBezTo>
                    <a:pt x="-2155" y="16527"/>
                    <a:pt x="3317" y="22699"/>
                    <a:pt x="8310" y="26461"/>
                  </a:cubicBezTo>
                  <a:cubicBezTo>
                    <a:pt x="17535" y="33410"/>
                    <a:pt x="27258" y="40235"/>
                    <a:pt x="33529" y="49934"/>
                  </a:cubicBezTo>
                  <a:cubicBezTo>
                    <a:pt x="39799" y="59633"/>
                    <a:pt x="41769" y="73168"/>
                    <a:pt x="34915" y="82464"/>
                  </a:cubicBezTo>
                  <a:cubicBezTo>
                    <a:pt x="25964" y="94601"/>
                    <a:pt x="4611" y="97212"/>
                    <a:pt x="2545" y="112150"/>
                  </a:cubicBezTo>
                  <a:cubicBezTo>
                    <a:pt x="1218" y="121740"/>
                    <a:pt x="9509" y="129923"/>
                    <a:pt x="17910" y="134735"/>
                  </a:cubicBezTo>
                  <a:cubicBezTo>
                    <a:pt x="38645" y="146613"/>
                    <a:pt x="65375" y="149782"/>
                    <a:pt x="80394" y="168368"/>
                  </a:cubicBezTo>
                  <a:cubicBezTo>
                    <a:pt x="86607" y="155592"/>
                    <a:pt x="100505" y="148206"/>
                    <a:pt x="114357" y="145053"/>
                  </a:cubicBezTo>
                  <a:cubicBezTo>
                    <a:pt x="128209" y="141899"/>
                    <a:pt x="142602" y="142134"/>
                    <a:pt x="156646" y="139995"/>
                  </a:cubicBezTo>
                  <a:cubicBezTo>
                    <a:pt x="161180" y="139304"/>
                    <a:pt x="166287" y="137920"/>
                    <a:pt x="168315" y="133806"/>
                  </a:cubicBezTo>
                  <a:cubicBezTo>
                    <a:pt x="172241" y="125838"/>
                    <a:pt x="161051" y="116282"/>
                    <a:pt x="164913" y="108283"/>
                  </a:cubicBezTo>
                  <a:cubicBezTo>
                    <a:pt x="167852" y="102195"/>
                    <a:pt x="176487" y="102667"/>
                    <a:pt x="182793" y="100229"/>
                  </a:cubicBezTo>
                  <a:cubicBezTo>
                    <a:pt x="193060" y="96259"/>
                    <a:pt x="197294" y="83046"/>
                    <a:pt x="194380" y="72430"/>
                  </a:cubicBezTo>
                  <a:cubicBezTo>
                    <a:pt x="191466" y="61815"/>
                    <a:pt x="183234" y="53519"/>
                    <a:pt x="174579" y="46718"/>
                  </a:cubicBezTo>
                  <a:cubicBezTo>
                    <a:pt x="151252" y="28388"/>
                    <a:pt x="123202" y="17608"/>
                    <a:pt x="94832" y="9854"/>
                  </a:cubicBezTo>
                  <a:cubicBezTo>
                    <a:pt x="81637" y="6248"/>
                    <a:pt x="66148" y="593"/>
                    <a:pt x="52444" y="46"/>
                  </a:cubicBezTo>
                  <a:cubicBezTo>
                    <a:pt x="39214" y="-482"/>
                    <a:pt x="24125" y="3652"/>
                    <a:pt x="11030" y="5892"/>
                  </a:cubicBezTo>
                  <a:close/>
                </a:path>
              </a:pathLst>
            </a:custGeom>
            <a:solidFill>
              <a:srgbClr val="EEEEEE"/>
            </a:solidFill>
            <a:ln w="3070" cap="flat">
              <a:noFill/>
              <a:prstDash val="solid"/>
              <a:miter/>
            </a:ln>
          </p:spPr>
          <p:txBody>
            <a:bodyPr rtlCol="0" anchor="ctr"/>
            <a:lstStyle/>
            <a:p>
              <a:endParaRPr lang="zh-CN" altLang="en-US"/>
            </a:p>
          </p:txBody>
        </p:sp>
      </p:grpSp>
    </p:spTree>
    <p:custDataLst>
      <p:tags r:id="rId2"/>
    </p:custData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600" fill="hold"/>
                                        <p:tgtEl>
                                          <p:spTgt spid="24"/>
                                        </p:tgtEl>
                                        <p:attrNameLst>
                                          <p:attrName>ppt_x</p:attrName>
                                        </p:attrNameLst>
                                      </p:cBhvr>
                                      <p:tavLst>
                                        <p:tav tm="0">
                                          <p:val>
                                            <p:strVal val="#ppt_x"/>
                                          </p:val>
                                        </p:tav>
                                        <p:tav tm="100000">
                                          <p:val>
                                            <p:strVal val="#ppt_x"/>
                                          </p:val>
                                        </p:tav>
                                      </p:tavLst>
                                    </p:anim>
                                    <p:anim calcmode="lin" valueType="num">
                                      <p:cBhvr additive="base">
                                        <p:cTn id="8" dur="600" fill="hold"/>
                                        <p:tgtEl>
                                          <p:spTgt spid="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图片 156" descr="1"/>
          <p:cNvPicPr>
            <a:picLocks noChangeAspect="1"/>
          </p:cNvPicPr>
          <p:nvPr/>
        </p:nvPicPr>
        <p:blipFill>
          <a:blip r:embed="rId1"/>
          <a:stretch>
            <a:fillRect/>
          </a:stretch>
        </p:blipFill>
        <p:spPr>
          <a:xfrm>
            <a:off x="-457200" y="-257175"/>
            <a:ext cx="10058400" cy="5657850"/>
          </a:xfrm>
          <a:prstGeom prst="rect">
            <a:avLst/>
          </a:prstGeom>
        </p:spPr>
      </p:pic>
      <p:grpSp>
        <p:nvGrpSpPr>
          <p:cNvPr id="4" name="组合 3"/>
          <p:cNvGrpSpPr/>
          <p:nvPr/>
        </p:nvGrpSpPr>
        <p:grpSpPr>
          <a:xfrm>
            <a:off x="2495550" y="1336040"/>
            <a:ext cx="4248785" cy="1960880"/>
            <a:chOff x="504825" y="558801"/>
            <a:chExt cx="2665413" cy="1063624"/>
          </a:xfrm>
          <a:solidFill>
            <a:srgbClr val="DA784B"/>
          </a:solidFill>
        </p:grpSpPr>
        <p:sp>
          <p:nvSpPr>
            <p:cNvPr id="5" name="Freeform 5"/>
            <p:cNvSpPr>
              <a:spLocks noEditPoints="1"/>
            </p:cNvSpPr>
            <p:nvPr/>
          </p:nvSpPr>
          <p:spPr bwMode="auto">
            <a:xfrm>
              <a:off x="549275" y="604838"/>
              <a:ext cx="2620963" cy="1003300"/>
            </a:xfrm>
            <a:custGeom>
              <a:avLst/>
              <a:gdLst>
                <a:gd name="T0" fmla="*/ 46 w 174"/>
                <a:gd name="T1" fmla="*/ 26 h 65"/>
                <a:gd name="T2" fmla="*/ 30 w 174"/>
                <a:gd name="T3" fmla="*/ 22 h 65"/>
                <a:gd name="T4" fmla="*/ 4 w 174"/>
                <a:gd name="T5" fmla="*/ 22 h 65"/>
                <a:gd name="T6" fmla="*/ 6 w 174"/>
                <a:gd name="T7" fmla="*/ 18 h 65"/>
                <a:gd name="T8" fmla="*/ 15 w 174"/>
                <a:gd name="T9" fmla="*/ 18 h 65"/>
                <a:gd name="T10" fmla="*/ 25 w 174"/>
                <a:gd name="T11" fmla="*/ 20 h 65"/>
                <a:gd name="T12" fmla="*/ 75 w 174"/>
                <a:gd name="T13" fmla="*/ 13 h 65"/>
                <a:gd name="T14" fmla="*/ 61 w 174"/>
                <a:gd name="T15" fmla="*/ 12 h 65"/>
                <a:gd name="T16" fmla="*/ 46 w 174"/>
                <a:gd name="T17" fmla="*/ 12 h 65"/>
                <a:gd name="T18" fmla="*/ 69 w 174"/>
                <a:gd name="T19" fmla="*/ 8 h 65"/>
                <a:gd name="T20" fmla="*/ 114 w 174"/>
                <a:gd name="T21" fmla="*/ 3 h 65"/>
                <a:gd name="T22" fmla="*/ 131 w 174"/>
                <a:gd name="T23" fmla="*/ 0 h 65"/>
                <a:gd name="T24" fmla="*/ 140 w 174"/>
                <a:gd name="T25" fmla="*/ 8 h 65"/>
                <a:gd name="T26" fmla="*/ 151 w 174"/>
                <a:gd name="T27" fmla="*/ 17 h 65"/>
                <a:gd name="T28" fmla="*/ 155 w 174"/>
                <a:gd name="T29" fmla="*/ 30 h 65"/>
                <a:gd name="T30" fmla="*/ 156 w 174"/>
                <a:gd name="T31" fmla="*/ 35 h 65"/>
                <a:gd name="T32" fmla="*/ 172 w 174"/>
                <a:gd name="T33" fmla="*/ 43 h 65"/>
                <a:gd name="T34" fmla="*/ 160 w 174"/>
                <a:gd name="T35" fmla="*/ 52 h 65"/>
                <a:gd name="T36" fmla="*/ 142 w 174"/>
                <a:gd name="T37" fmla="*/ 53 h 65"/>
                <a:gd name="T38" fmla="*/ 119 w 174"/>
                <a:gd name="T39" fmla="*/ 53 h 65"/>
                <a:gd name="T40" fmla="*/ 118 w 174"/>
                <a:gd name="T41" fmla="*/ 51 h 65"/>
                <a:gd name="T42" fmla="*/ 119 w 174"/>
                <a:gd name="T43" fmla="*/ 49 h 65"/>
                <a:gd name="T44" fmla="*/ 116 w 174"/>
                <a:gd name="T45" fmla="*/ 46 h 65"/>
                <a:gd name="T46" fmla="*/ 68 w 174"/>
                <a:gd name="T47" fmla="*/ 49 h 65"/>
                <a:gd name="T48" fmla="*/ 93 w 174"/>
                <a:gd name="T49" fmla="*/ 51 h 65"/>
                <a:gd name="T50" fmla="*/ 73 w 174"/>
                <a:gd name="T51" fmla="*/ 55 h 65"/>
                <a:gd name="T52" fmla="*/ 26 w 174"/>
                <a:gd name="T53" fmla="*/ 63 h 65"/>
                <a:gd name="T54" fmla="*/ 38 w 174"/>
                <a:gd name="T55" fmla="*/ 59 h 65"/>
                <a:gd name="T56" fmla="*/ 25 w 174"/>
                <a:gd name="T57" fmla="*/ 58 h 65"/>
                <a:gd name="T58" fmla="*/ 15 w 174"/>
                <a:gd name="T59" fmla="*/ 47 h 65"/>
                <a:gd name="T60" fmla="*/ 44 w 174"/>
                <a:gd name="T61" fmla="*/ 39 h 65"/>
                <a:gd name="T62" fmla="*/ 27 w 174"/>
                <a:gd name="T63" fmla="*/ 37 h 65"/>
                <a:gd name="T64" fmla="*/ 57 w 174"/>
                <a:gd name="T65" fmla="*/ 32 h 65"/>
                <a:gd name="T66" fmla="*/ 68 w 174"/>
                <a:gd name="T67" fmla="*/ 30 h 65"/>
                <a:gd name="T68" fmla="*/ 106 w 174"/>
                <a:gd name="T69" fmla="*/ 25 h 65"/>
                <a:gd name="T70" fmla="*/ 69 w 174"/>
                <a:gd name="T71" fmla="*/ 33 h 65"/>
                <a:gd name="T72" fmla="*/ 112 w 174"/>
                <a:gd name="T73" fmla="*/ 35 h 65"/>
                <a:gd name="T74" fmla="*/ 135 w 174"/>
                <a:gd name="T75" fmla="*/ 33 h 65"/>
                <a:gd name="T76" fmla="*/ 124 w 174"/>
                <a:gd name="T77" fmla="*/ 32 h 65"/>
                <a:gd name="T78" fmla="*/ 118 w 174"/>
                <a:gd name="T79" fmla="*/ 29 h 65"/>
                <a:gd name="T80" fmla="*/ 92 w 174"/>
                <a:gd name="T81" fmla="*/ 16 h 65"/>
                <a:gd name="T82" fmla="*/ 85 w 174"/>
                <a:gd name="T83" fmla="*/ 7 h 65"/>
                <a:gd name="T84" fmla="*/ 61 w 174"/>
                <a:gd name="T85" fmla="*/ 40 h 65"/>
                <a:gd name="T86" fmla="*/ 77 w 174"/>
                <a:gd name="T87" fmla="*/ 7 h 65"/>
                <a:gd name="T88" fmla="*/ 121 w 174"/>
                <a:gd name="T89" fmla="*/ 51 h 65"/>
                <a:gd name="T90" fmla="*/ 98 w 174"/>
                <a:gd name="T91" fmla="*/ 29 h 65"/>
                <a:gd name="T92" fmla="*/ 121 w 174"/>
                <a:gd name="T93" fmla="*/ 27 h 65"/>
                <a:gd name="T94" fmla="*/ 67 w 174"/>
                <a:gd name="T95" fmla="*/ 19 h 65"/>
                <a:gd name="T96" fmla="*/ 112 w 174"/>
                <a:gd name="T97" fmla="*/ 22 h 65"/>
                <a:gd name="T98" fmla="*/ 83 w 174"/>
                <a:gd name="T99" fmla="*/ 14 h 65"/>
                <a:gd name="T100" fmla="*/ 34 w 174"/>
                <a:gd name="T101" fmla="*/ 55 h 65"/>
                <a:gd name="T102" fmla="*/ 141 w 174"/>
                <a:gd name="T103" fmla="*/ 21 h 65"/>
                <a:gd name="T104" fmla="*/ 81 w 174"/>
                <a:gd name="T105" fmla="*/ 30 h 65"/>
                <a:gd name="T106" fmla="*/ 119 w 174"/>
                <a:gd name="T107" fmla="*/ 22 h 65"/>
                <a:gd name="T108" fmla="*/ 150 w 174"/>
                <a:gd name="T109" fmla="*/ 16 h 65"/>
                <a:gd name="T110" fmla="*/ 67 w 174"/>
                <a:gd name="T111" fmla="*/ 54 h 65"/>
                <a:gd name="T112" fmla="*/ 44 w 174"/>
                <a:gd name="T113" fmla="*/ 43 h 65"/>
                <a:gd name="T114" fmla="*/ 89 w 174"/>
                <a:gd name="T115" fmla="*/ 9 h 65"/>
                <a:gd name="T116" fmla="*/ 11 w 174"/>
                <a:gd name="T117" fmla="*/ 23 h 65"/>
                <a:gd name="T118" fmla="*/ 83 w 174"/>
                <a:gd name="T119" fmla="*/ 9 h 65"/>
                <a:gd name="T120" fmla="*/ 139 w 174"/>
                <a:gd name="T121" fmla="*/ 13 h 65"/>
                <a:gd name="T122" fmla="*/ 78 w 174"/>
                <a:gd name="T123" fmla="*/ 13 h 65"/>
                <a:gd name="T124" fmla="*/ 39 w 174"/>
                <a:gd name="T125"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65">
                  <a:moveTo>
                    <a:pt x="107" y="22"/>
                  </a:moveTo>
                  <a:cubicBezTo>
                    <a:pt x="107" y="22"/>
                    <a:pt x="106" y="22"/>
                    <a:pt x="105" y="22"/>
                  </a:cubicBezTo>
                  <a:cubicBezTo>
                    <a:pt x="105" y="23"/>
                    <a:pt x="104" y="22"/>
                    <a:pt x="103" y="22"/>
                  </a:cubicBezTo>
                  <a:cubicBezTo>
                    <a:pt x="103" y="22"/>
                    <a:pt x="102" y="22"/>
                    <a:pt x="102" y="23"/>
                  </a:cubicBezTo>
                  <a:cubicBezTo>
                    <a:pt x="101" y="23"/>
                    <a:pt x="100" y="22"/>
                    <a:pt x="99" y="22"/>
                  </a:cubicBezTo>
                  <a:cubicBezTo>
                    <a:pt x="98" y="23"/>
                    <a:pt x="98" y="22"/>
                    <a:pt x="98" y="23"/>
                  </a:cubicBezTo>
                  <a:cubicBezTo>
                    <a:pt x="96" y="23"/>
                    <a:pt x="95" y="23"/>
                    <a:pt x="93" y="23"/>
                  </a:cubicBezTo>
                  <a:cubicBezTo>
                    <a:pt x="93" y="23"/>
                    <a:pt x="92" y="23"/>
                    <a:pt x="91" y="23"/>
                  </a:cubicBezTo>
                  <a:cubicBezTo>
                    <a:pt x="91" y="23"/>
                    <a:pt x="90" y="23"/>
                    <a:pt x="90" y="23"/>
                  </a:cubicBezTo>
                  <a:cubicBezTo>
                    <a:pt x="89" y="23"/>
                    <a:pt x="87" y="24"/>
                    <a:pt x="86" y="23"/>
                  </a:cubicBezTo>
                  <a:cubicBezTo>
                    <a:pt x="85" y="23"/>
                    <a:pt x="84" y="23"/>
                    <a:pt x="84" y="23"/>
                  </a:cubicBezTo>
                  <a:cubicBezTo>
                    <a:pt x="83" y="23"/>
                    <a:pt x="83" y="23"/>
                    <a:pt x="82" y="23"/>
                  </a:cubicBezTo>
                  <a:cubicBezTo>
                    <a:pt x="82" y="23"/>
                    <a:pt x="81" y="23"/>
                    <a:pt x="80" y="23"/>
                  </a:cubicBezTo>
                  <a:cubicBezTo>
                    <a:pt x="80" y="23"/>
                    <a:pt x="79" y="23"/>
                    <a:pt x="78" y="23"/>
                  </a:cubicBezTo>
                  <a:cubicBezTo>
                    <a:pt x="77" y="23"/>
                    <a:pt x="76" y="23"/>
                    <a:pt x="75" y="23"/>
                  </a:cubicBezTo>
                  <a:cubicBezTo>
                    <a:pt x="75" y="23"/>
                    <a:pt x="74" y="23"/>
                    <a:pt x="74" y="23"/>
                  </a:cubicBezTo>
                  <a:cubicBezTo>
                    <a:pt x="73" y="23"/>
                    <a:pt x="72" y="23"/>
                    <a:pt x="72" y="23"/>
                  </a:cubicBezTo>
                  <a:cubicBezTo>
                    <a:pt x="71" y="23"/>
                    <a:pt x="71" y="23"/>
                    <a:pt x="71" y="24"/>
                  </a:cubicBezTo>
                  <a:cubicBezTo>
                    <a:pt x="69" y="24"/>
                    <a:pt x="67" y="24"/>
                    <a:pt x="65" y="24"/>
                  </a:cubicBezTo>
                  <a:cubicBezTo>
                    <a:pt x="65" y="24"/>
                    <a:pt x="64" y="24"/>
                    <a:pt x="64" y="24"/>
                  </a:cubicBezTo>
                  <a:cubicBezTo>
                    <a:pt x="63" y="24"/>
                    <a:pt x="61" y="24"/>
                    <a:pt x="59" y="25"/>
                  </a:cubicBezTo>
                  <a:cubicBezTo>
                    <a:pt x="58" y="25"/>
                    <a:pt x="57" y="25"/>
                    <a:pt x="55" y="25"/>
                  </a:cubicBezTo>
                  <a:cubicBezTo>
                    <a:pt x="54" y="26"/>
                    <a:pt x="52" y="25"/>
                    <a:pt x="50" y="26"/>
                  </a:cubicBezTo>
                  <a:cubicBezTo>
                    <a:pt x="49" y="26"/>
                    <a:pt x="48" y="26"/>
                    <a:pt x="46" y="26"/>
                  </a:cubicBezTo>
                  <a:cubicBezTo>
                    <a:pt x="46" y="26"/>
                    <a:pt x="46" y="26"/>
                    <a:pt x="46" y="26"/>
                  </a:cubicBezTo>
                  <a:cubicBezTo>
                    <a:pt x="45" y="26"/>
                    <a:pt x="44" y="26"/>
                    <a:pt x="43" y="26"/>
                  </a:cubicBezTo>
                  <a:cubicBezTo>
                    <a:pt x="42" y="26"/>
                    <a:pt x="41" y="26"/>
                    <a:pt x="40" y="26"/>
                  </a:cubicBezTo>
                  <a:cubicBezTo>
                    <a:pt x="39" y="26"/>
                    <a:pt x="38" y="26"/>
                    <a:pt x="37" y="27"/>
                  </a:cubicBezTo>
                  <a:cubicBezTo>
                    <a:pt x="36" y="27"/>
                    <a:pt x="36" y="26"/>
                    <a:pt x="35" y="26"/>
                  </a:cubicBezTo>
                  <a:cubicBezTo>
                    <a:pt x="35" y="26"/>
                    <a:pt x="34" y="26"/>
                    <a:pt x="34" y="26"/>
                  </a:cubicBezTo>
                  <a:cubicBezTo>
                    <a:pt x="34" y="26"/>
                    <a:pt x="33" y="26"/>
                    <a:pt x="33" y="26"/>
                  </a:cubicBezTo>
                  <a:cubicBezTo>
                    <a:pt x="32" y="26"/>
                    <a:pt x="31" y="26"/>
                    <a:pt x="31" y="25"/>
                  </a:cubicBezTo>
                  <a:cubicBezTo>
                    <a:pt x="30" y="25"/>
                    <a:pt x="30" y="25"/>
                    <a:pt x="30" y="24"/>
                  </a:cubicBezTo>
                  <a:cubicBezTo>
                    <a:pt x="30" y="24"/>
                    <a:pt x="30" y="24"/>
                    <a:pt x="30" y="24"/>
                  </a:cubicBezTo>
                  <a:cubicBezTo>
                    <a:pt x="31" y="24"/>
                    <a:pt x="32" y="24"/>
                    <a:pt x="33" y="24"/>
                  </a:cubicBezTo>
                  <a:cubicBezTo>
                    <a:pt x="34" y="24"/>
                    <a:pt x="35" y="24"/>
                    <a:pt x="36" y="24"/>
                  </a:cubicBezTo>
                  <a:cubicBezTo>
                    <a:pt x="37" y="24"/>
                    <a:pt x="39" y="24"/>
                    <a:pt x="41" y="23"/>
                  </a:cubicBezTo>
                  <a:cubicBezTo>
                    <a:pt x="41" y="23"/>
                    <a:pt x="42" y="23"/>
                    <a:pt x="43" y="23"/>
                  </a:cubicBezTo>
                  <a:cubicBezTo>
                    <a:pt x="43" y="23"/>
                    <a:pt x="43" y="23"/>
                    <a:pt x="43" y="23"/>
                  </a:cubicBezTo>
                  <a:cubicBezTo>
                    <a:pt x="43" y="22"/>
                    <a:pt x="43" y="23"/>
                    <a:pt x="43" y="23"/>
                  </a:cubicBezTo>
                  <a:cubicBezTo>
                    <a:pt x="41" y="23"/>
                    <a:pt x="40" y="23"/>
                    <a:pt x="38" y="23"/>
                  </a:cubicBezTo>
                  <a:cubicBezTo>
                    <a:pt x="38" y="23"/>
                    <a:pt x="38" y="23"/>
                    <a:pt x="37" y="22"/>
                  </a:cubicBezTo>
                  <a:cubicBezTo>
                    <a:pt x="37" y="22"/>
                    <a:pt x="37" y="22"/>
                    <a:pt x="37" y="22"/>
                  </a:cubicBezTo>
                  <a:cubicBezTo>
                    <a:pt x="38" y="22"/>
                    <a:pt x="38" y="22"/>
                    <a:pt x="38" y="22"/>
                  </a:cubicBezTo>
                  <a:cubicBezTo>
                    <a:pt x="38" y="22"/>
                    <a:pt x="38" y="22"/>
                    <a:pt x="37" y="22"/>
                  </a:cubicBezTo>
                  <a:cubicBezTo>
                    <a:pt x="37" y="22"/>
                    <a:pt x="37" y="22"/>
                    <a:pt x="36" y="22"/>
                  </a:cubicBezTo>
                  <a:cubicBezTo>
                    <a:pt x="36" y="22"/>
                    <a:pt x="35" y="23"/>
                    <a:pt x="35" y="22"/>
                  </a:cubicBezTo>
                  <a:cubicBezTo>
                    <a:pt x="35" y="22"/>
                    <a:pt x="35" y="22"/>
                    <a:pt x="35" y="22"/>
                  </a:cubicBezTo>
                  <a:cubicBezTo>
                    <a:pt x="34" y="22"/>
                    <a:pt x="34" y="22"/>
                    <a:pt x="33" y="22"/>
                  </a:cubicBezTo>
                  <a:cubicBezTo>
                    <a:pt x="32" y="22"/>
                    <a:pt x="31" y="22"/>
                    <a:pt x="30" y="22"/>
                  </a:cubicBezTo>
                  <a:cubicBezTo>
                    <a:pt x="29" y="22"/>
                    <a:pt x="28" y="22"/>
                    <a:pt x="27" y="22"/>
                  </a:cubicBezTo>
                  <a:cubicBezTo>
                    <a:pt x="26" y="23"/>
                    <a:pt x="26" y="23"/>
                    <a:pt x="25" y="23"/>
                  </a:cubicBezTo>
                  <a:cubicBezTo>
                    <a:pt x="24" y="23"/>
                    <a:pt x="23" y="23"/>
                    <a:pt x="22" y="23"/>
                  </a:cubicBezTo>
                  <a:cubicBezTo>
                    <a:pt x="22" y="23"/>
                    <a:pt x="21" y="23"/>
                    <a:pt x="21" y="23"/>
                  </a:cubicBezTo>
                  <a:cubicBezTo>
                    <a:pt x="19" y="23"/>
                    <a:pt x="18" y="23"/>
                    <a:pt x="16" y="24"/>
                  </a:cubicBezTo>
                  <a:cubicBezTo>
                    <a:pt x="16" y="24"/>
                    <a:pt x="15" y="24"/>
                    <a:pt x="15" y="24"/>
                  </a:cubicBezTo>
                  <a:cubicBezTo>
                    <a:pt x="14" y="25"/>
                    <a:pt x="13" y="25"/>
                    <a:pt x="12" y="26"/>
                  </a:cubicBezTo>
                  <a:cubicBezTo>
                    <a:pt x="12" y="26"/>
                    <a:pt x="11" y="26"/>
                    <a:pt x="11" y="26"/>
                  </a:cubicBezTo>
                  <a:cubicBezTo>
                    <a:pt x="10" y="27"/>
                    <a:pt x="9" y="28"/>
                    <a:pt x="8" y="29"/>
                  </a:cubicBezTo>
                  <a:cubicBezTo>
                    <a:pt x="8" y="29"/>
                    <a:pt x="8" y="29"/>
                    <a:pt x="8" y="29"/>
                  </a:cubicBezTo>
                  <a:cubicBezTo>
                    <a:pt x="8" y="29"/>
                    <a:pt x="7" y="28"/>
                    <a:pt x="7" y="28"/>
                  </a:cubicBezTo>
                  <a:cubicBezTo>
                    <a:pt x="8" y="28"/>
                    <a:pt x="8" y="28"/>
                    <a:pt x="8" y="28"/>
                  </a:cubicBezTo>
                  <a:cubicBezTo>
                    <a:pt x="8" y="28"/>
                    <a:pt x="7" y="28"/>
                    <a:pt x="7" y="28"/>
                  </a:cubicBezTo>
                  <a:cubicBezTo>
                    <a:pt x="7" y="28"/>
                    <a:pt x="7" y="28"/>
                    <a:pt x="6" y="28"/>
                  </a:cubicBezTo>
                  <a:cubicBezTo>
                    <a:pt x="6" y="28"/>
                    <a:pt x="6" y="28"/>
                    <a:pt x="5" y="29"/>
                  </a:cubicBezTo>
                  <a:cubicBezTo>
                    <a:pt x="5" y="29"/>
                    <a:pt x="5" y="29"/>
                    <a:pt x="5" y="28"/>
                  </a:cubicBezTo>
                  <a:cubicBezTo>
                    <a:pt x="5" y="28"/>
                    <a:pt x="4" y="28"/>
                    <a:pt x="4" y="28"/>
                  </a:cubicBezTo>
                  <a:cubicBezTo>
                    <a:pt x="4" y="29"/>
                    <a:pt x="4" y="28"/>
                    <a:pt x="4" y="28"/>
                  </a:cubicBezTo>
                  <a:cubicBezTo>
                    <a:pt x="4" y="27"/>
                    <a:pt x="3" y="26"/>
                    <a:pt x="4" y="26"/>
                  </a:cubicBezTo>
                  <a:cubicBezTo>
                    <a:pt x="4" y="26"/>
                    <a:pt x="4" y="26"/>
                    <a:pt x="4" y="26"/>
                  </a:cubicBezTo>
                  <a:cubicBezTo>
                    <a:pt x="5" y="25"/>
                    <a:pt x="5" y="25"/>
                    <a:pt x="5" y="25"/>
                  </a:cubicBezTo>
                  <a:cubicBezTo>
                    <a:pt x="5" y="25"/>
                    <a:pt x="5" y="24"/>
                    <a:pt x="5" y="24"/>
                  </a:cubicBezTo>
                  <a:cubicBezTo>
                    <a:pt x="5" y="24"/>
                    <a:pt x="5" y="24"/>
                    <a:pt x="5" y="24"/>
                  </a:cubicBezTo>
                  <a:cubicBezTo>
                    <a:pt x="5" y="25"/>
                    <a:pt x="4" y="24"/>
                    <a:pt x="4" y="24"/>
                  </a:cubicBezTo>
                  <a:cubicBezTo>
                    <a:pt x="4" y="23"/>
                    <a:pt x="4" y="23"/>
                    <a:pt x="4" y="22"/>
                  </a:cubicBezTo>
                  <a:cubicBezTo>
                    <a:pt x="5" y="22"/>
                    <a:pt x="5" y="22"/>
                    <a:pt x="5" y="23"/>
                  </a:cubicBezTo>
                  <a:cubicBezTo>
                    <a:pt x="5" y="23"/>
                    <a:pt x="5" y="23"/>
                    <a:pt x="5" y="23"/>
                  </a:cubicBezTo>
                  <a:cubicBezTo>
                    <a:pt x="5" y="23"/>
                    <a:pt x="6" y="23"/>
                    <a:pt x="6" y="23"/>
                  </a:cubicBezTo>
                  <a:cubicBezTo>
                    <a:pt x="6" y="23"/>
                    <a:pt x="7" y="23"/>
                    <a:pt x="7" y="23"/>
                  </a:cubicBezTo>
                  <a:cubicBezTo>
                    <a:pt x="8" y="23"/>
                    <a:pt x="9" y="23"/>
                    <a:pt x="10" y="22"/>
                  </a:cubicBezTo>
                  <a:cubicBezTo>
                    <a:pt x="10" y="22"/>
                    <a:pt x="11" y="22"/>
                    <a:pt x="11" y="22"/>
                  </a:cubicBezTo>
                  <a:cubicBezTo>
                    <a:pt x="10" y="21"/>
                    <a:pt x="10" y="21"/>
                    <a:pt x="10" y="21"/>
                  </a:cubicBezTo>
                  <a:cubicBezTo>
                    <a:pt x="10" y="21"/>
                    <a:pt x="10" y="21"/>
                    <a:pt x="10" y="21"/>
                  </a:cubicBezTo>
                  <a:cubicBezTo>
                    <a:pt x="10" y="21"/>
                    <a:pt x="10" y="21"/>
                    <a:pt x="10" y="21"/>
                  </a:cubicBezTo>
                  <a:cubicBezTo>
                    <a:pt x="10" y="21"/>
                    <a:pt x="11" y="21"/>
                    <a:pt x="11" y="21"/>
                  </a:cubicBezTo>
                  <a:cubicBezTo>
                    <a:pt x="11" y="21"/>
                    <a:pt x="11" y="21"/>
                    <a:pt x="11" y="20"/>
                  </a:cubicBezTo>
                  <a:cubicBezTo>
                    <a:pt x="12" y="20"/>
                    <a:pt x="12" y="20"/>
                    <a:pt x="12" y="20"/>
                  </a:cubicBezTo>
                  <a:cubicBezTo>
                    <a:pt x="12" y="19"/>
                    <a:pt x="11" y="20"/>
                    <a:pt x="11" y="20"/>
                  </a:cubicBezTo>
                  <a:cubicBezTo>
                    <a:pt x="10" y="20"/>
                    <a:pt x="10" y="20"/>
                    <a:pt x="9" y="21"/>
                  </a:cubicBezTo>
                  <a:cubicBezTo>
                    <a:pt x="9" y="21"/>
                    <a:pt x="9" y="21"/>
                    <a:pt x="9" y="21"/>
                  </a:cubicBezTo>
                  <a:cubicBezTo>
                    <a:pt x="8" y="20"/>
                    <a:pt x="7" y="21"/>
                    <a:pt x="7" y="20"/>
                  </a:cubicBezTo>
                  <a:cubicBezTo>
                    <a:pt x="6" y="20"/>
                    <a:pt x="5" y="20"/>
                    <a:pt x="4" y="20"/>
                  </a:cubicBezTo>
                  <a:cubicBezTo>
                    <a:pt x="3" y="20"/>
                    <a:pt x="3" y="20"/>
                    <a:pt x="2" y="20"/>
                  </a:cubicBezTo>
                  <a:cubicBezTo>
                    <a:pt x="2" y="20"/>
                    <a:pt x="1" y="20"/>
                    <a:pt x="1" y="20"/>
                  </a:cubicBezTo>
                  <a:cubicBezTo>
                    <a:pt x="1" y="20"/>
                    <a:pt x="0" y="20"/>
                    <a:pt x="0" y="20"/>
                  </a:cubicBezTo>
                  <a:cubicBezTo>
                    <a:pt x="0" y="20"/>
                    <a:pt x="0" y="20"/>
                    <a:pt x="0" y="20"/>
                  </a:cubicBezTo>
                  <a:cubicBezTo>
                    <a:pt x="1" y="20"/>
                    <a:pt x="1" y="20"/>
                    <a:pt x="2" y="19"/>
                  </a:cubicBezTo>
                  <a:cubicBezTo>
                    <a:pt x="3" y="19"/>
                    <a:pt x="4" y="19"/>
                    <a:pt x="5" y="18"/>
                  </a:cubicBezTo>
                  <a:cubicBezTo>
                    <a:pt x="6" y="18"/>
                    <a:pt x="6" y="18"/>
                    <a:pt x="6" y="18"/>
                  </a:cubicBezTo>
                  <a:cubicBezTo>
                    <a:pt x="6" y="18"/>
                    <a:pt x="6" y="18"/>
                    <a:pt x="6" y="18"/>
                  </a:cubicBezTo>
                  <a:cubicBezTo>
                    <a:pt x="6" y="17"/>
                    <a:pt x="6" y="17"/>
                    <a:pt x="6" y="17"/>
                  </a:cubicBezTo>
                  <a:cubicBezTo>
                    <a:pt x="5" y="17"/>
                    <a:pt x="5" y="18"/>
                    <a:pt x="5" y="18"/>
                  </a:cubicBezTo>
                  <a:cubicBezTo>
                    <a:pt x="4" y="18"/>
                    <a:pt x="4" y="18"/>
                    <a:pt x="4" y="17"/>
                  </a:cubicBezTo>
                  <a:cubicBezTo>
                    <a:pt x="4" y="17"/>
                    <a:pt x="4" y="17"/>
                    <a:pt x="4" y="17"/>
                  </a:cubicBezTo>
                  <a:cubicBezTo>
                    <a:pt x="5" y="17"/>
                    <a:pt x="5" y="16"/>
                    <a:pt x="6" y="16"/>
                  </a:cubicBezTo>
                  <a:cubicBezTo>
                    <a:pt x="7" y="16"/>
                    <a:pt x="8" y="16"/>
                    <a:pt x="9" y="15"/>
                  </a:cubicBezTo>
                  <a:cubicBezTo>
                    <a:pt x="9" y="15"/>
                    <a:pt x="9" y="15"/>
                    <a:pt x="10" y="15"/>
                  </a:cubicBezTo>
                  <a:cubicBezTo>
                    <a:pt x="10" y="15"/>
                    <a:pt x="11" y="15"/>
                    <a:pt x="12" y="15"/>
                  </a:cubicBezTo>
                  <a:cubicBezTo>
                    <a:pt x="12" y="15"/>
                    <a:pt x="12" y="15"/>
                    <a:pt x="12" y="15"/>
                  </a:cubicBezTo>
                  <a:cubicBezTo>
                    <a:pt x="12" y="15"/>
                    <a:pt x="12" y="16"/>
                    <a:pt x="12" y="16"/>
                  </a:cubicBezTo>
                  <a:cubicBezTo>
                    <a:pt x="11" y="16"/>
                    <a:pt x="11" y="16"/>
                    <a:pt x="11" y="16"/>
                  </a:cubicBezTo>
                  <a:cubicBezTo>
                    <a:pt x="11" y="16"/>
                    <a:pt x="11" y="16"/>
                    <a:pt x="11" y="16"/>
                  </a:cubicBezTo>
                  <a:cubicBezTo>
                    <a:pt x="11" y="16"/>
                    <a:pt x="11" y="16"/>
                    <a:pt x="11" y="16"/>
                  </a:cubicBezTo>
                  <a:cubicBezTo>
                    <a:pt x="12" y="16"/>
                    <a:pt x="12" y="16"/>
                    <a:pt x="13" y="16"/>
                  </a:cubicBezTo>
                  <a:cubicBezTo>
                    <a:pt x="14" y="16"/>
                    <a:pt x="14" y="16"/>
                    <a:pt x="15" y="15"/>
                  </a:cubicBezTo>
                  <a:cubicBezTo>
                    <a:pt x="15" y="15"/>
                    <a:pt x="15" y="15"/>
                    <a:pt x="15" y="15"/>
                  </a:cubicBezTo>
                  <a:cubicBezTo>
                    <a:pt x="16" y="16"/>
                    <a:pt x="17" y="15"/>
                    <a:pt x="19" y="15"/>
                  </a:cubicBezTo>
                  <a:cubicBezTo>
                    <a:pt x="19" y="15"/>
                    <a:pt x="19" y="15"/>
                    <a:pt x="19" y="15"/>
                  </a:cubicBezTo>
                  <a:cubicBezTo>
                    <a:pt x="19" y="15"/>
                    <a:pt x="19" y="15"/>
                    <a:pt x="19" y="15"/>
                  </a:cubicBezTo>
                  <a:cubicBezTo>
                    <a:pt x="18" y="15"/>
                    <a:pt x="18" y="15"/>
                    <a:pt x="18" y="15"/>
                  </a:cubicBezTo>
                  <a:cubicBezTo>
                    <a:pt x="17" y="15"/>
                    <a:pt x="16" y="16"/>
                    <a:pt x="15" y="16"/>
                  </a:cubicBezTo>
                  <a:cubicBezTo>
                    <a:pt x="14" y="16"/>
                    <a:pt x="14" y="16"/>
                    <a:pt x="14" y="17"/>
                  </a:cubicBezTo>
                  <a:cubicBezTo>
                    <a:pt x="14" y="17"/>
                    <a:pt x="14" y="18"/>
                    <a:pt x="15" y="18"/>
                  </a:cubicBezTo>
                  <a:cubicBezTo>
                    <a:pt x="15" y="18"/>
                    <a:pt x="15" y="18"/>
                    <a:pt x="15" y="18"/>
                  </a:cubicBezTo>
                  <a:cubicBezTo>
                    <a:pt x="15" y="18"/>
                    <a:pt x="15" y="18"/>
                    <a:pt x="15" y="18"/>
                  </a:cubicBezTo>
                  <a:cubicBezTo>
                    <a:pt x="14" y="18"/>
                    <a:pt x="13" y="19"/>
                    <a:pt x="13" y="19"/>
                  </a:cubicBezTo>
                  <a:cubicBezTo>
                    <a:pt x="13" y="19"/>
                    <a:pt x="12" y="19"/>
                    <a:pt x="12" y="20"/>
                  </a:cubicBezTo>
                  <a:cubicBezTo>
                    <a:pt x="12" y="20"/>
                    <a:pt x="13" y="20"/>
                    <a:pt x="13" y="20"/>
                  </a:cubicBezTo>
                  <a:cubicBezTo>
                    <a:pt x="14" y="20"/>
                    <a:pt x="15" y="19"/>
                    <a:pt x="16" y="19"/>
                  </a:cubicBezTo>
                  <a:cubicBezTo>
                    <a:pt x="16" y="19"/>
                    <a:pt x="16" y="19"/>
                    <a:pt x="17" y="19"/>
                  </a:cubicBezTo>
                  <a:cubicBezTo>
                    <a:pt x="17" y="19"/>
                    <a:pt x="17" y="19"/>
                    <a:pt x="17" y="19"/>
                  </a:cubicBezTo>
                  <a:cubicBezTo>
                    <a:pt x="18" y="19"/>
                    <a:pt x="20" y="18"/>
                    <a:pt x="21" y="18"/>
                  </a:cubicBezTo>
                  <a:cubicBezTo>
                    <a:pt x="21" y="18"/>
                    <a:pt x="21" y="18"/>
                    <a:pt x="21" y="18"/>
                  </a:cubicBezTo>
                  <a:cubicBezTo>
                    <a:pt x="21" y="18"/>
                    <a:pt x="21" y="18"/>
                    <a:pt x="21" y="18"/>
                  </a:cubicBezTo>
                  <a:cubicBezTo>
                    <a:pt x="21" y="18"/>
                    <a:pt x="20" y="18"/>
                    <a:pt x="20" y="18"/>
                  </a:cubicBezTo>
                  <a:cubicBezTo>
                    <a:pt x="20" y="18"/>
                    <a:pt x="20" y="18"/>
                    <a:pt x="21" y="18"/>
                  </a:cubicBezTo>
                  <a:cubicBezTo>
                    <a:pt x="21" y="18"/>
                    <a:pt x="21" y="17"/>
                    <a:pt x="22" y="18"/>
                  </a:cubicBezTo>
                  <a:cubicBezTo>
                    <a:pt x="21" y="18"/>
                    <a:pt x="21" y="18"/>
                    <a:pt x="21" y="19"/>
                  </a:cubicBezTo>
                  <a:cubicBezTo>
                    <a:pt x="20" y="19"/>
                    <a:pt x="20" y="19"/>
                    <a:pt x="20" y="19"/>
                  </a:cubicBezTo>
                  <a:cubicBezTo>
                    <a:pt x="20" y="19"/>
                    <a:pt x="19" y="19"/>
                    <a:pt x="20" y="19"/>
                  </a:cubicBezTo>
                  <a:cubicBezTo>
                    <a:pt x="20" y="20"/>
                    <a:pt x="20" y="20"/>
                    <a:pt x="20" y="20"/>
                  </a:cubicBezTo>
                  <a:cubicBezTo>
                    <a:pt x="22" y="20"/>
                    <a:pt x="23" y="19"/>
                    <a:pt x="25" y="19"/>
                  </a:cubicBezTo>
                  <a:cubicBezTo>
                    <a:pt x="25" y="19"/>
                    <a:pt x="26" y="19"/>
                    <a:pt x="27" y="19"/>
                  </a:cubicBezTo>
                  <a:cubicBezTo>
                    <a:pt x="27" y="19"/>
                    <a:pt x="27" y="19"/>
                    <a:pt x="27" y="19"/>
                  </a:cubicBezTo>
                  <a:cubicBezTo>
                    <a:pt x="27" y="19"/>
                    <a:pt x="27" y="19"/>
                    <a:pt x="27" y="19"/>
                  </a:cubicBezTo>
                  <a:cubicBezTo>
                    <a:pt x="26" y="19"/>
                    <a:pt x="25" y="19"/>
                    <a:pt x="25" y="20"/>
                  </a:cubicBezTo>
                  <a:cubicBezTo>
                    <a:pt x="24" y="19"/>
                    <a:pt x="24" y="19"/>
                    <a:pt x="24" y="19"/>
                  </a:cubicBezTo>
                  <a:cubicBezTo>
                    <a:pt x="24" y="20"/>
                    <a:pt x="24" y="20"/>
                    <a:pt x="24" y="20"/>
                  </a:cubicBezTo>
                  <a:cubicBezTo>
                    <a:pt x="24" y="20"/>
                    <a:pt x="24" y="20"/>
                    <a:pt x="24" y="20"/>
                  </a:cubicBezTo>
                  <a:cubicBezTo>
                    <a:pt x="24" y="20"/>
                    <a:pt x="25" y="20"/>
                    <a:pt x="25" y="20"/>
                  </a:cubicBezTo>
                  <a:cubicBezTo>
                    <a:pt x="25" y="20"/>
                    <a:pt x="25" y="20"/>
                    <a:pt x="25" y="20"/>
                  </a:cubicBezTo>
                  <a:cubicBezTo>
                    <a:pt x="26" y="20"/>
                    <a:pt x="26" y="19"/>
                    <a:pt x="27" y="19"/>
                  </a:cubicBezTo>
                  <a:cubicBezTo>
                    <a:pt x="27" y="19"/>
                    <a:pt x="28" y="19"/>
                    <a:pt x="27" y="19"/>
                  </a:cubicBezTo>
                  <a:cubicBezTo>
                    <a:pt x="27" y="19"/>
                    <a:pt x="28" y="19"/>
                    <a:pt x="28" y="19"/>
                  </a:cubicBezTo>
                  <a:cubicBezTo>
                    <a:pt x="28" y="19"/>
                    <a:pt x="28" y="19"/>
                    <a:pt x="28" y="19"/>
                  </a:cubicBezTo>
                  <a:cubicBezTo>
                    <a:pt x="28" y="19"/>
                    <a:pt x="29" y="19"/>
                    <a:pt x="29" y="19"/>
                  </a:cubicBezTo>
                  <a:cubicBezTo>
                    <a:pt x="30" y="18"/>
                    <a:pt x="32" y="19"/>
                    <a:pt x="33" y="18"/>
                  </a:cubicBezTo>
                  <a:cubicBezTo>
                    <a:pt x="35" y="18"/>
                    <a:pt x="36" y="18"/>
                    <a:pt x="38" y="18"/>
                  </a:cubicBezTo>
                  <a:cubicBezTo>
                    <a:pt x="40" y="17"/>
                    <a:pt x="42" y="17"/>
                    <a:pt x="43" y="17"/>
                  </a:cubicBezTo>
                  <a:cubicBezTo>
                    <a:pt x="44" y="17"/>
                    <a:pt x="45" y="17"/>
                    <a:pt x="46" y="17"/>
                  </a:cubicBezTo>
                  <a:cubicBezTo>
                    <a:pt x="47" y="17"/>
                    <a:pt x="48" y="17"/>
                    <a:pt x="49" y="16"/>
                  </a:cubicBezTo>
                  <a:cubicBezTo>
                    <a:pt x="50" y="16"/>
                    <a:pt x="51" y="16"/>
                    <a:pt x="53" y="16"/>
                  </a:cubicBezTo>
                  <a:cubicBezTo>
                    <a:pt x="54" y="16"/>
                    <a:pt x="56" y="16"/>
                    <a:pt x="57" y="15"/>
                  </a:cubicBezTo>
                  <a:cubicBezTo>
                    <a:pt x="58" y="15"/>
                    <a:pt x="58" y="15"/>
                    <a:pt x="58" y="16"/>
                  </a:cubicBezTo>
                  <a:cubicBezTo>
                    <a:pt x="59" y="16"/>
                    <a:pt x="59" y="16"/>
                    <a:pt x="59" y="16"/>
                  </a:cubicBezTo>
                  <a:cubicBezTo>
                    <a:pt x="60" y="15"/>
                    <a:pt x="61" y="15"/>
                    <a:pt x="61" y="15"/>
                  </a:cubicBezTo>
                  <a:cubicBezTo>
                    <a:pt x="62" y="15"/>
                    <a:pt x="63" y="15"/>
                    <a:pt x="63" y="15"/>
                  </a:cubicBezTo>
                  <a:cubicBezTo>
                    <a:pt x="64" y="15"/>
                    <a:pt x="64" y="15"/>
                    <a:pt x="64" y="15"/>
                  </a:cubicBezTo>
                  <a:cubicBezTo>
                    <a:pt x="65" y="14"/>
                    <a:pt x="66" y="15"/>
                    <a:pt x="67" y="14"/>
                  </a:cubicBezTo>
                  <a:cubicBezTo>
                    <a:pt x="68" y="14"/>
                    <a:pt x="69" y="14"/>
                    <a:pt x="70" y="14"/>
                  </a:cubicBezTo>
                  <a:cubicBezTo>
                    <a:pt x="71" y="14"/>
                    <a:pt x="73" y="14"/>
                    <a:pt x="75" y="14"/>
                  </a:cubicBezTo>
                  <a:cubicBezTo>
                    <a:pt x="75" y="13"/>
                    <a:pt x="76" y="13"/>
                    <a:pt x="77" y="13"/>
                  </a:cubicBezTo>
                  <a:cubicBezTo>
                    <a:pt x="77" y="13"/>
                    <a:pt x="77" y="13"/>
                    <a:pt x="77" y="13"/>
                  </a:cubicBezTo>
                  <a:cubicBezTo>
                    <a:pt x="77" y="13"/>
                    <a:pt x="77" y="13"/>
                    <a:pt x="77" y="13"/>
                  </a:cubicBezTo>
                  <a:cubicBezTo>
                    <a:pt x="76" y="13"/>
                    <a:pt x="76" y="13"/>
                    <a:pt x="75" y="13"/>
                  </a:cubicBezTo>
                  <a:cubicBezTo>
                    <a:pt x="75" y="13"/>
                    <a:pt x="75" y="13"/>
                    <a:pt x="75" y="13"/>
                  </a:cubicBezTo>
                  <a:cubicBezTo>
                    <a:pt x="74" y="12"/>
                    <a:pt x="73" y="13"/>
                    <a:pt x="72" y="12"/>
                  </a:cubicBezTo>
                  <a:cubicBezTo>
                    <a:pt x="72" y="12"/>
                    <a:pt x="72" y="12"/>
                    <a:pt x="72" y="12"/>
                  </a:cubicBezTo>
                  <a:cubicBezTo>
                    <a:pt x="72" y="12"/>
                    <a:pt x="72" y="12"/>
                    <a:pt x="72" y="12"/>
                  </a:cubicBezTo>
                  <a:cubicBezTo>
                    <a:pt x="73" y="12"/>
                    <a:pt x="73" y="12"/>
                    <a:pt x="73" y="12"/>
                  </a:cubicBezTo>
                  <a:cubicBezTo>
                    <a:pt x="73" y="11"/>
                    <a:pt x="73" y="11"/>
                    <a:pt x="72" y="11"/>
                  </a:cubicBezTo>
                  <a:cubicBezTo>
                    <a:pt x="72" y="11"/>
                    <a:pt x="72" y="11"/>
                    <a:pt x="72" y="11"/>
                  </a:cubicBezTo>
                  <a:cubicBezTo>
                    <a:pt x="72" y="11"/>
                    <a:pt x="72" y="11"/>
                    <a:pt x="72" y="11"/>
                  </a:cubicBezTo>
                  <a:cubicBezTo>
                    <a:pt x="73" y="11"/>
                    <a:pt x="73" y="11"/>
                    <a:pt x="73" y="11"/>
                  </a:cubicBezTo>
                  <a:cubicBezTo>
                    <a:pt x="73" y="11"/>
                    <a:pt x="72" y="11"/>
                    <a:pt x="72" y="11"/>
                  </a:cubicBezTo>
                  <a:cubicBezTo>
                    <a:pt x="71" y="11"/>
                    <a:pt x="70" y="11"/>
                    <a:pt x="68" y="11"/>
                  </a:cubicBezTo>
                  <a:cubicBezTo>
                    <a:pt x="68" y="11"/>
                    <a:pt x="68" y="11"/>
                    <a:pt x="68" y="12"/>
                  </a:cubicBezTo>
                  <a:cubicBezTo>
                    <a:pt x="68" y="12"/>
                    <a:pt x="68" y="12"/>
                    <a:pt x="68" y="12"/>
                  </a:cubicBezTo>
                  <a:cubicBezTo>
                    <a:pt x="68" y="12"/>
                    <a:pt x="67" y="12"/>
                    <a:pt x="67" y="12"/>
                  </a:cubicBezTo>
                  <a:cubicBezTo>
                    <a:pt x="66" y="12"/>
                    <a:pt x="66" y="12"/>
                    <a:pt x="66" y="12"/>
                  </a:cubicBezTo>
                  <a:cubicBezTo>
                    <a:pt x="66" y="12"/>
                    <a:pt x="65" y="12"/>
                    <a:pt x="65" y="12"/>
                  </a:cubicBezTo>
                  <a:cubicBezTo>
                    <a:pt x="65" y="12"/>
                    <a:pt x="64" y="12"/>
                    <a:pt x="64" y="12"/>
                  </a:cubicBezTo>
                  <a:cubicBezTo>
                    <a:pt x="64" y="13"/>
                    <a:pt x="63" y="13"/>
                    <a:pt x="63" y="13"/>
                  </a:cubicBezTo>
                  <a:cubicBezTo>
                    <a:pt x="62" y="13"/>
                    <a:pt x="62" y="13"/>
                    <a:pt x="61" y="13"/>
                  </a:cubicBezTo>
                  <a:cubicBezTo>
                    <a:pt x="61" y="13"/>
                    <a:pt x="61" y="13"/>
                    <a:pt x="61" y="13"/>
                  </a:cubicBezTo>
                  <a:cubicBezTo>
                    <a:pt x="62" y="12"/>
                    <a:pt x="62" y="12"/>
                    <a:pt x="63" y="12"/>
                  </a:cubicBezTo>
                  <a:cubicBezTo>
                    <a:pt x="63" y="12"/>
                    <a:pt x="63" y="12"/>
                    <a:pt x="63" y="12"/>
                  </a:cubicBezTo>
                  <a:cubicBezTo>
                    <a:pt x="63" y="12"/>
                    <a:pt x="63" y="12"/>
                    <a:pt x="63" y="12"/>
                  </a:cubicBezTo>
                  <a:cubicBezTo>
                    <a:pt x="62" y="12"/>
                    <a:pt x="62" y="12"/>
                    <a:pt x="61" y="12"/>
                  </a:cubicBezTo>
                  <a:cubicBezTo>
                    <a:pt x="61" y="12"/>
                    <a:pt x="61" y="12"/>
                    <a:pt x="61" y="12"/>
                  </a:cubicBezTo>
                  <a:cubicBezTo>
                    <a:pt x="61" y="13"/>
                    <a:pt x="60" y="12"/>
                    <a:pt x="60" y="13"/>
                  </a:cubicBezTo>
                  <a:cubicBezTo>
                    <a:pt x="59" y="13"/>
                    <a:pt x="59" y="12"/>
                    <a:pt x="59" y="12"/>
                  </a:cubicBezTo>
                  <a:cubicBezTo>
                    <a:pt x="60" y="12"/>
                    <a:pt x="59" y="12"/>
                    <a:pt x="59" y="12"/>
                  </a:cubicBezTo>
                  <a:cubicBezTo>
                    <a:pt x="58" y="12"/>
                    <a:pt x="57" y="12"/>
                    <a:pt x="57" y="12"/>
                  </a:cubicBezTo>
                  <a:cubicBezTo>
                    <a:pt x="56" y="12"/>
                    <a:pt x="56" y="12"/>
                    <a:pt x="55" y="12"/>
                  </a:cubicBezTo>
                  <a:cubicBezTo>
                    <a:pt x="55" y="12"/>
                    <a:pt x="55" y="12"/>
                    <a:pt x="55" y="12"/>
                  </a:cubicBezTo>
                  <a:cubicBezTo>
                    <a:pt x="55" y="12"/>
                    <a:pt x="55" y="12"/>
                    <a:pt x="55" y="12"/>
                  </a:cubicBezTo>
                  <a:cubicBezTo>
                    <a:pt x="55" y="12"/>
                    <a:pt x="55" y="12"/>
                    <a:pt x="55" y="12"/>
                  </a:cubicBezTo>
                  <a:cubicBezTo>
                    <a:pt x="55" y="12"/>
                    <a:pt x="55" y="12"/>
                    <a:pt x="55" y="12"/>
                  </a:cubicBezTo>
                  <a:cubicBezTo>
                    <a:pt x="55" y="12"/>
                    <a:pt x="56" y="12"/>
                    <a:pt x="56" y="12"/>
                  </a:cubicBezTo>
                  <a:cubicBezTo>
                    <a:pt x="56" y="12"/>
                    <a:pt x="56" y="12"/>
                    <a:pt x="56" y="12"/>
                  </a:cubicBezTo>
                  <a:cubicBezTo>
                    <a:pt x="56" y="12"/>
                    <a:pt x="56" y="12"/>
                    <a:pt x="56" y="12"/>
                  </a:cubicBezTo>
                  <a:cubicBezTo>
                    <a:pt x="56" y="12"/>
                    <a:pt x="56" y="12"/>
                    <a:pt x="56" y="11"/>
                  </a:cubicBezTo>
                  <a:cubicBezTo>
                    <a:pt x="56" y="11"/>
                    <a:pt x="56" y="11"/>
                    <a:pt x="56" y="11"/>
                  </a:cubicBezTo>
                  <a:cubicBezTo>
                    <a:pt x="56" y="11"/>
                    <a:pt x="56" y="11"/>
                    <a:pt x="56" y="11"/>
                  </a:cubicBezTo>
                  <a:cubicBezTo>
                    <a:pt x="56" y="11"/>
                    <a:pt x="56" y="11"/>
                    <a:pt x="56" y="11"/>
                  </a:cubicBezTo>
                  <a:cubicBezTo>
                    <a:pt x="56" y="11"/>
                    <a:pt x="56" y="11"/>
                    <a:pt x="56" y="11"/>
                  </a:cubicBezTo>
                  <a:cubicBezTo>
                    <a:pt x="56" y="11"/>
                    <a:pt x="56" y="12"/>
                    <a:pt x="56" y="12"/>
                  </a:cubicBezTo>
                  <a:cubicBezTo>
                    <a:pt x="56" y="12"/>
                    <a:pt x="56" y="11"/>
                    <a:pt x="56" y="12"/>
                  </a:cubicBezTo>
                  <a:cubicBezTo>
                    <a:pt x="56" y="12"/>
                    <a:pt x="56" y="12"/>
                    <a:pt x="56" y="12"/>
                  </a:cubicBezTo>
                  <a:cubicBezTo>
                    <a:pt x="56" y="12"/>
                    <a:pt x="55" y="12"/>
                    <a:pt x="55" y="12"/>
                  </a:cubicBezTo>
                  <a:cubicBezTo>
                    <a:pt x="55" y="12"/>
                    <a:pt x="55" y="12"/>
                    <a:pt x="55" y="12"/>
                  </a:cubicBezTo>
                  <a:cubicBezTo>
                    <a:pt x="55" y="11"/>
                    <a:pt x="54" y="12"/>
                    <a:pt x="54" y="12"/>
                  </a:cubicBezTo>
                  <a:cubicBezTo>
                    <a:pt x="52" y="12"/>
                    <a:pt x="50" y="12"/>
                    <a:pt x="48" y="12"/>
                  </a:cubicBezTo>
                  <a:cubicBezTo>
                    <a:pt x="48" y="12"/>
                    <a:pt x="47" y="12"/>
                    <a:pt x="46" y="12"/>
                  </a:cubicBezTo>
                  <a:cubicBezTo>
                    <a:pt x="46" y="12"/>
                    <a:pt x="45" y="13"/>
                    <a:pt x="44" y="13"/>
                  </a:cubicBezTo>
                  <a:cubicBezTo>
                    <a:pt x="42" y="13"/>
                    <a:pt x="41" y="13"/>
                    <a:pt x="39" y="13"/>
                  </a:cubicBezTo>
                  <a:cubicBezTo>
                    <a:pt x="37" y="13"/>
                    <a:pt x="36" y="13"/>
                    <a:pt x="34" y="13"/>
                  </a:cubicBezTo>
                  <a:cubicBezTo>
                    <a:pt x="34" y="14"/>
                    <a:pt x="33" y="14"/>
                    <a:pt x="32" y="13"/>
                  </a:cubicBezTo>
                  <a:cubicBezTo>
                    <a:pt x="31" y="13"/>
                    <a:pt x="31" y="13"/>
                    <a:pt x="30" y="13"/>
                  </a:cubicBezTo>
                  <a:cubicBezTo>
                    <a:pt x="29" y="13"/>
                    <a:pt x="29" y="13"/>
                    <a:pt x="29" y="13"/>
                  </a:cubicBezTo>
                  <a:cubicBezTo>
                    <a:pt x="29" y="13"/>
                    <a:pt x="28" y="13"/>
                    <a:pt x="28" y="13"/>
                  </a:cubicBezTo>
                  <a:cubicBezTo>
                    <a:pt x="27" y="14"/>
                    <a:pt x="26" y="13"/>
                    <a:pt x="26" y="14"/>
                  </a:cubicBezTo>
                  <a:cubicBezTo>
                    <a:pt x="26" y="14"/>
                    <a:pt x="26" y="14"/>
                    <a:pt x="26" y="14"/>
                  </a:cubicBezTo>
                  <a:cubicBezTo>
                    <a:pt x="26" y="14"/>
                    <a:pt x="26" y="13"/>
                    <a:pt x="26" y="13"/>
                  </a:cubicBezTo>
                  <a:cubicBezTo>
                    <a:pt x="27" y="13"/>
                    <a:pt x="27" y="13"/>
                    <a:pt x="28" y="13"/>
                  </a:cubicBezTo>
                  <a:cubicBezTo>
                    <a:pt x="28" y="13"/>
                    <a:pt x="29" y="12"/>
                    <a:pt x="29" y="12"/>
                  </a:cubicBezTo>
                  <a:cubicBezTo>
                    <a:pt x="30" y="12"/>
                    <a:pt x="32" y="12"/>
                    <a:pt x="33" y="12"/>
                  </a:cubicBezTo>
                  <a:cubicBezTo>
                    <a:pt x="34" y="12"/>
                    <a:pt x="34" y="11"/>
                    <a:pt x="35" y="11"/>
                  </a:cubicBezTo>
                  <a:cubicBezTo>
                    <a:pt x="36" y="11"/>
                    <a:pt x="36" y="11"/>
                    <a:pt x="37" y="11"/>
                  </a:cubicBezTo>
                  <a:cubicBezTo>
                    <a:pt x="38" y="10"/>
                    <a:pt x="40" y="11"/>
                    <a:pt x="42" y="10"/>
                  </a:cubicBezTo>
                  <a:cubicBezTo>
                    <a:pt x="43" y="10"/>
                    <a:pt x="45" y="10"/>
                    <a:pt x="46" y="10"/>
                  </a:cubicBezTo>
                  <a:cubicBezTo>
                    <a:pt x="47" y="10"/>
                    <a:pt x="49" y="9"/>
                    <a:pt x="50" y="9"/>
                  </a:cubicBezTo>
                  <a:cubicBezTo>
                    <a:pt x="51" y="9"/>
                    <a:pt x="53" y="9"/>
                    <a:pt x="54" y="8"/>
                  </a:cubicBezTo>
                  <a:cubicBezTo>
                    <a:pt x="56" y="8"/>
                    <a:pt x="57" y="8"/>
                    <a:pt x="59" y="8"/>
                  </a:cubicBezTo>
                  <a:cubicBezTo>
                    <a:pt x="60" y="8"/>
                    <a:pt x="60" y="8"/>
                    <a:pt x="61" y="8"/>
                  </a:cubicBezTo>
                  <a:cubicBezTo>
                    <a:pt x="63" y="8"/>
                    <a:pt x="64" y="8"/>
                    <a:pt x="65" y="8"/>
                  </a:cubicBezTo>
                  <a:cubicBezTo>
                    <a:pt x="65" y="8"/>
                    <a:pt x="65" y="8"/>
                    <a:pt x="65" y="8"/>
                  </a:cubicBezTo>
                  <a:cubicBezTo>
                    <a:pt x="65" y="8"/>
                    <a:pt x="66" y="8"/>
                    <a:pt x="66" y="8"/>
                  </a:cubicBezTo>
                  <a:cubicBezTo>
                    <a:pt x="67" y="8"/>
                    <a:pt x="68" y="8"/>
                    <a:pt x="69" y="8"/>
                  </a:cubicBezTo>
                  <a:cubicBezTo>
                    <a:pt x="70" y="8"/>
                    <a:pt x="70" y="8"/>
                    <a:pt x="70" y="8"/>
                  </a:cubicBezTo>
                  <a:cubicBezTo>
                    <a:pt x="71" y="8"/>
                    <a:pt x="72" y="8"/>
                    <a:pt x="73" y="8"/>
                  </a:cubicBezTo>
                  <a:cubicBezTo>
                    <a:pt x="73" y="8"/>
                    <a:pt x="74" y="7"/>
                    <a:pt x="74" y="7"/>
                  </a:cubicBezTo>
                  <a:cubicBezTo>
                    <a:pt x="74" y="7"/>
                    <a:pt x="75" y="6"/>
                    <a:pt x="75" y="7"/>
                  </a:cubicBezTo>
                  <a:cubicBezTo>
                    <a:pt x="76" y="7"/>
                    <a:pt x="76" y="7"/>
                    <a:pt x="76" y="7"/>
                  </a:cubicBezTo>
                  <a:cubicBezTo>
                    <a:pt x="75" y="7"/>
                    <a:pt x="76" y="7"/>
                    <a:pt x="76" y="7"/>
                  </a:cubicBezTo>
                  <a:cubicBezTo>
                    <a:pt x="76" y="7"/>
                    <a:pt x="76" y="7"/>
                    <a:pt x="77" y="7"/>
                  </a:cubicBezTo>
                  <a:cubicBezTo>
                    <a:pt x="77" y="7"/>
                    <a:pt x="77" y="7"/>
                    <a:pt x="77" y="7"/>
                  </a:cubicBezTo>
                  <a:cubicBezTo>
                    <a:pt x="77" y="6"/>
                    <a:pt x="78" y="6"/>
                    <a:pt x="78" y="6"/>
                  </a:cubicBezTo>
                  <a:cubicBezTo>
                    <a:pt x="79" y="7"/>
                    <a:pt x="79" y="6"/>
                    <a:pt x="80" y="6"/>
                  </a:cubicBezTo>
                  <a:cubicBezTo>
                    <a:pt x="80" y="6"/>
                    <a:pt x="80" y="6"/>
                    <a:pt x="80" y="6"/>
                  </a:cubicBezTo>
                  <a:cubicBezTo>
                    <a:pt x="81" y="6"/>
                    <a:pt x="81" y="6"/>
                    <a:pt x="81" y="6"/>
                  </a:cubicBezTo>
                  <a:cubicBezTo>
                    <a:pt x="81" y="5"/>
                    <a:pt x="82" y="5"/>
                    <a:pt x="82" y="5"/>
                  </a:cubicBezTo>
                  <a:cubicBezTo>
                    <a:pt x="83" y="5"/>
                    <a:pt x="85" y="6"/>
                    <a:pt x="86" y="5"/>
                  </a:cubicBezTo>
                  <a:cubicBezTo>
                    <a:pt x="86" y="5"/>
                    <a:pt x="86" y="5"/>
                    <a:pt x="86" y="5"/>
                  </a:cubicBezTo>
                  <a:cubicBezTo>
                    <a:pt x="87" y="4"/>
                    <a:pt x="88" y="5"/>
                    <a:pt x="89" y="5"/>
                  </a:cubicBezTo>
                  <a:cubicBezTo>
                    <a:pt x="90" y="5"/>
                    <a:pt x="91" y="4"/>
                    <a:pt x="93" y="4"/>
                  </a:cubicBezTo>
                  <a:cubicBezTo>
                    <a:pt x="93" y="4"/>
                    <a:pt x="93" y="4"/>
                    <a:pt x="94" y="4"/>
                  </a:cubicBezTo>
                  <a:cubicBezTo>
                    <a:pt x="94" y="4"/>
                    <a:pt x="94" y="4"/>
                    <a:pt x="94" y="4"/>
                  </a:cubicBezTo>
                  <a:cubicBezTo>
                    <a:pt x="95" y="4"/>
                    <a:pt x="96" y="4"/>
                    <a:pt x="96" y="4"/>
                  </a:cubicBezTo>
                  <a:cubicBezTo>
                    <a:pt x="97" y="4"/>
                    <a:pt x="97" y="4"/>
                    <a:pt x="97" y="4"/>
                  </a:cubicBezTo>
                  <a:cubicBezTo>
                    <a:pt x="99" y="3"/>
                    <a:pt x="100" y="4"/>
                    <a:pt x="102" y="3"/>
                  </a:cubicBezTo>
                  <a:cubicBezTo>
                    <a:pt x="103" y="3"/>
                    <a:pt x="104" y="3"/>
                    <a:pt x="105" y="3"/>
                  </a:cubicBezTo>
                  <a:cubicBezTo>
                    <a:pt x="105" y="3"/>
                    <a:pt x="106" y="3"/>
                    <a:pt x="107" y="3"/>
                  </a:cubicBezTo>
                  <a:cubicBezTo>
                    <a:pt x="109" y="3"/>
                    <a:pt x="111" y="3"/>
                    <a:pt x="114" y="3"/>
                  </a:cubicBezTo>
                  <a:cubicBezTo>
                    <a:pt x="115" y="3"/>
                    <a:pt x="115" y="2"/>
                    <a:pt x="116" y="3"/>
                  </a:cubicBezTo>
                  <a:cubicBezTo>
                    <a:pt x="116" y="3"/>
                    <a:pt x="117" y="3"/>
                    <a:pt x="117" y="3"/>
                  </a:cubicBezTo>
                  <a:cubicBezTo>
                    <a:pt x="117" y="3"/>
                    <a:pt x="117" y="3"/>
                    <a:pt x="117" y="2"/>
                  </a:cubicBezTo>
                  <a:cubicBezTo>
                    <a:pt x="117" y="2"/>
                    <a:pt x="117" y="2"/>
                    <a:pt x="117" y="2"/>
                  </a:cubicBezTo>
                  <a:cubicBezTo>
                    <a:pt x="115" y="2"/>
                    <a:pt x="114" y="2"/>
                    <a:pt x="112" y="2"/>
                  </a:cubicBezTo>
                  <a:cubicBezTo>
                    <a:pt x="112" y="2"/>
                    <a:pt x="112" y="2"/>
                    <a:pt x="112" y="2"/>
                  </a:cubicBezTo>
                  <a:cubicBezTo>
                    <a:pt x="111" y="2"/>
                    <a:pt x="110" y="2"/>
                    <a:pt x="109" y="2"/>
                  </a:cubicBezTo>
                  <a:cubicBezTo>
                    <a:pt x="109" y="2"/>
                    <a:pt x="108" y="1"/>
                    <a:pt x="108" y="1"/>
                  </a:cubicBezTo>
                  <a:cubicBezTo>
                    <a:pt x="108" y="1"/>
                    <a:pt x="108" y="1"/>
                    <a:pt x="108" y="1"/>
                  </a:cubicBezTo>
                  <a:cubicBezTo>
                    <a:pt x="108" y="1"/>
                    <a:pt x="108" y="1"/>
                    <a:pt x="108" y="1"/>
                  </a:cubicBezTo>
                  <a:cubicBezTo>
                    <a:pt x="109" y="1"/>
                    <a:pt x="109" y="1"/>
                    <a:pt x="110" y="1"/>
                  </a:cubicBezTo>
                  <a:cubicBezTo>
                    <a:pt x="111" y="1"/>
                    <a:pt x="112" y="1"/>
                    <a:pt x="113" y="1"/>
                  </a:cubicBezTo>
                  <a:cubicBezTo>
                    <a:pt x="113" y="1"/>
                    <a:pt x="114" y="1"/>
                    <a:pt x="114" y="1"/>
                  </a:cubicBezTo>
                  <a:cubicBezTo>
                    <a:pt x="115" y="1"/>
                    <a:pt x="115" y="1"/>
                    <a:pt x="116" y="1"/>
                  </a:cubicBezTo>
                  <a:cubicBezTo>
                    <a:pt x="117" y="1"/>
                    <a:pt x="118" y="1"/>
                    <a:pt x="118" y="1"/>
                  </a:cubicBezTo>
                  <a:cubicBezTo>
                    <a:pt x="119" y="1"/>
                    <a:pt x="119" y="1"/>
                    <a:pt x="119" y="1"/>
                  </a:cubicBezTo>
                  <a:cubicBezTo>
                    <a:pt x="119" y="1"/>
                    <a:pt x="119" y="1"/>
                    <a:pt x="119" y="1"/>
                  </a:cubicBezTo>
                  <a:cubicBezTo>
                    <a:pt x="119" y="1"/>
                    <a:pt x="119" y="1"/>
                    <a:pt x="120" y="1"/>
                  </a:cubicBezTo>
                  <a:cubicBezTo>
                    <a:pt x="120" y="1"/>
                    <a:pt x="120" y="1"/>
                    <a:pt x="120" y="1"/>
                  </a:cubicBezTo>
                  <a:cubicBezTo>
                    <a:pt x="122" y="1"/>
                    <a:pt x="123" y="1"/>
                    <a:pt x="124" y="1"/>
                  </a:cubicBezTo>
                  <a:cubicBezTo>
                    <a:pt x="125" y="1"/>
                    <a:pt x="125" y="1"/>
                    <a:pt x="125" y="1"/>
                  </a:cubicBezTo>
                  <a:cubicBezTo>
                    <a:pt x="126" y="0"/>
                    <a:pt x="126" y="0"/>
                    <a:pt x="126" y="0"/>
                  </a:cubicBezTo>
                  <a:cubicBezTo>
                    <a:pt x="127" y="1"/>
                    <a:pt x="127" y="1"/>
                    <a:pt x="127" y="0"/>
                  </a:cubicBezTo>
                  <a:cubicBezTo>
                    <a:pt x="127" y="0"/>
                    <a:pt x="127" y="0"/>
                    <a:pt x="127" y="0"/>
                  </a:cubicBezTo>
                  <a:cubicBezTo>
                    <a:pt x="129" y="0"/>
                    <a:pt x="130" y="0"/>
                    <a:pt x="131" y="0"/>
                  </a:cubicBezTo>
                  <a:cubicBezTo>
                    <a:pt x="132" y="0"/>
                    <a:pt x="133" y="0"/>
                    <a:pt x="134" y="1"/>
                  </a:cubicBezTo>
                  <a:cubicBezTo>
                    <a:pt x="134" y="1"/>
                    <a:pt x="134" y="1"/>
                    <a:pt x="134" y="1"/>
                  </a:cubicBezTo>
                  <a:cubicBezTo>
                    <a:pt x="135" y="0"/>
                    <a:pt x="135" y="0"/>
                    <a:pt x="136" y="0"/>
                  </a:cubicBezTo>
                  <a:cubicBezTo>
                    <a:pt x="136" y="1"/>
                    <a:pt x="136" y="1"/>
                    <a:pt x="136" y="1"/>
                  </a:cubicBezTo>
                  <a:cubicBezTo>
                    <a:pt x="136" y="1"/>
                    <a:pt x="136" y="1"/>
                    <a:pt x="136" y="1"/>
                  </a:cubicBezTo>
                  <a:cubicBezTo>
                    <a:pt x="136" y="1"/>
                    <a:pt x="136" y="1"/>
                    <a:pt x="136" y="1"/>
                  </a:cubicBezTo>
                  <a:cubicBezTo>
                    <a:pt x="136" y="1"/>
                    <a:pt x="136" y="1"/>
                    <a:pt x="137" y="1"/>
                  </a:cubicBezTo>
                  <a:cubicBezTo>
                    <a:pt x="137" y="0"/>
                    <a:pt x="137" y="0"/>
                    <a:pt x="138" y="0"/>
                  </a:cubicBezTo>
                  <a:cubicBezTo>
                    <a:pt x="138" y="1"/>
                    <a:pt x="138" y="1"/>
                    <a:pt x="139" y="1"/>
                  </a:cubicBezTo>
                  <a:cubicBezTo>
                    <a:pt x="139" y="2"/>
                    <a:pt x="138" y="2"/>
                    <a:pt x="138" y="2"/>
                  </a:cubicBezTo>
                  <a:cubicBezTo>
                    <a:pt x="138" y="2"/>
                    <a:pt x="138" y="2"/>
                    <a:pt x="138" y="2"/>
                  </a:cubicBezTo>
                  <a:cubicBezTo>
                    <a:pt x="139" y="3"/>
                    <a:pt x="139" y="3"/>
                    <a:pt x="140" y="3"/>
                  </a:cubicBezTo>
                  <a:cubicBezTo>
                    <a:pt x="140" y="3"/>
                    <a:pt x="140" y="3"/>
                    <a:pt x="140" y="3"/>
                  </a:cubicBezTo>
                  <a:cubicBezTo>
                    <a:pt x="140" y="3"/>
                    <a:pt x="140" y="4"/>
                    <a:pt x="140" y="4"/>
                  </a:cubicBezTo>
                  <a:cubicBezTo>
                    <a:pt x="140" y="4"/>
                    <a:pt x="140" y="4"/>
                    <a:pt x="139" y="4"/>
                  </a:cubicBezTo>
                  <a:cubicBezTo>
                    <a:pt x="139" y="4"/>
                    <a:pt x="139" y="4"/>
                    <a:pt x="139" y="4"/>
                  </a:cubicBezTo>
                  <a:cubicBezTo>
                    <a:pt x="139" y="3"/>
                    <a:pt x="139" y="4"/>
                    <a:pt x="139" y="4"/>
                  </a:cubicBezTo>
                  <a:cubicBezTo>
                    <a:pt x="138" y="4"/>
                    <a:pt x="139" y="4"/>
                    <a:pt x="139" y="4"/>
                  </a:cubicBezTo>
                  <a:cubicBezTo>
                    <a:pt x="139" y="4"/>
                    <a:pt x="139" y="4"/>
                    <a:pt x="139" y="4"/>
                  </a:cubicBezTo>
                  <a:cubicBezTo>
                    <a:pt x="139" y="4"/>
                    <a:pt x="140" y="4"/>
                    <a:pt x="140" y="4"/>
                  </a:cubicBezTo>
                  <a:cubicBezTo>
                    <a:pt x="140" y="5"/>
                    <a:pt x="140" y="4"/>
                    <a:pt x="139" y="4"/>
                  </a:cubicBezTo>
                  <a:cubicBezTo>
                    <a:pt x="139" y="5"/>
                    <a:pt x="139" y="5"/>
                    <a:pt x="139" y="6"/>
                  </a:cubicBezTo>
                  <a:cubicBezTo>
                    <a:pt x="139" y="6"/>
                    <a:pt x="140" y="6"/>
                    <a:pt x="140" y="6"/>
                  </a:cubicBezTo>
                  <a:cubicBezTo>
                    <a:pt x="139" y="7"/>
                    <a:pt x="140" y="7"/>
                    <a:pt x="140" y="8"/>
                  </a:cubicBezTo>
                  <a:cubicBezTo>
                    <a:pt x="140" y="8"/>
                    <a:pt x="140" y="8"/>
                    <a:pt x="140" y="8"/>
                  </a:cubicBezTo>
                  <a:cubicBezTo>
                    <a:pt x="140" y="9"/>
                    <a:pt x="141" y="9"/>
                    <a:pt x="140" y="10"/>
                  </a:cubicBezTo>
                  <a:cubicBezTo>
                    <a:pt x="140" y="10"/>
                    <a:pt x="140" y="10"/>
                    <a:pt x="140" y="10"/>
                  </a:cubicBezTo>
                  <a:cubicBezTo>
                    <a:pt x="140" y="11"/>
                    <a:pt x="141" y="11"/>
                    <a:pt x="141" y="12"/>
                  </a:cubicBezTo>
                  <a:cubicBezTo>
                    <a:pt x="142" y="12"/>
                    <a:pt x="142" y="12"/>
                    <a:pt x="142" y="12"/>
                  </a:cubicBezTo>
                  <a:cubicBezTo>
                    <a:pt x="143" y="12"/>
                    <a:pt x="143" y="12"/>
                    <a:pt x="144" y="12"/>
                  </a:cubicBezTo>
                  <a:cubicBezTo>
                    <a:pt x="144" y="12"/>
                    <a:pt x="144" y="12"/>
                    <a:pt x="144" y="12"/>
                  </a:cubicBezTo>
                  <a:cubicBezTo>
                    <a:pt x="144" y="12"/>
                    <a:pt x="144" y="12"/>
                    <a:pt x="144" y="12"/>
                  </a:cubicBezTo>
                  <a:cubicBezTo>
                    <a:pt x="144" y="13"/>
                    <a:pt x="143" y="12"/>
                    <a:pt x="143" y="13"/>
                  </a:cubicBezTo>
                  <a:cubicBezTo>
                    <a:pt x="143" y="13"/>
                    <a:pt x="143" y="12"/>
                    <a:pt x="143" y="13"/>
                  </a:cubicBezTo>
                  <a:cubicBezTo>
                    <a:pt x="143" y="13"/>
                    <a:pt x="142" y="13"/>
                    <a:pt x="142" y="13"/>
                  </a:cubicBezTo>
                  <a:cubicBezTo>
                    <a:pt x="142" y="13"/>
                    <a:pt x="142" y="13"/>
                    <a:pt x="142" y="14"/>
                  </a:cubicBezTo>
                  <a:cubicBezTo>
                    <a:pt x="142" y="14"/>
                    <a:pt x="142" y="14"/>
                    <a:pt x="142" y="14"/>
                  </a:cubicBezTo>
                  <a:cubicBezTo>
                    <a:pt x="142" y="15"/>
                    <a:pt x="142" y="15"/>
                    <a:pt x="143" y="15"/>
                  </a:cubicBezTo>
                  <a:cubicBezTo>
                    <a:pt x="143" y="15"/>
                    <a:pt x="143" y="15"/>
                    <a:pt x="144" y="16"/>
                  </a:cubicBezTo>
                  <a:cubicBezTo>
                    <a:pt x="144" y="16"/>
                    <a:pt x="144" y="16"/>
                    <a:pt x="144" y="16"/>
                  </a:cubicBezTo>
                  <a:cubicBezTo>
                    <a:pt x="144" y="16"/>
                    <a:pt x="145" y="16"/>
                    <a:pt x="145" y="16"/>
                  </a:cubicBezTo>
                  <a:cubicBezTo>
                    <a:pt x="145" y="16"/>
                    <a:pt x="146" y="16"/>
                    <a:pt x="146" y="16"/>
                  </a:cubicBezTo>
                  <a:cubicBezTo>
                    <a:pt x="147" y="16"/>
                    <a:pt x="148" y="16"/>
                    <a:pt x="149" y="16"/>
                  </a:cubicBezTo>
                  <a:cubicBezTo>
                    <a:pt x="149" y="16"/>
                    <a:pt x="150" y="16"/>
                    <a:pt x="150" y="16"/>
                  </a:cubicBezTo>
                  <a:cubicBezTo>
                    <a:pt x="150" y="15"/>
                    <a:pt x="151" y="15"/>
                    <a:pt x="151" y="15"/>
                  </a:cubicBezTo>
                  <a:cubicBezTo>
                    <a:pt x="152" y="15"/>
                    <a:pt x="152" y="16"/>
                    <a:pt x="153" y="16"/>
                  </a:cubicBezTo>
                  <a:cubicBezTo>
                    <a:pt x="152" y="17"/>
                    <a:pt x="152" y="17"/>
                    <a:pt x="152" y="17"/>
                  </a:cubicBezTo>
                  <a:cubicBezTo>
                    <a:pt x="151" y="17"/>
                    <a:pt x="151" y="17"/>
                    <a:pt x="151" y="17"/>
                  </a:cubicBezTo>
                  <a:cubicBezTo>
                    <a:pt x="151" y="17"/>
                    <a:pt x="151" y="17"/>
                    <a:pt x="151" y="17"/>
                  </a:cubicBezTo>
                  <a:cubicBezTo>
                    <a:pt x="151" y="18"/>
                    <a:pt x="151" y="17"/>
                    <a:pt x="151" y="17"/>
                  </a:cubicBezTo>
                  <a:cubicBezTo>
                    <a:pt x="151" y="17"/>
                    <a:pt x="151" y="17"/>
                    <a:pt x="152" y="17"/>
                  </a:cubicBezTo>
                  <a:cubicBezTo>
                    <a:pt x="152" y="18"/>
                    <a:pt x="153" y="18"/>
                    <a:pt x="153" y="17"/>
                  </a:cubicBezTo>
                  <a:cubicBezTo>
                    <a:pt x="153" y="17"/>
                    <a:pt x="153" y="18"/>
                    <a:pt x="153" y="18"/>
                  </a:cubicBezTo>
                  <a:cubicBezTo>
                    <a:pt x="154" y="18"/>
                    <a:pt x="154" y="19"/>
                    <a:pt x="154" y="19"/>
                  </a:cubicBezTo>
                  <a:cubicBezTo>
                    <a:pt x="154" y="20"/>
                    <a:pt x="155" y="20"/>
                    <a:pt x="154" y="20"/>
                  </a:cubicBezTo>
                  <a:cubicBezTo>
                    <a:pt x="154" y="20"/>
                    <a:pt x="154" y="20"/>
                    <a:pt x="154" y="20"/>
                  </a:cubicBezTo>
                  <a:cubicBezTo>
                    <a:pt x="155" y="21"/>
                    <a:pt x="155" y="21"/>
                    <a:pt x="154" y="22"/>
                  </a:cubicBezTo>
                  <a:cubicBezTo>
                    <a:pt x="154" y="22"/>
                    <a:pt x="153" y="22"/>
                    <a:pt x="153" y="22"/>
                  </a:cubicBezTo>
                  <a:cubicBezTo>
                    <a:pt x="153" y="22"/>
                    <a:pt x="153" y="22"/>
                    <a:pt x="153" y="23"/>
                  </a:cubicBezTo>
                  <a:cubicBezTo>
                    <a:pt x="154" y="23"/>
                    <a:pt x="155" y="23"/>
                    <a:pt x="156" y="23"/>
                  </a:cubicBezTo>
                  <a:cubicBezTo>
                    <a:pt x="156" y="24"/>
                    <a:pt x="156" y="24"/>
                    <a:pt x="156" y="25"/>
                  </a:cubicBezTo>
                  <a:cubicBezTo>
                    <a:pt x="156" y="25"/>
                    <a:pt x="156" y="25"/>
                    <a:pt x="157" y="26"/>
                  </a:cubicBezTo>
                  <a:cubicBezTo>
                    <a:pt x="157" y="26"/>
                    <a:pt x="157" y="26"/>
                    <a:pt x="156" y="27"/>
                  </a:cubicBezTo>
                  <a:cubicBezTo>
                    <a:pt x="156" y="27"/>
                    <a:pt x="156" y="27"/>
                    <a:pt x="155" y="27"/>
                  </a:cubicBezTo>
                  <a:cubicBezTo>
                    <a:pt x="155" y="26"/>
                    <a:pt x="155" y="26"/>
                    <a:pt x="154" y="27"/>
                  </a:cubicBezTo>
                  <a:cubicBezTo>
                    <a:pt x="154" y="27"/>
                    <a:pt x="153" y="27"/>
                    <a:pt x="153" y="27"/>
                  </a:cubicBezTo>
                  <a:cubicBezTo>
                    <a:pt x="153" y="28"/>
                    <a:pt x="154" y="28"/>
                    <a:pt x="154" y="28"/>
                  </a:cubicBezTo>
                  <a:cubicBezTo>
                    <a:pt x="154" y="29"/>
                    <a:pt x="155" y="29"/>
                    <a:pt x="155" y="29"/>
                  </a:cubicBezTo>
                  <a:cubicBezTo>
                    <a:pt x="155" y="28"/>
                    <a:pt x="155" y="28"/>
                    <a:pt x="155" y="29"/>
                  </a:cubicBezTo>
                  <a:cubicBezTo>
                    <a:pt x="156" y="29"/>
                    <a:pt x="155" y="29"/>
                    <a:pt x="155" y="29"/>
                  </a:cubicBezTo>
                  <a:cubicBezTo>
                    <a:pt x="155" y="30"/>
                    <a:pt x="154" y="29"/>
                    <a:pt x="154" y="29"/>
                  </a:cubicBezTo>
                  <a:cubicBezTo>
                    <a:pt x="153" y="29"/>
                    <a:pt x="153" y="29"/>
                    <a:pt x="153" y="29"/>
                  </a:cubicBezTo>
                  <a:cubicBezTo>
                    <a:pt x="153" y="29"/>
                    <a:pt x="153" y="29"/>
                    <a:pt x="153" y="29"/>
                  </a:cubicBezTo>
                  <a:cubicBezTo>
                    <a:pt x="154" y="30"/>
                    <a:pt x="154" y="30"/>
                    <a:pt x="154" y="30"/>
                  </a:cubicBezTo>
                  <a:cubicBezTo>
                    <a:pt x="154" y="30"/>
                    <a:pt x="155" y="30"/>
                    <a:pt x="155" y="30"/>
                  </a:cubicBezTo>
                  <a:cubicBezTo>
                    <a:pt x="155" y="30"/>
                    <a:pt x="155" y="30"/>
                    <a:pt x="155" y="30"/>
                  </a:cubicBezTo>
                  <a:cubicBezTo>
                    <a:pt x="154" y="30"/>
                    <a:pt x="154" y="31"/>
                    <a:pt x="154" y="30"/>
                  </a:cubicBezTo>
                  <a:cubicBezTo>
                    <a:pt x="154" y="30"/>
                    <a:pt x="153" y="30"/>
                    <a:pt x="153" y="30"/>
                  </a:cubicBezTo>
                  <a:cubicBezTo>
                    <a:pt x="153" y="31"/>
                    <a:pt x="153" y="30"/>
                    <a:pt x="153" y="31"/>
                  </a:cubicBezTo>
                  <a:cubicBezTo>
                    <a:pt x="154" y="31"/>
                    <a:pt x="154" y="31"/>
                    <a:pt x="154" y="31"/>
                  </a:cubicBezTo>
                  <a:cubicBezTo>
                    <a:pt x="154" y="31"/>
                    <a:pt x="154" y="31"/>
                    <a:pt x="153" y="31"/>
                  </a:cubicBezTo>
                  <a:cubicBezTo>
                    <a:pt x="153" y="31"/>
                    <a:pt x="152" y="31"/>
                    <a:pt x="152" y="31"/>
                  </a:cubicBezTo>
                  <a:cubicBezTo>
                    <a:pt x="151" y="31"/>
                    <a:pt x="149" y="31"/>
                    <a:pt x="148" y="31"/>
                  </a:cubicBezTo>
                  <a:cubicBezTo>
                    <a:pt x="147" y="31"/>
                    <a:pt x="147" y="31"/>
                    <a:pt x="147" y="31"/>
                  </a:cubicBezTo>
                  <a:cubicBezTo>
                    <a:pt x="146" y="31"/>
                    <a:pt x="145" y="31"/>
                    <a:pt x="145" y="31"/>
                  </a:cubicBezTo>
                  <a:cubicBezTo>
                    <a:pt x="145" y="31"/>
                    <a:pt x="145" y="31"/>
                    <a:pt x="145" y="31"/>
                  </a:cubicBezTo>
                  <a:cubicBezTo>
                    <a:pt x="145" y="31"/>
                    <a:pt x="145" y="31"/>
                    <a:pt x="145" y="31"/>
                  </a:cubicBezTo>
                  <a:cubicBezTo>
                    <a:pt x="145" y="31"/>
                    <a:pt x="146" y="31"/>
                    <a:pt x="147" y="31"/>
                  </a:cubicBezTo>
                  <a:cubicBezTo>
                    <a:pt x="148" y="32"/>
                    <a:pt x="149" y="32"/>
                    <a:pt x="151" y="32"/>
                  </a:cubicBezTo>
                  <a:cubicBezTo>
                    <a:pt x="152" y="32"/>
                    <a:pt x="152" y="33"/>
                    <a:pt x="153" y="32"/>
                  </a:cubicBezTo>
                  <a:cubicBezTo>
                    <a:pt x="153" y="32"/>
                    <a:pt x="153" y="32"/>
                    <a:pt x="153" y="32"/>
                  </a:cubicBezTo>
                  <a:cubicBezTo>
                    <a:pt x="153" y="33"/>
                    <a:pt x="153" y="33"/>
                    <a:pt x="153" y="33"/>
                  </a:cubicBezTo>
                  <a:cubicBezTo>
                    <a:pt x="153" y="33"/>
                    <a:pt x="153" y="33"/>
                    <a:pt x="153" y="34"/>
                  </a:cubicBezTo>
                  <a:cubicBezTo>
                    <a:pt x="153" y="34"/>
                    <a:pt x="152" y="34"/>
                    <a:pt x="152" y="34"/>
                  </a:cubicBezTo>
                  <a:cubicBezTo>
                    <a:pt x="151" y="34"/>
                    <a:pt x="151" y="34"/>
                    <a:pt x="150" y="34"/>
                  </a:cubicBezTo>
                  <a:cubicBezTo>
                    <a:pt x="150" y="34"/>
                    <a:pt x="150" y="34"/>
                    <a:pt x="150" y="34"/>
                  </a:cubicBezTo>
                  <a:cubicBezTo>
                    <a:pt x="150" y="34"/>
                    <a:pt x="150" y="34"/>
                    <a:pt x="150" y="34"/>
                  </a:cubicBezTo>
                  <a:cubicBezTo>
                    <a:pt x="151" y="35"/>
                    <a:pt x="151" y="35"/>
                    <a:pt x="151" y="35"/>
                  </a:cubicBezTo>
                  <a:cubicBezTo>
                    <a:pt x="152" y="35"/>
                    <a:pt x="152" y="35"/>
                    <a:pt x="152" y="35"/>
                  </a:cubicBezTo>
                  <a:cubicBezTo>
                    <a:pt x="153" y="36"/>
                    <a:pt x="154" y="35"/>
                    <a:pt x="156" y="35"/>
                  </a:cubicBezTo>
                  <a:cubicBezTo>
                    <a:pt x="156" y="35"/>
                    <a:pt x="157" y="35"/>
                    <a:pt x="158" y="35"/>
                  </a:cubicBezTo>
                  <a:cubicBezTo>
                    <a:pt x="158" y="35"/>
                    <a:pt x="158" y="35"/>
                    <a:pt x="158" y="35"/>
                  </a:cubicBezTo>
                  <a:cubicBezTo>
                    <a:pt x="159" y="35"/>
                    <a:pt x="159" y="35"/>
                    <a:pt x="160" y="36"/>
                  </a:cubicBezTo>
                  <a:cubicBezTo>
                    <a:pt x="160" y="36"/>
                    <a:pt x="160" y="36"/>
                    <a:pt x="161" y="36"/>
                  </a:cubicBezTo>
                  <a:cubicBezTo>
                    <a:pt x="161" y="35"/>
                    <a:pt x="162" y="36"/>
                    <a:pt x="162" y="36"/>
                  </a:cubicBezTo>
                  <a:cubicBezTo>
                    <a:pt x="163" y="36"/>
                    <a:pt x="164" y="36"/>
                    <a:pt x="165" y="36"/>
                  </a:cubicBezTo>
                  <a:cubicBezTo>
                    <a:pt x="165" y="36"/>
                    <a:pt x="166" y="36"/>
                    <a:pt x="166" y="36"/>
                  </a:cubicBezTo>
                  <a:cubicBezTo>
                    <a:pt x="167" y="36"/>
                    <a:pt x="167" y="36"/>
                    <a:pt x="167" y="35"/>
                  </a:cubicBezTo>
                  <a:cubicBezTo>
                    <a:pt x="167" y="35"/>
                    <a:pt x="167" y="35"/>
                    <a:pt x="168" y="35"/>
                  </a:cubicBezTo>
                  <a:cubicBezTo>
                    <a:pt x="168" y="35"/>
                    <a:pt x="168" y="35"/>
                    <a:pt x="168" y="35"/>
                  </a:cubicBezTo>
                  <a:cubicBezTo>
                    <a:pt x="168" y="35"/>
                    <a:pt x="168" y="35"/>
                    <a:pt x="168" y="35"/>
                  </a:cubicBezTo>
                  <a:cubicBezTo>
                    <a:pt x="168" y="35"/>
                    <a:pt x="168" y="35"/>
                    <a:pt x="168" y="36"/>
                  </a:cubicBezTo>
                  <a:cubicBezTo>
                    <a:pt x="168" y="36"/>
                    <a:pt x="168" y="36"/>
                    <a:pt x="168" y="36"/>
                  </a:cubicBezTo>
                  <a:cubicBezTo>
                    <a:pt x="168" y="36"/>
                    <a:pt x="168" y="36"/>
                    <a:pt x="168" y="36"/>
                  </a:cubicBezTo>
                  <a:cubicBezTo>
                    <a:pt x="168" y="36"/>
                    <a:pt x="169" y="36"/>
                    <a:pt x="169" y="36"/>
                  </a:cubicBezTo>
                  <a:cubicBezTo>
                    <a:pt x="169" y="35"/>
                    <a:pt x="170" y="35"/>
                    <a:pt x="170" y="36"/>
                  </a:cubicBezTo>
                  <a:cubicBezTo>
                    <a:pt x="170" y="36"/>
                    <a:pt x="170" y="36"/>
                    <a:pt x="170" y="37"/>
                  </a:cubicBezTo>
                  <a:cubicBezTo>
                    <a:pt x="170" y="37"/>
                    <a:pt x="169" y="37"/>
                    <a:pt x="169" y="37"/>
                  </a:cubicBezTo>
                  <a:cubicBezTo>
                    <a:pt x="169" y="37"/>
                    <a:pt x="168" y="37"/>
                    <a:pt x="168" y="37"/>
                  </a:cubicBezTo>
                  <a:cubicBezTo>
                    <a:pt x="168" y="37"/>
                    <a:pt x="168" y="38"/>
                    <a:pt x="169" y="38"/>
                  </a:cubicBezTo>
                  <a:cubicBezTo>
                    <a:pt x="169" y="38"/>
                    <a:pt x="170" y="38"/>
                    <a:pt x="170" y="38"/>
                  </a:cubicBezTo>
                  <a:cubicBezTo>
                    <a:pt x="171" y="38"/>
                    <a:pt x="171" y="38"/>
                    <a:pt x="171" y="39"/>
                  </a:cubicBezTo>
                  <a:cubicBezTo>
                    <a:pt x="171" y="40"/>
                    <a:pt x="171" y="41"/>
                    <a:pt x="171" y="42"/>
                  </a:cubicBezTo>
                  <a:cubicBezTo>
                    <a:pt x="171" y="42"/>
                    <a:pt x="171" y="42"/>
                    <a:pt x="171" y="43"/>
                  </a:cubicBezTo>
                  <a:cubicBezTo>
                    <a:pt x="171" y="43"/>
                    <a:pt x="171" y="43"/>
                    <a:pt x="172" y="43"/>
                  </a:cubicBezTo>
                  <a:cubicBezTo>
                    <a:pt x="172" y="42"/>
                    <a:pt x="172" y="43"/>
                    <a:pt x="172" y="43"/>
                  </a:cubicBezTo>
                  <a:cubicBezTo>
                    <a:pt x="172" y="43"/>
                    <a:pt x="172" y="44"/>
                    <a:pt x="172" y="44"/>
                  </a:cubicBezTo>
                  <a:cubicBezTo>
                    <a:pt x="173" y="45"/>
                    <a:pt x="172" y="45"/>
                    <a:pt x="172" y="45"/>
                  </a:cubicBezTo>
                  <a:cubicBezTo>
                    <a:pt x="171" y="45"/>
                    <a:pt x="171" y="46"/>
                    <a:pt x="170" y="46"/>
                  </a:cubicBezTo>
                  <a:cubicBezTo>
                    <a:pt x="170" y="46"/>
                    <a:pt x="169" y="45"/>
                    <a:pt x="169" y="45"/>
                  </a:cubicBezTo>
                  <a:cubicBezTo>
                    <a:pt x="169" y="45"/>
                    <a:pt x="169" y="45"/>
                    <a:pt x="169" y="46"/>
                  </a:cubicBezTo>
                  <a:cubicBezTo>
                    <a:pt x="169" y="46"/>
                    <a:pt x="169" y="46"/>
                    <a:pt x="169" y="46"/>
                  </a:cubicBezTo>
                  <a:cubicBezTo>
                    <a:pt x="169" y="46"/>
                    <a:pt x="169" y="46"/>
                    <a:pt x="169" y="46"/>
                  </a:cubicBezTo>
                  <a:cubicBezTo>
                    <a:pt x="170" y="46"/>
                    <a:pt x="170" y="46"/>
                    <a:pt x="170" y="46"/>
                  </a:cubicBezTo>
                  <a:cubicBezTo>
                    <a:pt x="170" y="47"/>
                    <a:pt x="169" y="47"/>
                    <a:pt x="169" y="47"/>
                  </a:cubicBezTo>
                  <a:cubicBezTo>
                    <a:pt x="169" y="47"/>
                    <a:pt x="169" y="47"/>
                    <a:pt x="169" y="47"/>
                  </a:cubicBezTo>
                  <a:cubicBezTo>
                    <a:pt x="169" y="47"/>
                    <a:pt x="169" y="47"/>
                    <a:pt x="169" y="47"/>
                  </a:cubicBezTo>
                  <a:cubicBezTo>
                    <a:pt x="169" y="47"/>
                    <a:pt x="169" y="47"/>
                    <a:pt x="169" y="47"/>
                  </a:cubicBezTo>
                  <a:cubicBezTo>
                    <a:pt x="170" y="47"/>
                    <a:pt x="170" y="47"/>
                    <a:pt x="171" y="48"/>
                  </a:cubicBezTo>
                  <a:cubicBezTo>
                    <a:pt x="172" y="48"/>
                    <a:pt x="172" y="48"/>
                    <a:pt x="173" y="48"/>
                  </a:cubicBezTo>
                  <a:cubicBezTo>
                    <a:pt x="173" y="48"/>
                    <a:pt x="173" y="48"/>
                    <a:pt x="173" y="48"/>
                  </a:cubicBezTo>
                  <a:cubicBezTo>
                    <a:pt x="173" y="49"/>
                    <a:pt x="174" y="50"/>
                    <a:pt x="173" y="51"/>
                  </a:cubicBezTo>
                  <a:cubicBezTo>
                    <a:pt x="173" y="51"/>
                    <a:pt x="173" y="51"/>
                    <a:pt x="173" y="51"/>
                  </a:cubicBezTo>
                  <a:cubicBezTo>
                    <a:pt x="174" y="52"/>
                    <a:pt x="174" y="52"/>
                    <a:pt x="173" y="52"/>
                  </a:cubicBezTo>
                  <a:cubicBezTo>
                    <a:pt x="172" y="52"/>
                    <a:pt x="172" y="52"/>
                    <a:pt x="172" y="52"/>
                  </a:cubicBezTo>
                  <a:cubicBezTo>
                    <a:pt x="172" y="52"/>
                    <a:pt x="171" y="52"/>
                    <a:pt x="171" y="52"/>
                  </a:cubicBezTo>
                  <a:cubicBezTo>
                    <a:pt x="170" y="52"/>
                    <a:pt x="168" y="53"/>
                    <a:pt x="167" y="53"/>
                  </a:cubicBezTo>
                  <a:cubicBezTo>
                    <a:pt x="166" y="53"/>
                    <a:pt x="165" y="53"/>
                    <a:pt x="165" y="53"/>
                  </a:cubicBezTo>
                  <a:cubicBezTo>
                    <a:pt x="164" y="53"/>
                    <a:pt x="164" y="53"/>
                    <a:pt x="163" y="53"/>
                  </a:cubicBezTo>
                  <a:cubicBezTo>
                    <a:pt x="162" y="53"/>
                    <a:pt x="161" y="53"/>
                    <a:pt x="160" y="52"/>
                  </a:cubicBezTo>
                  <a:cubicBezTo>
                    <a:pt x="160" y="52"/>
                    <a:pt x="160" y="52"/>
                    <a:pt x="160" y="53"/>
                  </a:cubicBezTo>
                  <a:cubicBezTo>
                    <a:pt x="160" y="53"/>
                    <a:pt x="160" y="53"/>
                    <a:pt x="160" y="53"/>
                  </a:cubicBezTo>
                  <a:cubicBezTo>
                    <a:pt x="162" y="53"/>
                    <a:pt x="163" y="54"/>
                    <a:pt x="164" y="54"/>
                  </a:cubicBezTo>
                  <a:cubicBezTo>
                    <a:pt x="165" y="54"/>
                    <a:pt x="167" y="54"/>
                    <a:pt x="167" y="55"/>
                  </a:cubicBezTo>
                  <a:cubicBezTo>
                    <a:pt x="168" y="55"/>
                    <a:pt x="169" y="55"/>
                    <a:pt x="170" y="56"/>
                  </a:cubicBezTo>
                  <a:cubicBezTo>
                    <a:pt x="170" y="56"/>
                    <a:pt x="170" y="56"/>
                    <a:pt x="170" y="56"/>
                  </a:cubicBezTo>
                  <a:cubicBezTo>
                    <a:pt x="170" y="57"/>
                    <a:pt x="171" y="57"/>
                    <a:pt x="171" y="57"/>
                  </a:cubicBezTo>
                  <a:cubicBezTo>
                    <a:pt x="171" y="57"/>
                    <a:pt x="171" y="57"/>
                    <a:pt x="171" y="58"/>
                  </a:cubicBezTo>
                  <a:cubicBezTo>
                    <a:pt x="171" y="58"/>
                    <a:pt x="171" y="58"/>
                    <a:pt x="171" y="58"/>
                  </a:cubicBezTo>
                  <a:cubicBezTo>
                    <a:pt x="169" y="59"/>
                    <a:pt x="168" y="59"/>
                    <a:pt x="167" y="58"/>
                  </a:cubicBezTo>
                  <a:cubicBezTo>
                    <a:pt x="166" y="58"/>
                    <a:pt x="166" y="58"/>
                    <a:pt x="166" y="58"/>
                  </a:cubicBezTo>
                  <a:cubicBezTo>
                    <a:pt x="165" y="58"/>
                    <a:pt x="165" y="58"/>
                    <a:pt x="165" y="57"/>
                  </a:cubicBezTo>
                  <a:cubicBezTo>
                    <a:pt x="165" y="57"/>
                    <a:pt x="165" y="57"/>
                    <a:pt x="164" y="57"/>
                  </a:cubicBezTo>
                  <a:cubicBezTo>
                    <a:pt x="164" y="57"/>
                    <a:pt x="163" y="56"/>
                    <a:pt x="162" y="57"/>
                  </a:cubicBezTo>
                  <a:cubicBezTo>
                    <a:pt x="162" y="57"/>
                    <a:pt x="162" y="57"/>
                    <a:pt x="162" y="57"/>
                  </a:cubicBezTo>
                  <a:cubicBezTo>
                    <a:pt x="161" y="56"/>
                    <a:pt x="159" y="56"/>
                    <a:pt x="158" y="56"/>
                  </a:cubicBezTo>
                  <a:cubicBezTo>
                    <a:pt x="158" y="56"/>
                    <a:pt x="158" y="56"/>
                    <a:pt x="158" y="56"/>
                  </a:cubicBezTo>
                  <a:cubicBezTo>
                    <a:pt x="157" y="56"/>
                    <a:pt x="157" y="56"/>
                    <a:pt x="156" y="56"/>
                  </a:cubicBezTo>
                  <a:cubicBezTo>
                    <a:pt x="155" y="55"/>
                    <a:pt x="155" y="55"/>
                    <a:pt x="154" y="54"/>
                  </a:cubicBezTo>
                  <a:cubicBezTo>
                    <a:pt x="154" y="54"/>
                    <a:pt x="154" y="54"/>
                    <a:pt x="153" y="54"/>
                  </a:cubicBezTo>
                  <a:cubicBezTo>
                    <a:pt x="153" y="54"/>
                    <a:pt x="152" y="54"/>
                    <a:pt x="152" y="54"/>
                  </a:cubicBezTo>
                  <a:cubicBezTo>
                    <a:pt x="150" y="54"/>
                    <a:pt x="149" y="54"/>
                    <a:pt x="148" y="54"/>
                  </a:cubicBezTo>
                  <a:cubicBezTo>
                    <a:pt x="147" y="54"/>
                    <a:pt x="146" y="53"/>
                    <a:pt x="145" y="53"/>
                  </a:cubicBezTo>
                  <a:cubicBezTo>
                    <a:pt x="144" y="54"/>
                    <a:pt x="143" y="53"/>
                    <a:pt x="143" y="53"/>
                  </a:cubicBezTo>
                  <a:cubicBezTo>
                    <a:pt x="143" y="53"/>
                    <a:pt x="142" y="53"/>
                    <a:pt x="142" y="53"/>
                  </a:cubicBezTo>
                  <a:cubicBezTo>
                    <a:pt x="141" y="53"/>
                    <a:pt x="141" y="53"/>
                    <a:pt x="140" y="53"/>
                  </a:cubicBezTo>
                  <a:cubicBezTo>
                    <a:pt x="140" y="53"/>
                    <a:pt x="140" y="53"/>
                    <a:pt x="140" y="53"/>
                  </a:cubicBezTo>
                  <a:cubicBezTo>
                    <a:pt x="140" y="53"/>
                    <a:pt x="139" y="53"/>
                    <a:pt x="139" y="53"/>
                  </a:cubicBezTo>
                  <a:cubicBezTo>
                    <a:pt x="139" y="53"/>
                    <a:pt x="139" y="53"/>
                    <a:pt x="138" y="53"/>
                  </a:cubicBezTo>
                  <a:cubicBezTo>
                    <a:pt x="138" y="53"/>
                    <a:pt x="139" y="53"/>
                    <a:pt x="139" y="53"/>
                  </a:cubicBezTo>
                  <a:cubicBezTo>
                    <a:pt x="139" y="52"/>
                    <a:pt x="139" y="53"/>
                    <a:pt x="140" y="53"/>
                  </a:cubicBezTo>
                  <a:cubicBezTo>
                    <a:pt x="140" y="53"/>
                    <a:pt x="140" y="53"/>
                    <a:pt x="140" y="53"/>
                  </a:cubicBezTo>
                  <a:cubicBezTo>
                    <a:pt x="140" y="52"/>
                    <a:pt x="140" y="52"/>
                    <a:pt x="140" y="52"/>
                  </a:cubicBezTo>
                  <a:cubicBezTo>
                    <a:pt x="141" y="52"/>
                    <a:pt x="141" y="52"/>
                    <a:pt x="141" y="52"/>
                  </a:cubicBezTo>
                  <a:cubicBezTo>
                    <a:pt x="142" y="52"/>
                    <a:pt x="142" y="52"/>
                    <a:pt x="143" y="52"/>
                  </a:cubicBezTo>
                  <a:cubicBezTo>
                    <a:pt x="143" y="51"/>
                    <a:pt x="143" y="51"/>
                    <a:pt x="143" y="51"/>
                  </a:cubicBezTo>
                  <a:cubicBezTo>
                    <a:pt x="143" y="51"/>
                    <a:pt x="143" y="51"/>
                    <a:pt x="143" y="51"/>
                  </a:cubicBezTo>
                  <a:cubicBezTo>
                    <a:pt x="142" y="51"/>
                    <a:pt x="141" y="51"/>
                    <a:pt x="139" y="51"/>
                  </a:cubicBezTo>
                  <a:cubicBezTo>
                    <a:pt x="138" y="51"/>
                    <a:pt x="137" y="51"/>
                    <a:pt x="136" y="51"/>
                  </a:cubicBezTo>
                  <a:cubicBezTo>
                    <a:pt x="135" y="51"/>
                    <a:pt x="134" y="51"/>
                    <a:pt x="133" y="51"/>
                  </a:cubicBezTo>
                  <a:cubicBezTo>
                    <a:pt x="132" y="51"/>
                    <a:pt x="131" y="51"/>
                    <a:pt x="131" y="51"/>
                  </a:cubicBezTo>
                  <a:cubicBezTo>
                    <a:pt x="131" y="51"/>
                    <a:pt x="130" y="51"/>
                    <a:pt x="130" y="51"/>
                  </a:cubicBezTo>
                  <a:cubicBezTo>
                    <a:pt x="130" y="51"/>
                    <a:pt x="131" y="51"/>
                    <a:pt x="131" y="51"/>
                  </a:cubicBezTo>
                  <a:cubicBezTo>
                    <a:pt x="131" y="51"/>
                    <a:pt x="131" y="51"/>
                    <a:pt x="131" y="51"/>
                  </a:cubicBezTo>
                  <a:cubicBezTo>
                    <a:pt x="131" y="51"/>
                    <a:pt x="131" y="52"/>
                    <a:pt x="131" y="52"/>
                  </a:cubicBezTo>
                  <a:cubicBezTo>
                    <a:pt x="130" y="52"/>
                    <a:pt x="129" y="52"/>
                    <a:pt x="128" y="52"/>
                  </a:cubicBezTo>
                  <a:cubicBezTo>
                    <a:pt x="127" y="52"/>
                    <a:pt x="126" y="52"/>
                    <a:pt x="125" y="52"/>
                  </a:cubicBezTo>
                  <a:cubicBezTo>
                    <a:pt x="124" y="53"/>
                    <a:pt x="124" y="53"/>
                    <a:pt x="123" y="53"/>
                  </a:cubicBezTo>
                  <a:cubicBezTo>
                    <a:pt x="122" y="53"/>
                    <a:pt x="121" y="53"/>
                    <a:pt x="121" y="53"/>
                  </a:cubicBezTo>
                  <a:cubicBezTo>
                    <a:pt x="120" y="53"/>
                    <a:pt x="120" y="53"/>
                    <a:pt x="119" y="53"/>
                  </a:cubicBezTo>
                  <a:cubicBezTo>
                    <a:pt x="119" y="53"/>
                    <a:pt x="118" y="53"/>
                    <a:pt x="118" y="53"/>
                  </a:cubicBezTo>
                  <a:cubicBezTo>
                    <a:pt x="117" y="53"/>
                    <a:pt x="116" y="53"/>
                    <a:pt x="115" y="53"/>
                  </a:cubicBezTo>
                  <a:cubicBezTo>
                    <a:pt x="114" y="53"/>
                    <a:pt x="113" y="53"/>
                    <a:pt x="111" y="53"/>
                  </a:cubicBezTo>
                  <a:cubicBezTo>
                    <a:pt x="111" y="53"/>
                    <a:pt x="110" y="53"/>
                    <a:pt x="109" y="53"/>
                  </a:cubicBezTo>
                  <a:cubicBezTo>
                    <a:pt x="109" y="53"/>
                    <a:pt x="109" y="53"/>
                    <a:pt x="108" y="53"/>
                  </a:cubicBezTo>
                  <a:cubicBezTo>
                    <a:pt x="108" y="53"/>
                    <a:pt x="107" y="53"/>
                    <a:pt x="106" y="53"/>
                  </a:cubicBezTo>
                  <a:cubicBezTo>
                    <a:pt x="106" y="53"/>
                    <a:pt x="105" y="53"/>
                    <a:pt x="105" y="53"/>
                  </a:cubicBezTo>
                  <a:cubicBezTo>
                    <a:pt x="104" y="53"/>
                    <a:pt x="103" y="53"/>
                    <a:pt x="102" y="53"/>
                  </a:cubicBezTo>
                  <a:cubicBezTo>
                    <a:pt x="102" y="53"/>
                    <a:pt x="102" y="53"/>
                    <a:pt x="102" y="53"/>
                  </a:cubicBezTo>
                  <a:cubicBezTo>
                    <a:pt x="102" y="53"/>
                    <a:pt x="101" y="53"/>
                    <a:pt x="100" y="53"/>
                  </a:cubicBezTo>
                  <a:cubicBezTo>
                    <a:pt x="100" y="53"/>
                    <a:pt x="100" y="53"/>
                    <a:pt x="100" y="53"/>
                  </a:cubicBezTo>
                  <a:cubicBezTo>
                    <a:pt x="100" y="53"/>
                    <a:pt x="100" y="53"/>
                    <a:pt x="100" y="52"/>
                  </a:cubicBezTo>
                  <a:cubicBezTo>
                    <a:pt x="101" y="52"/>
                    <a:pt x="101" y="53"/>
                    <a:pt x="101" y="52"/>
                  </a:cubicBezTo>
                  <a:cubicBezTo>
                    <a:pt x="101" y="52"/>
                    <a:pt x="101" y="52"/>
                    <a:pt x="101" y="52"/>
                  </a:cubicBezTo>
                  <a:cubicBezTo>
                    <a:pt x="102" y="52"/>
                    <a:pt x="102" y="51"/>
                    <a:pt x="103" y="51"/>
                  </a:cubicBezTo>
                  <a:cubicBezTo>
                    <a:pt x="104" y="52"/>
                    <a:pt x="105" y="52"/>
                    <a:pt x="106" y="52"/>
                  </a:cubicBezTo>
                  <a:cubicBezTo>
                    <a:pt x="107" y="52"/>
                    <a:pt x="108" y="52"/>
                    <a:pt x="110" y="52"/>
                  </a:cubicBezTo>
                  <a:cubicBezTo>
                    <a:pt x="110" y="51"/>
                    <a:pt x="112" y="51"/>
                    <a:pt x="112" y="52"/>
                  </a:cubicBezTo>
                  <a:cubicBezTo>
                    <a:pt x="113" y="52"/>
                    <a:pt x="113" y="52"/>
                    <a:pt x="113" y="51"/>
                  </a:cubicBezTo>
                  <a:cubicBezTo>
                    <a:pt x="113" y="51"/>
                    <a:pt x="114" y="51"/>
                    <a:pt x="114" y="51"/>
                  </a:cubicBezTo>
                  <a:cubicBezTo>
                    <a:pt x="115" y="51"/>
                    <a:pt x="116" y="51"/>
                    <a:pt x="117" y="51"/>
                  </a:cubicBezTo>
                  <a:cubicBezTo>
                    <a:pt x="117" y="51"/>
                    <a:pt x="117" y="52"/>
                    <a:pt x="118" y="52"/>
                  </a:cubicBezTo>
                  <a:cubicBezTo>
                    <a:pt x="118" y="52"/>
                    <a:pt x="118" y="51"/>
                    <a:pt x="118" y="51"/>
                  </a:cubicBezTo>
                  <a:cubicBezTo>
                    <a:pt x="118" y="51"/>
                    <a:pt x="118" y="51"/>
                    <a:pt x="118" y="51"/>
                  </a:cubicBezTo>
                  <a:cubicBezTo>
                    <a:pt x="118" y="51"/>
                    <a:pt x="118" y="51"/>
                    <a:pt x="118" y="51"/>
                  </a:cubicBezTo>
                  <a:cubicBezTo>
                    <a:pt x="117" y="51"/>
                    <a:pt x="116" y="51"/>
                    <a:pt x="116" y="51"/>
                  </a:cubicBezTo>
                  <a:cubicBezTo>
                    <a:pt x="115" y="50"/>
                    <a:pt x="114" y="50"/>
                    <a:pt x="113" y="51"/>
                  </a:cubicBezTo>
                  <a:cubicBezTo>
                    <a:pt x="113" y="51"/>
                    <a:pt x="112" y="51"/>
                    <a:pt x="112" y="51"/>
                  </a:cubicBezTo>
                  <a:cubicBezTo>
                    <a:pt x="111" y="50"/>
                    <a:pt x="109" y="50"/>
                    <a:pt x="108" y="50"/>
                  </a:cubicBezTo>
                  <a:cubicBezTo>
                    <a:pt x="108" y="50"/>
                    <a:pt x="108" y="50"/>
                    <a:pt x="107" y="50"/>
                  </a:cubicBezTo>
                  <a:cubicBezTo>
                    <a:pt x="107" y="50"/>
                    <a:pt x="106" y="50"/>
                    <a:pt x="105" y="50"/>
                  </a:cubicBezTo>
                  <a:cubicBezTo>
                    <a:pt x="104" y="51"/>
                    <a:pt x="104" y="51"/>
                    <a:pt x="103" y="50"/>
                  </a:cubicBezTo>
                  <a:cubicBezTo>
                    <a:pt x="103" y="50"/>
                    <a:pt x="102" y="50"/>
                    <a:pt x="102" y="50"/>
                  </a:cubicBezTo>
                  <a:cubicBezTo>
                    <a:pt x="102" y="50"/>
                    <a:pt x="102" y="51"/>
                    <a:pt x="102" y="50"/>
                  </a:cubicBezTo>
                  <a:cubicBezTo>
                    <a:pt x="101" y="50"/>
                    <a:pt x="102" y="50"/>
                    <a:pt x="102" y="50"/>
                  </a:cubicBezTo>
                  <a:cubicBezTo>
                    <a:pt x="103" y="50"/>
                    <a:pt x="105" y="49"/>
                    <a:pt x="106" y="49"/>
                  </a:cubicBezTo>
                  <a:cubicBezTo>
                    <a:pt x="106" y="49"/>
                    <a:pt x="107" y="49"/>
                    <a:pt x="107" y="49"/>
                  </a:cubicBezTo>
                  <a:cubicBezTo>
                    <a:pt x="107" y="49"/>
                    <a:pt x="108" y="50"/>
                    <a:pt x="108" y="49"/>
                  </a:cubicBezTo>
                  <a:cubicBezTo>
                    <a:pt x="108" y="49"/>
                    <a:pt x="108" y="49"/>
                    <a:pt x="108" y="49"/>
                  </a:cubicBezTo>
                  <a:cubicBezTo>
                    <a:pt x="109" y="49"/>
                    <a:pt x="109" y="49"/>
                    <a:pt x="110" y="49"/>
                  </a:cubicBezTo>
                  <a:cubicBezTo>
                    <a:pt x="110" y="49"/>
                    <a:pt x="110" y="49"/>
                    <a:pt x="110" y="49"/>
                  </a:cubicBezTo>
                  <a:cubicBezTo>
                    <a:pt x="111" y="48"/>
                    <a:pt x="111" y="48"/>
                    <a:pt x="112" y="48"/>
                  </a:cubicBezTo>
                  <a:cubicBezTo>
                    <a:pt x="112" y="48"/>
                    <a:pt x="112" y="48"/>
                    <a:pt x="112" y="48"/>
                  </a:cubicBezTo>
                  <a:cubicBezTo>
                    <a:pt x="113" y="48"/>
                    <a:pt x="113" y="48"/>
                    <a:pt x="114" y="48"/>
                  </a:cubicBezTo>
                  <a:cubicBezTo>
                    <a:pt x="115" y="48"/>
                    <a:pt x="115" y="48"/>
                    <a:pt x="116" y="48"/>
                  </a:cubicBezTo>
                  <a:cubicBezTo>
                    <a:pt x="116" y="48"/>
                    <a:pt x="116" y="48"/>
                    <a:pt x="116" y="48"/>
                  </a:cubicBezTo>
                  <a:cubicBezTo>
                    <a:pt x="116" y="49"/>
                    <a:pt x="116" y="48"/>
                    <a:pt x="116" y="48"/>
                  </a:cubicBezTo>
                  <a:cubicBezTo>
                    <a:pt x="116" y="49"/>
                    <a:pt x="115" y="48"/>
                    <a:pt x="115" y="49"/>
                  </a:cubicBezTo>
                  <a:cubicBezTo>
                    <a:pt x="115" y="49"/>
                    <a:pt x="116" y="49"/>
                    <a:pt x="116" y="49"/>
                  </a:cubicBezTo>
                  <a:cubicBezTo>
                    <a:pt x="117" y="49"/>
                    <a:pt x="118" y="49"/>
                    <a:pt x="119" y="49"/>
                  </a:cubicBezTo>
                  <a:cubicBezTo>
                    <a:pt x="119" y="49"/>
                    <a:pt x="120" y="49"/>
                    <a:pt x="121" y="49"/>
                  </a:cubicBezTo>
                  <a:cubicBezTo>
                    <a:pt x="122" y="49"/>
                    <a:pt x="124" y="49"/>
                    <a:pt x="125" y="49"/>
                  </a:cubicBezTo>
                  <a:cubicBezTo>
                    <a:pt x="126" y="49"/>
                    <a:pt x="127" y="49"/>
                    <a:pt x="128" y="49"/>
                  </a:cubicBezTo>
                  <a:cubicBezTo>
                    <a:pt x="129" y="49"/>
                    <a:pt x="129" y="49"/>
                    <a:pt x="130" y="49"/>
                  </a:cubicBezTo>
                  <a:cubicBezTo>
                    <a:pt x="130" y="49"/>
                    <a:pt x="131" y="49"/>
                    <a:pt x="131" y="49"/>
                  </a:cubicBezTo>
                  <a:cubicBezTo>
                    <a:pt x="131" y="48"/>
                    <a:pt x="131" y="49"/>
                    <a:pt x="132" y="49"/>
                  </a:cubicBezTo>
                  <a:cubicBezTo>
                    <a:pt x="133" y="49"/>
                    <a:pt x="135" y="49"/>
                    <a:pt x="136" y="49"/>
                  </a:cubicBezTo>
                  <a:cubicBezTo>
                    <a:pt x="136" y="49"/>
                    <a:pt x="136" y="49"/>
                    <a:pt x="136" y="48"/>
                  </a:cubicBezTo>
                  <a:cubicBezTo>
                    <a:pt x="136" y="48"/>
                    <a:pt x="136" y="48"/>
                    <a:pt x="136" y="48"/>
                  </a:cubicBezTo>
                  <a:cubicBezTo>
                    <a:pt x="135" y="48"/>
                    <a:pt x="134" y="48"/>
                    <a:pt x="133" y="48"/>
                  </a:cubicBezTo>
                  <a:cubicBezTo>
                    <a:pt x="133" y="48"/>
                    <a:pt x="133" y="48"/>
                    <a:pt x="133" y="48"/>
                  </a:cubicBezTo>
                  <a:cubicBezTo>
                    <a:pt x="131" y="47"/>
                    <a:pt x="130" y="47"/>
                    <a:pt x="128" y="47"/>
                  </a:cubicBezTo>
                  <a:cubicBezTo>
                    <a:pt x="128" y="47"/>
                    <a:pt x="127" y="47"/>
                    <a:pt x="126" y="47"/>
                  </a:cubicBezTo>
                  <a:cubicBezTo>
                    <a:pt x="126" y="47"/>
                    <a:pt x="126" y="47"/>
                    <a:pt x="125" y="46"/>
                  </a:cubicBezTo>
                  <a:cubicBezTo>
                    <a:pt x="124" y="46"/>
                    <a:pt x="124" y="46"/>
                    <a:pt x="123" y="46"/>
                  </a:cubicBezTo>
                  <a:cubicBezTo>
                    <a:pt x="122" y="46"/>
                    <a:pt x="121" y="47"/>
                    <a:pt x="120" y="46"/>
                  </a:cubicBezTo>
                  <a:cubicBezTo>
                    <a:pt x="120" y="46"/>
                    <a:pt x="120" y="46"/>
                    <a:pt x="120" y="46"/>
                  </a:cubicBezTo>
                  <a:cubicBezTo>
                    <a:pt x="120" y="46"/>
                    <a:pt x="120" y="46"/>
                    <a:pt x="120" y="46"/>
                  </a:cubicBezTo>
                  <a:cubicBezTo>
                    <a:pt x="121" y="46"/>
                    <a:pt x="121" y="46"/>
                    <a:pt x="122" y="46"/>
                  </a:cubicBezTo>
                  <a:cubicBezTo>
                    <a:pt x="122" y="46"/>
                    <a:pt x="122" y="46"/>
                    <a:pt x="122" y="46"/>
                  </a:cubicBezTo>
                  <a:cubicBezTo>
                    <a:pt x="122" y="45"/>
                    <a:pt x="122" y="46"/>
                    <a:pt x="122" y="46"/>
                  </a:cubicBezTo>
                  <a:cubicBezTo>
                    <a:pt x="122" y="46"/>
                    <a:pt x="121" y="46"/>
                    <a:pt x="121" y="46"/>
                  </a:cubicBezTo>
                  <a:cubicBezTo>
                    <a:pt x="121" y="46"/>
                    <a:pt x="121" y="45"/>
                    <a:pt x="121" y="46"/>
                  </a:cubicBezTo>
                  <a:cubicBezTo>
                    <a:pt x="120" y="46"/>
                    <a:pt x="119" y="46"/>
                    <a:pt x="118" y="46"/>
                  </a:cubicBezTo>
                  <a:cubicBezTo>
                    <a:pt x="118" y="46"/>
                    <a:pt x="117" y="46"/>
                    <a:pt x="116" y="46"/>
                  </a:cubicBezTo>
                  <a:cubicBezTo>
                    <a:pt x="116" y="46"/>
                    <a:pt x="116" y="46"/>
                    <a:pt x="116" y="46"/>
                  </a:cubicBezTo>
                  <a:cubicBezTo>
                    <a:pt x="115" y="46"/>
                    <a:pt x="115" y="46"/>
                    <a:pt x="114" y="46"/>
                  </a:cubicBezTo>
                  <a:cubicBezTo>
                    <a:pt x="114" y="46"/>
                    <a:pt x="113" y="46"/>
                    <a:pt x="112" y="46"/>
                  </a:cubicBezTo>
                  <a:cubicBezTo>
                    <a:pt x="112" y="45"/>
                    <a:pt x="111" y="45"/>
                    <a:pt x="110" y="45"/>
                  </a:cubicBezTo>
                  <a:cubicBezTo>
                    <a:pt x="109" y="45"/>
                    <a:pt x="108" y="45"/>
                    <a:pt x="107" y="45"/>
                  </a:cubicBezTo>
                  <a:cubicBezTo>
                    <a:pt x="105" y="45"/>
                    <a:pt x="104" y="45"/>
                    <a:pt x="103" y="45"/>
                  </a:cubicBezTo>
                  <a:cubicBezTo>
                    <a:pt x="102" y="45"/>
                    <a:pt x="101" y="46"/>
                    <a:pt x="100" y="45"/>
                  </a:cubicBezTo>
                  <a:cubicBezTo>
                    <a:pt x="100" y="45"/>
                    <a:pt x="100" y="45"/>
                    <a:pt x="100" y="45"/>
                  </a:cubicBezTo>
                  <a:cubicBezTo>
                    <a:pt x="99" y="46"/>
                    <a:pt x="99" y="46"/>
                    <a:pt x="98" y="46"/>
                  </a:cubicBezTo>
                  <a:cubicBezTo>
                    <a:pt x="97" y="45"/>
                    <a:pt x="96" y="45"/>
                    <a:pt x="96" y="45"/>
                  </a:cubicBezTo>
                  <a:cubicBezTo>
                    <a:pt x="94" y="45"/>
                    <a:pt x="92" y="45"/>
                    <a:pt x="90" y="45"/>
                  </a:cubicBezTo>
                  <a:cubicBezTo>
                    <a:pt x="89" y="45"/>
                    <a:pt x="89" y="45"/>
                    <a:pt x="88" y="46"/>
                  </a:cubicBezTo>
                  <a:cubicBezTo>
                    <a:pt x="88" y="46"/>
                    <a:pt x="87" y="46"/>
                    <a:pt x="87" y="46"/>
                  </a:cubicBezTo>
                  <a:cubicBezTo>
                    <a:pt x="85" y="46"/>
                    <a:pt x="84" y="46"/>
                    <a:pt x="82" y="46"/>
                  </a:cubicBezTo>
                  <a:cubicBezTo>
                    <a:pt x="82" y="46"/>
                    <a:pt x="81" y="46"/>
                    <a:pt x="80" y="46"/>
                  </a:cubicBezTo>
                  <a:cubicBezTo>
                    <a:pt x="80" y="46"/>
                    <a:pt x="79" y="46"/>
                    <a:pt x="79" y="46"/>
                  </a:cubicBezTo>
                  <a:cubicBezTo>
                    <a:pt x="78" y="46"/>
                    <a:pt x="77" y="46"/>
                    <a:pt x="76" y="46"/>
                  </a:cubicBezTo>
                  <a:cubicBezTo>
                    <a:pt x="75" y="46"/>
                    <a:pt x="74" y="46"/>
                    <a:pt x="74" y="47"/>
                  </a:cubicBezTo>
                  <a:cubicBezTo>
                    <a:pt x="74" y="47"/>
                    <a:pt x="74" y="47"/>
                    <a:pt x="74" y="47"/>
                  </a:cubicBezTo>
                  <a:cubicBezTo>
                    <a:pt x="73" y="47"/>
                    <a:pt x="72" y="47"/>
                    <a:pt x="72" y="47"/>
                  </a:cubicBezTo>
                  <a:cubicBezTo>
                    <a:pt x="72" y="47"/>
                    <a:pt x="71" y="47"/>
                    <a:pt x="71" y="47"/>
                  </a:cubicBezTo>
                  <a:cubicBezTo>
                    <a:pt x="71" y="47"/>
                    <a:pt x="70" y="47"/>
                    <a:pt x="70" y="48"/>
                  </a:cubicBezTo>
                  <a:cubicBezTo>
                    <a:pt x="70" y="48"/>
                    <a:pt x="70" y="48"/>
                    <a:pt x="70" y="48"/>
                  </a:cubicBezTo>
                  <a:cubicBezTo>
                    <a:pt x="69" y="48"/>
                    <a:pt x="69" y="48"/>
                    <a:pt x="68" y="48"/>
                  </a:cubicBezTo>
                  <a:cubicBezTo>
                    <a:pt x="68" y="48"/>
                    <a:pt x="68" y="49"/>
                    <a:pt x="68" y="49"/>
                  </a:cubicBezTo>
                  <a:cubicBezTo>
                    <a:pt x="68" y="49"/>
                    <a:pt x="68" y="49"/>
                    <a:pt x="68" y="49"/>
                  </a:cubicBezTo>
                  <a:cubicBezTo>
                    <a:pt x="70" y="49"/>
                    <a:pt x="71" y="49"/>
                    <a:pt x="73" y="49"/>
                  </a:cubicBezTo>
                  <a:cubicBezTo>
                    <a:pt x="73" y="49"/>
                    <a:pt x="74" y="49"/>
                    <a:pt x="74" y="49"/>
                  </a:cubicBezTo>
                  <a:cubicBezTo>
                    <a:pt x="75" y="49"/>
                    <a:pt x="76" y="48"/>
                    <a:pt x="77" y="49"/>
                  </a:cubicBezTo>
                  <a:cubicBezTo>
                    <a:pt x="77" y="49"/>
                    <a:pt x="77" y="49"/>
                    <a:pt x="77" y="49"/>
                  </a:cubicBezTo>
                  <a:cubicBezTo>
                    <a:pt x="78" y="49"/>
                    <a:pt x="79" y="49"/>
                    <a:pt x="80" y="49"/>
                  </a:cubicBezTo>
                  <a:cubicBezTo>
                    <a:pt x="81" y="49"/>
                    <a:pt x="81" y="49"/>
                    <a:pt x="82" y="49"/>
                  </a:cubicBezTo>
                  <a:cubicBezTo>
                    <a:pt x="82" y="48"/>
                    <a:pt x="82" y="48"/>
                    <a:pt x="82" y="48"/>
                  </a:cubicBezTo>
                  <a:cubicBezTo>
                    <a:pt x="82" y="48"/>
                    <a:pt x="83" y="48"/>
                    <a:pt x="83" y="48"/>
                  </a:cubicBezTo>
                  <a:cubicBezTo>
                    <a:pt x="83" y="48"/>
                    <a:pt x="84" y="48"/>
                    <a:pt x="84" y="48"/>
                  </a:cubicBezTo>
                  <a:cubicBezTo>
                    <a:pt x="85" y="49"/>
                    <a:pt x="85" y="49"/>
                    <a:pt x="86" y="48"/>
                  </a:cubicBezTo>
                  <a:cubicBezTo>
                    <a:pt x="87" y="48"/>
                    <a:pt x="88" y="48"/>
                    <a:pt x="89" y="48"/>
                  </a:cubicBezTo>
                  <a:cubicBezTo>
                    <a:pt x="89" y="49"/>
                    <a:pt x="90" y="48"/>
                    <a:pt x="90" y="48"/>
                  </a:cubicBezTo>
                  <a:cubicBezTo>
                    <a:pt x="91" y="48"/>
                    <a:pt x="92" y="49"/>
                    <a:pt x="93" y="49"/>
                  </a:cubicBezTo>
                  <a:cubicBezTo>
                    <a:pt x="94" y="48"/>
                    <a:pt x="94" y="48"/>
                    <a:pt x="95" y="48"/>
                  </a:cubicBezTo>
                  <a:cubicBezTo>
                    <a:pt x="95" y="48"/>
                    <a:pt x="95" y="48"/>
                    <a:pt x="95" y="48"/>
                  </a:cubicBezTo>
                  <a:cubicBezTo>
                    <a:pt x="95" y="48"/>
                    <a:pt x="95" y="49"/>
                    <a:pt x="95" y="49"/>
                  </a:cubicBezTo>
                  <a:cubicBezTo>
                    <a:pt x="94" y="49"/>
                    <a:pt x="94" y="49"/>
                    <a:pt x="93" y="49"/>
                  </a:cubicBezTo>
                  <a:cubicBezTo>
                    <a:pt x="93" y="49"/>
                    <a:pt x="93" y="49"/>
                    <a:pt x="93" y="50"/>
                  </a:cubicBezTo>
                  <a:cubicBezTo>
                    <a:pt x="93" y="50"/>
                    <a:pt x="93" y="50"/>
                    <a:pt x="93" y="50"/>
                  </a:cubicBezTo>
                  <a:cubicBezTo>
                    <a:pt x="94" y="50"/>
                    <a:pt x="94" y="50"/>
                    <a:pt x="94" y="50"/>
                  </a:cubicBezTo>
                  <a:cubicBezTo>
                    <a:pt x="96" y="50"/>
                    <a:pt x="97" y="50"/>
                    <a:pt x="99" y="50"/>
                  </a:cubicBezTo>
                  <a:cubicBezTo>
                    <a:pt x="99" y="50"/>
                    <a:pt x="99" y="50"/>
                    <a:pt x="99" y="50"/>
                  </a:cubicBezTo>
                  <a:cubicBezTo>
                    <a:pt x="99" y="51"/>
                    <a:pt x="99" y="50"/>
                    <a:pt x="99" y="50"/>
                  </a:cubicBezTo>
                  <a:cubicBezTo>
                    <a:pt x="97" y="50"/>
                    <a:pt x="95" y="51"/>
                    <a:pt x="93" y="51"/>
                  </a:cubicBezTo>
                  <a:cubicBezTo>
                    <a:pt x="92" y="51"/>
                    <a:pt x="91" y="51"/>
                    <a:pt x="89" y="51"/>
                  </a:cubicBezTo>
                  <a:cubicBezTo>
                    <a:pt x="89" y="51"/>
                    <a:pt x="88" y="51"/>
                    <a:pt x="87" y="51"/>
                  </a:cubicBezTo>
                  <a:cubicBezTo>
                    <a:pt x="86" y="52"/>
                    <a:pt x="85" y="52"/>
                    <a:pt x="85" y="52"/>
                  </a:cubicBezTo>
                  <a:cubicBezTo>
                    <a:pt x="83" y="51"/>
                    <a:pt x="82" y="52"/>
                    <a:pt x="80" y="52"/>
                  </a:cubicBezTo>
                  <a:cubicBezTo>
                    <a:pt x="80" y="52"/>
                    <a:pt x="79" y="52"/>
                    <a:pt x="79" y="52"/>
                  </a:cubicBezTo>
                  <a:cubicBezTo>
                    <a:pt x="78" y="52"/>
                    <a:pt x="77" y="52"/>
                    <a:pt x="76" y="52"/>
                  </a:cubicBezTo>
                  <a:cubicBezTo>
                    <a:pt x="76" y="52"/>
                    <a:pt x="76" y="52"/>
                    <a:pt x="76" y="52"/>
                  </a:cubicBezTo>
                  <a:cubicBezTo>
                    <a:pt x="75" y="53"/>
                    <a:pt x="74" y="52"/>
                    <a:pt x="74" y="52"/>
                  </a:cubicBezTo>
                  <a:cubicBezTo>
                    <a:pt x="73" y="52"/>
                    <a:pt x="72" y="52"/>
                    <a:pt x="72" y="52"/>
                  </a:cubicBezTo>
                  <a:cubicBezTo>
                    <a:pt x="72" y="52"/>
                    <a:pt x="71" y="52"/>
                    <a:pt x="71" y="52"/>
                  </a:cubicBezTo>
                  <a:cubicBezTo>
                    <a:pt x="70" y="53"/>
                    <a:pt x="69" y="53"/>
                    <a:pt x="68" y="53"/>
                  </a:cubicBezTo>
                  <a:cubicBezTo>
                    <a:pt x="67" y="53"/>
                    <a:pt x="67" y="53"/>
                    <a:pt x="67" y="53"/>
                  </a:cubicBezTo>
                  <a:cubicBezTo>
                    <a:pt x="67" y="53"/>
                    <a:pt x="67" y="53"/>
                    <a:pt x="68" y="53"/>
                  </a:cubicBezTo>
                  <a:cubicBezTo>
                    <a:pt x="68" y="53"/>
                    <a:pt x="68" y="53"/>
                    <a:pt x="69" y="53"/>
                  </a:cubicBezTo>
                  <a:cubicBezTo>
                    <a:pt x="70" y="53"/>
                    <a:pt x="71" y="53"/>
                    <a:pt x="72" y="53"/>
                  </a:cubicBezTo>
                  <a:cubicBezTo>
                    <a:pt x="72" y="53"/>
                    <a:pt x="72" y="53"/>
                    <a:pt x="73" y="53"/>
                  </a:cubicBezTo>
                  <a:cubicBezTo>
                    <a:pt x="74" y="53"/>
                    <a:pt x="76" y="53"/>
                    <a:pt x="77" y="53"/>
                  </a:cubicBezTo>
                  <a:cubicBezTo>
                    <a:pt x="78" y="53"/>
                    <a:pt x="79" y="53"/>
                    <a:pt x="80" y="53"/>
                  </a:cubicBezTo>
                  <a:cubicBezTo>
                    <a:pt x="80" y="53"/>
                    <a:pt x="80" y="53"/>
                    <a:pt x="80" y="53"/>
                  </a:cubicBezTo>
                  <a:cubicBezTo>
                    <a:pt x="80" y="53"/>
                    <a:pt x="81" y="52"/>
                    <a:pt x="81" y="53"/>
                  </a:cubicBezTo>
                  <a:cubicBezTo>
                    <a:pt x="81" y="53"/>
                    <a:pt x="80" y="53"/>
                    <a:pt x="80" y="53"/>
                  </a:cubicBezTo>
                  <a:cubicBezTo>
                    <a:pt x="80" y="53"/>
                    <a:pt x="79" y="53"/>
                    <a:pt x="79" y="53"/>
                  </a:cubicBezTo>
                  <a:cubicBezTo>
                    <a:pt x="79" y="53"/>
                    <a:pt x="79" y="54"/>
                    <a:pt x="79" y="54"/>
                  </a:cubicBezTo>
                  <a:cubicBezTo>
                    <a:pt x="78" y="54"/>
                    <a:pt x="77" y="54"/>
                    <a:pt x="76" y="54"/>
                  </a:cubicBezTo>
                  <a:cubicBezTo>
                    <a:pt x="75" y="54"/>
                    <a:pt x="74" y="55"/>
                    <a:pt x="73" y="55"/>
                  </a:cubicBezTo>
                  <a:cubicBezTo>
                    <a:pt x="72" y="55"/>
                    <a:pt x="71" y="55"/>
                    <a:pt x="71" y="55"/>
                  </a:cubicBezTo>
                  <a:cubicBezTo>
                    <a:pt x="70" y="54"/>
                    <a:pt x="69" y="55"/>
                    <a:pt x="68" y="55"/>
                  </a:cubicBezTo>
                  <a:cubicBezTo>
                    <a:pt x="66" y="55"/>
                    <a:pt x="65" y="56"/>
                    <a:pt x="63" y="55"/>
                  </a:cubicBezTo>
                  <a:cubicBezTo>
                    <a:pt x="63" y="55"/>
                    <a:pt x="62" y="56"/>
                    <a:pt x="61" y="56"/>
                  </a:cubicBezTo>
                  <a:cubicBezTo>
                    <a:pt x="60" y="56"/>
                    <a:pt x="59" y="56"/>
                    <a:pt x="59" y="57"/>
                  </a:cubicBezTo>
                  <a:cubicBezTo>
                    <a:pt x="59" y="57"/>
                    <a:pt x="59" y="57"/>
                    <a:pt x="59" y="57"/>
                  </a:cubicBezTo>
                  <a:cubicBezTo>
                    <a:pt x="56" y="57"/>
                    <a:pt x="54" y="58"/>
                    <a:pt x="52" y="58"/>
                  </a:cubicBezTo>
                  <a:cubicBezTo>
                    <a:pt x="50" y="58"/>
                    <a:pt x="49" y="58"/>
                    <a:pt x="47" y="59"/>
                  </a:cubicBezTo>
                  <a:cubicBezTo>
                    <a:pt x="46" y="59"/>
                    <a:pt x="45" y="59"/>
                    <a:pt x="44" y="58"/>
                  </a:cubicBezTo>
                  <a:cubicBezTo>
                    <a:pt x="44" y="58"/>
                    <a:pt x="43" y="58"/>
                    <a:pt x="43" y="58"/>
                  </a:cubicBezTo>
                  <a:cubicBezTo>
                    <a:pt x="42" y="58"/>
                    <a:pt x="42" y="58"/>
                    <a:pt x="42" y="58"/>
                  </a:cubicBezTo>
                  <a:cubicBezTo>
                    <a:pt x="42" y="58"/>
                    <a:pt x="43" y="58"/>
                    <a:pt x="43" y="58"/>
                  </a:cubicBezTo>
                  <a:cubicBezTo>
                    <a:pt x="43" y="58"/>
                    <a:pt x="43" y="58"/>
                    <a:pt x="43" y="59"/>
                  </a:cubicBezTo>
                  <a:cubicBezTo>
                    <a:pt x="43" y="59"/>
                    <a:pt x="43" y="59"/>
                    <a:pt x="43" y="59"/>
                  </a:cubicBezTo>
                  <a:cubicBezTo>
                    <a:pt x="42" y="59"/>
                    <a:pt x="42" y="59"/>
                    <a:pt x="42" y="60"/>
                  </a:cubicBezTo>
                  <a:cubicBezTo>
                    <a:pt x="42" y="60"/>
                    <a:pt x="41" y="60"/>
                    <a:pt x="41" y="60"/>
                  </a:cubicBezTo>
                  <a:cubicBezTo>
                    <a:pt x="40" y="60"/>
                    <a:pt x="39" y="60"/>
                    <a:pt x="38" y="60"/>
                  </a:cubicBezTo>
                  <a:cubicBezTo>
                    <a:pt x="37" y="60"/>
                    <a:pt x="36" y="60"/>
                    <a:pt x="35" y="60"/>
                  </a:cubicBezTo>
                  <a:cubicBezTo>
                    <a:pt x="35" y="60"/>
                    <a:pt x="35" y="60"/>
                    <a:pt x="35" y="60"/>
                  </a:cubicBezTo>
                  <a:cubicBezTo>
                    <a:pt x="35" y="61"/>
                    <a:pt x="34" y="61"/>
                    <a:pt x="34" y="61"/>
                  </a:cubicBezTo>
                  <a:cubicBezTo>
                    <a:pt x="33" y="61"/>
                    <a:pt x="32" y="62"/>
                    <a:pt x="31" y="62"/>
                  </a:cubicBezTo>
                  <a:cubicBezTo>
                    <a:pt x="30" y="62"/>
                    <a:pt x="30" y="62"/>
                    <a:pt x="29" y="62"/>
                  </a:cubicBezTo>
                  <a:cubicBezTo>
                    <a:pt x="29" y="62"/>
                    <a:pt x="29" y="62"/>
                    <a:pt x="28" y="63"/>
                  </a:cubicBezTo>
                  <a:cubicBezTo>
                    <a:pt x="28" y="63"/>
                    <a:pt x="28" y="63"/>
                    <a:pt x="28" y="63"/>
                  </a:cubicBezTo>
                  <a:cubicBezTo>
                    <a:pt x="27" y="63"/>
                    <a:pt x="27" y="63"/>
                    <a:pt x="26" y="63"/>
                  </a:cubicBezTo>
                  <a:cubicBezTo>
                    <a:pt x="26" y="64"/>
                    <a:pt x="25" y="64"/>
                    <a:pt x="24" y="64"/>
                  </a:cubicBezTo>
                  <a:cubicBezTo>
                    <a:pt x="23" y="64"/>
                    <a:pt x="23" y="65"/>
                    <a:pt x="22" y="65"/>
                  </a:cubicBezTo>
                  <a:cubicBezTo>
                    <a:pt x="21" y="65"/>
                    <a:pt x="21" y="65"/>
                    <a:pt x="21" y="64"/>
                  </a:cubicBezTo>
                  <a:cubicBezTo>
                    <a:pt x="21" y="63"/>
                    <a:pt x="21" y="63"/>
                    <a:pt x="20" y="63"/>
                  </a:cubicBezTo>
                  <a:cubicBezTo>
                    <a:pt x="20" y="63"/>
                    <a:pt x="20" y="63"/>
                    <a:pt x="20" y="63"/>
                  </a:cubicBezTo>
                  <a:cubicBezTo>
                    <a:pt x="20" y="63"/>
                    <a:pt x="20" y="63"/>
                    <a:pt x="20" y="63"/>
                  </a:cubicBezTo>
                  <a:cubicBezTo>
                    <a:pt x="20" y="63"/>
                    <a:pt x="21" y="62"/>
                    <a:pt x="21" y="63"/>
                  </a:cubicBezTo>
                  <a:cubicBezTo>
                    <a:pt x="21" y="63"/>
                    <a:pt x="22" y="62"/>
                    <a:pt x="22" y="62"/>
                  </a:cubicBezTo>
                  <a:cubicBezTo>
                    <a:pt x="23" y="62"/>
                    <a:pt x="24" y="61"/>
                    <a:pt x="25" y="62"/>
                  </a:cubicBezTo>
                  <a:cubicBezTo>
                    <a:pt x="25" y="62"/>
                    <a:pt x="26" y="61"/>
                    <a:pt x="26" y="61"/>
                  </a:cubicBezTo>
                  <a:cubicBezTo>
                    <a:pt x="27" y="61"/>
                    <a:pt x="27" y="61"/>
                    <a:pt x="28" y="61"/>
                  </a:cubicBezTo>
                  <a:cubicBezTo>
                    <a:pt x="28" y="61"/>
                    <a:pt x="28" y="61"/>
                    <a:pt x="28" y="61"/>
                  </a:cubicBezTo>
                  <a:cubicBezTo>
                    <a:pt x="29" y="60"/>
                    <a:pt x="29" y="61"/>
                    <a:pt x="30" y="61"/>
                  </a:cubicBezTo>
                  <a:cubicBezTo>
                    <a:pt x="30" y="61"/>
                    <a:pt x="30" y="61"/>
                    <a:pt x="31" y="61"/>
                  </a:cubicBezTo>
                  <a:cubicBezTo>
                    <a:pt x="31" y="61"/>
                    <a:pt x="32" y="61"/>
                    <a:pt x="33" y="61"/>
                  </a:cubicBezTo>
                  <a:cubicBezTo>
                    <a:pt x="33" y="61"/>
                    <a:pt x="34" y="60"/>
                    <a:pt x="34" y="61"/>
                  </a:cubicBezTo>
                  <a:cubicBezTo>
                    <a:pt x="34" y="61"/>
                    <a:pt x="34" y="60"/>
                    <a:pt x="34" y="60"/>
                  </a:cubicBezTo>
                  <a:cubicBezTo>
                    <a:pt x="34" y="60"/>
                    <a:pt x="34" y="60"/>
                    <a:pt x="34" y="60"/>
                  </a:cubicBezTo>
                  <a:cubicBezTo>
                    <a:pt x="34" y="60"/>
                    <a:pt x="33" y="60"/>
                    <a:pt x="33" y="60"/>
                  </a:cubicBezTo>
                  <a:cubicBezTo>
                    <a:pt x="33" y="60"/>
                    <a:pt x="33" y="60"/>
                    <a:pt x="33" y="60"/>
                  </a:cubicBezTo>
                  <a:cubicBezTo>
                    <a:pt x="33" y="60"/>
                    <a:pt x="33" y="60"/>
                    <a:pt x="33" y="60"/>
                  </a:cubicBezTo>
                  <a:cubicBezTo>
                    <a:pt x="34" y="59"/>
                    <a:pt x="34" y="59"/>
                    <a:pt x="35" y="59"/>
                  </a:cubicBezTo>
                  <a:cubicBezTo>
                    <a:pt x="36" y="59"/>
                    <a:pt x="37" y="59"/>
                    <a:pt x="37" y="59"/>
                  </a:cubicBezTo>
                  <a:cubicBezTo>
                    <a:pt x="37" y="59"/>
                    <a:pt x="38" y="59"/>
                    <a:pt x="38" y="59"/>
                  </a:cubicBezTo>
                  <a:cubicBezTo>
                    <a:pt x="38" y="59"/>
                    <a:pt x="38" y="59"/>
                    <a:pt x="38" y="59"/>
                  </a:cubicBezTo>
                  <a:cubicBezTo>
                    <a:pt x="38" y="59"/>
                    <a:pt x="38" y="59"/>
                    <a:pt x="38" y="59"/>
                  </a:cubicBezTo>
                  <a:cubicBezTo>
                    <a:pt x="37" y="59"/>
                    <a:pt x="37" y="59"/>
                    <a:pt x="37" y="59"/>
                  </a:cubicBezTo>
                  <a:cubicBezTo>
                    <a:pt x="36" y="59"/>
                    <a:pt x="36" y="59"/>
                    <a:pt x="36" y="58"/>
                  </a:cubicBezTo>
                  <a:cubicBezTo>
                    <a:pt x="36" y="58"/>
                    <a:pt x="36" y="58"/>
                    <a:pt x="37" y="58"/>
                  </a:cubicBezTo>
                  <a:cubicBezTo>
                    <a:pt x="37" y="58"/>
                    <a:pt x="38" y="58"/>
                    <a:pt x="38" y="57"/>
                  </a:cubicBezTo>
                  <a:cubicBezTo>
                    <a:pt x="38" y="57"/>
                    <a:pt x="38" y="57"/>
                    <a:pt x="38" y="57"/>
                  </a:cubicBezTo>
                  <a:cubicBezTo>
                    <a:pt x="38" y="57"/>
                    <a:pt x="38" y="57"/>
                    <a:pt x="38" y="57"/>
                  </a:cubicBezTo>
                  <a:cubicBezTo>
                    <a:pt x="38" y="57"/>
                    <a:pt x="37" y="57"/>
                    <a:pt x="37" y="57"/>
                  </a:cubicBezTo>
                  <a:cubicBezTo>
                    <a:pt x="35" y="57"/>
                    <a:pt x="34" y="57"/>
                    <a:pt x="33" y="58"/>
                  </a:cubicBezTo>
                  <a:cubicBezTo>
                    <a:pt x="33" y="58"/>
                    <a:pt x="33" y="58"/>
                    <a:pt x="33" y="58"/>
                  </a:cubicBezTo>
                  <a:cubicBezTo>
                    <a:pt x="32" y="57"/>
                    <a:pt x="31" y="57"/>
                    <a:pt x="31" y="57"/>
                  </a:cubicBezTo>
                  <a:cubicBezTo>
                    <a:pt x="30" y="57"/>
                    <a:pt x="30" y="57"/>
                    <a:pt x="30" y="58"/>
                  </a:cubicBezTo>
                  <a:cubicBezTo>
                    <a:pt x="30" y="59"/>
                    <a:pt x="29" y="59"/>
                    <a:pt x="28" y="59"/>
                  </a:cubicBezTo>
                  <a:cubicBezTo>
                    <a:pt x="28" y="59"/>
                    <a:pt x="27" y="60"/>
                    <a:pt x="26" y="60"/>
                  </a:cubicBezTo>
                  <a:cubicBezTo>
                    <a:pt x="25" y="60"/>
                    <a:pt x="24" y="60"/>
                    <a:pt x="23" y="61"/>
                  </a:cubicBezTo>
                  <a:cubicBezTo>
                    <a:pt x="23" y="62"/>
                    <a:pt x="22" y="61"/>
                    <a:pt x="22" y="62"/>
                  </a:cubicBezTo>
                  <a:cubicBezTo>
                    <a:pt x="21" y="62"/>
                    <a:pt x="21" y="62"/>
                    <a:pt x="21" y="62"/>
                  </a:cubicBezTo>
                  <a:cubicBezTo>
                    <a:pt x="20" y="62"/>
                    <a:pt x="20" y="62"/>
                    <a:pt x="20" y="62"/>
                  </a:cubicBezTo>
                  <a:cubicBezTo>
                    <a:pt x="20" y="61"/>
                    <a:pt x="20" y="61"/>
                    <a:pt x="20" y="60"/>
                  </a:cubicBezTo>
                  <a:cubicBezTo>
                    <a:pt x="20" y="60"/>
                    <a:pt x="20" y="59"/>
                    <a:pt x="21" y="60"/>
                  </a:cubicBezTo>
                  <a:cubicBezTo>
                    <a:pt x="22" y="60"/>
                    <a:pt x="23" y="59"/>
                    <a:pt x="24" y="59"/>
                  </a:cubicBezTo>
                  <a:cubicBezTo>
                    <a:pt x="24" y="59"/>
                    <a:pt x="25" y="59"/>
                    <a:pt x="25" y="59"/>
                  </a:cubicBezTo>
                  <a:cubicBezTo>
                    <a:pt x="25" y="59"/>
                    <a:pt x="25" y="59"/>
                    <a:pt x="26" y="59"/>
                  </a:cubicBezTo>
                  <a:cubicBezTo>
                    <a:pt x="26" y="59"/>
                    <a:pt x="26" y="58"/>
                    <a:pt x="26" y="58"/>
                  </a:cubicBezTo>
                  <a:cubicBezTo>
                    <a:pt x="26" y="58"/>
                    <a:pt x="26" y="58"/>
                    <a:pt x="25" y="58"/>
                  </a:cubicBezTo>
                  <a:cubicBezTo>
                    <a:pt x="25" y="58"/>
                    <a:pt x="24" y="58"/>
                    <a:pt x="24" y="58"/>
                  </a:cubicBezTo>
                  <a:cubicBezTo>
                    <a:pt x="24" y="58"/>
                    <a:pt x="24" y="58"/>
                    <a:pt x="23" y="58"/>
                  </a:cubicBezTo>
                  <a:cubicBezTo>
                    <a:pt x="23" y="58"/>
                    <a:pt x="21" y="58"/>
                    <a:pt x="21" y="58"/>
                  </a:cubicBezTo>
                  <a:cubicBezTo>
                    <a:pt x="20" y="58"/>
                    <a:pt x="20" y="58"/>
                    <a:pt x="19" y="58"/>
                  </a:cubicBezTo>
                  <a:cubicBezTo>
                    <a:pt x="19" y="58"/>
                    <a:pt x="19" y="58"/>
                    <a:pt x="19" y="59"/>
                  </a:cubicBezTo>
                  <a:cubicBezTo>
                    <a:pt x="19" y="59"/>
                    <a:pt x="18" y="59"/>
                    <a:pt x="18" y="59"/>
                  </a:cubicBezTo>
                  <a:cubicBezTo>
                    <a:pt x="17" y="59"/>
                    <a:pt x="17" y="59"/>
                    <a:pt x="17" y="59"/>
                  </a:cubicBezTo>
                  <a:cubicBezTo>
                    <a:pt x="16" y="59"/>
                    <a:pt x="16" y="59"/>
                    <a:pt x="16" y="58"/>
                  </a:cubicBezTo>
                  <a:cubicBezTo>
                    <a:pt x="16" y="58"/>
                    <a:pt x="16" y="57"/>
                    <a:pt x="16" y="57"/>
                  </a:cubicBezTo>
                  <a:cubicBezTo>
                    <a:pt x="16" y="56"/>
                    <a:pt x="16" y="55"/>
                    <a:pt x="17" y="55"/>
                  </a:cubicBezTo>
                  <a:cubicBezTo>
                    <a:pt x="17" y="55"/>
                    <a:pt x="17" y="55"/>
                    <a:pt x="17" y="55"/>
                  </a:cubicBezTo>
                  <a:cubicBezTo>
                    <a:pt x="18" y="55"/>
                    <a:pt x="18" y="55"/>
                    <a:pt x="18" y="55"/>
                  </a:cubicBezTo>
                  <a:cubicBezTo>
                    <a:pt x="18" y="55"/>
                    <a:pt x="17" y="55"/>
                    <a:pt x="17" y="55"/>
                  </a:cubicBezTo>
                  <a:cubicBezTo>
                    <a:pt x="17" y="55"/>
                    <a:pt x="17" y="55"/>
                    <a:pt x="16" y="54"/>
                  </a:cubicBezTo>
                  <a:cubicBezTo>
                    <a:pt x="16" y="54"/>
                    <a:pt x="16" y="54"/>
                    <a:pt x="16" y="54"/>
                  </a:cubicBezTo>
                  <a:cubicBezTo>
                    <a:pt x="16" y="54"/>
                    <a:pt x="15" y="54"/>
                    <a:pt x="16" y="53"/>
                  </a:cubicBezTo>
                  <a:cubicBezTo>
                    <a:pt x="16" y="52"/>
                    <a:pt x="16" y="52"/>
                    <a:pt x="15" y="51"/>
                  </a:cubicBezTo>
                  <a:cubicBezTo>
                    <a:pt x="14" y="51"/>
                    <a:pt x="13" y="51"/>
                    <a:pt x="12" y="50"/>
                  </a:cubicBezTo>
                  <a:cubicBezTo>
                    <a:pt x="11" y="49"/>
                    <a:pt x="10" y="49"/>
                    <a:pt x="9" y="49"/>
                  </a:cubicBezTo>
                  <a:cubicBezTo>
                    <a:pt x="9" y="49"/>
                    <a:pt x="8" y="49"/>
                    <a:pt x="8" y="49"/>
                  </a:cubicBezTo>
                  <a:cubicBezTo>
                    <a:pt x="8" y="49"/>
                    <a:pt x="8" y="49"/>
                    <a:pt x="8" y="49"/>
                  </a:cubicBezTo>
                  <a:cubicBezTo>
                    <a:pt x="8" y="49"/>
                    <a:pt x="8" y="49"/>
                    <a:pt x="8" y="49"/>
                  </a:cubicBezTo>
                  <a:cubicBezTo>
                    <a:pt x="9" y="49"/>
                    <a:pt x="10" y="49"/>
                    <a:pt x="12" y="48"/>
                  </a:cubicBezTo>
                  <a:cubicBezTo>
                    <a:pt x="13" y="48"/>
                    <a:pt x="14" y="47"/>
                    <a:pt x="15" y="47"/>
                  </a:cubicBezTo>
                  <a:cubicBezTo>
                    <a:pt x="15" y="47"/>
                    <a:pt x="15" y="47"/>
                    <a:pt x="15" y="47"/>
                  </a:cubicBezTo>
                  <a:cubicBezTo>
                    <a:pt x="16" y="46"/>
                    <a:pt x="17" y="46"/>
                    <a:pt x="18" y="46"/>
                  </a:cubicBezTo>
                  <a:cubicBezTo>
                    <a:pt x="18" y="46"/>
                    <a:pt x="19" y="46"/>
                    <a:pt x="19" y="46"/>
                  </a:cubicBezTo>
                  <a:cubicBezTo>
                    <a:pt x="19" y="45"/>
                    <a:pt x="20" y="45"/>
                    <a:pt x="21" y="45"/>
                  </a:cubicBezTo>
                  <a:cubicBezTo>
                    <a:pt x="21" y="45"/>
                    <a:pt x="21" y="45"/>
                    <a:pt x="22" y="45"/>
                  </a:cubicBezTo>
                  <a:cubicBezTo>
                    <a:pt x="22" y="45"/>
                    <a:pt x="22" y="45"/>
                    <a:pt x="22" y="45"/>
                  </a:cubicBezTo>
                  <a:cubicBezTo>
                    <a:pt x="23" y="44"/>
                    <a:pt x="22" y="44"/>
                    <a:pt x="22" y="44"/>
                  </a:cubicBezTo>
                  <a:cubicBezTo>
                    <a:pt x="22" y="44"/>
                    <a:pt x="23" y="44"/>
                    <a:pt x="23" y="44"/>
                  </a:cubicBezTo>
                  <a:cubicBezTo>
                    <a:pt x="24" y="43"/>
                    <a:pt x="24" y="43"/>
                    <a:pt x="24" y="43"/>
                  </a:cubicBezTo>
                  <a:cubicBezTo>
                    <a:pt x="24" y="43"/>
                    <a:pt x="24" y="43"/>
                    <a:pt x="23" y="43"/>
                  </a:cubicBezTo>
                  <a:cubicBezTo>
                    <a:pt x="23" y="43"/>
                    <a:pt x="23" y="43"/>
                    <a:pt x="23" y="42"/>
                  </a:cubicBezTo>
                  <a:cubicBezTo>
                    <a:pt x="24" y="42"/>
                    <a:pt x="23" y="41"/>
                    <a:pt x="24" y="41"/>
                  </a:cubicBezTo>
                  <a:cubicBezTo>
                    <a:pt x="25" y="41"/>
                    <a:pt x="25" y="41"/>
                    <a:pt x="24" y="40"/>
                  </a:cubicBezTo>
                  <a:cubicBezTo>
                    <a:pt x="24" y="40"/>
                    <a:pt x="24" y="39"/>
                    <a:pt x="25" y="39"/>
                  </a:cubicBezTo>
                  <a:cubicBezTo>
                    <a:pt x="25" y="39"/>
                    <a:pt x="26" y="39"/>
                    <a:pt x="26" y="39"/>
                  </a:cubicBezTo>
                  <a:cubicBezTo>
                    <a:pt x="27" y="40"/>
                    <a:pt x="28" y="41"/>
                    <a:pt x="29" y="40"/>
                  </a:cubicBezTo>
                  <a:cubicBezTo>
                    <a:pt x="29" y="40"/>
                    <a:pt x="30" y="40"/>
                    <a:pt x="30" y="41"/>
                  </a:cubicBezTo>
                  <a:cubicBezTo>
                    <a:pt x="30" y="41"/>
                    <a:pt x="30" y="41"/>
                    <a:pt x="30" y="41"/>
                  </a:cubicBezTo>
                  <a:cubicBezTo>
                    <a:pt x="32" y="41"/>
                    <a:pt x="33" y="41"/>
                    <a:pt x="34" y="40"/>
                  </a:cubicBezTo>
                  <a:cubicBezTo>
                    <a:pt x="34" y="40"/>
                    <a:pt x="35" y="41"/>
                    <a:pt x="35" y="41"/>
                  </a:cubicBezTo>
                  <a:cubicBezTo>
                    <a:pt x="36" y="40"/>
                    <a:pt x="37" y="41"/>
                    <a:pt x="37" y="41"/>
                  </a:cubicBezTo>
                  <a:cubicBezTo>
                    <a:pt x="38" y="41"/>
                    <a:pt x="39" y="41"/>
                    <a:pt x="40" y="41"/>
                  </a:cubicBezTo>
                  <a:cubicBezTo>
                    <a:pt x="41" y="40"/>
                    <a:pt x="43" y="40"/>
                    <a:pt x="44" y="40"/>
                  </a:cubicBezTo>
                  <a:cubicBezTo>
                    <a:pt x="44" y="40"/>
                    <a:pt x="44" y="40"/>
                    <a:pt x="45" y="40"/>
                  </a:cubicBezTo>
                  <a:cubicBezTo>
                    <a:pt x="45" y="40"/>
                    <a:pt x="45" y="40"/>
                    <a:pt x="45" y="40"/>
                  </a:cubicBezTo>
                  <a:cubicBezTo>
                    <a:pt x="45" y="39"/>
                    <a:pt x="45" y="39"/>
                    <a:pt x="44" y="39"/>
                  </a:cubicBezTo>
                  <a:cubicBezTo>
                    <a:pt x="44" y="39"/>
                    <a:pt x="43" y="39"/>
                    <a:pt x="42" y="40"/>
                  </a:cubicBezTo>
                  <a:cubicBezTo>
                    <a:pt x="41" y="40"/>
                    <a:pt x="40" y="39"/>
                    <a:pt x="41" y="38"/>
                  </a:cubicBezTo>
                  <a:cubicBezTo>
                    <a:pt x="41" y="38"/>
                    <a:pt x="41" y="38"/>
                    <a:pt x="41" y="38"/>
                  </a:cubicBezTo>
                  <a:cubicBezTo>
                    <a:pt x="42" y="38"/>
                    <a:pt x="42" y="38"/>
                    <a:pt x="43" y="38"/>
                  </a:cubicBezTo>
                  <a:cubicBezTo>
                    <a:pt x="43" y="38"/>
                    <a:pt x="43" y="38"/>
                    <a:pt x="44" y="37"/>
                  </a:cubicBezTo>
                  <a:cubicBezTo>
                    <a:pt x="45" y="37"/>
                    <a:pt x="45" y="37"/>
                    <a:pt x="46" y="37"/>
                  </a:cubicBezTo>
                  <a:cubicBezTo>
                    <a:pt x="46" y="37"/>
                    <a:pt x="46" y="37"/>
                    <a:pt x="46" y="37"/>
                  </a:cubicBezTo>
                  <a:cubicBezTo>
                    <a:pt x="46" y="37"/>
                    <a:pt x="46" y="37"/>
                    <a:pt x="46" y="37"/>
                  </a:cubicBezTo>
                  <a:cubicBezTo>
                    <a:pt x="46" y="37"/>
                    <a:pt x="46" y="37"/>
                    <a:pt x="46" y="37"/>
                  </a:cubicBezTo>
                  <a:cubicBezTo>
                    <a:pt x="45" y="36"/>
                    <a:pt x="45" y="36"/>
                    <a:pt x="44" y="37"/>
                  </a:cubicBezTo>
                  <a:cubicBezTo>
                    <a:pt x="42" y="37"/>
                    <a:pt x="41" y="37"/>
                    <a:pt x="39" y="37"/>
                  </a:cubicBezTo>
                  <a:cubicBezTo>
                    <a:pt x="38" y="37"/>
                    <a:pt x="36" y="37"/>
                    <a:pt x="35" y="37"/>
                  </a:cubicBezTo>
                  <a:cubicBezTo>
                    <a:pt x="34" y="38"/>
                    <a:pt x="33" y="38"/>
                    <a:pt x="32" y="38"/>
                  </a:cubicBezTo>
                  <a:cubicBezTo>
                    <a:pt x="32" y="38"/>
                    <a:pt x="32" y="38"/>
                    <a:pt x="32" y="38"/>
                  </a:cubicBezTo>
                  <a:cubicBezTo>
                    <a:pt x="32" y="38"/>
                    <a:pt x="32" y="38"/>
                    <a:pt x="32" y="37"/>
                  </a:cubicBezTo>
                  <a:cubicBezTo>
                    <a:pt x="33" y="37"/>
                    <a:pt x="34" y="37"/>
                    <a:pt x="35" y="37"/>
                  </a:cubicBezTo>
                  <a:cubicBezTo>
                    <a:pt x="35" y="37"/>
                    <a:pt x="35" y="37"/>
                    <a:pt x="35" y="37"/>
                  </a:cubicBezTo>
                  <a:cubicBezTo>
                    <a:pt x="35" y="37"/>
                    <a:pt x="35" y="37"/>
                    <a:pt x="35" y="36"/>
                  </a:cubicBezTo>
                  <a:cubicBezTo>
                    <a:pt x="35" y="36"/>
                    <a:pt x="35" y="36"/>
                    <a:pt x="35" y="36"/>
                  </a:cubicBezTo>
                  <a:cubicBezTo>
                    <a:pt x="34" y="37"/>
                    <a:pt x="33" y="37"/>
                    <a:pt x="31" y="37"/>
                  </a:cubicBezTo>
                  <a:cubicBezTo>
                    <a:pt x="31" y="37"/>
                    <a:pt x="31" y="37"/>
                    <a:pt x="31" y="37"/>
                  </a:cubicBezTo>
                  <a:cubicBezTo>
                    <a:pt x="31" y="37"/>
                    <a:pt x="30" y="37"/>
                    <a:pt x="30" y="37"/>
                  </a:cubicBezTo>
                  <a:cubicBezTo>
                    <a:pt x="29" y="36"/>
                    <a:pt x="29" y="37"/>
                    <a:pt x="28" y="37"/>
                  </a:cubicBezTo>
                  <a:cubicBezTo>
                    <a:pt x="28" y="37"/>
                    <a:pt x="28" y="37"/>
                    <a:pt x="27" y="37"/>
                  </a:cubicBezTo>
                  <a:cubicBezTo>
                    <a:pt x="27" y="37"/>
                    <a:pt x="27" y="37"/>
                    <a:pt x="27" y="37"/>
                  </a:cubicBezTo>
                  <a:cubicBezTo>
                    <a:pt x="27" y="37"/>
                    <a:pt x="27" y="37"/>
                    <a:pt x="27" y="37"/>
                  </a:cubicBezTo>
                  <a:cubicBezTo>
                    <a:pt x="28" y="36"/>
                    <a:pt x="29" y="36"/>
                    <a:pt x="29" y="36"/>
                  </a:cubicBezTo>
                  <a:cubicBezTo>
                    <a:pt x="30" y="36"/>
                    <a:pt x="31" y="36"/>
                    <a:pt x="31" y="36"/>
                  </a:cubicBezTo>
                  <a:cubicBezTo>
                    <a:pt x="31" y="36"/>
                    <a:pt x="31" y="36"/>
                    <a:pt x="31" y="36"/>
                  </a:cubicBezTo>
                  <a:cubicBezTo>
                    <a:pt x="32" y="36"/>
                    <a:pt x="33" y="35"/>
                    <a:pt x="33" y="35"/>
                  </a:cubicBezTo>
                  <a:cubicBezTo>
                    <a:pt x="33" y="35"/>
                    <a:pt x="33" y="35"/>
                    <a:pt x="33" y="35"/>
                  </a:cubicBezTo>
                  <a:cubicBezTo>
                    <a:pt x="33" y="35"/>
                    <a:pt x="33" y="35"/>
                    <a:pt x="33" y="36"/>
                  </a:cubicBezTo>
                  <a:cubicBezTo>
                    <a:pt x="33" y="36"/>
                    <a:pt x="33" y="36"/>
                    <a:pt x="34" y="36"/>
                  </a:cubicBezTo>
                  <a:cubicBezTo>
                    <a:pt x="34" y="35"/>
                    <a:pt x="35" y="35"/>
                    <a:pt x="36" y="35"/>
                  </a:cubicBezTo>
                  <a:cubicBezTo>
                    <a:pt x="36" y="35"/>
                    <a:pt x="36" y="35"/>
                    <a:pt x="37" y="35"/>
                  </a:cubicBezTo>
                  <a:cubicBezTo>
                    <a:pt x="38" y="35"/>
                    <a:pt x="40" y="34"/>
                    <a:pt x="42" y="34"/>
                  </a:cubicBezTo>
                  <a:cubicBezTo>
                    <a:pt x="42" y="34"/>
                    <a:pt x="42" y="34"/>
                    <a:pt x="42" y="34"/>
                  </a:cubicBezTo>
                  <a:cubicBezTo>
                    <a:pt x="42" y="34"/>
                    <a:pt x="42" y="34"/>
                    <a:pt x="42" y="34"/>
                  </a:cubicBezTo>
                  <a:cubicBezTo>
                    <a:pt x="43" y="34"/>
                    <a:pt x="43" y="33"/>
                    <a:pt x="44" y="33"/>
                  </a:cubicBezTo>
                  <a:cubicBezTo>
                    <a:pt x="45" y="33"/>
                    <a:pt x="45" y="33"/>
                    <a:pt x="46" y="33"/>
                  </a:cubicBezTo>
                  <a:cubicBezTo>
                    <a:pt x="47" y="33"/>
                    <a:pt x="47" y="32"/>
                    <a:pt x="47" y="32"/>
                  </a:cubicBezTo>
                  <a:cubicBezTo>
                    <a:pt x="47" y="32"/>
                    <a:pt x="48" y="32"/>
                    <a:pt x="48" y="33"/>
                  </a:cubicBezTo>
                  <a:cubicBezTo>
                    <a:pt x="48" y="33"/>
                    <a:pt x="48" y="33"/>
                    <a:pt x="47" y="33"/>
                  </a:cubicBezTo>
                  <a:cubicBezTo>
                    <a:pt x="47" y="33"/>
                    <a:pt x="48" y="33"/>
                    <a:pt x="48" y="33"/>
                  </a:cubicBezTo>
                  <a:cubicBezTo>
                    <a:pt x="48" y="33"/>
                    <a:pt x="48" y="33"/>
                    <a:pt x="48" y="33"/>
                  </a:cubicBezTo>
                  <a:cubicBezTo>
                    <a:pt x="49" y="33"/>
                    <a:pt x="50" y="33"/>
                    <a:pt x="51" y="33"/>
                  </a:cubicBezTo>
                  <a:cubicBezTo>
                    <a:pt x="51" y="33"/>
                    <a:pt x="52" y="32"/>
                    <a:pt x="52" y="33"/>
                  </a:cubicBezTo>
                  <a:cubicBezTo>
                    <a:pt x="53" y="33"/>
                    <a:pt x="53" y="32"/>
                    <a:pt x="53" y="32"/>
                  </a:cubicBezTo>
                  <a:cubicBezTo>
                    <a:pt x="54" y="32"/>
                    <a:pt x="54" y="32"/>
                    <a:pt x="55" y="32"/>
                  </a:cubicBezTo>
                  <a:cubicBezTo>
                    <a:pt x="55" y="33"/>
                    <a:pt x="56" y="32"/>
                    <a:pt x="57" y="32"/>
                  </a:cubicBezTo>
                  <a:cubicBezTo>
                    <a:pt x="57" y="32"/>
                    <a:pt x="57" y="32"/>
                    <a:pt x="58" y="32"/>
                  </a:cubicBezTo>
                  <a:cubicBezTo>
                    <a:pt x="58" y="32"/>
                    <a:pt x="59" y="32"/>
                    <a:pt x="59" y="32"/>
                  </a:cubicBezTo>
                  <a:cubicBezTo>
                    <a:pt x="59" y="31"/>
                    <a:pt x="59" y="31"/>
                    <a:pt x="60" y="32"/>
                  </a:cubicBezTo>
                  <a:cubicBezTo>
                    <a:pt x="60" y="33"/>
                    <a:pt x="60" y="33"/>
                    <a:pt x="61" y="33"/>
                  </a:cubicBezTo>
                  <a:cubicBezTo>
                    <a:pt x="62" y="32"/>
                    <a:pt x="62" y="32"/>
                    <a:pt x="63" y="32"/>
                  </a:cubicBezTo>
                  <a:cubicBezTo>
                    <a:pt x="63" y="32"/>
                    <a:pt x="64" y="32"/>
                    <a:pt x="65" y="32"/>
                  </a:cubicBezTo>
                  <a:cubicBezTo>
                    <a:pt x="65" y="32"/>
                    <a:pt x="66" y="32"/>
                    <a:pt x="67" y="32"/>
                  </a:cubicBezTo>
                  <a:cubicBezTo>
                    <a:pt x="67" y="32"/>
                    <a:pt x="68" y="31"/>
                    <a:pt x="69" y="32"/>
                  </a:cubicBezTo>
                  <a:cubicBezTo>
                    <a:pt x="69" y="32"/>
                    <a:pt x="69" y="32"/>
                    <a:pt x="69" y="32"/>
                  </a:cubicBezTo>
                  <a:cubicBezTo>
                    <a:pt x="70" y="31"/>
                    <a:pt x="71" y="31"/>
                    <a:pt x="72" y="31"/>
                  </a:cubicBezTo>
                  <a:cubicBezTo>
                    <a:pt x="72" y="31"/>
                    <a:pt x="73" y="31"/>
                    <a:pt x="73" y="31"/>
                  </a:cubicBezTo>
                  <a:cubicBezTo>
                    <a:pt x="75" y="31"/>
                    <a:pt x="76" y="31"/>
                    <a:pt x="77" y="30"/>
                  </a:cubicBezTo>
                  <a:cubicBezTo>
                    <a:pt x="78" y="30"/>
                    <a:pt x="79" y="30"/>
                    <a:pt x="80" y="30"/>
                  </a:cubicBezTo>
                  <a:cubicBezTo>
                    <a:pt x="80" y="30"/>
                    <a:pt x="80" y="30"/>
                    <a:pt x="81" y="30"/>
                  </a:cubicBezTo>
                  <a:cubicBezTo>
                    <a:pt x="81" y="30"/>
                    <a:pt x="81" y="30"/>
                    <a:pt x="81" y="30"/>
                  </a:cubicBezTo>
                  <a:cubicBezTo>
                    <a:pt x="81" y="30"/>
                    <a:pt x="81" y="30"/>
                    <a:pt x="81" y="30"/>
                  </a:cubicBezTo>
                  <a:cubicBezTo>
                    <a:pt x="79" y="30"/>
                    <a:pt x="78" y="30"/>
                    <a:pt x="77" y="30"/>
                  </a:cubicBezTo>
                  <a:cubicBezTo>
                    <a:pt x="76" y="30"/>
                    <a:pt x="75" y="30"/>
                    <a:pt x="73" y="30"/>
                  </a:cubicBezTo>
                  <a:cubicBezTo>
                    <a:pt x="73" y="30"/>
                    <a:pt x="72" y="30"/>
                    <a:pt x="72" y="30"/>
                  </a:cubicBezTo>
                  <a:cubicBezTo>
                    <a:pt x="71" y="30"/>
                    <a:pt x="69" y="30"/>
                    <a:pt x="68" y="31"/>
                  </a:cubicBezTo>
                  <a:cubicBezTo>
                    <a:pt x="68" y="31"/>
                    <a:pt x="67" y="31"/>
                    <a:pt x="66" y="31"/>
                  </a:cubicBezTo>
                  <a:cubicBezTo>
                    <a:pt x="66" y="31"/>
                    <a:pt x="66" y="31"/>
                    <a:pt x="66" y="31"/>
                  </a:cubicBezTo>
                  <a:cubicBezTo>
                    <a:pt x="66" y="31"/>
                    <a:pt x="66" y="31"/>
                    <a:pt x="66" y="31"/>
                  </a:cubicBezTo>
                  <a:cubicBezTo>
                    <a:pt x="66" y="30"/>
                    <a:pt x="66" y="31"/>
                    <a:pt x="66" y="31"/>
                  </a:cubicBezTo>
                  <a:cubicBezTo>
                    <a:pt x="67" y="30"/>
                    <a:pt x="67" y="30"/>
                    <a:pt x="68" y="30"/>
                  </a:cubicBezTo>
                  <a:cubicBezTo>
                    <a:pt x="68" y="30"/>
                    <a:pt x="68" y="30"/>
                    <a:pt x="68" y="30"/>
                  </a:cubicBezTo>
                  <a:cubicBezTo>
                    <a:pt x="68" y="30"/>
                    <a:pt x="68" y="30"/>
                    <a:pt x="68" y="30"/>
                  </a:cubicBezTo>
                  <a:cubicBezTo>
                    <a:pt x="67" y="30"/>
                    <a:pt x="66" y="30"/>
                    <a:pt x="64" y="30"/>
                  </a:cubicBezTo>
                  <a:cubicBezTo>
                    <a:pt x="64" y="30"/>
                    <a:pt x="63" y="30"/>
                    <a:pt x="63" y="30"/>
                  </a:cubicBezTo>
                  <a:cubicBezTo>
                    <a:pt x="63" y="30"/>
                    <a:pt x="64" y="30"/>
                    <a:pt x="64" y="30"/>
                  </a:cubicBezTo>
                  <a:cubicBezTo>
                    <a:pt x="66" y="29"/>
                    <a:pt x="68" y="29"/>
                    <a:pt x="69" y="29"/>
                  </a:cubicBezTo>
                  <a:cubicBezTo>
                    <a:pt x="70" y="29"/>
                    <a:pt x="70" y="29"/>
                    <a:pt x="70" y="29"/>
                  </a:cubicBezTo>
                  <a:cubicBezTo>
                    <a:pt x="71" y="29"/>
                    <a:pt x="72" y="29"/>
                    <a:pt x="73" y="29"/>
                  </a:cubicBezTo>
                  <a:cubicBezTo>
                    <a:pt x="73" y="29"/>
                    <a:pt x="74" y="29"/>
                    <a:pt x="74" y="28"/>
                  </a:cubicBezTo>
                  <a:cubicBezTo>
                    <a:pt x="74" y="28"/>
                    <a:pt x="74" y="28"/>
                    <a:pt x="75" y="28"/>
                  </a:cubicBezTo>
                  <a:cubicBezTo>
                    <a:pt x="75" y="28"/>
                    <a:pt x="76" y="28"/>
                    <a:pt x="76" y="27"/>
                  </a:cubicBezTo>
                  <a:cubicBezTo>
                    <a:pt x="77" y="27"/>
                    <a:pt x="78" y="27"/>
                    <a:pt x="80" y="27"/>
                  </a:cubicBezTo>
                  <a:cubicBezTo>
                    <a:pt x="81" y="27"/>
                    <a:pt x="82" y="27"/>
                    <a:pt x="83" y="27"/>
                  </a:cubicBezTo>
                  <a:cubicBezTo>
                    <a:pt x="83" y="27"/>
                    <a:pt x="83" y="27"/>
                    <a:pt x="83" y="27"/>
                  </a:cubicBezTo>
                  <a:cubicBezTo>
                    <a:pt x="84" y="27"/>
                    <a:pt x="84" y="27"/>
                    <a:pt x="85" y="27"/>
                  </a:cubicBezTo>
                  <a:cubicBezTo>
                    <a:pt x="87" y="26"/>
                    <a:pt x="88" y="26"/>
                    <a:pt x="90" y="26"/>
                  </a:cubicBezTo>
                  <a:cubicBezTo>
                    <a:pt x="90" y="26"/>
                    <a:pt x="91" y="26"/>
                    <a:pt x="92" y="26"/>
                  </a:cubicBezTo>
                  <a:cubicBezTo>
                    <a:pt x="93" y="25"/>
                    <a:pt x="93" y="26"/>
                    <a:pt x="94" y="26"/>
                  </a:cubicBezTo>
                  <a:cubicBezTo>
                    <a:pt x="94" y="26"/>
                    <a:pt x="94" y="26"/>
                    <a:pt x="95" y="25"/>
                  </a:cubicBezTo>
                  <a:cubicBezTo>
                    <a:pt x="95" y="25"/>
                    <a:pt x="95" y="25"/>
                    <a:pt x="95" y="25"/>
                  </a:cubicBezTo>
                  <a:cubicBezTo>
                    <a:pt x="96" y="26"/>
                    <a:pt x="97" y="25"/>
                    <a:pt x="97" y="25"/>
                  </a:cubicBezTo>
                  <a:cubicBezTo>
                    <a:pt x="98" y="26"/>
                    <a:pt x="99" y="26"/>
                    <a:pt x="100" y="25"/>
                  </a:cubicBezTo>
                  <a:cubicBezTo>
                    <a:pt x="100" y="25"/>
                    <a:pt x="101" y="25"/>
                    <a:pt x="101" y="25"/>
                  </a:cubicBezTo>
                  <a:cubicBezTo>
                    <a:pt x="102" y="25"/>
                    <a:pt x="103" y="25"/>
                    <a:pt x="104" y="25"/>
                  </a:cubicBezTo>
                  <a:cubicBezTo>
                    <a:pt x="105" y="25"/>
                    <a:pt x="105" y="25"/>
                    <a:pt x="106" y="25"/>
                  </a:cubicBezTo>
                  <a:cubicBezTo>
                    <a:pt x="106" y="25"/>
                    <a:pt x="107" y="25"/>
                    <a:pt x="107" y="25"/>
                  </a:cubicBezTo>
                  <a:cubicBezTo>
                    <a:pt x="107" y="24"/>
                    <a:pt x="108" y="25"/>
                    <a:pt x="109" y="25"/>
                  </a:cubicBezTo>
                  <a:cubicBezTo>
                    <a:pt x="109" y="25"/>
                    <a:pt x="110" y="25"/>
                    <a:pt x="111" y="25"/>
                  </a:cubicBezTo>
                  <a:cubicBezTo>
                    <a:pt x="111" y="25"/>
                    <a:pt x="111" y="24"/>
                    <a:pt x="111" y="24"/>
                  </a:cubicBezTo>
                  <a:cubicBezTo>
                    <a:pt x="111" y="24"/>
                    <a:pt x="111" y="24"/>
                    <a:pt x="111" y="24"/>
                  </a:cubicBezTo>
                  <a:cubicBezTo>
                    <a:pt x="110" y="24"/>
                    <a:pt x="109" y="24"/>
                    <a:pt x="108" y="24"/>
                  </a:cubicBezTo>
                  <a:cubicBezTo>
                    <a:pt x="108" y="24"/>
                    <a:pt x="108" y="24"/>
                    <a:pt x="108" y="24"/>
                  </a:cubicBezTo>
                  <a:cubicBezTo>
                    <a:pt x="107" y="23"/>
                    <a:pt x="107" y="23"/>
                    <a:pt x="107" y="24"/>
                  </a:cubicBezTo>
                  <a:cubicBezTo>
                    <a:pt x="107" y="24"/>
                    <a:pt x="107" y="24"/>
                    <a:pt x="107" y="24"/>
                  </a:cubicBezTo>
                  <a:cubicBezTo>
                    <a:pt x="106" y="24"/>
                    <a:pt x="106" y="24"/>
                    <a:pt x="106" y="23"/>
                  </a:cubicBezTo>
                  <a:cubicBezTo>
                    <a:pt x="106" y="22"/>
                    <a:pt x="106" y="23"/>
                    <a:pt x="107" y="23"/>
                  </a:cubicBezTo>
                  <a:cubicBezTo>
                    <a:pt x="107" y="23"/>
                    <a:pt x="107" y="23"/>
                    <a:pt x="107" y="22"/>
                  </a:cubicBezTo>
                  <a:cubicBezTo>
                    <a:pt x="107" y="22"/>
                    <a:pt x="107" y="23"/>
                    <a:pt x="108" y="23"/>
                  </a:cubicBezTo>
                  <a:cubicBezTo>
                    <a:pt x="108" y="23"/>
                    <a:pt x="108" y="23"/>
                    <a:pt x="109" y="22"/>
                  </a:cubicBezTo>
                  <a:cubicBezTo>
                    <a:pt x="109" y="22"/>
                    <a:pt x="109" y="22"/>
                    <a:pt x="109" y="22"/>
                  </a:cubicBezTo>
                  <a:cubicBezTo>
                    <a:pt x="108" y="22"/>
                    <a:pt x="108" y="22"/>
                    <a:pt x="108" y="22"/>
                  </a:cubicBezTo>
                  <a:cubicBezTo>
                    <a:pt x="108" y="22"/>
                    <a:pt x="107" y="22"/>
                    <a:pt x="107" y="22"/>
                  </a:cubicBezTo>
                  <a:close/>
                  <a:moveTo>
                    <a:pt x="69" y="33"/>
                  </a:moveTo>
                  <a:cubicBezTo>
                    <a:pt x="68" y="33"/>
                    <a:pt x="68" y="33"/>
                    <a:pt x="68" y="33"/>
                  </a:cubicBezTo>
                  <a:cubicBezTo>
                    <a:pt x="68" y="32"/>
                    <a:pt x="68" y="33"/>
                    <a:pt x="67" y="33"/>
                  </a:cubicBezTo>
                  <a:cubicBezTo>
                    <a:pt x="67" y="33"/>
                    <a:pt x="67" y="33"/>
                    <a:pt x="67" y="33"/>
                  </a:cubicBezTo>
                  <a:cubicBezTo>
                    <a:pt x="67" y="33"/>
                    <a:pt x="67" y="33"/>
                    <a:pt x="67" y="33"/>
                  </a:cubicBezTo>
                  <a:cubicBezTo>
                    <a:pt x="68" y="33"/>
                    <a:pt x="68" y="33"/>
                    <a:pt x="68" y="33"/>
                  </a:cubicBezTo>
                  <a:cubicBezTo>
                    <a:pt x="68" y="33"/>
                    <a:pt x="69" y="33"/>
                    <a:pt x="69" y="33"/>
                  </a:cubicBezTo>
                  <a:cubicBezTo>
                    <a:pt x="69" y="33"/>
                    <a:pt x="69" y="33"/>
                    <a:pt x="69" y="33"/>
                  </a:cubicBezTo>
                  <a:cubicBezTo>
                    <a:pt x="69" y="33"/>
                    <a:pt x="69" y="33"/>
                    <a:pt x="69" y="33"/>
                  </a:cubicBezTo>
                  <a:cubicBezTo>
                    <a:pt x="70" y="33"/>
                    <a:pt x="70" y="33"/>
                    <a:pt x="70" y="33"/>
                  </a:cubicBezTo>
                  <a:cubicBezTo>
                    <a:pt x="71" y="33"/>
                    <a:pt x="72" y="33"/>
                    <a:pt x="73" y="33"/>
                  </a:cubicBezTo>
                  <a:cubicBezTo>
                    <a:pt x="73" y="33"/>
                    <a:pt x="74" y="33"/>
                    <a:pt x="74" y="34"/>
                  </a:cubicBezTo>
                  <a:cubicBezTo>
                    <a:pt x="75" y="34"/>
                    <a:pt x="75" y="34"/>
                    <a:pt x="75" y="34"/>
                  </a:cubicBezTo>
                  <a:cubicBezTo>
                    <a:pt x="77" y="34"/>
                    <a:pt x="79" y="34"/>
                    <a:pt x="80" y="34"/>
                  </a:cubicBezTo>
                  <a:cubicBezTo>
                    <a:pt x="81" y="34"/>
                    <a:pt x="81" y="34"/>
                    <a:pt x="81" y="34"/>
                  </a:cubicBezTo>
                  <a:cubicBezTo>
                    <a:pt x="83" y="34"/>
                    <a:pt x="84" y="34"/>
                    <a:pt x="86" y="34"/>
                  </a:cubicBezTo>
                  <a:cubicBezTo>
                    <a:pt x="87" y="34"/>
                    <a:pt x="87" y="33"/>
                    <a:pt x="88" y="33"/>
                  </a:cubicBezTo>
                  <a:cubicBezTo>
                    <a:pt x="88" y="34"/>
                    <a:pt x="89" y="34"/>
                    <a:pt x="90" y="34"/>
                  </a:cubicBezTo>
                  <a:cubicBezTo>
                    <a:pt x="92" y="34"/>
                    <a:pt x="95" y="34"/>
                    <a:pt x="97" y="33"/>
                  </a:cubicBezTo>
                  <a:cubicBezTo>
                    <a:pt x="98" y="33"/>
                    <a:pt x="99" y="33"/>
                    <a:pt x="100" y="33"/>
                  </a:cubicBezTo>
                  <a:cubicBezTo>
                    <a:pt x="102" y="33"/>
                    <a:pt x="104" y="33"/>
                    <a:pt x="106" y="33"/>
                  </a:cubicBezTo>
                  <a:cubicBezTo>
                    <a:pt x="107" y="33"/>
                    <a:pt x="108" y="33"/>
                    <a:pt x="110" y="33"/>
                  </a:cubicBezTo>
                  <a:cubicBezTo>
                    <a:pt x="110" y="33"/>
                    <a:pt x="110" y="33"/>
                    <a:pt x="110" y="33"/>
                  </a:cubicBezTo>
                  <a:cubicBezTo>
                    <a:pt x="110" y="34"/>
                    <a:pt x="110" y="34"/>
                    <a:pt x="110" y="34"/>
                  </a:cubicBezTo>
                  <a:cubicBezTo>
                    <a:pt x="108" y="33"/>
                    <a:pt x="106" y="34"/>
                    <a:pt x="105" y="34"/>
                  </a:cubicBezTo>
                  <a:cubicBezTo>
                    <a:pt x="104" y="34"/>
                    <a:pt x="104" y="34"/>
                    <a:pt x="104" y="34"/>
                  </a:cubicBezTo>
                  <a:cubicBezTo>
                    <a:pt x="102" y="34"/>
                    <a:pt x="101" y="34"/>
                    <a:pt x="100" y="34"/>
                  </a:cubicBezTo>
                  <a:cubicBezTo>
                    <a:pt x="99" y="34"/>
                    <a:pt x="98" y="34"/>
                    <a:pt x="97" y="35"/>
                  </a:cubicBezTo>
                  <a:cubicBezTo>
                    <a:pt x="97" y="35"/>
                    <a:pt x="97" y="34"/>
                    <a:pt x="97" y="35"/>
                  </a:cubicBezTo>
                  <a:cubicBezTo>
                    <a:pt x="97" y="35"/>
                    <a:pt x="97" y="35"/>
                    <a:pt x="97" y="35"/>
                  </a:cubicBezTo>
                  <a:cubicBezTo>
                    <a:pt x="99" y="35"/>
                    <a:pt x="101" y="35"/>
                    <a:pt x="103" y="35"/>
                  </a:cubicBezTo>
                  <a:cubicBezTo>
                    <a:pt x="104" y="35"/>
                    <a:pt x="106" y="35"/>
                    <a:pt x="107" y="35"/>
                  </a:cubicBezTo>
                  <a:cubicBezTo>
                    <a:pt x="109" y="34"/>
                    <a:pt x="111" y="35"/>
                    <a:pt x="112" y="35"/>
                  </a:cubicBezTo>
                  <a:cubicBezTo>
                    <a:pt x="113" y="34"/>
                    <a:pt x="114" y="35"/>
                    <a:pt x="114" y="35"/>
                  </a:cubicBezTo>
                  <a:cubicBezTo>
                    <a:pt x="115" y="34"/>
                    <a:pt x="116" y="35"/>
                    <a:pt x="117" y="34"/>
                  </a:cubicBezTo>
                  <a:cubicBezTo>
                    <a:pt x="117" y="34"/>
                    <a:pt x="118" y="35"/>
                    <a:pt x="118" y="35"/>
                  </a:cubicBezTo>
                  <a:cubicBezTo>
                    <a:pt x="120" y="35"/>
                    <a:pt x="121" y="34"/>
                    <a:pt x="122" y="35"/>
                  </a:cubicBezTo>
                  <a:cubicBezTo>
                    <a:pt x="123" y="35"/>
                    <a:pt x="123" y="34"/>
                    <a:pt x="124" y="35"/>
                  </a:cubicBezTo>
                  <a:cubicBezTo>
                    <a:pt x="125" y="35"/>
                    <a:pt x="126" y="35"/>
                    <a:pt x="127" y="35"/>
                  </a:cubicBezTo>
                  <a:cubicBezTo>
                    <a:pt x="128" y="35"/>
                    <a:pt x="128" y="35"/>
                    <a:pt x="128" y="35"/>
                  </a:cubicBezTo>
                  <a:cubicBezTo>
                    <a:pt x="129" y="34"/>
                    <a:pt x="129" y="34"/>
                    <a:pt x="129" y="34"/>
                  </a:cubicBezTo>
                  <a:cubicBezTo>
                    <a:pt x="130" y="35"/>
                    <a:pt x="131" y="35"/>
                    <a:pt x="132" y="34"/>
                  </a:cubicBezTo>
                  <a:cubicBezTo>
                    <a:pt x="133" y="34"/>
                    <a:pt x="133" y="34"/>
                    <a:pt x="133" y="34"/>
                  </a:cubicBezTo>
                  <a:cubicBezTo>
                    <a:pt x="134" y="34"/>
                    <a:pt x="135" y="35"/>
                    <a:pt x="135" y="34"/>
                  </a:cubicBezTo>
                  <a:cubicBezTo>
                    <a:pt x="135" y="34"/>
                    <a:pt x="135" y="34"/>
                    <a:pt x="135" y="34"/>
                  </a:cubicBezTo>
                  <a:cubicBezTo>
                    <a:pt x="135" y="35"/>
                    <a:pt x="136" y="34"/>
                    <a:pt x="136" y="35"/>
                  </a:cubicBezTo>
                  <a:cubicBezTo>
                    <a:pt x="136" y="35"/>
                    <a:pt x="137" y="35"/>
                    <a:pt x="137" y="34"/>
                  </a:cubicBezTo>
                  <a:cubicBezTo>
                    <a:pt x="137" y="34"/>
                    <a:pt x="137" y="34"/>
                    <a:pt x="137" y="34"/>
                  </a:cubicBezTo>
                  <a:cubicBezTo>
                    <a:pt x="137" y="34"/>
                    <a:pt x="138" y="34"/>
                    <a:pt x="139" y="34"/>
                  </a:cubicBezTo>
                  <a:cubicBezTo>
                    <a:pt x="139" y="34"/>
                    <a:pt x="139" y="34"/>
                    <a:pt x="139" y="34"/>
                  </a:cubicBezTo>
                  <a:cubicBezTo>
                    <a:pt x="140" y="34"/>
                    <a:pt x="141" y="34"/>
                    <a:pt x="142" y="34"/>
                  </a:cubicBezTo>
                  <a:cubicBezTo>
                    <a:pt x="142" y="34"/>
                    <a:pt x="143" y="34"/>
                    <a:pt x="143" y="34"/>
                  </a:cubicBezTo>
                  <a:cubicBezTo>
                    <a:pt x="143" y="34"/>
                    <a:pt x="143" y="34"/>
                    <a:pt x="143" y="34"/>
                  </a:cubicBezTo>
                  <a:cubicBezTo>
                    <a:pt x="143" y="34"/>
                    <a:pt x="143" y="34"/>
                    <a:pt x="143" y="34"/>
                  </a:cubicBezTo>
                  <a:cubicBezTo>
                    <a:pt x="142" y="34"/>
                    <a:pt x="142" y="33"/>
                    <a:pt x="141" y="33"/>
                  </a:cubicBezTo>
                  <a:cubicBezTo>
                    <a:pt x="140" y="33"/>
                    <a:pt x="139" y="34"/>
                    <a:pt x="138" y="33"/>
                  </a:cubicBezTo>
                  <a:cubicBezTo>
                    <a:pt x="138" y="33"/>
                    <a:pt x="138" y="33"/>
                    <a:pt x="138" y="33"/>
                  </a:cubicBezTo>
                  <a:cubicBezTo>
                    <a:pt x="137" y="33"/>
                    <a:pt x="136" y="33"/>
                    <a:pt x="135" y="33"/>
                  </a:cubicBezTo>
                  <a:cubicBezTo>
                    <a:pt x="135" y="33"/>
                    <a:pt x="135" y="33"/>
                    <a:pt x="135" y="33"/>
                  </a:cubicBezTo>
                  <a:cubicBezTo>
                    <a:pt x="134" y="33"/>
                    <a:pt x="133" y="33"/>
                    <a:pt x="133" y="33"/>
                  </a:cubicBezTo>
                  <a:cubicBezTo>
                    <a:pt x="132" y="33"/>
                    <a:pt x="132" y="33"/>
                    <a:pt x="131" y="33"/>
                  </a:cubicBezTo>
                  <a:cubicBezTo>
                    <a:pt x="131" y="32"/>
                    <a:pt x="130" y="32"/>
                    <a:pt x="130" y="32"/>
                  </a:cubicBezTo>
                  <a:cubicBezTo>
                    <a:pt x="128" y="32"/>
                    <a:pt x="126" y="32"/>
                    <a:pt x="125" y="32"/>
                  </a:cubicBezTo>
                  <a:cubicBezTo>
                    <a:pt x="124" y="32"/>
                    <a:pt x="123" y="32"/>
                    <a:pt x="122" y="32"/>
                  </a:cubicBezTo>
                  <a:cubicBezTo>
                    <a:pt x="121" y="32"/>
                    <a:pt x="120" y="32"/>
                    <a:pt x="119" y="32"/>
                  </a:cubicBezTo>
                  <a:cubicBezTo>
                    <a:pt x="117" y="32"/>
                    <a:pt x="116" y="32"/>
                    <a:pt x="114" y="32"/>
                  </a:cubicBezTo>
                  <a:cubicBezTo>
                    <a:pt x="113" y="32"/>
                    <a:pt x="112" y="32"/>
                    <a:pt x="111" y="32"/>
                  </a:cubicBezTo>
                  <a:cubicBezTo>
                    <a:pt x="110" y="32"/>
                    <a:pt x="109" y="32"/>
                    <a:pt x="108" y="32"/>
                  </a:cubicBezTo>
                  <a:cubicBezTo>
                    <a:pt x="108" y="32"/>
                    <a:pt x="107" y="32"/>
                    <a:pt x="107" y="32"/>
                  </a:cubicBezTo>
                  <a:cubicBezTo>
                    <a:pt x="106" y="32"/>
                    <a:pt x="104" y="32"/>
                    <a:pt x="103" y="32"/>
                  </a:cubicBezTo>
                  <a:cubicBezTo>
                    <a:pt x="102" y="32"/>
                    <a:pt x="101" y="32"/>
                    <a:pt x="100" y="32"/>
                  </a:cubicBezTo>
                  <a:cubicBezTo>
                    <a:pt x="99" y="32"/>
                    <a:pt x="99" y="32"/>
                    <a:pt x="98" y="32"/>
                  </a:cubicBezTo>
                  <a:cubicBezTo>
                    <a:pt x="98" y="32"/>
                    <a:pt x="98" y="32"/>
                    <a:pt x="98" y="32"/>
                  </a:cubicBezTo>
                  <a:cubicBezTo>
                    <a:pt x="98" y="32"/>
                    <a:pt x="98" y="32"/>
                    <a:pt x="98" y="32"/>
                  </a:cubicBezTo>
                  <a:cubicBezTo>
                    <a:pt x="98" y="32"/>
                    <a:pt x="99" y="32"/>
                    <a:pt x="100" y="32"/>
                  </a:cubicBezTo>
                  <a:cubicBezTo>
                    <a:pt x="100" y="32"/>
                    <a:pt x="101" y="32"/>
                    <a:pt x="101" y="32"/>
                  </a:cubicBezTo>
                  <a:cubicBezTo>
                    <a:pt x="103" y="31"/>
                    <a:pt x="105" y="32"/>
                    <a:pt x="106" y="31"/>
                  </a:cubicBezTo>
                  <a:cubicBezTo>
                    <a:pt x="108" y="31"/>
                    <a:pt x="109" y="32"/>
                    <a:pt x="110" y="31"/>
                  </a:cubicBezTo>
                  <a:cubicBezTo>
                    <a:pt x="111" y="31"/>
                    <a:pt x="112" y="32"/>
                    <a:pt x="113" y="32"/>
                  </a:cubicBezTo>
                  <a:cubicBezTo>
                    <a:pt x="114" y="32"/>
                    <a:pt x="115" y="31"/>
                    <a:pt x="116" y="32"/>
                  </a:cubicBezTo>
                  <a:cubicBezTo>
                    <a:pt x="117" y="32"/>
                    <a:pt x="118" y="32"/>
                    <a:pt x="119" y="32"/>
                  </a:cubicBezTo>
                  <a:cubicBezTo>
                    <a:pt x="120" y="32"/>
                    <a:pt x="121" y="32"/>
                    <a:pt x="122" y="32"/>
                  </a:cubicBezTo>
                  <a:cubicBezTo>
                    <a:pt x="123" y="31"/>
                    <a:pt x="123" y="32"/>
                    <a:pt x="124" y="32"/>
                  </a:cubicBezTo>
                  <a:cubicBezTo>
                    <a:pt x="125" y="32"/>
                    <a:pt x="126" y="32"/>
                    <a:pt x="127" y="32"/>
                  </a:cubicBezTo>
                  <a:cubicBezTo>
                    <a:pt x="127" y="32"/>
                    <a:pt x="127" y="32"/>
                    <a:pt x="127" y="32"/>
                  </a:cubicBezTo>
                  <a:cubicBezTo>
                    <a:pt x="128" y="32"/>
                    <a:pt x="129" y="32"/>
                    <a:pt x="131" y="32"/>
                  </a:cubicBezTo>
                  <a:cubicBezTo>
                    <a:pt x="131" y="32"/>
                    <a:pt x="131" y="32"/>
                    <a:pt x="131" y="32"/>
                  </a:cubicBezTo>
                  <a:cubicBezTo>
                    <a:pt x="133" y="32"/>
                    <a:pt x="135" y="32"/>
                    <a:pt x="136" y="32"/>
                  </a:cubicBezTo>
                  <a:cubicBezTo>
                    <a:pt x="137" y="32"/>
                    <a:pt x="138" y="32"/>
                    <a:pt x="138" y="32"/>
                  </a:cubicBezTo>
                  <a:cubicBezTo>
                    <a:pt x="139" y="32"/>
                    <a:pt x="141" y="32"/>
                    <a:pt x="142" y="32"/>
                  </a:cubicBezTo>
                  <a:cubicBezTo>
                    <a:pt x="142" y="32"/>
                    <a:pt x="143" y="32"/>
                    <a:pt x="143" y="32"/>
                  </a:cubicBezTo>
                  <a:cubicBezTo>
                    <a:pt x="143" y="32"/>
                    <a:pt x="144" y="32"/>
                    <a:pt x="144" y="32"/>
                  </a:cubicBezTo>
                  <a:cubicBezTo>
                    <a:pt x="144" y="32"/>
                    <a:pt x="144" y="32"/>
                    <a:pt x="144" y="32"/>
                  </a:cubicBezTo>
                  <a:cubicBezTo>
                    <a:pt x="143" y="32"/>
                    <a:pt x="143" y="31"/>
                    <a:pt x="143" y="31"/>
                  </a:cubicBezTo>
                  <a:cubicBezTo>
                    <a:pt x="143" y="31"/>
                    <a:pt x="144" y="31"/>
                    <a:pt x="144" y="31"/>
                  </a:cubicBezTo>
                  <a:cubicBezTo>
                    <a:pt x="144" y="31"/>
                    <a:pt x="144" y="31"/>
                    <a:pt x="144" y="31"/>
                  </a:cubicBezTo>
                  <a:cubicBezTo>
                    <a:pt x="144" y="31"/>
                    <a:pt x="144" y="31"/>
                    <a:pt x="144" y="31"/>
                  </a:cubicBezTo>
                  <a:cubicBezTo>
                    <a:pt x="144" y="31"/>
                    <a:pt x="143" y="31"/>
                    <a:pt x="143" y="31"/>
                  </a:cubicBezTo>
                  <a:cubicBezTo>
                    <a:pt x="143" y="31"/>
                    <a:pt x="143" y="30"/>
                    <a:pt x="142" y="30"/>
                  </a:cubicBezTo>
                  <a:cubicBezTo>
                    <a:pt x="142" y="30"/>
                    <a:pt x="142" y="29"/>
                    <a:pt x="141" y="30"/>
                  </a:cubicBezTo>
                  <a:cubicBezTo>
                    <a:pt x="141" y="30"/>
                    <a:pt x="140" y="30"/>
                    <a:pt x="140" y="30"/>
                  </a:cubicBezTo>
                  <a:cubicBezTo>
                    <a:pt x="139" y="29"/>
                    <a:pt x="138" y="29"/>
                    <a:pt x="137" y="29"/>
                  </a:cubicBezTo>
                  <a:cubicBezTo>
                    <a:pt x="137" y="29"/>
                    <a:pt x="136" y="30"/>
                    <a:pt x="136" y="29"/>
                  </a:cubicBezTo>
                  <a:cubicBezTo>
                    <a:pt x="136" y="29"/>
                    <a:pt x="135" y="29"/>
                    <a:pt x="135" y="29"/>
                  </a:cubicBezTo>
                  <a:cubicBezTo>
                    <a:pt x="134" y="29"/>
                    <a:pt x="133" y="29"/>
                    <a:pt x="132" y="29"/>
                  </a:cubicBezTo>
                  <a:cubicBezTo>
                    <a:pt x="131" y="29"/>
                    <a:pt x="129" y="29"/>
                    <a:pt x="128" y="29"/>
                  </a:cubicBezTo>
                  <a:cubicBezTo>
                    <a:pt x="126" y="29"/>
                    <a:pt x="124" y="29"/>
                    <a:pt x="123" y="29"/>
                  </a:cubicBezTo>
                  <a:cubicBezTo>
                    <a:pt x="121" y="29"/>
                    <a:pt x="120" y="29"/>
                    <a:pt x="118" y="29"/>
                  </a:cubicBezTo>
                  <a:cubicBezTo>
                    <a:pt x="118" y="29"/>
                    <a:pt x="118" y="29"/>
                    <a:pt x="117" y="29"/>
                  </a:cubicBezTo>
                  <a:cubicBezTo>
                    <a:pt x="116" y="29"/>
                    <a:pt x="115" y="29"/>
                    <a:pt x="115" y="29"/>
                  </a:cubicBezTo>
                  <a:cubicBezTo>
                    <a:pt x="114" y="29"/>
                    <a:pt x="113" y="30"/>
                    <a:pt x="113" y="29"/>
                  </a:cubicBezTo>
                  <a:cubicBezTo>
                    <a:pt x="113" y="29"/>
                    <a:pt x="113" y="29"/>
                    <a:pt x="113" y="29"/>
                  </a:cubicBezTo>
                  <a:cubicBezTo>
                    <a:pt x="113" y="29"/>
                    <a:pt x="112" y="29"/>
                    <a:pt x="112" y="29"/>
                  </a:cubicBezTo>
                  <a:cubicBezTo>
                    <a:pt x="111" y="29"/>
                    <a:pt x="110" y="29"/>
                    <a:pt x="109" y="29"/>
                  </a:cubicBezTo>
                  <a:cubicBezTo>
                    <a:pt x="108" y="29"/>
                    <a:pt x="107" y="29"/>
                    <a:pt x="106" y="29"/>
                  </a:cubicBezTo>
                  <a:cubicBezTo>
                    <a:pt x="106" y="29"/>
                    <a:pt x="105" y="29"/>
                    <a:pt x="104" y="29"/>
                  </a:cubicBezTo>
                  <a:cubicBezTo>
                    <a:pt x="103" y="29"/>
                    <a:pt x="103" y="29"/>
                    <a:pt x="102" y="29"/>
                  </a:cubicBezTo>
                  <a:cubicBezTo>
                    <a:pt x="101" y="29"/>
                    <a:pt x="101" y="30"/>
                    <a:pt x="100" y="30"/>
                  </a:cubicBezTo>
                  <a:cubicBezTo>
                    <a:pt x="98" y="30"/>
                    <a:pt x="97" y="30"/>
                    <a:pt x="96" y="30"/>
                  </a:cubicBezTo>
                  <a:cubicBezTo>
                    <a:pt x="95" y="30"/>
                    <a:pt x="95" y="30"/>
                    <a:pt x="94" y="30"/>
                  </a:cubicBezTo>
                  <a:cubicBezTo>
                    <a:pt x="93" y="30"/>
                    <a:pt x="92" y="30"/>
                    <a:pt x="91" y="30"/>
                  </a:cubicBezTo>
                  <a:cubicBezTo>
                    <a:pt x="90" y="30"/>
                    <a:pt x="90" y="30"/>
                    <a:pt x="89" y="30"/>
                  </a:cubicBezTo>
                  <a:cubicBezTo>
                    <a:pt x="88" y="30"/>
                    <a:pt x="86" y="30"/>
                    <a:pt x="85" y="31"/>
                  </a:cubicBezTo>
                  <a:cubicBezTo>
                    <a:pt x="84" y="31"/>
                    <a:pt x="83" y="31"/>
                    <a:pt x="81" y="31"/>
                  </a:cubicBezTo>
                  <a:cubicBezTo>
                    <a:pt x="81" y="31"/>
                    <a:pt x="80" y="31"/>
                    <a:pt x="79" y="31"/>
                  </a:cubicBezTo>
                  <a:cubicBezTo>
                    <a:pt x="77" y="31"/>
                    <a:pt x="75" y="32"/>
                    <a:pt x="74" y="32"/>
                  </a:cubicBezTo>
                  <a:cubicBezTo>
                    <a:pt x="73" y="32"/>
                    <a:pt x="73" y="32"/>
                    <a:pt x="73" y="32"/>
                  </a:cubicBezTo>
                  <a:cubicBezTo>
                    <a:pt x="73" y="33"/>
                    <a:pt x="73" y="33"/>
                    <a:pt x="73" y="33"/>
                  </a:cubicBezTo>
                  <a:cubicBezTo>
                    <a:pt x="73" y="32"/>
                    <a:pt x="72" y="32"/>
                    <a:pt x="72" y="32"/>
                  </a:cubicBezTo>
                  <a:cubicBezTo>
                    <a:pt x="71" y="32"/>
                    <a:pt x="70" y="32"/>
                    <a:pt x="69" y="33"/>
                  </a:cubicBezTo>
                  <a:cubicBezTo>
                    <a:pt x="69" y="33"/>
                    <a:pt x="69" y="33"/>
                    <a:pt x="69" y="33"/>
                  </a:cubicBezTo>
                  <a:close/>
                  <a:moveTo>
                    <a:pt x="92" y="17"/>
                  </a:moveTo>
                  <a:cubicBezTo>
                    <a:pt x="92" y="16"/>
                    <a:pt x="92" y="16"/>
                    <a:pt x="92" y="16"/>
                  </a:cubicBezTo>
                  <a:cubicBezTo>
                    <a:pt x="92" y="16"/>
                    <a:pt x="91" y="16"/>
                    <a:pt x="91" y="16"/>
                  </a:cubicBezTo>
                  <a:cubicBezTo>
                    <a:pt x="91" y="17"/>
                    <a:pt x="92" y="16"/>
                    <a:pt x="92" y="17"/>
                  </a:cubicBezTo>
                  <a:cubicBezTo>
                    <a:pt x="92" y="16"/>
                    <a:pt x="92" y="17"/>
                    <a:pt x="92" y="16"/>
                  </a:cubicBezTo>
                  <a:cubicBezTo>
                    <a:pt x="92" y="16"/>
                    <a:pt x="92" y="16"/>
                    <a:pt x="92" y="16"/>
                  </a:cubicBezTo>
                  <a:cubicBezTo>
                    <a:pt x="92" y="16"/>
                    <a:pt x="92" y="16"/>
                    <a:pt x="92" y="17"/>
                  </a:cubicBezTo>
                  <a:close/>
                  <a:moveTo>
                    <a:pt x="95" y="6"/>
                  </a:moveTo>
                  <a:cubicBezTo>
                    <a:pt x="95" y="6"/>
                    <a:pt x="95" y="6"/>
                    <a:pt x="95" y="6"/>
                  </a:cubicBezTo>
                  <a:cubicBezTo>
                    <a:pt x="95" y="6"/>
                    <a:pt x="95" y="6"/>
                    <a:pt x="95" y="6"/>
                  </a:cubicBezTo>
                  <a:cubicBezTo>
                    <a:pt x="95" y="6"/>
                    <a:pt x="95" y="6"/>
                    <a:pt x="95" y="6"/>
                  </a:cubicBezTo>
                  <a:cubicBezTo>
                    <a:pt x="95" y="6"/>
                    <a:pt x="95" y="6"/>
                    <a:pt x="94" y="6"/>
                  </a:cubicBezTo>
                  <a:cubicBezTo>
                    <a:pt x="94" y="6"/>
                    <a:pt x="94" y="6"/>
                    <a:pt x="94" y="6"/>
                  </a:cubicBezTo>
                  <a:cubicBezTo>
                    <a:pt x="95" y="6"/>
                    <a:pt x="95" y="6"/>
                    <a:pt x="95" y="6"/>
                  </a:cubicBezTo>
                  <a:cubicBezTo>
                    <a:pt x="95" y="6"/>
                    <a:pt x="95" y="6"/>
                    <a:pt x="95" y="6"/>
                  </a:cubicBezTo>
                  <a:close/>
                  <a:moveTo>
                    <a:pt x="13" y="21"/>
                  </a:moveTo>
                  <a:cubicBezTo>
                    <a:pt x="14" y="21"/>
                    <a:pt x="14" y="21"/>
                    <a:pt x="14" y="21"/>
                  </a:cubicBezTo>
                  <a:cubicBezTo>
                    <a:pt x="15" y="21"/>
                    <a:pt x="15" y="21"/>
                    <a:pt x="16" y="21"/>
                  </a:cubicBezTo>
                  <a:cubicBezTo>
                    <a:pt x="16" y="20"/>
                    <a:pt x="17" y="20"/>
                    <a:pt x="16" y="20"/>
                  </a:cubicBezTo>
                  <a:cubicBezTo>
                    <a:pt x="16" y="20"/>
                    <a:pt x="16" y="20"/>
                    <a:pt x="16" y="20"/>
                  </a:cubicBezTo>
                  <a:cubicBezTo>
                    <a:pt x="15" y="20"/>
                    <a:pt x="14" y="20"/>
                    <a:pt x="14" y="21"/>
                  </a:cubicBezTo>
                  <a:cubicBezTo>
                    <a:pt x="14" y="21"/>
                    <a:pt x="14" y="21"/>
                    <a:pt x="13" y="21"/>
                  </a:cubicBezTo>
                  <a:cubicBezTo>
                    <a:pt x="13" y="21"/>
                    <a:pt x="13" y="21"/>
                    <a:pt x="13" y="21"/>
                  </a:cubicBezTo>
                  <a:cubicBezTo>
                    <a:pt x="13" y="21"/>
                    <a:pt x="13" y="21"/>
                    <a:pt x="13" y="21"/>
                  </a:cubicBezTo>
                  <a:cubicBezTo>
                    <a:pt x="13" y="21"/>
                    <a:pt x="13" y="21"/>
                    <a:pt x="13" y="21"/>
                  </a:cubicBezTo>
                  <a:cubicBezTo>
                    <a:pt x="13" y="21"/>
                    <a:pt x="13" y="21"/>
                    <a:pt x="13" y="21"/>
                  </a:cubicBezTo>
                  <a:close/>
                  <a:moveTo>
                    <a:pt x="85" y="7"/>
                  </a:moveTo>
                  <a:cubicBezTo>
                    <a:pt x="85" y="7"/>
                    <a:pt x="85" y="7"/>
                    <a:pt x="85" y="7"/>
                  </a:cubicBezTo>
                  <a:cubicBezTo>
                    <a:pt x="85" y="7"/>
                    <a:pt x="85" y="7"/>
                    <a:pt x="85" y="7"/>
                  </a:cubicBezTo>
                  <a:cubicBezTo>
                    <a:pt x="85" y="7"/>
                    <a:pt x="85" y="7"/>
                    <a:pt x="85" y="7"/>
                  </a:cubicBezTo>
                  <a:cubicBezTo>
                    <a:pt x="86" y="7"/>
                    <a:pt x="86" y="7"/>
                    <a:pt x="86" y="7"/>
                  </a:cubicBezTo>
                  <a:cubicBezTo>
                    <a:pt x="86" y="7"/>
                    <a:pt x="86" y="7"/>
                    <a:pt x="86" y="7"/>
                  </a:cubicBezTo>
                  <a:cubicBezTo>
                    <a:pt x="87" y="7"/>
                    <a:pt x="88" y="7"/>
                    <a:pt x="89" y="7"/>
                  </a:cubicBezTo>
                  <a:cubicBezTo>
                    <a:pt x="89" y="7"/>
                    <a:pt x="90" y="7"/>
                    <a:pt x="91" y="7"/>
                  </a:cubicBezTo>
                  <a:cubicBezTo>
                    <a:pt x="91" y="7"/>
                    <a:pt x="91" y="7"/>
                    <a:pt x="91" y="7"/>
                  </a:cubicBezTo>
                  <a:cubicBezTo>
                    <a:pt x="92" y="7"/>
                    <a:pt x="92" y="6"/>
                    <a:pt x="93" y="6"/>
                  </a:cubicBezTo>
                  <a:cubicBezTo>
                    <a:pt x="93" y="6"/>
                    <a:pt x="93" y="6"/>
                    <a:pt x="93" y="6"/>
                  </a:cubicBezTo>
                  <a:cubicBezTo>
                    <a:pt x="93" y="6"/>
                    <a:pt x="93" y="6"/>
                    <a:pt x="93" y="6"/>
                  </a:cubicBezTo>
                  <a:cubicBezTo>
                    <a:pt x="93" y="6"/>
                    <a:pt x="92" y="6"/>
                    <a:pt x="92" y="6"/>
                  </a:cubicBezTo>
                  <a:cubicBezTo>
                    <a:pt x="92" y="6"/>
                    <a:pt x="91" y="6"/>
                    <a:pt x="91" y="7"/>
                  </a:cubicBezTo>
                  <a:cubicBezTo>
                    <a:pt x="90" y="6"/>
                    <a:pt x="90" y="6"/>
                    <a:pt x="89" y="6"/>
                  </a:cubicBezTo>
                  <a:cubicBezTo>
                    <a:pt x="88" y="6"/>
                    <a:pt x="87" y="6"/>
                    <a:pt x="86" y="7"/>
                  </a:cubicBezTo>
                  <a:cubicBezTo>
                    <a:pt x="86" y="7"/>
                    <a:pt x="86" y="7"/>
                    <a:pt x="85" y="7"/>
                  </a:cubicBezTo>
                  <a:close/>
                  <a:moveTo>
                    <a:pt x="48" y="42"/>
                  </a:moveTo>
                  <a:cubicBezTo>
                    <a:pt x="48" y="42"/>
                    <a:pt x="48" y="42"/>
                    <a:pt x="48" y="42"/>
                  </a:cubicBezTo>
                  <a:cubicBezTo>
                    <a:pt x="49" y="42"/>
                    <a:pt x="49" y="41"/>
                    <a:pt x="50" y="41"/>
                  </a:cubicBezTo>
                  <a:cubicBezTo>
                    <a:pt x="51" y="42"/>
                    <a:pt x="52" y="41"/>
                    <a:pt x="53" y="41"/>
                  </a:cubicBezTo>
                  <a:cubicBezTo>
                    <a:pt x="54" y="41"/>
                    <a:pt x="56" y="41"/>
                    <a:pt x="57" y="41"/>
                  </a:cubicBezTo>
                  <a:cubicBezTo>
                    <a:pt x="57" y="40"/>
                    <a:pt x="58" y="40"/>
                    <a:pt x="59" y="40"/>
                  </a:cubicBezTo>
                  <a:cubicBezTo>
                    <a:pt x="59" y="40"/>
                    <a:pt x="59" y="40"/>
                    <a:pt x="60" y="40"/>
                  </a:cubicBezTo>
                  <a:cubicBezTo>
                    <a:pt x="60" y="40"/>
                    <a:pt x="61" y="40"/>
                    <a:pt x="61" y="40"/>
                  </a:cubicBezTo>
                  <a:cubicBezTo>
                    <a:pt x="61" y="40"/>
                    <a:pt x="61" y="40"/>
                    <a:pt x="61" y="40"/>
                  </a:cubicBezTo>
                  <a:cubicBezTo>
                    <a:pt x="61" y="40"/>
                    <a:pt x="61" y="40"/>
                    <a:pt x="61" y="40"/>
                  </a:cubicBezTo>
                  <a:cubicBezTo>
                    <a:pt x="60" y="40"/>
                    <a:pt x="59" y="40"/>
                    <a:pt x="58" y="40"/>
                  </a:cubicBezTo>
                  <a:cubicBezTo>
                    <a:pt x="58" y="40"/>
                    <a:pt x="57" y="40"/>
                    <a:pt x="57" y="40"/>
                  </a:cubicBezTo>
                  <a:cubicBezTo>
                    <a:pt x="57" y="40"/>
                    <a:pt x="56" y="40"/>
                    <a:pt x="56" y="40"/>
                  </a:cubicBezTo>
                  <a:cubicBezTo>
                    <a:pt x="55" y="41"/>
                    <a:pt x="55" y="40"/>
                    <a:pt x="55" y="40"/>
                  </a:cubicBezTo>
                  <a:cubicBezTo>
                    <a:pt x="55" y="40"/>
                    <a:pt x="54" y="40"/>
                    <a:pt x="54" y="40"/>
                  </a:cubicBezTo>
                  <a:cubicBezTo>
                    <a:pt x="54" y="40"/>
                    <a:pt x="54" y="40"/>
                    <a:pt x="54" y="40"/>
                  </a:cubicBezTo>
                  <a:cubicBezTo>
                    <a:pt x="53" y="40"/>
                    <a:pt x="52" y="40"/>
                    <a:pt x="52" y="41"/>
                  </a:cubicBezTo>
                  <a:cubicBezTo>
                    <a:pt x="52" y="41"/>
                    <a:pt x="51" y="41"/>
                    <a:pt x="51" y="41"/>
                  </a:cubicBezTo>
                  <a:cubicBezTo>
                    <a:pt x="51" y="41"/>
                    <a:pt x="51" y="41"/>
                    <a:pt x="51" y="41"/>
                  </a:cubicBezTo>
                  <a:cubicBezTo>
                    <a:pt x="50" y="41"/>
                    <a:pt x="49" y="42"/>
                    <a:pt x="48" y="42"/>
                  </a:cubicBezTo>
                  <a:cubicBezTo>
                    <a:pt x="48" y="42"/>
                    <a:pt x="48" y="42"/>
                    <a:pt x="48" y="42"/>
                  </a:cubicBezTo>
                  <a:cubicBezTo>
                    <a:pt x="48" y="42"/>
                    <a:pt x="48" y="42"/>
                    <a:pt x="48" y="42"/>
                  </a:cubicBezTo>
                  <a:cubicBezTo>
                    <a:pt x="48" y="42"/>
                    <a:pt x="47" y="42"/>
                    <a:pt x="47" y="42"/>
                  </a:cubicBezTo>
                  <a:cubicBezTo>
                    <a:pt x="47" y="42"/>
                    <a:pt x="47" y="42"/>
                    <a:pt x="47" y="42"/>
                  </a:cubicBezTo>
                  <a:cubicBezTo>
                    <a:pt x="47" y="42"/>
                    <a:pt x="48" y="42"/>
                    <a:pt x="48" y="42"/>
                  </a:cubicBezTo>
                  <a:cubicBezTo>
                    <a:pt x="48" y="42"/>
                    <a:pt x="48" y="42"/>
                    <a:pt x="48" y="42"/>
                  </a:cubicBezTo>
                  <a:close/>
                  <a:moveTo>
                    <a:pt x="84" y="7"/>
                  </a:moveTo>
                  <a:cubicBezTo>
                    <a:pt x="84" y="7"/>
                    <a:pt x="84" y="7"/>
                    <a:pt x="84" y="7"/>
                  </a:cubicBezTo>
                  <a:cubicBezTo>
                    <a:pt x="84" y="7"/>
                    <a:pt x="84" y="7"/>
                    <a:pt x="84" y="7"/>
                  </a:cubicBezTo>
                  <a:cubicBezTo>
                    <a:pt x="84" y="7"/>
                    <a:pt x="84" y="7"/>
                    <a:pt x="84" y="7"/>
                  </a:cubicBezTo>
                  <a:cubicBezTo>
                    <a:pt x="84" y="7"/>
                    <a:pt x="83" y="7"/>
                    <a:pt x="83" y="7"/>
                  </a:cubicBezTo>
                  <a:cubicBezTo>
                    <a:pt x="82" y="7"/>
                    <a:pt x="82" y="7"/>
                    <a:pt x="81" y="7"/>
                  </a:cubicBezTo>
                  <a:cubicBezTo>
                    <a:pt x="80" y="7"/>
                    <a:pt x="79" y="7"/>
                    <a:pt x="78" y="7"/>
                  </a:cubicBezTo>
                  <a:cubicBezTo>
                    <a:pt x="78" y="7"/>
                    <a:pt x="78" y="7"/>
                    <a:pt x="77" y="7"/>
                  </a:cubicBezTo>
                  <a:cubicBezTo>
                    <a:pt x="77" y="7"/>
                    <a:pt x="77" y="7"/>
                    <a:pt x="77" y="7"/>
                  </a:cubicBezTo>
                  <a:cubicBezTo>
                    <a:pt x="77" y="7"/>
                    <a:pt x="77" y="7"/>
                    <a:pt x="77" y="7"/>
                  </a:cubicBezTo>
                  <a:cubicBezTo>
                    <a:pt x="77" y="8"/>
                    <a:pt x="77" y="8"/>
                    <a:pt x="77" y="8"/>
                  </a:cubicBezTo>
                  <a:cubicBezTo>
                    <a:pt x="77" y="8"/>
                    <a:pt x="77" y="8"/>
                    <a:pt x="77" y="8"/>
                  </a:cubicBezTo>
                  <a:cubicBezTo>
                    <a:pt x="78" y="7"/>
                    <a:pt x="79" y="8"/>
                    <a:pt x="80" y="8"/>
                  </a:cubicBezTo>
                  <a:cubicBezTo>
                    <a:pt x="81" y="7"/>
                    <a:pt x="82" y="7"/>
                    <a:pt x="83" y="7"/>
                  </a:cubicBezTo>
                  <a:cubicBezTo>
                    <a:pt x="83" y="7"/>
                    <a:pt x="84" y="7"/>
                    <a:pt x="84" y="7"/>
                  </a:cubicBezTo>
                  <a:close/>
                  <a:moveTo>
                    <a:pt x="82" y="28"/>
                  </a:moveTo>
                  <a:cubicBezTo>
                    <a:pt x="82" y="28"/>
                    <a:pt x="82" y="28"/>
                    <a:pt x="82" y="28"/>
                  </a:cubicBezTo>
                  <a:cubicBezTo>
                    <a:pt x="82" y="28"/>
                    <a:pt x="82" y="28"/>
                    <a:pt x="82" y="28"/>
                  </a:cubicBezTo>
                  <a:cubicBezTo>
                    <a:pt x="82" y="28"/>
                    <a:pt x="82" y="28"/>
                    <a:pt x="83" y="28"/>
                  </a:cubicBezTo>
                  <a:cubicBezTo>
                    <a:pt x="83" y="28"/>
                    <a:pt x="83" y="28"/>
                    <a:pt x="83" y="28"/>
                  </a:cubicBezTo>
                  <a:cubicBezTo>
                    <a:pt x="83" y="28"/>
                    <a:pt x="83" y="28"/>
                    <a:pt x="83" y="28"/>
                  </a:cubicBezTo>
                  <a:cubicBezTo>
                    <a:pt x="83" y="28"/>
                    <a:pt x="82" y="28"/>
                    <a:pt x="82" y="28"/>
                  </a:cubicBezTo>
                  <a:close/>
                  <a:moveTo>
                    <a:pt x="135" y="27"/>
                  </a:moveTo>
                  <a:cubicBezTo>
                    <a:pt x="136" y="28"/>
                    <a:pt x="136" y="28"/>
                    <a:pt x="136" y="27"/>
                  </a:cubicBezTo>
                  <a:cubicBezTo>
                    <a:pt x="136" y="27"/>
                    <a:pt x="136" y="27"/>
                    <a:pt x="136" y="27"/>
                  </a:cubicBezTo>
                  <a:cubicBezTo>
                    <a:pt x="136" y="27"/>
                    <a:pt x="136" y="27"/>
                    <a:pt x="135" y="27"/>
                  </a:cubicBezTo>
                  <a:cubicBezTo>
                    <a:pt x="135" y="27"/>
                    <a:pt x="135" y="27"/>
                    <a:pt x="135" y="27"/>
                  </a:cubicBezTo>
                  <a:cubicBezTo>
                    <a:pt x="135" y="27"/>
                    <a:pt x="134" y="27"/>
                    <a:pt x="134" y="27"/>
                  </a:cubicBezTo>
                  <a:cubicBezTo>
                    <a:pt x="134" y="27"/>
                    <a:pt x="134" y="28"/>
                    <a:pt x="134" y="28"/>
                  </a:cubicBezTo>
                  <a:cubicBezTo>
                    <a:pt x="134" y="28"/>
                    <a:pt x="135" y="28"/>
                    <a:pt x="135" y="28"/>
                  </a:cubicBezTo>
                  <a:cubicBezTo>
                    <a:pt x="135" y="28"/>
                    <a:pt x="135" y="28"/>
                    <a:pt x="135" y="27"/>
                  </a:cubicBezTo>
                  <a:close/>
                  <a:moveTo>
                    <a:pt x="122" y="51"/>
                  </a:moveTo>
                  <a:cubicBezTo>
                    <a:pt x="121" y="51"/>
                    <a:pt x="121" y="51"/>
                    <a:pt x="121" y="51"/>
                  </a:cubicBezTo>
                  <a:cubicBezTo>
                    <a:pt x="121" y="51"/>
                    <a:pt x="120" y="51"/>
                    <a:pt x="120" y="51"/>
                  </a:cubicBezTo>
                  <a:cubicBezTo>
                    <a:pt x="119" y="51"/>
                    <a:pt x="119" y="51"/>
                    <a:pt x="119" y="51"/>
                  </a:cubicBezTo>
                  <a:cubicBezTo>
                    <a:pt x="119" y="51"/>
                    <a:pt x="119" y="51"/>
                    <a:pt x="119" y="51"/>
                  </a:cubicBezTo>
                  <a:cubicBezTo>
                    <a:pt x="119" y="51"/>
                    <a:pt x="119" y="51"/>
                    <a:pt x="119" y="51"/>
                  </a:cubicBezTo>
                  <a:cubicBezTo>
                    <a:pt x="120" y="51"/>
                    <a:pt x="121" y="51"/>
                    <a:pt x="122" y="51"/>
                  </a:cubicBezTo>
                  <a:cubicBezTo>
                    <a:pt x="122" y="51"/>
                    <a:pt x="123" y="51"/>
                    <a:pt x="124" y="51"/>
                  </a:cubicBezTo>
                  <a:cubicBezTo>
                    <a:pt x="124" y="51"/>
                    <a:pt x="124" y="51"/>
                    <a:pt x="124" y="51"/>
                  </a:cubicBezTo>
                  <a:cubicBezTo>
                    <a:pt x="124" y="51"/>
                    <a:pt x="124" y="51"/>
                    <a:pt x="124" y="51"/>
                  </a:cubicBezTo>
                  <a:cubicBezTo>
                    <a:pt x="123" y="51"/>
                    <a:pt x="122" y="51"/>
                    <a:pt x="122" y="51"/>
                  </a:cubicBezTo>
                  <a:cubicBezTo>
                    <a:pt x="122" y="51"/>
                    <a:pt x="122" y="51"/>
                    <a:pt x="122" y="51"/>
                  </a:cubicBezTo>
                  <a:close/>
                  <a:moveTo>
                    <a:pt x="95" y="28"/>
                  </a:moveTo>
                  <a:cubicBezTo>
                    <a:pt x="95" y="27"/>
                    <a:pt x="95" y="27"/>
                    <a:pt x="94" y="27"/>
                  </a:cubicBezTo>
                  <a:cubicBezTo>
                    <a:pt x="93" y="27"/>
                    <a:pt x="93" y="27"/>
                    <a:pt x="92" y="27"/>
                  </a:cubicBezTo>
                  <a:cubicBezTo>
                    <a:pt x="92" y="27"/>
                    <a:pt x="91" y="27"/>
                    <a:pt x="91" y="28"/>
                  </a:cubicBezTo>
                  <a:cubicBezTo>
                    <a:pt x="91" y="28"/>
                    <a:pt x="92" y="28"/>
                    <a:pt x="92" y="28"/>
                  </a:cubicBezTo>
                  <a:cubicBezTo>
                    <a:pt x="93" y="28"/>
                    <a:pt x="94" y="28"/>
                    <a:pt x="95" y="28"/>
                  </a:cubicBezTo>
                  <a:cubicBezTo>
                    <a:pt x="96" y="28"/>
                    <a:pt x="96" y="28"/>
                    <a:pt x="96" y="28"/>
                  </a:cubicBezTo>
                  <a:cubicBezTo>
                    <a:pt x="96" y="28"/>
                    <a:pt x="96" y="28"/>
                    <a:pt x="97" y="28"/>
                  </a:cubicBezTo>
                  <a:cubicBezTo>
                    <a:pt x="97" y="28"/>
                    <a:pt x="97" y="28"/>
                    <a:pt x="97" y="28"/>
                  </a:cubicBezTo>
                  <a:cubicBezTo>
                    <a:pt x="97" y="28"/>
                    <a:pt x="97" y="28"/>
                    <a:pt x="97" y="28"/>
                  </a:cubicBezTo>
                  <a:cubicBezTo>
                    <a:pt x="97" y="29"/>
                    <a:pt x="97" y="29"/>
                    <a:pt x="97" y="29"/>
                  </a:cubicBezTo>
                  <a:cubicBezTo>
                    <a:pt x="96" y="29"/>
                    <a:pt x="96" y="29"/>
                    <a:pt x="96" y="29"/>
                  </a:cubicBezTo>
                  <a:cubicBezTo>
                    <a:pt x="96" y="29"/>
                    <a:pt x="96" y="29"/>
                    <a:pt x="97" y="29"/>
                  </a:cubicBezTo>
                  <a:cubicBezTo>
                    <a:pt x="97" y="29"/>
                    <a:pt x="97" y="29"/>
                    <a:pt x="97" y="29"/>
                  </a:cubicBezTo>
                  <a:cubicBezTo>
                    <a:pt x="97" y="29"/>
                    <a:pt x="98" y="29"/>
                    <a:pt x="98" y="29"/>
                  </a:cubicBezTo>
                  <a:cubicBezTo>
                    <a:pt x="100" y="29"/>
                    <a:pt x="102" y="29"/>
                    <a:pt x="104" y="29"/>
                  </a:cubicBezTo>
                  <a:cubicBezTo>
                    <a:pt x="105" y="29"/>
                    <a:pt x="106" y="29"/>
                    <a:pt x="107" y="28"/>
                  </a:cubicBezTo>
                  <a:cubicBezTo>
                    <a:pt x="107" y="28"/>
                    <a:pt x="107" y="28"/>
                    <a:pt x="107" y="29"/>
                  </a:cubicBezTo>
                  <a:cubicBezTo>
                    <a:pt x="107" y="29"/>
                    <a:pt x="107" y="29"/>
                    <a:pt x="107" y="29"/>
                  </a:cubicBezTo>
                  <a:cubicBezTo>
                    <a:pt x="108" y="29"/>
                    <a:pt x="108" y="29"/>
                    <a:pt x="109" y="28"/>
                  </a:cubicBezTo>
                  <a:cubicBezTo>
                    <a:pt x="109" y="28"/>
                    <a:pt x="110" y="28"/>
                    <a:pt x="110" y="28"/>
                  </a:cubicBezTo>
                  <a:cubicBezTo>
                    <a:pt x="110" y="28"/>
                    <a:pt x="111" y="28"/>
                    <a:pt x="111" y="28"/>
                  </a:cubicBezTo>
                  <a:cubicBezTo>
                    <a:pt x="111" y="29"/>
                    <a:pt x="111" y="29"/>
                    <a:pt x="111" y="28"/>
                  </a:cubicBezTo>
                  <a:cubicBezTo>
                    <a:pt x="111" y="28"/>
                    <a:pt x="112" y="28"/>
                    <a:pt x="112" y="28"/>
                  </a:cubicBezTo>
                  <a:cubicBezTo>
                    <a:pt x="112" y="29"/>
                    <a:pt x="112" y="29"/>
                    <a:pt x="112" y="29"/>
                  </a:cubicBezTo>
                  <a:cubicBezTo>
                    <a:pt x="113" y="29"/>
                    <a:pt x="114" y="29"/>
                    <a:pt x="115" y="29"/>
                  </a:cubicBezTo>
                  <a:cubicBezTo>
                    <a:pt x="116" y="28"/>
                    <a:pt x="117" y="28"/>
                    <a:pt x="117" y="29"/>
                  </a:cubicBezTo>
                  <a:cubicBezTo>
                    <a:pt x="118" y="29"/>
                    <a:pt x="119" y="28"/>
                    <a:pt x="120" y="28"/>
                  </a:cubicBezTo>
                  <a:cubicBezTo>
                    <a:pt x="120" y="28"/>
                    <a:pt x="120" y="28"/>
                    <a:pt x="120" y="28"/>
                  </a:cubicBezTo>
                  <a:cubicBezTo>
                    <a:pt x="120" y="28"/>
                    <a:pt x="121" y="28"/>
                    <a:pt x="121" y="28"/>
                  </a:cubicBezTo>
                  <a:cubicBezTo>
                    <a:pt x="122" y="28"/>
                    <a:pt x="122" y="28"/>
                    <a:pt x="122" y="28"/>
                  </a:cubicBezTo>
                  <a:cubicBezTo>
                    <a:pt x="123" y="28"/>
                    <a:pt x="123" y="28"/>
                    <a:pt x="123" y="28"/>
                  </a:cubicBezTo>
                  <a:cubicBezTo>
                    <a:pt x="123" y="28"/>
                    <a:pt x="124" y="28"/>
                    <a:pt x="124" y="28"/>
                  </a:cubicBezTo>
                  <a:cubicBezTo>
                    <a:pt x="125" y="28"/>
                    <a:pt x="126" y="28"/>
                    <a:pt x="126" y="28"/>
                  </a:cubicBezTo>
                  <a:cubicBezTo>
                    <a:pt x="127" y="28"/>
                    <a:pt x="128" y="28"/>
                    <a:pt x="128" y="28"/>
                  </a:cubicBezTo>
                  <a:cubicBezTo>
                    <a:pt x="128" y="28"/>
                    <a:pt x="128" y="27"/>
                    <a:pt x="128" y="27"/>
                  </a:cubicBezTo>
                  <a:cubicBezTo>
                    <a:pt x="128" y="27"/>
                    <a:pt x="128" y="27"/>
                    <a:pt x="127" y="27"/>
                  </a:cubicBezTo>
                  <a:cubicBezTo>
                    <a:pt x="127" y="27"/>
                    <a:pt x="127" y="27"/>
                    <a:pt x="127" y="27"/>
                  </a:cubicBezTo>
                  <a:cubicBezTo>
                    <a:pt x="125" y="27"/>
                    <a:pt x="124" y="27"/>
                    <a:pt x="122" y="27"/>
                  </a:cubicBezTo>
                  <a:cubicBezTo>
                    <a:pt x="122" y="27"/>
                    <a:pt x="122" y="27"/>
                    <a:pt x="121" y="27"/>
                  </a:cubicBezTo>
                  <a:cubicBezTo>
                    <a:pt x="120" y="27"/>
                    <a:pt x="119" y="27"/>
                    <a:pt x="118" y="27"/>
                  </a:cubicBezTo>
                  <a:cubicBezTo>
                    <a:pt x="116" y="27"/>
                    <a:pt x="115" y="27"/>
                    <a:pt x="114" y="28"/>
                  </a:cubicBezTo>
                  <a:cubicBezTo>
                    <a:pt x="113" y="28"/>
                    <a:pt x="113" y="27"/>
                    <a:pt x="112" y="27"/>
                  </a:cubicBezTo>
                  <a:cubicBezTo>
                    <a:pt x="110" y="27"/>
                    <a:pt x="109" y="27"/>
                    <a:pt x="108" y="27"/>
                  </a:cubicBezTo>
                  <a:cubicBezTo>
                    <a:pt x="107" y="27"/>
                    <a:pt x="106" y="27"/>
                    <a:pt x="105" y="27"/>
                  </a:cubicBezTo>
                  <a:cubicBezTo>
                    <a:pt x="105" y="27"/>
                    <a:pt x="104" y="27"/>
                    <a:pt x="103" y="27"/>
                  </a:cubicBezTo>
                  <a:cubicBezTo>
                    <a:pt x="102" y="27"/>
                    <a:pt x="102" y="27"/>
                    <a:pt x="101" y="27"/>
                  </a:cubicBezTo>
                  <a:cubicBezTo>
                    <a:pt x="100" y="27"/>
                    <a:pt x="99" y="27"/>
                    <a:pt x="98" y="27"/>
                  </a:cubicBezTo>
                  <a:cubicBezTo>
                    <a:pt x="97" y="27"/>
                    <a:pt x="96" y="27"/>
                    <a:pt x="96" y="27"/>
                  </a:cubicBezTo>
                  <a:cubicBezTo>
                    <a:pt x="96" y="27"/>
                    <a:pt x="95" y="27"/>
                    <a:pt x="95" y="28"/>
                  </a:cubicBezTo>
                  <a:close/>
                  <a:moveTo>
                    <a:pt x="89" y="16"/>
                  </a:moveTo>
                  <a:cubicBezTo>
                    <a:pt x="88" y="16"/>
                    <a:pt x="88" y="16"/>
                    <a:pt x="87" y="16"/>
                  </a:cubicBezTo>
                  <a:cubicBezTo>
                    <a:pt x="87" y="17"/>
                    <a:pt x="86" y="17"/>
                    <a:pt x="86" y="16"/>
                  </a:cubicBezTo>
                  <a:cubicBezTo>
                    <a:pt x="85" y="16"/>
                    <a:pt x="85" y="16"/>
                    <a:pt x="84" y="16"/>
                  </a:cubicBezTo>
                  <a:cubicBezTo>
                    <a:pt x="84" y="16"/>
                    <a:pt x="84" y="17"/>
                    <a:pt x="84" y="17"/>
                  </a:cubicBezTo>
                  <a:cubicBezTo>
                    <a:pt x="83" y="16"/>
                    <a:pt x="83" y="16"/>
                    <a:pt x="82" y="17"/>
                  </a:cubicBezTo>
                  <a:cubicBezTo>
                    <a:pt x="81" y="17"/>
                    <a:pt x="80" y="17"/>
                    <a:pt x="79" y="17"/>
                  </a:cubicBezTo>
                  <a:cubicBezTo>
                    <a:pt x="78" y="17"/>
                    <a:pt x="77" y="17"/>
                    <a:pt x="76" y="17"/>
                  </a:cubicBezTo>
                  <a:cubicBezTo>
                    <a:pt x="75" y="17"/>
                    <a:pt x="74" y="17"/>
                    <a:pt x="73" y="17"/>
                  </a:cubicBezTo>
                  <a:cubicBezTo>
                    <a:pt x="72" y="17"/>
                    <a:pt x="72" y="18"/>
                    <a:pt x="72" y="18"/>
                  </a:cubicBezTo>
                  <a:cubicBezTo>
                    <a:pt x="71" y="17"/>
                    <a:pt x="71" y="18"/>
                    <a:pt x="70" y="18"/>
                  </a:cubicBezTo>
                  <a:cubicBezTo>
                    <a:pt x="70" y="18"/>
                    <a:pt x="69" y="18"/>
                    <a:pt x="69" y="18"/>
                  </a:cubicBezTo>
                  <a:cubicBezTo>
                    <a:pt x="68" y="18"/>
                    <a:pt x="68" y="18"/>
                    <a:pt x="68" y="18"/>
                  </a:cubicBezTo>
                  <a:cubicBezTo>
                    <a:pt x="68" y="18"/>
                    <a:pt x="67" y="18"/>
                    <a:pt x="67" y="19"/>
                  </a:cubicBezTo>
                  <a:cubicBezTo>
                    <a:pt x="67" y="19"/>
                    <a:pt x="67" y="19"/>
                    <a:pt x="67" y="19"/>
                  </a:cubicBezTo>
                  <a:cubicBezTo>
                    <a:pt x="67" y="19"/>
                    <a:pt x="67" y="19"/>
                    <a:pt x="67" y="19"/>
                  </a:cubicBezTo>
                  <a:cubicBezTo>
                    <a:pt x="67" y="19"/>
                    <a:pt x="67" y="19"/>
                    <a:pt x="68" y="19"/>
                  </a:cubicBezTo>
                  <a:cubicBezTo>
                    <a:pt x="68" y="19"/>
                    <a:pt x="68" y="19"/>
                    <a:pt x="69" y="19"/>
                  </a:cubicBezTo>
                  <a:cubicBezTo>
                    <a:pt x="69" y="19"/>
                    <a:pt x="70" y="19"/>
                    <a:pt x="70" y="19"/>
                  </a:cubicBezTo>
                  <a:cubicBezTo>
                    <a:pt x="71" y="19"/>
                    <a:pt x="72" y="19"/>
                    <a:pt x="73" y="19"/>
                  </a:cubicBezTo>
                  <a:cubicBezTo>
                    <a:pt x="74" y="19"/>
                    <a:pt x="75" y="19"/>
                    <a:pt x="75" y="18"/>
                  </a:cubicBezTo>
                  <a:cubicBezTo>
                    <a:pt x="77" y="18"/>
                    <a:pt x="78" y="18"/>
                    <a:pt x="79" y="18"/>
                  </a:cubicBezTo>
                  <a:cubicBezTo>
                    <a:pt x="80" y="19"/>
                    <a:pt x="81" y="18"/>
                    <a:pt x="82" y="18"/>
                  </a:cubicBezTo>
                  <a:cubicBezTo>
                    <a:pt x="82" y="18"/>
                    <a:pt x="82" y="18"/>
                    <a:pt x="82" y="18"/>
                  </a:cubicBezTo>
                  <a:cubicBezTo>
                    <a:pt x="83" y="19"/>
                    <a:pt x="84" y="19"/>
                    <a:pt x="84" y="19"/>
                  </a:cubicBezTo>
                  <a:cubicBezTo>
                    <a:pt x="85" y="18"/>
                    <a:pt x="86" y="18"/>
                    <a:pt x="86" y="18"/>
                  </a:cubicBezTo>
                  <a:cubicBezTo>
                    <a:pt x="87" y="18"/>
                    <a:pt x="87" y="18"/>
                    <a:pt x="87" y="18"/>
                  </a:cubicBezTo>
                  <a:cubicBezTo>
                    <a:pt x="88" y="18"/>
                    <a:pt x="88" y="18"/>
                    <a:pt x="89" y="18"/>
                  </a:cubicBezTo>
                  <a:cubicBezTo>
                    <a:pt x="89" y="18"/>
                    <a:pt x="89" y="16"/>
                    <a:pt x="89" y="16"/>
                  </a:cubicBezTo>
                  <a:close/>
                  <a:moveTo>
                    <a:pt x="109" y="22"/>
                  </a:moveTo>
                  <a:cubicBezTo>
                    <a:pt x="109" y="22"/>
                    <a:pt x="109" y="22"/>
                    <a:pt x="109" y="23"/>
                  </a:cubicBezTo>
                  <a:cubicBezTo>
                    <a:pt x="109" y="23"/>
                    <a:pt x="109" y="23"/>
                    <a:pt x="110" y="23"/>
                  </a:cubicBezTo>
                  <a:cubicBezTo>
                    <a:pt x="111" y="23"/>
                    <a:pt x="112" y="22"/>
                    <a:pt x="113" y="23"/>
                  </a:cubicBezTo>
                  <a:cubicBezTo>
                    <a:pt x="115" y="23"/>
                    <a:pt x="116" y="22"/>
                    <a:pt x="118" y="23"/>
                  </a:cubicBezTo>
                  <a:cubicBezTo>
                    <a:pt x="118" y="23"/>
                    <a:pt x="118" y="23"/>
                    <a:pt x="119" y="23"/>
                  </a:cubicBezTo>
                  <a:cubicBezTo>
                    <a:pt x="119" y="23"/>
                    <a:pt x="119" y="22"/>
                    <a:pt x="119" y="22"/>
                  </a:cubicBezTo>
                  <a:cubicBezTo>
                    <a:pt x="119" y="22"/>
                    <a:pt x="119" y="22"/>
                    <a:pt x="119" y="22"/>
                  </a:cubicBezTo>
                  <a:cubicBezTo>
                    <a:pt x="118" y="22"/>
                    <a:pt x="117" y="22"/>
                    <a:pt x="116" y="22"/>
                  </a:cubicBezTo>
                  <a:cubicBezTo>
                    <a:pt x="116" y="22"/>
                    <a:pt x="115" y="22"/>
                    <a:pt x="115" y="22"/>
                  </a:cubicBezTo>
                  <a:cubicBezTo>
                    <a:pt x="114" y="22"/>
                    <a:pt x="113" y="22"/>
                    <a:pt x="112" y="22"/>
                  </a:cubicBezTo>
                  <a:cubicBezTo>
                    <a:pt x="111" y="22"/>
                    <a:pt x="110" y="22"/>
                    <a:pt x="109" y="22"/>
                  </a:cubicBezTo>
                  <a:cubicBezTo>
                    <a:pt x="109" y="22"/>
                    <a:pt x="109" y="22"/>
                    <a:pt x="109" y="22"/>
                  </a:cubicBezTo>
                  <a:close/>
                  <a:moveTo>
                    <a:pt x="93" y="16"/>
                  </a:moveTo>
                  <a:cubicBezTo>
                    <a:pt x="93" y="16"/>
                    <a:pt x="93" y="16"/>
                    <a:pt x="93" y="16"/>
                  </a:cubicBezTo>
                  <a:cubicBezTo>
                    <a:pt x="94" y="17"/>
                    <a:pt x="96" y="16"/>
                    <a:pt x="97" y="16"/>
                  </a:cubicBezTo>
                  <a:cubicBezTo>
                    <a:pt x="98" y="16"/>
                    <a:pt x="99" y="16"/>
                    <a:pt x="100" y="16"/>
                  </a:cubicBezTo>
                  <a:cubicBezTo>
                    <a:pt x="100" y="15"/>
                    <a:pt x="100" y="15"/>
                    <a:pt x="101" y="16"/>
                  </a:cubicBezTo>
                  <a:cubicBezTo>
                    <a:pt x="102" y="16"/>
                    <a:pt x="102" y="16"/>
                    <a:pt x="103" y="16"/>
                  </a:cubicBezTo>
                  <a:cubicBezTo>
                    <a:pt x="103" y="15"/>
                    <a:pt x="103" y="15"/>
                    <a:pt x="103" y="15"/>
                  </a:cubicBezTo>
                  <a:cubicBezTo>
                    <a:pt x="103" y="15"/>
                    <a:pt x="103" y="15"/>
                    <a:pt x="103" y="15"/>
                  </a:cubicBezTo>
                  <a:cubicBezTo>
                    <a:pt x="102" y="15"/>
                    <a:pt x="102" y="15"/>
                    <a:pt x="101" y="15"/>
                  </a:cubicBezTo>
                  <a:cubicBezTo>
                    <a:pt x="100" y="15"/>
                    <a:pt x="99" y="15"/>
                    <a:pt x="99" y="15"/>
                  </a:cubicBezTo>
                  <a:cubicBezTo>
                    <a:pt x="97" y="16"/>
                    <a:pt x="95" y="16"/>
                    <a:pt x="94" y="16"/>
                  </a:cubicBezTo>
                  <a:cubicBezTo>
                    <a:pt x="94" y="16"/>
                    <a:pt x="93" y="16"/>
                    <a:pt x="93" y="16"/>
                  </a:cubicBezTo>
                  <a:close/>
                  <a:moveTo>
                    <a:pt x="108" y="6"/>
                  </a:moveTo>
                  <a:cubicBezTo>
                    <a:pt x="108" y="6"/>
                    <a:pt x="108" y="6"/>
                    <a:pt x="108" y="6"/>
                  </a:cubicBezTo>
                  <a:cubicBezTo>
                    <a:pt x="106" y="5"/>
                    <a:pt x="105" y="6"/>
                    <a:pt x="104" y="6"/>
                  </a:cubicBezTo>
                  <a:cubicBezTo>
                    <a:pt x="104" y="6"/>
                    <a:pt x="103" y="6"/>
                    <a:pt x="103" y="7"/>
                  </a:cubicBezTo>
                  <a:cubicBezTo>
                    <a:pt x="104" y="7"/>
                    <a:pt x="104" y="7"/>
                    <a:pt x="104" y="7"/>
                  </a:cubicBezTo>
                  <a:cubicBezTo>
                    <a:pt x="105" y="6"/>
                    <a:pt x="107" y="7"/>
                    <a:pt x="108" y="6"/>
                  </a:cubicBezTo>
                  <a:cubicBezTo>
                    <a:pt x="108" y="6"/>
                    <a:pt x="108" y="7"/>
                    <a:pt x="108" y="6"/>
                  </a:cubicBezTo>
                  <a:cubicBezTo>
                    <a:pt x="108" y="6"/>
                    <a:pt x="108" y="6"/>
                    <a:pt x="108" y="6"/>
                  </a:cubicBezTo>
                  <a:close/>
                  <a:moveTo>
                    <a:pt x="81" y="13"/>
                  </a:moveTo>
                  <a:cubicBezTo>
                    <a:pt x="81" y="13"/>
                    <a:pt x="81" y="14"/>
                    <a:pt x="81" y="14"/>
                  </a:cubicBezTo>
                  <a:cubicBezTo>
                    <a:pt x="82" y="14"/>
                    <a:pt x="82" y="14"/>
                    <a:pt x="83" y="14"/>
                  </a:cubicBezTo>
                  <a:cubicBezTo>
                    <a:pt x="84" y="14"/>
                    <a:pt x="86" y="13"/>
                    <a:pt x="87" y="14"/>
                  </a:cubicBezTo>
                  <a:cubicBezTo>
                    <a:pt x="87" y="14"/>
                    <a:pt x="88" y="14"/>
                    <a:pt x="88" y="13"/>
                  </a:cubicBezTo>
                  <a:cubicBezTo>
                    <a:pt x="88" y="13"/>
                    <a:pt x="88" y="13"/>
                    <a:pt x="88" y="13"/>
                  </a:cubicBezTo>
                  <a:cubicBezTo>
                    <a:pt x="88" y="13"/>
                    <a:pt x="87" y="13"/>
                    <a:pt x="87" y="13"/>
                  </a:cubicBezTo>
                  <a:cubicBezTo>
                    <a:pt x="87" y="13"/>
                    <a:pt x="87" y="13"/>
                    <a:pt x="86" y="13"/>
                  </a:cubicBezTo>
                  <a:cubicBezTo>
                    <a:pt x="86" y="13"/>
                    <a:pt x="85" y="13"/>
                    <a:pt x="84" y="13"/>
                  </a:cubicBezTo>
                  <a:cubicBezTo>
                    <a:pt x="83" y="13"/>
                    <a:pt x="83" y="13"/>
                    <a:pt x="81" y="13"/>
                  </a:cubicBezTo>
                  <a:cubicBezTo>
                    <a:pt x="81" y="13"/>
                    <a:pt x="81" y="13"/>
                    <a:pt x="81" y="13"/>
                  </a:cubicBezTo>
                  <a:close/>
                  <a:moveTo>
                    <a:pt x="103" y="6"/>
                  </a:moveTo>
                  <a:cubicBezTo>
                    <a:pt x="103" y="6"/>
                    <a:pt x="103" y="6"/>
                    <a:pt x="103" y="6"/>
                  </a:cubicBezTo>
                  <a:cubicBezTo>
                    <a:pt x="102" y="6"/>
                    <a:pt x="102" y="6"/>
                    <a:pt x="101" y="6"/>
                  </a:cubicBezTo>
                  <a:cubicBezTo>
                    <a:pt x="101" y="6"/>
                    <a:pt x="100" y="6"/>
                    <a:pt x="100" y="6"/>
                  </a:cubicBezTo>
                  <a:cubicBezTo>
                    <a:pt x="101" y="6"/>
                    <a:pt x="100" y="6"/>
                    <a:pt x="100" y="7"/>
                  </a:cubicBezTo>
                  <a:cubicBezTo>
                    <a:pt x="100" y="7"/>
                    <a:pt x="100" y="7"/>
                    <a:pt x="100" y="7"/>
                  </a:cubicBezTo>
                  <a:cubicBezTo>
                    <a:pt x="100" y="7"/>
                    <a:pt x="100" y="7"/>
                    <a:pt x="100" y="7"/>
                  </a:cubicBezTo>
                  <a:cubicBezTo>
                    <a:pt x="100" y="7"/>
                    <a:pt x="100" y="7"/>
                    <a:pt x="101" y="7"/>
                  </a:cubicBezTo>
                  <a:cubicBezTo>
                    <a:pt x="101" y="7"/>
                    <a:pt x="101" y="7"/>
                    <a:pt x="102" y="7"/>
                  </a:cubicBezTo>
                  <a:cubicBezTo>
                    <a:pt x="102" y="7"/>
                    <a:pt x="103" y="7"/>
                    <a:pt x="103" y="6"/>
                  </a:cubicBezTo>
                  <a:close/>
                  <a:moveTo>
                    <a:pt x="38" y="55"/>
                  </a:moveTo>
                  <a:cubicBezTo>
                    <a:pt x="38" y="55"/>
                    <a:pt x="38" y="55"/>
                    <a:pt x="38" y="54"/>
                  </a:cubicBezTo>
                  <a:cubicBezTo>
                    <a:pt x="38" y="54"/>
                    <a:pt x="38" y="54"/>
                    <a:pt x="37" y="54"/>
                  </a:cubicBezTo>
                  <a:cubicBezTo>
                    <a:pt x="37" y="55"/>
                    <a:pt x="36" y="55"/>
                    <a:pt x="35" y="55"/>
                  </a:cubicBezTo>
                  <a:cubicBezTo>
                    <a:pt x="34" y="55"/>
                    <a:pt x="34" y="55"/>
                    <a:pt x="34" y="55"/>
                  </a:cubicBezTo>
                  <a:cubicBezTo>
                    <a:pt x="34" y="55"/>
                    <a:pt x="33" y="55"/>
                    <a:pt x="34" y="55"/>
                  </a:cubicBezTo>
                  <a:cubicBezTo>
                    <a:pt x="34" y="55"/>
                    <a:pt x="34" y="55"/>
                    <a:pt x="34" y="55"/>
                  </a:cubicBezTo>
                  <a:cubicBezTo>
                    <a:pt x="35" y="55"/>
                    <a:pt x="36" y="55"/>
                    <a:pt x="36" y="55"/>
                  </a:cubicBezTo>
                  <a:cubicBezTo>
                    <a:pt x="37" y="55"/>
                    <a:pt x="37" y="55"/>
                    <a:pt x="38" y="55"/>
                  </a:cubicBezTo>
                  <a:close/>
                  <a:moveTo>
                    <a:pt x="130" y="51"/>
                  </a:moveTo>
                  <a:cubicBezTo>
                    <a:pt x="129" y="51"/>
                    <a:pt x="129" y="51"/>
                    <a:pt x="128" y="51"/>
                  </a:cubicBezTo>
                  <a:cubicBezTo>
                    <a:pt x="127" y="51"/>
                    <a:pt x="126" y="51"/>
                    <a:pt x="125" y="51"/>
                  </a:cubicBezTo>
                  <a:cubicBezTo>
                    <a:pt x="125" y="51"/>
                    <a:pt x="125" y="51"/>
                    <a:pt x="125" y="51"/>
                  </a:cubicBezTo>
                  <a:cubicBezTo>
                    <a:pt x="125" y="51"/>
                    <a:pt x="125" y="51"/>
                    <a:pt x="125" y="51"/>
                  </a:cubicBezTo>
                  <a:cubicBezTo>
                    <a:pt x="127" y="51"/>
                    <a:pt x="128" y="52"/>
                    <a:pt x="129" y="51"/>
                  </a:cubicBezTo>
                  <a:cubicBezTo>
                    <a:pt x="129" y="51"/>
                    <a:pt x="129" y="52"/>
                    <a:pt x="130" y="51"/>
                  </a:cubicBezTo>
                  <a:cubicBezTo>
                    <a:pt x="130" y="51"/>
                    <a:pt x="130" y="51"/>
                    <a:pt x="130" y="51"/>
                  </a:cubicBezTo>
                  <a:cubicBezTo>
                    <a:pt x="130" y="51"/>
                    <a:pt x="130" y="51"/>
                    <a:pt x="130" y="51"/>
                  </a:cubicBezTo>
                  <a:close/>
                  <a:moveTo>
                    <a:pt x="76" y="14"/>
                  </a:moveTo>
                  <a:cubicBezTo>
                    <a:pt x="76" y="14"/>
                    <a:pt x="76" y="14"/>
                    <a:pt x="76" y="14"/>
                  </a:cubicBezTo>
                  <a:cubicBezTo>
                    <a:pt x="76" y="14"/>
                    <a:pt x="76" y="14"/>
                    <a:pt x="76" y="14"/>
                  </a:cubicBezTo>
                  <a:cubicBezTo>
                    <a:pt x="77" y="14"/>
                    <a:pt x="77" y="14"/>
                    <a:pt x="78" y="14"/>
                  </a:cubicBezTo>
                  <a:cubicBezTo>
                    <a:pt x="78" y="14"/>
                    <a:pt x="78" y="14"/>
                    <a:pt x="78" y="14"/>
                  </a:cubicBezTo>
                  <a:cubicBezTo>
                    <a:pt x="79" y="14"/>
                    <a:pt x="79" y="14"/>
                    <a:pt x="78" y="13"/>
                  </a:cubicBezTo>
                  <a:cubicBezTo>
                    <a:pt x="78" y="13"/>
                    <a:pt x="78" y="13"/>
                    <a:pt x="78" y="13"/>
                  </a:cubicBezTo>
                  <a:cubicBezTo>
                    <a:pt x="78" y="13"/>
                    <a:pt x="77" y="14"/>
                    <a:pt x="77" y="14"/>
                  </a:cubicBezTo>
                  <a:cubicBezTo>
                    <a:pt x="76" y="14"/>
                    <a:pt x="76" y="14"/>
                    <a:pt x="76" y="14"/>
                  </a:cubicBezTo>
                  <a:close/>
                  <a:moveTo>
                    <a:pt x="145" y="21"/>
                  </a:moveTo>
                  <a:cubicBezTo>
                    <a:pt x="145" y="21"/>
                    <a:pt x="145" y="21"/>
                    <a:pt x="145" y="21"/>
                  </a:cubicBezTo>
                  <a:cubicBezTo>
                    <a:pt x="144" y="21"/>
                    <a:pt x="143" y="21"/>
                    <a:pt x="142" y="21"/>
                  </a:cubicBezTo>
                  <a:cubicBezTo>
                    <a:pt x="142" y="21"/>
                    <a:pt x="142" y="21"/>
                    <a:pt x="141" y="21"/>
                  </a:cubicBezTo>
                  <a:cubicBezTo>
                    <a:pt x="141" y="21"/>
                    <a:pt x="141" y="21"/>
                    <a:pt x="141" y="21"/>
                  </a:cubicBezTo>
                  <a:cubicBezTo>
                    <a:pt x="141" y="21"/>
                    <a:pt x="141" y="21"/>
                    <a:pt x="141" y="21"/>
                  </a:cubicBezTo>
                  <a:cubicBezTo>
                    <a:pt x="142" y="21"/>
                    <a:pt x="142" y="21"/>
                    <a:pt x="142" y="21"/>
                  </a:cubicBezTo>
                  <a:cubicBezTo>
                    <a:pt x="143" y="21"/>
                    <a:pt x="144" y="21"/>
                    <a:pt x="145" y="21"/>
                  </a:cubicBezTo>
                  <a:cubicBezTo>
                    <a:pt x="145" y="21"/>
                    <a:pt x="145" y="21"/>
                    <a:pt x="145" y="21"/>
                  </a:cubicBezTo>
                  <a:cubicBezTo>
                    <a:pt x="145" y="21"/>
                    <a:pt x="145" y="21"/>
                    <a:pt x="145" y="21"/>
                  </a:cubicBezTo>
                  <a:close/>
                  <a:moveTo>
                    <a:pt x="42" y="57"/>
                  </a:moveTo>
                  <a:cubicBezTo>
                    <a:pt x="42" y="57"/>
                    <a:pt x="42" y="57"/>
                    <a:pt x="42" y="57"/>
                  </a:cubicBezTo>
                  <a:cubicBezTo>
                    <a:pt x="41" y="57"/>
                    <a:pt x="40" y="57"/>
                    <a:pt x="40" y="57"/>
                  </a:cubicBezTo>
                  <a:cubicBezTo>
                    <a:pt x="40" y="57"/>
                    <a:pt x="39" y="57"/>
                    <a:pt x="39" y="57"/>
                  </a:cubicBezTo>
                  <a:cubicBezTo>
                    <a:pt x="40" y="57"/>
                    <a:pt x="40" y="58"/>
                    <a:pt x="40" y="58"/>
                  </a:cubicBezTo>
                  <a:cubicBezTo>
                    <a:pt x="40" y="58"/>
                    <a:pt x="41" y="58"/>
                    <a:pt x="42" y="57"/>
                  </a:cubicBezTo>
                  <a:cubicBezTo>
                    <a:pt x="42" y="57"/>
                    <a:pt x="42" y="57"/>
                    <a:pt x="42" y="57"/>
                  </a:cubicBezTo>
                  <a:cubicBezTo>
                    <a:pt x="42" y="57"/>
                    <a:pt x="42" y="57"/>
                    <a:pt x="42" y="57"/>
                  </a:cubicBezTo>
                  <a:close/>
                  <a:moveTo>
                    <a:pt x="81" y="10"/>
                  </a:moveTo>
                  <a:cubicBezTo>
                    <a:pt x="81" y="10"/>
                    <a:pt x="81" y="10"/>
                    <a:pt x="81" y="10"/>
                  </a:cubicBezTo>
                  <a:cubicBezTo>
                    <a:pt x="80" y="10"/>
                    <a:pt x="79" y="10"/>
                    <a:pt x="78" y="10"/>
                  </a:cubicBezTo>
                  <a:cubicBezTo>
                    <a:pt x="78" y="10"/>
                    <a:pt x="78" y="11"/>
                    <a:pt x="78" y="11"/>
                  </a:cubicBezTo>
                  <a:cubicBezTo>
                    <a:pt x="78" y="11"/>
                    <a:pt x="78" y="11"/>
                    <a:pt x="78" y="11"/>
                  </a:cubicBezTo>
                  <a:cubicBezTo>
                    <a:pt x="79" y="10"/>
                    <a:pt x="80" y="11"/>
                    <a:pt x="80" y="10"/>
                  </a:cubicBezTo>
                  <a:cubicBezTo>
                    <a:pt x="80" y="10"/>
                    <a:pt x="81" y="10"/>
                    <a:pt x="81" y="10"/>
                  </a:cubicBezTo>
                  <a:cubicBezTo>
                    <a:pt x="81" y="10"/>
                    <a:pt x="81" y="10"/>
                    <a:pt x="81" y="10"/>
                  </a:cubicBezTo>
                  <a:close/>
                  <a:moveTo>
                    <a:pt x="82" y="30"/>
                  </a:moveTo>
                  <a:cubicBezTo>
                    <a:pt x="82" y="31"/>
                    <a:pt x="82" y="30"/>
                    <a:pt x="83" y="30"/>
                  </a:cubicBezTo>
                  <a:cubicBezTo>
                    <a:pt x="83" y="30"/>
                    <a:pt x="83" y="30"/>
                    <a:pt x="83" y="30"/>
                  </a:cubicBezTo>
                  <a:cubicBezTo>
                    <a:pt x="82" y="30"/>
                    <a:pt x="82" y="29"/>
                    <a:pt x="81" y="30"/>
                  </a:cubicBezTo>
                  <a:cubicBezTo>
                    <a:pt x="81" y="30"/>
                    <a:pt x="81" y="30"/>
                    <a:pt x="82" y="30"/>
                  </a:cubicBezTo>
                  <a:close/>
                  <a:moveTo>
                    <a:pt x="76" y="11"/>
                  </a:moveTo>
                  <a:cubicBezTo>
                    <a:pt x="76" y="11"/>
                    <a:pt x="75" y="11"/>
                    <a:pt x="75" y="11"/>
                  </a:cubicBezTo>
                  <a:cubicBezTo>
                    <a:pt x="75" y="11"/>
                    <a:pt x="75" y="11"/>
                    <a:pt x="75" y="11"/>
                  </a:cubicBezTo>
                  <a:cubicBezTo>
                    <a:pt x="75" y="12"/>
                    <a:pt x="76" y="12"/>
                    <a:pt x="76" y="11"/>
                  </a:cubicBezTo>
                  <a:cubicBezTo>
                    <a:pt x="76" y="11"/>
                    <a:pt x="76" y="11"/>
                    <a:pt x="76" y="11"/>
                  </a:cubicBezTo>
                  <a:close/>
                  <a:moveTo>
                    <a:pt x="113" y="49"/>
                  </a:moveTo>
                  <a:cubicBezTo>
                    <a:pt x="113" y="49"/>
                    <a:pt x="113" y="49"/>
                    <a:pt x="113" y="49"/>
                  </a:cubicBezTo>
                  <a:cubicBezTo>
                    <a:pt x="112" y="49"/>
                    <a:pt x="112" y="49"/>
                    <a:pt x="111" y="49"/>
                  </a:cubicBezTo>
                  <a:cubicBezTo>
                    <a:pt x="111" y="49"/>
                    <a:pt x="111" y="49"/>
                    <a:pt x="111" y="49"/>
                  </a:cubicBezTo>
                  <a:cubicBezTo>
                    <a:pt x="111" y="49"/>
                    <a:pt x="111" y="49"/>
                    <a:pt x="111" y="49"/>
                  </a:cubicBezTo>
                  <a:cubicBezTo>
                    <a:pt x="112" y="49"/>
                    <a:pt x="112" y="49"/>
                    <a:pt x="113" y="49"/>
                  </a:cubicBezTo>
                  <a:cubicBezTo>
                    <a:pt x="113" y="49"/>
                    <a:pt x="113" y="49"/>
                    <a:pt x="113" y="49"/>
                  </a:cubicBezTo>
                  <a:cubicBezTo>
                    <a:pt x="113" y="49"/>
                    <a:pt x="113" y="49"/>
                    <a:pt x="113" y="49"/>
                  </a:cubicBezTo>
                  <a:close/>
                  <a:moveTo>
                    <a:pt x="94" y="35"/>
                  </a:moveTo>
                  <a:cubicBezTo>
                    <a:pt x="94" y="35"/>
                    <a:pt x="94" y="35"/>
                    <a:pt x="94" y="35"/>
                  </a:cubicBezTo>
                  <a:cubicBezTo>
                    <a:pt x="94" y="35"/>
                    <a:pt x="94" y="35"/>
                    <a:pt x="94" y="35"/>
                  </a:cubicBezTo>
                  <a:cubicBezTo>
                    <a:pt x="94" y="35"/>
                    <a:pt x="94" y="35"/>
                    <a:pt x="95" y="35"/>
                  </a:cubicBezTo>
                  <a:cubicBezTo>
                    <a:pt x="95" y="35"/>
                    <a:pt x="96" y="35"/>
                    <a:pt x="96" y="35"/>
                  </a:cubicBezTo>
                  <a:cubicBezTo>
                    <a:pt x="97" y="35"/>
                    <a:pt x="96" y="35"/>
                    <a:pt x="96" y="35"/>
                  </a:cubicBezTo>
                  <a:cubicBezTo>
                    <a:pt x="96" y="35"/>
                    <a:pt x="95" y="35"/>
                    <a:pt x="94" y="35"/>
                  </a:cubicBezTo>
                  <a:close/>
                  <a:moveTo>
                    <a:pt x="121" y="22"/>
                  </a:moveTo>
                  <a:cubicBezTo>
                    <a:pt x="121" y="22"/>
                    <a:pt x="121" y="22"/>
                    <a:pt x="121" y="22"/>
                  </a:cubicBezTo>
                  <a:cubicBezTo>
                    <a:pt x="121" y="22"/>
                    <a:pt x="120" y="22"/>
                    <a:pt x="120" y="22"/>
                  </a:cubicBezTo>
                  <a:cubicBezTo>
                    <a:pt x="120" y="22"/>
                    <a:pt x="119" y="22"/>
                    <a:pt x="119" y="22"/>
                  </a:cubicBezTo>
                  <a:cubicBezTo>
                    <a:pt x="119" y="22"/>
                    <a:pt x="120" y="22"/>
                    <a:pt x="120" y="22"/>
                  </a:cubicBezTo>
                  <a:cubicBezTo>
                    <a:pt x="120" y="22"/>
                    <a:pt x="121" y="22"/>
                    <a:pt x="121" y="22"/>
                  </a:cubicBezTo>
                  <a:cubicBezTo>
                    <a:pt x="121" y="22"/>
                    <a:pt x="121" y="22"/>
                    <a:pt x="121" y="22"/>
                  </a:cubicBezTo>
                  <a:close/>
                  <a:moveTo>
                    <a:pt x="164" y="55"/>
                  </a:moveTo>
                  <a:cubicBezTo>
                    <a:pt x="164" y="55"/>
                    <a:pt x="163" y="55"/>
                    <a:pt x="163" y="55"/>
                  </a:cubicBezTo>
                  <a:cubicBezTo>
                    <a:pt x="163" y="55"/>
                    <a:pt x="163" y="55"/>
                    <a:pt x="163" y="55"/>
                  </a:cubicBezTo>
                  <a:cubicBezTo>
                    <a:pt x="164" y="56"/>
                    <a:pt x="164" y="56"/>
                    <a:pt x="164" y="56"/>
                  </a:cubicBezTo>
                  <a:cubicBezTo>
                    <a:pt x="164" y="55"/>
                    <a:pt x="164" y="55"/>
                    <a:pt x="164" y="55"/>
                  </a:cubicBezTo>
                  <a:close/>
                  <a:moveTo>
                    <a:pt x="169" y="57"/>
                  </a:moveTo>
                  <a:cubicBezTo>
                    <a:pt x="169" y="57"/>
                    <a:pt x="168" y="57"/>
                    <a:pt x="169" y="57"/>
                  </a:cubicBezTo>
                  <a:cubicBezTo>
                    <a:pt x="169" y="57"/>
                    <a:pt x="169" y="58"/>
                    <a:pt x="169" y="57"/>
                  </a:cubicBezTo>
                  <a:cubicBezTo>
                    <a:pt x="169" y="57"/>
                    <a:pt x="170" y="57"/>
                    <a:pt x="169" y="57"/>
                  </a:cubicBezTo>
                  <a:cubicBezTo>
                    <a:pt x="169" y="57"/>
                    <a:pt x="169" y="57"/>
                    <a:pt x="169" y="57"/>
                  </a:cubicBezTo>
                  <a:close/>
                  <a:moveTo>
                    <a:pt x="99" y="8"/>
                  </a:moveTo>
                  <a:cubicBezTo>
                    <a:pt x="99" y="8"/>
                    <a:pt x="98" y="7"/>
                    <a:pt x="98" y="8"/>
                  </a:cubicBezTo>
                  <a:cubicBezTo>
                    <a:pt x="98" y="8"/>
                    <a:pt x="98" y="8"/>
                    <a:pt x="98" y="8"/>
                  </a:cubicBezTo>
                  <a:cubicBezTo>
                    <a:pt x="98" y="8"/>
                    <a:pt x="99" y="8"/>
                    <a:pt x="99" y="8"/>
                  </a:cubicBezTo>
                  <a:cubicBezTo>
                    <a:pt x="99" y="8"/>
                    <a:pt x="99" y="8"/>
                    <a:pt x="99" y="8"/>
                  </a:cubicBezTo>
                  <a:close/>
                  <a:moveTo>
                    <a:pt x="150" y="16"/>
                  </a:moveTo>
                  <a:cubicBezTo>
                    <a:pt x="150" y="16"/>
                    <a:pt x="150" y="16"/>
                    <a:pt x="150" y="16"/>
                  </a:cubicBezTo>
                  <a:cubicBezTo>
                    <a:pt x="150" y="16"/>
                    <a:pt x="150" y="16"/>
                    <a:pt x="150" y="16"/>
                  </a:cubicBezTo>
                  <a:cubicBezTo>
                    <a:pt x="151" y="16"/>
                    <a:pt x="151" y="16"/>
                    <a:pt x="151" y="16"/>
                  </a:cubicBezTo>
                  <a:cubicBezTo>
                    <a:pt x="151" y="16"/>
                    <a:pt x="151" y="16"/>
                    <a:pt x="152" y="16"/>
                  </a:cubicBezTo>
                  <a:cubicBezTo>
                    <a:pt x="152" y="16"/>
                    <a:pt x="151" y="16"/>
                    <a:pt x="151" y="16"/>
                  </a:cubicBezTo>
                  <a:cubicBezTo>
                    <a:pt x="151" y="16"/>
                    <a:pt x="150" y="16"/>
                    <a:pt x="150" y="16"/>
                  </a:cubicBezTo>
                  <a:close/>
                  <a:moveTo>
                    <a:pt x="86" y="28"/>
                  </a:moveTo>
                  <a:cubicBezTo>
                    <a:pt x="85" y="28"/>
                    <a:pt x="85" y="28"/>
                    <a:pt x="85" y="28"/>
                  </a:cubicBezTo>
                  <a:cubicBezTo>
                    <a:pt x="84" y="28"/>
                    <a:pt x="84" y="28"/>
                    <a:pt x="85" y="28"/>
                  </a:cubicBezTo>
                  <a:cubicBezTo>
                    <a:pt x="85" y="28"/>
                    <a:pt x="85" y="28"/>
                    <a:pt x="86" y="28"/>
                  </a:cubicBezTo>
                  <a:cubicBezTo>
                    <a:pt x="86" y="28"/>
                    <a:pt x="86" y="28"/>
                    <a:pt x="86" y="28"/>
                  </a:cubicBezTo>
                  <a:close/>
                  <a:moveTo>
                    <a:pt x="94" y="5"/>
                  </a:moveTo>
                  <a:cubicBezTo>
                    <a:pt x="93" y="5"/>
                    <a:pt x="93" y="5"/>
                    <a:pt x="92" y="5"/>
                  </a:cubicBezTo>
                  <a:cubicBezTo>
                    <a:pt x="92" y="5"/>
                    <a:pt x="92" y="5"/>
                    <a:pt x="92" y="5"/>
                  </a:cubicBezTo>
                  <a:cubicBezTo>
                    <a:pt x="93" y="5"/>
                    <a:pt x="93" y="5"/>
                    <a:pt x="93" y="5"/>
                  </a:cubicBezTo>
                  <a:cubicBezTo>
                    <a:pt x="93" y="5"/>
                    <a:pt x="93" y="5"/>
                    <a:pt x="93" y="5"/>
                  </a:cubicBezTo>
                  <a:cubicBezTo>
                    <a:pt x="94" y="5"/>
                    <a:pt x="94" y="5"/>
                    <a:pt x="94" y="5"/>
                  </a:cubicBezTo>
                  <a:cubicBezTo>
                    <a:pt x="94" y="5"/>
                    <a:pt x="94" y="5"/>
                    <a:pt x="94" y="5"/>
                  </a:cubicBezTo>
                  <a:close/>
                  <a:moveTo>
                    <a:pt x="91" y="29"/>
                  </a:moveTo>
                  <a:cubicBezTo>
                    <a:pt x="90" y="29"/>
                    <a:pt x="90" y="29"/>
                    <a:pt x="91" y="29"/>
                  </a:cubicBezTo>
                  <a:cubicBezTo>
                    <a:pt x="91" y="30"/>
                    <a:pt x="91" y="30"/>
                    <a:pt x="91" y="29"/>
                  </a:cubicBezTo>
                  <a:cubicBezTo>
                    <a:pt x="91" y="29"/>
                    <a:pt x="92" y="29"/>
                    <a:pt x="91" y="29"/>
                  </a:cubicBezTo>
                  <a:cubicBezTo>
                    <a:pt x="91" y="29"/>
                    <a:pt x="91" y="29"/>
                    <a:pt x="91" y="29"/>
                  </a:cubicBezTo>
                  <a:close/>
                  <a:moveTo>
                    <a:pt x="66" y="19"/>
                  </a:moveTo>
                  <a:cubicBezTo>
                    <a:pt x="66" y="19"/>
                    <a:pt x="67" y="19"/>
                    <a:pt x="67" y="18"/>
                  </a:cubicBezTo>
                  <a:cubicBezTo>
                    <a:pt x="67" y="18"/>
                    <a:pt x="66" y="18"/>
                    <a:pt x="66" y="18"/>
                  </a:cubicBezTo>
                  <a:cubicBezTo>
                    <a:pt x="66" y="19"/>
                    <a:pt x="66" y="19"/>
                    <a:pt x="66" y="19"/>
                  </a:cubicBezTo>
                  <a:cubicBezTo>
                    <a:pt x="65" y="19"/>
                    <a:pt x="65" y="19"/>
                    <a:pt x="65" y="19"/>
                  </a:cubicBezTo>
                  <a:cubicBezTo>
                    <a:pt x="65" y="19"/>
                    <a:pt x="65" y="19"/>
                    <a:pt x="66" y="19"/>
                  </a:cubicBezTo>
                  <a:cubicBezTo>
                    <a:pt x="66" y="19"/>
                    <a:pt x="66" y="19"/>
                    <a:pt x="66" y="19"/>
                  </a:cubicBezTo>
                  <a:close/>
                  <a:moveTo>
                    <a:pt x="67" y="54"/>
                  </a:moveTo>
                  <a:cubicBezTo>
                    <a:pt x="67" y="54"/>
                    <a:pt x="67" y="54"/>
                    <a:pt x="67" y="54"/>
                  </a:cubicBezTo>
                  <a:cubicBezTo>
                    <a:pt x="67" y="54"/>
                    <a:pt x="66" y="54"/>
                    <a:pt x="66" y="54"/>
                  </a:cubicBezTo>
                  <a:cubicBezTo>
                    <a:pt x="66" y="54"/>
                    <a:pt x="66" y="54"/>
                    <a:pt x="66" y="54"/>
                  </a:cubicBezTo>
                  <a:cubicBezTo>
                    <a:pt x="66" y="54"/>
                    <a:pt x="66" y="54"/>
                    <a:pt x="66" y="54"/>
                  </a:cubicBezTo>
                  <a:cubicBezTo>
                    <a:pt x="66" y="54"/>
                    <a:pt x="66" y="54"/>
                    <a:pt x="67" y="54"/>
                  </a:cubicBezTo>
                  <a:close/>
                  <a:moveTo>
                    <a:pt x="10" y="16"/>
                  </a:moveTo>
                  <a:cubicBezTo>
                    <a:pt x="10" y="16"/>
                    <a:pt x="10" y="16"/>
                    <a:pt x="10" y="16"/>
                  </a:cubicBezTo>
                  <a:cubicBezTo>
                    <a:pt x="10" y="16"/>
                    <a:pt x="10" y="16"/>
                    <a:pt x="10" y="17"/>
                  </a:cubicBezTo>
                  <a:cubicBezTo>
                    <a:pt x="10" y="17"/>
                    <a:pt x="10" y="17"/>
                    <a:pt x="10" y="16"/>
                  </a:cubicBezTo>
                  <a:cubicBezTo>
                    <a:pt x="10" y="16"/>
                    <a:pt x="10" y="16"/>
                    <a:pt x="10" y="16"/>
                  </a:cubicBezTo>
                  <a:close/>
                  <a:moveTo>
                    <a:pt x="79" y="14"/>
                  </a:moveTo>
                  <a:cubicBezTo>
                    <a:pt x="79" y="14"/>
                    <a:pt x="79" y="14"/>
                    <a:pt x="79" y="14"/>
                  </a:cubicBezTo>
                  <a:cubicBezTo>
                    <a:pt x="80" y="14"/>
                    <a:pt x="80" y="14"/>
                    <a:pt x="80" y="14"/>
                  </a:cubicBezTo>
                  <a:cubicBezTo>
                    <a:pt x="80" y="14"/>
                    <a:pt x="80" y="14"/>
                    <a:pt x="80" y="14"/>
                  </a:cubicBezTo>
                  <a:cubicBezTo>
                    <a:pt x="80" y="14"/>
                    <a:pt x="80" y="14"/>
                    <a:pt x="80" y="14"/>
                  </a:cubicBezTo>
                  <a:cubicBezTo>
                    <a:pt x="80" y="14"/>
                    <a:pt x="79" y="13"/>
                    <a:pt x="79" y="14"/>
                  </a:cubicBezTo>
                  <a:close/>
                  <a:moveTo>
                    <a:pt x="91" y="16"/>
                  </a:moveTo>
                  <a:cubicBezTo>
                    <a:pt x="91" y="16"/>
                    <a:pt x="91" y="16"/>
                    <a:pt x="90" y="16"/>
                  </a:cubicBezTo>
                  <a:cubicBezTo>
                    <a:pt x="90" y="16"/>
                    <a:pt x="90" y="16"/>
                    <a:pt x="90" y="17"/>
                  </a:cubicBezTo>
                  <a:cubicBezTo>
                    <a:pt x="90" y="17"/>
                    <a:pt x="91" y="17"/>
                    <a:pt x="91" y="17"/>
                  </a:cubicBezTo>
                  <a:cubicBezTo>
                    <a:pt x="91" y="16"/>
                    <a:pt x="91" y="16"/>
                    <a:pt x="91" y="16"/>
                  </a:cubicBezTo>
                  <a:close/>
                  <a:moveTo>
                    <a:pt x="43" y="43"/>
                  </a:moveTo>
                  <a:cubicBezTo>
                    <a:pt x="43" y="43"/>
                    <a:pt x="43" y="43"/>
                    <a:pt x="43" y="43"/>
                  </a:cubicBezTo>
                  <a:cubicBezTo>
                    <a:pt x="43" y="43"/>
                    <a:pt x="44" y="43"/>
                    <a:pt x="44" y="43"/>
                  </a:cubicBezTo>
                  <a:cubicBezTo>
                    <a:pt x="44" y="43"/>
                    <a:pt x="44" y="43"/>
                    <a:pt x="44" y="43"/>
                  </a:cubicBezTo>
                  <a:cubicBezTo>
                    <a:pt x="44" y="42"/>
                    <a:pt x="43" y="42"/>
                    <a:pt x="43" y="43"/>
                  </a:cubicBezTo>
                  <a:close/>
                  <a:moveTo>
                    <a:pt x="166" y="55"/>
                  </a:moveTo>
                  <a:cubicBezTo>
                    <a:pt x="166" y="55"/>
                    <a:pt x="166" y="55"/>
                    <a:pt x="166" y="55"/>
                  </a:cubicBezTo>
                  <a:cubicBezTo>
                    <a:pt x="165" y="56"/>
                    <a:pt x="165" y="56"/>
                    <a:pt x="165" y="56"/>
                  </a:cubicBezTo>
                  <a:cubicBezTo>
                    <a:pt x="166" y="56"/>
                    <a:pt x="166" y="56"/>
                    <a:pt x="166" y="56"/>
                  </a:cubicBezTo>
                  <a:cubicBezTo>
                    <a:pt x="166" y="56"/>
                    <a:pt x="166" y="56"/>
                    <a:pt x="166" y="55"/>
                  </a:cubicBezTo>
                  <a:close/>
                  <a:moveTo>
                    <a:pt x="64" y="54"/>
                  </a:moveTo>
                  <a:cubicBezTo>
                    <a:pt x="64" y="54"/>
                    <a:pt x="64" y="54"/>
                    <a:pt x="64" y="54"/>
                  </a:cubicBezTo>
                  <a:cubicBezTo>
                    <a:pt x="63" y="54"/>
                    <a:pt x="63" y="54"/>
                    <a:pt x="63" y="54"/>
                  </a:cubicBezTo>
                  <a:cubicBezTo>
                    <a:pt x="64" y="55"/>
                    <a:pt x="64" y="54"/>
                    <a:pt x="64" y="54"/>
                  </a:cubicBezTo>
                  <a:cubicBezTo>
                    <a:pt x="64" y="54"/>
                    <a:pt x="64" y="54"/>
                    <a:pt x="64" y="54"/>
                  </a:cubicBezTo>
                  <a:close/>
                  <a:moveTo>
                    <a:pt x="79" y="13"/>
                  </a:moveTo>
                  <a:cubicBezTo>
                    <a:pt x="79" y="13"/>
                    <a:pt x="79" y="13"/>
                    <a:pt x="78" y="13"/>
                  </a:cubicBezTo>
                  <a:cubicBezTo>
                    <a:pt x="78" y="13"/>
                    <a:pt x="78" y="13"/>
                    <a:pt x="78" y="13"/>
                  </a:cubicBezTo>
                  <a:cubicBezTo>
                    <a:pt x="78" y="13"/>
                    <a:pt x="78" y="13"/>
                    <a:pt x="78" y="13"/>
                  </a:cubicBezTo>
                  <a:cubicBezTo>
                    <a:pt x="79" y="13"/>
                    <a:pt x="79" y="13"/>
                    <a:pt x="79" y="13"/>
                  </a:cubicBezTo>
                  <a:cubicBezTo>
                    <a:pt x="79" y="13"/>
                    <a:pt x="79" y="13"/>
                    <a:pt x="79" y="13"/>
                  </a:cubicBezTo>
                  <a:cubicBezTo>
                    <a:pt x="80" y="13"/>
                    <a:pt x="79" y="13"/>
                    <a:pt x="79" y="13"/>
                  </a:cubicBezTo>
                  <a:close/>
                  <a:moveTo>
                    <a:pt x="92" y="8"/>
                  </a:moveTo>
                  <a:cubicBezTo>
                    <a:pt x="91" y="8"/>
                    <a:pt x="91" y="8"/>
                    <a:pt x="91" y="8"/>
                  </a:cubicBezTo>
                  <a:cubicBezTo>
                    <a:pt x="91" y="8"/>
                    <a:pt x="91" y="8"/>
                    <a:pt x="91" y="8"/>
                  </a:cubicBezTo>
                  <a:cubicBezTo>
                    <a:pt x="91" y="9"/>
                    <a:pt x="91" y="8"/>
                    <a:pt x="92" y="8"/>
                  </a:cubicBezTo>
                  <a:cubicBezTo>
                    <a:pt x="92" y="8"/>
                    <a:pt x="92" y="8"/>
                    <a:pt x="92" y="8"/>
                  </a:cubicBezTo>
                  <a:close/>
                  <a:moveTo>
                    <a:pt x="89" y="9"/>
                  </a:moveTo>
                  <a:cubicBezTo>
                    <a:pt x="89" y="9"/>
                    <a:pt x="89" y="9"/>
                    <a:pt x="89" y="9"/>
                  </a:cubicBezTo>
                  <a:cubicBezTo>
                    <a:pt x="89" y="9"/>
                    <a:pt x="89" y="9"/>
                    <a:pt x="89" y="9"/>
                  </a:cubicBezTo>
                  <a:cubicBezTo>
                    <a:pt x="89" y="9"/>
                    <a:pt x="89" y="9"/>
                    <a:pt x="89" y="9"/>
                  </a:cubicBezTo>
                  <a:cubicBezTo>
                    <a:pt x="89" y="9"/>
                    <a:pt x="89" y="9"/>
                    <a:pt x="89" y="9"/>
                  </a:cubicBezTo>
                  <a:close/>
                  <a:moveTo>
                    <a:pt x="90" y="16"/>
                  </a:moveTo>
                  <a:cubicBezTo>
                    <a:pt x="90" y="16"/>
                    <a:pt x="89" y="16"/>
                    <a:pt x="89" y="16"/>
                  </a:cubicBezTo>
                  <a:cubicBezTo>
                    <a:pt x="89" y="16"/>
                    <a:pt x="89" y="17"/>
                    <a:pt x="89" y="17"/>
                  </a:cubicBezTo>
                  <a:cubicBezTo>
                    <a:pt x="89" y="17"/>
                    <a:pt x="90" y="17"/>
                    <a:pt x="90" y="17"/>
                  </a:cubicBezTo>
                  <a:cubicBezTo>
                    <a:pt x="90" y="17"/>
                    <a:pt x="90" y="16"/>
                    <a:pt x="90" y="16"/>
                  </a:cubicBezTo>
                  <a:close/>
                  <a:moveTo>
                    <a:pt x="170" y="42"/>
                  </a:moveTo>
                  <a:cubicBezTo>
                    <a:pt x="171" y="42"/>
                    <a:pt x="170" y="42"/>
                    <a:pt x="170" y="42"/>
                  </a:cubicBezTo>
                  <a:cubicBezTo>
                    <a:pt x="170" y="41"/>
                    <a:pt x="170" y="41"/>
                    <a:pt x="170" y="42"/>
                  </a:cubicBezTo>
                  <a:cubicBezTo>
                    <a:pt x="170" y="42"/>
                    <a:pt x="170" y="42"/>
                    <a:pt x="170" y="42"/>
                  </a:cubicBezTo>
                  <a:cubicBezTo>
                    <a:pt x="170" y="42"/>
                    <a:pt x="170" y="42"/>
                    <a:pt x="170" y="42"/>
                  </a:cubicBezTo>
                  <a:close/>
                  <a:moveTo>
                    <a:pt x="61" y="11"/>
                  </a:moveTo>
                  <a:cubicBezTo>
                    <a:pt x="60" y="11"/>
                    <a:pt x="60" y="11"/>
                    <a:pt x="60" y="11"/>
                  </a:cubicBezTo>
                  <a:cubicBezTo>
                    <a:pt x="60" y="11"/>
                    <a:pt x="60" y="11"/>
                    <a:pt x="60" y="11"/>
                  </a:cubicBezTo>
                  <a:cubicBezTo>
                    <a:pt x="60" y="11"/>
                    <a:pt x="60" y="11"/>
                    <a:pt x="60" y="11"/>
                  </a:cubicBezTo>
                  <a:cubicBezTo>
                    <a:pt x="60" y="11"/>
                    <a:pt x="60" y="11"/>
                    <a:pt x="61" y="11"/>
                  </a:cubicBezTo>
                  <a:close/>
                  <a:moveTo>
                    <a:pt x="46" y="42"/>
                  </a:moveTo>
                  <a:cubicBezTo>
                    <a:pt x="46" y="42"/>
                    <a:pt x="46" y="42"/>
                    <a:pt x="46" y="42"/>
                  </a:cubicBezTo>
                  <a:cubicBezTo>
                    <a:pt x="46" y="42"/>
                    <a:pt x="46" y="42"/>
                    <a:pt x="46" y="42"/>
                  </a:cubicBezTo>
                  <a:cubicBezTo>
                    <a:pt x="46" y="42"/>
                    <a:pt x="46" y="42"/>
                    <a:pt x="46" y="42"/>
                  </a:cubicBezTo>
                  <a:cubicBezTo>
                    <a:pt x="46" y="42"/>
                    <a:pt x="46" y="42"/>
                    <a:pt x="46" y="42"/>
                  </a:cubicBezTo>
                  <a:close/>
                  <a:moveTo>
                    <a:pt x="11" y="23"/>
                  </a:moveTo>
                  <a:cubicBezTo>
                    <a:pt x="11" y="23"/>
                    <a:pt x="11" y="23"/>
                    <a:pt x="11" y="23"/>
                  </a:cubicBezTo>
                  <a:cubicBezTo>
                    <a:pt x="11" y="23"/>
                    <a:pt x="10" y="23"/>
                    <a:pt x="10" y="23"/>
                  </a:cubicBezTo>
                  <a:cubicBezTo>
                    <a:pt x="10" y="23"/>
                    <a:pt x="10" y="23"/>
                    <a:pt x="10" y="23"/>
                  </a:cubicBezTo>
                  <a:cubicBezTo>
                    <a:pt x="11" y="23"/>
                    <a:pt x="11" y="23"/>
                    <a:pt x="11" y="23"/>
                  </a:cubicBezTo>
                  <a:close/>
                  <a:moveTo>
                    <a:pt x="12" y="21"/>
                  </a:moveTo>
                  <a:cubicBezTo>
                    <a:pt x="12" y="21"/>
                    <a:pt x="12" y="21"/>
                    <a:pt x="11" y="21"/>
                  </a:cubicBezTo>
                  <a:cubicBezTo>
                    <a:pt x="11" y="21"/>
                    <a:pt x="11" y="22"/>
                    <a:pt x="11" y="22"/>
                  </a:cubicBezTo>
                  <a:cubicBezTo>
                    <a:pt x="12" y="22"/>
                    <a:pt x="12" y="22"/>
                    <a:pt x="12" y="21"/>
                  </a:cubicBezTo>
                  <a:cubicBezTo>
                    <a:pt x="12" y="21"/>
                    <a:pt x="12" y="21"/>
                    <a:pt x="12" y="21"/>
                  </a:cubicBezTo>
                  <a:close/>
                  <a:moveTo>
                    <a:pt x="158" y="53"/>
                  </a:moveTo>
                  <a:cubicBezTo>
                    <a:pt x="158" y="52"/>
                    <a:pt x="158" y="52"/>
                    <a:pt x="158" y="53"/>
                  </a:cubicBezTo>
                  <a:cubicBezTo>
                    <a:pt x="158" y="53"/>
                    <a:pt x="158" y="53"/>
                    <a:pt x="158" y="53"/>
                  </a:cubicBezTo>
                  <a:cubicBezTo>
                    <a:pt x="158" y="53"/>
                    <a:pt x="158" y="53"/>
                    <a:pt x="158" y="53"/>
                  </a:cubicBezTo>
                  <a:cubicBezTo>
                    <a:pt x="158" y="53"/>
                    <a:pt x="158" y="53"/>
                    <a:pt x="158" y="53"/>
                  </a:cubicBezTo>
                  <a:close/>
                  <a:moveTo>
                    <a:pt x="126" y="22"/>
                  </a:moveTo>
                  <a:cubicBezTo>
                    <a:pt x="126" y="22"/>
                    <a:pt x="126" y="22"/>
                    <a:pt x="126" y="22"/>
                  </a:cubicBezTo>
                  <a:cubicBezTo>
                    <a:pt x="126" y="22"/>
                    <a:pt x="126" y="23"/>
                    <a:pt x="126" y="22"/>
                  </a:cubicBezTo>
                  <a:cubicBezTo>
                    <a:pt x="126" y="22"/>
                    <a:pt x="126" y="22"/>
                    <a:pt x="126" y="22"/>
                  </a:cubicBezTo>
                  <a:cubicBezTo>
                    <a:pt x="126" y="22"/>
                    <a:pt x="126" y="22"/>
                    <a:pt x="126" y="22"/>
                  </a:cubicBezTo>
                  <a:close/>
                  <a:moveTo>
                    <a:pt x="83" y="28"/>
                  </a:moveTo>
                  <a:cubicBezTo>
                    <a:pt x="83" y="28"/>
                    <a:pt x="83" y="28"/>
                    <a:pt x="83" y="28"/>
                  </a:cubicBezTo>
                  <a:cubicBezTo>
                    <a:pt x="83" y="28"/>
                    <a:pt x="83" y="28"/>
                    <a:pt x="83" y="28"/>
                  </a:cubicBezTo>
                  <a:cubicBezTo>
                    <a:pt x="83" y="28"/>
                    <a:pt x="83" y="28"/>
                    <a:pt x="84" y="28"/>
                  </a:cubicBezTo>
                  <a:cubicBezTo>
                    <a:pt x="84" y="28"/>
                    <a:pt x="84" y="28"/>
                    <a:pt x="83" y="28"/>
                  </a:cubicBezTo>
                  <a:close/>
                  <a:moveTo>
                    <a:pt x="84" y="9"/>
                  </a:moveTo>
                  <a:cubicBezTo>
                    <a:pt x="84" y="9"/>
                    <a:pt x="84" y="9"/>
                    <a:pt x="83" y="9"/>
                  </a:cubicBezTo>
                  <a:cubicBezTo>
                    <a:pt x="83" y="9"/>
                    <a:pt x="83" y="9"/>
                    <a:pt x="84" y="9"/>
                  </a:cubicBezTo>
                  <a:cubicBezTo>
                    <a:pt x="84" y="9"/>
                    <a:pt x="84" y="9"/>
                    <a:pt x="84" y="9"/>
                  </a:cubicBezTo>
                  <a:cubicBezTo>
                    <a:pt x="84" y="9"/>
                    <a:pt x="84" y="9"/>
                    <a:pt x="84" y="9"/>
                  </a:cubicBezTo>
                  <a:close/>
                  <a:moveTo>
                    <a:pt x="81" y="13"/>
                  </a:moveTo>
                  <a:cubicBezTo>
                    <a:pt x="81" y="13"/>
                    <a:pt x="80" y="13"/>
                    <a:pt x="80" y="13"/>
                  </a:cubicBezTo>
                  <a:cubicBezTo>
                    <a:pt x="80" y="13"/>
                    <a:pt x="80" y="13"/>
                    <a:pt x="80" y="13"/>
                  </a:cubicBezTo>
                  <a:cubicBezTo>
                    <a:pt x="80" y="13"/>
                    <a:pt x="81" y="13"/>
                    <a:pt x="81" y="13"/>
                  </a:cubicBezTo>
                  <a:cubicBezTo>
                    <a:pt x="81" y="13"/>
                    <a:pt x="81" y="13"/>
                    <a:pt x="81" y="13"/>
                  </a:cubicBezTo>
                  <a:close/>
                  <a:moveTo>
                    <a:pt x="133" y="27"/>
                  </a:moveTo>
                  <a:cubicBezTo>
                    <a:pt x="133" y="27"/>
                    <a:pt x="133" y="27"/>
                    <a:pt x="133" y="27"/>
                  </a:cubicBezTo>
                  <a:cubicBezTo>
                    <a:pt x="133" y="27"/>
                    <a:pt x="133" y="27"/>
                    <a:pt x="133" y="27"/>
                  </a:cubicBezTo>
                  <a:cubicBezTo>
                    <a:pt x="133" y="28"/>
                    <a:pt x="133" y="28"/>
                    <a:pt x="134" y="27"/>
                  </a:cubicBezTo>
                  <a:cubicBezTo>
                    <a:pt x="134" y="27"/>
                    <a:pt x="134" y="27"/>
                    <a:pt x="133" y="27"/>
                  </a:cubicBezTo>
                  <a:close/>
                  <a:moveTo>
                    <a:pt x="67" y="53"/>
                  </a:moveTo>
                  <a:cubicBezTo>
                    <a:pt x="67" y="53"/>
                    <a:pt x="67" y="53"/>
                    <a:pt x="67" y="53"/>
                  </a:cubicBezTo>
                  <a:cubicBezTo>
                    <a:pt x="67" y="53"/>
                    <a:pt x="67" y="53"/>
                    <a:pt x="67" y="53"/>
                  </a:cubicBezTo>
                  <a:cubicBezTo>
                    <a:pt x="67" y="53"/>
                    <a:pt x="67" y="53"/>
                    <a:pt x="67" y="53"/>
                  </a:cubicBezTo>
                  <a:cubicBezTo>
                    <a:pt x="67" y="53"/>
                    <a:pt x="67" y="53"/>
                    <a:pt x="67" y="53"/>
                  </a:cubicBezTo>
                  <a:close/>
                  <a:moveTo>
                    <a:pt x="77" y="11"/>
                  </a:moveTo>
                  <a:cubicBezTo>
                    <a:pt x="77" y="11"/>
                    <a:pt x="77" y="11"/>
                    <a:pt x="77" y="11"/>
                  </a:cubicBezTo>
                  <a:cubicBezTo>
                    <a:pt x="77" y="11"/>
                    <a:pt x="77" y="11"/>
                    <a:pt x="77" y="11"/>
                  </a:cubicBezTo>
                  <a:cubicBezTo>
                    <a:pt x="77" y="11"/>
                    <a:pt x="77" y="11"/>
                    <a:pt x="77" y="11"/>
                  </a:cubicBezTo>
                  <a:cubicBezTo>
                    <a:pt x="77" y="11"/>
                    <a:pt x="77" y="11"/>
                    <a:pt x="77" y="11"/>
                  </a:cubicBezTo>
                  <a:close/>
                  <a:moveTo>
                    <a:pt x="139" y="13"/>
                  </a:moveTo>
                  <a:cubicBezTo>
                    <a:pt x="139" y="13"/>
                    <a:pt x="139" y="13"/>
                    <a:pt x="139" y="13"/>
                  </a:cubicBezTo>
                  <a:cubicBezTo>
                    <a:pt x="139" y="13"/>
                    <a:pt x="139" y="13"/>
                    <a:pt x="139" y="13"/>
                  </a:cubicBezTo>
                  <a:cubicBezTo>
                    <a:pt x="139" y="13"/>
                    <a:pt x="139" y="13"/>
                    <a:pt x="139" y="13"/>
                  </a:cubicBezTo>
                  <a:cubicBezTo>
                    <a:pt x="139" y="13"/>
                    <a:pt x="139" y="13"/>
                    <a:pt x="139" y="13"/>
                  </a:cubicBezTo>
                  <a:close/>
                  <a:moveTo>
                    <a:pt x="109" y="6"/>
                  </a:moveTo>
                  <a:cubicBezTo>
                    <a:pt x="109" y="6"/>
                    <a:pt x="109" y="7"/>
                    <a:pt x="109" y="7"/>
                  </a:cubicBezTo>
                  <a:cubicBezTo>
                    <a:pt x="109" y="7"/>
                    <a:pt x="109" y="7"/>
                    <a:pt x="109" y="6"/>
                  </a:cubicBezTo>
                  <a:cubicBezTo>
                    <a:pt x="109" y="6"/>
                    <a:pt x="109" y="6"/>
                    <a:pt x="109" y="6"/>
                  </a:cubicBezTo>
                  <a:cubicBezTo>
                    <a:pt x="109" y="6"/>
                    <a:pt x="109" y="6"/>
                    <a:pt x="109" y="6"/>
                  </a:cubicBezTo>
                  <a:close/>
                  <a:moveTo>
                    <a:pt x="14" y="20"/>
                  </a:moveTo>
                  <a:cubicBezTo>
                    <a:pt x="14" y="20"/>
                    <a:pt x="14" y="20"/>
                    <a:pt x="14" y="20"/>
                  </a:cubicBezTo>
                  <a:cubicBezTo>
                    <a:pt x="14" y="20"/>
                    <a:pt x="14" y="20"/>
                    <a:pt x="14" y="20"/>
                  </a:cubicBezTo>
                  <a:cubicBezTo>
                    <a:pt x="14" y="20"/>
                    <a:pt x="14" y="20"/>
                    <a:pt x="14" y="20"/>
                  </a:cubicBezTo>
                  <a:close/>
                  <a:moveTo>
                    <a:pt x="87" y="28"/>
                  </a:moveTo>
                  <a:cubicBezTo>
                    <a:pt x="87" y="28"/>
                    <a:pt x="87" y="28"/>
                    <a:pt x="87" y="28"/>
                  </a:cubicBezTo>
                  <a:cubicBezTo>
                    <a:pt x="87" y="28"/>
                    <a:pt x="87" y="28"/>
                    <a:pt x="87" y="28"/>
                  </a:cubicBezTo>
                  <a:cubicBezTo>
                    <a:pt x="87" y="28"/>
                    <a:pt x="87" y="28"/>
                    <a:pt x="87" y="28"/>
                  </a:cubicBezTo>
                  <a:cubicBezTo>
                    <a:pt x="87" y="28"/>
                    <a:pt x="87" y="28"/>
                    <a:pt x="87" y="28"/>
                  </a:cubicBezTo>
                  <a:close/>
                  <a:moveTo>
                    <a:pt x="121" y="1"/>
                  </a:moveTo>
                  <a:cubicBezTo>
                    <a:pt x="121" y="1"/>
                    <a:pt x="121" y="1"/>
                    <a:pt x="121" y="1"/>
                  </a:cubicBezTo>
                  <a:cubicBezTo>
                    <a:pt x="121" y="1"/>
                    <a:pt x="121" y="1"/>
                    <a:pt x="121" y="1"/>
                  </a:cubicBezTo>
                  <a:close/>
                  <a:moveTo>
                    <a:pt x="78" y="13"/>
                  </a:moveTo>
                  <a:cubicBezTo>
                    <a:pt x="78" y="13"/>
                    <a:pt x="78" y="13"/>
                    <a:pt x="78" y="13"/>
                  </a:cubicBezTo>
                  <a:cubicBezTo>
                    <a:pt x="78" y="13"/>
                    <a:pt x="78" y="13"/>
                    <a:pt x="78" y="13"/>
                  </a:cubicBezTo>
                  <a:cubicBezTo>
                    <a:pt x="78" y="13"/>
                    <a:pt x="78" y="13"/>
                    <a:pt x="78" y="13"/>
                  </a:cubicBezTo>
                  <a:cubicBezTo>
                    <a:pt x="78" y="13"/>
                    <a:pt x="78" y="13"/>
                    <a:pt x="78" y="13"/>
                  </a:cubicBezTo>
                  <a:close/>
                  <a:moveTo>
                    <a:pt x="67" y="18"/>
                  </a:moveTo>
                  <a:cubicBezTo>
                    <a:pt x="67" y="18"/>
                    <a:pt x="67" y="18"/>
                    <a:pt x="67" y="18"/>
                  </a:cubicBezTo>
                  <a:cubicBezTo>
                    <a:pt x="67" y="18"/>
                    <a:pt x="67" y="18"/>
                    <a:pt x="67" y="18"/>
                  </a:cubicBezTo>
                  <a:cubicBezTo>
                    <a:pt x="67" y="18"/>
                    <a:pt x="67" y="18"/>
                    <a:pt x="67" y="18"/>
                  </a:cubicBezTo>
                  <a:cubicBezTo>
                    <a:pt x="67" y="18"/>
                    <a:pt x="67" y="18"/>
                    <a:pt x="67" y="18"/>
                  </a:cubicBezTo>
                  <a:close/>
                  <a:moveTo>
                    <a:pt x="9" y="23"/>
                  </a:moveTo>
                  <a:cubicBezTo>
                    <a:pt x="9" y="23"/>
                    <a:pt x="9" y="23"/>
                    <a:pt x="9" y="24"/>
                  </a:cubicBezTo>
                  <a:cubicBezTo>
                    <a:pt x="9" y="24"/>
                    <a:pt x="9" y="24"/>
                    <a:pt x="9" y="24"/>
                  </a:cubicBezTo>
                  <a:cubicBezTo>
                    <a:pt x="9" y="24"/>
                    <a:pt x="9" y="24"/>
                    <a:pt x="9" y="24"/>
                  </a:cubicBezTo>
                  <a:cubicBezTo>
                    <a:pt x="9" y="24"/>
                    <a:pt x="9" y="23"/>
                    <a:pt x="9" y="23"/>
                  </a:cubicBezTo>
                  <a:close/>
                  <a:moveTo>
                    <a:pt x="28" y="62"/>
                  </a:moveTo>
                  <a:cubicBezTo>
                    <a:pt x="28" y="62"/>
                    <a:pt x="28" y="62"/>
                    <a:pt x="28" y="62"/>
                  </a:cubicBezTo>
                  <a:cubicBezTo>
                    <a:pt x="28" y="62"/>
                    <a:pt x="28" y="62"/>
                    <a:pt x="28" y="62"/>
                  </a:cubicBezTo>
                  <a:cubicBezTo>
                    <a:pt x="28" y="62"/>
                    <a:pt x="28" y="62"/>
                    <a:pt x="28" y="62"/>
                  </a:cubicBezTo>
                  <a:cubicBezTo>
                    <a:pt x="28" y="62"/>
                    <a:pt x="28" y="62"/>
                    <a:pt x="28" y="62"/>
                  </a:cubicBezTo>
                  <a:close/>
                  <a:moveTo>
                    <a:pt x="141" y="21"/>
                  </a:moveTo>
                  <a:cubicBezTo>
                    <a:pt x="141" y="21"/>
                    <a:pt x="141" y="21"/>
                    <a:pt x="141" y="21"/>
                  </a:cubicBezTo>
                  <a:cubicBezTo>
                    <a:pt x="141" y="21"/>
                    <a:pt x="141" y="21"/>
                    <a:pt x="141" y="21"/>
                  </a:cubicBezTo>
                  <a:cubicBezTo>
                    <a:pt x="141" y="21"/>
                    <a:pt x="141" y="21"/>
                    <a:pt x="141" y="21"/>
                  </a:cubicBezTo>
                  <a:cubicBezTo>
                    <a:pt x="141" y="21"/>
                    <a:pt x="141" y="21"/>
                    <a:pt x="141" y="21"/>
                  </a:cubicBezTo>
                  <a:close/>
                  <a:moveTo>
                    <a:pt x="65" y="9"/>
                  </a:moveTo>
                  <a:cubicBezTo>
                    <a:pt x="65" y="9"/>
                    <a:pt x="65" y="9"/>
                    <a:pt x="65" y="9"/>
                  </a:cubicBezTo>
                  <a:cubicBezTo>
                    <a:pt x="65" y="9"/>
                    <a:pt x="65" y="9"/>
                    <a:pt x="65" y="9"/>
                  </a:cubicBezTo>
                  <a:close/>
                  <a:moveTo>
                    <a:pt x="39" y="22"/>
                  </a:moveTo>
                  <a:cubicBezTo>
                    <a:pt x="39" y="22"/>
                    <a:pt x="39" y="22"/>
                    <a:pt x="39" y="22"/>
                  </a:cubicBezTo>
                  <a:cubicBezTo>
                    <a:pt x="39" y="22"/>
                    <a:pt x="39" y="22"/>
                    <a:pt x="3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 name="Freeform 6"/>
            <p:cNvSpPr>
              <a:spLocks noEditPoints="1"/>
            </p:cNvSpPr>
            <p:nvPr/>
          </p:nvSpPr>
          <p:spPr bwMode="auto">
            <a:xfrm>
              <a:off x="504825" y="1082675"/>
              <a:ext cx="708025" cy="215900"/>
            </a:xfrm>
            <a:custGeom>
              <a:avLst/>
              <a:gdLst>
                <a:gd name="T0" fmla="*/ 15 w 47"/>
                <a:gd name="T1" fmla="*/ 6 h 14"/>
                <a:gd name="T2" fmla="*/ 13 w 47"/>
                <a:gd name="T3" fmla="*/ 6 h 14"/>
                <a:gd name="T4" fmla="*/ 10 w 47"/>
                <a:gd name="T5" fmla="*/ 8 h 14"/>
                <a:gd name="T6" fmla="*/ 6 w 47"/>
                <a:gd name="T7" fmla="*/ 10 h 14"/>
                <a:gd name="T8" fmla="*/ 5 w 47"/>
                <a:gd name="T9" fmla="*/ 12 h 14"/>
                <a:gd name="T10" fmla="*/ 8 w 47"/>
                <a:gd name="T11" fmla="*/ 12 h 14"/>
                <a:gd name="T12" fmla="*/ 8 w 47"/>
                <a:gd name="T13" fmla="*/ 12 h 14"/>
                <a:gd name="T14" fmla="*/ 4 w 47"/>
                <a:gd name="T15" fmla="*/ 14 h 14"/>
                <a:gd name="T16" fmla="*/ 4 w 47"/>
                <a:gd name="T17" fmla="*/ 14 h 14"/>
                <a:gd name="T18" fmla="*/ 1 w 47"/>
                <a:gd name="T19" fmla="*/ 13 h 14"/>
                <a:gd name="T20" fmla="*/ 0 w 47"/>
                <a:gd name="T21" fmla="*/ 11 h 14"/>
                <a:gd name="T22" fmla="*/ 1 w 47"/>
                <a:gd name="T23" fmla="*/ 8 h 14"/>
                <a:gd name="T24" fmla="*/ 5 w 47"/>
                <a:gd name="T25" fmla="*/ 7 h 14"/>
                <a:gd name="T26" fmla="*/ 5 w 47"/>
                <a:gd name="T27" fmla="*/ 7 h 14"/>
                <a:gd name="T28" fmla="*/ 4 w 47"/>
                <a:gd name="T29" fmla="*/ 8 h 14"/>
                <a:gd name="T30" fmla="*/ 7 w 47"/>
                <a:gd name="T31" fmla="*/ 8 h 14"/>
                <a:gd name="T32" fmla="*/ 9 w 47"/>
                <a:gd name="T33" fmla="*/ 7 h 14"/>
                <a:gd name="T34" fmla="*/ 12 w 47"/>
                <a:gd name="T35" fmla="*/ 6 h 14"/>
                <a:gd name="T36" fmla="*/ 9 w 47"/>
                <a:gd name="T37" fmla="*/ 6 h 14"/>
                <a:gd name="T38" fmla="*/ 9 w 47"/>
                <a:gd name="T39" fmla="*/ 5 h 14"/>
                <a:gd name="T40" fmla="*/ 9 w 47"/>
                <a:gd name="T41" fmla="*/ 4 h 14"/>
                <a:gd name="T42" fmla="*/ 7 w 47"/>
                <a:gd name="T43" fmla="*/ 4 h 14"/>
                <a:gd name="T44" fmla="*/ 9 w 47"/>
                <a:gd name="T45" fmla="*/ 3 h 14"/>
                <a:gd name="T46" fmla="*/ 14 w 47"/>
                <a:gd name="T47" fmla="*/ 3 h 14"/>
                <a:gd name="T48" fmla="*/ 13 w 47"/>
                <a:gd name="T49" fmla="*/ 3 h 14"/>
                <a:gd name="T50" fmla="*/ 12 w 47"/>
                <a:gd name="T51" fmla="*/ 3 h 14"/>
                <a:gd name="T52" fmla="*/ 13 w 47"/>
                <a:gd name="T53" fmla="*/ 3 h 14"/>
                <a:gd name="T54" fmla="*/ 14 w 47"/>
                <a:gd name="T55" fmla="*/ 3 h 14"/>
                <a:gd name="T56" fmla="*/ 17 w 47"/>
                <a:gd name="T57" fmla="*/ 3 h 14"/>
                <a:gd name="T58" fmla="*/ 22 w 47"/>
                <a:gd name="T59" fmla="*/ 2 h 14"/>
                <a:gd name="T60" fmla="*/ 26 w 47"/>
                <a:gd name="T61" fmla="*/ 2 h 14"/>
                <a:gd name="T62" fmla="*/ 32 w 47"/>
                <a:gd name="T63" fmla="*/ 2 h 14"/>
                <a:gd name="T64" fmla="*/ 35 w 47"/>
                <a:gd name="T65" fmla="*/ 2 h 14"/>
                <a:gd name="T66" fmla="*/ 41 w 47"/>
                <a:gd name="T67" fmla="*/ 1 h 14"/>
                <a:gd name="T68" fmla="*/ 45 w 47"/>
                <a:gd name="T69" fmla="*/ 1 h 14"/>
                <a:gd name="T70" fmla="*/ 47 w 47"/>
                <a:gd name="T71" fmla="*/ 0 h 14"/>
                <a:gd name="T72" fmla="*/ 47 w 47"/>
                <a:gd name="T73" fmla="*/ 1 h 14"/>
                <a:gd name="T74" fmla="*/ 44 w 47"/>
                <a:gd name="T75" fmla="*/ 2 h 14"/>
                <a:gd name="T76" fmla="*/ 42 w 47"/>
                <a:gd name="T77" fmla="*/ 2 h 14"/>
                <a:gd name="T78" fmla="*/ 43 w 47"/>
                <a:gd name="T79" fmla="*/ 3 h 14"/>
                <a:gd name="T80" fmla="*/ 37 w 47"/>
                <a:gd name="T81" fmla="*/ 4 h 14"/>
                <a:gd name="T82" fmla="*/ 36 w 47"/>
                <a:gd name="T83" fmla="*/ 4 h 14"/>
                <a:gd name="T84" fmla="*/ 32 w 47"/>
                <a:gd name="T85" fmla="*/ 5 h 14"/>
                <a:gd name="T86" fmla="*/ 30 w 47"/>
                <a:gd name="T87" fmla="*/ 5 h 14"/>
                <a:gd name="T88" fmla="*/ 26 w 47"/>
                <a:gd name="T89" fmla="*/ 6 h 14"/>
                <a:gd name="T90" fmla="*/ 19 w 47"/>
                <a:gd name="T91" fmla="*/ 6 h 14"/>
                <a:gd name="T92" fmla="*/ 16 w 47"/>
                <a:gd name="T93" fmla="*/ 7 h 14"/>
                <a:gd name="T94" fmla="*/ 15 w 47"/>
                <a:gd name="T95" fmla="*/ 7 h 14"/>
                <a:gd name="T96" fmla="*/ 16 w 47"/>
                <a:gd name="T97" fmla="*/ 6 h 14"/>
                <a:gd name="T98" fmla="*/ 16 w 47"/>
                <a:gd name="T99" fmla="*/ 6 h 14"/>
                <a:gd name="T100" fmla="*/ 23 w 47"/>
                <a:gd name="T101" fmla="*/ 2 h 14"/>
                <a:gd name="T102" fmla="*/ 23 w 47"/>
                <a:gd name="T10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 h="14">
                  <a:moveTo>
                    <a:pt x="16" y="6"/>
                  </a:moveTo>
                  <a:cubicBezTo>
                    <a:pt x="15" y="6"/>
                    <a:pt x="15" y="6"/>
                    <a:pt x="15" y="6"/>
                  </a:cubicBezTo>
                  <a:cubicBezTo>
                    <a:pt x="14" y="6"/>
                    <a:pt x="14" y="7"/>
                    <a:pt x="13" y="6"/>
                  </a:cubicBezTo>
                  <a:cubicBezTo>
                    <a:pt x="13" y="6"/>
                    <a:pt x="13" y="6"/>
                    <a:pt x="13" y="6"/>
                  </a:cubicBezTo>
                  <a:cubicBezTo>
                    <a:pt x="12" y="7"/>
                    <a:pt x="12" y="7"/>
                    <a:pt x="11" y="7"/>
                  </a:cubicBezTo>
                  <a:cubicBezTo>
                    <a:pt x="11" y="8"/>
                    <a:pt x="11" y="8"/>
                    <a:pt x="10" y="8"/>
                  </a:cubicBezTo>
                  <a:cubicBezTo>
                    <a:pt x="9" y="8"/>
                    <a:pt x="8" y="9"/>
                    <a:pt x="8" y="9"/>
                  </a:cubicBezTo>
                  <a:cubicBezTo>
                    <a:pt x="7" y="10"/>
                    <a:pt x="7" y="10"/>
                    <a:pt x="6" y="10"/>
                  </a:cubicBezTo>
                  <a:cubicBezTo>
                    <a:pt x="6" y="11"/>
                    <a:pt x="6" y="11"/>
                    <a:pt x="5" y="12"/>
                  </a:cubicBezTo>
                  <a:cubicBezTo>
                    <a:pt x="5" y="12"/>
                    <a:pt x="5" y="12"/>
                    <a:pt x="5" y="12"/>
                  </a:cubicBezTo>
                  <a:cubicBezTo>
                    <a:pt x="5" y="12"/>
                    <a:pt x="6" y="12"/>
                    <a:pt x="6" y="12"/>
                  </a:cubicBezTo>
                  <a:cubicBezTo>
                    <a:pt x="7" y="11"/>
                    <a:pt x="7" y="12"/>
                    <a:pt x="8" y="12"/>
                  </a:cubicBezTo>
                  <a:cubicBezTo>
                    <a:pt x="8" y="12"/>
                    <a:pt x="8" y="12"/>
                    <a:pt x="8" y="12"/>
                  </a:cubicBezTo>
                  <a:cubicBezTo>
                    <a:pt x="8" y="12"/>
                    <a:pt x="8" y="12"/>
                    <a:pt x="8" y="12"/>
                  </a:cubicBezTo>
                  <a:cubicBezTo>
                    <a:pt x="7" y="13"/>
                    <a:pt x="6" y="13"/>
                    <a:pt x="5" y="13"/>
                  </a:cubicBezTo>
                  <a:cubicBezTo>
                    <a:pt x="5" y="13"/>
                    <a:pt x="4" y="13"/>
                    <a:pt x="4" y="14"/>
                  </a:cubicBezTo>
                  <a:cubicBezTo>
                    <a:pt x="4" y="14"/>
                    <a:pt x="4" y="14"/>
                    <a:pt x="4" y="14"/>
                  </a:cubicBezTo>
                  <a:cubicBezTo>
                    <a:pt x="4" y="14"/>
                    <a:pt x="4" y="14"/>
                    <a:pt x="4" y="14"/>
                  </a:cubicBezTo>
                  <a:cubicBezTo>
                    <a:pt x="4" y="13"/>
                    <a:pt x="3" y="13"/>
                    <a:pt x="3" y="13"/>
                  </a:cubicBezTo>
                  <a:cubicBezTo>
                    <a:pt x="2" y="13"/>
                    <a:pt x="1" y="13"/>
                    <a:pt x="1" y="13"/>
                  </a:cubicBezTo>
                  <a:cubicBezTo>
                    <a:pt x="0" y="13"/>
                    <a:pt x="0" y="12"/>
                    <a:pt x="0" y="12"/>
                  </a:cubicBezTo>
                  <a:cubicBezTo>
                    <a:pt x="1" y="12"/>
                    <a:pt x="0" y="11"/>
                    <a:pt x="0" y="11"/>
                  </a:cubicBezTo>
                  <a:cubicBezTo>
                    <a:pt x="1" y="10"/>
                    <a:pt x="1" y="10"/>
                    <a:pt x="0" y="9"/>
                  </a:cubicBezTo>
                  <a:cubicBezTo>
                    <a:pt x="0" y="9"/>
                    <a:pt x="1" y="9"/>
                    <a:pt x="1" y="8"/>
                  </a:cubicBezTo>
                  <a:cubicBezTo>
                    <a:pt x="2" y="8"/>
                    <a:pt x="2" y="8"/>
                    <a:pt x="3" y="8"/>
                  </a:cubicBezTo>
                  <a:cubicBezTo>
                    <a:pt x="4" y="8"/>
                    <a:pt x="4" y="7"/>
                    <a:pt x="5" y="7"/>
                  </a:cubicBezTo>
                  <a:cubicBezTo>
                    <a:pt x="5" y="7"/>
                    <a:pt x="5" y="7"/>
                    <a:pt x="5" y="7"/>
                  </a:cubicBezTo>
                  <a:cubicBezTo>
                    <a:pt x="5" y="7"/>
                    <a:pt x="5" y="7"/>
                    <a:pt x="5" y="7"/>
                  </a:cubicBezTo>
                  <a:cubicBezTo>
                    <a:pt x="5" y="8"/>
                    <a:pt x="4" y="8"/>
                    <a:pt x="4" y="8"/>
                  </a:cubicBezTo>
                  <a:cubicBezTo>
                    <a:pt x="4" y="8"/>
                    <a:pt x="3" y="8"/>
                    <a:pt x="4" y="8"/>
                  </a:cubicBezTo>
                  <a:cubicBezTo>
                    <a:pt x="4" y="9"/>
                    <a:pt x="4" y="9"/>
                    <a:pt x="4" y="9"/>
                  </a:cubicBezTo>
                  <a:cubicBezTo>
                    <a:pt x="5" y="8"/>
                    <a:pt x="6" y="8"/>
                    <a:pt x="7" y="8"/>
                  </a:cubicBezTo>
                  <a:cubicBezTo>
                    <a:pt x="7" y="7"/>
                    <a:pt x="8" y="7"/>
                    <a:pt x="8" y="7"/>
                  </a:cubicBezTo>
                  <a:cubicBezTo>
                    <a:pt x="9" y="8"/>
                    <a:pt x="9" y="7"/>
                    <a:pt x="9" y="7"/>
                  </a:cubicBezTo>
                  <a:cubicBezTo>
                    <a:pt x="10" y="7"/>
                    <a:pt x="11" y="7"/>
                    <a:pt x="11" y="7"/>
                  </a:cubicBezTo>
                  <a:cubicBezTo>
                    <a:pt x="12" y="7"/>
                    <a:pt x="12" y="7"/>
                    <a:pt x="12" y="6"/>
                  </a:cubicBezTo>
                  <a:cubicBezTo>
                    <a:pt x="12" y="6"/>
                    <a:pt x="12" y="6"/>
                    <a:pt x="11" y="6"/>
                  </a:cubicBezTo>
                  <a:cubicBezTo>
                    <a:pt x="11" y="6"/>
                    <a:pt x="10" y="6"/>
                    <a:pt x="9" y="6"/>
                  </a:cubicBezTo>
                  <a:cubicBezTo>
                    <a:pt x="9" y="6"/>
                    <a:pt x="9" y="5"/>
                    <a:pt x="9" y="5"/>
                  </a:cubicBezTo>
                  <a:cubicBezTo>
                    <a:pt x="9" y="5"/>
                    <a:pt x="9" y="5"/>
                    <a:pt x="9" y="5"/>
                  </a:cubicBezTo>
                  <a:cubicBezTo>
                    <a:pt x="10" y="5"/>
                    <a:pt x="10" y="4"/>
                    <a:pt x="10" y="4"/>
                  </a:cubicBezTo>
                  <a:cubicBezTo>
                    <a:pt x="10" y="3"/>
                    <a:pt x="9" y="4"/>
                    <a:pt x="9" y="4"/>
                  </a:cubicBezTo>
                  <a:cubicBezTo>
                    <a:pt x="9" y="4"/>
                    <a:pt x="8" y="4"/>
                    <a:pt x="8" y="4"/>
                  </a:cubicBezTo>
                  <a:cubicBezTo>
                    <a:pt x="8" y="4"/>
                    <a:pt x="7" y="4"/>
                    <a:pt x="7" y="4"/>
                  </a:cubicBezTo>
                  <a:cubicBezTo>
                    <a:pt x="7" y="3"/>
                    <a:pt x="8" y="3"/>
                    <a:pt x="8" y="3"/>
                  </a:cubicBezTo>
                  <a:cubicBezTo>
                    <a:pt x="8" y="3"/>
                    <a:pt x="9" y="3"/>
                    <a:pt x="9" y="3"/>
                  </a:cubicBezTo>
                  <a:cubicBezTo>
                    <a:pt x="10" y="3"/>
                    <a:pt x="11" y="3"/>
                    <a:pt x="11" y="3"/>
                  </a:cubicBezTo>
                  <a:cubicBezTo>
                    <a:pt x="12" y="3"/>
                    <a:pt x="13" y="2"/>
                    <a:pt x="14" y="3"/>
                  </a:cubicBezTo>
                  <a:cubicBezTo>
                    <a:pt x="13" y="3"/>
                    <a:pt x="13" y="3"/>
                    <a:pt x="13" y="3"/>
                  </a:cubicBezTo>
                  <a:cubicBezTo>
                    <a:pt x="13" y="3"/>
                    <a:pt x="13" y="3"/>
                    <a:pt x="13" y="3"/>
                  </a:cubicBezTo>
                  <a:cubicBezTo>
                    <a:pt x="13" y="3"/>
                    <a:pt x="13" y="3"/>
                    <a:pt x="13" y="3"/>
                  </a:cubicBezTo>
                  <a:cubicBezTo>
                    <a:pt x="13" y="3"/>
                    <a:pt x="12" y="3"/>
                    <a:pt x="12" y="3"/>
                  </a:cubicBezTo>
                  <a:cubicBezTo>
                    <a:pt x="12" y="3"/>
                    <a:pt x="13" y="3"/>
                    <a:pt x="13" y="3"/>
                  </a:cubicBezTo>
                  <a:cubicBezTo>
                    <a:pt x="13" y="3"/>
                    <a:pt x="13" y="3"/>
                    <a:pt x="13" y="3"/>
                  </a:cubicBezTo>
                  <a:cubicBezTo>
                    <a:pt x="13" y="3"/>
                    <a:pt x="13" y="3"/>
                    <a:pt x="13" y="3"/>
                  </a:cubicBezTo>
                  <a:cubicBezTo>
                    <a:pt x="14" y="3"/>
                    <a:pt x="14" y="3"/>
                    <a:pt x="14" y="3"/>
                  </a:cubicBezTo>
                  <a:cubicBezTo>
                    <a:pt x="15" y="3"/>
                    <a:pt x="15" y="3"/>
                    <a:pt x="15" y="3"/>
                  </a:cubicBezTo>
                  <a:cubicBezTo>
                    <a:pt x="16" y="3"/>
                    <a:pt x="17" y="3"/>
                    <a:pt x="17" y="3"/>
                  </a:cubicBezTo>
                  <a:cubicBezTo>
                    <a:pt x="18" y="3"/>
                    <a:pt x="18" y="3"/>
                    <a:pt x="18" y="3"/>
                  </a:cubicBezTo>
                  <a:cubicBezTo>
                    <a:pt x="20" y="2"/>
                    <a:pt x="21" y="3"/>
                    <a:pt x="22" y="2"/>
                  </a:cubicBezTo>
                  <a:cubicBezTo>
                    <a:pt x="23" y="2"/>
                    <a:pt x="23" y="2"/>
                    <a:pt x="24" y="2"/>
                  </a:cubicBezTo>
                  <a:cubicBezTo>
                    <a:pt x="24" y="3"/>
                    <a:pt x="25" y="3"/>
                    <a:pt x="26" y="2"/>
                  </a:cubicBezTo>
                  <a:cubicBezTo>
                    <a:pt x="27" y="2"/>
                    <a:pt x="28" y="2"/>
                    <a:pt x="29" y="2"/>
                  </a:cubicBezTo>
                  <a:cubicBezTo>
                    <a:pt x="30" y="2"/>
                    <a:pt x="31" y="2"/>
                    <a:pt x="32" y="2"/>
                  </a:cubicBezTo>
                  <a:cubicBezTo>
                    <a:pt x="33" y="2"/>
                    <a:pt x="34" y="2"/>
                    <a:pt x="34" y="2"/>
                  </a:cubicBezTo>
                  <a:cubicBezTo>
                    <a:pt x="35" y="2"/>
                    <a:pt x="35" y="2"/>
                    <a:pt x="35" y="2"/>
                  </a:cubicBezTo>
                  <a:cubicBezTo>
                    <a:pt x="36" y="2"/>
                    <a:pt x="37" y="2"/>
                    <a:pt x="38" y="1"/>
                  </a:cubicBezTo>
                  <a:cubicBezTo>
                    <a:pt x="39" y="1"/>
                    <a:pt x="40" y="1"/>
                    <a:pt x="41" y="1"/>
                  </a:cubicBezTo>
                  <a:cubicBezTo>
                    <a:pt x="42" y="1"/>
                    <a:pt x="43" y="1"/>
                    <a:pt x="44" y="1"/>
                  </a:cubicBezTo>
                  <a:cubicBezTo>
                    <a:pt x="45" y="0"/>
                    <a:pt x="45" y="0"/>
                    <a:pt x="45" y="1"/>
                  </a:cubicBezTo>
                  <a:cubicBezTo>
                    <a:pt x="46" y="1"/>
                    <a:pt x="46" y="1"/>
                    <a:pt x="47" y="0"/>
                  </a:cubicBezTo>
                  <a:cubicBezTo>
                    <a:pt x="47" y="0"/>
                    <a:pt x="47" y="0"/>
                    <a:pt x="47" y="0"/>
                  </a:cubicBezTo>
                  <a:cubicBezTo>
                    <a:pt x="47" y="0"/>
                    <a:pt x="47" y="0"/>
                    <a:pt x="47" y="1"/>
                  </a:cubicBezTo>
                  <a:cubicBezTo>
                    <a:pt x="47" y="1"/>
                    <a:pt x="47" y="1"/>
                    <a:pt x="47" y="1"/>
                  </a:cubicBezTo>
                  <a:cubicBezTo>
                    <a:pt x="47" y="1"/>
                    <a:pt x="46" y="1"/>
                    <a:pt x="46" y="1"/>
                  </a:cubicBezTo>
                  <a:cubicBezTo>
                    <a:pt x="46" y="2"/>
                    <a:pt x="45" y="2"/>
                    <a:pt x="44" y="2"/>
                  </a:cubicBezTo>
                  <a:cubicBezTo>
                    <a:pt x="44" y="2"/>
                    <a:pt x="43" y="2"/>
                    <a:pt x="43" y="2"/>
                  </a:cubicBezTo>
                  <a:cubicBezTo>
                    <a:pt x="42" y="2"/>
                    <a:pt x="42" y="2"/>
                    <a:pt x="42" y="2"/>
                  </a:cubicBezTo>
                  <a:cubicBezTo>
                    <a:pt x="42" y="2"/>
                    <a:pt x="42" y="2"/>
                    <a:pt x="43" y="2"/>
                  </a:cubicBezTo>
                  <a:cubicBezTo>
                    <a:pt x="43" y="2"/>
                    <a:pt x="43" y="3"/>
                    <a:pt x="43" y="3"/>
                  </a:cubicBezTo>
                  <a:cubicBezTo>
                    <a:pt x="42" y="3"/>
                    <a:pt x="41" y="3"/>
                    <a:pt x="40" y="3"/>
                  </a:cubicBezTo>
                  <a:cubicBezTo>
                    <a:pt x="39" y="3"/>
                    <a:pt x="38" y="3"/>
                    <a:pt x="37" y="4"/>
                  </a:cubicBezTo>
                  <a:cubicBezTo>
                    <a:pt x="37" y="4"/>
                    <a:pt x="36" y="4"/>
                    <a:pt x="36" y="4"/>
                  </a:cubicBezTo>
                  <a:cubicBezTo>
                    <a:pt x="36" y="4"/>
                    <a:pt x="36" y="4"/>
                    <a:pt x="36" y="4"/>
                  </a:cubicBezTo>
                  <a:cubicBezTo>
                    <a:pt x="35" y="4"/>
                    <a:pt x="35" y="4"/>
                    <a:pt x="34" y="4"/>
                  </a:cubicBezTo>
                  <a:cubicBezTo>
                    <a:pt x="34" y="4"/>
                    <a:pt x="33" y="5"/>
                    <a:pt x="32" y="5"/>
                  </a:cubicBezTo>
                  <a:cubicBezTo>
                    <a:pt x="32" y="5"/>
                    <a:pt x="32" y="5"/>
                    <a:pt x="31" y="5"/>
                  </a:cubicBezTo>
                  <a:cubicBezTo>
                    <a:pt x="31" y="5"/>
                    <a:pt x="30" y="5"/>
                    <a:pt x="30" y="5"/>
                  </a:cubicBezTo>
                  <a:cubicBezTo>
                    <a:pt x="29" y="5"/>
                    <a:pt x="28" y="5"/>
                    <a:pt x="27" y="6"/>
                  </a:cubicBezTo>
                  <a:cubicBezTo>
                    <a:pt x="26" y="6"/>
                    <a:pt x="26" y="6"/>
                    <a:pt x="26" y="6"/>
                  </a:cubicBezTo>
                  <a:cubicBezTo>
                    <a:pt x="25" y="5"/>
                    <a:pt x="24" y="6"/>
                    <a:pt x="23" y="6"/>
                  </a:cubicBezTo>
                  <a:cubicBezTo>
                    <a:pt x="21" y="6"/>
                    <a:pt x="20" y="6"/>
                    <a:pt x="19" y="6"/>
                  </a:cubicBezTo>
                  <a:cubicBezTo>
                    <a:pt x="18" y="6"/>
                    <a:pt x="17" y="6"/>
                    <a:pt x="16" y="6"/>
                  </a:cubicBezTo>
                  <a:cubicBezTo>
                    <a:pt x="16" y="6"/>
                    <a:pt x="16" y="6"/>
                    <a:pt x="16" y="7"/>
                  </a:cubicBezTo>
                  <a:cubicBezTo>
                    <a:pt x="16" y="7"/>
                    <a:pt x="15" y="7"/>
                    <a:pt x="15" y="7"/>
                  </a:cubicBezTo>
                  <a:cubicBezTo>
                    <a:pt x="15" y="7"/>
                    <a:pt x="15" y="7"/>
                    <a:pt x="15" y="7"/>
                  </a:cubicBezTo>
                  <a:cubicBezTo>
                    <a:pt x="15" y="6"/>
                    <a:pt x="15" y="6"/>
                    <a:pt x="16" y="6"/>
                  </a:cubicBezTo>
                  <a:cubicBezTo>
                    <a:pt x="16" y="6"/>
                    <a:pt x="16" y="6"/>
                    <a:pt x="16" y="6"/>
                  </a:cubicBezTo>
                  <a:cubicBezTo>
                    <a:pt x="16" y="6"/>
                    <a:pt x="16" y="6"/>
                    <a:pt x="16" y="6"/>
                  </a:cubicBezTo>
                  <a:cubicBezTo>
                    <a:pt x="16" y="6"/>
                    <a:pt x="16" y="6"/>
                    <a:pt x="16" y="6"/>
                  </a:cubicBezTo>
                  <a:close/>
                  <a:moveTo>
                    <a:pt x="23" y="2"/>
                  </a:moveTo>
                  <a:cubicBezTo>
                    <a:pt x="23" y="2"/>
                    <a:pt x="23" y="2"/>
                    <a:pt x="23" y="2"/>
                  </a:cubicBezTo>
                  <a:cubicBezTo>
                    <a:pt x="23" y="2"/>
                    <a:pt x="23" y="2"/>
                    <a:pt x="23" y="2"/>
                  </a:cubicBezTo>
                  <a:cubicBezTo>
                    <a:pt x="23" y="2"/>
                    <a:pt x="23" y="2"/>
                    <a:pt x="23" y="2"/>
                  </a:cubicBezTo>
                  <a:cubicBezTo>
                    <a:pt x="23" y="2"/>
                    <a:pt x="23" y="2"/>
                    <a:pt x="2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 name="Freeform 7"/>
            <p:cNvSpPr>
              <a:spLocks noEditPoints="1"/>
            </p:cNvSpPr>
            <p:nvPr/>
          </p:nvSpPr>
          <p:spPr bwMode="auto">
            <a:xfrm>
              <a:off x="2100263" y="1422400"/>
              <a:ext cx="452438" cy="46037"/>
            </a:xfrm>
            <a:custGeom>
              <a:avLst/>
              <a:gdLst>
                <a:gd name="T0" fmla="*/ 11 w 30"/>
                <a:gd name="T1" fmla="*/ 2 h 3"/>
                <a:gd name="T2" fmla="*/ 10 w 30"/>
                <a:gd name="T3" fmla="*/ 3 h 3"/>
                <a:gd name="T4" fmla="*/ 9 w 30"/>
                <a:gd name="T5" fmla="*/ 2 h 3"/>
                <a:gd name="T6" fmla="*/ 9 w 30"/>
                <a:gd name="T7" fmla="*/ 2 h 3"/>
                <a:gd name="T8" fmla="*/ 4 w 30"/>
                <a:gd name="T9" fmla="*/ 3 h 3"/>
                <a:gd name="T10" fmla="*/ 0 w 30"/>
                <a:gd name="T11" fmla="*/ 3 h 3"/>
                <a:gd name="T12" fmla="*/ 0 w 30"/>
                <a:gd name="T13" fmla="*/ 3 h 3"/>
                <a:gd name="T14" fmla="*/ 0 w 30"/>
                <a:gd name="T15" fmla="*/ 2 h 3"/>
                <a:gd name="T16" fmla="*/ 0 w 30"/>
                <a:gd name="T17" fmla="*/ 2 h 3"/>
                <a:gd name="T18" fmla="*/ 2 w 30"/>
                <a:gd name="T19" fmla="*/ 2 h 3"/>
                <a:gd name="T20" fmla="*/ 3 w 30"/>
                <a:gd name="T21" fmla="*/ 2 h 3"/>
                <a:gd name="T22" fmla="*/ 4 w 30"/>
                <a:gd name="T23" fmla="*/ 2 h 3"/>
                <a:gd name="T24" fmla="*/ 5 w 30"/>
                <a:gd name="T25" fmla="*/ 2 h 3"/>
                <a:gd name="T26" fmla="*/ 5 w 30"/>
                <a:gd name="T27" fmla="*/ 1 h 3"/>
                <a:gd name="T28" fmla="*/ 2 w 30"/>
                <a:gd name="T29" fmla="*/ 1 h 3"/>
                <a:gd name="T30" fmla="*/ 1 w 30"/>
                <a:gd name="T31" fmla="*/ 1 h 3"/>
                <a:gd name="T32" fmla="*/ 2 w 30"/>
                <a:gd name="T33" fmla="*/ 1 h 3"/>
                <a:gd name="T34" fmla="*/ 6 w 30"/>
                <a:gd name="T35" fmla="*/ 1 h 3"/>
                <a:gd name="T36" fmla="*/ 7 w 30"/>
                <a:gd name="T37" fmla="*/ 1 h 3"/>
                <a:gd name="T38" fmla="*/ 10 w 30"/>
                <a:gd name="T39" fmla="*/ 1 h 3"/>
                <a:gd name="T40" fmla="*/ 12 w 30"/>
                <a:gd name="T41" fmla="*/ 1 h 3"/>
                <a:gd name="T42" fmla="*/ 13 w 30"/>
                <a:gd name="T43" fmla="*/ 1 h 3"/>
                <a:gd name="T44" fmla="*/ 13 w 30"/>
                <a:gd name="T45" fmla="*/ 1 h 3"/>
                <a:gd name="T46" fmla="*/ 15 w 30"/>
                <a:gd name="T47" fmla="*/ 1 h 3"/>
                <a:gd name="T48" fmla="*/ 17 w 30"/>
                <a:gd name="T49" fmla="*/ 1 h 3"/>
                <a:gd name="T50" fmla="*/ 18 w 30"/>
                <a:gd name="T51" fmla="*/ 1 h 3"/>
                <a:gd name="T52" fmla="*/ 19 w 30"/>
                <a:gd name="T53" fmla="*/ 1 h 3"/>
                <a:gd name="T54" fmla="*/ 21 w 30"/>
                <a:gd name="T55" fmla="*/ 1 h 3"/>
                <a:gd name="T56" fmla="*/ 23 w 30"/>
                <a:gd name="T57" fmla="*/ 1 h 3"/>
                <a:gd name="T58" fmla="*/ 24 w 30"/>
                <a:gd name="T59" fmla="*/ 1 h 3"/>
                <a:gd name="T60" fmla="*/ 24 w 30"/>
                <a:gd name="T61" fmla="*/ 1 h 3"/>
                <a:gd name="T62" fmla="*/ 27 w 30"/>
                <a:gd name="T63" fmla="*/ 1 h 3"/>
                <a:gd name="T64" fmla="*/ 28 w 30"/>
                <a:gd name="T65" fmla="*/ 1 h 3"/>
                <a:gd name="T66" fmla="*/ 30 w 30"/>
                <a:gd name="T67" fmla="*/ 1 h 3"/>
                <a:gd name="T68" fmla="*/ 29 w 30"/>
                <a:gd name="T69" fmla="*/ 2 h 3"/>
                <a:gd name="T70" fmla="*/ 26 w 30"/>
                <a:gd name="T71" fmla="*/ 2 h 3"/>
                <a:gd name="T72" fmla="*/ 23 w 30"/>
                <a:gd name="T73" fmla="*/ 2 h 3"/>
                <a:gd name="T74" fmla="*/ 21 w 30"/>
                <a:gd name="T75" fmla="*/ 2 h 3"/>
                <a:gd name="T76" fmla="*/ 20 w 30"/>
                <a:gd name="T77" fmla="*/ 2 h 3"/>
                <a:gd name="T78" fmla="*/ 19 w 30"/>
                <a:gd name="T79" fmla="*/ 2 h 3"/>
                <a:gd name="T80" fmla="*/ 18 w 30"/>
                <a:gd name="T81" fmla="*/ 2 h 3"/>
                <a:gd name="T82" fmla="*/ 15 w 30"/>
                <a:gd name="T83" fmla="*/ 2 h 3"/>
                <a:gd name="T84" fmla="*/ 14 w 30"/>
                <a:gd name="T85" fmla="*/ 2 h 3"/>
                <a:gd name="T86" fmla="*/ 12 w 30"/>
                <a:gd name="T87" fmla="*/ 2 h 3"/>
                <a:gd name="T88" fmla="*/ 12 w 30"/>
                <a:gd name="T89" fmla="*/ 2 h 3"/>
                <a:gd name="T90" fmla="*/ 11 w 30"/>
                <a:gd name="T91" fmla="*/ 2 h 3"/>
                <a:gd name="T92" fmla="*/ 11 w 30"/>
                <a:gd name="T93" fmla="*/ 2 h 3"/>
                <a:gd name="T94" fmla="*/ 6 w 30"/>
                <a:gd name="T95" fmla="*/ 2 h 3"/>
                <a:gd name="T96" fmla="*/ 5 w 30"/>
                <a:gd name="T97" fmla="*/ 2 h 3"/>
                <a:gd name="T98" fmla="*/ 5 w 30"/>
                <a:gd name="T99" fmla="*/ 2 h 3"/>
                <a:gd name="T100" fmla="*/ 6 w 30"/>
                <a:gd name="T101" fmla="*/ 2 h 3"/>
                <a:gd name="T102" fmla="*/ 6 w 30"/>
                <a:gd name="T10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 h="3">
                  <a:moveTo>
                    <a:pt x="11" y="2"/>
                  </a:moveTo>
                  <a:cubicBezTo>
                    <a:pt x="11" y="2"/>
                    <a:pt x="10" y="2"/>
                    <a:pt x="10" y="3"/>
                  </a:cubicBezTo>
                  <a:cubicBezTo>
                    <a:pt x="10" y="3"/>
                    <a:pt x="9" y="3"/>
                    <a:pt x="9" y="2"/>
                  </a:cubicBezTo>
                  <a:cubicBezTo>
                    <a:pt x="9" y="2"/>
                    <a:pt x="9" y="2"/>
                    <a:pt x="9" y="2"/>
                  </a:cubicBezTo>
                  <a:cubicBezTo>
                    <a:pt x="7" y="3"/>
                    <a:pt x="5" y="3"/>
                    <a:pt x="4" y="3"/>
                  </a:cubicBezTo>
                  <a:cubicBezTo>
                    <a:pt x="2" y="3"/>
                    <a:pt x="1" y="3"/>
                    <a:pt x="0" y="3"/>
                  </a:cubicBezTo>
                  <a:cubicBezTo>
                    <a:pt x="0" y="3"/>
                    <a:pt x="0" y="3"/>
                    <a:pt x="0" y="3"/>
                  </a:cubicBezTo>
                  <a:cubicBezTo>
                    <a:pt x="0" y="3"/>
                    <a:pt x="0" y="3"/>
                    <a:pt x="0" y="2"/>
                  </a:cubicBezTo>
                  <a:cubicBezTo>
                    <a:pt x="0" y="2"/>
                    <a:pt x="0" y="2"/>
                    <a:pt x="0" y="2"/>
                  </a:cubicBezTo>
                  <a:cubicBezTo>
                    <a:pt x="1" y="3"/>
                    <a:pt x="1" y="2"/>
                    <a:pt x="2" y="2"/>
                  </a:cubicBezTo>
                  <a:cubicBezTo>
                    <a:pt x="2" y="2"/>
                    <a:pt x="2" y="2"/>
                    <a:pt x="3" y="2"/>
                  </a:cubicBezTo>
                  <a:cubicBezTo>
                    <a:pt x="3" y="2"/>
                    <a:pt x="4" y="2"/>
                    <a:pt x="4" y="2"/>
                  </a:cubicBezTo>
                  <a:cubicBezTo>
                    <a:pt x="5" y="2"/>
                    <a:pt x="5" y="2"/>
                    <a:pt x="5" y="2"/>
                  </a:cubicBezTo>
                  <a:cubicBezTo>
                    <a:pt x="5" y="2"/>
                    <a:pt x="5" y="2"/>
                    <a:pt x="5" y="1"/>
                  </a:cubicBezTo>
                  <a:cubicBezTo>
                    <a:pt x="4" y="1"/>
                    <a:pt x="3" y="1"/>
                    <a:pt x="2" y="1"/>
                  </a:cubicBezTo>
                  <a:cubicBezTo>
                    <a:pt x="2" y="1"/>
                    <a:pt x="1" y="1"/>
                    <a:pt x="1" y="1"/>
                  </a:cubicBezTo>
                  <a:cubicBezTo>
                    <a:pt x="1" y="1"/>
                    <a:pt x="2" y="1"/>
                    <a:pt x="2" y="1"/>
                  </a:cubicBezTo>
                  <a:cubicBezTo>
                    <a:pt x="3" y="1"/>
                    <a:pt x="4" y="1"/>
                    <a:pt x="6" y="1"/>
                  </a:cubicBezTo>
                  <a:cubicBezTo>
                    <a:pt x="6" y="1"/>
                    <a:pt x="7" y="1"/>
                    <a:pt x="7" y="1"/>
                  </a:cubicBezTo>
                  <a:cubicBezTo>
                    <a:pt x="8" y="1"/>
                    <a:pt x="9" y="1"/>
                    <a:pt x="10" y="1"/>
                  </a:cubicBezTo>
                  <a:cubicBezTo>
                    <a:pt x="10" y="1"/>
                    <a:pt x="11" y="1"/>
                    <a:pt x="12" y="1"/>
                  </a:cubicBezTo>
                  <a:cubicBezTo>
                    <a:pt x="12" y="1"/>
                    <a:pt x="12" y="1"/>
                    <a:pt x="13" y="1"/>
                  </a:cubicBezTo>
                  <a:cubicBezTo>
                    <a:pt x="13" y="1"/>
                    <a:pt x="13" y="1"/>
                    <a:pt x="13" y="1"/>
                  </a:cubicBezTo>
                  <a:cubicBezTo>
                    <a:pt x="14" y="1"/>
                    <a:pt x="15" y="0"/>
                    <a:pt x="15" y="1"/>
                  </a:cubicBezTo>
                  <a:cubicBezTo>
                    <a:pt x="16" y="1"/>
                    <a:pt x="17" y="1"/>
                    <a:pt x="17" y="1"/>
                  </a:cubicBezTo>
                  <a:cubicBezTo>
                    <a:pt x="18" y="1"/>
                    <a:pt x="18" y="1"/>
                    <a:pt x="18" y="1"/>
                  </a:cubicBezTo>
                  <a:cubicBezTo>
                    <a:pt x="19" y="0"/>
                    <a:pt x="19" y="0"/>
                    <a:pt x="19" y="1"/>
                  </a:cubicBezTo>
                  <a:cubicBezTo>
                    <a:pt x="20" y="1"/>
                    <a:pt x="20" y="1"/>
                    <a:pt x="21" y="1"/>
                  </a:cubicBezTo>
                  <a:cubicBezTo>
                    <a:pt x="21" y="0"/>
                    <a:pt x="22" y="1"/>
                    <a:pt x="23" y="1"/>
                  </a:cubicBezTo>
                  <a:cubicBezTo>
                    <a:pt x="23" y="1"/>
                    <a:pt x="23" y="1"/>
                    <a:pt x="24" y="1"/>
                  </a:cubicBezTo>
                  <a:cubicBezTo>
                    <a:pt x="24" y="0"/>
                    <a:pt x="24" y="1"/>
                    <a:pt x="24" y="1"/>
                  </a:cubicBezTo>
                  <a:cubicBezTo>
                    <a:pt x="25" y="1"/>
                    <a:pt x="26" y="1"/>
                    <a:pt x="27" y="1"/>
                  </a:cubicBezTo>
                  <a:cubicBezTo>
                    <a:pt x="27" y="1"/>
                    <a:pt x="27" y="1"/>
                    <a:pt x="28" y="1"/>
                  </a:cubicBezTo>
                  <a:cubicBezTo>
                    <a:pt x="28" y="1"/>
                    <a:pt x="29" y="1"/>
                    <a:pt x="30" y="1"/>
                  </a:cubicBezTo>
                  <a:cubicBezTo>
                    <a:pt x="30" y="2"/>
                    <a:pt x="30" y="2"/>
                    <a:pt x="29" y="2"/>
                  </a:cubicBezTo>
                  <a:cubicBezTo>
                    <a:pt x="28" y="2"/>
                    <a:pt x="27" y="2"/>
                    <a:pt x="26" y="2"/>
                  </a:cubicBezTo>
                  <a:cubicBezTo>
                    <a:pt x="25" y="2"/>
                    <a:pt x="24" y="2"/>
                    <a:pt x="23" y="2"/>
                  </a:cubicBezTo>
                  <a:cubicBezTo>
                    <a:pt x="23" y="2"/>
                    <a:pt x="22" y="2"/>
                    <a:pt x="21" y="2"/>
                  </a:cubicBezTo>
                  <a:cubicBezTo>
                    <a:pt x="21" y="2"/>
                    <a:pt x="21" y="2"/>
                    <a:pt x="20" y="2"/>
                  </a:cubicBezTo>
                  <a:cubicBezTo>
                    <a:pt x="20" y="2"/>
                    <a:pt x="19" y="1"/>
                    <a:pt x="19" y="2"/>
                  </a:cubicBezTo>
                  <a:cubicBezTo>
                    <a:pt x="19" y="2"/>
                    <a:pt x="18" y="2"/>
                    <a:pt x="18" y="2"/>
                  </a:cubicBezTo>
                  <a:cubicBezTo>
                    <a:pt x="17" y="2"/>
                    <a:pt x="16" y="2"/>
                    <a:pt x="15" y="2"/>
                  </a:cubicBezTo>
                  <a:cubicBezTo>
                    <a:pt x="14" y="2"/>
                    <a:pt x="14" y="2"/>
                    <a:pt x="14" y="2"/>
                  </a:cubicBezTo>
                  <a:cubicBezTo>
                    <a:pt x="13" y="2"/>
                    <a:pt x="13" y="2"/>
                    <a:pt x="12" y="2"/>
                  </a:cubicBezTo>
                  <a:cubicBezTo>
                    <a:pt x="12" y="2"/>
                    <a:pt x="12" y="2"/>
                    <a:pt x="12" y="2"/>
                  </a:cubicBezTo>
                  <a:cubicBezTo>
                    <a:pt x="12" y="2"/>
                    <a:pt x="11" y="2"/>
                    <a:pt x="11" y="2"/>
                  </a:cubicBezTo>
                  <a:cubicBezTo>
                    <a:pt x="11" y="2"/>
                    <a:pt x="11" y="2"/>
                    <a:pt x="11" y="2"/>
                  </a:cubicBezTo>
                  <a:close/>
                  <a:moveTo>
                    <a:pt x="6" y="2"/>
                  </a:moveTo>
                  <a:cubicBezTo>
                    <a:pt x="6" y="2"/>
                    <a:pt x="5" y="2"/>
                    <a:pt x="5" y="2"/>
                  </a:cubicBezTo>
                  <a:cubicBezTo>
                    <a:pt x="5" y="2"/>
                    <a:pt x="5" y="2"/>
                    <a:pt x="5" y="2"/>
                  </a:cubicBezTo>
                  <a:cubicBezTo>
                    <a:pt x="5" y="2"/>
                    <a:pt x="6" y="2"/>
                    <a:pt x="6" y="2"/>
                  </a:cubicBezTo>
                  <a:cubicBezTo>
                    <a:pt x="6" y="2"/>
                    <a:pt x="6" y="2"/>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 name="Freeform 8"/>
            <p:cNvSpPr/>
            <p:nvPr/>
          </p:nvSpPr>
          <p:spPr bwMode="auto">
            <a:xfrm>
              <a:off x="579438" y="1036638"/>
              <a:ext cx="227013" cy="76200"/>
            </a:xfrm>
            <a:custGeom>
              <a:avLst/>
              <a:gdLst>
                <a:gd name="T0" fmla="*/ 13 w 15"/>
                <a:gd name="T1" fmla="*/ 1 h 5"/>
                <a:gd name="T2" fmla="*/ 10 w 15"/>
                <a:gd name="T3" fmla="*/ 2 h 5"/>
                <a:gd name="T4" fmla="*/ 8 w 15"/>
                <a:gd name="T5" fmla="*/ 3 h 5"/>
                <a:gd name="T6" fmla="*/ 8 w 15"/>
                <a:gd name="T7" fmla="*/ 3 h 5"/>
                <a:gd name="T8" fmla="*/ 9 w 15"/>
                <a:gd name="T9" fmla="*/ 4 h 5"/>
                <a:gd name="T10" fmla="*/ 9 w 15"/>
                <a:gd name="T11" fmla="*/ 4 h 5"/>
                <a:gd name="T12" fmla="*/ 11 w 15"/>
                <a:gd name="T13" fmla="*/ 3 h 5"/>
                <a:gd name="T14" fmla="*/ 14 w 15"/>
                <a:gd name="T15" fmla="*/ 2 h 5"/>
                <a:gd name="T16" fmla="*/ 15 w 15"/>
                <a:gd name="T17" fmla="*/ 2 h 5"/>
                <a:gd name="T18" fmla="*/ 14 w 15"/>
                <a:gd name="T19" fmla="*/ 2 h 5"/>
                <a:gd name="T20" fmla="*/ 14 w 15"/>
                <a:gd name="T21" fmla="*/ 3 h 5"/>
                <a:gd name="T22" fmla="*/ 11 w 15"/>
                <a:gd name="T23" fmla="*/ 3 h 5"/>
                <a:gd name="T24" fmla="*/ 10 w 15"/>
                <a:gd name="T25" fmla="*/ 4 h 5"/>
                <a:gd name="T26" fmla="*/ 8 w 15"/>
                <a:gd name="T27" fmla="*/ 5 h 5"/>
                <a:gd name="T28" fmla="*/ 7 w 15"/>
                <a:gd name="T29" fmla="*/ 4 h 5"/>
                <a:gd name="T30" fmla="*/ 6 w 15"/>
                <a:gd name="T31" fmla="*/ 4 h 5"/>
                <a:gd name="T32" fmla="*/ 0 w 15"/>
                <a:gd name="T33" fmla="*/ 5 h 5"/>
                <a:gd name="T34" fmla="*/ 0 w 15"/>
                <a:gd name="T35" fmla="*/ 5 h 5"/>
                <a:gd name="T36" fmla="*/ 0 w 15"/>
                <a:gd name="T37" fmla="*/ 5 h 5"/>
                <a:gd name="T38" fmla="*/ 0 w 15"/>
                <a:gd name="T39" fmla="*/ 5 h 5"/>
                <a:gd name="T40" fmla="*/ 2 w 15"/>
                <a:gd name="T41" fmla="*/ 5 h 5"/>
                <a:gd name="T42" fmla="*/ 3 w 15"/>
                <a:gd name="T43" fmla="*/ 4 h 5"/>
                <a:gd name="T44" fmla="*/ 5 w 15"/>
                <a:gd name="T45" fmla="*/ 4 h 5"/>
                <a:gd name="T46" fmla="*/ 6 w 15"/>
                <a:gd name="T47" fmla="*/ 3 h 5"/>
                <a:gd name="T48" fmla="*/ 5 w 15"/>
                <a:gd name="T49" fmla="*/ 3 h 5"/>
                <a:gd name="T50" fmla="*/ 4 w 15"/>
                <a:gd name="T51" fmla="*/ 3 h 5"/>
                <a:gd name="T52" fmla="*/ 5 w 15"/>
                <a:gd name="T53" fmla="*/ 2 h 5"/>
                <a:gd name="T54" fmla="*/ 6 w 15"/>
                <a:gd name="T55" fmla="*/ 1 h 5"/>
                <a:gd name="T56" fmla="*/ 6 w 15"/>
                <a:gd name="T57" fmla="*/ 2 h 5"/>
                <a:gd name="T58" fmla="*/ 7 w 15"/>
                <a:gd name="T59" fmla="*/ 2 h 5"/>
                <a:gd name="T60" fmla="*/ 8 w 15"/>
                <a:gd name="T61" fmla="*/ 1 h 5"/>
                <a:gd name="T62" fmla="*/ 9 w 15"/>
                <a:gd name="T63" fmla="*/ 1 h 5"/>
                <a:gd name="T64" fmla="*/ 9 w 15"/>
                <a:gd name="T65" fmla="*/ 2 h 5"/>
                <a:gd name="T66" fmla="*/ 10 w 15"/>
                <a:gd name="T67" fmla="*/ 1 h 5"/>
                <a:gd name="T68" fmla="*/ 13 w 15"/>
                <a:gd name="T6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 h="5">
                  <a:moveTo>
                    <a:pt x="13" y="1"/>
                  </a:moveTo>
                  <a:cubicBezTo>
                    <a:pt x="12" y="1"/>
                    <a:pt x="11" y="1"/>
                    <a:pt x="10" y="2"/>
                  </a:cubicBezTo>
                  <a:cubicBezTo>
                    <a:pt x="10" y="2"/>
                    <a:pt x="9" y="3"/>
                    <a:pt x="8" y="3"/>
                  </a:cubicBezTo>
                  <a:cubicBezTo>
                    <a:pt x="8" y="3"/>
                    <a:pt x="8" y="3"/>
                    <a:pt x="8" y="3"/>
                  </a:cubicBezTo>
                  <a:cubicBezTo>
                    <a:pt x="9" y="3"/>
                    <a:pt x="9" y="4"/>
                    <a:pt x="9" y="4"/>
                  </a:cubicBezTo>
                  <a:cubicBezTo>
                    <a:pt x="9" y="4"/>
                    <a:pt x="9" y="4"/>
                    <a:pt x="9" y="4"/>
                  </a:cubicBezTo>
                  <a:cubicBezTo>
                    <a:pt x="10" y="4"/>
                    <a:pt x="11" y="3"/>
                    <a:pt x="11" y="3"/>
                  </a:cubicBezTo>
                  <a:cubicBezTo>
                    <a:pt x="12" y="2"/>
                    <a:pt x="13" y="2"/>
                    <a:pt x="14" y="2"/>
                  </a:cubicBezTo>
                  <a:cubicBezTo>
                    <a:pt x="14" y="2"/>
                    <a:pt x="15" y="2"/>
                    <a:pt x="15" y="2"/>
                  </a:cubicBezTo>
                  <a:cubicBezTo>
                    <a:pt x="15" y="2"/>
                    <a:pt x="14" y="2"/>
                    <a:pt x="14" y="2"/>
                  </a:cubicBezTo>
                  <a:cubicBezTo>
                    <a:pt x="14" y="3"/>
                    <a:pt x="14" y="3"/>
                    <a:pt x="14" y="3"/>
                  </a:cubicBezTo>
                  <a:cubicBezTo>
                    <a:pt x="13" y="2"/>
                    <a:pt x="12" y="2"/>
                    <a:pt x="11" y="3"/>
                  </a:cubicBezTo>
                  <a:cubicBezTo>
                    <a:pt x="11" y="4"/>
                    <a:pt x="10" y="4"/>
                    <a:pt x="10" y="4"/>
                  </a:cubicBezTo>
                  <a:cubicBezTo>
                    <a:pt x="9" y="4"/>
                    <a:pt x="9" y="4"/>
                    <a:pt x="8" y="5"/>
                  </a:cubicBezTo>
                  <a:cubicBezTo>
                    <a:pt x="8" y="5"/>
                    <a:pt x="7" y="5"/>
                    <a:pt x="7" y="4"/>
                  </a:cubicBezTo>
                  <a:cubicBezTo>
                    <a:pt x="7" y="4"/>
                    <a:pt x="6" y="4"/>
                    <a:pt x="6" y="4"/>
                  </a:cubicBezTo>
                  <a:cubicBezTo>
                    <a:pt x="4" y="4"/>
                    <a:pt x="2" y="5"/>
                    <a:pt x="0" y="5"/>
                  </a:cubicBezTo>
                  <a:cubicBezTo>
                    <a:pt x="0" y="5"/>
                    <a:pt x="0" y="5"/>
                    <a:pt x="0" y="5"/>
                  </a:cubicBezTo>
                  <a:cubicBezTo>
                    <a:pt x="0" y="5"/>
                    <a:pt x="0" y="5"/>
                    <a:pt x="0" y="5"/>
                  </a:cubicBezTo>
                  <a:cubicBezTo>
                    <a:pt x="0" y="5"/>
                    <a:pt x="0" y="5"/>
                    <a:pt x="0" y="5"/>
                  </a:cubicBezTo>
                  <a:cubicBezTo>
                    <a:pt x="0" y="5"/>
                    <a:pt x="1" y="5"/>
                    <a:pt x="2" y="5"/>
                  </a:cubicBezTo>
                  <a:cubicBezTo>
                    <a:pt x="2" y="4"/>
                    <a:pt x="3" y="4"/>
                    <a:pt x="3" y="4"/>
                  </a:cubicBezTo>
                  <a:cubicBezTo>
                    <a:pt x="4" y="4"/>
                    <a:pt x="4" y="4"/>
                    <a:pt x="5" y="4"/>
                  </a:cubicBezTo>
                  <a:cubicBezTo>
                    <a:pt x="5" y="4"/>
                    <a:pt x="6" y="4"/>
                    <a:pt x="6" y="3"/>
                  </a:cubicBezTo>
                  <a:cubicBezTo>
                    <a:pt x="6" y="3"/>
                    <a:pt x="5" y="3"/>
                    <a:pt x="5" y="3"/>
                  </a:cubicBezTo>
                  <a:cubicBezTo>
                    <a:pt x="5" y="3"/>
                    <a:pt x="4" y="3"/>
                    <a:pt x="4" y="3"/>
                  </a:cubicBezTo>
                  <a:cubicBezTo>
                    <a:pt x="4" y="2"/>
                    <a:pt x="5" y="2"/>
                    <a:pt x="5" y="2"/>
                  </a:cubicBezTo>
                  <a:cubicBezTo>
                    <a:pt x="5" y="2"/>
                    <a:pt x="5" y="2"/>
                    <a:pt x="6" y="1"/>
                  </a:cubicBezTo>
                  <a:cubicBezTo>
                    <a:pt x="6" y="1"/>
                    <a:pt x="6" y="1"/>
                    <a:pt x="6" y="2"/>
                  </a:cubicBezTo>
                  <a:cubicBezTo>
                    <a:pt x="6" y="2"/>
                    <a:pt x="7" y="2"/>
                    <a:pt x="7" y="2"/>
                  </a:cubicBezTo>
                  <a:cubicBezTo>
                    <a:pt x="7" y="2"/>
                    <a:pt x="8" y="2"/>
                    <a:pt x="8" y="1"/>
                  </a:cubicBezTo>
                  <a:cubicBezTo>
                    <a:pt x="8" y="1"/>
                    <a:pt x="9" y="1"/>
                    <a:pt x="9" y="1"/>
                  </a:cubicBezTo>
                  <a:cubicBezTo>
                    <a:pt x="9" y="2"/>
                    <a:pt x="9" y="2"/>
                    <a:pt x="9" y="2"/>
                  </a:cubicBezTo>
                  <a:cubicBezTo>
                    <a:pt x="10" y="2"/>
                    <a:pt x="10" y="1"/>
                    <a:pt x="10" y="1"/>
                  </a:cubicBezTo>
                  <a:cubicBezTo>
                    <a:pt x="11" y="0"/>
                    <a:pt x="12" y="1"/>
                    <a:pt x="1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 name="Freeform 9"/>
            <p:cNvSpPr/>
            <p:nvPr/>
          </p:nvSpPr>
          <p:spPr bwMode="auto">
            <a:xfrm>
              <a:off x="2898775" y="1484313"/>
              <a:ext cx="106363" cy="61912"/>
            </a:xfrm>
            <a:custGeom>
              <a:avLst/>
              <a:gdLst>
                <a:gd name="T0" fmla="*/ 4 w 7"/>
                <a:gd name="T1" fmla="*/ 1 h 4"/>
                <a:gd name="T2" fmla="*/ 5 w 7"/>
                <a:gd name="T3" fmla="*/ 2 h 4"/>
                <a:gd name="T4" fmla="*/ 5 w 7"/>
                <a:gd name="T5" fmla="*/ 2 h 4"/>
                <a:gd name="T6" fmla="*/ 6 w 7"/>
                <a:gd name="T7" fmla="*/ 3 h 4"/>
                <a:gd name="T8" fmla="*/ 5 w 7"/>
                <a:gd name="T9" fmla="*/ 3 h 4"/>
                <a:gd name="T10" fmla="*/ 4 w 7"/>
                <a:gd name="T11" fmla="*/ 3 h 4"/>
                <a:gd name="T12" fmla="*/ 4 w 7"/>
                <a:gd name="T13" fmla="*/ 3 h 4"/>
                <a:gd name="T14" fmla="*/ 2 w 7"/>
                <a:gd name="T15" fmla="*/ 3 h 4"/>
                <a:gd name="T16" fmla="*/ 1 w 7"/>
                <a:gd name="T17" fmla="*/ 3 h 4"/>
                <a:gd name="T18" fmla="*/ 0 w 7"/>
                <a:gd name="T19" fmla="*/ 3 h 4"/>
                <a:gd name="T20" fmla="*/ 0 w 7"/>
                <a:gd name="T21" fmla="*/ 2 h 4"/>
                <a:gd name="T22" fmla="*/ 0 w 7"/>
                <a:gd name="T23" fmla="*/ 2 h 4"/>
                <a:gd name="T24" fmla="*/ 3 w 7"/>
                <a:gd name="T25" fmla="*/ 2 h 4"/>
                <a:gd name="T26" fmla="*/ 3 w 7"/>
                <a:gd name="T27" fmla="*/ 2 h 4"/>
                <a:gd name="T28" fmla="*/ 3 w 7"/>
                <a:gd name="T29" fmla="*/ 1 h 4"/>
                <a:gd name="T30" fmla="*/ 3 w 7"/>
                <a:gd name="T31" fmla="*/ 1 h 4"/>
                <a:gd name="T32" fmla="*/ 5 w 7"/>
                <a:gd name="T33" fmla="*/ 1 h 4"/>
                <a:gd name="T34" fmla="*/ 6 w 7"/>
                <a:gd name="T35" fmla="*/ 1 h 4"/>
                <a:gd name="T36" fmla="*/ 6 w 7"/>
                <a:gd name="T37" fmla="*/ 2 h 4"/>
                <a:gd name="T38" fmla="*/ 6 w 7"/>
                <a:gd name="T39" fmla="*/ 2 h 4"/>
                <a:gd name="T40" fmla="*/ 5 w 7"/>
                <a:gd name="T41" fmla="*/ 1 h 4"/>
                <a:gd name="T42" fmla="*/ 4 w 7"/>
                <a:gd name="T4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4">
                  <a:moveTo>
                    <a:pt x="4" y="1"/>
                  </a:moveTo>
                  <a:cubicBezTo>
                    <a:pt x="4" y="1"/>
                    <a:pt x="4" y="2"/>
                    <a:pt x="5" y="2"/>
                  </a:cubicBezTo>
                  <a:cubicBezTo>
                    <a:pt x="5" y="2"/>
                    <a:pt x="5" y="2"/>
                    <a:pt x="5" y="2"/>
                  </a:cubicBezTo>
                  <a:cubicBezTo>
                    <a:pt x="6" y="2"/>
                    <a:pt x="6" y="3"/>
                    <a:pt x="6" y="3"/>
                  </a:cubicBezTo>
                  <a:cubicBezTo>
                    <a:pt x="6" y="3"/>
                    <a:pt x="6" y="3"/>
                    <a:pt x="5" y="3"/>
                  </a:cubicBezTo>
                  <a:cubicBezTo>
                    <a:pt x="5" y="3"/>
                    <a:pt x="5" y="3"/>
                    <a:pt x="4" y="3"/>
                  </a:cubicBezTo>
                  <a:cubicBezTo>
                    <a:pt x="4" y="3"/>
                    <a:pt x="4" y="3"/>
                    <a:pt x="4" y="3"/>
                  </a:cubicBezTo>
                  <a:cubicBezTo>
                    <a:pt x="3" y="4"/>
                    <a:pt x="3" y="3"/>
                    <a:pt x="2" y="3"/>
                  </a:cubicBezTo>
                  <a:cubicBezTo>
                    <a:pt x="2" y="3"/>
                    <a:pt x="2" y="3"/>
                    <a:pt x="1" y="3"/>
                  </a:cubicBezTo>
                  <a:cubicBezTo>
                    <a:pt x="1" y="3"/>
                    <a:pt x="0" y="3"/>
                    <a:pt x="0" y="3"/>
                  </a:cubicBezTo>
                  <a:cubicBezTo>
                    <a:pt x="0" y="2"/>
                    <a:pt x="0" y="2"/>
                    <a:pt x="0" y="2"/>
                  </a:cubicBezTo>
                  <a:cubicBezTo>
                    <a:pt x="0" y="2"/>
                    <a:pt x="0" y="2"/>
                    <a:pt x="0" y="2"/>
                  </a:cubicBezTo>
                  <a:cubicBezTo>
                    <a:pt x="1" y="2"/>
                    <a:pt x="2" y="2"/>
                    <a:pt x="3" y="2"/>
                  </a:cubicBezTo>
                  <a:cubicBezTo>
                    <a:pt x="3" y="2"/>
                    <a:pt x="3" y="2"/>
                    <a:pt x="3" y="2"/>
                  </a:cubicBezTo>
                  <a:cubicBezTo>
                    <a:pt x="4" y="1"/>
                    <a:pt x="3" y="1"/>
                    <a:pt x="3" y="1"/>
                  </a:cubicBezTo>
                  <a:cubicBezTo>
                    <a:pt x="3" y="1"/>
                    <a:pt x="3" y="1"/>
                    <a:pt x="3" y="1"/>
                  </a:cubicBezTo>
                  <a:cubicBezTo>
                    <a:pt x="4" y="0"/>
                    <a:pt x="4" y="0"/>
                    <a:pt x="5" y="1"/>
                  </a:cubicBezTo>
                  <a:cubicBezTo>
                    <a:pt x="6" y="1"/>
                    <a:pt x="6" y="1"/>
                    <a:pt x="6" y="1"/>
                  </a:cubicBezTo>
                  <a:cubicBezTo>
                    <a:pt x="6" y="1"/>
                    <a:pt x="7" y="2"/>
                    <a:pt x="6" y="2"/>
                  </a:cubicBezTo>
                  <a:cubicBezTo>
                    <a:pt x="6" y="2"/>
                    <a:pt x="6" y="2"/>
                    <a:pt x="6" y="2"/>
                  </a:cubicBezTo>
                  <a:cubicBezTo>
                    <a:pt x="5" y="2"/>
                    <a:pt x="5" y="2"/>
                    <a:pt x="5" y="1"/>
                  </a:cubicBezTo>
                  <a:cubicBezTo>
                    <a:pt x="4" y="1"/>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 name="Freeform 10"/>
            <p:cNvSpPr/>
            <p:nvPr/>
          </p:nvSpPr>
          <p:spPr bwMode="auto">
            <a:xfrm>
              <a:off x="881063" y="1592263"/>
              <a:ext cx="120650" cy="30162"/>
            </a:xfrm>
            <a:custGeom>
              <a:avLst/>
              <a:gdLst>
                <a:gd name="T0" fmla="*/ 0 w 8"/>
                <a:gd name="T1" fmla="*/ 2 h 2"/>
                <a:gd name="T2" fmla="*/ 2 w 8"/>
                <a:gd name="T3" fmla="*/ 1 h 2"/>
                <a:gd name="T4" fmla="*/ 7 w 8"/>
                <a:gd name="T5" fmla="*/ 0 h 2"/>
                <a:gd name="T6" fmla="*/ 8 w 8"/>
                <a:gd name="T7" fmla="*/ 0 h 2"/>
                <a:gd name="T8" fmla="*/ 7 w 8"/>
                <a:gd name="T9" fmla="*/ 1 h 2"/>
                <a:gd name="T10" fmla="*/ 6 w 8"/>
                <a:gd name="T11" fmla="*/ 1 h 2"/>
                <a:gd name="T12" fmla="*/ 4 w 8"/>
                <a:gd name="T13" fmla="*/ 2 h 2"/>
                <a:gd name="T14" fmla="*/ 4 w 8"/>
                <a:gd name="T15" fmla="*/ 2 h 2"/>
                <a:gd name="T16" fmla="*/ 3 w 8"/>
                <a:gd name="T17" fmla="*/ 2 h 2"/>
                <a:gd name="T18" fmla="*/ 0 w 8"/>
                <a:gd name="T19" fmla="*/ 2 h 2"/>
                <a:gd name="T20" fmla="*/ 0 w 8"/>
                <a:gd name="T21" fmla="*/ 2 h 2"/>
                <a:gd name="T22" fmla="*/ 0 w 8"/>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
                  <a:moveTo>
                    <a:pt x="0" y="2"/>
                  </a:moveTo>
                  <a:cubicBezTo>
                    <a:pt x="1" y="1"/>
                    <a:pt x="1" y="1"/>
                    <a:pt x="2" y="1"/>
                  </a:cubicBezTo>
                  <a:cubicBezTo>
                    <a:pt x="3" y="1"/>
                    <a:pt x="5" y="1"/>
                    <a:pt x="7" y="0"/>
                  </a:cubicBezTo>
                  <a:cubicBezTo>
                    <a:pt x="7" y="0"/>
                    <a:pt x="8" y="0"/>
                    <a:pt x="8" y="0"/>
                  </a:cubicBezTo>
                  <a:cubicBezTo>
                    <a:pt x="8" y="0"/>
                    <a:pt x="8" y="0"/>
                    <a:pt x="7" y="1"/>
                  </a:cubicBezTo>
                  <a:cubicBezTo>
                    <a:pt x="7" y="1"/>
                    <a:pt x="6" y="1"/>
                    <a:pt x="6" y="1"/>
                  </a:cubicBezTo>
                  <a:cubicBezTo>
                    <a:pt x="5" y="1"/>
                    <a:pt x="5" y="2"/>
                    <a:pt x="4" y="2"/>
                  </a:cubicBezTo>
                  <a:cubicBezTo>
                    <a:pt x="4" y="2"/>
                    <a:pt x="4" y="2"/>
                    <a:pt x="4" y="2"/>
                  </a:cubicBezTo>
                  <a:cubicBezTo>
                    <a:pt x="3" y="2"/>
                    <a:pt x="3" y="2"/>
                    <a:pt x="3" y="2"/>
                  </a:cubicBezTo>
                  <a:cubicBezTo>
                    <a:pt x="2" y="2"/>
                    <a:pt x="1"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 name="Freeform 11"/>
            <p:cNvSpPr/>
            <p:nvPr/>
          </p:nvSpPr>
          <p:spPr bwMode="auto">
            <a:xfrm>
              <a:off x="850900" y="774700"/>
              <a:ext cx="166688" cy="30162"/>
            </a:xfrm>
            <a:custGeom>
              <a:avLst/>
              <a:gdLst>
                <a:gd name="T0" fmla="*/ 0 w 11"/>
                <a:gd name="T1" fmla="*/ 2 h 2"/>
                <a:gd name="T2" fmla="*/ 2 w 11"/>
                <a:gd name="T3" fmla="*/ 2 h 2"/>
                <a:gd name="T4" fmla="*/ 8 w 11"/>
                <a:gd name="T5" fmla="*/ 1 h 2"/>
                <a:gd name="T6" fmla="*/ 10 w 11"/>
                <a:gd name="T7" fmla="*/ 0 h 2"/>
                <a:gd name="T8" fmla="*/ 11 w 11"/>
                <a:gd name="T9" fmla="*/ 1 h 2"/>
                <a:gd name="T10" fmla="*/ 10 w 11"/>
                <a:gd name="T11" fmla="*/ 1 h 2"/>
                <a:gd name="T12" fmla="*/ 7 w 11"/>
                <a:gd name="T13" fmla="*/ 1 h 2"/>
                <a:gd name="T14" fmla="*/ 6 w 11"/>
                <a:gd name="T15" fmla="*/ 2 h 2"/>
                <a:gd name="T16" fmla="*/ 4 w 11"/>
                <a:gd name="T17" fmla="*/ 2 h 2"/>
                <a:gd name="T18" fmla="*/ 2 w 11"/>
                <a:gd name="T19" fmla="*/ 2 h 2"/>
                <a:gd name="T20" fmla="*/ 0 w 11"/>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
                  <a:moveTo>
                    <a:pt x="0" y="2"/>
                  </a:moveTo>
                  <a:cubicBezTo>
                    <a:pt x="1" y="2"/>
                    <a:pt x="1" y="2"/>
                    <a:pt x="2" y="2"/>
                  </a:cubicBezTo>
                  <a:cubicBezTo>
                    <a:pt x="4" y="1"/>
                    <a:pt x="6" y="1"/>
                    <a:pt x="8" y="1"/>
                  </a:cubicBezTo>
                  <a:cubicBezTo>
                    <a:pt x="9" y="0"/>
                    <a:pt x="10" y="0"/>
                    <a:pt x="10" y="0"/>
                  </a:cubicBezTo>
                  <a:cubicBezTo>
                    <a:pt x="10" y="0"/>
                    <a:pt x="10" y="1"/>
                    <a:pt x="11" y="1"/>
                  </a:cubicBezTo>
                  <a:cubicBezTo>
                    <a:pt x="11" y="1"/>
                    <a:pt x="10" y="1"/>
                    <a:pt x="10" y="1"/>
                  </a:cubicBezTo>
                  <a:cubicBezTo>
                    <a:pt x="9" y="1"/>
                    <a:pt x="8" y="1"/>
                    <a:pt x="7" y="1"/>
                  </a:cubicBezTo>
                  <a:cubicBezTo>
                    <a:pt x="7" y="1"/>
                    <a:pt x="6" y="2"/>
                    <a:pt x="6" y="2"/>
                  </a:cubicBezTo>
                  <a:cubicBezTo>
                    <a:pt x="5" y="1"/>
                    <a:pt x="5" y="2"/>
                    <a:pt x="4" y="2"/>
                  </a:cubicBezTo>
                  <a:cubicBezTo>
                    <a:pt x="4" y="2"/>
                    <a:pt x="3" y="2"/>
                    <a:pt x="2" y="2"/>
                  </a:cubicBezTo>
                  <a:cubicBezTo>
                    <a:pt x="2"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 name="Freeform 12"/>
            <p:cNvSpPr/>
            <p:nvPr/>
          </p:nvSpPr>
          <p:spPr bwMode="auto">
            <a:xfrm>
              <a:off x="2552700" y="558801"/>
              <a:ext cx="74613" cy="30162"/>
            </a:xfrm>
            <a:custGeom>
              <a:avLst/>
              <a:gdLst>
                <a:gd name="T0" fmla="*/ 3 w 5"/>
                <a:gd name="T1" fmla="*/ 1 h 2"/>
                <a:gd name="T2" fmla="*/ 2 w 5"/>
                <a:gd name="T3" fmla="*/ 1 h 2"/>
                <a:gd name="T4" fmla="*/ 0 w 5"/>
                <a:gd name="T5" fmla="*/ 1 h 2"/>
                <a:gd name="T6" fmla="*/ 0 w 5"/>
                <a:gd name="T7" fmla="*/ 1 h 2"/>
                <a:gd name="T8" fmla="*/ 0 w 5"/>
                <a:gd name="T9" fmla="*/ 0 h 2"/>
                <a:gd name="T10" fmla="*/ 3 w 5"/>
                <a:gd name="T11" fmla="*/ 0 h 2"/>
                <a:gd name="T12" fmla="*/ 5 w 5"/>
                <a:gd name="T13" fmla="*/ 1 h 2"/>
                <a:gd name="T14" fmla="*/ 5 w 5"/>
                <a:gd name="T15" fmla="*/ 1 h 2"/>
                <a:gd name="T16" fmla="*/ 4 w 5"/>
                <a:gd name="T17" fmla="*/ 2 h 2"/>
                <a:gd name="T18" fmla="*/ 4 w 5"/>
                <a:gd name="T19" fmla="*/ 2 h 2"/>
                <a:gd name="T20" fmla="*/ 3 w 5"/>
                <a:gd name="T21" fmla="*/ 2 h 2"/>
                <a:gd name="T22" fmla="*/ 3 w 5"/>
                <a:gd name="T23" fmla="*/ 2 h 2"/>
                <a:gd name="T24" fmla="*/ 3 w 5"/>
                <a:gd name="T25" fmla="*/ 1 h 2"/>
                <a:gd name="T26" fmla="*/ 3 w 5"/>
                <a:gd name="T27" fmla="*/ 1 h 2"/>
                <a:gd name="T28" fmla="*/ 3 w 5"/>
                <a:gd name="T2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2">
                  <a:moveTo>
                    <a:pt x="3" y="1"/>
                  </a:moveTo>
                  <a:cubicBezTo>
                    <a:pt x="3" y="1"/>
                    <a:pt x="3" y="1"/>
                    <a:pt x="2" y="1"/>
                  </a:cubicBezTo>
                  <a:cubicBezTo>
                    <a:pt x="2" y="1"/>
                    <a:pt x="1" y="1"/>
                    <a:pt x="0" y="1"/>
                  </a:cubicBezTo>
                  <a:cubicBezTo>
                    <a:pt x="0" y="1"/>
                    <a:pt x="0" y="1"/>
                    <a:pt x="0" y="1"/>
                  </a:cubicBezTo>
                  <a:cubicBezTo>
                    <a:pt x="0" y="0"/>
                    <a:pt x="0" y="0"/>
                    <a:pt x="0" y="0"/>
                  </a:cubicBezTo>
                  <a:cubicBezTo>
                    <a:pt x="1" y="0"/>
                    <a:pt x="2" y="1"/>
                    <a:pt x="3" y="0"/>
                  </a:cubicBezTo>
                  <a:cubicBezTo>
                    <a:pt x="4" y="0"/>
                    <a:pt x="4" y="0"/>
                    <a:pt x="5" y="1"/>
                  </a:cubicBezTo>
                  <a:cubicBezTo>
                    <a:pt x="5" y="1"/>
                    <a:pt x="5" y="1"/>
                    <a:pt x="5" y="1"/>
                  </a:cubicBezTo>
                  <a:cubicBezTo>
                    <a:pt x="5" y="1"/>
                    <a:pt x="5" y="2"/>
                    <a:pt x="4" y="2"/>
                  </a:cubicBezTo>
                  <a:cubicBezTo>
                    <a:pt x="4" y="2"/>
                    <a:pt x="4" y="2"/>
                    <a:pt x="4" y="2"/>
                  </a:cubicBezTo>
                  <a:cubicBezTo>
                    <a:pt x="4" y="2"/>
                    <a:pt x="4" y="2"/>
                    <a:pt x="3" y="2"/>
                  </a:cubicBezTo>
                  <a:cubicBezTo>
                    <a:pt x="3" y="2"/>
                    <a:pt x="3" y="2"/>
                    <a:pt x="3" y="2"/>
                  </a:cubicBezTo>
                  <a:cubicBezTo>
                    <a:pt x="3" y="2"/>
                    <a:pt x="3" y="2"/>
                    <a:pt x="3" y="1"/>
                  </a:cubicBezTo>
                  <a:cubicBezTo>
                    <a:pt x="3" y="1"/>
                    <a:pt x="3" y="1"/>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 name="Freeform 13"/>
            <p:cNvSpPr/>
            <p:nvPr/>
          </p:nvSpPr>
          <p:spPr bwMode="auto">
            <a:xfrm>
              <a:off x="1814513" y="1500188"/>
              <a:ext cx="120650" cy="14287"/>
            </a:xfrm>
            <a:custGeom>
              <a:avLst/>
              <a:gdLst>
                <a:gd name="T0" fmla="*/ 0 w 8"/>
                <a:gd name="T1" fmla="*/ 0 h 1"/>
                <a:gd name="T2" fmla="*/ 2 w 8"/>
                <a:gd name="T3" fmla="*/ 0 h 1"/>
                <a:gd name="T4" fmla="*/ 8 w 8"/>
                <a:gd name="T5" fmla="*/ 0 h 1"/>
                <a:gd name="T6" fmla="*/ 8 w 8"/>
                <a:gd name="T7" fmla="*/ 0 h 1"/>
                <a:gd name="T8" fmla="*/ 8 w 8"/>
                <a:gd name="T9" fmla="*/ 1 h 1"/>
                <a:gd name="T10" fmla="*/ 5 w 8"/>
                <a:gd name="T11" fmla="*/ 1 h 1"/>
                <a:gd name="T12" fmla="*/ 1 w 8"/>
                <a:gd name="T13" fmla="*/ 1 h 1"/>
                <a:gd name="T14" fmla="*/ 0 w 8"/>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
                  <a:moveTo>
                    <a:pt x="0" y="0"/>
                  </a:moveTo>
                  <a:cubicBezTo>
                    <a:pt x="1" y="0"/>
                    <a:pt x="1" y="0"/>
                    <a:pt x="2" y="0"/>
                  </a:cubicBezTo>
                  <a:cubicBezTo>
                    <a:pt x="4" y="0"/>
                    <a:pt x="6" y="0"/>
                    <a:pt x="8" y="0"/>
                  </a:cubicBezTo>
                  <a:cubicBezTo>
                    <a:pt x="8" y="0"/>
                    <a:pt x="8" y="0"/>
                    <a:pt x="8" y="0"/>
                  </a:cubicBezTo>
                  <a:cubicBezTo>
                    <a:pt x="8" y="1"/>
                    <a:pt x="8" y="1"/>
                    <a:pt x="8" y="1"/>
                  </a:cubicBezTo>
                  <a:cubicBezTo>
                    <a:pt x="7" y="1"/>
                    <a:pt x="6" y="1"/>
                    <a:pt x="5" y="1"/>
                  </a:cubicBezTo>
                  <a:cubicBezTo>
                    <a:pt x="3" y="1"/>
                    <a:pt x="2"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 name="Freeform 14"/>
            <p:cNvSpPr/>
            <p:nvPr/>
          </p:nvSpPr>
          <p:spPr bwMode="auto">
            <a:xfrm>
              <a:off x="2763838" y="788988"/>
              <a:ext cx="74613" cy="15875"/>
            </a:xfrm>
            <a:custGeom>
              <a:avLst/>
              <a:gdLst>
                <a:gd name="T0" fmla="*/ 5 w 5"/>
                <a:gd name="T1" fmla="*/ 1 h 1"/>
                <a:gd name="T2" fmla="*/ 4 w 5"/>
                <a:gd name="T3" fmla="*/ 1 h 1"/>
                <a:gd name="T4" fmla="*/ 4 w 5"/>
                <a:gd name="T5" fmla="*/ 1 h 1"/>
                <a:gd name="T6" fmla="*/ 3 w 5"/>
                <a:gd name="T7" fmla="*/ 1 h 1"/>
                <a:gd name="T8" fmla="*/ 0 w 5"/>
                <a:gd name="T9" fmla="*/ 1 h 1"/>
                <a:gd name="T10" fmla="*/ 0 w 5"/>
                <a:gd name="T11" fmla="*/ 0 h 1"/>
                <a:gd name="T12" fmla="*/ 1 w 5"/>
                <a:gd name="T13" fmla="*/ 0 h 1"/>
                <a:gd name="T14" fmla="*/ 2 w 5"/>
                <a:gd name="T15" fmla="*/ 0 h 1"/>
                <a:gd name="T16" fmla="*/ 4 w 5"/>
                <a:gd name="T17" fmla="*/ 0 h 1"/>
                <a:gd name="T18" fmla="*/ 5 w 5"/>
                <a:gd name="T19" fmla="*/ 0 h 1"/>
                <a:gd name="T20" fmla="*/ 5 w 5"/>
                <a:gd name="T21" fmla="*/ 0 h 1"/>
                <a:gd name="T22" fmla="*/ 5 w 5"/>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
                  <a:moveTo>
                    <a:pt x="5" y="1"/>
                  </a:moveTo>
                  <a:cubicBezTo>
                    <a:pt x="5" y="1"/>
                    <a:pt x="5" y="1"/>
                    <a:pt x="4" y="1"/>
                  </a:cubicBezTo>
                  <a:cubicBezTo>
                    <a:pt x="4" y="1"/>
                    <a:pt x="4" y="1"/>
                    <a:pt x="4" y="1"/>
                  </a:cubicBezTo>
                  <a:cubicBezTo>
                    <a:pt x="4" y="1"/>
                    <a:pt x="3" y="1"/>
                    <a:pt x="3" y="1"/>
                  </a:cubicBezTo>
                  <a:cubicBezTo>
                    <a:pt x="2" y="0"/>
                    <a:pt x="1" y="1"/>
                    <a:pt x="0" y="1"/>
                  </a:cubicBezTo>
                  <a:cubicBezTo>
                    <a:pt x="0" y="1"/>
                    <a:pt x="0" y="1"/>
                    <a:pt x="0" y="0"/>
                  </a:cubicBezTo>
                  <a:cubicBezTo>
                    <a:pt x="0" y="0"/>
                    <a:pt x="0" y="0"/>
                    <a:pt x="1" y="0"/>
                  </a:cubicBezTo>
                  <a:cubicBezTo>
                    <a:pt x="1" y="0"/>
                    <a:pt x="2" y="0"/>
                    <a:pt x="2" y="0"/>
                  </a:cubicBezTo>
                  <a:cubicBezTo>
                    <a:pt x="3" y="0"/>
                    <a:pt x="3" y="0"/>
                    <a:pt x="4" y="0"/>
                  </a:cubicBezTo>
                  <a:cubicBezTo>
                    <a:pt x="4" y="0"/>
                    <a:pt x="4" y="0"/>
                    <a:pt x="5" y="0"/>
                  </a:cubicBezTo>
                  <a:cubicBezTo>
                    <a:pt x="5" y="0"/>
                    <a:pt x="5" y="0"/>
                    <a:pt x="5" y="0"/>
                  </a:cubicBezTo>
                  <a:cubicBezTo>
                    <a:pt x="5" y="1"/>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 name="Freeform 15"/>
            <p:cNvSpPr/>
            <p:nvPr/>
          </p:nvSpPr>
          <p:spPr bwMode="auto">
            <a:xfrm>
              <a:off x="2190750" y="1468438"/>
              <a:ext cx="136525" cy="15875"/>
            </a:xfrm>
            <a:custGeom>
              <a:avLst/>
              <a:gdLst>
                <a:gd name="T0" fmla="*/ 9 w 9"/>
                <a:gd name="T1" fmla="*/ 0 h 1"/>
                <a:gd name="T2" fmla="*/ 9 w 9"/>
                <a:gd name="T3" fmla="*/ 0 h 1"/>
                <a:gd name="T4" fmla="*/ 9 w 9"/>
                <a:gd name="T5" fmla="*/ 0 h 1"/>
                <a:gd name="T6" fmla="*/ 7 w 9"/>
                <a:gd name="T7" fmla="*/ 1 h 1"/>
                <a:gd name="T8" fmla="*/ 3 w 9"/>
                <a:gd name="T9" fmla="*/ 1 h 1"/>
                <a:gd name="T10" fmla="*/ 3 w 9"/>
                <a:gd name="T11" fmla="*/ 1 h 1"/>
                <a:gd name="T12" fmla="*/ 1 w 9"/>
                <a:gd name="T13" fmla="*/ 1 h 1"/>
                <a:gd name="T14" fmla="*/ 0 w 9"/>
                <a:gd name="T15" fmla="*/ 1 h 1"/>
                <a:gd name="T16" fmla="*/ 0 w 9"/>
                <a:gd name="T17" fmla="*/ 0 h 1"/>
                <a:gd name="T18" fmla="*/ 0 w 9"/>
                <a:gd name="T19" fmla="*/ 0 h 1"/>
                <a:gd name="T20" fmla="*/ 1 w 9"/>
                <a:gd name="T21" fmla="*/ 0 h 1"/>
                <a:gd name="T22" fmla="*/ 5 w 9"/>
                <a:gd name="T23" fmla="*/ 0 h 1"/>
                <a:gd name="T24" fmla="*/ 9 w 9"/>
                <a:gd name="T25" fmla="*/ 0 h 1"/>
                <a:gd name="T26" fmla="*/ 9 w 9"/>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
                  <a:moveTo>
                    <a:pt x="9" y="0"/>
                  </a:moveTo>
                  <a:cubicBezTo>
                    <a:pt x="9" y="0"/>
                    <a:pt x="9" y="0"/>
                    <a:pt x="9" y="0"/>
                  </a:cubicBezTo>
                  <a:cubicBezTo>
                    <a:pt x="9" y="0"/>
                    <a:pt x="9" y="0"/>
                    <a:pt x="9" y="0"/>
                  </a:cubicBezTo>
                  <a:cubicBezTo>
                    <a:pt x="8" y="0"/>
                    <a:pt x="8" y="1"/>
                    <a:pt x="7" y="1"/>
                  </a:cubicBezTo>
                  <a:cubicBezTo>
                    <a:pt x="6" y="0"/>
                    <a:pt x="5" y="1"/>
                    <a:pt x="3" y="1"/>
                  </a:cubicBezTo>
                  <a:cubicBezTo>
                    <a:pt x="3" y="1"/>
                    <a:pt x="3" y="1"/>
                    <a:pt x="3" y="1"/>
                  </a:cubicBezTo>
                  <a:cubicBezTo>
                    <a:pt x="2" y="0"/>
                    <a:pt x="2" y="1"/>
                    <a:pt x="1" y="1"/>
                  </a:cubicBezTo>
                  <a:cubicBezTo>
                    <a:pt x="1" y="1"/>
                    <a:pt x="0" y="1"/>
                    <a:pt x="0" y="1"/>
                  </a:cubicBezTo>
                  <a:cubicBezTo>
                    <a:pt x="0" y="1"/>
                    <a:pt x="0" y="1"/>
                    <a:pt x="0" y="0"/>
                  </a:cubicBezTo>
                  <a:cubicBezTo>
                    <a:pt x="0" y="0"/>
                    <a:pt x="0" y="0"/>
                    <a:pt x="0" y="0"/>
                  </a:cubicBezTo>
                  <a:cubicBezTo>
                    <a:pt x="1" y="0"/>
                    <a:pt x="1" y="0"/>
                    <a:pt x="1" y="0"/>
                  </a:cubicBezTo>
                  <a:cubicBezTo>
                    <a:pt x="3" y="0"/>
                    <a:pt x="4" y="0"/>
                    <a:pt x="5" y="0"/>
                  </a:cubicBezTo>
                  <a:cubicBezTo>
                    <a:pt x="7" y="0"/>
                    <a:pt x="8" y="0"/>
                    <a:pt x="9" y="0"/>
                  </a:cubicBezTo>
                  <a:cubicBezTo>
                    <a:pt x="9"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6" name="Freeform 16"/>
            <p:cNvSpPr/>
            <p:nvPr/>
          </p:nvSpPr>
          <p:spPr bwMode="auto">
            <a:xfrm>
              <a:off x="504825" y="1036638"/>
              <a:ext cx="60325" cy="30162"/>
            </a:xfrm>
            <a:custGeom>
              <a:avLst/>
              <a:gdLst>
                <a:gd name="T0" fmla="*/ 0 w 4"/>
                <a:gd name="T1" fmla="*/ 0 h 2"/>
                <a:gd name="T2" fmla="*/ 1 w 4"/>
                <a:gd name="T3" fmla="*/ 0 h 2"/>
                <a:gd name="T4" fmla="*/ 3 w 4"/>
                <a:gd name="T5" fmla="*/ 0 h 2"/>
                <a:gd name="T6" fmla="*/ 3 w 4"/>
                <a:gd name="T7" fmla="*/ 0 h 2"/>
                <a:gd name="T8" fmla="*/ 4 w 4"/>
                <a:gd name="T9" fmla="*/ 1 h 2"/>
                <a:gd name="T10" fmla="*/ 4 w 4"/>
                <a:gd name="T11" fmla="*/ 1 h 2"/>
                <a:gd name="T12" fmla="*/ 4 w 4"/>
                <a:gd name="T13" fmla="*/ 1 h 2"/>
                <a:gd name="T14" fmla="*/ 3 w 4"/>
                <a:gd name="T15" fmla="*/ 1 h 2"/>
                <a:gd name="T16" fmla="*/ 3 w 4"/>
                <a:gd name="T17" fmla="*/ 1 h 2"/>
                <a:gd name="T18" fmla="*/ 0 w 4"/>
                <a:gd name="T19" fmla="*/ 1 h 2"/>
                <a:gd name="T20" fmla="*/ 0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0" y="0"/>
                  </a:moveTo>
                  <a:cubicBezTo>
                    <a:pt x="0" y="0"/>
                    <a:pt x="0" y="0"/>
                    <a:pt x="1" y="0"/>
                  </a:cubicBezTo>
                  <a:cubicBezTo>
                    <a:pt x="1" y="0"/>
                    <a:pt x="2" y="0"/>
                    <a:pt x="3" y="0"/>
                  </a:cubicBezTo>
                  <a:cubicBezTo>
                    <a:pt x="3" y="0"/>
                    <a:pt x="4" y="0"/>
                    <a:pt x="3" y="0"/>
                  </a:cubicBezTo>
                  <a:cubicBezTo>
                    <a:pt x="3" y="1"/>
                    <a:pt x="3" y="1"/>
                    <a:pt x="4" y="1"/>
                  </a:cubicBezTo>
                  <a:cubicBezTo>
                    <a:pt x="4" y="1"/>
                    <a:pt x="4" y="0"/>
                    <a:pt x="4" y="1"/>
                  </a:cubicBezTo>
                  <a:cubicBezTo>
                    <a:pt x="4" y="1"/>
                    <a:pt x="4" y="1"/>
                    <a:pt x="4" y="1"/>
                  </a:cubicBezTo>
                  <a:cubicBezTo>
                    <a:pt x="4" y="1"/>
                    <a:pt x="4" y="2"/>
                    <a:pt x="3" y="1"/>
                  </a:cubicBezTo>
                  <a:cubicBezTo>
                    <a:pt x="3" y="1"/>
                    <a:pt x="3" y="1"/>
                    <a:pt x="3" y="1"/>
                  </a:cubicBezTo>
                  <a:cubicBezTo>
                    <a:pt x="2"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7" name="Freeform 17"/>
            <p:cNvSpPr/>
            <p:nvPr/>
          </p:nvSpPr>
          <p:spPr bwMode="auto">
            <a:xfrm>
              <a:off x="2854325" y="1484313"/>
              <a:ext cx="90488" cy="15875"/>
            </a:xfrm>
            <a:custGeom>
              <a:avLst/>
              <a:gdLst>
                <a:gd name="T0" fmla="*/ 5 w 6"/>
                <a:gd name="T1" fmla="*/ 0 h 1"/>
                <a:gd name="T2" fmla="*/ 5 w 6"/>
                <a:gd name="T3" fmla="*/ 1 h 1"/>
                <a:gd name="T4" fmla="*/ 4 w 6"/>
                <a:gd name="T5" fmla="*/ 1 h 1"/>
                <a:gd name="T6" fmla="*/ 3 w 6"/>
                <a:gd name="T7" fmla="*/ 1 h 1"/>
                <a:gd name="T8" fmla="*/ 3 w 6"/>
                <a:gd name="T9" fmla="*/ 1 h 1"/>
                <a:gd name="T10" fmla="*/ 1 w 6"/>
                <a:gd name="T11" fmla="*/ 0 h 1"/>
                <a:gd name="T12" fmla="*/ 0 w 6"/>
                <a:gd name="T13" fmla="*/ 0 h 1"/>
                <a:gd name="T14" fmla="*/ 0 w 6"/>
                <a:gd name="T15" fmla="*/ 0 h 1"/>
                <a:gd name="T16" fmla="*/ 0 w 6"/>
                <a:gd name="T17" fmla="*/ 0 h 1"/>
                <a:gd name="T18" fmla="*/ 2 w 6"/>
                <a:gd name="T19" fmla="*/ 0 h 1"/>
                <a:gd name="T20" fmla="*/ 3 w 6"/>
                <a:gd name="T21" fmla="*/ 0 h 1"/>
                <a:gd name="T22" fmla="*/ 3 w 6"/>
                <a:gd name="T23" fmla="*/ 0 h 1"/>
                <a:gd name="T24" fmla="*/ 5 w 6"/>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
                  <a:moveTo>
                    <a:pt x="5" y="0"/>
                  </a:moveTo>
                  <a:cubicBezTo>
                    <a:pt x="6" y="0"/>
                    <a:pt x="6" y="1"/>
                    <a:pt x="5" y="1"/>
                  </a:cubicBezTo>
                  <a:cubicBezTo>
                    <a:pt x="5" y="1"/>
                    <a:pt x="4" y="1"/>
                    <a:pt x="4" y="1"/>
                  </a:cubicBezTo>
                  <a:cubicBezTo>
                    <a:pt x="4" y="1"/>
                    <a:pt x="3" y="1"/>
                    <a:pt x="3" y="1"/>
                  </a:cubicBezTo>
                  <a:cubicBezTo>
                    <a:pt x="3" y="1"/>
                    <a:pt x="3" y="1"/>
                    <a:pt x="3" y="1"/>
                  </a:cubicBezTo>
                  <a:cubicBezTo>
                    <a:pt x="2" y="1"/>
                    <a:pt x="2" y="1"/>
                    <a:pt x="1" y="0"/>
                  </a:cubicBezTo>
                  <a:cubicBezTo>
                    <a:pt x="1" y="0"/>
                    <a:pt x="1" y="0"/>
                    <a:pt x="0" y="0"/>
                  </a:cubicBezTo>
                  <a:cubicBezTo>
                    <a:pt x="0" y="0"/>
                    <a:pt x="0" y="0"/>
                    <a:pt x="0" y="0"/>
                  </a:cubicBezTo>
                  <a:cubicBezTo>
                    <a:pt x="0" y="0"/>
                    <a:pt x="0" y="0"/>
                    <a:pt x="0" y="0"/>
                  </a:cubicBezTo>
                  <a:cubicBezTo>
                    <a:pt x="1" y="0"/>
                    <a:pt x="1" y="0"/>
                    <a:pt x="2" y="0"/>
                  </a:cubicBezTo>
                  <a:cubicBezTo>
                    <a:pt x="2" y="1"/>
                    <a:pt x="3" y="0"/>
                    <a:pt x="3" y="0"/>
                  </a:cubicBezTo>
                  <a:cubicBezTo>
                    <a:pt x="3" y="0"/>
                    <a:pt x="3" y="0"/>
                    <a:pt x="3" y="0"/>
                  </a:cubicBezTo>
                  <a:cubicBezTo>
                    <a:pt x="4"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8" name="Freeform 18"/>
            <p:cNvSpPr/>
            <p:nvPr/>
          </p:nvSpPr>
          <p:spPr bwMode="auto">
            <a:xfrm>
              <a:off x="2100263" y="1500188"/>
              <a:ext cx="76200" cy="0"/>
            </a:xfrm>
            <a:custGeom>
              <a:avLst/>
              <a:gdLst>
                <a:gd name="T0" fmla="*/ 0 w 5"/>
                <a:gd name="T1" fmla="*/ 1 w 5"/>
                <a:gd name="T2" fmla="*/ 3 w 5"/>
                <a:gd name="T3" fmla="*/ 5 w 5"/>
                <a:gd name="T4" fmla="*/ 5 w 5"/>
                <a:gd name="T5" fmla="*/ 5 w 5"/>
                <a:gd name="T6" fmla="*/ 2 w 5"/>
                <a:gd name="T7" fmla="*/ 0 w 5"/>
                <a:gd name="T8" fmla="*/ 0 w 5"/>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5">
                  <a:moveTo>
                    <a:pt x="0" y="0"/>
                  </a:moveTo>
                  <a:cubicBezTo>
                    <a:pt x="0" y="0"/>
                    <a:pt x="1" y="0"/>
                    <a:pt x="1" y="0"/>
                  </a:cubicBezTo>
                  <a:cubicBezTo>
                    <a:pt x="1" y="0"/>
                    <a:pt x="2" y="0"/>
                    <a:pt x="3" y="0"/>
                  </a:cubicBezTo>
                  <a:cubicBezTo>
                    <a:pt x="4" y="0"/>
                    <a:pt x="4" y="0"/>
                    <a:pt x="5" y="0"/>
                  </a:cubicBezTo>
                  <a:cubicBezTo>
                    <a:pt x="5" y="0"/>
                    <a:pt x="5" y="0"/>
                    <a:pt x="5" y="0"/>
                  </a:cubicBezTo>
                  <a:cubicBezTo>
                    <a:pt x="5" y="0"/>
                    <a:pt x="5" y="0"/>
                    <a:pt x="5" y="0"/>
                  </a:cubicBezTo>
                  <a:cubicBezTo>
                    <a:pt x="4" y="0"/>
                    <a:pt x="3" y="0"/>
                    <a:pt x="2" y="0"/>
                  </a:cubicBezTo>
                  <a:cubicBezTo>
                    <a:pt x="2"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9" name="Freeform 19"/>
            <p:cNvSpPr/>
            <p:nvPr/>
          </p:nvSpPr>
          <p:spPr bwMode="auto">
            <a:xfrm>
              <a:off x="2085975" y="1330325"/>
              <a:ext cx="74613" cy="14287"/>
            </a:xfrm>
            <a:custGeom>
              <a:avLst/>
              <a:gdLst>
                <a:gd name="T0" fmla="*/ 5 w 5"/>
                <a:gd name="T1" fmla="*/ 0 h 1"/>
                <a:gd name="T2" fmla="*/ 5 w 5"/>
                <a:gd name="T3" fmla="*/ 0 h 1"/>
                <a:gd name="T4" fmla="*/ 5 w 5"/>
                <a:gd name="T5" fmla="*/ 1 h 1"/>
                <a:gd name="T6" fmla="*/ 2 w 5"/>
                <a:gd name="T7" fmla="*/ 1 h 1"/>
                <a:gd name="T8" fmla="*/ 0 w 5"/>
                <a:gd name="T9" fmla="*/ 1 h 1"/>
                <a:gd name="T10" fmla="*/ 0 w 5"/>
                <a:gd name="T11" fmla="*/ 1 h 1"/>
                <a:gd name="T12" fmla="*/ 0 w 5"/>
                <a:gd name="T13" fmla="*/ 0 h 1"/>
                <a:gd name="T14" fmla="*/ 2 w 5"/>
                <a:gd name="T15" fmla="*/ 0 h 1"/>
                <a:gd name="T16" fmla="*/ 3 w 5"/>
                <a:gd name="T17" fmla="*/ 0 h 1"/>
                <a:gd name="T18" fmla="*/ 5 w 5"/>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
                  <a:moveTo>
                    <a:pt x="5" y="0"/>
                  </a:moveTo>
                  <a:cubicBezTo>
                    <a:pt x="5" y="0"/>
                    <a:pt x="5" y="0"/>
                    <a:pt x="5" y="0"/>
                  </a:cubicBezTo>
                  <a:cubicBezTo>
                    <a:pt x="5" y="0"/>
                    <a:pt x="5" y="0"/>
                    <a:pt x="5" y="1"/>
                  </a:cubicBezTo>
                  <a:cubicBezTo>
                    <a:pt x="4" y="1"/>
                    <a:pt x="3" y="1"/>
                    <a:pt x="2" y="1"/>
                  </a:cubicBezTo>
                  <a:cubicBezTo>
                    <a:pt x="1" y="1"/>
                    <a:pt x="1" y="1"/>
                    <a:pt x="0" y="1"/>
                  </a:cubicBezTo>
                  <a:cubicBezTo>
                    <a:pt x="0" y="1"/>
                    <a:pt x="0" y="1"/>
                    <a:pt x="0" y="1"/>
                  </a:cubicBezTo>
                  <a:cubicBezTo>
                    <a:pt x="0" y="0"/>
                    <a:pt x="0" y="0"/>
                    <a:pt x="0" y="0"/>
                  </a:cubicBezTo>
                  <a:cubicBezTo>
                    <a:pt x="1" y="0"/>
                    <a:pt x="1" y="0"/>
                    <a:pt x="2" y="0"/>
                  </a:cubicBezTo>
                  <a:cubicBezTo>
                    <a:pt x="2" y="1"/>
                    <a:pt x="3" y="0"/>
                    <a:pt x="3" y="0"/>
                  </a:cubicBezTo>
                  <a:cubicBezTo>
                    <a:pt x="4" y="0"/>
                    <a:pt x="4"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0" name="Freeform 20"/>
            <p:cNvSpPr/>
            <p:nvPr/>
          </p:nvSpPr>
          <p:spPr bwMode="auto">
            <a:xfrm>
              <a:off x="760413" y="804863"/>
              <a:ext cx="46038" cy="31750"/>
            </a:xfrm>
            <a:custGeom>
              <a:avLst/>
              <a:gdLst>
                <a:gd name="T0" fmla="*/ 3 w 3"/>
                <a:gd name="T1" fmla="*/ 1 h 2"/>
                <a:gd name="T2" fmla="*/ 3 w 3"/>
                <a:gd name="T3" fmla="*/ 1 h 2"/>
                <a:gd name="T4" fmla="*/ 2 w 3"/>
                <a:gd name="T5" fmla="*/ 2 h 2"/>
                <a:gd name="T6" fmla="*/ 0 w 3"/>
                <a:gd name="T7" fmla="*/ 2 h 2"/>
                <a:gd name="T8" fmla="*/ 0 w 3"/>
                <a:gd name="T9" fmla="*/ 2 h 2"/>
                <a:gd name="T10" fmla="*/ 0 w 3"/>
                <a:gd name="T11" fmla="*/ 2 h 2"/>
                <a:gd name="T12" fmla="*/ 3 w 3"/>
                <a:gd name="T13" fmla="*/ 1 h 2"/>
                <a:gd name="T14" fmla="*/ 3 w 3"/>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1"/>
                  </a:moveTo>
                  <a:cubicBezTo>
                    <a:pt x="3" y="1"/>
                    <a:pt x="3" y="1"/>
                    <a:pt x="3" y="1"/>
                  </a:cubicBezTo>
                  <a:cubicBezTo>
                    <a:pt x="3" y="1"/>
                    <a:pt x="2" y="2"/>
                    <a:pt x="2" y="2"/>
                  </a:cubicBezTo>
                  <a:cubicBezTo>
                    <a:pt x="1" y="2"/>
                    <a:pt x="0" y="2"/>
                    <a:pt x="0" y="2"/>
                  </a:cubicBezTo>
                  <a:cubicBezTo>
                    <a:pt x="0" y="2"/>
                    <a:pt x="0" y="2"/>
                    <a:pt x="0" y="2"/>
                  </a:cubicBezTo>
                  <a:cubicBezTo>
                    <a:pt x="0" y="2"/>
                    <a:pt x="0" y="2"/>
                    <a:pt x="0" y="2"/>
                  </a:cubicBezTo>
                  <a:cubicBezTo>
                    <a:pt x="1" y="1"/>
                    <a:pt x="2" y="0"/>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1" name="Freeform 21"/>
            <p:cNvSpPr/>
            <p:nvPr/>
          </p:nvSpPr>
          <p:spPr bwMode="auto">
            <a:xfrm>
              <a:off x="2220913" y="1500188"/>
              <a:ext cx="76200" cy="0"/>
            </a:xfrm>
            <a:custGeom>
              <a:avLst/>
              <a:gdLst>
                <a:gd name="T0" fmla="*/ 5 w 5"/>
                <a:gd name="T1" fmla="*/ 5 w 5"/>
                <a:gd name="T2" fmla="*/ 5 w 5"/>
                <a:gd name="T3" fmla="*/ 2 w 5"/>
                <a:gd name="T4" fmla="*/ 0 w 5"/>
                <a:gd name="T5" fmla="*/ 0 w 5"/>
                <a:gd name="T6" fmla="*/ 0 w 5"/>
                <a:gd name="T7" fmla="*/ 5 w 5"/>
                <a:gd name="T8" fmla="*/ 5 w 5"/>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5">
                  <a:moveTo>
                    <a:pt x="5" y="0"/>
                  </a:moveTo>
                  <a:cubicBezTo>
                    <a:pt x="5" y="0"/>
                    <a:pt x="5" y="0"/>
                    <a:pt x="5" y="0"/>
                  </a:cubicBezTo>
                  <a:cubicBezTo>
                    <a:pt x="5" y="0"/>
                    <a:pt x="5" y="0"/>
                    <a:pt x="5" y="0"/>
                  </a:cubicBezTo>
                  <a:cubicBezTo>
                    <a:pt x="4" y="0"/>
                    <a:pt x="3" y="0"/>
                    <a:pt x="2" y="0"/>
                  </a:cubicBezTo>
                  <a:cubicBezTo>
                    <a:pt x="1" y="0"/>
                    <a:pt x="1" y="0"/>
                    <a:pt x="0" y="0"/>
                  </a:cubicBezTo>
                  <a:cubicBezTo>
                    <a:pt x="0" y="0"/>
                    <a:pt x="0" y="0"/>
                    <a:pt x="0" y="0"/>
                  </a:cubicBezTo>
                  <a:cubicBezTo>
                    <a:pt x="0" y="0"/>
                    <a:pt x="0" y="0"/>
                    <a:pt x="0" y="0"/>
                  </a:cubicBezTo>
                  <a:cubicBezTo>
                    <a:pt x="2" y="0"/>
                    <a:pt x="3" y="0"/>
                    <a:pt x="5" y="0"/>
                  </a:cubicBezTo>
                  <a:cubicBezTo>
                    <a:pt x="5"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2" name="Freeform 22"/>
            <p:cNvSpPr/>
            <p:nvPr/>
          </p:nvSpPr>
          <p:spPr bwMode="auto">
            <a:xfrm>
              <a:off x="3065463" y="1082675"/>
              <a:ext cx="30163" cy="30162"/>
            </a:xfrm>
            <a:custGeom>
              <a:avLst/>
              <a:gdLst>
                <a:gd name="T0" fmla="*/ 0 w 2"/>
                <a:gd name="T1" fmla="*/ 1 h 2"/>
                <a:gd name="T2" fmla="*/ 2 w 2"/>
                <a:gd name="T3" fmla="*/ 1 h 2"/>
                <a:gd name="T4" fmla="*/ 2 w 2"/>
                <a:gd name="T5" fmla="*/ 1 h 2"/>
                <a:gd name="T6" fmla="*/ 1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1" y="0"/>
                    <a:pt x="1" y="0"/>
                    <a:pt x="2" y="1"/>
                  </a:cubicBezTo>
                  <a:cubicBezTo>
                    <a:pt x="2" y="1"/>
                    <a:pt x="2" y="1"/>
                    <a:pt x="2" y="1"/>
                  </a:cubicBezTo>
                  <a:cubicBezTo>
                    <a:pt x="1" y="1"/>
                    <a:pt x="1" y="2"/>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3" name="Freeform 23"/>
            <p:cNvSpPr/>
            <p:nvPr/>
          </p:nvSpPr>
          <p:spPr bwMode="auto">
            <a:xfrm>
              <a:off x="1152525" y="1112838"/>
              <a:ext cx="44450" cy="15875"/>
            </a:xfrm>
            <a:custGeom>
              <a:avLst/>
              <a:gdLst>
                <a:gd name="T0" fmla="*/ 3 w 3"/>
                <a:gd name="T1" fmla="*/ 0 h 1"/>
                <a:gd name="T2" fmla="*/ 2 w 3"/>
                <a:gd name="T3" fmla="*/ 1 h 1"/>
                <a:gd name="T4" fmla="*/ 2 w 3"/>
                <a:gd name="T5" fmla="*/ 1 h 1"/>
                <a:gd name="T6" fmla="*/ 1 w 3"/>
                <a:gd name="T7" fmla="*/ 1 h 1"/>
                <a:gd name="T8" fmla="*/ 0 w 3"/>
                <a:gd name="T9" fmla="*/ 0 h 1"/>
                <a:gd name="T10" fmla="*/ 1 w 3"/>
                <a:gd name="T11" fmla="*/ 0 h 1"/>
                <a:gd name="T12" fmla="*/ 3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3" y="0"/>
                  </a:moveTo>
                  <a:cubicBezTo>
                    <a:pt x="3" y="0"/>
                    <a:pt x="2" y="0"/>
                    <a:pt x="2" y="1"/>
                  </a:cubicBezTo>
                  <a:cubicBezTo>
                    <a:pt x="2" y="1"/>
                    <a:pt x="2" y="1"/>
                    <a:pt x="2" y="1"/>
                  </a:cubicBezTo>
                  <a:cubicBezTo>
                    <a:pt x="2" y="0"/>
                    <a:pt x="1" y="1"/>
                    <a:pt x="1" y="1"/>
                  </a:cubicBezTo>
                  <a:cubicBezTo>
                    <a:pt x="1" y="0"/>
                    <a:pt x="1" y="0"/>
                    <a:pt x="0" y="0"/>
                  </a:cubicBezTo>
                  <a:cubicBezTo>
                    <a:pt x="1" y="0"/>
                    <a:pt x="1" y="0"/>
                    <a:pt x="1" y="0"/>
                  </a:cubicBezTo>
                  <a:cubicBezTo>
                    <a:pt x="2"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4" name="Freeform 24"/>
            <p:cNvSpPr/>
            <p:nvPr/>
          </p:nvSpPr>
          <p:spPr bwMode="auto">
            <a:xfrm>
              <a:off x="2041525" y="1314450"/>
              <a:ext cx="30163" cy="15875"/>
            </a:xfrm>
            <a:custGeom>
              <a:avLst/>
              <a:gdLst>
                <a:gd name="T0" fmla="*/ 2 w 2"/>
                <a:gd name="T1" fmla="*/ 0 h 1"/>
                <a:gd name="T2" fmla="*/ 2 w 2"/>
                <a:gd name="T3" fmla="*/ 0 h 1"/>
                <a:gd name="T4" fmla="*/ 2 w 2"/>
                <a:gd name="T5" fmla="*/ 0 h 1"/>
                <a:gd name="T6" fmla="*/ 0 w 2"/>
                <a:gd name="T7" fmla="*/ 0 h 1"/>
                <a:gd name="T8" fmla="*/ 0 w 2"/>
                <a:gd name="T9" fmla="*/ 0 h 1"/>
                <a:gd name="T10" fmla="*/ 2 w 2"/>
                <a:gd name="T11" fmla="*/ 0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0"/>
                  </a:moveTo>
                  <a:cubicBezTo>
                    <a:pt x="2" y="0"/>
                    <a:pt x="2" y="0"/>
                    <a:pt x="2" y="0"/>
                  </a:cubicBezTo>
                  <a:cubicBezTo>
                    <a:pt x="2" y="0"/>
                    <a:pt x="2" y="0"/>
                    <a:pt x="2" y="0"/>
                  </a:cubicBezTo>
                  <a:cubicBezTo>
                    <a:pt x="1" y="1"/>
                    <a:pt x="1" y="1"/>
                    <a:pt x="0" y="0"/>
                  </a:cubicBezTo>
                  <a:cubicBezTo>
                    <a:pt x="0" y="0"/>
                    <a:pt x="0" y="0"/>
                    <a:pt x="0" y="0"/>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5" name="Freeform 25"/>
            <p:cNvSpPr/>
            <p:nvPr/>
          </p:nvSpPr>
          <p:spPr bwMode="auto">
            <a:xfrm>
              <a:off x="1017588" y="774700"/>
              <a:ext cx="14288" cy="14287"/>
            </a:xfrm>
            <a:custGeom>
              <a:avLst/>
              <a:gdLst>
                <a:gd name="T0" fmla="*/ 1 w 1"/>
                <a:gd name="T1" fmla="*/ 0 h 1"/>
                <a:gd name="T2" fmla="*/ 0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1"/>
                    <a:pt x="0" y="1"/>
                  </a:cubicBezTo>
                  <a:cubicBezTo>
                    <a:pt x="0" y="1"/>
                    <a:pt x="0"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6" name="Freeform 26"/>
            <p:cNvSpPr/>
            <p:nvPr/>
          </p:nvSpPr>
          <p:spPr bwMode="auto">
            <a:xfrm>
              <a:off x="2116138" y="1314450"/>
              <a:ext cx="30163" cy="0"/>
            </a:xfrm>
            <a:custGeom>
              <a:avLst/>
              <a:gdLst>
                <a:gd name="T0" fmla="*/ 0 w 2"/>
                <a:gd name="T1" fmla="*/ 1 w 2"/>
                <a:gd name="T2" fmla="*/ 2 w 2"/>
                <a:gd name="T3" fmla="*/ 2 w 2"/>
                <a:gd name="T4" fmla="*/ 2 w 2"/>
                <a:gd name="T5" fmla="*/ 1 w 2"/>
                <a:gd name="T6" fmla="*/ 0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cubicBezTo>
                    <a:pt x="0" y="0"/>
                    <a:pt x="1" y="0"/>
                    <a:pt x="1" y="0"/>
                  </a:cubicBezTo>
                  <a:cubicBezTo>
                    <a:pt x="1" y="0"/>
                    <a:pt x="1" y="0"/>
                    <a:pt x="2" y="0"/>
                  </a:cubicBezTo>
                  <a:cubicBezTo>
                    <a:pt x="2" y="0"/>
                    <a:pt x="2" y="0"/>
                    <a:pt x="2" y="0"/>
                  </a:cubicBezTo>
                  <a:cubicBezTo>
                    <a:pt x="2" y="0"/>
                    <a:pt x="2" y="0"/>
                    <a:pt x="2" y="0"/>
                  </a:cubicBezTo>
                  <a:cubicBezTo>
                    <a:pt x="1" y="0"/>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7" name="Freeform 27"/>
            <p:cNvSpPr/>
            <p:nvPr/>
          </p:nvSpPr>
          <p:spPr bwMode="auto">
            <a:xfrm>
              <a:off x="1619250" y="696913"/>
              <a:ext cx="30163" cy="15875"/>
            </a:xfrm>
            <a:custGeom>
              <a:avLst/>
              <a:gdLst>
                <a:gd name="T0" fmla="*/ 2 w 2"/>
                <a:gd name="T1" fmla="*/ 1 h 1"/>
                <a:gd name="T2" fmla="*/ 2 w 2"/>
                <a:gd name="T3" fmla="*/ 1 h 1"/>
                <a:gd name="T4" fmla="*/ 1 w 2"/>
                <a:gd name="T5" fmla="*/ 1 h 1"/>
                <a:gd name="T6" fmla="*/ 0 w 2"/>
                <a:gd name="T7" fmla="*/ 1 h 1"/>
                <a:gd name="T8" fmla="*/ 0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2" y="1"/>
                    <a:pt x="2" y="1"/>
                    <a:pt x="2" y="1"/>
                  </a:cubicBezTo>
                  <a:cubicBezTo>
                    <a:pt x="1" y="1"/>
                    <a:pt x="1" y="1"/>
                    <a:pt x="1" y="1"/>
                  </a:cubicBezTo>
                  <a:cubicBezTo>
                    <a:pt x="1" y="1"/>
                    <a:pt x="0" y="1"/>
                    <a:pt x="0" y="1"/>
                  </a:cubicBezTo>
                  <a:cubicBezTo>
                    <a:pt x="0" y="1"/>
                    <a:pt x="0" y="1"/>
                    <a:pt x="0" y="1"/>
                  </a:cubicBezTo>
                  <a:cubicBezTo>
                    <a:pt x="1" y="1"/>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8" name="Freeform 28"/>
            <p:cNvSpPr/>
            <p:nvPr/>
          </p:nvSpPr>
          <p:spPr bwMode="auto">
            <a:xfrm>
              <a:off x="3035300" y="1128713"/>
              <a:ext cx="14288" cy="15875"/>
            </a:xfrm>
            <a:custGeom>
              <a:avLst/>
              <a:gdLst>
                <a:gd name="T0" fmla="*/ 1 w 1"/>
                <a:gd name="T1" fmla="*/ 1 h 1"/>
                <a:gd name="T2" fmla="*/ 0 w 1"/>
                <a:gd name="T3" fmla="*/ 1 h 1"/>
                <a:gd name="T4" fmla="*/ 0 w 1"/>
                <a:gd name="T5" fmla="*/ 1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1"/>
                    <a:pt x="0" y="1"/>
                    <a:pt x="0" y="1"/>
                  </a:cubicBezTo>
                  <a:cubicBezTo>
                    <a:pt x="0" y="1"/>
                    <a:pt x="0" y="1"/>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9" name="Freeform 29"/>
            <p:cNvSpPr/>
            <p:nvPr/>
          </p:nvSpPr>
          <p:spPr bwMode="auto">
            <a:xfrm>
              <a:off x="2763838" y="804863"/>
              <a:ext cx="30163" cy="15875"/>
            </a:xfrm>
            <a:custGeom>
              <a:avLst/>
              <a:gdLst>
                <a:gd name="T0" fmla="*/ 2 w 2"/>
                <a:gd name="T1" fmla="*/ 0 h 1"/>
                <a:gd name="T2" fmla="*/ 0 w 2"/>
                <a:gd name="T3" fmla="*/ 0 h 1"/>
                <a:gd name="T4" fmla="*/ 0 w 2"/>
                <a:gd name="T5" fmla="*/ 0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0"/>
                  </a:cubicBezTo>
                  <a:cubicBezTo>
                    <a:pt x="0" y="0"/>
                    <a:pt x="0" y="0"/>
                    <a:pt x="0" y="0"/>
                  </a:cubicBezTo>
                  <a:cubicBezTo>
                    <a:pt x="0" y="0"/>
                    <a:pt x="0"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0" name="Freeform 30"/>
            <p:cNvSpPr/>
            <p:nvPr/>
          </p:nvSpPr>
          <p:spPr bwMode="auto">
            <a:xfrm>
              <a:off x="2011363" y="619125"/>
              <a:ext cx="30163" cy="15875"/>
            </a:xfrm>
            <a:custGeom>
              <a:avLst/>
              <a:gdLst>
                <a:gd name="T0" fmla="*/ 0 w 2"/>
                <a:gd name="T1" fmla="*/ 0 h 1"/>
                <a:gd name="T2" fmla="*/ 2 w 2"/>
                <a:gd name="T3" fmla="*/ 0 h 1"/>
                <a:gd name="T4" fmla="*/ 2 w 2"/>
                <a:gd name="T5" fmla="*/ 1 h 1"/>
                <a:gd name="T6" fmla="*/ 0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1" y="0"/>
                    <a:pt x="1" y="0"/>
                    <a:pt x="2" y="0"/>
                  </a:cubicBezTo>
                  <a:cubicBezTo>
                    <a:pt x="2" y="0"/>
                    <a:pt x="2" y="1"/>
                    <a:pt x="2" y="1"/>
                  </a:cubicBezTo>
                  <a:cubicBezTo>
                    <a:pt x="2"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1" name="Freeform 31"/>
            <p:cNvSpPr/>
            <p:nvPr/>
          </p:nvSpPr>
          <p:spPr bwMode="auto">
            <a:xfrm>
              <a:off x="1951038" y="1452563"/>
              <a:ext cx="44450" cy="0"/>
            </a:xfrm>
            <a:custGeom>
              <a:avLst/>
              <a:gdLst>
                <a:gd name="T0" fmla="*/ 2 w 3"/>
                <a:gd name="T1" fmla="*/ 2 w 3"/>
                <a:gd name="T2" fmla="*/ 1 w 3"/>
                <a:gd name="T3" fmla="*/ 0 w 3"/>
                <a:gd name="T4" fmla="*/ 1 w 3"/>
                <a:gd name="T5" fmla="*/ 2 w 3"/>
                <a:gd name="T6" fmla="*/ 2 w 3"/>
              </a:gdLst>
              <a:ahLst/>
              <a:cxnLst>
                <a:cxn ang="0">
                  <a:pos x="T0" y="0"/>
                </a:cxn>
                <a:cxn ang="0">
                  <a:pos x="T1" y="0"/>
                </a:cxn>
                <a:cxn ang="0">
                  <a:pos x="T2" y="0"/>
                </a:cxn>
                <a:cxn ang="0">
                  <a:pos x="T3" y="0"/>
                </a:cxn>
                <a:cxn ang="0">
                  <a:pos x="T4" y="0"/>
                </a:cxn>
                <a:cxn ang="0">
                  <a:pos x="T5" y="0"/>
                </a:cxn>
                <a:cxn ang="0">
                  <a:pos x="T6" y="0"/>
                </a:cxn>
              </a:cxnLst>
              <a:rect l="0" t="0" r="r" b="b"/>
              <a:pathLst>
                <a:path w="3">
                  <a:moveTo>
                    <a:pt x="2" y="0"/>
                  </a:moveTo>
                  <a:cubicBezTo>
                    <a:pt x="2" y="0"/>
                    <a:pt x="2" y="0"/>
                    <a:pt x="2" y="0"/>
                  </a:cubicBezTo>
                  <a:cubicBezTo>
                    <a:pt x="2" y="0"/>
                    <a:pt x="1" y="0"/>
                    <a:pt x="1" y="0"/>
                  </a:cubicBezTo>
                  <a:cubicBezTo>
                    <a:pt x="1" y="0"/>
                    <a:pt x="0" y="0"/>
                    <a:pt x="0" y="0"/>
                  </a:cubicBezTo>
                  <a:cubicBezTo>
                    <a:pt x="0" y="0"/>
                    <a:pt x="1" y="0"/>
                    <a:pt x="1" y="0"/>
                  </a:cubicBezTo>
                  <a:cubicBezTo>
                    <a:pt x="1" y="0"/>
                    <a:pt x="2" y="0"/>
                    <a:pt x="2" y="0"/>
                  </a:cubicBezTo>
                  <a:cubicBezTo>
                    <a:pt x="3" y="0"/>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2" name="Freeform 32"/>
            <p:cNvSpPr/>
            <p:nvPr/>
          </p:nvSpPr>
          <p:spPr bwMode="auto">
            <a:xfrm>
              <a:off x="1995488" y="1452563"/>
              <a:ext cx="30163" cy="0"/>
            </a:xfrm>
            <a:custGeom>
              <a:avLst/>
              <a:gdLst>
                <a:gd name="T0" fmla="*/ 2 w 2"/>
                <a:gd name="T1" fmla="*/ 2 w 2"/>
                <a:gd name="T2" fmla="*/ 2 w 2"/>
                <a:gd name="T3" fmla="*/ 1 w 2"/>
                <a:gd name="T4" fmla="*/ 0 w 2"/>
                <a:gd name="T5" fmla="*/ 1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cubicBezTo>
                    <a:pt x="2" y="0"/>
                    <a:pt x="2" y="0"/>
                    <a:pt x="2" y="0"/>
                  </a:cubicBezTo>
                  <a:cubicBezTo>
                    <a:pt x="2" y="0"/>
                    <a:pt x="2" y="0"/>
                    <a:pt x="2" y="0"/>
                  </a:cubicBezTo>
                  <a:cubicBezTo>
                    <a:pt x="1" y="0"/>
                    <a:pt x="1" y="0"/>
                    <a:pt x="1" y="0"/>
                  </a:cubicBezTo>
                  <a:cubicBezTo>
                    <a:pt x="1" y="0"/>
                    <a:pt x="1" y="0"/>
                    <a:pt x="0" y="0"/>
                  </a:cubicBezTo>
                  <a:cubicBezTo>
                    <a:pt x="1" y="0"/>
                    <a:pt x="1" y="0"/>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3" name="Freeform 33"/>
            <p:cNvSpPr/>
            <p:nvPr/>
          </p:nvSpPr>
          <p:spPr bwMode="auto">
            <a:xfrm>
              <a:off x="565150" y="1052513"/>
              <a:ext cx="30163" cy="0"/>
            </a:xfrm>
            <a:custGeom>
              <a:avLst/>
              <a:gdLst>
                <a:gd name="T0" fmla="*/ 0 w 2"/>
                <a:gd name="T1" fmla="*/ 2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1" y="0"/>
                    <a:pt x="1" y="0"/>
                    <a:pt x="2" y="0"/>
                  </a:cubicBezTo>
                  <a:cubicBezTo>
                    <a:pt x="2" y="0"/>
                    <a:pt x="2" y="0"/>
                    <a:pt x="2" y="0"/>
                  </a:cubicBezTo>
                  <a:cubicBezTo>
                    <a:pt x="2" y="0"/>
                    <a:pt x="2"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4" name="Freeform 34"/>
            <p:cNvSpPr/>
            <p:nvPr/>
          </p:nvSpPr>
          <p:spPr bwMode="auto">
            <a:xfrm>
              <a:off x="565150" y="1298575"/>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5" name="Freeform 35"/>
            <p:cNvSpPr/>
            <p:nvPr/>
          </p:nvSpPr>
          <p:spPr bwMode="auto">
            <a:xfrm>
              <a:off x="2868613" y="1020763"/>
              <a:ext cx="15875"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1" y="1"/>
                    <a:pt x="1"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6" name="Freeform 36"/>
            <p:cNvSpPr/>
            <p:nvPr/>
          </p:nvSpPr>
          <p:spPr bwMode="auto">
            <a:xfrm>
              <a:off x="2071688" y="1500188"/>
              <a:ext cx="28575" cy="0"/>
            </a:xfrm>
            <a:custGeom>
              <a:avLst/>
              <a:gdLst>
                <a:gd name="T0" fmla="*/ 2 w 2"/>
                <a:gd name="T1" fmla="*/ 0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1" y="0"/>
                    <a:pt x="0" y="0"/>
                  </a:cubicBezTo>
                  <a:cubicBezTo>
                    <a:pt x="0" y="0"/>
                    <a:pt x="0" y="0"/>
                    <a:pt x="0" y="0"/>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7" name="Freeform 37"/>
            <p:cNvSpPr/>
            <p:nvPr/>
          </p:nvSpPr>
          <p:spPr bwMode="auto">
            <a:xfrm>
              <a:off x="1573213" y="774700"/>
              <a:ext cx="30163" cy="14287"/>
            </a:xfrm>
            <a:custGeom>
              <a:avLst/>
              <a:gdLst>
                <a:gd name="T0" fmla="*/ 0 w 2"/>
                <a:gd name="T1" fmla="*/ 1 h 1"/>
                <a:gd name="T2" fmla="*/ 1 w 2"/>
                <a:gd name="T3" fmla="*/ 1 h 1"/>
                <a:gd name="T4" fmla="*/ 2 w 2"/>
                <a:gd name="T5" fmla="*/ 1 h 1"/>
                <a:gd name="T6" fmla="*/ 2 w 2"/>
                <a:gd name="T7" fmla="*/ 1 h 1"/>
                <a:gd name="T8" fmla="*/ 1 w 2"/>
                <a:gd name="T9" fmla="*/ 1 h 1"/>
                <a:gd name="T10" fmla="*/ 0 w 2"/>
                <a:gd name="T11" fmla="*/ 1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cubicBezTo>
                    <a:pt x="1" y="1"/>
                    <a:pt x="1" y="1"/>
                    <a:pt x="1" y="1"/>
                  </a:cubicBezTo>
                  <a:cubicBezTo>
                    <a:pt x="1" y="0"/>
                    <a:pt x="1" y="1"/>
                    <a:pt x="2" y="1"/>
                  </a:cubicBezTo>
                  <a:cubicBezTo>
                    <a:pt x="2" y="1"/>
                    <a:pt x="2" y="1"/>
                    <a:pt x="2" y="1"/>
                  </a:cubicBezTo>
                  <a:cubicBezTo>
                    <a:pt x="1" y="1"/>
                    <a:pt x="1" y="1"/>
                    <a:pt x="1" y="1"/>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8" name="Freeform 38"/>
            <p:cNvSpPr/>
            <p:nvPr/>
          </p:nvSpPr>
          <p:spPr bwMode="auto">
            <a:xfrm>
              <a:off x="2717800" y="788988"/>
              <a:ext cx="30163" cy="15875"/>
            </a:xfrm>
            <a:custGeom>
              <a:avLst/>
              <a:gdLst>
                <a:gd name="T0" fmla="*/ 1 w 2"/>
                <a:gd name="T1" fmla="*/ 0 h 1"/>
                <a:gd name="T2" fmla="*/ 1 w 2"/>
                <a:gd name="T3" fmla="*/ 0 h 1"/>
                <a:gd name="T4" fmla="*/ 1 w 2"/>
                <a:gd name="T5" fmla="*/ 0 h 1"/>
                <a:gd name="T6" fmla="*/ 1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2" y="0"/>
                    <a:pt x="1" y="0"/>
                    <a:pt x="1" y="0"/>
                  </a:cubicBezTo>
                  <a:cubicBezTo>
                    <a:pt x="1" y="1"/>
                    <a:pt x="1" y="1"/>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9" name="Freeform 39"/>
            <p:cNvSpPr/>
            <p:nvPr/>
          </p:nvSpPr>
          <p:spPr bwMode="auto">
            <a:xfrm>
              <a:off x="1603375" y="712788"/>
              <a:ext cx="15875" cy="14287"/>
            </a:xfrm>
            <a:custGeom>
              <a:avLst/>
              <a:gdLst>
                <a:gd name="T0" fmla="*/ 0 w 1"/>
                <a:gd name="T1" fmla="*/ 0 h 1"/>
                <a:gd name="T2" fmla="*/ 1 w 1"/>
                <a:gd name="T3" fmla="*/ 0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1" y="0"/>
                  </a:cubicBezTo>
                  <a:cubicBezTo>
                    <a:pt x="1" y="0"/>
                    <a:pt x="1" y="1"/>
                    <a:pt x="1" y="1"/>
                  </a:cubicBezTo>
                  <a:cubicBezTo>
                    <a:pt x="1" y="1"/>
                    <a:pt x="1"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0" name="Freeform 40"/>
            <p:cNvSpPr/>
            <p:nvPr/>
          </p:nvSpPr>
          <p:spPr bwMode="auto">
            <a:xfrm>
              <a:off x="896938" y="1098550"/>
              <a:ext cx="14288" cy="14287"/>
            </a:xfrm>
            <a:custGeom>
              <a:avLst/>
              <a:gdLst>
                <a:gd name="T0" fmla="*/ 1 w 1"/>
                <a:gd name="T1" fmla="*/ 1 h 1"/>
                <a:gd name="T2" fmla="*/ 0 w 1"/>
                <a:gd name="T3" fmla="*/ 1 h 1"/>
                <a:gd name="T4" fmla="*/ 1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0"/>
                    <a:pt x="0" y="0"/>
                    <a:pt x="1" y="0"/>
                  </a:cubicBezTo>
                  <a:cubicBezTo>
                    <a:pt x="1" y="0"/>
                    <a:pt x="1" y="0"/>
                    <a:pt x="1"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1" name="Freeform 41"/>
            <p:cNvSpPr/>
            <p:nvPr/>
          </p:nvSpPr>
          <p:spPr bwMode="auto">
            <a:xfrm>
              <a:off x="3124200" y="1500188"/>
              <a:ext cx="15875" cy="14287"/>
            </a:xfrm>
            <a:custGeom>
              <a:avLst/>
              <a:gdLst>
                <a:gd name="T0" fmla="*/ 0 w 1"/>
                <a:gd name="T1" fmla="*/ 0 h 1"/>
                <a:gd name="T2" fmla="*/ 1 w 1"/>
                <a:gd name="T3" fmla="*/ 1 h 1"/>
                <a:gd name="T4" fmla="*/ 1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1" y="0"/>
                    <a:pt x="1" y="0"/>
                    <a:pt x="1" y="1"/>
                  </a:cubicBezTo>
                  <a:cubicBezTo>
                    <a:pt x="1" y="1"/>
                    <a:pt x="1" y="1"/>
                    <a:pt x="1" y="1"/>
                  </a:cubicBezTo>
                  <a:cubicBezTo>
                    <a:pt x="1" y="1"/>
                    <a:pt x="1" y="1"/>
                    <a:pt x="0" y="1"/>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2" name="Freeform 42"/>
            <p:cNvSpPr/>
            <p:nvPr/>
          </p:nvSpPr>
          <p:spPr bwMode="auto">
            <a:xfrm>
              <a:off x="2794000" y="804863"/>
              <a:ext cx="14288" cy="15875"/>
            </a:xfrm>
            <a:custGeom>
              <a:avLst/>
              <a:gdLst>
                <a:gd name="T0" fmla="*/ 0 w 1"/>
                <a:gd name="T1" fmla="*/ 0 h 1"/>
                <a:gd name="T2" fmla="*/ 1 w 1"/>
                <a:gd name="T3" fmla="*/ 0 h 1"/>
                <a:gd name="T4" fmla="*/ 1 w 1"/>
                <a:gd name="T5" fmla="*/ 0 h 1"/>
                <a:gd name="T6" fmla="*/ 1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1" y="0"/>
                  </a:cubicBezTo>
                  <a:cubicBezTo>
                    <a:pt x="1" y="0"/>
                    <a:pt x="1" y="0"/>
                    <a:pt x="1" y="0"/>
                  </a:cubicBezTo>
                  <a:cubicBezTo>
                    <a:pt x="1" y="1"/>
                    <a:pt x="1" y="1"/>
                    <a:pt x="1" y="1"/>
                  </a:cubicBezTo>
                  <a:cubicBezTo>
                    <a:pt x="0" y="0"/>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3" name="Freeform 43"/>
            <p:cNvSpPr/>
            <p:nvPr/>
          </p:nvSpPr>
          <p:spPr bwMode="auto">
            <a:xfrm>
              <a:off x="2417763" y="558801"/>
              <a:ext cx="14288" cy="14287"/>
            </a:xfrm>
            <a:custGeom>
              <a:avLst/>
              <a:gdLst>
                <a:gd name="T0" fmla="*/ 0 w 1"/>
                <a:gd name="T1" fmla="*/ 0 h 1"/>
                <a:gd name="T2" fmla="*/ 0 w 1"/>
                <a:gd name="T3" fmla="*/ 0 h 1"/>
                <a:gd name="T4" fmla="*/ 1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1" y="0"/>
                    <a:pt x="1" y="0"/>
                    <a:pt x="1" y="0"/>
                  </a:cubicBezTo>
                  <a:cubicBezTo>
                    <a:pt x="1" y="1"/>
                    <a:pt x="1"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4" name="Freeform 44"/>
            <p:cNvSpPr/>
            <p:nvPr/>
          </p:nvSpPr>
          <p:spPr bwMode="auto">
            <a:xfrm>
              <a:off x="1484313" y="1082675"/>
              <a:ext cx="14288" cy="158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1"/>
                    <a:pt x="0" y="1"/>
                  </a:cubicBezTo>
                  <a:cubicBezTo>
                    <a:pt x="0" y="1"/>
                    <a:pt x="1"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5" name="Freeform 45"/>
            <p:cNvSpPr/>
            <p:nvPr/>
          </p:nvSpPr>
          <p:spPr bwMode="auto">
            <a:xfrm>
              <a:off x="820738" y="804863"/>
              <a:ext cx="15875" cy="15875"/>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1" y="0"/>
                    <a:pt x="1" y="0"/>
                  </a:cubicBezTo>
                  <a:cubicBezTo>
                    <a:pt x="1" y="0"/>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6" name="Freeform 46"/>
            <p:cNvSpPr/>
            <p:nvPr/>
          </p:nvSpPr>
          <p:spPr bwMode="auto">
            <a:xfrm>
              <a:off x="2538413" y="588963"/>
              <a:ext cx="30163" cy="0"/>
            </a:xfrm>
            <a:custGeom>
              <a:avLst/>
              <a:gdLst>
                <a:gd name="T0" fmla="*/ 2 w 2"/>
                <a:gd name="T1" fmla="*/ 2 w 2"/>
                <a:gd name="T2" fmla="*/ 1 w 2"/>
                <a:gd name="T3" fmla="*/ 0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2" y="0"/>
                    <a:pt x="2" y="0"/>
                  </a:cubicBezTo>
                  <a:cubicBezTo>
                    <a:pt x="1" y="0"/>
                    <a:pt x="1" y="0"/>
                    <a:pt x="1" y="0"/>
                  </a:cubicBezTo>
                  <a:cubicBezTo>
                    <a:pt x="0" y="0"/>
                    <a:pt x="0"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7" name="Freeform 47"/>
            <p:cNvSpPr/>
            <p:nvPr/>
          </p:nvSpPr>
          <p:spPr bwMode="auto">
            <a:xfrm>
              <a:off x="2824163" y="1438275"/>
              <a:ext cx="14288" cy="14287"/>
            </a:xfrm>
            <a:custGeom>
              <a:avLst/>
              <a:gdLst>
                <a:gd name="T0" fmla="*/ 0 w 1"/>
                <a:gd name="T1" fmla="*/ 0 h 1"/>
                <a:gd name="T2" fmla="*/ 0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1" y="1"/>
                    <a:pt x="0" y="1"/>
                  </a:cubicBez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8" name="Freeform 48"/>
            <p:cNvSpPr/>
            <p:nvPr/>
          </p:nvSpPr>
          <p:spPr bwMode="auto">
            <a:xfrm>
              <a:off x="2041525" y="1406525"/>
              <a:ext cx="14288" cy="15875"/>
            </a:xfrm>
            <a:custGeom>
              <a:avLst/>
              <a:gdLst>
                <a:gd name="T0" fmla="*/ 0 w 1"/>
                <a:gd name="T1" fmla="*/ 1 h 1"/>
                <a:gd name="T2" fmla="*/ 0 w 1"/>
                <a:gd name="T3" fmla="*/ 0 h 1"/>
                <a:gd name="T4" fmla="*/ 1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0" y="0"/>
                    <a:pt x="0" y="0"/>
                  </a:cubicBezTo>
                  <a:cubicBezTo>
                    <a:pt x="1" y="0"/>
                    <a:pt x="1" y="1"/>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9" name="Freeform 49"/>
            <p:cNvSpPr/>
            <p:nvPr/>
          </p:nvSpPr>
          <p:spPr bwMode="auto">
            <a:xfrm>
              <a:off x="1920875" y="635000"/>
              <a:ext cx="14288"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0" name="Freeform 50"/>
            <p:cNvSpPr/>
            <p:nvPr/>
          </p:nvSpPr>
          <p:spPr bwMode="auto">
            <a:xfrm>
              <a:off x="2055813" y="1500188"/>
              <a:ext cx="15875" cy="14287"/>
            </a:xfrm>
            <a:custGeom>
              <a:avLst/>
              <a:gdLst>
                <a:gd name="T0" fmla="*/ 0 w 1"/>
                <a:gd name="T1" fmla="*/ 0 h 1"/>
                <a:gd name="T2" fmla="*/ 0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0"/>
                    <a:pt x="0" y="0"/>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1" name="Freeform 51"/>
            <p:cNvSpPr/>
            <p:nvPr/>
          </p:nvSpPr>
          <p:spPr bwMode="auto">
            <a:xfrm>
              <a:off x="2025650" y="1314450"/>
              <a:ext cx="15875"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0" y="1"/>
                    <a:pt x="0" y="1"/>
                    <a:pt x="0" y="1"/>
                  </a:cubicBezTo>
                  <a:cubicBezTo>
                    <a:pt x="0" y="1"/>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2" name="Freeform 52"/>
            <p:cNvSpPr/>
            <p:nvPr/>
          </p:nvSpPr>
          <p:spPr bwMode="auto">
            <a:xfrm>
              <a:off x="1031875" y="774700"/>
              <a:ext cx="15875" cy="0"/>
            </a:xfrm>
            <a:custGeom>
              <a:avLst/>
              <a:gdLst>
                <a:gd name="T0" fmla="*/ 0 w 1"/>
                <a:gd name="T1" fmla="*/ 0 w 1"/>
                <a:gd name="T2" fmla="*/ 1 w 1"/>
                <a:gd name="T3" fmla="*/ 1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3" name="Freeform 53"/>
            <p:cNvSpPr/>
            <p:nvPr/>
          </p:nvSpPr>
          <p:spPr bwMode="auto">
            <a:xfrm>
              <a:off x="715963" y="1112838"/>
              <a:ext cx="0" cy="15875"/>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0"/>
                  </a:cubicBez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4" name="Oval 54"/>
            <p:cNvSpPr>
              <a:spLocks noChangeArrowheads="1"/>
            </p:cNvSpPr>
            <p:nvPr/>
          </p:nvSpPr>
          <p:spPr bwMode="auto">
            <a:xfrm>
              <a:off x="2190750" y="558801"/>
              <a:ext cx="1588" cy="142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5" name="Freeform 55"/>
            <p:cNvSpPr/>
            <p:nvPr/>
          </p:nvSpPr>
          <p:spPr bwMode="auto">
            <a:xfrm>
              <a:off x="911225" y="1098550"/>
              <a:ext cx="15875" cy="0"/>
            </a:xfrm>
            <a:custGeom>
              <a:avLst/>
              <a:gdLst>
                <a:gd name="T0" fmla="*/ 1 w 1"/>
                <a:gd name="T1" fmla="*/ 1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6" name="Freeform 56"/>
            <p:cNvSpPr/>
            <p:nvPr/>
          </p:nvSpPr>
          <p:spPr bwMode="auto">
            <a:xfrm>
              <a:off x="520700" y="1004888"/>
              <a:ext cx="14288"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7" name="Freeform 57"/>
            <p:cNvSpPr/>
            <p:nvPr/>
          </p:nvSpPr>
          <p:spPr bwMode="auto">
            <a:xfrm>
              <a:off x="2071688" y="619125"/>
              <a:ext cx="14288" cy="15875"/>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1"/>
                    <a:pt x="0"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8" name="Freeform 58"/>
            <p:cNvSpPr/>
            <p:nvPr/>
          </p:nvSpPr>
          <p:spPr bwMode="auto">
            <a:xfrm>
              <a:off x="2146300" y="1468438"/>
              <a:ext cx="14288"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1"/>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9" name="Freeform 59"/>
            <p:cNvSpPr/>
            <p:nvPr/>
          </p:nvSpPr>
          <p:spPr bwMode="auto">
            <a:xfrm>
              <a:off x="1047750" y="774700"/>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0" name="Freeform 60"/>
            <p:cNvSpPr/>
            <p:nvPr/>
          </p:nvSpPr>
          <p:spPr bwMode="auto">
            <a:xfrm>
              <a:off x="2055813" y="619125"/>
              <a:ext cx="0" cy="15875"/>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1" name="Freeform 61"/>
            <p:cNvSpPr/>
            <p:nvPr/>
          </p:nvSpPr>
          <p:spPr bwMode="auto">
            <a:xfrm>
              <a:off x="911225" y="1004888"/>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2" name="Oval 62"/>
            <p:cNvSpPr>
              <a:spLocks noChangeArrowheads="1"/>
            </p:cNvSpPr>
            <p:nvPr/>
          </p:nvSpPr>
          <p:spPr bwMode="auto">
            <a:xfrm>
              <a:off x="609600" y="12985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3" name="Freeform 63"/>
            <p:cNvSpPr/>
            <p:nvPr/>
          </p:nvSpPr>
          <p:spPr bwMode="auto">
            <a:xfrm>
              <a:off x="2357438" y="558801"/>
              <a:ext cx="0" cy="142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4" name="Oval 64"/>
            <p:cNvSpPr>
              <a:spLocks noChangeArrowheads="1"/>
            </p:cNvSpPr>
            <p:nvPr/>
          </p:nvSpPr>
          <p:spPr bwMode="auto">
            <a:xfrm>
              <a:off x="2176463" y="131445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5" name="Freeform 65"/>
            <p:cNvSpPr/>
            <p:nvPr/>
          </p:nvSpPr>
          <p:spPr bwMode="auto">
            <a:xfrm>
              <a:off x="2447925" y="558801"/>
              <a:ext cx="14288" cy="14287"/>
            </a:xfrm>
            <a:custGeom>
              <a:avLst/>
              <a:gdLst>
                <a:gd name="T0" fmla="*/ 0 w 1"/>
                <a:gd name="T1" fmla="*/ 0 h 1"/>
                <a:gd name="T2" fmla="*/ 1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1" y="1"/>
                    <a:pt x="1"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6" name="Oval 66"/>
            <p:cNvSpPr>
              <a:spLocks noChangeArrowheads="1"/>
            </p:cNvSpPr>
            <p:nvPr/>
          </p:nvSpPr>
          <p:spPr bwMode="auto">
            <a:xfrm>
              <a:off x="896938" y="10048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7" name="Freeform 67"/>
            <p:cNvSpPr/>
            <p:nvPr/>
          </p:nvSpPr>
          <p:spPr bwMode="auto">
            <a:xfrm>
              <a:off x="866775" y="1282700"/>
              <a:ext cx="14288" cy="15875"/>
            </a:xfrm>
            <a:custGeom>
              <a:avLst/>
              <a:gdLst>
                <a:gd name="T0" fmla="*/ 1 w 1"/>
                <a:gd name="T1" fmla="*/ 0 h 1"/>
                <a:gd name="T2" fmla="*/ 1 w 1"/>
                <a:gd name="T3" fmla="*/ 0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0"/>
                    <a:pt x="1" y="1"/>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8" name="Oval 68"/>
            <p:cNvSpPr>
              <a:spLocks noChangeArrowheads="1"/>
            </p:cNvSpPr>
            <p:nvPr/>
          </p:nvSpPr>
          <p:spPr bwMode="auto">
            <a:xfrm>
              <a:off x="1784350" y="1514475"/>
              <a:ext cx="15875"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9" name="Oval 69"/>
            <p:cNvSpPr>
              <a:spLocks noChangeArrowheads="1"/>
            </p:cNvSpPr>
            <p:nvPr/>
          </p:nvSpPr>
          <p:spPr bwMode="auto">
            <a:xfrm>
              <a:off x="1589088" y="8207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0" name="Freeform 70"/>
            <p:cNvSpPr/>
            <p:nvPr/>
          </p:nvSpPr>
          <p:spPr bwMode="auto">
            <a:xfrm>
              <a:off x="927100" y="8207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1" name="Oval 71"/>
            <p:cNvSpPr>
              <a:spLocks noChangeArrowheads="1"/>
            </p:cNvSpPr>
            <p:nvPr/>
          </p:nvSpPr>
          <p:spPr bwMode="auto">
            <a:xfrm>
              <a:off x="760413" y="1112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2" name="Oval 72"/>
            <p:cNvSpPr>
              <a:spLocks noChangeArrowheads="1"/>
            </p:cNvSpPr>
            <p:nvPr/>
          </p:nvSpPr>
          <p:spPr bwMode="auto">
            <a:xfrm>
              <a:off x="820738" y="10668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3" name="Freeform 73"/>
            <p:cNvSpPr/>
            <p:nvPr/>
          </p:nvSpPr>
          <p:spPr bwMode="auto">
            <a:xfrm>
              <a:off x="2733675" y="836613"/>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4" name="Freeform 74"/>
            <p:cNvSpPr/>
            <p:nvPr/>
          </p:nvSpPr>
          <p:spPr bwMode="auto">
            <a:xfrm>
              <a:off x="820738" y="8207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5" name="Freeform 75"/>
            <p:cNvSpPr/>
            <p:nvPr/>
          </p:nvSpPr>
          <p:spPr bwMode="auto">
            <a:xfrm>
              <a:off x="730250" y="836613"/>
              <a:ext cx="15875" cy="0"/>
            </a:xfrm>
            <a:custGeom>
              <a:avLst/>
              <a:gdLst>
                <a:gd name="T0" fmla="*/ 1 w 1"/>
                <a:gd name="T1" fmla="*/ 1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6" name="Freeform 76"/>
            <p:cNvSpPr/>
            <p:nvPr/>
          </p:nvSpPr>
          <p:spPr bwMode="auto">
            <a:xfrm>
              <a:off x="836613" y="804863"/>
              <a:ext cx="14288" cy="15875"/>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0"/>
                    <a:pt x="1" y="0"/>
                    <a:pt x="1" y="0"/>
                  </a:cubicBez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7" name="Oval 77"/>
            <p:cNvSpPr>
              <a:spLocks noChangeArrowheads="1"/>
            </p:cNvSpPr>
            <p:nvPr/>
          </p:nvSpPr>
          <p:spPr bwMode="auto">
            <a:xfrm>
              <a:off x="2130425" y="14843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8" name="Freeform 78"/>
            <p:cNvSpPr/>
            <p:nvPr/>
          </p:nvSpPr>
          <p:spPr bwMode="auto">
            <a:xfrm>
              <a:off x="1106488" y="944563"/>
              <a:ext cx="0" cy="14287"/>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1"/>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9" name="Freeform 79"/>
            <p:cNvSpPr/>
            <p:nvPr/>
          </p:nvSpPr>
          <p:spPr bwMode="auto">
            <a:xfrm>
              <a:off x="1603375" y="774700"/>
              <a:ext cx="0" cy="14287"/>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0" name="Freeform 80"/>
            <p:cNvSpPr/>
            <p:nvPr/>
          </p:nvSpPr>
          <p:spPr bwMode="auto">
            <a:xfrm>
              <a:off x="2703513" y="804863"/>
              <a:ext cx="142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1" name="Oval 81"/>
            <p:cNvSpPr>
              <a:spLocks noChangeArrowheads="1"/>
            </p:cNvSpPr>
            <p:nvPr/>
          </p:nvSpPr>
          <p:spPr bwMode="auto">
            <a:xfrm>
              <a:off x="1844675" y="14382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2" name="Oval 82"/>
            <p:cNvSpPr>
              <a:spLocks noChangeArrowheads="1"/>
            </p:cNvSpPr>
            <p:nvPr/>
          </p:nvSpPr>
          <p:spPr bwMode="auto">
            <a:xfrm>
              <a:off x="850900" y="10668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3" name="Oval 83"/>
            <p:cNvSpPr>
              <a:spLocks noChangeArrowheads="1"/>
            </p:cNvSpPr>
            <p:nvPr/>
          </p:nvSpPr>
          <p:spPr bwMode="auto">
            <a:xfrm>
              <a:off x="1814513" y="6350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4" name="Freeform 84"/>
            <p:cNvSpPr/>
            <p:nvPr/>
          </p:nvSpPr>
          <p:spPr bwMode="auto">
            <a:xfrm>
              <a:off x="1408113" y="1500188"/>
              <a:ext cx="0" cy="142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5" name="Freeform 85"/>
            <p:cNvSpPr/>
            <p:nvPr/>
          </p:nvSpPr>
          <p:spPr bwMode="auto">
            <a:xfrm>
              <a:off x="2130425" y="974725"/>
              <a:ext cx="15875"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6" name="Freeform 86"/>
            <p:cNvSpPr/>
            <p:nvPr/>
          </p:nvSpPr>
          <p:spPr bwMode="auto">
            <a:xfrm>
              <a:off x="2176463" y="1468438"/>
              <a:ext cx="0" cy="15875"/>
            </a:xfrm>
            <a:custGeom>
              <a:avLst/>
              <a:gdLst>
                <a:gd name="T0" fmla="*/ 0 h 1"/>
                <a:gd name="T1" fmla="*/ 0 h 1"/>
                <a:gd name="T2" fmla="*/ 0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0"/>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7" name="Oval 87"/>
            <p:cNvSpPr>
              <a:spLocks noChangeArrowheads="1"/>
            </p:cNvSpPr>
            <p:nvPr/>
          </p:nvSpPr>
          <p:spPr bwMode="auto">
            <a:xfrm>
              <a:off x="2747963" y="7889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8" name="Oval 88"/>
            <p:cNvSpPr>
              <a:spLocks noChangeArrowheads="1"/>
            </p:cNvSpPr>
            <p:nvPr/>
          </p:nvSpPr>
          <p:spPr bwMode="auto">
            <a:xfrm>
              <a:off x="595313" y="10366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9" name="Freeform 89"/>
            <p:cNvSpPr/>
            <p:nvPr/>
          </p:nvSpPr>
          <p:spPr bwMode="auto">
            <a:xfrm>
              <a:off x="911225" y="820738"/>
              <a:ext cx="158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0" name="Freeform 90"/>
            <p:cNvSpPr/>
            <p:nvPr/>
          </p:nvSpPr>
          <p:spPr bwMode="auto">
            <a:xfrm>
              <a:off x="1001713" y="882650"/>
              <a:ext cx="0" cy="14287"/>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1" name="Oval 91"/>
            <p:cNvSpPr>
              <a:spLocks noChangeArrowheads="1"/>
            </p:cNvSpPr>
            <p:nvPr/>
          </p:nvSpPr>
          <p:spPr bwMode="auto">
            <a:xfrm>
              <a:off x="987425" y="9906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2" name="Oval 92"/>
            <p:cNvSpPr>
              <a:spLocks noChangeArrowheads="1"/>
            </p:cNvSpPr>
            <p:nvPr/>
          </p:nvSpPr>
          <p:spPr bwMode="auto">
            <a:xfrm>
              <a:off x="1017588" y="10048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3" name="Oval 93"/>
            <p:cNvSpPr>
              <a:spLocks noChangeArrowheads="1"/>
            </p:cNvSpPr>
            <p:nvPr/>
          </p:nvSpPr>
          <p:spPr bwMode="auto">
            <a:xfrm>
              <a:off x="2206625" y="604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4" name="Freeform 94"/>
            <p:cNvSpPr/>
            <p:nvPr/>
          </p:nvSpPr>
          <p:spPr bwMode="auto">
            <a:xfrm>
              <a:off x="1693863" y="102076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5" name="Freeform 95"/>
            <p:cNvSpPr/>
            <p:nvPr/>
          </p:nvSpPr>
          <p:spPr bwMode="auto">
            <a:xfrm>
              <a:off x="2432050" y="604838"/>
              <a:ext cx="158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6" name="Freeform 96"/>
            <p:cNvSpPr/>
            <p:nvPr/>
          </p:nvSpPr>
          <p:spPr bwMode="auto">
            <a:xfrm>
              <a:off x="836613" y="804863"/>
              <a:ext cx="0" cy="1587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7" name="Freeform 97"/>
            <p:cNvSpPr/>
            <p:nvPr/>
          </p:nvSpPr>
          <p:spPr bwMode="auto">
            <a:xfrm>
              <a:off x="2447925" y="604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8" name="Oval 98"/>
            <p:cNvSpPr>
              <a:spLocks noChangeArrowheads="1"/>
            </p:cNvSpPr>
            <p:nvPr/>
          </p:nvSpPr>
          <p:spPr bwMode="auto">
            <a:xfrm>
              <a:off x="1273175" y="8509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9" name="Oval 99"/>
            <p:cNvSpPr>
              <a:spLocks noChangeArrowheads="1"/>
            </p:cNvSpPr>
            <p:nvPr/>
          </p:nvSpPr>
          <p:spPr bwMode="auto">
            <a:xfrm>
              <a:off x="2327275" y="6191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0" name="Oval 100"/>
            <p:cNvSpPr>
              <a:spLocks noChangeArrowheads="1"/>
            </p:cNvSpPr>
            <p:nvPr/>
          </p:nvSpPr>
          <p:spPr bwMode="auto">
            <a:xfrm>
              <a:off x="2160588" y="131445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1" name="Oval 101"/>
            <p:cNvSpPr>
              <a:spLocks noChangeArrowheads="1"/>
            </p:cNvSpPr>
            <p:nvPr/>
          </p:nvSpPr>
          <p:spPr bwMode="auto">
            <a:xfrm>
              <a:off x="1377950" y="8366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2" name="Freeform 102"/>
            <p:cNvSpPr/>
            <p:nvPr/>
          </p:nvSpPr>
          <p:spPr bwMode="auto">
            <a:xfrm>
              <a:off x="2854325" y="85090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3" name="Oval 103"/>
            <p:cNvSpPr>
              <a:spLocks noChangeArrowheads="1"/>
            </p:cNvSpPr>
            <p:nvPr/>
          </p:nvSpPr>
          <p:spPr bwMode="auto">
            <a:xfrm>
              <a:off x="2492375" y="14065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4" name="Freeform 104"/>
            <p:cNvSpPr/>
            <p:nvPr/>
          </p:nvSpPr>
          <p:spPr bwMode="auto">
            <a:xfrm>
              <a:off x="1498600" y="1082675"/>
              <a:ext cx="0" cy="15875"/>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5" name="Oval 105"/>
            <p:cNvSpPr>
              <a:spLocks noChangeArrowheads="1"/>
            </p:cNvSpPr>
            <p:nvPr/>
          </p:nvSpPr>
          <p:spPr bwMode="auto">
            <a:xfrm>
              <a:off x="2854325" y="145256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6" name="Oval 106"/>
            <p:cNvSpPr>
              <a:spLocks noChangeArrowheads="1"/>
            </p:cNvSpPr>
            <p:nvPr/>
          </p:nvSpPr>
          <p:spPr bwMode="auto">
            <a:xfrm>
              <a:off x="866775" y="8366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7" name="Freeform 107"/>
            <p:cNvSpPr/>
            <p:nvPr/>
          </p:nvSpPr>
          <p:spPr bwMode="auto">
            <a:xfrm>
              <a:off x="1603375" y="774700"/>
              <a:ext cx="15875" cy="14287"/>
            </a:xfrm>
            <a:custGeom>
              <a:avLst/>
              <a:gdLst>
                <a:gd name="T0" fmla="*/ 0 w 1"/>
                <a:gd name="T1" fmla="*/ 0 h 1"/>
                <a:gd name="T2" fmla="*/ 1 w 1"/>
                <a:gd name="T3" fmla="*/ 1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1" y="1"/>
                    <a:pt x="1" y="1"/>
                  </a:cubicBezTo>
                  <a:cubicBezTo>
                    <a:pt x="1" y="1"/>
                    <a:pt x="1" y="1"/>
                    <a:pt x="1"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8" name="Freeform 108"/>
            <p:cNvSpPr/>
            <p:nvPr/>
          </p:nvSpPr>
          <p:spPr bwMode="auto">
            <a:xfrm>
              <a:off x="1196975"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9" name="Oval 109"/>
            <p:cNvSpPr>
              <a:spLocks noChangeArrowheads="1"/>
            </p:cNvSpPr>
            <p:nvPr/>
          </p:nvSpPr>
          <p:spPr bwMode="auto">
            <a:xfrm>
              <a:off x="2116138" y="14843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0" name="Freeform 110"/>
            <p:cNvSpPr/>
            <p:nvPr/>
          </p:nvSpPr>
          <p:spPr bwMode="auto">
            <a:xfrm>
              <a:off x="1814513" y="1500188"/>
              <a:ext cx="0" cy="14287"/>
            </a:xfrm>
            <a:custGeom>
              <a:avLst/>
              <a:gdLst>
                <a:gd name="T0" fmla="*/ 0 h 1"/>
                <a:gd name="T1" fmla="*/ 0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1" name="Oval 111"/>
            <p:cNvSpPr>
              <a:spLocks noChangeArrowheads="1"/>
            </p:cNvSpPr>
            <p:nvPr/>
          </p:nvSpPr>
          <p:spPr bwMode="auto">
            <a:xfrm>
              <a:off x="1136650"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2" name="Freeform 112"/>
            <p:cNvSpPr/>
            <p:nvPr/>
          </p:nvSpPr>
          <p:spPr bwMode="auto">
            <a:xfrm>
              <a:off x="2176463" y="14684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3" name="Rectangle 113"/>
            <p:cNvSpPr>
              <a:spLocks noChangeArrowheads="1"/>
            </p:cNvSpPr>
            <p:nvPr/>
          </p:nvSpPr>
          <p:spPr bwMode="auto">
            <a:xfrm>
              <a:off x="625475" y="117475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4" name="Oval 114"/>
            <p:cNvSpPr>
              <a:spLocks noChangeArrowheads="1"/>
            </p:cNvSpPr>
            <p:nvPr/>
          </p:nvSpPr>
          <p:spPr bwMode="auto">
            <a:xfrm>
              <a:off x="2100263" y="6350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5" name="Freeform 115"/>
            <p:cNvSpPr/>
            <p:nvPr/>
          </p:nvSpPr>
          <p:spPr bwMode="auto">
            <a:xfrm>
              <a:off x="850900" y="8366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6" name="Freeform 116"/>
            <p:cNvSpPr/>
            <p:nvPr/>
          </p:nvSpPr>
          <p:spPr bwMode="auto">
            <a:xfrm>
              <a:off x="2552700" y="14382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7" name="Freeform 117"/>
            <p:cNvSpPr/>
            <p:nvPr/>
          </p:nvSpPr>
          <p:spPr bwMode="auto">
            <a:xfrm>
              <a:off x="1106488" y="75882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8" name="Freeform 118"/>
            <p:cNvSpPr/>
            <p:nvPr/>
          </p:nvSpPr>
          <p:spPr bwMode="auto">
            <a:xfrm>
              <a:off x="2914650" y="1500188"/>
              <a:ext cx="0" cy="14287"/>
            </a:xfrm>
            <a:custGeom>
              <a:avLst/>
              <a:gdLst>
                <a:gd name="T0" fmla="*/ 0 h 1"/>
                <a:gd name="T1" fmla="*/ 0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9" name="Freeform 119"/>
            <p:cNvSpPr/>
            <p:nvPr/>
          </p:nvSpPr>
          <p:spPr bwMode="auto">
            <a:xfrm>
              <a:off x="1468438" y="1098550"/>
              <a:ext cx="158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0" name="Oval 120"/>
            <p:cNvSpPr>
              <a:spLocks noChangeArrowheads="1"/>
            </p:cNvSpPr>
            <p:nvPr/>
          </p:nvSpPr>
          <p:spPr bwMode="auto">
            <a:xfrm>
              <a:off x="1438275" y="9906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1" name="Oval 121"/>
            <p:cNvSpPr>
              <a:spLocks noChangeArrowheads="1"/>
            </p:cNvSpPr>
            <p:nvPr/>
          </p:nvSpPr>
          <p:spPr bwMode="auto">
            <a:xfrm>
              <a:off x="2838450" y="15144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2" name="Oval 122"/>
            <p:cNvSpPr>
              <a:spLocks noChangeArrowheads="1"/>
            </p:cNvSpPr>
            <p:nvPr/>
          </p:nvSpPr>
          <p:spPr bwMode="auto">
            <a:xfrm>
              <a:off x="1152525"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3" name="Oval 123"/>
            <p:cNvSpPr>
              <a:spLocks noChangeArrowheads="1"/>
            </p:cNvSpPr>
            <p:nvPr/>
          </p:nvSpPr>
          <p:spPr bwMode="auto">
            <a:xfrm>
              <a:off x="1136650"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4" name="Rectangle 124"/>
            <p:cNvSpPr>
              <a:spLocks noChangeArrowheads="1"/>
            </p:cNvSpPr>
            <p:nvPr/>
          </p:nvSpPr>
          <p:spPr bwMode="auto">
            <a:xfrm>
              <a:off x="911225" y="1004888"/>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5" name="Freeform 125"/>
            <p:cNvSpPr/>
            <p:nvPr/>
          </p:nvSpPr>
          <p:spPr bwMode="auto">
            <a:xfrm>
              <a:off x="2116138" y="14843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6" name="Freeform 126"/>
            <p:cNvSpPr/>
            <p:nvPr/>
          </p:nvSpPr>
          <p:spPr bwMode="auto">
            <a:xfrm>
              <a:off x="1062038" y="77470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7" name="Freeform 127"/>
            <p:cNvSpPr/>
            <p:nvPr/>
          </p:nvSpPr>
          <p:spPr bwMode="auto">
            <a:xfrm>
              <a:off x="2130425" y="1468438"/>
              <a:ext cx="0" cy="1587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8" name="Freeform 128"/>
            <p:cNvSpPr/>
            <p:nvPr/>
          </p:nvSpPr>
          <p:spPr bwMode="auto">
            <a:xfrm>
              <a:off x="2130425" y="1484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9" name="Rectangle 129"/>
            <p:cNvSpPr>
              <a:spLocks noChangeArrowheads="1"/>
            </p:cNvSpPr>
            <p:nvPr/>
          </p:nvSpPr>
          <p:spPr bwMode="auto">
            <a:xfrm>
              <a:off x="776288" y="1052513"/>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0" name="Rectangle 130"/>
            <p:cNvSpPr>
              <a:spLocks noChangeArrowheads="1"/>
            </p:cNvSpPr>
            <p:nvPr/>
          </p:nvSpPr>
          <p:spPr bwMode="auto">
            <a:xfrm>
              <a:off x="2717800" y="804863"/>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1" name="Freeform 131"/>
            <p:cNvSpPr/>
            <p:nvPr/>
          </p:nvSpPr>
          <p:spPr bwMode="auto">
            <a:xfrm>
              <a:off x="1212850" y="1098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2" name="Freeform 132"/>
            <p:cNvSpPr/>
            <p:nvPr/>
          </p:nvSpPr>
          <p:spPr bwMode="auto">
            <a:xfrm>
              <a:off x="850900" y="8366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3" name="Freeform 133"/>
            <p:cNvSpPr/>
            <p:nvPr/>
          </p:nvSpPr>
          <p:spPr bwMode="auto">
            <a:xfrm>
              <a:off x="1212850" y="1098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4" name="Rectangle 134"/>
            <p:cNvSpPr>
              <a:spLocks noChangeArrowheads="1"/>
            </p:cNvSpPr>
            <p:nvPr/>
          </p:nvSpPr>
          <p:spPr bwMode="auto">
            <a:xfrm>
              <a:off x="2417763" y="558801"/>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5" name="Oval 135"/>
            <p:cNvSpPr>
              <a:spLocks noChangeArrowheads="1"/>
            </p:cNvSpPr>
            <p:nvPr/>
          </p:nvSpPr>
          <p:spPr bwMode="auto">
            <a:xfrm>
              <a:off x="2266950" y="145256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6" name="Freeform 136"/>
            <p:cNvSpPr/>
            <p:nvPr/>
          </p:nvSpPr>
          <p:spPr bwMode="auto">
            <a:xfrm>
              <a:off x="2447925" y="604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7" name="Freeform 137"/>
            <p:cNvSpPr/>
            <p:nvPr/>
          </p:nvSpPr>
          <p:spPr bwMode="auto">
            <a:xfrm>
              <a:off x="565150" y="10525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8" name="Rectangle 138"/>
            <p:cNvSpPr>
              <a:spLocks noChangeArrowheads="1"/>
            </p:cNvSpPr>
            <p:nvPr/>
          </p:nvSpPr>
          <p:spPr bwMode="auto">
            <a:xfrm>
              <a:off x="3049588" y="1144588"/>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9" name="Freeform 139"/>
            <p:cNvSpPr/>
            <p:nvPr/>
          </p:nvSpPr>
          <p:spPr bwMode="auto">
            <a:xfrm>
              <a:off x="1800225" y="15144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0" name="Freeform 140"/>
            <p:cNvSpPr/>
            <p:nvPr/>
          </p:nvSpPr>
          <p:spPr bwMode="auto">
            <a:xfrm>
              <a:off x="1106488" y="9588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1" name="Freeform 141"/>
            <p:cNvSpPr/>
            <p:nvPr/>
          </p:nvSpPr>
          <p:spPr bwMode="auto">
            <a:xfrm>
              <a:off x="1649413" y="7127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2" name="Oval 142"/>
            <p:cNvSpPr>
              <a:spLocks noChangeArrowheads="1"/>
            </p:cNvSpPr>
            <p:nvPr/>
          </p:nvSpPr>
          <p:spPr bwMode="auto">
            <a:xfrm>
              <a:off x="2417763" y="1112838"/>
              <a:ext cx="14288"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3" name="Freeform 143"/>
            <p:cNvSpPr/>
            <p:nvPr/>
          </p:nvSpPr>
          <p:spPr bwMode="auto">
            <a:xfrm>
              <a:off x="1995488" y="1098550"/>
              <a:ext cx="15875" cy="14287"/>
            </a:xfrm>
            <a:custGeom>
              <a:avLst/>
              <a:gdLst>
                <a:gd name="T0" fmla="*/ 0 w 1"/>
                <a:gd name="T1" fmla="*/ 0 h 1"/>
                <a:gd name="T2" fmla="*/ 0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0" y="0"/>
                  </a:cubicBezTo>
                  <a:cubicBezTo>
                    <a:pt x="0" y="0"/>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4" name="Freeform 144"/>
            <p:cNvSpPr/>
            <p:nvPr/>
          </p:nvSpPr>
          <p:spPr bwMode="auto">
            <a:xfrm>
              <a:off x="2552700" y="1066800"/>
              <a:ext cx="15875" cy="15875"/>
            </a:xfrm>
            <a:custGeom>
              <a:avLst/>
              <a:gdLst>
                <a:gd name="T0" fmla="*/ 0 w 1"/>
                <a:gd name="T1" fmla="*/ 1 h 1"/>
                <a:gd name="T2" fmla="*/ 0 w 1"/>
                <a:gd name="T3" fmla="*/ 1 h 1"/>
                <a:gd name="T4" fmla="*/ 0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1"/>
                    <a:pt x="0" y="0"/>
                    <a:pt x="0" y="1"/>
                  </a:cubicBezTo>
                  <a:cubicBezTo>
                    <a:pt x="0"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5" name="Freeform 145"/>
            <p:cNvSpPr/>
            <p:nvPr/>
          </p:nvSpPr>
          <p:spPr bwMode="auto">
            <a:xfrm>
              <a:off x="1860550" y="1112838"/>
              <a:ext cx="142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6" name="Oval 146"/>
            <p:cNvSpPr>
              <a:spLocks noChangeArrowheads="1"/>
            </p:cNvSpPr>
            <p:nvPr/>
          </p:nvSpPr>
          <p:spPr bwMode="auto">
            <a:xfrm>
              <a:off x="2220913" y="1112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7" name="Freeform 147"/>
            <p:cNvSpPr/>
            <p:nvPr/>
          </p:nvSpPr>
          <p:spPr bwMode="auto">
            <a:xfrm>
              <a:off x="2478088" y="1112838"/>
              <a:ext cx="0" cy="15875"/>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8" name="Freeform 148"/>
            <p:cNvSpPr/>
            <p:nvPr/>
          </p:nvSpPr>
          <p:spPr bwMode="auto">
            <a:xfrm>
              <a:off x="1754188"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9" name="Freeform 149"/>
            <p:cNvSpPr/>
            <p:nvPr/>
          </p:nvSpPr>
          <p:spPr bwMode="auto">
            <a:xfrm>
              <a:off x="1754188"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0" name="Freeform 150"/>
            <p:cNvSpPr/>
            <p:nvPr/>
          </p:nvSpPr>
          <p:spPr bwMode="auto">
            <a:xfrm>
              <a:off x="2432050" y="11128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1" name="Freeform 151"/>
            <p:cNvSpPr/>
            <p:nvPr/>
          </p:nvSpPr>
          <p:spPr bwMode="auto">
            <a:xfrm>
              <a:off x="1649413" y="109855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2" name="Freeform 152"/>
            <p:cNvSpPr/>
            <p:nvPr/>
          </p:nvSpPr>
          <p:spPr bwMode="auto">
            <a:xfrm>
              <a:off x="2071688" y="1036638"/>
              <a:ext cx="14288" cy="15875"/>
            </a:xfrm>
            <a:custGeom>
              <a:avLst/>
              <a:gdLst>
                <a:gd name="T0" fmla="*/ 1 w 1"/>
                <a:gd name="T1" fmla="*/ 0 h 1"/>
                <a:gd name="T2" fmla="*/ 1 w 1"/>
                <a:gd name="T3" fmla="*/ 0 h 1"/>
                <a:gd name="T4" fmla="*/ 0 w 1"/>
                <a:gd name="T5" fmla="*/ 0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1"/>
                    <a:pt x="1"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3" name="Oval 153"/>
            <p:cNvSpPr>
              <a:spLocks noChangeArrowheads="1"/>
            </p:cNvSpPr>
            <p:nvPr/>
          </p:nvSpPr>
          <p:spPr bwMode="auto">
            <a:xfrm>
              <a:off x="2071688" y="10366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4" name="Freeform 154"/>
            <p:cNvSpPr/>
            <p:nvPr/>
          </p:nvSpPr>
          <p:spPr bwMode="auto">
            <a:xfrm>
              <a:off x="2236788" y="10366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5" name="Freeform 155"/>
            <p:cNvSpPr/>
            <p:nvPr/>
          </p:nvSpPr>
          <p:spPr bwMode="auto">
            <a:xfrm>
              <a:off x="1814513" y="866775"/>
              <a:ext cx="60325" cy="15875"/>
            </a:xfrm>
            <a:custGeom>
              <a:avLst/>
              <a:gdLst>
                <a:gd name="T0" fmla="*/ 0 w 4"/>
                <a:gd name="T1" fmla="*/ 1 h 1"/>
                <a:gd name="T2" fmla="*/ 0 w 4"/>
                <a:gd name="T3" fmla="*/ 0 h 1"/>
                <a:gd name="T4" fmla="*/ 3 w 4"/>
                <a:gd name="T5" fmla="*/ 0 h 1"/>
                <a:gd name="T6" fmla="*/ 4 w 4"/>
                <a:gd name="T7" fmla="*/ 0 h 1"/>
                <a:gd name="T8" fmla="*/ 3 w 4"/>
                <a:gd name="T9" fmla="*/ 0 h 1"/>
                <a:gd name="T10" fmla="*/ 1 w 4"/>
                <a:gd name="T11" fmla="*/ 1 h 1"/>
                <a:gd name="T12" fmla="*/ 0 w 4"/>
                <a:gd name="T13" fmla="*/ 1 h 1"/>
                <a:gd name="T14" fmla="*/ 0 w 4"/>
                <a:gd name="T15" fmla="*/ 1 h 1"/>
                <a:gd name="T16" fmla="*/ 0 w 4"/>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0" y="1"/>
                  </a:moveTo>
                  <a:cubicBezTo>
                    <a:pt x="0" y="1"/>
                    <a:pt x="0" y="0"/>
                    <a:pt x="0" y="0"/>
                  </a:cubicBezTo>
                  <a:cubicBezTo>
                    <a:pt x="1" y="1"/>
                    <a:pt x="2" y="0"/>
                    <a:pt x="3" y="0"/>
                  </a:cubicBezTo>
                  <a:cubicBezTo>
                    <a:pt x="3" y="0"/>
                    <a:pt x="4" y="0"/>
                    <a:pt x="4" y="0"/>
                  </a:cubicBezTo>
                  <a:cubicBezTo>
                    <a:pt x="4" y="0"/>
                    <a:pt x="3" y="0"/>
                    <a:pt x="3" y="0"/>
                  </a:cubicBezTo>
                  <a:cubicBezTo>
                    <a:pt x="2" y="0"/>
                    <a:pt x="2" y="0"/>
                    <a:pt x="1" y="1"/>
                  </a:cubicBezTo>
                  <a:cubicBezTo>
                    <a:pt x="1" y="1"/>
                    <a:pt x="1"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6" name="Oval 156"/>
            <p:cNvSpPr>
              <a:spLocks noChangeArrowheads="1"/>
            </p:cNvSpPr>
            <p:nvPr/>
          </p:nvSpPr>
          <p:spPr bwMode="auto">
            <a:xfrm>
              <a:off x="1874838" y="8667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591820" y="1776095"/>
            <a:ext cx="8002905" cy="922020"/>
          </a:xfrm>
          <a:prstGeom prst="rect">
            <a:avLst/>
          </a:prstGeom>
          <a:noFill/>
        </p:spPr>
        <p:txBody>
          <a:bodyPr wrap="square" rtlCol="0">
            <a:spAutoFit/>
          </a:bodyPr>
          <a:lstStyle/>
          <a:p>
            <a:pPr algn="ctr"/>
            <a:r>
              <a:rPr lang="zh-CN" sz="5400">
                <a:solidFill>
                  <a:schemeClr val="accent1"/>
                </a:solidFill>
                <a:effectLst>
                  <a:outerShdw blurRad="38100" dist="25400" dir="5400000" algn="ctr" rotWithShape="0">
                    <a:srgbClr val="6E747A">
                      <a:alpha val="43000"/>
                    </a:srgbClr>
                  </a:outerShdw>
                </a:effectLst>
              </a:rPr>
              <a:t>电子商务管理系统</a:t>
            </a:r>
            <a:endParaRPr lang="zh-CN" sz="5400">
              <a:solidFill>
                <a:schemeClr val="accent1"/>
              </a:solidFill>
              <a:effectLst>
                <a:outerShdw blurRad="38100" dist="25400" dir="5400000" algn="ctr" rotWithShape="0">
                  <a:srgbClr val="6E747A">
                    <a:alpha val="43000"/>
                  </a:srgbClr>
                </a:outerShdw>
              </a:effectLst>
            </a:endParaRPr>
          </a:p>
        </p:txBody>
      </p:sp>
      <p:grpSp>
        <p:nvGrpSpPr>
          <p:cNvPr id="373" name="组合 372"/>
          <p:cNvGrpSpPr/>
          <p:nvPr/>
        </p:nvGrpSpPr>
        <p:grpSpPr>
          <a:xfrm>
            <a:off x="6483350" y="2484755"/>
            <a:ext cx="1414145" cy="1209040"/>
            <a:chOff x="8481179" y="608582"/>
            <a:chExt cx="2782819" cy="2489089"/>
          </a:xfrm>
        </p:grpSpPr>
        <p:sp>
          <p:nvSpPr>
            <p:cNvPr id="336" name="任意多边形: 形状 335"/>
            <p:cNvSpPr/>
            <p:nvPr/>
          </p:nvSpPr>
          <p:spPr>
            <a:xfrm>
              <a:off x="10801709" y="901040"/>
              <a:ext cx="364247" cy="525400"/>
            </a:xfrm>
            <a:custGeom>
              <a:avLst/>
              <a:gdLst>
                <a:gd name="connsiteX0" fmla="*/ 284741 w 364247"/>
                <a:gd name="connsiteY0" fmla="*/ 192367 h 525400"/>
                <a:gd name="connsiteX1" fmla="*/ 362176 w 364247"/>
                <a:gd name="connsiteY1" fmla="*/ 525400 h 525400"/>
                <a:gd name="connsiteX2" fmla="*/ 79506 w 364247"/>
                <a:gd name="connsiteY2" fmla="*/ 333033 h 525400"/>
                <a:gd name="connsiteX3" fmla="*/ 2071 w 364247"/>
                <a:gd name="connsiteY3" fmla="*/ 0 h 525400"/>
                <a:gd name="connsiteX4" fmla="*/ 284741 w 364247"/>
                <a:gd name="connsiteY4" fmla="*/ 192367 h 52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7" h="525400">
                  <a:moveTo>
                    <a:pt x="284741" y="192367"/>
                  </a:moveTo>
                  <a:cubicBezTo>
                    <a:pt x="384181" y="337453"/>
                    <a:pt x="362176" y="525400"/>
                    <a:pt x="362176" y="525400"/>
                  </a:cubicBezTo>
                  <a:cubicBezTo>
                    <a:pt x="362176" y="525400"/>
                    <a:pt x="178947" y="478118"/>
                    <a:pt x="79506" y="333033"/>
                  </a:cubicBezTo>
                  <a:cubicBezTo>
                    <a:pt x="-19934" y="187948"/>
                    <a:pt x="2071" y="0"/>
                    <a:pt x="2071" y="0"/>
                  </a:cubicBezTo>
                  <a:cubicBezTo>
                    <a:pt x="2071" y="0"/>
                    <a:pt x="185301" y="47282"/>
                    <a:pt x="284741" y="192367"/>
                  </a:cubicBezTo>
                  <a:close/>
                </a:path>
              </a:pathLst>
            </a:custGeom>
            <a:solidFill>
              <a:srgbClr val="2F2E41"/>
            </a:solidFill>
            <a:ln w="3718" cap="flat">
              <a:noFill/>
              <a:prstDash val="solid"/>
              <a:miter/>
            </a:ln>
          </p:spPr>
          <p:txBody>
            <a:bodyPr rtlCol="0" anchor="ctr"/>
            <a:lstStyle/>
            <a:p>
              <a:endParaRPr lang="zh-CN" altLang="en-US"/>
            </a:p>
          </p:txBody>
        </p:sp>
        <p:sp>
          <p:nvSpPr>
            <p:cNvPr id="337" name="任意多边形: 形状 336"/>
            <p:cNvSpPr/>
            <p:nvPr/>
          </p:nvSpPr>
          <p:spPr>
            <a:xfrm>
              <a:off x="11014072" y="795097"/>
              <a:ext cx="249926" cy="635566"/>
            </a:xfrm>
            <a:custGeom>
              <a:avLst/>
              <a:gdLst>
                <a:gd name="connsiteX0" fmla="*/ 829 w 249926"/>
                <a:gd name="connsiteY0" fmla="*/ 326013 h 635566"/>
                <a:gd name="connsiteX1" fmla="*/ 146032 w 249926"/>
                <a:gd name="connsiteY1" fmla="*/ 635567 h 635566"/>
                <a:gd name="connsiteX2" fmla="*/ 249098 w 249926"/>
                <a:gd name="connsiteY2" fmla="*/ 309553 h 635566"/>
                <a:gd name="connsiteX3" fmla="*/ 103894 w 249926"/>
                <a:gd name="connsiteY3" fmla="*/ 0 h 635566"/>
                <a:gd name="connsiteX4" fmla="*/ 829 w 249926"/>
                <a:gd name="connsiteY4" fmla="*/ 326013 h 635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926" h="635566">
                  <a:moveTo>
                    <a:pt x="829" y="326013"/>
                  </a:moveTo>
                  <a:cubicBezTo>
                    <a:pt x="12465" y="501520"/>
                    <a:pt x="146032" y="635567"/>
                    <a:pt x="146032" y="635567"/>
                  </a:cubicBezTo>
                  <a:cubicBezTo>
                    <a:pt x="146032" y="635567"/>
                    <a:pt x="260734" y="485060"/>
                    <a:pt x="249098" y="309553"/>
                  </a:cubicBezTo>
                  <a:cubicBezTo>
                    <a:pt x="237462" y="134046"/>
                    <a:pt x="103894" y="0"/>
                    <a:pt x="103894" y="0"/>
                  </a:cubicBezTo>
                  <a:cubicBezTo>
                    <a:pt x="103894" y="0"/>
                    <a:pt x="-10807" y="150506"/>
                    <a:pt x="829" y="326013"/>
                  </a:cubicBezTo>
                  <a:close/>
                </a:path>
              </a:pathLst>
            </a:custGeom>
            <a:solidFill>
              <a:schemeClr val="accent1"/>
            </a:solidFill>
            <a:ln w="3718" cap="flat">
              <a:noFill/>
              <a:prstDash val="solid"/>
              <a:miter/>
            </a:ln>
          </p:spPr>
          <p:txBody>
            <a:bodyPr rtlCol="0" anchor="ctr"/>
            <a:lstStyle/>
            <a:p>
              <a:endParaRPr lang="zh-CN" altLang="en-US"/>
            </a:p>
          </p:txBody>
        </p:sp>
        <p:sp>
          <p:nvSpPr>
            <p:cNvPr id="338" name="任意多边形: 形状 337"/>
            <p:cNvSpPr/>
            <p:nvPr/>
          </p:nvSpPr>
          <p:spPr>
            <a:xfrm>
              <a:off x="9753174" y="608582"/>
              <a:ext cx="1505287" cy="1935117"/>
            </a:xfrm>
            <a:custGeom>
              <a:avLst/>
              <a:gdLst>
                <a:gd name="connsiteX0" fmla="*/ 120036 w 1505287"/>
                <a:gd name="connsiteY0" fmla="*/ 3619 h 1935117"/>
                <a:gd name="connsiteX1" fmla="*/ 1470122 w 1505287"/>
                <a:gd name="connsiteY1" fmla="*/ 682391 h 1935117"/>
                <a:gd name="connsiteX2" fmla="*/ 1505142 w 1505287"/>
                <a:gd name="connsiteY2" fmla="*/ 743730 h 1935117"/>
                <a:gd name="connsiteX3" fmla="*/ 1426702 w 1505287"/>
                <a:gd name="connsiteY3" fmla="*/ 1905615 h 1935117"/>
                <a:gd name="connsiteX4" fmla="*/ 1393011 w 1505287"/>
                <a:gd name="connsiteY4" fmla="*/ 1935044 h 1935117"/>
                <a:gd name="connsiteX5" fmla="*/ 1380872 w 1505287"/>
                <a:gd name="connsiteY5" fmla="*/ 1931714 h 1935117"/>
                <a:gd name="connsiteX6" fmla="*/ 0 w 1505287"/>
                <a:gd name="connsiteY6" fmla="*/ 1226987 h 1935117"/>
                <a:gd name="connsiteX7" fmla="*/ 70892 w 1505287"/>
                <a:gd name="connsiteY7" fmla="*/ 31943 h 1935117"/>
                <a:gd name="connsiteX8" fmla="*/ 106796 w 1505287"/>
                <a:gd name="connsiteY8" fmla="*/ 61 h 1935117"/>
                <a:gd name="connsiteX9" fmla="*/ 120036 w 1505287"/>
                <a:gd name="connsiteY9" fmla="*/ 3619 h 193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5287" h="1935117">
                  <a:moveTo>
                    <a:pt x="120036" y="3619"/>
                  </a:moveTo>
                  <a:lnTo>
                    <a:pt x="1470122" y="682391"/>
                  </a:lnTo>
                  <a:cubicBezTo>
                    <a:pt x="1493072" y="693930"/>
                    <a:pt x="1506872" y="718100"/>
                    <a:pt x="1505142" y="743730"/>
                  </a:cubicBezTo>
                  <a:lnTo>
                    <a:pt x="1426702" y="1905615"/>
                  </a:lnTo>
                  <a:cubicBezTo>
                    <a:pt x="1425525" y="1923045"/>
                    <a:pt x="1410441" y="1936221"/>
                    <a:pt x="1393011" y="1935044"/>
                  </a:cubicBezTo>
                  <a:cubicBezTo>
                    <a:pt x="1388783" y="1934759"/>
                    <a:pt x="1384654" y="1933626"/>
                    <a:pt x="1380872" y="1931714"/>
                  </a:cubicBezTo>
                  <a:lnTo>
                    <a:pt x="0" y="1226987"/>
                  </a:lnTo>
                  <a:lnTo>
                    <a:pt x="70892" y="31943"/>
                  </a:lnTo>
                  <a:cubicBezTo>
                    <a:pt x="72003" y="13224"/>
                    <a:pt x="88077" y="-1050"/>
                    <a:pt x="106796" y="61"/>
                  </a:cubicBezTo>
                  <a:cubicBezTo>
                    <a:pt x="111405" y="334"/>
                    <a:pt x="115911" y="1545"/>
                    <a:pt x="120036" y="3619"/>
                  </a:cubicBezTo>
                  <a:close/>
                </a:path>
              </a:pathLst>
            </a:custGeom>
            <a:solidFill>
              <a:srgbClr val="D0CDE1"/>
            </a:solidFill>
            <a:ln w="3718" cap="flat">
              <a:noFill/>
              <a:prstDash val="solid"/>
              <a:miter/>
            </a:ln>
          </p:spPr>
          <p:txBody>
            <a:bodyPr rtlCol="0" anchor="ctr"/>
            <a:lstStyle/>
            <a:p>
              <a:endParaRPr lang="zh-CN" altLang="en-US"/>
            </a:p>
          </p:txBody>
        </p:sp>
        <p:sp>
          <p:nvSpPr>
            <p:cNvPr id="339" name="任意多边形: 形状 338"/>
            <p:cNvSpPr/>
            <p:nvPr/>
          </p:nvSpPr>
          <p:spPr>
            <a:xfrm>
              <a:off x="9771661" y="632348"/>
              <a:ext cx="1468313" cy="1887585"/>
            </a:xfrm>
            <a:custGeom>
              <a:avLst/>
              <a:gdLst>
                <a:gd name="connsiteX0" fmla="*/ 117088 w 1468313"/>
                <a:gd name="connsiteY0" fmla="*/ 3530 h 1887585"/>
                <a:gd name="connsiteX1" fmla="*/ 1434012 w 1468313"/>
                <a:gd name="connsiteY1" fmla="*/ 665630 h 1887585"/>
                <a:gd name="connsiteX2" fmla="*/ 1468172 w 1468313"/>
                <a:gd name="connsiteY2" fmla="*/ 725462 h 1887585"/>
                <a:gd name="connsiteX3" fmla="*/ 1391659 w 1468313"/>
                <a:gd name="connsiteY3" fmla="*/ 1858808 h 1887585"/>
                <a:gd name="connsiteX4" fmla="*/ 1358796 w 1468313"/>
                <a:gd name="connsiteY4" fmla="*/ 1887514 h 1887585"/>
                <a:gd name="connsiteX5" fmla="*/ 1346954 w 1468313"/>
                <a:gd name="connsiteY5" fmla="*/ 1884266 h 1887585"/>
                <a:gd name="connsiteX6" fmla="*/ 0 w 1468313"/>
                <a:gd name="connsiteY6" fmla="*/ 1196849 h 1887585"/>
                <a:gd name="connsiteX7" fmla="*/ 69151 w 1468313"/>
                <a:gd name="connsiteY7" fmla="*/ 31158 h 1887585"/>
                <a:gd name="connsiteX8" fmla="*/ 104173 w 1468313"/>
                <a:gd name="connsiteY8" fmla="*/ 59 h 1887585"/>
                <a:gd name="connsiteX9" fmla="*/ 117088 w 1468313"/>
                <a:gd name="connsiteY9" fmla="*/ 3530 h 188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8313" h="1887585">
                  <a:moveTo>
                    <a:pt x="117088" y="3530"/>
                  </a:moveTo>
                  <a:lnTo>
                    <a:pt x="1434012" y="665630"/>
                  </a:lnTo>
                  <a:cubicBezTo>
                    <a:pt x="1456399" y="676885"/>
                    <a:pt x="1469859" y="700462"/>
                    <a:pt x="1468172" y="725462"/>
                  </a:cubicBezTo>
                  <a:lnTo>
                    <a:pt x="1391659" y="1858808"/>
                  </a:lnTo>
                  <a:cubicBezTo>
                    <a:pt x="1390511" y="1875810"/>
                    <a:pt x="1375798" y="1888662"/>
                    <a:pt x="1358796" y="1887514"/>
                  </a:cubicBezTo>
                  <a:cubicBezTo>
                    <a:pt x="1354671" y="1887236"/>
                    <a:pt x="1350644" y="1886131"/>
                    <a:pt x="1346954" y="1884266"/>
                  </a:cubicBezTo>
                  <a:lnTo>
                    <a:pt x="0" y="1196849"/>
                  </a:lnTo>
                  <a:lnTo>
                    <a:pt x="69151" y="31158"/>
                  </a:lnTo>
                  <a:cubicBezTo>
                    <a:pt x="70234" y="12900"/>
                    <a:pt x="85914" y="-1024"/>
                    <a:pt x="104173" y="59"/>
                  </a:cubicBezTo>
                  <a:cubicBezTo>
                    <a:pt x="108669" y="326"/>
                    <a:pt x="113064" y="1507"/>
                    <a:pt x="117088" y="3530"/>
                  </a:cubicBezTo>
                  <a:close/>
                </a:path>
              </a:pathLst>
            </a:custGeom>
            <a:solidFill>
              <a:srgbClr val="3F3D56"/>
            </a:solidFill>
            <a:ln w="3718" cap="flat">
              <a:noFill/>
              <a:prstDash val="solid"/>
              <a:miter/>
            </a:ln>
          </p:spPr>
          <p:txBody>
            <a:bodyPr rtlCol="0" anchor="ctr"/>
            <a:lstStyle/>
            <a:p>
              <a:endParaRPr lang="zh-CN" altLang="en-US"/>
            </a:p>
          </p:txBody>
        </p:sp>
        <p:sp>
          <p:nvSpPr>
            <p:cNvPr id="340" name="任意多边形: 形状 339"/>
            <p:cNvSpPr/>
            <p:nvPr/>
          </p:nvSpPr>
          <p:spPr>
            <a:xfrm>
              <a:off x="9840326" y="720620"/>
              <a:ext cx="1330982" cy="1711040"/>
            </a:xfrm>
            <a:custGeom>
              <a:avLst/>
              <a:gdLst>
                <a:gd name="connsiteX0" fmla="*/ 106137 w 1330982"/>
                <a:gd name="connsiteY0" fmla="*/ 3200 h 1711040"/>
                <a:gd name="connsiteX1" fmla="*/ 1299889 w 1330982"/>
                <a:gd name="connsiteY1" fmla="*/ 603373 h 1711040"/>
                <a:gd name="connsiteX2" fmla="*/ 1330854 w 1330982"/>
                <a:gd name="connsiteY2" fmla="*/ 657610 h 1711040"/>
                <a:gd name="connsiteX3" fmla="*/ 1261498 w 1330982"/>
                <a:gd name="connsiteY3" fmla="*/ 1684954 h 1711040"/>
                <a:gd name="connsiteX4" fmla="*/ 1231708 w 1330982"/>
                <a:gd name="connsiteY4" fmla="*/ 1710976 h 1711040"/>
                <a:gd name="connsiteX5" fmla="*/ 1220974 w 1330982"/>
                <a:gd name="connsiteY5" fmla="*/ 1708032 h 1711040"/>
                <a:gd name="connsiteX6" fmla="*/ 0 w 1330982"/>
                <a:gd name="connsiteY6" fmla="*/ 1084908 h 1711040"/>
                <a:gd name="connsiteX7" fmla="*/ 62684 w 1330982"/>
                <a:gd name="connsiteY7" fmla="*/ 28244 h 1711040"/>
                <a:gd name="connsiteX8" fmla="*/ 94430 w 1330982"/>
                <a:gd name="connsiteY8" fmla="*/ 54 h 1711040"/>
                <a:gd name="connsiteX9" fmla="*/ 106137 w 1330982"/>
                <a:gd name="connsiteY9" fmla="*/ 3200 h 171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0982" h="1711040">
                  <a:moveTo>
                    <a:pt x="106137" y="3200"/>
                  </a:moveTo>
                  <a:lnTo>
                    <a:pt x="1299889" y="603373"/>
                  </a:lnTo>
                  <a:cubicBezTo>
                    <a:pt x="1320182" y="613576"/>
                    <a:pt x="1332384" y="634948"/>
                    <a:pt x="1330854" y="657610"/>
                  </a:cubicBezTo>
                  <a:lnTo>
                    <a:pt x="1261498" y="1684954"/>
                  </a:lnTo>
                  <a:cubicBezTo>
                    <a:pt x="1260457" y="1700366"/>
                    <a:pt x="1247120" y="1712017"/>
                    <a:pt x="1231708" y="1710976"/>
                  </a:cubicBezTo>
                  <a:cubicBezTo>
                    <a:pt x="1227969" y="1710724"/>
                    <a:pt x="1224319" y="1709723"/>
                    <a:pt x="1220974" y="1708032"/>
                  </a:cubicBezTo>
                  <a:lnTo>
                    <a:pt x="0" y="1084908"/>
                  </a:lnTo>
                  <a:lnTo>
                    <a:pt x="62684" y="28244"/>
                  </a:lnTo>
                  <a:cubicBezTo>
                    <a:pt x="63666" y="11693"/>
                    <a:pt x="77879" y="-928"/>
                    <a:pt x="94430" y="54"/>
                  </a:cubicBezTo>
                  <a:cubicBezTo>
                    <a:pt x="98505" y="295"/>
                    <a:pt x="102489" y="1366"/>
                    <a:pt x="106137" y="3200"/>
                  </a:cubicBezTo>
                  <a:close/>
                </a:path>
              </a:pathLst>
            </a:custGeom>
            <a:solidFill>
              <a:srgbClr val="FFFFFF"/>
            </a:solidFill>
            <a:ln w="3718" cap="flat">
              <a:noFill/>
              <a:prstDash val="solid"/>
              <a:miter/>
            </a:ln>
          </p:spPr>
          <p:txBody>
            <a:bodyPr rtlCol="0" anchor="ctr"/>
            <a:lstStyle/>
            <a:p>
              <a:endParaRPr lang="zh-CN" altLang="en-US"/>
            </a:p>
          </p:txBody>
        </p:sp>
        <p:sp>
          <p:nvSpPr>
            <p:cNvPr id="341" name="任意多边形: 形状 340"/>
            <p:cNvSpPr/>
            <p:nvPr/>
          </p:nvSpPr>
          <p:spPr>
            <a:xfrm>
              <a:off x="8694022" y="1825532"/>
              <a:ext cx="2462698" cy="1272138"/>
            </a:xfrm>
            <a:custGeom>
              <a:avLst/>
              <a:gdLst>
                <a:gd name="connsiteX0" fmla="*/ 20668 w 2462698"/>
                <a:gd name="connsiteY0" fmla="*/ 581755 h 1272138"/>
                <a:gd name="connsiteX1" fmla="*/ 1372478 w 2462698"/>
                <a:gd name="connsiteY1" fmla="*/ 1262545 h 1272138"/>
                <a:gd name="connsiteX2" fmla="*/ 1453555 w 2462698"/>
                <a:gd name="connsiteY2" fmla="*/ 1262440 h 1272138"/>
                <a:gd name="connsiteX3" fmla="*/ 2453587 w 2462698"/>
                <a:gd name="connsiteY3" fmla="*/ 754791 h 1272138"/>
                <a:gd name="connsiteX4" fmla="*/ 2459925 w 2462698"/>
                <a:gd name="connsiteY4" fmla="*/ 712641 h 1272138"/>
                <a:gd name="connsiteX5" fmla="*/ 2452531 w 2462698"/>
                <a:gd name="connsiteY5" fmla="*/ 694419 h 1272138"/>
                <a:gd name="connsiteX6" fmla="*/ 2316256 w 2462698"/>
                <a:gd name="connsiteY6" fmla="*/ 622743 h 1272138"/>
                <a:gd name="connsiteX7" fmla="*/ 1170496 w 2462698"/>
                <a:gd name="connsiteY7" fmla="*/ 51078 h 1272138"/>
                <a:gd name="connsiteX8" fmla="*/ 1102041 w 2462698"/>
                <a:gd name="connsiteY8" fmla="*/ 14738 h 1272138"/>
                <a:gd name="connsiteX9" fmla="*/ 984307 w 2462698"/>
                <a:gd name="connsiteY9" fmla="*/ 14262 h 1272138"/>
                <a:gd name="connsiteX10" fmla="*/ 20245 w 2462698"/>
                <a:gd name="connsiteY10" fmla="*/ 515044 h 1272138"/>
                <a:gd name="connsiteX11" fmla="*/ 4190 w 2462698"/>
                <a:gd name="connsiteY11" fmla="*/ 565484 h 1272138"/>
                <a:gd name="connsiteX12" fmla="*/ 20668 w 2462698"/>
                <a:gd name="connsiteY12" fmla="*/ 581755 h 127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2698" h="1272138">
                  <a:moveTo>
                    <a:pt x="20668" y="581755"/>
                  </a:moveTo>
                  <a:lnTo>
                    <a:pt x="1372478" y="1262545"/>
                  </a:lnTo>
                  <a:cubicBezTo>
                    <a:pt x="1397990" y="1275374"/>
                    <a:pt x="1428076" y="1275334"/>
                    <a:pt x="1453555" y="1262440"/>
                  </a:cubicBezTo>
                  <a:lnTo>
                    <a:pt x="2453587" y="754791"/>
                  </a:lnTo>
                  <a:cubicBezTo>
                    <a:pt x="2465313" y="743065"/>
                    <a:pt x="2463675" y="725688"/>
                    <a:pt x="2459925" y="712641"/>
                  </a:cubicBezTo>
                  <a:cubicBezTo>
                    <a:pt x="2458105" y="706325"/>
                    <a:pt x="2455627" y="700217"/>
                    <a:pt x="2452531" y="694419"/>
                  </a:cubicBezTo>
                  <a:lnTo>
                    <a:pt x="2316256" y="622743"/>
                  </a:lnTo>
                  <a:lnTo>
                    <a:pt x="1170496" y="51078"/>
                  </a:lnTo>
                  <a:lnTo>
                    <a:pt x="1102041" y="14738"/>
                  </a:lnTo>
                  <a:cubicBezTo>
                    <a:pt x="1065255" y="-4743"/>
                    <a:pt x="1021249" y="-4921"/>
                    <a:pt x="984307" y="14262"/>
                  </a:cubicBezTo>
                  <a:lnTo>
                    <a:pt x="20245" y="515044"/>
                  </a:lnTo>
                  <a:cubicBezTo>
                    <a:pt x="1883" y="524539"/>
                    <a:pt x="-5305" y="547122"/>
                    <a:pt x="4190" y="565484"/>
                  </a:cubicBezTo>
                  <a:cubicBezTo>
                    <a:pt x="7825" y="572513"/>
                    <a:pt x="13594" y="578209"/>
                    <a:pt x="20668" y="581755"/>
                  </a:cubicBezTo>
                  <a:close/>
                </a:path>
              </a:pathLst>
            </a:custGeom>
            <a:solidFill>
              <a:srgbClr val="D0CDE1"/>
            </a:solidFill>
            <a:ln w="3718" cap="flat">
              <a:noFill/>
              <a:prstDash val="solid"/>
              <a:miter/>
            </a:ln>
          </p:spPr>
          <p:txBody>
            <a:bodyPr rtlCol="0" anchor="ctr"/>
            <a:lstStyle/>
            <a:p>
              <a:endParaRPr lang="zh-CN" altLang="en-US"/>
            </a:p>
          </p:txBody>
        </p:sp>
        <p:sp>
          <p:nvSpPr>
            <p:cNvPr id="342" name="任意多边形: 形状 341"/>
            <p:cNvSpPr/>
            <p:nvPr/>
          </p:nvSpPr>
          <p:spPr>
            <a:xfrm>
              <a:off x="8694012" y="2367831"/>
              <a:ext cx="2462708" cy="729840"/>
            </a:xfrm>
            <a:custGeom>
              <a:avLst/>
              <a:gdLst>
                <a:gd name="connsiteX0" fmla="*/ 20678 w 2462708"/>
                <a:gd name="connsiteY0" fmla="*/ 39456 h 729840"/>
                <a:gd name="connsiteX1" fmla="*/ 1372488 w 2462708"/>
                <a:gd name="connsiteY1" fmla="*/ 720247 h 729840"/>
                <a:gd name="connsiteX2" fmla="*/ 1453565 w 2462708"/>
                <a:gd name="connsiteY2" fmla="*/ 720141 h 729840"/>
                <a:gd name="connsiteX3" fmla="*/ 2453597 w 2462708"/>
                <a:gd name="connsiteY3" fmla="*/ 212493 h 729840"/>
                <a:gd name="connsiteX4" fmla="*/ 2459936 w 2462708"/>
                <a:gd name="connsiteY4" fmla="*/ 170343 h 729840"/>
                <a:gd name="connsiteX5" fmla="*/ 1462892 w 2462708"/>
                <a:gd name="connsiteY5" fmla="*/ 688582 h 729840"/>
                <a:gd name="connsiteX6" fmla="*/ 1383997 w 2462708"/>
                <a:gd name="connsiteY6" fmla="*/ 689258 h 729840"/>
                <a:gd name="connsiteX7" fmla="*/ 501 w 2462708"/>
                <a:gd name="connsiteY7" fmla="*/ 0 h 729840"/>
                <a:gd name="connsiteX8" fmla="*/ 20678 w 2462708"/>
                <a:gd name="connsiteY8" fmla="*/ 39456 h 72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2708" h="729840">
                  <a:moveTo>
                    <a:pt x="20678" y="39456"/>
                  </a:moveTo>
                  <a:lnTo>
                    <a:pt x="1372488" y="720247"/>
                  </a:lnTo>
                  <a:cubicBezTo>
                    <a:pt x="1398000" y="733075"/>
                    <a:pt x="1428086" y="733036"/>
                    <a:pt x="1453565" y="720141"/>
                  </a:cubicBezTo>
                  <a:lnTo>
                    <a:pt x="2453597" y="212493"/>
                  </a:lnTo>
                  <a:cubicBezTo>
                    <a:pt x="2465323" y="200767"/>
                    <a:pt x="2463685" y="183390"/>
                    <a:pt x="2459936" y="170343"/>
                  </a:cubicBezTo>
                  <a:lnTo>
                    <a:pt x="1462892" y="688582"/>
                  </a:lnTo>
                  <a:cubicBezTo>
                    <a:pt x="1438215" y="701409"/>
                    <a:pt x="1408891" y="701660"/>
                    <a:pt x="1383997" y="689258"/>
                  </a:cubicBezTo>
                  <a:lnTo>
                    <a:pt x="501" y="0"/>
                  </a:lnTo>
                  <a:cubicBezTo>
                    <a:pt x="-2169" y="16156"/>
                    <a:pt x="6017" y="32163"/>
                    <a:pt x="20678" y="39456"/>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3" name="任意多边形: 形状 342"/>
            <p:cNvSpPr/>
            <p:nvPr/>
          </p:nvSpPr>
          <p:spPr>
            <a:xfrm>
              <a:off x="9239685" y="2383426"/>
              <a:ext cx="766882" cy="405686"/>
            </a:xfrm>
            <a:custGeom>
              <a:avLst/>
              <a:gdLst>
                <a:gd name="connsiteX0" fmla="*/ 758089 w 766882"/>
                <a:gd name="connsiteY0" fmla="*/ 227840 h 405686"/>
                <a:gd name="connsiteX1" fmla="*/ 320303 w 766882"/>
                <a:gd name="connsiteY1" fmla="*/ 6612 h 405686"/>
                <a:gd name="connsiteX2" fmla="*/ 263572 w 766882"/>
                <a:gd name="connsiteY2" fmla="*/ 7258 h 405686"/>
                <a:gd name="connsiteX3" fmla="*/ 9610 w 766882"/>
                <a:gd name="connsiteY3" fmla="*/ 142936 h 405686"/>
                <a:gd name="connsiteX4" fmla="*/ 2147 w 766882"/>
                <a:gd name="connsiteY4" fmla="*/ 167520 h 405686"/>
                <a:gd name="connsiteX5" fmla="*/ 9990 w 766882"/>
                <a:gd name="connsiteY5" fmla="*/ 175180 h 405686"/>
                <a:gd name="connsiteX6" fmla="*/ 456357 w 766882"/>
                <a:gd name="connsiteY6" fmla="*/ 400271 h 405686"/>
                <a:gd name="connsiteX7" fmla="*/ 503941 w 766882"/>
                <a:gd name="connsiteY7" fmla="*/ 399177 h 405686"/>
                <a:gd name="connsiteX8" fmla="*/ 758915 w 766882"/>
                <a:gd name="connsiteY8" fmla="*/ 255529 h 405686"/>
                <a:gd name="connsiteX9" fmla="*/ 764866 w 766882"/>
                <a:gd name="connsiteY9" fmla="*/ 234224 h 405686"/>
                <a:gd name="connsiteX10" fmla="*/ 758089 w 766882"/>
                <a:gd name="connsiteY10" fmla="*/ 227840 h 40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882" h="405686">
                  <a:moveTo>
                    <a:pt x="758089" y="227840"/>
                  </a:moveTo>
                  <a:lnTo>
                    <a:pt x="320303" y="6612"/>
                  </a:lnTo>
                  <a:cubicBezTo>
                    <a:pt x="302416" y="-2427"/>
                    <a:pt x="281248" y="-2186"/>
                    <a:pt x="263572" y="7258"/>
                  </a:cubicBezTo>
                  <a:lnTo>
                    <a:pt x="9610" y="142936"/>
                  </a:lnTo>
                  <a:cubicBezTo>
                    <a:pt x="760" y="147664"/>
                    <a:pt x="-2581" y="158670"/>
                    <a:pt x="2147" y="167520"/>
                  </a:cubicBezTo>
                  <a:cubicBezTo>
                    <a:pt x="3910" y="170820"/>
                    <a:pt x="6649" y="173496"/>
                    <a:pt x="9990" y="175180"/>
                  </a:cubicBezTo>
                  <a:lnTo>
                    <a:pt x="456357" y="400271"/>
                  </a:lnTo>
                  <a:cubicBezTo>
                    <a:pt x="471409" y="407862"/>
                    <a:pt x="489254" y="407451"/>
                    <a:pt x="503941" y="399177"/>
                  </a:cubicBezTo>
                  <a:lnTo>
                    <a:pt x="758915" y="255529"/>
                  </a:lnTo>
                  <a:cubicBezTo>
                    <a:pt x="766442" y="251289"/>
                    <a:pt x="769106" y="241751"/>
                    <a:pt x="764866" y="234224"/>
                  </a:cubicBezTo>
                  <a:cubicBezTo>
                    <a:pt x="763307" y="231458"/>
                    <a:pt x="760943" y="229231"/>
                    <a:pt x="758089" y="227840"/>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4" name="任意多边形: 形状 343"/>
            <p:cNvSpPr/>
            <p:nvPr/>
          </p:nvSpPr>
          <p:spPr>
            <a:xfrm>
              <a:off x="9178981" y="1878417"/>
              <a:ext cx="1855578" cy="950599"/>
            </a:xfrm>
            <a:custGeom>
              <a:avLst/>
              <a:gdLst>
                <a:gd name="connsiteX0" fmla="*/ 1849845 w 1855578"/>
                <a:gd name="connsiteY0" fmla="*/ 695851 h 950599"/>
                <a:gd name="connsiteX1" fmla="*/ 1378748 w 1855578"/>
                <a:gd name="connsiteY1" fmla="*/ 946121 h 950599"/>
                <a:gd name="connsiteX2" fmla="*/ 1343477 w 1855578"/>
                <a:gd name="connsiteY2" fmla="*/ 946476 h 950599"/>
                <a:gd name="connsiteX3" fmla="*/ 12425 w 1855578"/>
                <a:gd name="connsiteY3" fmla="*/ 273359 h 950599"/>
                <a:gd name="connsiteX4" fmla="*/ 2441 w 1855578"/>
                <a:gd name="connsiteY4" fmla="*/ 242944 h 950599"/>
                <a:gd name="connsiteX5" fmla="*/ 12600 w 1855578"/>
                <a:gd name="connsiteY5" fmla="*/ 232872 h 950599"/>
                <a:gd name="connsiteX6" fmla="*/ 472637 w 1855578"/>
                <a:gd name="connsiteY6" fmla="*/ 5177 h 950599"/>
                <a:gd name="connsiteX7" fmla="*/ 517212 w 1855578"/>
                <a:gd name="connsiteY7" fmla="*/ 5335 h 950599"/>
                <a:gd name="connsiteX8" fmla="*/ 1849638 w 1855578"/>
                <a:gd name="connsiteY8" fmla="*/ 676673 h 950599"/>
                <a:gd name="connsiteX9" fmla="*/ 1854421 w 1855578"/>
                <a:gd name="connsiteY9" fmla="*/ 691174 h 950599"/>
                <a:gd name="connsiteX10" fmla="*/ 1849844 w 1855578"/>
                <a:gd name="connsiteY10" fmla="*/ 695851 h 95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578" h="950599">
                  <a:moveTo>
                    <a:pt x="1849845" y="695851"/>
                  </a:moveTo>
                  <a:lnTo>
                    <a:pt x="1378748" y="946121"/>
                  </a:lnTo>
                  <a:cubicBezTo>
                    <a:pt x="1367747" y="951965"/>
                    <a:pt x="1354593" y="952097"/>
                    <a:pt x="1343477" y="946476"/>
                  </a:cubicBezTo>
                  <a:lnTo>
                    <a:pt x="12425" y="273359"/>
                  </a:lnTo>
                  <a:cubicBezTo>
                    <a:pt x="1269" y="267717"/>
                    <a:pt x="-3201" y="254100"/>
                    <a:pt x="2441" y="242944"/>
                  </a:cubicBezTo>
                  <a:cubicBezTo>
                    <a:pt x="4649" y="238577"/>
                    <a:pt x="8214" y="235043"/>
                    <a:pt x="12600" y="232872"/>
                  </a:cubicBezTo>
                  <a:lnTo>
                    <a:pt x="472637" y="5177"/>
                  </a:lnTo>
                  <a:cubicBezTo>
                    <a:pt x="486694" y="-1781"/>
                    <a:pt x="503205" y="-1722"/>
                    <a:pt x="517212" y="5335"/>
                  </a:cubicBezTo>
                  <a:lnTo>
                    <a:pt x="1849638" y="676673"/>
                  </a:lnTo>
                  <a:cubicBezTo>
                    <a:pt x="1854963" y="679356"/>
                    <a:pt x="1857105" y="685848"/>
                    <a:pt x="1854421" y="691174"/>
                  </a:cubicBezTo>
                  <a:cubicBezTo>
                    <a:pt x="1853416" y="693169"/>
                    <a:pt x="1851817" y="694803"/>
                    <a:pt x="1849844" y="695851"/>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5" name="任意多边形: 形状 344"/>
            <p:cNvSpPr/>
            <p:nvPr/>
          </p:nvSpPr>
          <p:spPr>
            <a:xfrm rot="17793903">
              <a:off x="10490006" y="1194661"/>
              <a:ext cx="5282" cy="484242"/>
            </a:xfrm>
            <a:custGeom>
              <a:avLst/>
              <a:gdLst>
                <a:gd name="connsiteX0" fmla="*/ -227 w 5282"/>
                <a:gd name="connsiteY0" fmla="*/ -116 h 484242"/>
                <a:gd name="connsiteX1" fmla="*/ 5055 w 5282"/>
                <a:gd name="connsiteY1" fmla="*/ -116 h 484242"/>
                <a:gd name="connsiteX2" fmla="*/ 5055 w 5282"/>
                <a:gd name="connsiteY2" fmla="*/ 484127 h 484242"/>
                <a:gd name="connsiteX3" fmla="*/ -227 w 5282"/>
                <a:gd name="connsiteY3" fmla="*/ 484127 h 484242"/>
              </a:gdLst>
              <a:ahLst/>
              <a:cxnLst>
                <a:cxn ang="0">
                  <a:pos x="connsiteX0" y="connsiteY0"/>
                </a:cxn>
                <a:cxn ang="0">
                  <a:pos x="connsiteX1" y="connsiteY1"/>
                </a:cxn>
                <a:cxn ang="0">
                  <a:pos x="connsiteX2" y="connsiteY2"/>
                </a:cxn>
                <a:cxn ang="0">
                  <a:pos x="connsiteX3" y="connsiteY3"/>
                </a:cxn>
              </a:cxnLst>
              <a:rect l="l" t="t" r="r" b="b"/>
              <a:pathLst>
                <a:path w="5282" h="484242">
                  <a:moveTo>
                    <a:pt x="-227" y="-116"/>
                  </a:moveTo>
                  <a:lnTo>
                    <a:pt x="5055" y="-116"/>
                  </a:lnTo>
                  <a:lnTo>
                    <a:pt x="5055" y="484127"/>
                  </a:lnTo>
                  <a:lnTo>
                    <a:pt x="-227" y="484127"/>
                  </a:lnTo>
                  <a:close/>
                </a:path>
              </a:pathLst>
            </a:custGeom>
            <a:solidFill>
              <a:schemeClr val="accent1"/>
            </a:solidFill>
            <a:ln w="3718" cap="flat">
              <a:noFill/>
              <a:prstDash val="solid"/>
              <a:miter/>
            </a:ln>
          </p:spPr>
          <p:txBody>
            <a:bodyPr rtlCol="0" anchor="ctr"/>
            <a:lstStyle/>
            <a:p>
              <a:endParaRPr lang="zh-CN" altLang="en-US"/>
            </a:p>
          </p:txBody>
        </p:sp>
        <p:sp>
          <p:nvSpPr>
            <p:cNvPr id="346" name="任意多边形: 形状 345"/>
            <p:cNvSpPr/>
            <p:nvPr/>
          </p:nvSpPr>
          <p:spPr>
            <a:xfrm rot="17825455">
              <a:off x="10490008" y="1259493"/>
              <a:ext cx="5278" cy="486627"/>
            </a:xfrm>
            <a:custGeom>
              <a:avLst/>
              <a:gdLst>
                <a:gd name="connsiteX0" fmla="*/ -227 w 5278"/>
                <a:gd name="connsiteY0" fmla="*/ -116 h 486627"/>
                <a:gd name="connsiteX1" fmla="*/ 5051 w 5278"/>
                <a:gd name="connsiteY1" fmla="*/ -116 h 486627"/>
                <a:gd name="connsiteX2" fmla="*/ 5051 w 5278"/>
                <a:gd name="connsiteY2" fmla="*/ 486512 h 486627"/>
                <a:gd name="connsiteX3" fmla="*/ -227 w 5278"/>
                <a:gd name="connsiteY3" fmla="*/ 486512 h 486627"/>
              </a:gdLst>
              <a:ahLst/>
              <a:cxnLst>
                <a:cxn ang="0">
                  <a:pos x="connsiteX0" y="connsiteY0"/>
                </a:cxn>
                <a:cxn ang="0">
                  <a:pos x="connsiteX1" y="connsiteY1"/>
                </a:cxn>
                <a:cxn ang="0">
                  <a:pos x="connsiteX2" y="connsiteY2"/>
                </a:cxn>
                <a:cxn ang="0">
                  <a:pos x="connsiteX3" y="connsiteY3"/>
                </a:cxn>
              </a:cxnLst>
              <a:rect l="l" t="t" r="r" b="b"/>
              <a:pathLst>
                <a:path w="5278" h="486627">
                  <a:moveTo>
                    <a:pt x="-227" y="-116"/>
                  </a:moveTo>
                  <a:lnTo>
                    <a:pt x="5051" y="-116"/>
                  </a:lnTo>
                  <a:lnTo>
                    <a:pt x="5051" y="486512"/>
                  </a:lnTo>
                  <a:lnTo>
                    <a:pt x="-227" y="486512"/>
                  </a:lnTo>
                  <a:close/>
                </a:path>
              </a:pathLst>
            </a:custGeom>
            <a:solidFill>
              <a:schemeClr val="accent1"/>
            </a:solidFill>
            <a:ln w="3718" cap="flat">
              <a:noFill/>
              <a:prstDash val="solid"/>
              <a:miter/>
            </a:ln>
          </p:spPr>
          <p:txBody>
            <a:bodyPr rtlCol="0" anchor="ctr"/>
            <a:lstStyle/>
            <a:p>
              <a:endParaRPr lang="zh-CN" altLang="en-US"/>
            </a:p>
          </p:txBody>
        </p:sp>
        <p:sp>
          <p:nvSpPr>
            <p:cNvPr id="347" name="任意多边形: 形状 346"/>
            <p:cNvSpPr/>
            <p:nvPr/>
          </p:nvSpPr>
          <p:spPr>
            <a:xfrm rot="17823927">
              <a:off x="10476801" y="1437381"/>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chemeClr val="accent1"/>
            </a:solidFill>
            <a:ln w="3718" cap="flat">
              <a:noFill/>
              <a:prstDash val="solid"/>
              <a:miter/>
            </a:ln>
          </p:spPr>
          <p:txBody>
            <a:bodyPr rtlCol="0" anchor="ctr"/>
            <a:lstStyle/>
            <a:p>
              <a:endParaRPr lang="zh-CN" altLang="en-US"/>
            </a:p>
          </p:txBody>
        </p:sp>
        <p:sp>
          <p:nvSpPr>
            <p:cNvPr id="348" name="任意多边形: 形状 347"/>
            <p:cNvSpPr/>
            <p:nvPr/>
          </p:nvSpPr>
          <p:spPr>
            <a:xfrm>
              <a:off x="8836694" y="1755720"/>
              <a:ext cx="163741" cy="52816"/>
            </a:xfrm>
            <a:custGeom>
              <a:avLst/>
              <a:gdLst>
                <a:gd name="connsiteX0" fmla="*/ 163742 w 163741"/>
                <a:gd name="connsiteY0" fmla="*/ 19707 h 52816"/>
                <a:gd name="connsiteX1" fmla="*/ 8513 w 163741"/>
                <a:gd name="connsiteY1" fmla="*/ 22301 h 52816"/>
                <a:gd name="connsiteX2" fmla="*/ 163742 w 163741"/>
                <a:gd name="connsiteY2" fmla="*/ 19707 h 52816"/>
              </a:gdLst>
              <a:ahLst/>
              <a:cxnLst>
                <a:cxn ang="0">
                  <a:pos x="connsiteX0" y="connsiteY0"/>
                </a:cxn>
                <a:cxn ang="0">
                  <a:pos x="connsiteX1" y="connsiteY1"/>
                </a:cxn>
                <a:cxn ang="0">
                  <a:pos x="connsiteX2" y="connsiteY2"/>
                </a:cxn>
              </a:cxnLst>
              <a:rect l="l" t="t" r="r" b="b"/>
              <a:pathLst>
                <a:path w="163741" h="52816">
                  <a:moveTo>
                    <a:pt x="163742" y="19707"/>
                  </a:moveTo>
                  <a:cubicBezTo>
                    <a:pt x="163742" y="19707"/>
                    <a:pt x="58122" y="-26315"/>
                    <a:pt x="8513" y="22301"/>
                  </a:cubicBezTo>
                  <a:cubicBezTo>
                    <a:pt x="-41096" y="70917"/>
                    <a:pt x="141338" y="54914"/>
                    <a:pt x="163742" y="19707"/>
                  </a:cubicBezTo>
                  <a:close/>
                </a:path>
              </a:pathLst>
            </a:custGeom>
            <a:solidFill>
              <a:srgbClr val="3F3D56"/>
            </a:solidFill>
            <a:ln w="3718" cap="flat">
              <a:noFill/>
              <a:prstDash val="solid"/>
              <a:miter/>
            </a:ln>
          </p:spPr>
          <p:txBody>
            <a:bodyPr rtlCol="0" anchor="ctr"/>
            <a:lstStyle/>
            <a:p>
              <a:endParaRPr lang="zh-CN" altLang="en-US"/>
            </a:p>
          </p:txBody>
        </p:sp>
        <p:sp>
          <p:nvSpPr>
            <p:cNvPr id="349" name="任意多边形: 形状 348"/>
            <p:cNvSpPr/>
            <p:nvPr/>
          </p:nvSpPr>
          <p:spPr>
            <a:xfrm>
              <a:off x="8797603" y="1494167"/>
              <a:ext cx="294342" cy="274671"/>
            </a:xfrm>
            <a:custGeom>
              <a:avLst/>
              <a:gdLst>
                <a:gd name="connsiteX0" fmla="*/ 20455 w 294342"/>
                <a:gd name="connsiteY0" fmla="*/ 62995 h 274671"/>
                <a:gd name="connsiteX1" fmla="*/ 126171 w 294342"/>
                <a:gd name="connsiteY1" fmla="*/ 226 h 274671"/>
                <a:gd name="connsiteX2" fmla="*/ 238494 w 294342"/>
                <a:gd name="connsiteY2" fmla="*/ 82817 h 274671"/>
                <a:gd name="connsiteX3" fmla="*/ 247585 w 294342"/>
                <a:gd name="connsiteY3" fmla="*/ 270086 h 274671"/>
                <a:gd name="connsiteX4" fmla="*/ 231637 w 294342"/>
                <a:gd name="connsiteY4" fmla="*/ 220449 h 274671"/>
                <a:gd name="connsiteX5" fmla="*/ 221761 w 294342"/>
                <a:gd name="connsiteY5" fmla="*/ 273781 h 274671"/>
                <a:gd name="connsiteX6" fmla="*/ 183985 w 294342"/>
                <a:gd name="connsiteY6" fmla="*/ 274427 h 274671"/>
                <a:gd name="connsiteX7" fmla="*/ 2285 w 294342"/>
                <a:gd name="connsiteY7" fmla="*/ 241391 h 274671"/>
                <a:gd name="connsiteX8" fmla="*/ 20455 w 294342"/>
                <a:gd name="connsiteY8" fmla="*/ 62995 h 27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342" h="274671">
                  <a:moveTo>
                    <a:pt x="20455" y="62995"/>
                  </a:moveTo>
                  <a:cubicBezTo>
                    <a:pt x="55949" y="3021"/>
                    <a:pt x="126171" y="226"/>
                    <a:pt x="126171" y="226"/>
                  </a:cubicBezTo>
                  <a:cubicBezTo>
                    <a:pt x="126171" y="226"/>
                    <a:pt x="194599" y="-8524"/>
                    <a:pt x="238494" y="82817"/>
                  </a:cubicBezTo>
                  <a:cubicBezTo>
                    <a:pt x="279409" y="167954"/>
                    <a:pt x="335876" y="250156"/>
                    <a:pt x="247585" y="270086"/>
                  </a:cubicBezTo>
                  <a:lnTo>
                    <a:pt x="231637" y="220449"/>
                  </a:lnTo>
                  <a:lnTo>
                    <a:pt x="221761" y="273781"/>
                  </a:lnTo>
                  <a:cubicBezTo>
                    <a:pt x="209190" y="274685"/>
                    <a:pt x="196579" y="274901"/>
                    <a:pt x="183985" y="274427"/>
                  </a:cubicBezTo>
                  <a:cubicBezTo>
                    <a:pt x="89432" y="271374"/>
                    <a:pt x="-614" y="275320"/>
                    <a:pt x="2285" y="241391"/>
                  </a:cubicBezTo>
                  <a:cubicBezTo>
                    <a:pt x="6139" y="196287"/>
                    <a:pt x="-13697" y="120702"/>
                    <a:pt x="20455" y="62995"/>
                  </a:cubicBezTo>
                  <a:close/>
                </a:path>
              </a:pathLst>
            </a:custGeom>
            <a:solidFill>
              <a:srgbClr val="2F2E41"/>
            </a:solidFill>
            <a:ln w="3718" cap="flat">
              <a:noFill/>
              <a:prstDash val="solid"/>
              <a:miter/>
            </a:ln>
          </p:spPr>
          <p:txBody>
            <a:bodyPr rtlCol="0" anchor="ctr"/>
            <a:lstStyle/>
            <a:p>
              <a:endParaRPr lang="zh-CN" altLang="en-US"/>
            </a:p>
          </p:txBody>
        </p:sp>
        <p:sp>
          <p:nvSpPr>
            <p:cNvPr id="350" name="任意多边形: 形状 349"/>
            <p:cNvSpPr/>
            <p:nvPr/>
          </p:nvSpPr>
          <p:spPr>
            <a:xfrm>
              <a:off x="8691579" y="2644386"/>
              <a:ext cx="179123" cy="306123"/>
            </a:xfrm>
            <a:custGeom>
              <a:avLst/>
              <a:gdLst>
                <a:gd name="connsiteX0" fmla="*/ 76814 w 179123"/>
                <a:gd name="connsiteY0" fmla="*/ 0 h 306123"/>
                <a:gd name="connsiteX1" fmla="*/ 150428 w 179123"/>
                <a:gd name="connsiteY1" fmla="*/ 83215 h 306123"/>
                <a:gd name="connsiteX2" fmla="*/ 169631 w 179123"/>
                <a:gd name="connsiteY2" fmla="*/ 150428 h 306123"/>
                <a:gd name="connsiteX3" fmla="*/ 172832 w 179123"/>
                <a:gd name="connsiteY3" fmla="*/ 233643 h 306123"/>
                <a:gd name="connsiteX4" fmla="*/ 174306 w 179123"/>
                <a:gd name="connsiteY4" fmla="*/ 279964 h 306123"/>
                <a:gd name="connsiteX5" fmla="*/ 95936 w 179123"/>
                <a:gd name="connsiteY5" fmla="*/ 263975 h 306123"/>
                <a:gd name="connsiteX6" fmla="*/ 96018 w 179123"/>
                <a:gd name="connsiteY6" fmla="*/ 262448 h 306123"/>
                <a:gd name="connsiteX7" fmla="*/ 48009 w 179123"/>
                <a:gd name="connsiteY7" fmla="*/ 112021 h 306123"/>
                <a:gd name="connsiteX8" fmla="*/ 0 w 179123"/>
                <a:gd name="connsiteY8" fmla="*/ 41608 h 30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23" h="306123">
                  <a:moveTo>
                    <a:pt x="76814" y="0"/>
                  </a:moveTo>
                  <a:cubicBezTo>
                    <a:pt x="76814" y="0"/>
                    <a:pt x="121622" y="83215"/>
                    <a:pt x="150428" y="83215"/>
                  </a:cubicBezTo>
                  <a:cubicBezTo>
                    <a:pt x="179233" y="83215"/>
                    <a:pt x="176032" y="137625"/>
                    <a:pt x="169631" y="150428"/>
                  </a:cubicBezTo>
                  <a:cubicBezTo>
                    <a:pt x="163230" y="163230"/>
                    <a:pt x="147227" y="192035"/>
                    <a:pt x="172832" y="233643"/>
                  </a:cubicBezTo>
                  <a:cubicBezTo>
                    <a:pt x="181775" y="248176"/>
                    <a:pt x="180175" y="264662"/>
                    <a:pt x="174306" y="279964"/>
                  </a:cubicBezTo>
                  <a:cubicBezTo>
                    <a:pt x="157862" y="322836"/>
                    <a:pt x="93895" y="309847"/>
                    <a:pt x="95936" y="263975"/>
                  </a:cubicBezTo>
                  <a:cubicBezTo>
                    <a:pt x="95958" y="263469"/>
                    <a:pt x="95986" y="262960"/>
                    <a:pt x="96018" y="262448"/>
                  </a:cubicBezTo>
                  <a:cubicBezTo>
                    <a:pt x="99218" y="211239"/>
                    <a:pt x="73613" y="131224"/>
                    <a:pt x="48009" y="112021"/>
                  </a:cubicBezTo>
                  <a:cubicBezTo>
                    <a:pt x="22404" y="92817"/>
                    <a:pt x="0" y="41608"/>
                    <a:pt x="0" y="41608"/>
                  </a:cubicBezTo>
                  <a:close/>
                </a:path>
              </a:pathLst>
            </a:custGeom>
            <a:solidFill>
              <a:srgbClr val="FFB8B8"/>
            </a:solidFill>
            <a:ln w="3718" cap="flat">
              <a:noFill/>
              <a:prstDash val="solid"/>
              <a:miter/>
            </a:ln>
          </p:spPr>
          <p:txBody>
            <a:bodyPr rtlCol="0" anchor="ctr"/>
            <a:lstStyle/>
            <a:p>
              <a:endParaRPr lang="zh-CN" altLang="en-US"/>
            </a:p>
          </p:txBody>
        </p:sp>
        <p:sp>
          <p:nvSpPr>
            <p:cNvPr id="351" name="任意多边形: 形状 350"/>
            <p:cNvSpPr/>
            <p:nvPr/>
          </p:nvSpPr>
          <p:spPr>
            <a:xfrm>
              <a:off x="8973339" y="2625183"/>
              <a:ext cx="179123" cy="306123"/>
            </a:xfrm>
            <a:custGeom>
              <a:avLst/>
              <a:gdLst>
                <a:gd name="connsiteX0" fmla="*/ 102310 w 179123"/>
                <a:gd name="connsiteY0" fmla="*/ 0 h 306123"/>
                <a:gd name="connsiteX1" fmla="*/ 28696 w 179123"/>
                <a:gd name="connsiteY1" fmla="*/ 83215 h 306123"/>
                <a:gd name="connsiteX2" fmla="*/ 9493 w 179123"/>
                <a:gd name="connsiteY2" fmla="*/ 150428 h 306123"/>
                <a:gd name="connsiteX3" fmla="*/ 6292 w 179123"/>
                <a:gd name="connsiteY3" fmla="*/ 233643 h 306123"/>
                <a:gd name="connsiteX4" fmla="*/ 4818 w 179123"/>
                <a:gd name="connsiteY4" fmla="*/ 279964 h 306123"/>
                <a:gd name="connsiteX5" fmla="*/ 83188 w 179123"/>
                <a:gd name="connsiteY5" fmla="*/ 263975 h 306123"/>
                <a:gd name="connsiteX6" fmla="*/ 83106 w 179123"/>
                <a:gd name="connsiteY6" fmla="*/ 262448 h 306123"/>
                <a:gd name="connsiteX7" fmla="*/ 131115 w 179123"/>
                <a:gd name="connsiteY7" fmla="*/ 112020 h 306123"/>
                <a:gd name="connsiteX8" fmla="*/ 179124 w 179123"/>
                <a:gd name="connsiteY8" fmla="*/ 41608 h 30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23" h="306123">
                  <a:moveTo>
                    <a:pt x="102310" y="0"/>
                  </a:moveTo>
                  <a:cubicBezTo>
                    <a:pt x="102310" y="0"/>
                    <a:pt x="57502" y="83215"/>
                    <a:pt x="28696" y="83215"/>
                  </a:cubicBezTo>
                  <a:cubicBezTo>
                    <a:pt x="-109" y="83215"/>
                    <a:pt x="3092" y="137625"/>
                    <a:pt x="9493" y="150428"/>
                  </a:cubicBezTo>
                  <a:cubicBezTo>
                    <a:pt x="15894" y="163230"/>
                    <a:pt x="31897" y="192035"/>
                    <a:pt x="6292" y="233643"/>
                  </a:cubicBezTo>
                  <a:cubicBezTo>
                    <a:pt x="-2651" y="248176"/>
                    <a:pt x="-1052" y="264662"/>
                    <a:pt x="4818" y="279964"/>
                  </a:cubicBezTo>
                  <a:cubicBezTo>
                    <a:pt x="21262" y="322836"/>
                    <a:pt x="85229" y="309847"/>
                    <a:pt x="83188" y="263975"/>
                  </a:cubicBezTo>
                  <a:cubicBezTo>
                    <a:pt x="83166" y="263469"/>
                    <a:pt x="83138" y="262960"/>
                    <a:pt x="83106" y="262448"/>
                  </a:cubicBezTo>
                  <a:cubicBezTo>
                    <a:pt x="79906" y="211238"/>
                    <a:pt x="105510" y="131224"/>
                    <a:pt x="131115" y="112020"/>
                  </a:cubicBezTo>
                  <a:cubicBezTo>
                    <a:pt x="156720" y="92817"/>
                    <a:pt x="179124" y="41608"/>
                    <a:pt x="179124" y="41608"/>
                  </a:cubicBezTo>
                  <a:close/>
                </a:path>
              </a:pathLst>
            </a:custGeom>
            <a:solidFill>
              <a:srgbClr val="FFB8B8"/>
            </a:solidFill>
            <a:ln w="3718" cap="flat">
              <a:noFill/>
              <a:prstDash val="solid"/>
              <a:miter/>
            </a:ln>
          </p:spPr>
          <p:txBody>
            <a:bodyPr rtlCol="0" anchor="ctr"/>
            <a:lstStyle/>
            <a:p>
              <a:endParaRPr lang="zh-CN" altLang="en-US"/>
            </a:p>
          </p:txBody>
        </p:sp>
        <p:sp>
          <p:nvSpPr>
            <p:cNvPr id="352" name="任意多边形: 形状 351"/>
            <p:cNvSpPr/>
            <p:nvPr/>
          </p:nvSpPr>
          <p:spPr>
            <a:xfrm>
              <a:off x="8481179" y="2180301"/>
              <a:ext cx="836160" cy="556159"/>
            </a:xfrm>
            <a:custGeom>
              <a:avLst/>
              <a:gdLst>
                <a:gd name="connsiteX0" fmla="*/ 559264 w 836160"/>
                <a:gd name="connsiteY0" fmla="*/ 35206 h 556159"/>
                <a:gd name="connsiteX1" fmla="*/ 578468 w 836160"/>
                <a:gd name="connsiteY1" fmla="*/ 76814 h 556159"/>
                <a:gd name="connsiteX2" fmla="*/ 834515 w 836160"/>
                <a:gd name="connsiteY2" fmla="*/ 278451 h 556159"/>
                <a:gd name="connsiteX3" fmla="*/ 664884 w 836160"/>
                <a:gd name="connsiteY3" fmla="*/ 550501 h 556159"/>
                <a:gd name="connsiteX4" fmla="*/ 540061 w 836160"/>
                <a:gd name="connsiteY4" fmla="*/ 470486 h 556159"/>
                <a:gd name="connsiteX5" fmla="*/ 613674 w 836160"/>
                <a:gd name="connsiteY5" fmla="*/ 320059 h 556159"/>
                <a:gd name="connsiteX6" fmla="*/ 508055 w 836160"/>
                <a:gd name="connsiteY6" fmla="*/ 224041 h 556159"/>
                <a:gd name="connsiteX7" fmla="*/ 354362 w 836160"/>
                <a:gd name="connsiteY7" fmla="*/ 220840 h 556159"/>
                <a:gd name="connsiteX8" fmla="*/ 223203 w 836160"/>
                <a:gd name="connsiteY8" fmla="*/ 320059 h 556159"/>
                <a:gd name="connsiteX9" fmla="*/ 300017 w 836160"/>
                <a:gd name="connsiteY9" fmla="*/ 489690 h 556159"/>
                <a:gd name="connsiteX10" fmla="*/ 136787 w 836160"/>
                <a:gd name="connsiteY10" fmla="*/ 550501 h 556159"/>
                <a:gd name="connsiteX11" fmla="*/ 2362 w 836160"/>
                <a:gd name="connsiteY11" fmla="*/ 220840 h 556159"/>
                <a:gd name="connsiteX12" fmla="*/ 252008 w 836160"/>
                <a:gd name="connsiteY12" fmla="*/ 99218 h 556159"/>
                <a:gd name="connsiteX13" fmla="*/ 312819 w 836160"/>
                <a:gd name="connsiteY13" fmla="*/ 12802 h 556159"/>
                <a:gd name="connsiteX14" fmla="*/ 549662 w 836160"/>
                <a:gd name="connsiteY14" fmla="*/ 0 h 5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6160" h="556159">
                  <a:moveTo>
                    <a:pt x="559264" y="35206"/>
                  </a:moveTo>
                  <a:lnTo>
                    <a:pt x="578468" y="76814"/>
                  </a:lnTo>
                  <a:cubicBezTo>
                    <a:pt x="578468" y="76814"/>
                    <a:pt x="860119" y="169631"/>
                    <a:pt x="834515" y="278451"/>
                  </a:cubicBezTo>
                  <a:cubicBezTo>
                    <a:pt x="808910" y="387271"/>
                    <a:pt x="684087" y="556902"/>
                    <a:pt x="664884" y="550501"/>
                  </a:cubicBezTo>
                  <a:cubicBezTo>
                    <a:pt x="645680" y="544100"/>
                    <a:pt x="543261" y="524896"/>
                    <a:pt x="540061" y="470486"/>
                  </a:cubicBezTo>
                  <a:cubicBezTo>
                    <a:pt x="536860" y="416076"/>
                    <a:pt x="613674" y="320059"/>
                    <a:pt x="613674" y="320059"/>
                  </a:cubicBezTo>
                  <a:lnTo>
                    <a:pt x="508055" y="224041"/>
                  </a:lnTo>
                  <a:lnTo>
                    <a:pt x="354362" y="220840"/>
                  </a:lnTo>
                  <a:lnTo>
                    <a:pt x="223203" y="320059"/>
                  </a:lnTo>
                  <a:cubicBezTo>
                    <a:pt x="223203" y="320059"/>
                    <a:pt x="360828" y="441681"/>
                    <a:pt x="300017" y="489690"/>
                  </a:cubicBezTo>
                  <a:cubicBezTo>
                    <a:pt x="239206" y="537698"/>
                    <a:pt x="149589" y="569704"/>
                    <a:pt x="136787" y="550501"/>
                  </a:cubicBezTo>
                  <a:cubicBezTo>
                    <a:pt x="123984" y="531297"/>
                    <a:pt x="-20042" y="246445"/>
                    <a:pt x="2362" y="220840"/>
                  </a:cubicBezTo>
                  <a:cubicBezTo>
                    <a:pt x="24766" y="195236"/>
                    <a:pt x="252008" y="99218"/>
                    <a:pt x="252008" y="99218"/>
                  </a:cubicBezTo>
                  <a:lnTo>
                    <a:pt x="312819" y="12802"/>
                  </a:lnTo>
                  <a:lnTo>
                    <a:pt x="549662" y="0"/>
                  </a:lnTo>
                  <a:close/>
                </a:path>
              </a:pathLst>
            </a:custGeom>
            <a:solidFill>
              <a:srgbClr val="2F2E41"/>
            </a:solidFill>
            <a:ln w="3718" cap="flat">
              <a:noFill/>
              <a:prstDash val="solid"/>
              <a:miter/>
            </a:ln>
          </p:spPr>
          <p:txBody>
            <a:bodyPr rtlCol="0" anchor="ctr"/>
            <a:lstStyle/>
            <a:p>
              <a:endParaRPr lang="zh-CN" altLang="en-US"/>
            </a:p>
          </p:txBody>
        </p:sp>
        <p:sp>
          <p:nvSpPr>
            <p:cNvPr id="353" name="任意多边形: 形状 352"/>
            <p:cNvSpPr/>
            <p:nvPr/>
          </p:nvSpPr>
          <p:spPr>
            <a:xfrm>
              <a:off x="8845207" y="1663229"/>
              <a:ext cx="160159" cy="209816"/>
            </a:xfrm>
            <a:custGeom>
              <a:avLst/>
              <a:gdLst>
                <a:gd name="connsiteX0" fmla="*/ 137625 w 160159"/>
                <a:gd name="connsiteY0" fmla="*/ 24182 h 209816"/>
                <a:gd name="connsiteX1" fmla="*/ 153628 w 160159"/>
                <a:gd name="connsiteY1" fmla="*/ 142604 h 209816"/>
                <a:gd name="connsiteX2" fmla="*/ 89616 w 160159"/>
                <a:gd name="connsiteY2" fmla="*/ 209816 h 209816"/>
                <a:gd name="connsiteX3" fmla="*/ 35206 w 160159"/>
                <a:gd name="connsiteY3" fmla="*/ 209816 h 209816"/>
                <a:gd name="connsiteX4" fmla="*/ 0 w 160159"/>
                <a:gd name="connsiteY4" fmla="*/ 136203 h 209816"/>
                <a:gd name="connsiteX5" fmla="*/ 12802 w 160159"/>
                <a:gd name="connsiteY5" fmla="*/ 24182 h 209816"/>
                <a:gd name="connsiteX6" fmla="*/ 137625 w 160159"/>
                <a:gd name="connsiteY6" fmla="*/ 24182 h 20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59" h="209816">
                  <a:moveTo>
                    <a:pt x="137625" y="24182"/>
                  </a:moveTo>
                  <a:cubicBezTo>
                    <a:pt x="137625" y="24182"/>
                    <a:pt x="121622" y="129802"/>
                    <a:pt x="153628" y="142604"/>
                  </a:cubicBezTo>
                  <a:cubicBezTo>
                    <a:pt x="185634" y="155406"/>
                    <a:pt x="89616" y="209816"/>
                    <a:pt x="89616" y="209816"/>
                  </a:cubicBezTo>
                  <a:lnTo>
                    <a:pt x="35206" y="209816"/>
                  </a:lnTo>
                  <a:lnTo>
                    <a:pt x="0" y="136203"/>
                  </a:lnTo>
                  <a:cubicBezTo>
                    <a:pt x="0" y="136203"/>
                    <a:pt x="32006" y="78592"/>
                    <a:pt x="12802" y="24182"/>
                  </a:cubicBezTo>
                  <a:cubicBezTo>
                    <a:pt x="-6401" y="-30228"/>
                    <a:pt x="137625" y="24182"/>
                    <a:pt x="137625" y="24182"/>
                  </a:cubicBezTo>
                  <a:close/>
                </a:path>
              </a:pathLst>
            </a:custGeom>
            <a:solidFill>
              <a:srgbClr val="FFB8B8"/>
            </a:solidFill>
            <a:ln w="3718" cap="flat">
              <a:noFill/>
              <a:prstDash val="solid"/>
              <a:miter/>
            </a:ln>
          </p:spPr>
          <p:txBody>
            <a:bodyPr rtlCol="0" anchor="ctr"/>
            <a:lstStyle/>
            <a:p>
              <a:endParaRPr lang="zh-CN" altLang="en-US"/>
            </a:p>
          </p:txBody>
        </p:sp>
        <p:sp>
          <p:nvSpPr>
            <p:cNvPr id="354" name="任意多边形: 形状 353"/>
            <p:cNvSpPr/>
            <p:nvPr/>
          </p:nvSpPr>
          <p:spPr>
            <a:xfrm>
              <a:off x="8845207" y="1663229"/>
              <a:ext cx="160159" cy="209816"/>
            </a:xfrm>
            <a:custGeom>
              <a:avLst/>
              <a:gdLst>
                <a:gd name="connsiteX0" fmla="*/ 137625 w 160159"/>
                <a:gd name="connsiteY0" fmla="*/ 24182 h 209816"/>
                <a:gd name="connsiteX1" fmla="*/ 153628 w 160159"/>
                <a:gd name="connsiteY1" fmla="*/ 142604 h 209816"/>
                <a:gd name="connsiteX2" fmla="*/ 89616 w 160159"/>
                <a:gd name="connsiteY2" fmla="*/ 209816 h 209816"/>
                <a:gd name="connsiteX3" fmla="*/ 35206 w 160159"/>
                <a:gd name="connsiteY3" fmla="*/ 209816 h 209816"/>
                <a:gd name="connsiteX4" fmla="*/ 0 w 160159"/>
                <a:gd name="connsiteY4" fmla="*/ 136203 h 209816"/>
                <a:gd name="connsiteX5" fmla="*/ 12802 w 160159"/>
                <a:gd name="connsiteY5" fmla="*/ 24182 h 209816"/>
                <a:gd name="connsiteX6" fmla="*/ 137625 w 160159"/>
                <a:gd name="connsiteY6" fmla="*/ 24182 h 20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59" h="209816">
                  <a:moveTo>
                    <a:pt x="137625" y="24182"/>
                  </a:moveTo>
                  <a:cubicBezTo>
                    <a:pt x="137625" y="24182"/>
                    <a:pt x="121622" y="129802"/>
                    <a:pt x="153628" y="142604"/>
                  </a:cubicBezTo>
                  <a:cubicBezTo>
                    <a:pt x="185634" y="155406"/>
                    <a:pt x="89616" y="209816"/>
                    <a:pt x="89616" y="209816"/>
                  </a:cubicBezTo>
                  <a:lnTo>
                    <a:pt x="35206" y="209816"/>
                  </a:lnTo>
                  <a:lnTo>
                    <a:pt x="0" y="136203"/>
                  </a:lnTo>
                  <a:cubicBezTo>
                    <a:pt x="0" y="136203"/>
                    <a:pt x="32006" y="78592"/>
                    <a:pt x="12802" y="24182"/>
                  </a:cubicBezTo>
                  <a:cubicBezTo>
                    <a:pt x="-6401" y="-30228"/>
                    <a:pt x="137625" y="24182"/>
                    <a:pt x="137625" y="24182"/>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55" name="任意多边形: 形状 354"/>
            <p:cNvSpPr/>
            <p:nvPr/>
          </p:nvSpPr>
          <p:spPr>
            <a:xfrm>
              <a:off x="8800399" y="1777028"/>
              <a:ext cx="236843" cy="437409"/>
            </a:xfrm>
            <a:custGeom>
              <a:avLst/>
              <a:gdLst>
                <a:gd name="connsiteX0" fmla="*/ 204838 w 236843"/>
                <a:gd name="connsiteY0" fmla="*/ 0 h 437409"/>
                <a:gd name="connsiteX1" fmla="*/ 163230 w 236843"/>
                <a:gd name="connsiteY1" fmla="*/ 44808 h 437409"/>
                <a:gd name="connsiteX2" fmla="*/ 67212 w 236843"/>
                <a:gd name="connsiteY2" fmla="*/ 35207 h 437409"/>
                <a:gd name="connsiteX3" fmla="*/ 0 w 236843"/>
                <a:gd name="connsiteY3" fmla="*/ 44808 h 437409"/>
                <a:gd name="connsiteX4" fmla="*/ 0 w 236843"/>
                <a:gd name="connsiteY4" fmla="*/ 428879 h 437409"/>
                <a:gd name="connsiteX5" fmla="*/ 92817 w 236843"/>
                <a:gd name="connsiteY5" fmla="*/ 428879 h 437409"/>
                <a:gd name="connsiteX6" fmla="*/ 220840 w 236843"/>
                <a:gd name="connsiteY6" fmla="*/ 422477 h 437409"/>
                <a:gd name="connsiteX7" fmla="*/ 236843 w 236843"/>
                <a:gd name="connsiteY7" fmla="*/ 25605 h 43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43" h="437409">
                  <a:moveTo>
                    <a:pt x="204838" y="0"/>
                  </a:moveTo>
                  <a:cubicBezTo>
                    <a:pt x="204838" y="0"/>
                    <a:pt x="169631" y="38407"/>
                    <a:pt x="163230" y="44808"/>
                  </a:cubicBezTo>
                  <a:cubicBezTo>
                    <a:pt x="156829" y="51209"/>
                    <a:pt x="128023" y="86416"/>
                    <a:pt x="67212" y="35207"/>
                  </a:cubicBezTo>
                  <a:cubicBezTo>
                    <a:pt x="6401" y="-16003"/>
                    <a:pt x="0" y="44808"/>
                    <a:pt x="0" y="44808"/>
                  </a:cubicBezTo>
                  <a:lnTo>
                    <a:pt x="0" y="428879"/>
                  </a:lnTo>
                  <a:cubicBezTo>
                    <a:pt x="0" y="428879"/>
                    <a:pt x="51209" y="406474"/>
                    <a:pt x="92817" y="428879"/>
                  </a:cubicBezTo>
                  <a:cubicBezTo>
                    <a:pt x="134425" y="451283"/>
                    <a:pt x="220840" y="422477"/>
                    <a:pt x="220840" y="422477"/>
                  </a:cubicBezTo>
                  <a:lnTo>
                    <a:pt x="236843" y="25605"/>
                  </a:lnTo>
                  <a:close/>
                </a:path>
              </a:pathLst>
            </a:custGeom>
            <a:solidFill>
              <a:srgbClr val="D0CDE1"/>
            </a:solidFill>
            <a:ln w="3718" cap="flat">
              <a:noFill/>
              <a:prstDash val="solid"/>
              <a:miter/>
            </a:ln>
          </p:spPr>
          <p:txBody>
            <a:bodyPr rtlCol="0" anchor="ctr"/>
            <a:lstStyle/>
            <a:p>
              <a:endParaRPr lang="zh-CN" altLang="en-US"/>
            </a:p>
          </p:txBody>
        </p:sp>
        <p:sp>
          <p:nvSpPr>
            <p:cNvPr id="356" name="任意多边形: 形状 355"/>
            <p:cNvSpPr/>
            <p:nvPr/>
          </p:nvSpPr>
          <p:spPr>
            <a:xfrm>
              <a:off x="8940625" y="1771338"/>
              <a:ext cx="240643" cy="559391"/>
            </a:xfrm>
            <a:custGeom>
              <a:avLst/>
              <a:gdLst>
                <a:gd name="connsiteX0" fmla="*/ 41102 w 240643"/>
                <a:gd name="connsiteY0" fmla="*/ 5690 h 559391"/>
                <a:gd name="connsiteX1" fmla="*/ 96617 w 240643"/>
                <a:gd name="connsiteY1" fmla="*/ 5690 h 559391"/>
                <a:gd name="connsiteX2" fmla="*/ 205437 w 240643"/>
                <a:gd name="connsiteY2" fmla="*/ 111309 h 559391"/>
                <a:gd name="connsiteX3" fmla="*/ 173432 w 240643"/>
                <a:gd name="connsiteY3" fmla="*/ 437769 h 559391"/>
                <a:gd name="connsiteX4" fmla="*/ 240644 w 240643"/>
                <a:gd name="connsiteY4" fmla="*/ 559391 h 559391"/>
                <a:gd name="connsiteX5" fmla="*/ 99818 w 240643"/>
                <a:gd name="connsiteY5" fmla="*/ 485778 h 559391"/>
                <a:gd name="connsiteX6" fmla="*/ 600 w 240643"/>
                <a:gd name="connsiteY6" fmla="*/ 376958 h 559391"/>
                <a:gd name="connsiteX7" fmla="*/ 41102 w 240643"/>
                <a:gd name="connsiteY7" fmla="*/ 5690 h 55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643" h="559391">
                  <a:moveTo>
                    <a:pt x="41102" y="5690"/>
                  </a:moveTo>
                  <a:cubicBezTo>
                    <a:pt x="41102" y="5690"/>
                    <a:pt x="71013" y="-7112"/>
                    <a:pt x="96617" y="5690"/>
                  </a:cubicBezTo>
                  <a:cubicBezTo>
                    <a:pt x="122222" y="18492"/>
                    <a:pt x="211839" y="82504"/>
                    <a:pt x="205437" y="111309"/>
                  </a:cubicBezTo>
                  <a:cubicBezTo>
                    <a:pt x="199036" y="140115"/>
                    <a:pt x="115821" y="341751"/>
                    <a:pt x="173432" y="437769"/>
                  </a:cubicBezTo>
                  <a:cubicBezTo>
                    <a:pt x="231042" y="533787"/>
                    <a:pt x="240644" y="559391"/>
                    <a:pt x="240644" y="559391"/>
                  </a:cubicBezTo>
                  <a:lnTo>
                    <a:pt x="99818" y="485778"/>
                  </a:lnTo>
                  <a:cubicBezTo>
                    <a:pt x="99818" y="485778"/>
                    <a:pt x="-9002" y="418566"/>
                    <a:pt x="600" y="376958"/>
                  </a:cubicBezTo>
                  <a:cubicBezTo>
                    <a:pt x="10202" y="335350"/>
                    <a:pt x="41102" y="5690"/>
                    <a:pt x="41102" y="5690"/>
                  </a:cubicBezTo>
                  <a:close/>
                </a:path>
              </a:pathLst>
            </a:custGeom>
            <a:solidFill>
              <a:srgbClr val="3F3D56"/>
            </a:solidFill>
            <a:ln w="3718" cap="flat">
              <a:noFill/>
              <a:prstDash val="solid"/>
              <a:miter/>
            </a:ln>
          </p:spPr>
          <p:txBody>
            <a:bodyPr rtlCol="0" anchor="ctr"/>
            <a:lstStyle/>
            <a:p>
              <a:endParaRPr lang="zh-CN" altLang="en-US"/>
            </a:p>
          </p:txBody>
        </p:sp>
        <p:sp>
          <p:nvSpPr>
            <p:cNvPr id="357" name="任意多边形: 形状 356"/>
            <p:cNvSpPr/>
            <p:nvPr/>
          </p:nvSpPr>
          <p:spPr>
            <a:xfrm>
              <a:off x="8661336" y="1777028"/>
              <a:ext cx="222992" cy="532856"/>
            </a:xfrm>
            <a:custGeom>
              <a:avLst/>
              <a:gdLst>
                <a:gd name="connsiteX0" fmla="*/ 193434 w 222992"/>
                <a:gd name="connsiteY0" fmla="*/ 0 h 532856"/>
                <a:gd name="connsiteX1" fmla="*/ 123059 w 222992"/>
                <a:gd name="connsiteY1" fmla="*/ 12802 h 532856"/>
                <a:gd name="connsiteX2" fmla="*/ 28642 w 222992"/>
                <a:gd name="connsiteY2" fmla="*/ 75214 h 532856"/>
                <a:gd name="connsiteX3" fmla="*/ 84652 w 222992"/>
                <a:gd name="connsiteY3" fmla="*/ 409675 h 532856"/>
                <a:gd name="connsiteX4" fmla="*/ 4638 w 222992"/>
                <a:gd name="connsiteY4" fmla="*/ 531297 h 532856"/>
                <a:gd name="connsiteX5" fmla="*/ 103856 w 222992"/>
                <a:gd name="connsiteY5" fmla="*/ 531297 h 532856"/>
                <a:gd name="connsiteX6" fmla="*/ 222278 w 222992"/>
                <a:gd name="connsiteY6" fmla="*/ 374469 h 532856"/>
                <a:gd name="connsiteX7" fmla="*/ 193434 w 222992"/>
                <a:gd name="connsiteY7" fmla="*/ 0 h 53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992" h="532856">
                  <a:moveTo>
                    <a:pt x="193434" y="0"/>
                  </a:moveTo>
                  <a:cubicBezTo>
                    <a:pt x="193434" y="0"/>
                    <a:pt x="126260" y="6401"/>
                    <a:pt x="123059" y="12802"/>
                  </a:cubicBezTo>
                  <a:cubicBezTo>
                    <a:pt x="119859" y="19204"/>
                    <a:pt x="22241" y="46408"/>
                    <a:pt x="28642" y="75214"/>
                  </a:cubicBezTo>
                  <a:cubicBezTo>
                    <a:pt x="35043" y="104019"/>
                    <a:pt x="123059" y="361666"/>
                    <a:pt x="84652" y="409675"/>
                  </a:cubicBezTo>
                  <a:cubicBezTo>
                    <a:pt x="46245" y="457684"/>
                    <a:pt x="-17767" y="524896"/>
                    <a:pt x="4638" y="531297"/>
                  </a:cubicBezTo>
                  <a:cubicBezTo>
                    <a:pt x="27042" y="537698"/>
                    <a:pt x="65449" y="521696"/>
                    <a:pt x="103856" y="531297"/>
                  </a:cubicBezTo>
                  <a:cubicBezTo>
                    <a:pt x="142263" y="540899"/>
                    <a:pt x="231879" y="460884"/>
                    <a:pt x="222278" y="374469"/>
                  </a:cubicBezTo>
                  <a:cubicBezTo>
                    <a:pt x="212676" y="288053"/>
                    <a:pt x="222202" y="22404"/>
                    <a:pt x="193434" y="0"/>
                  </a:cubicBezTo>
                  <a:close/>
                </a:path>
              </a:pathLst>
            </a:custGeom>
            <a:solidFill>
              <a:srgbClr val="3F3D56"/>
            </a:solidFill>
            <a:ln w="3718" cap="flat">
              <a:noFill/>
              <a:prstDash val="solid"/>
              <a:miter/>
            </a:ln>
          </p:spPr>
          <p:txBody>
            <a:bodyPr rtlCol="0" anchor="ctr"/>
            <a:lstStyle/>
            <a:p>
              <a:endParaRPr lang="zh-CN" altLang="en-US"/>
            </a:p>
          </p:txBody>
        </p:sp>
        <p:sp>
          <p:nvSpPr>
            <p:cNvPr id="358" name="任意多边形: 形状 357"/>
            <p:cNvSpPr/>
            <p:nvPr/>
          </p:nvSpPr>
          <p:spPr>
            <a:xfrm>
              <a:off x="8950550" y="2372337"/>
              <a:ext cx="66655" cy="118523"/>
            </a:xfrm>
            <a:custGeom>
              <a:avLst/>
              <a:gdLst>
                <a:gd name="connsiteX0" fmla="*/ 64288 w 66655"/>
                <a:gd name="connsiteY0" fmla="*/ 16003 h 118523"/>
                <a:gd name="connsiteX1" fmla="*/ 64288 w 66655"/>
                <a:gd name="connsiteY1" fmla="*/ 48009 h 118523"/>
                <a:gd name="connsiteX2" fmla="*/ 29082 w 66655"/>
                <a:gd name="connsiteY2" fmla="*/ 118422 h 118523"/>
                <a:gd name="connsiteX3" fmla="*/ 9878 w 66655"/>
                <a:gd name="connsiteY3" fmla="*/ 28805 h 118523"/>
                <a:gd name="connsiteX4" fmla="*/ 13079 w 66655"/>
                <a:gd name="connsiteY4" fmla="*/ 0 h 118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5" h="118523">
                  <a:moveTo>
                    <a:pt x="64288" y="16003"/>
                  </a:moveTo>
                  <a:lnTo>
                    <a:pt x="64288" y="48009"/>
                  </a:lnTo>
                  <a:cubicBezTo>
                    <a:pt x="64288" y="48009"/>
                    <a:pt x="80291" y="121622"/>
                    <a:pt x="29082" y="118422"/>
                  </a:cubicBezTo>
                  <a:cubicBezTo>
                    <a:pt x="-22128" y="115221"/>
                    <a:pt x="9878" y="28805"/>
                    <a:pt x="9878" y="28805"/>
                  </a:cubicBezTo>
                  <a:lnTo>
                    <a:pt x="13079" y="0"/>
                  </a:lnTo>
                  <a:close/>
                </a:path>
              </a:pathLst>
            </a:custGeom>
            <a:solidFill>
              <a:srgbClr val="FFB8B8"/>
            </a:solidFill>
            <a:ln w="3718" cap="flat">
              <a:noFill/>
              <a:prstDash val="solid"/>
              <a:miter/>
            </a:ln>
          </p:spPr>
          <p:txBody>
            <a:bodyPr rtlCol="0" anchor="ctr"/>
            <a:lstStyle/>
            <a:p>
              <a:endParaRPr lang="zh-CN" altLang="en-US"/>
            </a:p>
          </p:txBody>
        </p:sp>
        <p:sp>
          <p:nvSpPr>
            <p:cNvPr id="359" name="任意多边形: 形状 358"/>
            <p:cNvSpPr/>
            <p:nvPr/>
          </p:nvSpPr>
          <p:spPr>
            <a:xfrm>
              <a:off x="8810000" y="2391540"/>
              <a:ext cx="76458" cy="80599"/>
            </a:xfrm>
            <a:custGeom>
              <a:avLst/>
              <a:gdLst>
                <a:gd name="connsiteX0" fmla="*/ 60811 w 76458"/>
                <a:gd name="connsiteY0" fmla="*/ 0 h 80599"/>
                <a:gd name="connsiteX1" fmla="*/ 60811 w 76458"/>
                <a:gd name="connsiteY1" fmla="*/ 80014 h 80599"/>
                <a:gd name="connsiteX2" fmla="*/ 0 w 76458"/>
                <a:gd name="connsiteY2" fmla="*/ 25605 h 80599"/>
                <a:gd name="connsiteX3" fmla="*/ 60811 w 76458"/>
                <a:gd name="connsiteY3" fmla="*/ 0 h 80599"/>
              </a:gdLst>
              <a:ahLst/>
              <a:cxnLst>
                <a:cxn ang="0">
                  <a:pos x="connsiteX0" y="connsiteY0"/>
                </a:cxn>
                <a:cxn ang="0">
                  <a:pos x="connsiteX1" y="connsiteY1"/>
                </a:cxn>
                <a:cxn ang="0">
                  <a:pos x="connsiteX2" y="connsiteY2"/>
                </a:cxn>
                <a:cxn ang="0">
                  <a:pos x="connsiteX3" y="connsiteY3"/>
                </a:cxn>
              </a:cxnLst>
              <a:rect l="l" t="t" r="r" b="b"/>
              <a:pathLst>
                <a:path w="76458" h="80599">
                  <a:moveTo>
                    <a:pt x="60811" y="0"/>
                  </a:moveTo>
                  <a:cubicBezTo>
                    <a:pt x="60811" y="0"/>
                    <a:pt x="96018" y="73613"/>
                    <a:pt x="60811" y="80014"/>
                  </a:cubicBezTo>
                  <a:cubicBezTo>
                    <a:pt x="25605" y="86416"/>
                    <a:pt x="0" y="38407"/>
                    <a:pt x="0" y="25605"/>
                  </a:cubicBezTo>
                  <a:cubicBezTo>
                    <a:pt x="0" y="12802"/>
                    <a:pt x="60811" y="0"/>
                    <a:pt x="60811" y="0"/>
                  </a:cubicBezTo>
                  <a:close/>
                </a:path>
              </a:pathLst>
            </a:custGeom>
            <a:solidFill>
              <a:srgbClr val="FFB8B8"/>
            </a:solidFill>
            <a:ln w="3718" cap="flat">
              <a:noFill/>
              <a:prstDash val="solid"/>
              <a:miter/>
            </a:ln>
          </p:spPr>
          <p:txBody>
            <a:bodyPr rtlCol="0" anchor="ctr"/>
            <a:lstStyle/>
            <a:p>
              <a:endParaRPr lang="zh-CN" altLang="en-US"/>
            </a:p>
          </p:txBody>
        </p:sp>
        <p:sp>
          <p:nvSpPr>
            <p:cNvPr id="360" name="任意多边形: 形状 359"/>
            <p:cNvSpPr/>
            <p:nvPr/>
          </p:nvSpPr>
          <p:spPr>
            <a:xfrm>
              <a:off x="8818002" y="1631401"/>
              <a:ext cx="12802" cy="25604"/>
            </a:xfrm>
            <a:custGeom>
              <a:avLst/>
              <a:gdLst>
                <a:gd name="connsiteX0" fmla="*/ 12802 w 12802"/>
                <a:gd name="connsiteY0" fmla="*/ 12802 h 25604"/>
                <a:gd name="connsiteX1" fmla="*/ 6401 w 12802"/>
                <a:gd name="connsiteY1" fmla="*/ 25605 h 25604"/>
                <a:gd name="connsiteX2" fmla="*/ 0 w 12802"/>
                <a:gd name="connsiteY2" fmla="*/ 12802 h 25604"/>
                <a:gd name="connsiteX3" fmla="*/ 6401 w 12802"/>
                <a:gd name="connsiteY3" fmla="*/ 0 h 25604"/>
                <a:gd name="connsiteX4" fmla="*/ 12802 w 12802"/>
                <a:gd name="connsiteY4" fmla="*/ 12802 h 25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2" h="25604">
                  <a:moveTo>
                    <a:pt x="12802" y="12802"/>
                  </a:moveTo>
                  <a:cubicBezTo>
                    <a:pt x="12802" y="19873"/>
                    <a:pt x="9936" y="25605"/>
                    <a:pt x="6401" y="25605"/>
                  </a:cubicBezTo>
                  <a:cubicBezTo>
                    <a:pt x="2866" y="25605"/>
                    <a:pt x="0" y="19873"/>
                    <a:pt x="0" y="12802"/>
                  </a:cubicBezTo>
                  <a:cubicBezTo>
                    <a:pt x="0" y="5732"/>
                    <a:pt x="2866" y="0"/>
                    <a:pt x="6401" y="0"/>
                  </a:cubicBezTo>
                  <a:cubicBezTo>
                    <a:pt x="9936" y="0"/>
                    <a:pt x="12802" y="5732"/>
                    <a:pt x="12802" y="12802"/>
                  </a:cubicBezTo>
                  <a:close/>
                </a:path>
              </a:pathLst>
            </a:custGeom>
            <a:solidFill>
              <a:srgbClr val="FFB8B8"/>
            </a:solidFill>
            <a:ln w="3718" cap="flat">
              <a:noFill/>
              <a:prstDash val="solid"/>
              <a:miter/>
            </a:ln>
          </p:spPr>
          <p:txBody>
            <a:bodyPr rtlCol="0" anchor="ctr"/>
            <a:lstStyle/>
            <a:p>
              <a:endParaRPr lang="zh-CN" altLang="en-US"/>
            </a:p>
          </p:txBody>
        </p:sp>
        <p:sp>
          <p:nvSpPr>
            <p:cNvPr id="361" name="任意多边形: 形状 360"/>
            <p:cNvSpPr/>
            <p:nvPr/>
          </p:nvSpPr>
          <p:spPr>
            <a:xfrm>
              <a:off x="9006837" y="1631401"/>
              <a:ext cx="12802" cy="25604"/>
            </a:xfrm>
            <a:custGeom>
              <a:avLst/>
              <a:gdLst>
                <a:gd name="connsiteX0" fmla="*/ 12802 w 12802"/>
                <a:gd name="connsiteY0" fmla="*/ 12802 h 25604"/>
                <a:gd name="connsiteX1" fmla="*/ 6401 w 12802"/>
                <a:gd name="connsiteY1" fmla="*/ 25605 h 25604"/>
                <a:gd name="connsiteX2" fmla="*/ 0 w 12802"/>
                <a:gd name="connsiteY2" fmla="*/ 12802 h 25604"/>
                <a:gd name="connsiteX3" fmla="*/ 6401 w 12802"/>
                <a:gd name="connsiteY3" fmla="*/ 0 h 25604"/>
                <a:gd name="connsiteX4" fmla="*/ 12802 w 12802"/>
                <a:gd name="connsiteY4" fmla="*/ 12802 h 25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2" h="25604">
                  <a:moveTo>
                    <a:pt x="12802" y="12802"/>
                  </a:moveTo>
                  <a:cubicBezTo>
                    <a:pt x="12802" y="19873"/>
                    <a:pt x="9936" y="25605"/>
                    <a:pt x="6401" y="25605"/>
                  </a:cubicBezTo>
                  <a:cubicBezTo>
                    <a:pt x="2866" y="25605"/>
                    <a:pt x="0" y="19873"/>
                    <a:pt x="0" y="12802"/>
                  </a:cubicBezTo>
                  <a:cubicBezTo>
                    <a:pt x="0" y="5732"/>
                    <a:pt x="2866" y="0"/>
                    <a:pt x="6401" y="0"/>
                  </a:cubicBezTo>
                  <a:cubicBezTo>
                    <a:pt x="9936" y="0"/>
                    <a:pt x="12802" y="5732"/>
                    <a:pt x="12802" y="12802"/>
                  </a:cubicBezTo>
                  <a:close/>
                </a:path>
              </a:pathLst>
            </a:custGeom>
            <a:solidFill>
              <a:srgbClr val="FFB8B8"/>
            </a:solidFill>
            <a:ln w="3718" cap="flat">
              <a:noFill/>
              <a:prstDash val="solid"/>
              <a:miter/>
            </a:ln>
          </p:spPr>
          <p:txBody>
            <a:bodyPr rtlCol="0" anchor="ctr"/>
            <a:lstStyle/>
            <a:p>
              <a:endParaRPr lang="zh-CN" altLang="en-US"/>
            </a:p>
          </p:txBody>
        </p:sp>
        <p:sp>
          <p:nvSpPr>
            <p:cNvPr id="362" name="任意多边形: 形状 361"/>
            <p:cNvSpPr/>
            <p:nvPr/>
          </p:nvSpPr>
          <p:spPr>
            <a:xfrm>
              <a:off x="8691485" y="1818635"/>
              <a:ext cx="192128" cy="614512"/>
            </a:xfrm>
            <a:custGeom>
              <a:avLst/>
              <a:gdLst>
                <a:gd name="connsiteX0" fmla="*/ 76908 w 192128"/>
                <a:gd name="connsiteY0" fmla="*/ 0 h 614512"/>
                <a:gd name="connsiteX1" fmla="*/ 94 w 192128"/>
                <a:gd name="connsiteY1" fmla="*/ 32006 h 614512"/>
                <a:gd name="connsiteX2" fmla="*/ 108914 w 192128"/>
                <a:gd name="connsiteY2" fmla="*/ 614512 h 614512"/>
                <a:gd name="connsiteX3" fmla="*/ 192129 w 192128"/>
                <a:gd name="connsiteY3" fmla="*/ 582507 h 614512"/>
              </a:gdLst>
              <a:ahLst/>
              <a:cxnLst>
                <a:cxn ang="0">
                  <a:pos x="connsiteX0" y="connsiteY0"/>
                </a:cxn>
                <a:cxn ang="0">
                  <a:pos x="connsiteX1" y="connsiteY1"/>
                </a:cxn>
                <a:cxn ang="0">
                  <a:pos x="connsiteX2" y="connsiteY2"/>
                </a:cxn>
                <a:cxn ang="0">
                  <a:pos x="connsiteX3" y="connsiteY3"/>
                </a:cxn>
              </a:cxnLst>
              <a:rect l="l" t="t" r="r" b="b"/>
              <a:pathLst>
                <a:path w="192128" h="614512">
                  <a:moveTo>
                    <a:pt x="76908" y="0"/>
                  </a:moveTo>
                  <a:cubicBezTo>
                    <a:pt x="76908" y="0"/>
                    <a:pt x="-3107" y="0"/>
                    <a:pt x="94" y="32006"/>
                  </a:cubicBezTo>
                  <a:cubicBezTo>
                    <a:pt x="3294" y="64012"/>
                    <a:pt x="108914" y="614512"/>
                    <a:pt x="108914" y="614512"/>
                  </a:cubicBezTo>
                  <a:cubicBezTo>
                    <a:pt x="108914" y="614512"/>
                    <a:pt x="153722" y="572905"/>
                    <a:pt x="192129" y="582507"/>
                  </a:cubicBezTo>
                  <a:close/>
                </a:path>
              </a:pathLst>
            </a:custGeom>
            <a:solidFill>
              <a:srgbClr val="3F3D56"/>
            </a:solidFill>
            <a:ln w="3718" cap="flat">
              <a:noFill/>
              <a:prstDash val="solid"/>
              <a:miter/>
            </a:ln>
          </p:spPr>
          <p:txBody>
            <a:bodyPr rtlCol="0" anchor="ctr"/>
            <a:lstStyle/>
            <a:p>
              <a:endParaRPr lang="zh-CN" altLang="en-US"/>
            </a:p>
          </p:txBody>
        </p:sp>
        <p:sp>
          <p:nvSpPr>
            <p:cNvPr id="363" name="任意多边形: 形状 362"/>
            <p:cNvSpPr/>
            <p:nvPr/>
          </p:nvSpPr>
          <p:spPr>
            <a:xfrm>
              <a:off x="8950826" y="1828237"/>
              <a:ext cx="208038" cy="572904"/>
            </a:xfrm>
            <a:custGeom>
              <a:avLst/>
              <a:gdLst>
                <a:gd name="connsiteX0" fmla="*/ 128023 w 208038"/>
                <a:gd name="connsiteY0" fmla="*/ 0 h 572904"/>
                <a:gd name="connsiteX1" fmla="*/ 208038 w 208038"/>
                <a:gd name="connsiteY1" fmla="*/ 64012 h 572904"/>
                <a:gd name="connsiteX2" fmla="*/ 76814 w 208038"/>
                <a:gd name="connsiteY2" fmla="*/ 572905 h 572904"/>
                <a:gd name="connsiteX3" fmla="*/ 0 w 208038"/>
                <a:gd name="connsiteY3" fmla="*/ 547300 h 572904"/>
                <a:gd name="connsiteX4" fmla="*/ 128023 w 208038"/>
                <a:gd name="connsiteY4" fmla="*/ 0 h 57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8" h="572904">
                  <a:moveTo>
                    <a:pt x="128023" y="0"/>
                  </a:moveTo>
                  <a:cubicBezTo>
                    <a:pt x="128023" y="0"/>
                    <a:pt x="208038" y="16003"/>
                    <a:pt x="208038" y="64012"/>
                  </a:cubicBezTo>
                  <a:cubicBezTo>
                    <a:pt x="208038" y="112020"/>
                    <a:pt x="92817" y="572905"/>
                    <a:pt x="76814" y="572905"/>
                  </a:cubicBezTo>
                  <a:cubicBezTo>
                    <a:pt x="60811" y="572905"/>
                    <a:pt x="0" y="563303"/>
                    <a:pt x="0" y="547300"/>
                  </a:cubicBezTo>
                  <a:cubicBezTo>
                    <a:pt x="0" y="531297"/>
                    <a:pt x="128023" y="0"/>
                    <a:pt x="128023" y="0"/>
                  </a:cubicBezTo>
                  <a:close/>
                </a:path>
              </a:pathLst>
            </a:custGeom>
            <a:solidFill>
              <a:srgbClr val="3F3D56"/>
            </a:solidFill>
            <a:ln w="3718" cap="flat">
              <a:noFill/>
              <a:prstDash val="solid"/>
              <a:miter/>
            </a:ln>
          </p:spPr>
          <p:txBody>
            <a:bodyPr rtlCol="0" anchor="ctr"/>
            <a:lstStyle/>
            <a:p>
              <a:endParaRPr lang="zh-CN" altLang="en-US"/>
            </a:p>
          </p:txBody>
        </p:sp>
        <p:sp>
          <p:nvSpPr>
            <p:cNvPr id="364" name="任意多边形: 形状 363"/>
            <p:cNvSpPr/>
            <p:nvPr/>
          </p:nvSpPr>
          <p:spPr>
            <a:xfrm>
              <a:off x="8989233" y="1922654"/>
              <a:ext cx="72013" cy="281622"/>
            </a:xfrm>
            <a:custGeom>
              <a:avLst/>
              <a:gdLst>
                <a:gd name="connsiteX0" fmla="*/ 72013 w 72013"/>
                <a:gd name="connsiteY0" fmla="*/ 0 h 281622"/>
                <a:gd name="connsiteX1" fmla="*/ 0 w 72013"/>
                <a:gd name="connsiteY1" fmla="*/ 281623 h 281622"/>
                <a:gd name="connsiteX2" fmla="*/ 72013 w 72013"/>
                <a:gd name="connsiteY2" fmla="*/ 0 h 281622"/>
              </a:gdLst>
              <a:ahLst/>
              <a:cxnLst>
                <a:cxn ang="0">
                  <a:pos x="connsiteX0" y="connsiteY0"/>
                </a:cxn>
                <a:cxn ang="0">
                  <a:pos x="connsiteX1" y="connsiteY1"/>
                </a:cxn>
                <a:cxn ang="0">
                  <a:pos x="connsiteX2" y="connsiteY2"/>
                </a:cxn>
              </a:cxnLst>
              <a:rect l="l" t="t" r="r" b="b"/>
              <a:pathLst>
                <a:path w="72013" h="281622">
                  <a:moveTo>
                    <a:pt x="72013" y="0"/>
                  </a:moveTo>
                  <a:lnTo>
                    <a:pt x="0" y="281623"/>
                  </a:lnTo>
                  <a:cubicBezTo>
                    <a:pt x="0" y="281623"/>
                    <a:pt x="33606" y="35206"/>
                    <a:pt x="72013" y="0"/>
                  </a:cubicBezTo>
                  <a:close/>
                </a:path>
              </a:pathLst>
            </a:custGeom>
            <a:solidFill>
              <a:srgbClr val="000000">
                <a:alpha val="20000"/>
              </a:srgbClr>
            </a:solidFill>
            <a:ln w="3718" cap="flat">
              <a:noFill/>
              <a:prstDash val="solid"/>
              <a:miter/>
            </a:ln>
          </p:spPr>
          <p:txBody>
            <a:bodyPr rtlCol="0" anchor="ctr"/>
            <a:lstStyle/>
            <a:p>
              <a:endParaRPr lang="zh-CN" altLang="en-US"/>
            </a:p>
          </p:txBody>
        </p:sp>
        <p:sp>
          <p:nvSpPr>
            <p:cNvPr id="365" name="任意多边形: 形状 364"/>
            <p:cNvSpPr/>
            <p:nvPr/>
          </p:nvSpPr>
          <p:spPr>
            <a:xfrm>
              <a:off x="8781141" y="1883083"/>
              <a:ext cx="72832" cy="368206"/>
            </a:xfrm>
            <a:custGeom>
              <a:avLst/>
              <a:gdLst>
                <a:gd name="connsiteX0" fmla="*/ 0 w 72832"/>
                <a:gd name="connsiteY0" fmla="*/ 0 h 368206"/>
                <a:gd name="connsiteX1" fmla="*/ 72832 w 72832"/>
                <a:gd name="connsiteY1" fmla="*/ 368207 h 368206"/>
                <a:gd name="connsiteX2" fmla="*/ 0 w 72832"/>
                <a:gd name="connsiteY2" fmla="*/ 0 h 368206"/>
              </a:gdLst>
              <a:ahLst/>
              <a:cxnLst>
                <a:cxn ang="0">
                  <a:pos x="connsiteX0" y="connsiteY0"/>
                </a:cxn>
                <a:cxn ang="0">
                  <a:pos x="connsiteX1" y="connsiteY1"/>
                </a:cxn>
                <a:cxn ang="0">
                  <a:pos x="connsiteX2" y="connsiteY2"/>
                </a:cxn>
              </a:cxnLst>
              <a:rect l="l" t="t" r="r" b="b"/>
              <a:pathLst>
                <a:path w="72832" h="368206">
                  <a:moveTo>
                    <a:pt x="0" y="0"/>
                  </a:moveTo>
                  <a:lnTo>
                    <a:pt x="72832" y="368207"/>
                  </a:lnTo>
                  <a:cubicBezTo>
                    <a:pt x="72832" y="368207"/>
                    <a:pt x="49555" y="21240"/>
                    <a:pt x="0" y="0"/>
                  </a:cubicBezTo>
                  <a:close/>
                </a:path>
              </a:pathLst>
            </a:custGeom>
            <a:solidFill>
              <a:srgbClr val="000000">
                <a:alpha val="20000"/>
              </a:srgbClr>
            </a:solidFill>
            <a:ln w="3718" cap="flat">
              <a:noFill/>
              <a:prstDash val="solid"/>
              <a:miter/>
            </a:ln>
          </p:spPr>
          <p:txBody>
            <a:bodyPr rtlCol="0" anchor="ctr"/>
            <a:lstStyle/>
            <a:p>
              <a:endParaRPr lang="zh-CN" altLang="en-US"/>
            </a:p>
          </p:txBody>
        </p:sp>
        <p:sp>
          <p:nvSpPr>
            <p:cNvPr id="366" name="任意多边形: 形状 365"/>
            <p:cNvSpPr/>
            <p:nvPr/>
          </p:nvSpPr>
          <p:spPr>
            <a:xfrm>
              <a:off x="8826003" y="1552987"/>
              <a:ext cx="185634" cy="185633"/>
            </a:xfrm>
            <a:custGeom>
              <a:avLst/>
              <a:gdLst>
                <a:gd name="connsiteX0" fmla="*/ 185634 w 185634"/>
                <a:gd name="connsiteY0" fmla="*/ 92817 h 185633"/>
                <a:gd name="connsiteX1" fmla="*/ 92817 w 185634"/>
                <a:gd name="connsiteY1" fmla="*/ 185634 h 185633"/>
                <a:gd name="connsiteX2" fmla="*/ 0 w 185634"/>
                <a:gd name="connsiteY2" fmla="*/ 92817 h 185633"/>
                <a:gd name="connsiteX3" fmla="*/ 92817 w 185634"/>
                <a:gd name="connsiteY3" fmla="*/ 0 h 185633"/>
                <a:gd name="connsiteX4" fmla="*/ 185634 w 185634"/>
                <a:gd name="connsiteY4" fmla="*/ 92817 h 18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34" h="185633">
                  <a:moveTo>
                    <a:pt x="185634" y="92817"/>
                  </a:moveTo>
                  <a:cubicBezTo>
                    <a:pt x="185634" y="144078"/>
                    <a:pt x="144078" y="185634"/>
                    <a:pt x="92817" y="185634"/>
                  </a:cubicBezTo>
                  <a:cubicBezTo>
                    <a:pt x="41556" y="185634"/>
                    <a:pt x="0" y="144078"/>
                    <a:pt x="0" y="92817"/>
                  </a:cubicBezTo>
                  <a:cubicBezTo>
                    <a:pt x="0" y="41556"/>
                    <a:pt x="41556" y="0"/>
                    <a:pt x="92817" y="0"/>
                  </a:cubicBezTo>
                  <a:cubicBezTo>
                    <a:pt x="144078" y="0"/>
                    <a:pt x="185634" y="41556"/>
                    <a:pt x="185634" y="92817"/>
                  </a:cubicBezTo>
                  <a:close/>
                </a:path>
              </a:pathLst>
            </a:custGeom>
            <a:solidFill>
              <a:srgbClr val="FFB8B8"/>
            </a:solidFill>
            <a:ln w="3718" cap="flat">
              <a:noFill/>
              <a:prstDash val="solid"/>
              <a:miter/>
            </a:ln>
          </p:spPr>
          <p:txBody>
            <a:bodyPr rtlCol="0" anchor="ctr"/>
            <a:lstStyle/>
            <a:p>
              <a:endParaRPr lang="zh-CN" altLang="en-US"/>
            </a:p>
          </p:txBody>
        </p:sp>
        <p:sp>
          <p:nvSpPr>
            <p:cNvPr id="367" name="任意多边形: 形状 366"/>
            <p:cNvSpPr/>
            <p:nvPr/>
          </p:nvSpPr>
          <p:spPr>
            <a:xfrm>
              <a:off x="8830446" y="1515042"/>
              <a:ext cx="188306" cy="102409"/>
            </a:xfrm>
            <a:custGeom>
              <a:avLst/>
              <a:gdLst>
                <a:gd name="connsiteX0" fmla="*/ 3305 w 188306"/>
                <a:gd name="connsiteY0" fmla="*/ 36337 h 102409"/>
                <a:gd name="connsiteX1" fmla="*/ 72682 w 188306"/>
                <a:gd name="connsiteY1" fmla="*/ 0 h 102409"/>
                <a:gd name="connsiteX2" fmla="*/ 168486 w 188306"/>
                <a:gd name="connsiteY2" fmla="*/ 14864 h 102409"/>
                <a:gd name="connsiteX3" fmla="*/ 188307 w 188306"/>
                <a:gd name="connsiteY3" fmla="*/ 102410 h 102409"/>
                <a:gd name="connsiteX4" fmla="*/ 138967 w 188306"/>
                <a:gd name="connsiteY4" fmla="*/ 100515 h 102409"/>
                <a:gd name="connsiteX5" fmla="*/ 125182 w 188306"/>
                <a:gd name="connsiteY5" fmla="*/ 68350 h 102409"/>
                <a:gd name="connsiteX6" fmla="*/ 125182 w 188306"/>
                <a:gd name="connsiteY6" fmla="*/ 99983 h 102409"/>
                <a:gd name="connsiteX7" fmla="*/ 102413 w 188306"/>
                <a:gd name="connsiteY7" fmla="*/ 99109 h 102409"/>
                <a:gd name="connsiteX8" fmla="*/ 89198 w 188306"/>
                <a:gd name="connsiteY8" fmla="*/ 47900 h 102409"/>
                <a:gd name="connsiteX9" fmla="*/ 80940 w 188306"/>
                <a:gd name="connsiteY9" fmla="*/ 102410 h 102409"/>
                <a:gd name="connsiteX10" fmla="*/ 0 w 188306"/>
                <a:gd name="connsiteY10" fmla="*/ 100761 h 102409"/>
                <a:gd name="connsiteX11" fmla="*/ 3305 w 188306"/>
                <a:gd name="connsiteY11" fmla="*/ 36337 h 10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8306" h="102409">
                  <a:moveTo>
                    <a:pt x="3305" y="36337"/>
                  </a:moveTo>
                  <a:lnTo>
                    <a:pt x="72682" y="0"/>
                  </a:lnTo>
                  <a:lnTo>
                    <a:pt x="168486" y="14864"/>
                  </a:lnTo>
                  <a:lnTo>
                    <a:pt x="188307" y="102410"/>
                  </a:lnTo>
                  <a:lnTo>
                    <a:pt x="138967" y="100515"/>
                  </a:lnTo>
                  <a:lnTo>
                    <a:pt x="125182" y="68350"/>
                  </a:lnTo>
                  <a:lnTo>
                    <a:pt x="125182" y="99983"/>
                  </a:lnTo>
                  <a:lnTo>
                    <a:pt x="102413" y="99109"/>
                  </a:lnTo>
                  <a:lnTo>
                    <a:pt x="89198" y="47900"/>
                  </a:lnTo>
                  <a:lnTo>
                    <a:pt x="80940" y="102410"/>
                  </a:lnTo>
                  <a:lnTo>
                    <a:pt x="0" y="100761"/>
                  </a:lnTo>
                  <a:lnTo>
                    <a:pt x="3305" y="36337"/>
                  </a:lnTo>
                  <a:close/>
                </a:path>
              </a:pathLst>
            </a:custGeom>
            <a:solidFill>
              <a:srgbClr val="2F2E41"/>
            </a:solidFill>
            <a:ln w="3718" cap="flat">
              <a:noFill/>
              <a:prstDash val="solid"/>
              <a:miter/>
            </a:ln>
          </p:spPr>
          <p:txBody>
            <a:bodyPr rtlCol="0" anchor="ctr"/>
            <a:lstStyle/>
            <a:p>
              <a:endParaRPr lang="zh-CN" altLang="en-US"/>
            </a:p>
          </p:txBody>
        </p:sp>
        <p:sp>
          <p:nvSpPr>
            <p:cNvPr id="368" name="任意多边形: 形状 367"/>
            <p:cNvSpPr/>
            <p:nvPr/>
          </p:nvSpPr>
          <p:spPr>
            <a:xfrm>
              <a:off x="9835824" y="954651"/>
              <a:ext cx="431700" cy="318360"/>
            </a:xfrm>
            <a:custGeom>
              <a:avLst/>
              <a:gdLst>
                <a:gd name="connsiteX0" fmla="*/ 38258 w 431700"/>
                <a:gd name="connsiteY0" fmla="*/ 57874 h 318360"/>
                <a:gd name="connsiteX1" fmla="*/ 0 w 431700"/>
                <a:gd name="connsiteY1" fmla="*/ 148862 h 318360"/>
                <a:gd name="connsiteX2" fmla="*/ 322912 w 431700"/>
                <a:gd name="connsiteY2" fmla="*/ 318360 h 318360"/>
                <a:gd name="connsiteX3" fmla="*/ 431700 w 431700"/>
                <a:gd name="connsiteY3" fmla="*/ 0 h 318360"/>
              </a:gdLst>
              <a:ahLst/>
              <a:cxnLst>
                <a:cxn ang="0">
                  <a:pos x="connsiteX0" y="connsiteY0"/>
                </a:cxn>
                <a:cxn ang="0">
                  <a:pos x="connsiteX1" y="connsiteY1"/>
                </a:cxn>
                <a:cxn ang="0">
                  <a:pos x="connsiteX2" y="connsiteY2"/>
                </a:cxn>
                <a:cxn ang="0">
                  <a:pos x="connsiteX3" y="connsiteY3"/>
                </a:cxn>
              </a:cxnLst>
              <a:rect l="l" t="t" r="r" b="b"/>
              <a:pathLst>
                <a:path w="431700" h="318360">
                  <a:moveTo>
                    <a:pt x="38258" y="57874"/>
                  </a:moveTo>
                  <a:lnTo>
                    <a:pt x="0" y="148862"/>
                  </a:lnTo>
                  <a:lnTo>
                    <a:pt x="322912" y="318360"/>
                  </a:lnTo>
                  <a:lnTo>
                    <a:pt x="431700" y="0"/>
                  </a:lnTo>
                </a:path>
              </a:pathLst>
            </a:custGeom>
            <a:solidFill>
              <a:srgbClr val="F2F2F2"/>
            </a:solidFill>
            <a:ln w="3718" cap="flat">
              <a:noFill/>
              <a:prstDash val="solid"/>
              <a:miter/>
            </a:ln>
          </p:spPr>
          <p:txBody>
            <a:bodyPr rtlCol="0" anchor="ctr"/>
            <a:lstStyle/>
            <a:p>
              <a:endParaRPr lang="zh-CN" altLang="en-US"/>
            </a:p>
          </p:txBody>
        </p:sp>
        <p:sp>
          <p:nvSpPr>
            <p:cNvPr id="369" name="任意多边形: 形状 368"/>
            <p:cNvSpPr/>
            <p:nvPr/>
          </p:nvSpPr>
          <p:spPr>
            <a:xfrm>
              <a:off x="9828381" y="720193"/>
              <a:ext cx="465562" cy="496994"/>
            </a:xfrm>
            <a:custGeom>
              <a:avLst/>
              <a:gdLst>
                <a:gd name="connsiteX0" fmla="*/ 322912 w 465562"/>
                <a:gd name="connsiteY0" fmla="*/ 496995 h 496994"/>
                <a:gd name="connsiteX1" fmla="*/ 465563 w 465562"/>
                <a:gd name="connsiteY1" fmla="*/ 161337 h 496994"/>
                <a:gd name="connsiteX2" fmla="*/ 137697 w 465562"/>
                <a:gd name="connsiteY2" fmla="*/ 0 h 496994"/>
                <a:gd name="connsiteX3" fmla="*/ 0 w 465562"/>
                <a:gd name="connsiteY3" fmla="*/ 327497 h 496994"/>
                <a:gd name="connsiteX4" fmla="*/ 322912 w 465562"/>
                <a:gd name="connsiteY4" fmla="*/ 496995 h 49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562" h="496994">
                  <a:moveTo>
                    <a:pt x="322912" y="496995"/>
                  </a:moveTo>
                  <a:lnTo>
                    <a:pt x="465563" y="161337"/>
                  </a:lnTo>
                  <a:lnTo>
                    <a:pt x="137697" y="0"/>
                  </a:lnTo>
                  <a:lnTo>
                    <a:pt x="0" y="327497"/>
                  </a:lnTo>
                  <a:lnTo>
                    <a:pt x="322912" y="496995"/>
                  </a:lnTo>
                  <a:close/>
                </a:path>
              </a:pathLst>
            </a:custGeom>
            <a:solidFill>
              <a:schemeClr val="accent1"/>
            </a:solidFill>
            <a:ln w="3718" cap="flat">
              <a:noFill/>
              <a:prstDash val="solid"/>
              <a:miter/>
            </a:ln>
          </p:spPr>
          <p:txBody>
            <a:bodyPr rtlCol="0" anchor="ctr"/>
            <a:lstStyle/>
            <a:p>
              <a:endParaRPr lang="zh-CN" altLang="en-US"/>
            </a:p>
          </p:txBody>
        </p:sp>
        <p:sp>
          <p:nvSpPr>
            <p:cNvPr id="370" name="任意多边形: 形状 369"/>
            <p:cNvSpPr/>
            <p:nvPr/>
          </p:nvSpPr>
          <p:spPr>
            <a:xfrm rot="17823927">
              <a:off x="10078595" y="774945"/>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rgbClr val="FFFFFF"/>
            </a:solidFill>
            <a:ln w="3718" cap="flat">
              <a:noFill/>
              <a:prstDash val="solid"/>
              <a:miter/>
            </a:ln>
          </p:spPr>
          <p:txBody>
            <a:bodyPr rtlCol="0" anchor="ctr"/>
            <a:lstStyle/>
            <a:p>
              <a:endParaRPr lang="zh-CN" altLang="en-US"/>
            </a:p>
          </p:txBody>
        </p:sp>
        <p:sp>
          <p:nvSpPr>
            <p:cNvPr id="371" name="任意多边形: 形状 370"/>
            <p:cNvSpPr/>
            <p:nvPr/>
          </p:nvSpPr>
          <p:spPr>
            <a:xfrm rot="17823927">
              <a:off x="10059987" y="819604"/>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rgbClr val="FFFFFF"/>
            </a:solidFill>
            <a:ln w="3718" cap="flat">
              <a:noFill/>
              <a:prstDash val="solid"/>
              <a:miter/>
            </a:ln>
          </p:spPr>
          <p:txBody>
            <a:bodyPr rtlCol="0" anchor="ctr"/>
            <a:lstStyle/>
            <a:p>
              <a:endParaRPr lang="zh-CN" altLang="en-US"/>
            </a:p>
          </p:txBody>
        </p:sp>
      </p:grpSp>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图片 156" descr="1"/>
          <p:cNvPicPr>
            <a:picLocks noChangeAspect="1"/>
          </p:cNvPicPr>
          <p:nvPr/>
        </p:nvPicPr>
        <p:blipFill>
          <a:blip r:embed="rId1"/>
          <a:stretch>
            <a:fillRect/>
          </a:stretch>
        </p:blipFill>
        <p:spPr>
          <a:xfrm>
            <a:off x="-457200" y="-257175"/>
            <a:ext cx="10058400" cy="5657850"/>
          </a:xfrm>
          <a:prstGeom prst="rect">
            <a:avLst/>
          </a:prstGeom>
        </p:spPr>
      </p:pic>
      <p:grpSp>
        <p:nvGrpSpPr>
          <p:cNvPr id="4" name="组合 3"/>
          <p:cNvGrpSpPr/>
          <p:nvPr/>
        </p:nvGrpSpPr>
        <p:grpSpPr>
          <a:xfrm>
            <a:off x="2418715" y="1285240"/>
            <a:ext cx="4289425" cy="1985010"/>
            <a:chOff x="504825" y="558801"/>
            <a:chExt cx="2665413" cy="1063624"/>
          </a:xfrm>
          <a:solidFill>
            <a:srgbClr val="DA784B"/>
          </a:solidFill>
        </p:grpSpPr>
        <p:sp>
          <p:nvSpPr>
            <p:cNvPr id="5" name="Freeform 5"/>
            <p:cNvSpPr>
              <a:spLocks noEditPoints="1"/>
            </p:cNvSpPr>
            <p:nvPr/>
          </p:nvSpPr>
          <p:spPr bwMode="auto">
            <a:xfrm>
              <a:off x="549275" y="604838"/>
              <a:ext cx="2620963" cy="1003300"/>
            </a:xfrm>
            <a:custGeom>
              <a:avLst/>
              <a:gdLst>
                <a:gd name="T0" fmla="*/ 46 w 174"/>
                <a:gd name="T1" fmla="*/ 26 h 65"/>
                <a:gd name="T2" fmla="*/ 30 w 174"/>
                <a:gd name="T3" fmla="*/ 22 h 65"/>
                <a:gd name="T4" fmla="*/ 4 w 174"/>
                <a:gd name="T5" fmla="*/ 22 h 65"/>
                <a:gd name="T6" fmla="*/ 6 w 174"/>
                <a:gd name="T7" fmla="*/ 18 h 65"/>
                <a:gd name="T8" fmla="*/ 15 w 174"/>
                <a:gd name="T9" fmla="*/ 18 h 65"/>
                <a:gd name="T10" fmla="*/ 25 w 174"/>
                <a:gd name="T11" fmla="*/ 20 h 65"/>
                <a:gd name="T12" fmla="*/ 75 w 174"/>
                <a:gd name="T13" fmla="*/ 13 h 65"/>
                <a:gd name="T14" fmla="*/ 61 w 174"/>
                <a:gd name="T15" fmla="*/ 12 h 65"/>
                <a:gd name="T16" fmla="*/ 46 w 174"/>
                <a:gd name="T17" fmla="*/ 12 h 65"/>
                <a:gd name="T18" fmla="*/ 69 w 174"/>
                <a:gd name="T19" fmla="*/ 8 h 65"/>
                <a:gd name="T20" fmla="*/ 114 w 174"/>
                <a:gd name="T21" fmla="*/ 3 h 65"/>
                <a:gd name="T22" fmla="*/ 131 w 174"/>
                <a:gd name="T23" fmla="*/ 0 h 65"/>
                <a:gd name="T24" fmla="*/ 140 w 174"/>
                <a:gd name="T25" fmla="*/ 8 h 65"/>
                <a:gd name="T26" fmla="*/ 151 w 174"/>
                <a:gd name="T27" fmla="*/ 17 h 65"/>
                <a:gd name="T28" fmla="*/ 155 w 174"/>
                <a:gd name="T29" fmla="*/ 30 h 65"/>
                <a:gd name="T30" fmla="*/ 156 w 174"/>
                <a:gd name="T31" fmla="*/ 35 h 65"/>
                <a:gd name="T32" fmla="*/ 172 w 174"/>
                <a:gd name="T33" fmla="*/ 43 h 65"/>
                <a:gd name="T34" fmla="*/ 160 w 174"/>
                <a:gd name="T35" fmla="*/ 52 h 65"/>
                <a:gd name="T36" fmla="*/ 142 w 174"/>
                <a:gd name="T37" fmla="*/ 53 h 65"/>
                <a:gd name="T38" fmla="*/ 119 w 174"/>
                <a:gd name="T39" fmla="*/ 53 h 65"/>
                <a:gd name="T40" fmla="*/ 118 w 174"/>
                <a:gd name="T41" fmla="*/ 51 h 65"/>
                <a:gd name="T42" fmla="*/ 119 w 174"/>
                <a:gd name="T43" fmla="*/ 49 h 65"/>
                <a:gd name="T44" fmla="*/ 116 w 174"/>
                <a:gd name="T45" fmla="*/ 46 h 65"/>
                <a:gd name="T46" fmla="*/ 68 w 174"/>
                <a:gd name="T47" fmla="*/ 49 h 65"/>
                <a:gd name="T48" fmla="*/ 93 w 174"/>
                <a:gd name="T49" fmla="*/ 51 h 65"/>
                <a:gd name="T50" fmla="*/ 73 w 174"/>
                <a:gd name="T51" fmla="*/ 55 h 65"/>
                <a:gd name="T52" fmla="*/ 26 w 174"/>
                <a:gd name="T53" fmla="*/ 63 h 65"/>
                <a:gd name="T54" fmla="*/ 38 w 174"/>
                <a:gd name="T55" fmla="*/ 59 h 65"/>
                <a:gd name="T56" fmla="*/ 25 w 174"/>
                <a:gd name="T57" fmla="*/ 58 h 65"/>
                <a:gd name="T58" fmla="*/ 15 w 174"/>
                <a:gd name="T59" fmla="*/ 47 h 65"/>
                <a:gd name="T60" fmla="*/ 44 w 174"/>
                <a:gd name="T61" fmla="*/ 39 h 65"/>
                <a:gd name="T62" fmla="*/ 27 w 174"/>
                <a:gd name="T63" fmla="*/ 37 h 65"/>
                <a:gd name="T64" fmla="*/ 57 w 174"/>
                <a:gd name="T65" fmla="*/ 32 h 65"/>
                <a:gd name="T66" fmla="*/ 68 w 174"/>
                <a:gd name="T67" fmla="*/ 30 h 65"/>
                <a:gd name="T68" fmla="*/ 106 w 174"/>
                <a:gd name="T69" fmla="*/ 25 h 65"/>
                <a:gd name="T70" fmla="*/ 69 w 174"/>
                <a:gd name="T71" fmla="*/ 33 h 65"/>
                <a:gd name="T72" fmla="*/ 112 w 174"/>
                <a:gd name="T73" fmla="*/ 35 h 65"/>
                <a:gd name="T74" fmla="*/ 135 w 174"/>
                <a:gd name="T75" fmla="*/ 33 h 65"/>
                <a:gd name="T76" fmla="*/ 124 w 174"/>
                <a:gd name="T77" fmla="*/ 32 h 65"/>
                <a:gd name="T78" fmla="*/ 118 w 174"/>
                <a:gd name="T79" fmla="*/ 29 h 65"/>
                <a:gd name="T80" fmla="*/ 92 w 174"/>
                <a:gd name="T81" fmla="*/ 16 h 65"/>
                <a:gd name="T82" fmla="*/ 85 w 174"/>
                <a:gd name="T83" fmla="*/ 7 h 65"/>
                <a:gd name="T84" fmla="*/ 61 w 174"/>
                <a:gd name="T85" fmla="*/ 40 h 65"/>
                <a:gd name="T86" fmla="*/ 77 w 174"/>
                <a:gd name="T87" fmla="*/ 7 h 65"/>
                <a:gd name="T88" fmla="*/ 121 w 174"/>
                <a:gd name="T89" fmla="*/ 51 h 65"/>
                <a:gd name="T90" fmla="*/ 98 w 174"/>
                <a:gd name="T91" fmla="*/ 29 h 65"/>
                <a:gd name="T92" fmla="*/ 121 w 174"/>
                <a:gd name="T93" fmla="*/ 27 h 65"/>
                <a:gd name="T94" fmla="*/ 67 w 174"/>
                <a:gd name="T95" fmla="*/ 19 h 65"/>
                <a:gd name="T96" fmla="*/ 112 w 174"/>
                <a:gd name="T97" fmla="*/ 22 h 65"/>
                <a:gd name="T98" fmla="*/ 83 w 174"/>
                <a:gd name="T99" fmla="*/ 14 h 65"/>
                <a:gd name="T100" fmla="*/ 34 w 174"/>
                <a:gd name="T101" fmla="*/ 55 h 65"/>
                <a:gd name="T102" fmla="*/ 141 w 174"/>
                <a:gd name="T103" fmla="*/ 21 h 65"/>
                <a:gd name="T104" fmla="*/ 81 w 174"/>
                <a:gd name="T105" fmla="*/ 30 h 65"/>
                <a:gd name="T106" fmla="*/ 119 w 174"/>
                <a:gd name="T107" fmla="*/ 22 h 65"/>
                <a:gd name="T108" fmla="*/ 150 w 174"/>
                <a:gd name="T109" fmla="*/ 16 h 65"/>
                <a:gd name="T110" fmla="*/ 67 w 174"/>
                <a:gd name="T111" fmla="*/ 54 h 65"/>
                <a:gd name="T112" fmla="*/ 44 w 174"/>
                <a:gd name="T113" fmla="*/ 43 h 65"/>
                <a:gd name="T114" fmla="*/ 89 w 174"/>
                <a:gd name="T115" fmla="*/ 9 h 65"/>
                <a:gd name="T116" fmla="*/ 11 w 174"/>
                <a:gd name="T117" fmla="*/ 23 h 65"/>
                <a:gd name="T118" fmla="*/ 83 w 174"/>
                <a:gd name="T119" fmla="*/ 9 h 65"/>
                <a:gd name="T120" fmla="*/ 139 w 174"/>
                <a:gd name="T121" fmla="*/ 13 h 65"/>
                <a:gd name="T122" fmla="*/ 78 w 174"/>
                <a:gd name="T123" fmla="*/ 13 h 65"/>
                <a:gd name="T124" fmla="*/ 39 w 174"/>
                <a:gd name="T125"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65">
                  <a:moveTo>
                    <a:pt x="107" y="22"/>
                  </a:moveTo>
                  <a:cubicBezTo>
                    <a:pt x="107" y="22"/>
                    <a:pt x="106" y="22"/>
                    <a:pt x="105" y="22"/>
                  </a:cubicBezTo>
                  <a:cubicBezTo>
                    <a:pt x="105" y="23"/>
                    <a:pt x="104" y="22"/>
                    <a:pt x="103" y="22"/>
                  </a:cubicBezTo>
                  <a:cubicBezTo>
                    <a:pt x="103" y="22"/>
                    <a:pt x="102" y="22"/>
                    <a:pt x="102" y="23"/>
                  </a:cubicBezTo>
                  <a:cubicBezTo>
                    <a:pt x="101" y="23"/>
                    <a:pt x="100" y="22"/>
                    <a:pt x="99" y="22"/>
                  </a:cubicBezTo>
                  <a:cubicBezTo>
                    <a:pt x="98" y="23"/>
                    <a:pt x="98" y="22"/>
                    <a:pt x="98" y="23"/>
                  </a:cubicBezTo>
                  <a:cubicBezTo>
                    <a:pt x="96" y="23"/>
                    <a:pt x="95" y="23"/>
                    <a:pt x="93" y="23"/>
                  </a:cubicBezTo>
                  <a:cubicBezTo>
                    <a:pt x="93" y="23"/>
                    <a:pt x="92" y="23"/>
                    <a:pt x="91" y="23"/>
                  </a:cubicBezTo>
                  <a:cubicBezTo>
                    <a:pt x="91" y="23"/>
                    <a:pt x="90" y="23"/>
                    <a:pt x="90" y="23"/>
                  </a:cubicBezTo>
                  <a:cubicBezTo>
                    <a:pt x="89" y="23"/>
                    <a:pt x="87" y="24"/>
                    <a:pt x="86" y="23"/>
                  </a:cubicBezTo>
                  <a:cubicBezTo>
                    <a:pt x="85" y="23"/>
                    <a:pt x="84" y="23"/>
                    <a:pt x="84" y="23"/>
                  </a:cubicBezTo>
                  <a:cubicBezTo>
                    <a:pt x="83" y="23"/>
                    <a:pt x="83" y="23"/>
                    <a:pt x="82" y="23"/>
                  </a:cubicBezTo>
                  <a:cubicBezTo>
                    <a:pt x="82" y="23"/>
                    <a:pt x="81" y="23"/>
                    <a:pt x="80" y="23"/>
                  </a:cubicBezTo>
                  <a:cubicBezTo>
                    <a:pt x="80" y="23"/>
                    <a:pt x="79" y="23"/>
                    <a:pt x="78" y="23"/>
                  </a:cubicBezTo>
                  <a:cubicBezTo>
                    <a:pt x="77" y="23"/>
                    <a:pt x="76" y="23"/>
                    <a:pt x="75" y="23"/>
                  </a:cubicBezTo>
                  <a:cubicBezTo>
                    <a:pt x="75" y="23"/>
                    <a:pt x="74" y="23"/>
                    <a:pt x="74" y="23"/>
                  </a:cubicBezTo>
                  <a:cubicBezTo>
                    <a:pt x="73" y="23"/>
                    <a:pt x="72" y="23"/>
                    <a:pt x="72" y="23"/>
                  </a:cubicBezTo>
                  <a:cubicBezTo>
                    <a:pt x="71" y="23"/>
                    <a:pt x="71" y="23"/>
                    <a:pt x="71" y="24"/>
                  </a:cubicBezTo>
                  <a:cubicBezTo>
                    <a:pt x="69" y="24"/>
                    <a:pt x="67" y="24"/>
                    <a:pt x="65" y="24"/>
                  </a:cubicBezTo>
                  <a:cubicBezTo>
                    <a:pt x="65" y="24"/>
                    <a:pt x="64" y="24"/>
                    <a:pt x="64" y="24"/>
                  </a:cubicBezTo>
                  <a:cubicBezTo>
                    <a:pt x="63" y="24"/>
                    <a:pt x="61" y="24"/>
                    <a:pt x="59" y="25"/>
                  </a:cubicBezTo>
                  <a:cubicBezTo>
                    <a:pt x="58" y="25"/>
                    <a:pt x="57" y="25"/>
                    <a:pt x="55" y="25"/>
                  </a:cubicBezTo>
                  <a:cubicBezTo>
                    <a:pt x="54" y="26"/>
                    <a:pt x="52" y="25"/>
                    <a:pt x="50" y="26"/>
                  </a:cubicBezTo>
                  <a:cubicBezTo>
                    <a:pt x="49" y="26"/>
                    <a:pt x="48" y="26"/>
                    <a:pt x="46" y="26"/>
                  </a:cubicBezTo>
                  <a:cubicBezTo>
                    <a:pt x="46" y="26"/>
                    <a:pt x="46" y="26"/>
                    <a:pt x="46" y="26"/>
                  </a:cubicBezTo>
                  <a:cubicBezTo>
                    <a:pt x="45" y="26"/>
                    <a:pt x="44" y="26"/>
                    <a:pt x="43" y="26"/>
                  </a:cubicBezTo>
                  <a:cubicBezTo>
                    <a:pt x="42" y="26"/>
                    <a:pt x="41" y="26"/>
                    <a:pt x="40" y="26"/>
                  </a:cubicBezTo>
                  <a:cubicBezTo>
                    <a:pt x="39" y="26"/>
                    <a:pt x="38" y="26"/>
                    <a:pt x="37" y="27"/>
                  </a:cubicBezTo>
                  <a:cubicBezTo>
                    <a:pt x="36" y="27"/>
                    <a:pt x="36" y="26"/>
                    <a:pt x="35" y="26"/>
                  </a:cubicBezTo>
                  <a:cubicBezTo>
                    <a:pt x="35" y="26"/>
                    <a:pt x="34" y="26"/>
                    <a:pt x="34" y="26"/>
                  </a:cubicBezTo>
                  <a:cubicBezTo>
                    <a:pt x="34" y="26"/>
                    <a:pt x="33" y="26"/>
                    <a:pt x="33" y="26"/>
                  </a:cubicBezTo>
                  <a:cubicBezTo>
                    <a:pt x="32" y="26"/>
                    <a:pt x="31" y="26"/>
                    <a:pt x="31" y="25"/>
                  </a:cubicBezTo>
                  <a:cubicBezTo>
                    <a:pt x="30" y="25"/>
                    <a:pt x="30" y="25"/>
                    <a:pt x="30" y="24"/>
                  </a:cubicBezTo>
                  <a:cubicBezTo>
                    <a:pt x="30" y="24"/>
                    <a:pt x="30" y="24"/>
                    <a:pt x="30" y="24"/>
                  </a:cubicBezTo>
                  <a:cubicBezTo>
                    <a:pt x="31" y="24"/>
                    <a:pt x="32" y="24"/>
                    <a:pt x="33" y="24"/>
                  </a:cubicBezTo>
                  <a:cubicBezTo>
                    <a:pt x="34" y="24"/>
                    <a:pt x="35" y="24"/>
                    <a:pt x="36" y="24"/>
                  </a:cubicBezTo>
                  <a:cubicBezTo>
                    <a:pt x="37" y="24"/>
                    <a:pt x="39" y="24"/>
                    <a:pt x="41" y="23"/>
                  </a:cubicBezTo>
                  <a:cubicBezTo>
                    <a:pt x="41" y="23"/>
                    <a:pt x="42" y="23"/>
                    <a:pt x="43" y="23"/>
                  </a:cubicBezTo>
                  <a:cubicBezTo>
                    <a:pt x="43" y="23"/>
                    <a:pt x="43" y="23"/>
                    <a:pt x="43" y="23"/>
                  </a:cubicBezTo>
                  <a:cubicBezTo>
                    <a:pt x="43" y="22"/>
                    <a:pt x="43" y="23"/>
                    <a:pt x="43" y="23"/>
                  </a:cubicBezTo>
                  <a:cubicBezTo>
                    <a:pt x="41" y="23"/>
                    <a:pt x="40" y="23"/>
                    <a:pt x="38" y="23"/>
                  </a:cubicBezTo>
                  <a:cubicBezTo>
                    <a:pt x="38" y="23"/>
                    <a:pt x="38" y="23"/>
                    <a:pt x="37" y="22"/>
                  </a:cubicBezTo>
                  <a:cubicBezTo>
                    <a:pt x="37" y="22"/>
                    <a:pt x="37" y="22"/>
                    <a:pt x="37" y="22"/>
                  </a:cubicBezTo>
                  <a:cubicBezTo>
                    <a:pt x="38" y="22"/>
                    <a:pt x="38" y="22"/>
                    <a:pt x="38" y="22"/>
                  </a:cubicBezTo>
                  <a:cubicBezTo>
                    <a:pt x="38" y="22"/>
                    <a:pt x="38" y="22"/>
                    <a:pt x="37" y="22"/>
                  </a:cubicBezTo>
                  <a:cubicBezTo>
                    <a:pt x="37" y="22"/>
                    <a:pt x="37" y="22"/>
                    <a:pt x="36" y="22"/>
                  </a:cubicBezTo>
                  <a:cubicBezTo>
                    <a:pt x="36" y="22"/>
                    <a:pt x="35" y="23"/>
                    <a:pt x="35" y="22"/>
                  </a:cubicBezTo>
                  <a:cubicBezTo>
                    <a:pt x="35" y="22"/>
                    <a:pt x="35" y="22"/>
                    <a:pt x="35" y="22"/>
                  </a:cubicBezTo>
                  <a:cubicBezTo>
                    <a:pt x="34" y="22"/>
                    <a:pt x="34" y="22"/>
                    <a:pt x="33" y="22"/>
                  </a:cubicBezTo>
                  <a:cubicBezTo>
                    <a:pt x="32" y="22"/>
                    <a:pt x="31" y="22"/>
                    <a:pt x="30" y="22"/>
                  </a:cubicBezTo>
                  <a:cubicBezTo>
                    <a:pt x="29" y="22"/>
                    <a:pt x="28" y="22"/>
                    <a:pt x="27" y="22"/>
                  </a:cubicBezTo>
                  <a:cubicBezTo>
                    <a:pt x="26" y="23"/>
                    <a:pt x="26" y="23"/>
                    <a:pt x="25" y="23"/>
                  </a:cubicBezTo>
                  <a:cubicBezTo>
                    <a:pt x="24" y="23"/>
                    <a:pt x="23" y="23"/>
                    <a:pt x="22" y="23"/>
                  </a:cubicBezTo>
                  <a:cubicBezTo>
                    <a:pt x="22" y="23"/>
                    <a:pt x="21" y="23"/>
                    <a:pt x="21" y="23"/>
                  </a:cubicBezTo>
                  <a:cubicBezTo>
                    <a:pt x="19" y="23"/>
                    <a:pt x="18" y="23"/>
                    <a:pt x="16" y="24"/>
                  </a:cubicBezTo>
                  <a:cubicBezTo>
                    <a:pt x="16" y="24"/>
                    <a:pt x="15" y="24"/>
                    <a:pt x="15" y="24"/>
                  </a:cubicBezTo>
                  <a:cubicBezTo>
                    <a:pt x="14" y="25"/>
                    <a:pt x="13" y="25"/>
                    <a:pt x="12" y="26"/>
                  </a:cubicBezTo>
                  <a:cubicBezTo>
                    <a:pt x="12" y="26"/>
                    <a:pt x="11" y="26"/>
                    <a:pt x="11" y="26"/>
                  </a:cubicBezTo>
                  <a:cubicBezTo>
                    <a:pt x="10" y="27"/>
                    <a:pt x="9" y="28"/>
                    <a:pt x="8" y="29"/>
                  </a:cubicBezTo>
                  <a:cubicBezTo>
                    <a:pt x="8" y="29"/>
                    <a:pt x="8" y="29"/>
                    <a:pt x="8" y="29"/>
                  </a:cubicBezTo>
                  <a:cubicBezTo>
                    <a:pt x="8" y="29"/>
                    <a:pt x="7" y="28"/>
                    <a:pt x="7" y="28"/>
                  </a:cubicBezTo>
                  <a:cubicBezTo>
                    <a:pt x="8" y="28"/>
                    <a:pt x="8" y="28"/>
                    <a:pt x="8" y="28"/>
                  </a:cubicBezTo>
                  <a:cubicBezTo>
                    <a:pt x="8" y="28"/>
                    <a:pt x="7" y="28"/>
                    <a:pt x="7" y="28"/>
                  </a:cubicBezTo>
                  <a:cubicBezTo>
                    <a:pt x="7" y="28"/>
                    <a:pt x="7" y="28"/>
                    <a:pt x="6" y="28"/>
                  </a:cubicBezTo>
                  <a:cubicBezTo>
                    <a:pt x="6" y="28"/>
                    <a:pt x="6" y="28"/>
                    <a:pt x="5" y="29"/>
                  </a:cubicBezTo>
                  <a:cubicBezTo>
                    <a:pt x="5" y="29"/>
                    <a:pt x="5" y="29"/>
                    <a:pt x="5" y="28"/>
                  </a:cubicBezTo>
                  <a:cubicBezTo>
                    <a:pt x="5" y="28"/>
                    <a:pt x="4" y="28"/>
                    <a:pt x="4" y="28"/>
                  </a:cubicBezTo>
                  <a:cubicBezTo>
                    <a:pt x="4" y="29"/>
                    <a:pt x="4" y="28"/>
                    <a:pt x="4" y="28"/>
                  </a:cubicBezTo>
                  <a:cubicBezTo>
                    <a:pt x="4" y="27"/>
                    <a:pt x="3" y="26"/>
                    <a:pt x="4" y="26"/>
                  </a:cubicBezTo>
                  <a:cubicBezTo>
                    <a:pt x="4" y="26"/>
                    <a:pt x="4" y="26"/>
                    <a:pt x="4" y="26"/>
                  </a:cubicBezTo>
                  <a:cubicBezTo>
                    <a:pt x="5" y="25"/>
                    <a:pt x="5" y="25"/>
                    <a:pt x="5" y="25"/>
                  </a:cubicBezTo>
                  <a:cubicBezTo>
                    <a:pt x="5" y="25"/>
                    <a:pt x="5" y="24"/>
                    <a:pt x="5" y="24"/>
                  </a:cubicBezTo>
                  <a:cubicBezTo>
                    <a:pt x="5" y="24"/>
                    <a:pt x="5" y="24"/>
                    <a:pt x="5" y="24"/>
                  </a:cubicBezTo>
                  <a:cubicBezTo>
                    <a:pt x="5" y="25"/>
                    <a:pt x="4" y="24"/>
                    <a:pt x="4" y="24"/>
                  </a:cubicBezTo>
                  <a:cubicBezTo>
                    <a:pt x="4" y="23"/>
                    <a:pt x="4" y="23"/>
                    <a:pt x="4" y="22"/>
                  </a:cubicBezTo>
                  <a:cubicBezTo>
                    <a:pt x="5" y="22"/>
                    <a:pt x="5" y="22"/>
                    <a:pt x="5" y="23"/>
                  </a:cubicBezTo>
                  <a:cubicBezTo>
                    <a:pt x="5" y="23"/>
                    <a:pt x="5" y="23"/>
                    <a:pt x="5" y="23"/>
                  </a:cubicBezTo>
                  <a:cubicBezTo>
                    <a:pt x="5" y="23"/>
                    <a:pt x="6" y="23"/>
                    <a:pt x="6" y="23"/>
                  </a:cubicBezTo>
                  <a:cubicBezTo>
                    <a:pt x="6" y="23"/>
                    <a:pt x="7" y="23"/>
                    <a:pt x="7" y="23"/>
                  </a:cubicBezTo>
                  <a:cubicBezTo>
                    <a:pt x="8" y="23"/>
                    <a:pt x="9" y="23"/>
                    <a:pt x="10" y="22"/>
                  </a:cubicBezTo>
                  <a:cubicBezTo>
                    <a:pt x="10" y="22"/>
                    <a:pt x="11" y="22"/>
                    <a:pt x="11" y="22"/>
                  </a:cubicBezTo>
                  <a:cubicBezTo>
                    <a:pt x="10" y="21"/>
                    <a:pt x="10" y="21"/>
                    <a:pt x="10" y="21"/>
                  </a:cubicBezTo>
                  <a:cubicBezTo>
                    <a:pt x="10" y="21"/>
                    <a:pt x="10" y="21"/>
                    <a:pt x="10" y="21"/>
                  </a:cubicBezTo>
                  <a:cubicBezTo>
                    <a:pt x="10" y="21"/>
                    <a:pt x="10" y="21"/>
                    <a:pt x="10" y="21"/>
                  </a:cubicBezTo>
                  <a:cubicBezTo>
                    <a:pt x="10" y="21"/>
                    <a:pt x="11" y="21"/>
                    <a:pt x="11" y="21"/>
                  </a:cubicBezTo>
                  <a:cubicBezTo>
                    <a:pt x="11" y="21"/>
                    <a:pt x="11" y="21"/>
                    <a:pt x="11" y="20"/>
                  </a:cubicBezTo>
                  <a:cubicBezTo>
                    <a:pt x="12" y="20"/>
                    <a:pt x="12" y="20"/>
                    <a:pt x="12" y="20"/>
                  </a:cubicBezTo>
                  <a:cubicBezTo>
                    <a:pt x="12" y="19"/>
                    <a:pt x="11" y="20"/>
                    <a:pt x="11" y="20"/>
                  </a:cubicBezTo>
                  <a:cubicBezTo>
                    <a:pt x="10" y="20"/>
                    <a:pt x="10" y="20"/>
                    <a:pt x="9" y="21"/>
                  </a:cubicBezTo>
                  <a:cubicBezTo>
                    <a:pt x="9" y="21"/>
                    <a:pt x="9" y="21"/>
                    <a:pt x="9" y="21"/>
                  </a:cubicBezTo>
                  <a:cubicBezTo>
                    <a:pt x="8" y="20"/>
                    <a:pt x="7" y="21"/>
                    <a:pt x="7" y="20"/>
                  </a:cubicBezTo>
                  <a:cubicBezTo>
                    <a:pt x="6" y="20"/>
                    <a:pt x="5" y="20"/>
                    <a:pt x="4" y="20"/>
                  </a:cubicBezTo>
                  <a:cubicBezTo>
                    <a:pt x="3" y="20"/>
                    <a:pt x="3" y="20"/>
                    <a:pt x="2" y="20"/>
                  </a:cubicBezTo>
                  <a:cubicBezTo>
                    <a:pt x="2" y="20"/>
                    <a:pt x="1" y="20"/>
                    <a:pt x="1" y="20"/>
                  </a:cubicBezTo>
                  <a:cubicBezTo>
                    <a:pt x="1" y="20"/>
                    <a:pt x="0" y="20"/>
                    <a:pt x="0" y="20"/>
                  </a:cubicBezTo>
                  <a:cubicBezTo>
                    <a:pt x="0" y="20"/>
                    <a:pt x="0" y="20"/>
                    <a:pt x="0" y="20"/>
                  </a:cubicBezTo>
                  <a:cubicBezTo>
                    <a:pt x="1" y="20"/>
                    <a:pt x="1" y="20"/>
                    <a:pt x="2" y="19"/>
                  </a:cubicBezTo>
                  <a:cubicBezTo>
                    <a:pt x="3" y="19"/>
                    <a:pt x="4" y="19"/>
                    <a:pt x="5" y="18"/>
                  </a:cubicBezTo>
                  <a:cubicBezTo>
                    <a:pt x="6" y="18"/>
                    <a:pt x="6" y="18"/>
                    <a:pt x="6" y="18"/>
                  </a:cubicBezTo>
                  <a:cubicBezTo>
                    <a:pt x="6" y="18"/>
                    <a:pt x="6" y="18"/>
                    <a:pt x="6" y="18"/>
                  </a:cubicBezTo>
                  <a:cubicBezTo>
                    <a:pt x="6" y="17"/>
                    <a:pt x="6" y="17"/>
                    <a:pt x="6" y="17"/>
                  </a:cubicBezTo>
                  <a:cubicBezTo>
                    <a:pt x="5" y="17"/>
                    <a:pt x="5" y="18"/>
                    <a:pt x="5" y="18"/>
                  </a:cubicBezTo>
                  <a:cubicBezTo>
                    <a:pt x="4" y="18"/>
                    <a:pt x="4" y="18"/>
                    <a:pt x="4" y="17"/>
                  </a:cubicBezTo>
                  <a:cubicBezTo>
                    <a:pt x="4" y="17"/>
                    <a:pt x="4" y="17"/>
                    <a:pt x="4" y="17"/>
                  </a:cubicBezTo>
                  <a:cubicBezTo>
                    <a:pt x="5" y="17"/>
                    <a:pt x="5" y="16"/>
                    <a:pt x="6" y="16"/>
                  </a:cubicBezTo>
                  <a:cubicBezTo>
                    <a:pt x="7" y="16"/>
                    <a:pt x="8" y="16"/>
                    <a:pt x="9" y="15"/>
                  </a:cubicBezTo>
                  <a:cubicBezTo>
                    <a:pt x="9" y="15"/>
                    <a:pt x="9" y="15"/>
                    <a:pt x="10" y="15"/>
                  </a:cubicBezTo>
                  <a:cubicBezTo>
                    <a:pt x="10" y="15"/>
                    <a:pt x="11" y="15"/>
                    <a:pt x="12" y="15"/>
                  </a:cubicBezTo>
                  <a:cubicBezTo>
                    <a:pt x="12" y="15"/>
                    <a:pt x="12" y="15"/>
                    <a:pt x="12" y="15"/>
                  </a:cubicBezTo>
                  <a:cubicBezTo>
                    <a:pt x="12" y="15"/>
                    <a:pt x="12" y="16"/>
                    <a:pt x="12" y="16"/>
                  </a:cubicBezTo>
                  <a:cubicBezTo>
                    <a:pt x="11" y="16"/>
                    <a:pt x="11" y="16"/>
                    <a:pt x="11" y="16"/>
                  </a:cubicBezTo>
                  <a:cubicBezTo>
                    <a:pt x="11" y="16"/>
                    <a:pt x="11" y="16"/>
                    <a:pt x="11" y="16"/>
                  </a:cubicBezTo>
                  <a:cubicBezTo>
                    <a:pt x="11" y="16"/>
                    <a:pt x="11" y="16"/>
                    <a:pt x="11" y="16"/>
                  </a:cubicBezTo>
                  <a:cubicBezTo>
                    <a:pt x="12" y="16"/>
                    <a:pt x="12" y="16"/>
                    <a:pt x="13" y="16"/>
                  </a:cubicBezTo>
                  <a:cubicBezTo>
                    <a:pt x="14" y="16"/>
                    <a:pt x="14" y="16"/>
                    <a:pt x="15" y="15"/>
                  </a:cubicBezTo>
                  <a:cubicBezTo>
                    <a:pt x="15" y="15"/>
                    <a:pt x="15" y="15"/>
                    <a:pt x="15" y="15"/>
                  </a:cubicBezTo>
                  <a:cubicBezTo>
                    <a:pt x="16" y="16"/>
                    <a:pt x="17" y="15"/>
                    <a:pt x="19" y="15"/>
                  </a:cubicBezTo>
                  <a:cubicBezTo>
                    <a:pt x="19" y="15"/>
                    <a:pt x="19" y="15"/>
                    <a:pt x="19" y="15"/>
                  </a:cubicBezTo>
                  <a:cubicBezTo>
                    <a:pt x="19" y="15"/>
                    <a:pt x="19" y="15"/>
                    <a:pt x="19" y="15"/>
                  </a:cubicBezTo>
                  <a:cubicBezTo>
                    <a:pt x="18" y="15"/>
                    <a:pt x="18" y="15"/>
                    <a:pt x="18" y="15"/>
                  </a:cubicBezTo>
                  <a:cubicBezTo>
                    <a:pt x="17" y="15"/>
                    <a:pt x="16" y="16"/>
                    <a:pt x="15" y="16"/>
                  </a:cubicBezTo>
                  <a:cubicBezTo>
                    <a:pt x="14" y="16"/>
                    <a:pt x="14" y="16"/>
                    <a:pt x="14" y="17"/>
                  </a:cubicBezTo>
                  <a:cubicBezTo>
                    <a:pt x="14" y="17"/>
                    <a:pt x="14" y="18"/>
                    <a:pt x="15" y="18"/>
                  </a:cubicBezTo>
                  <a:cubicBezTo>
                    <a:pt x="15" y="18"/>
                    <a:pt x="15" y="18"/>
                    <a:pt x="15" y="18"/>
                  </a:cubicBezTo>
                  <a:cubicBezTo>
                    <a:pt x="15" y="18"/>
                    <a:pt x="15" y="18"/>
                    <a:pt x="15" y="18"/>
                  </a:cubicBezTo>
                  <a:cubicBezTo>
                    <a:pt x="14" y="18"/>
                    <a:pt x="13" y="19"/>
                    <a:pt x="13" y="19"/>
                  </a:cubicBezTo>
                  <a:cubicBezTo>
                    <a:pt x="13" y="19"/>
                    <a:pt x="12" y="19"/>
                    <a:pt x="12" y="20"/>
                  </a:cubicBezTo>
                  <a:cubicBezTo>
                    <a:pt x="12" y="20"/>
                    <a:pt x="13" y="20"/>
                    <a:pt x="13" y="20"/>
                  </a:cubicBezTo>
                  <a:cubicBezTo>
                    <a:pt x="14" y="20"/>
                    <a:pt x="15" y="19"/>
                    <a:pt x="16" y="19"/>
                  </a:cubicBezTo>
                  <a:cubicBezTo>
                    <a:pt x="16" y="19"/>
                    <a:pt x="16" y="19"/>
                    <a:pt x="17" y="19"/>
                  </a:cubicBezTo>
                  <a:cubicBezTo>
                    <a:pt x="17" y="19"/>
                    <a:pt x="17" y="19"/>
                    <a:pt x="17" y="19"/>
                  </a:cubicBezTo>
                  <a:cubicBezTo>
                    <a:pt x="18" y="19"/>
                    <a:pt x="20" y="18"/>
                    <a:pt x="21" y="18"/>
                  </a:cubicBezTo>
                  <a:cubicBezTo>
                    <a:pt x="21" y="18"/>
                    <a:pt x="21" y="18"/>
                    <a:pt x="21" y="18"/>
                  </a:cubicBezTo>
                  <a:cubicBezTo>
                    <a:pt x="21" y="18"/>
                    <a:pt x="21" y="18"/>
                    <a:pt x="21" y="18"/>
                  </a:cubicBezTo>
                  <a:cubicBezTo>
                    <a:pt x="21" y="18"/>
                    <a:pt x="20" y="18"/>
                    <a:pt x="20" y="18"/>
                  </a:cubicBezTo>
                  <a:cubicBezTo>
                    <a:pt x="20" y="18"/>
                    <a:pt x="20" y="18"/>
                    <a:pt x="21" y="18"/>
                  </a:cubicBezTo>
                  <a:cubicBezTo>
                    <a:pt x="21" y="18"/>
                    <a:pt x="21" y="17"/>
                    <a:pt x="22" y="18"/>
                  </a:cubicBezTo>
                  <a:cubicBezTo>
                    <a:pt x="21" y="18"/>
                    <a:pt x="21" y="18"/>
                    <a:pt x="21" y="19"/>
                  </a:cubicBezTo>
                  <a:cubicBezTo>
                    <a:pt x="20" y="19"/>
                    <a:pt x="20" y="19"/>
                    <a:pt x="20" y="19"/>
                  </a:cubicBezTo>
                  <a:cubicBezTo>
                    <a:pt x="20" y="19"/>
                    <a:pt x="19" y="19"/>
                    <a:pt x="20" y="19"/>
                  </a:cubicBezTo>
                  <a:cubicBezTo>
                    <a:pt x="20" y="20"/>
                    <a:pt x="20" y="20"/>
                    <a:pt x="20" y="20"/>
                  </a:cubicBezTo>
                  <a:cubicBezTo>
                    <a:pt x="22" y="20"/>
                    <a:pt x="23" y="19"/>
                    <a:pt x="25" y="19"/>
                  </a:cubicBezTo>
                  <a:cubicBezTo>
                    <a:pt x="25" y="19"/>
                    <a:pt x="26" y="19"/>
                    <a:pt x="27" y="19"/>
                  </a:cubicBezTo>
                  <a:cubicBezTo>
                    <a:pt x="27" y="19"/>
                    <a:pt x="27" y="19"/>
                    <a:pt x="27" y="19"/>
                  </a:cubicBezTo>
                  <a:cubicBezTo>
                    <a:pt x="27" y="19"/>
                    <a:pt x="27" y="19"/>
                    <a:pt x="27" y="19"/>
                  </a:cubicBezTo>
                  <a:cubicBezTo>
                    <a:pt x="26" y="19"/>
                    <a:pt x="25" y="19"/>
                    <a:pt x="25" y="20"/>
                  </a:cubicBezTo>
                  <a:cubicBezTo>
                    <a:pt x="24" y="19"/>
                    <a:pt x="24" y="19"/>
                    <a:pt x="24" y="19"/>
                  </a:cubicBezTo>
                  <a:cubicBezTo>
                    <a:pt x="24" y="20"/>
                    <a:pt x="24" y="20"/>
                    <a:pt x="24" y="20"/>
                  </a:cubicBezTo>
                  <a:cubicBezTo>
                    <a:pt x="24" y="20"/>
                    <a:pt x="24" y="20"/>
                    <a:pt x="24" y="20"/>
                  </a:cubicBezTo>
                  <a:cubicBezTo>
                    <a:pt x="24" y="20"/>
                    <a:pt x="25" y="20"/>
                    <a:pt x="25" y="20"/>
                  </a:cubicBezTo>
                  <a:cubicBezTo>
                    <a:pt x="25" y="20"/>
                    <a:pt x="25" y="20"/>
                    <a:pt x="25" y="20"/>
                  </a:cubicBezTo>
                  <a:cubicBezTo>
                    <a:pt x="26" y="20"/>
                    <a:pt x="26" y="19"/>
                    <a:pt x="27" y="19"/>
                  </a:cubicBezTo>
                  <a:cubicBezTo>
                    <a:pt x="27" y="19"/>
                    <a:pt x="28" y="19"/>
                    <a:pt x="27" y="19"/>
                  </a:cubicBezTo>
                  <a:cubicBezTo>
                    <a:pt x="27" y="19"/>
                    <a:pt x="28" y="19"/>
                    <a:pt x="28" y="19"/>
                  </a:cubicBezTo>
                  <a:cubicBezTo>
                    <a:pt x="28" y="19"/>
                    <a:pt x="28" y="19"/>
                    <a:pt x="28" y="19"/>
                  </a:cubicBezTo>
                  <a:cubicBezTo>
                    <a:pt x="28" y="19"/>
                    <a:pt x="29" y="19"/>
                    <a:pt x="29" y="19"/>
                  </a:cubicBezTo>
                  <a:cubicBezTo>
                    <a:pt x="30" y="18"/>
                    <a:pt x="32" y="19"/>
                    <a:pt x="33" y="18"/>
                  </a:cubicBezTo>
                  <a:cubicBezTo>
                    <a:pt x="35" y="18"/>
                    <a:pt x="36" y="18"/>
                    <a:pt x="38" y="18"/>
                  </a:cubicBezTo>
                  <a:cubicBezTo>
                    <a:pt x="40" y="17"/>
                    <a:pt x="42" y="17"/>
                    <a:pt x="43" y="17"/>
                  </a:cubicBezTo>
                  <a:cubicBezTo>
                    <a:pt x="44" y="17"/>
                    <a:pt x="45" y="17"/>
                    <a:pt x="46" y="17"/>
                  </a:cubicBezTo>
                  <a:cubicBezTo>
                    <a:pt x="47" y="17"/>
                    <a:pt x="48" y="17"/>
                    <a:pt x="49" y="16"/>
                  </a:cubicBezTo>
                  <a:cubicBezTo>
                    <a:pt x="50" y="16"/>
                    <a:pt x="51" y="16"/>
                    <a:pt x="53" y="16"/>
                  </a:cubicBezTo>
                  <a:cubicBezTo>
                    <a:pt x="54" y="16"/>
                    <a:pt x="56" y="16"/>
                    <a:pt x="57" y="15"/>
                  </a:cubicBezTo>
                  <a:cubicBezTo>
                    <a:pt x="58" y="15"/>
                    <a:pt x="58" y="15"/>
                    <a:pt x="58" y="16"/>
                  </a:cubicBezTo>
                  <a:cubicBezTo>
                    <a:pt x="59" y="16"/>
                    <a:pt x="59" y="16"/>
                    <a:pt x="59" y="16"/>
                  </a:cubicBezTo>
                  <a:cubicBezTo>
                    <a:pt x="60" y="15"/>
                    <a:pt x="61" y="15"/>
                    <a:pt x="61" y="15"/>
                  </a:cubicBezTo>
                  <a:cubicBezTo>
                    <a:pt x="62" y="15"/>
                    <a:pt x="63" y="15"/>
                    <a:pt x="63" y="15"/>
                  </a:cubicBezTo>
                  <a:cubicBezTo>
                    <a:pt x="64" y="15"/>
                    <a:pt x="64" y="15"/>
                    <a:pt x="64" y="15"/>
                  </a:cubicBezTo>
                  <a:cubicBezTo>
                    <a:pt x="65" y="14"/>
                    <a:pt x="66" y="15"/>
                    <a:pt x="67" y="14"/>
                  </a:cubicBezTo>
                  <a:cubicBezTo>
                    <a:pt x="68" y="14"/>
                    <a:pt x="69" y="14"/>
                    <a:pt x="70" y="14"/>
                  </a:cubicBezTo>
                  <a:cubicBezTo>
                    <a:pt x="71" y="14"/>
                    <a:pt x="73" y="14"/>
                    <a:pt x="75" y="14"/>
                  </a:cubicBezTo>
                  <a:cubicBezTo>
                    <a:pt x="75" y="13"/>
                    <a:pt x="76" y="13"/>
                    <a:pt x="77" y="13"/>
                  </a:cubicBezTo>
                  <a:cubicBezTo>
                    <a:pt x="77" y="13"/>
                    <a:pt x="77" y="13"/>
                    <a:pt x="77" y="13"/>
                  </a:cubicBezTo>
                  <a:cubicBezTo>
                    <a:pt x="77" y="13"/>
                    <a:pt x="77" y="13"/>
                    <a:pt x="77" y="13"/>
                  </a:cubicBezTo>
                  <a:cubicBezTo>
                    <a:pt x="76" y="13"/>
                    <a:pt x="76" y="13"/>
                    <a:pt x="75" y="13"/>
                  </a:cubicBezTo>
                  <a:cubicBezTo>
                    <a:pt x="75" y="13"/>
                    <a:pt x="75" y="13"/>
                    <a:pt x="75" y="13"/>
                  </a:cubicBezTo>
                  <a:cubicBezTo>
                    <a:pt x="74" y="12"/>
                    <a:pt x="73" y="13"/>
                    <a:pt x="72" y="12"/>
                  </a:cubicBezTo>
                  <a:cubicBezTo>
                    <a:pt x="72" y="12"/>
                    <a:pt x="72" y="12"/>
                    <a:pt x="72" y="12"/>
                  </a:cubicBezTo>
                  <a:cubicBezTo>
                    <a:pt x="72" y="12"/>
                    <a:pt x="72" y="12"/>
                    <a:pt x="72" y="12"/>
                  </a:cubicBezTo>
                  <a:cubicBezTo>
                    <a:pt x="73" y="12"/>
                    <a:pt x="73" y="12"/>
                    <a:pt x="73" y="12"/>
                  </a:cubicBezTo>
                  <a:cubicBezTo>
                    <a:pt x="73" y="11"/>
                    <a:pt x="73" y="11"/>
                    <a:pt x="72" y="11"/>
                  </a:cubicBezTo>
                  <a:cubicBezTo>
                    <a:pt x="72" y="11"/>
                    <a:pt x="72" y="11"/>
                    <a:pt x="72" y="11"/>
                  </a:cubicBezTo>
                  <a:cubicBezTo>
                    <a:pt x="72" y="11"/>
                    <a:pt x="72" y="11"/>
                    <a:pt x="72" y="11"/>
                  </a:cubicBezTo>
                  <a:cubicBezTo>
                    <a:pt x="73" y="11"/>
                    <a:pt x="73" y="11"/>
                    <a:pt x="73" y="11"/>
                  </a:cubicBezTo>
                  <a:cubicBezTo>
                    <a:pt x="73" y="11"/>
                    <a:pt x="72" y="11"/>
                    <a:pt x="72" y="11"/>
                  </a:cubicBezTo>
                  <a:cubicBezTo>
                    <a:pt x="71" y="11"/>
                    <a:pt x="70" y="11"/>
                    <a:pt x="68" y="11"/>
                  </a:cubicBezTo>
                  <a:cubicBezTo>
                    <a:pt x="68" y="11"/>
                    <a:pt x="68" y="11"/>
                    <a:pt x="68" y="12"/>
                  </a:cubicBezTo>
                  <a:cubicBezTo>
                    <a:pt x="68" y="12"/>
                    <a:pt x="68" y="12"/>
                    <a:pt x="68" y="12"/>
                  </a:cubicBezTo>
                  <a:cubicBezTo>
                    <a:pt x="68" y="12"/>
                    <a:pt x="67" y="12"/>
                    <a:pt x="67" y="12"/>
                  </a:cubicBezTo>
                  <a:cubicBezTo>
                    <a:pt x="66" y="12"/>
                    <a:pt x="66" y="12"/>
                    <a:pt x="66" y="12"/>
                  </a:cubicBezTo>
                  <a:cubicBezTo>
                    <a:pt x="66" y="12"/>
                    <a:pt x="65" y="12"/>
                    <a:pt x="65" y="12"/>
                  </a:cubicBezTo>
                  <a:cubicBezTo>
                    <a:pt x="65" y="12"/>
                    <a:pt x="64" y="12"/>
                    <a:pt x="64" y="12"/>
                  </a:cubicBezTo>
                  <a:cubicBezTo>
                    <a:pt x="64" y="13"/>
                    <a:pt x="63" y="13"/>
                    <a:pt x="63" y="13"/>
                  </a:cubicBezTo>
                  <a:cubicBezTo>
                    <a:pt x="62" y="13"/>
                    <a:pt x="62" y="13"/>
                    <a:pt x="61" y="13"/>
                  </a:cubicBezTo>
                  <a:cubicBezTo>
                    <a:pt x="61" y="13"/>
                    <a:pt x="61" y="13"/>
                    <a:pt x="61" y="13"/>
                  </a:cubicBezTo>
                  <a:cubicBezTo>
                    <a:pt x="62" y="12"/>
                    <a:pt x="62" y="12"/>
                    <a:pt x="63" y="12"/>
                  </a:cubicBezTo>
                  <a:cubicBezTo>
                    <a:pt x="63" y="12"/>
                    <a:pt x="63" y="12"/>
                    <a:pt x="63" y="12"/>
                  </a:cubicBezTo>
                  <a:cubicBezTo>
                    <a:pt x="63" y="12"/>
                    <a:pt x="63" y="12"/>
                    <a:pt x="63" y="12"/>
                  </a:cubicBezTo>
                  <a:cubicBezTo>
                    <a:pt x="62" y="12"/>
                    <a:pt x="62" y="12"/>
                    <a:pt x="61" y="12"/>
                  </a:cubicBezTo>
                  <a:cubicBezTo>
                    <a:pt x="61" y="12"/>
                    <a:pt x="61" y="12"/>
                    <a:pt x="61" y="12"/>
                  </a:cubicBezTo>
                  <a:cubicBezTo>
                    <a:pt x="61" y="13"/>
                    <a:pt x="60" y="12"/>
                    <a:pt x="60" y="13"/>
                  </a:cubicBezTo>
                  <a:cubicBezTo>
                    <a:pt x="59" y="13"/>
                    <a:pt x="59" y="12"/>
                    <a:pt x="59" y="12"/>
                  </a:cubicBezTo>
                  <a:cubicBezTo>
                    <a:pt x="60" y="12"/>
                    <a:pt x="59" y="12"/>
                    <a:pt x="59" y="12"/>
                  </a:cubicBezTo>
                  <a:cubicBezTo>
                    <a:pt x="58" y="12"/>
                    <a:pt x="57" y="12"/>
                    <a:pt x="57" y="12"/>
                  </a:cubicBezTo>
                  <a:cubicBezTo>
                    <a:pt x="56" y="12"/>
                    <a:pt x="56" y="12"/>
                    <a:pt x="55" y="12"/>
                  </a:cubicBezTo>
                  <a:cubicBezTo>
                    <a:pt x="55" y="12"/>
                    <a:pt x="55" y="12"/>
                    <a:pt x="55" y="12"/>
                  </a:cubicBezTo>
                  <a:cubicBezTo>
                    <a:pt x="55" y="12"/>
                    <a:pt x="55" y="12"/>
                    <a:pt x="55" y="12"/>
                  </a:cubicBezTo>
                  <a:cubicBezTo>
                    <a:pt x="55" y="12"/>
                    <a:pt x="55" y="12"/>
                    <a:pt x="55" y="12"/>
                  </a:cubicBezTo>
                  <a:cubicBezTo>
                    <a:pt x="55" y="12"/>
                    <a:pt x="55" y="12"/>
                    <a:pt x="55" y="12"/>
                  </a:cubicBezTo>
                  <a:cubicBezTo>
                    <a:pt x="55" y="12"/>
                    <a:pt x="56" y="12"/>
                    <a:pt x="56" y="12"/>
                  </a:cubicBezTo>
                  <a:cubicBezTo>
                    <a:pt x="56" y="12"/>
                    <a:pt x="56" y="12"/>
                    <a:pt x="56" y="12"/>
                  </a:cubicBezTo>
                  <a:cubicBezTo>
                    <a:pt x="56" y="12"/>
                    <a:pt x="56" y="12"/>
                    <a:pt x="56" y="12"/>
                  </a:cubicBezTo>
                  <a:cubicBezTo>
                    <a:pt x="56" y="12"/>
                    <a:pt x="56" y="12"/>
                    <a:pt x="56" y="11"/>
                  </a:cubicBezTo>
                  <a:cubicBezTo>
                    <a:pt x="56" y="11"/>
                    <a:pt x="56" y="11"/>
                    <a:pt x="56" y="11"/>
                  </a:cubicBezTo>
                  <a:cubicBezTo>
                    <a:pt x="56" y="11"/>
                    <a:pt x="56" y="11"/>
                    <a:pt x="56" y="11"/>
                  </a:cubicBezTo>
                  <a:cubicBezTo>
                    <a:pt x="56" y="11"/>
                    <a:pt x="56" y="11"/>
                    <a:pt x="56" y="11"/>
                  </a:cubicBezTo>
                  <a:cubicBezTo>
                    <a:pt x="56" y="11"/>
                    <a:pt x="56" y="11"/>
                    <a:pt x="56" y="11"/>
                  </a:cubicBezTo>
                  <a:cubicBezTo>
                    <a:pt x="56" y="11"/>
                    <a:pt x="56" y="12"/>
                    <a:pt x="56" y="12"/>
                  </a:cubicBezTo>
                  <a:cubicBezTo>
                    <a:pt x="56" y="12"/>
                    <a:pt x="56" y="11"/>
                    <a:pt x="56" y="12"/>
                  </a:cubicBezTo>
                  <a:cubicBezTo>
                    <a:pt x="56" y="12"/>
                    <a:pt x="56" y="12"/>
                    <a:pt x="56" y="12"/>
                  </a:cubicBezTo>
                  <a:cubicBezTo>
                    <a:pt x="56" y="12"/>
                    <a:pt x="55" y="12"/>
                    <a:pt x="55" y="12"/>
                  </a:cubicBezTo>
                  <a:cubicBezTo>
                    <a:pt x="55" y="12"/>
                    <a:pt x="55" y="12"/>
                    <a:pt x="55" y="12"/>
                  </a:cubicBezTo>
                  <a:cubicBezTo>
                    <a:pt x="55" y="11"/>
                    <a:pt x="54" y="12"/>
                    <a:pt x="54" y="12"/>
                  </a:cubicBezTo>
                  <a:cubicBezTo>
                    <a:pt x="52" y="12"/>
                    <a:pt x="50" y="12"/>
                    <a:pt x="48" y="12"/>
                  </a:cubicBezTo>
                  <a:cubicBezTo>
                    <a:pt x="48" y="12"/>
                    <a:pt x="47" y="12"/>
                    <a:pt x="46" y="12"/>
                  </a:cubicBezTo>
                  <a:cubicBezTo>
                    <a:pt x="46" y="12"/>
                    <a:pt x="45" y="13"/>
                    <a:pt x="44" y="13"/>
                  </a:cubicBezTo>
                  <a:cubicBezTo>
                    <a:pt x="42" y="13"/>
                    <a:pt x="41" y="13"/>
                    <a:pt x="39" y="13"/>
                  </a:cubicBezTo>
                  <a:cubicBezTo>
                    <a:pt x="37" y="13"/>
                    <a:pt x="36" y="13"/>
                    <a:pt x="34" y="13"/>
                  </a:cubicBezTo>
                  <a:cubicBezTo>
                    <a:pt x="34" y="14"/>
                    <a:pt x="33" y="14"/>
                    <a:pt x="32" y="13"/>
                  </a:cubicBezTo>
                  <a:cubicBezTo>
                    <a:pt x="31" y="13"/>
                    <a:pt x="31" y="13"/>
                    <a:pt x="30" y="13"/>
                  </a:cubicBezTo>
                  <a:cubicBezTo>
                    <a:pt x="29" y="13"/>
                    <a:pt x="29" y="13"/>
                    <a:pt x="29" y="13"/>
                  </a:cubicBezTo>
                  <a:cubicBezTo>
                    <a:pt x="29" y="13"/>
                    <a:pt x="28" y="13"/>
                    <a:pt x="28" y="13"/>
                  </a:cubicBezTo>
                  <a:cubicBezTo>
                    <a:pt x="27" y="14"/>
                    <a:pt x="26" y="13"/>
                    <a:pt x="26" y="14"/>
                  </a:cubicBezTo>
                  <a:cubicBezTo>
                    <a:pt x="26" y="14"/>
                    <a:pt x="26" y="14"/>
                    <a:pt x="26" y="14"/>
                  </a:cubicBezTo>
                  <a:cubicBezTo>
                    <a:pt x="26" y="14"/>
                    <a:pt x="26" y="13"/>
                    <a:pt x="26" y="13"/>
                  </a:cubicBezTo>
                  <a:cubicBezTo>
                    <a:pt x="27" y="13"/>
                    <a:pt x="27" y="13"/>
                    <a:pt x="28" y="13"/>
                  </a:cubicBezTo>
                  <a:cubicBezTo>
                    <a:pt x="28" y="13"/>
                    <a:pt x="29" y="12"/>
                    <a:pt x="29" y="12"/>
                  </a:cubicBezTo>
                  <a:cubicBezTo>
                    <a:pt x="30" y="12"/>
                    <a:pt x="32" y="12"/>
                    <a:pt x="33" y="12"/>
                  </a:cubicBezTo>
                  <a:cubicBezTo>
                    <a:pt x="34" y="12"/>
                    <a:pt x="34" y="11"/>
                    <a:pt x="35" y="11"/>
                  </a:cubicBezTo>
                  <a:cubicBezTo>
                    <a:pt x="36" y="11"/>
                    <a:pt x="36" y="11"/>
                    <a:pt x="37" y="11"/>
                  </a:cubicBezTo>
                  <a:cubicBezTo>
                    <a:pt x="38" y="10"/>
                    <a:pt x="40" y="11"/>
                    <a:pt x="42" y="10"/>
                  </a:cubicBezTo>
                  <a:cubicBezTo>
                    <a:pt x="43" y="10"/>
                    <a:pt x="45" y="10"/>
                    <a:pt x="46" y="10"/>
                  </a:cubicBezTo>
                  <a:cubicBezTo>
                    <a:pt x="47" y="10"/>
                    <a:pt x="49" y="9"/>
                    <a:pt x="50" y="9"/>
                  </a:cubicBezTo>
                  <a:cubicBezTo>
                    <a:pt x="51" y="9"/>
                    <a:pt x="53" y="9"/>
                    <a:pt x="54" y="8"/>
                  </a:cubicBezTo>
                  <a:cubicBezTo>
                    <a:pt x="56" y="8"/>
                    <a:pt x="57" y="8"/>
                    <a:pt x="59" y="8"/>
                  </a:cubicBezTo>
                  <a:cubicBezTo>
                    <a:pt x="60" y="8"/>
                    <a:pt x="60" y="8"/>
                    <a:pt x="61" y="8"/>
                  </a:cubicBezTo>
                  <a:cubicBezTo>
                    <a:pt x="63" y="8"/>
                    <a:pt x="64" y="8"/>
                    <a:pt x="65" y="8"/>
                  </a:cubicBezTo>
                  <a:cubicBezTo>
                    <a:pt x="65" y="8"/>
                    <a:pt x="65" y="8"/>
                    <a:pt x="65" y="8"/>
                  </a:cubicBezTo>
                  <a:cubicBezTo>
                    <a:pt x="65" y="8"/>
                    <a:pt x="66" y="8"/>
                    <a:pt x="66" y="8"/>
                  </a:cubicBezTo>
                  <a:cubicBezTo>
                    <a:pt x="67" y="8"/>
                    <a:pt x="68" y="8"/>
                    <a:pt x="69" y="8"/>
                  </a:cubicBezTo>
                  <a:cubicBezTo>
                    <a:pt x="70" y="8"/>
                    <a:pt x="70" y="8"/>
                    <a:pt x="70" y="8"/>
                  </a:cubicBezTo>
                  <a:cubicBezTo>
                    <a:pt x="71" y="8"/>
                    <a:pt x="72" y="8"/>
                    <a:pt x="73" y="8"/>
                  </a:cubicBezTo>
                  <a:cubicBezTo>
                    <a:pt x="73" y="8"/>
                    <a:pt x="74" y="7"/>
                    <a:pt x="74" y="7"/>
                  </a:cubicBezTo>
                  <a:cubicBezTo>
                    <a:pt x="74" y="7"/>
                    <a:pt x="75" y="6"/>
                    <a:pt x="75" y="7"/>
                  </a:cubicBezTo>
                  <a:cubicBezTo>
                    <a:pt x="76" y="7"/>
                    <a:pt x="76" y="7"/>
                    <a:pt x="76" y="7"/>
                  </a:cubicBezTo>
                  <a:cubicBezTo>
                    <a:pt x="75" y="7"/>
                    <a:pt x="76" y="7"/>
                    <a:pt x="76" y="7"/>
                  </a:cubicBezTo>
                  <a:cubicBezTo>
                    <a:pt x="76" y="7"/>
                    <a:pt x="76" y="7"/>
                    <a:pt x="77" y="7"/>
                  </a:cubicBezTo>
                  <a:cubicBezTo>
                    <a:pt x="77" y="7"/>
                    <a:pt x="77" y="7"/>
                    <a:pt x="77" y="7"/>
                  </a:cubicBezTo>
                  <a:cubicBezTo>
                    <a:pt x="77" y="6"/>
                    <a:pt x="78" y="6"/>
                    <a:pt x="78" y="6"/>
                  </a:cubicBezTo>
                  <a:cubicBezTo>
                    <a:pt x="79" y="7"/>
                    <a:pt x="79" y="6"/>
                    <a:pt x="80" y="6"/>
                  </a:cubicBezTo>
                  <a:cubicBezTo>
                    <a:pt x="80" y="6"/>
                    <a:pt x="80" y="6"/>
                    <a:pt x="80" y="6"/>
                  </a:cubicBezTo>
                  <a:cubicBezTo>
                    <a:pt x="81" y="6"/>
                    <a:pt x="81" y="6"/>
                    <a:pt x="81" y="6"/>
                  </a:cubicBezTo>
                  <a:cubicBezTo>
                    <a:pt x="81" y="5"/>
                    <a:pt x="82" y="5"/>
                    <a:pt x="82" y="5"/>
                  </a:cubicBezTo>
                  <a:cubicBezTo>
                    <a:pt x="83" y="5"/>
                    <a:pt x="85" y="6"/>
                    <a:pt x="86" y="5"/>
                  </a:cubicBezTo>
                  <a:cubicBezTo>
                    <a:pt x="86" y="5"/>
                    <a:pt x="86" y="5"/>
                    <a:pt x="86" y="5"/>
                  </a:cubicBezTo>
                  <a:cubicBezTo>
                    <a:pt x="87" y="4"/>
                    <a:pt x="88" y="5"/>
                    <a:pt x="89" y="5"/>
                  </a:cubicBezTo>
                  <a:cubicBezTo>
                    <a:pt x="90" y="5"/>
                    <a:pt x="91" y="4"/>
                    <a:pt x="93" y="4"/>
                  </a:cubicBezTo>
                  <a:cubicBezTo>
                    <a:pt x="93" y="4"/>
                    <a:pt x="93" y="4"/>
                    <a:pt x="94" y="4"/>
                  </a:cubicBezTo>
                  <a:cubicBezTo>
                    <a:pt x="94" y="4"/>
                    <a:pt x="94" y="4"/>
                    <a:pt x="94" y="4"/>
                  </a:cubicBezTo>
                  <a:cubicBezTo>
                    <a:pt x="95" y="4"/>
                    <a:pt x="96" y="4"/>
                    <a:pt x="96" y="4"/>
                  </a:cubicBezTo>
                  <a:cubicBezTo>
                    <a:pt x="97" y="4"/>
                    <a:pt x="97" y="4"/>
                    <a:pt x="97" y="4"/>
                  </a:cubicBezTo>
                  <a:cubicBezTo>
                    <a:pt x="99" y="3"/>
                    <a:pt x="100" y="4"/>
                    <a:pt x="102" y="3"/>
                  </a:cubicBezTo>
                  <a:cubicBezTo>
                    <a:pt x="103" y="3"/>
                    <a:pt x="104" y="3"/>
                    <a:pt x="105" y="3"/>
                  </a:cubicBezTo>
                  <a:cubicBezTo>
                    <a:pt x="105" y="3"/>
                    <a:pt x="106" y="3"/>
                    <a:pt x="107" y="3"/>
                  </a:cubicBezTo>
                  <a:cubicBezTo>
                    <a:pt x="109" y="3"/>
                    <a:pt x="111" y="3"/>
                    <a:pt x="114" y="3"/>
                  </a:cubicBezTo>
                  <a:cubicBezTo>
                    <a:pt x="115" y="3"/>
                    <a:pt x="115" y="2"/>
                    <a:pt x="116" y="3"/>
                  </a:cubicBezTo>
                  <a:cubicBezTo>
                    <a:pt x="116" y="3"/>
                    <a:pt x="117" y="3"/>
                    <a:pt x="117" y="3"/>
                  </a:cubicBezTo>
                  <a:cubicBezTo>
                    <a:pt x="117" y="3"/>
                    <a:pt x="117" y="3"/>
                    <a:pt x="117" y="2"/>
                  </a:cubicBezTo>
                  <a:cubicBezTo>
                    <a:pt x="117" y="2"/>
                    <a:pt x="117" y="2"/>
                    <a:pt x="117" y="2"/>
                  </a:cubicBezTo>
                  <a:cubicBezTo>
                    <a:pt x="115" y="2"/>
                    <a:pt x="114" y="2"/>
                    <a:pt x="112" y="2"/>
                  </a:cubicBezTo>
                  <a:cubicBezTo>
                    <a:pt x="112" y="2"/>
                    <a:pt x="112" y="2"/>
                    <a:pt x="112" y="2"/>
                  </a:cubicBezTo>
                  <a:cubicBezTo>
                    <a:pt x="111" y="2"/>
                    <a:pt x="110" y="2"/>
                    <a:pt x="109" y="2"/>
                  </a:cubicBezTo>
                  <a:cubicBezTo>
                    <a:pt x="109" y="2"/>
                    <a:pt x="108" y="1"/>
                    <a:pt x="108" y="1"/>
                  </a:cubicBezTo>
                  <a:cubicBezTo>
                    <a:pt x="108" y="1"/>
                    <a:pt x="108" y="1"/>
                    <a:pt x="108" y="1"/>
                  </a:cubicBezTo>
                  <a:cubicBezTo>
                    <a:pt x="108" y="1"/>
                    <a:pt x="108" y="1"/>
                    <a:pt x="108" y="1"/>
                  </a:cubicBezTo>
                  <a:cubicBezTo>
                    <a:pt x="109" y="1"/>
                    <a:pt x="109" y="1"/>
                    <a:pt x="110" y="1"/>
                  </a:cubicBezTo>
                  <a:cubicBezTo>
                    <a:pt x="111" y="1"/>
                    <a:pt x="112" y="1"/>
                    <a:pt x="113" y="1"/>
                  </a:cubicBezTo>
                  <a:cubicBezTo>
                    <a:pt x="113" y="1"/>
                    <a:pt x="114" y="1"/>
                    <a:pt x="114" y="1"/>
                  </a:cubicBezTo>
                  <a:cubicBezTo>
                    <a:pt x="115" y="1"/>
                    <a:pt x="115" y="1"/>
                    <a:pt x="116" y="1"/>
                  </a:cubicBezTo>
                  <a:cubicBezTo>
                    <a:pt x="117" y="1"/>
                    <a:pt x="118" y="1"/>
                    <a:pt x="118" y="1"/>
                  </a:cubicBezTo>
                  <a:cubicBezTo>
                    <a:pt x="119" y="1"/>
                    <a:pt x="119" y="1"/>
                    <a:pt x="119" y="1"/>
                  </a:cubicBezTo>
                  <a:cubicBezTo>
                    <a:pt x="119" y="1"/>
                    <a:pt x="119" y="1"/>
                    <a:pt x="119" y="1"/>
                  </a:cubicBezTo>
                  <a:cubicBezTo>
                    <a:pt x="119" y="1"/>
                    <a:pt x="119" y="1"/>
                    <a:pt x="120" y="1"/>
                  </a:cubicBezTo>
                  <a:cubicBezTo>
                    <a:pt x="120" y="1"/>
                    <a:pt x="120" y="1"/>
                    <a:pt x="120" y="1"/>
                  </a:cubicBezTo>
                  <a:cubicBezTo>
                    <a:pt x="122" y="1"/>
                    <a:pt x="123" y="1"/>
                    <a:pt x="124" y="1"/>
                  </a:cubicBezTo>
                  <a:cubicBezTo>
                    <a:pt x="125" y="1"/>
                    <a:pt x="125" y="1"/>
                    <a:pt x="125" y="1"/>
                  </a:cubicBezTo>
                  <a:cubicBezTo>
                    <a:pt x="126" y="0"/>
                    <a:pt x="126" y="0"/>
                    <a:pt x="126" y="0"/>
                  </a:cubicBezTo>
                  <a:cubicBezTo>
                    <a:pt x="127" y="1"/>
                    <a:pt x="127" y="1"/>
                    <a:pt x="127" y="0"/>
                  </a:cubicBezTo>
                  <a:cubicBezTo>
                    <a:pt x="127" y="0"/>
                    <a:pt x="127" y="0"/>
                    <a:pt x="127" y="0"/>
                  </a:cubicBezTo>
                  <a:cubicBezTo>
                    <a:pt x="129" y="0"/>
                    <a:pt x="130" y="0"/>
                    <a:pt x="131" y="0"/>
                  </a:cubicBezTo>
                  <a:cubicBezTo>
                    <a:pt x="132" y="0"/>
                    <a:pt x="133" y="0"/>
                    <a:pt x="134" y="1"/>
                  </a:cubicBezTo>
                  <a:cubicBezTo>
                    <a:pt x="134" y="1"/>
                    <a:pt x="134" y="1"/>
                    <a:pt x="134" y="1"/>
                  </a:cubicBezTo>
                  <a:cubicBezTo>
                    <a:pt x="135" y="0"/>
                    <a:pt x="135" y="0"/>
                    <a:pt x="136" y="0"/>
                  </a:cubicBezTo>
                  <a:cubicBezTo>
                    <a:pt x="136" y="1"/>
                    <a:pt x="136" y="1"/>
                    <a:pt x="136" y="1"/>
                  </a:cubicBezTo>
                  <a:cubicBezTo>
                    <a:pt x="136" y="1"/>
                    <a:pt x="136" y="1"/>
                    <a:pt x="136" y="1"/>
                  </a:cubicBezTo>
                  <a:cubicBezTo>
                    <a:pt x="136" y="1"/>
                    <a:pt x="136" y="1"/>
                    <a:pt x="136" y="1"/>
                  </a:cubicBezTo>
                  <a:cubicBezTo>
                    <a:pt x="136" y="1"/>
                    <a:pt x="136" y="1"/>
                    <a:pt x="137" y="1"/>
                  </a:cubicBezTo>
                  <a:cubicBezTo>
                    <a:pt x="137" y="0"/>
                    <a:pt x="137" y="0"/>
                    <a:pt x="138" y="0"/>
                  </a:cubicBezTo>
                  <a:cubicBezTo>
                    <a:pt x="138" y="1"/>
                    <a:pt x="138" y="1"/>
                    <a:pt x="139" y="1"/>
                  </a:cubicBezTo>
                  <a:cubicBezTo>
                    <a:pt x="139" y="2"/>
                    <a:pt x="138" y="2"/>
                    <a:pt x="138" y="2"/>
                  </a:cubicBezTo>
                  <a:cubicBezTo>
                    <a:pt x="138" y="2"/>
                    <a:pt x="138" y="2"/>
                    <a:pt x="138" y="2"/>
                  </a:cubicBezTo>
                  <a:cubicBezTo>
                    <a:pt x="139" y="3"/>
                    <a:pt x="139" y="3"/>
                    <a:pt x="140" y="3"/>
                  </a:cubicBezTo>
                  <a:cubicBezTo>
                    <a:pt x="140" y="3"/>
                    <a:pt x="140" y="3"/>
                    <a:pt x="140" y="3"/>
                  </a:cubicBezTo>
                  <a:cubicBezTo>
                    <a:pt x="140" y="3"/>
                    <a:pt x="140" y="4"/>
                    <a:pt x="140" y="4"/>
                  </a:cubicBezTo>
                  <a:cubicBezTo>
                    <a:pt x="140" y="4"/>
                    <a:pt x="140" y="4"/>
                    <a:pt x="139" y="4"/>
                  </a:cubicBezTo>
                  <a:cubicBezTo>
                    <a:pt x="139" y="4"/>
                    <a:pt x="139" y="4"/>
                    <a:pt x="139" y="4"/>
                  </a:cubicBezTo>
                  <a:cubicBezTo>
                    <a:pt x="139" y="3"/>
                    <a:pt x="139" y="4"/>
                    <a:pt x="139" y="4"/>
                  </a:cubicBezTo>
                  <a:cubicBezTo>
                    <a:pt x="138" y="4"/>
                    <a:pt x="139" y="4"/>
                    <a:pt x="139" y="4"/>
                  </a:cubicBezTo>
                  <a:cubicBezTo>
                    <a:pt x="139" y="4"/>
                    <a:pt x="139" y="4"/>
                    <a:pt x="139" y="4"/>
                  </a:cubicBezTo>
                  <a:cubicBezTo>
                    <a:pt x="139" y="4"/>
                    <a:pt x="140" y="4"/>
                    <a:pt x="140" y="4"/>
                  </a:cubicBezTo>
                  <a:cubicBezTo>
                    <a:pt x="140" y="5"/>
                    <a:pt x="140" y="4"/>
                    <a:pt x="139" y="4"/>
                  </a:cubicBezTo>
                  <a:cubicBezTo>
                    <a:pt x="139" y="5"/>
                    <a:pt x="139" y="5"/>
                    <a:pt x="139" y="6"/>
                  </a:cubicBezTo>
                  <a:cubicBezTo>
                    <a:pt x="139" y="6"/>
                    <a:pt x="140" y="6"/>
                    <a:pt x="140" y="6"/>
                  </a:cubicBezTo>
                  <a:cubicBezTo>
                    <a:pt x="139" y="7"/>
                    <a:pt x="140" y="7"/>
                    <a:pt x="140" y="8"/>
                  </a:cubicBezTo>
                  <a:cubicBezTo>
                    <a:pt x="140" y="8"/>
                    <a:pt x="140" y="8"/>
                    <a:pt x="140" y="8"/>
                  </a:cubicBezTo>
                  <a:cubicBezTo>
                    <a:pt x="140" y="9"/>
                    <a:pt x="141" y="9"/>
                    <a:pt x="140" y="10"/>
                  </a:cubicBezTo>
                  <a:cubicBezTo>
                    <a:pt x="140" y="10"/>
                    <a:pt x="140" y="10"/>
                    <a:pt x="140" y="10"/>
                  </a:cubicBezTo>
                  <a:cubicBezTo>
                    <a:pt x="140" y="11"/>
                    <a:pt x="141" y="11"/>
                    <a:pt x="141" y="12"/>
                  </a:cubicBezTo>
                  <a:cubicBezTo>
                    <a:pt x="142" y="12"/>
                    <a:pt x="142" y="12"/>
                    <a:pt x="142" y="12"/>
                  </a:cubicBezTo>
                  <a:cubicBezTo>
                    <a:pt x="143" y="12"/>
                    <a:pt x="143" y="12"/>
                    <a:pt x="144" y="12"/>
                  </a:cubicBezTo>
                  <a:cubicBezTo>
                    <a:pt x="144" y="12"/>
                    <a:pt x="144" y="12"/>
                    <a:pt x="144" y="12"/>
                  </a:cubicBezTo>
                  <a:cubicBezTo>
                    <a:pt x="144" y="12"/>
                    <a:pt x="144" y="12"/>
                    <a:pt x="144" y="12"/>
                  </a:cubicBezTo>
                  <a:cubicBezTo>
                    <a:pt x="144" y="13"/>
                    <a:pt x="143" y="12"/>
                    <a:pt x="143" y="13"/>
                  </a:cubicBezTo>
                  <a:cubicBezTo>
                    <a:pt x="143" y="13"/>
                    <a:pt x="143" y="12"/>
                    <a:pt x="143" y="13"/>
                  </a:cubicBezTo>
                  <a:cubicBezTo>
                    <a:pt x="143" y="13"/>
                    <a:pt x="142" y="13"/>
                    <a:pt x="142" y="13"/>
                  </a:cubicBezTo>
                  <a:cubicBezTo>
                    <a:pt x="142" y="13"/>
                    <a:pt x="142" y="13"/>
                    <a:pt x="142" y="14"/>
                  </a:cubicBezTo>
                  <a:cubicBezTo>
                    <a:pt x="142" y="14"/>
                    <a:pt x="142" y="14"/>
                    <a:pt x="142" y="14"/>
                  </a:cubicBezTo>
                  <a:cubicBezTo>
                    <a:pt x="142" y="15"/>
                    <a:pt x="142" y="15"/>
                    <a:pt x="143" y="15"/>
                  </a:cubicBezTo>
                  <a:cubicBezTo>
                    <a:pt x="143" y="15"/>
                    <a:pt x="143" y="15"/>
                    <a:pt x="144" y="16"/>
                  </a:cubicBezTo>
                  <a:cubicBezTo>
                    <a:pt x="144" y="16"/>
                    <a:pt x="144" y="16"/>
                    <a:pt x="144" y="16"/>
                  </a:cubicBezTo>
                  <a:cubicBezTo>
                    <a:pt x="144" y="16"/>
                    <a:pt x="145" y="16"/>
                    <a:pt x="145" y="16"/>
                  </a:cubicBezTo>
                  <a:cubicBezTo>
                    <a:pt x="145" y="16"/>
                    <a:pt x="146" y="16"/>
                    <a:pt x="146" y="16"/>
                  </a:cubicBezTo>
                  <a:cubicBezTo>
                    <a:pt x="147" y="16"/>
                    <a:pt x="148" y="16"/>
                    <a:pt x="149" y="16"/>
                  </a:cubicBezTo>
                  <a:cubicBezTo>
                    <a:pt x="149" y="16"/>
                    <a:pt x="150" y="16"/>
                    <a:pt x="150" y="16"/>
                  </a:cubicBezTo>
                  <a:cubicBezTo>
                    <a:pt x="150" y="15"/>
                    <a:pt x="151" y="15"/>
                    <a:pt x="151" y="15"/>
                  </a:cubicBezTo>
                  <a:cubicBezTo>
                    <a:pt x="152" y="15"/>
                    <a:pt x="152" y="16"/>
                    <a:pt x="153" y="16"/>
                  </a:cubicBezTo>
                  <a:cubicBezTo>
                    <a:pt x="152" y="17"/>
                    <a:pt x="152" y="17"/>
                    <a:pt x="152" y="17"/>
                  </a:cubicBezTo>
                  <a:cubicBezTo>
                    <a:pt x="151" y="17"/>
                    <a:pt x="151" y="17"/>
                    <a:pt x="151" y="17"/>
                  </a:cubicBezTo>
                  <a:cubicBezTo>
                    <a:pt x="151" y="17"/>
                    <a:pt x="151" y="17"/>
                    <a:pt x="151" y="17"/>
                  </a:cubicBezTo>
                  <a:cubicBezTo>
                    <a:pt x="151" y="18"/>
                    <a:pt x="151" y="17"/>
                    <a:pt x="151" y="17"/>
                  </a:cubicBezTo>
                  <a:cubicBezTo>
                    <a:pt x="151" y="17"/>
                    <a:pt x="151" y="17"/>
                    <a:pt x="152" y="17"/>
                  </a:cubicBezTo>
                  <a:cubicBezTo>
                    <a:pt x="152" y="18"/>
                    <a:pt x="153" y="18"/>
                    <a:pt x="153" y="17"/>
                  </a:cubicBezTo>
                  <a:cubicBezTo>
                    <a:pt x="153" y="17"/>
                    <a:pt x="153" y="18"/>
                    <a:pt x="153" y="18"/>
                  </a:cubicBezTo>
                  <a:cubicBezTo>
                    <a:pt x="154" y="18"/>
                    <a:pt x="154" y="19"/>
                    <a:pt x="154" y="19"/>
                  </a:cubicBezTo>
                  <a:cubicBezTo>
                    <a:pt x="154" y="20"/>
                    <a:pt x="155" y="20"/>
                    <a:pt x="154" y="20"/>
                  </a:cubicBezTo>
                  <a:cubicBezTo>
                    <a:pt x="154" y="20"/>
                    <a:pt x="154" y="20"/>
                    <a:pt x="154" y="20"/>
                  </a:cubicBezTo>
                  <a:cubicBezTo>
                    <a:pt x="155" y="21"/>
                    <a:pt x="155" y="21"/>
                    <a:pt x="154" y="22"/>
                  </a:cubicBezTo>
                  <a:cubicBezTo>
                    <a:pt x="154" y="22"/>
                    <a:pt x="153" y="22"/>
                    <a:pt x="153" y="22"/>
                  </a:cubicBezTo>
                  <a:cubicBezTo>
                    <a:pt x="153" y="22"/>
                    <a:pt x="153" y="22"/>
                    <a:pt x="153" y="23"/>
                  </a:cubicBezTo>
                  <a:cubicBezTo>
                    <a:pt x="154" y="23"/>
                    <a:pt x="155" y="23"/>
                    <a:pt x="156" y="23"/>
                  </a:cubicBezTo>
                  <a:cubicBezTo>
                    <a:pt x="156" y="24"/>
                    <a:pt x="156" y="24"/>
                    <a:pt x="156" y="25"/>
                  </a:cubicBezTo>
                  <a:cubicBezTo>
                    <a:pt x="156" y="25"/>
                    <a:pt x="156" y="25"/>
                    <a:pt x="157" y="26"/>
                  </a:cubicBezTo>
                  <a:cubicBezTo>
                    <a:pt x="157" y="26"/>
                    <a:pt x="157" y="26"/>
                    <a:pt x="156" y="27"/>
                  </a:cubicBezTo>
                  <a:cubicBezTo>
                    <a:pt x="156" y="27"/>
                    <a:pt x="156" y="27"/>
                    <a:pt x="155" y="27"/>
                  </a:cubicBezTo>
                  <a:cubicBezTo>
                    <a:pt x="155" y="26"/>
                    <a:pt x="155" y="26"/>
                    <a:pt x="154" y="27"/>
                  </a:cubicBezTo>
                  <a:cubicBezTo>
                    <a:pt x="154" y="27"/>
                    <a:pt x="153" y="27"/>
                    <a:pt x="153" y="27"/>
                  </a:cubicBezTo>
                  <a:cubicBezTo>
                    <a:pt x="153" y="28"/>
                    <a:pt x="154" y="28"/>
                    <a:pt x="154" y="28"/>
                  </a:cubicBezTo>
                  <a:cubicBezTo>
                    <a:pt x="154" y="29"/>
                    <a:pt x="155" y="29"/>
                    <a:pt x="155" y="29"/>
                  </a:cubicBezTo>
                  <a:cubicBezTo>
                    <a:pt x="155" y="28"/>
                    <a:pt x="155" y="28"/>
                    <a:pt x="155" y="29"/>
                  </a:cubicBezTo>
                  <a:cubicBezTo>
                    <a:pt x="156" y="29"/>
                    <a:pt x="155" y="29"/>
                    <a:pt x="155" y="29"/>
                  </a:cubicBezTo>
                  <a:cubicBezTo>
                    <a:pt x="155" y="30"/>
                    <a:pt x="154" y="29"/>
                    <a:pt x="154" y="29"/>
                  </a:cubicBezTo>
                  <a:cubicBezTo>
                    <a:pt x="153" y="29"/>
                    <a:pt x="153" y="29"/>
                    <a:pt x="153" y="29"/>
                  </a:cubicBezTo>
                  <a:cubicBezTo>
                    <a:pt x="153" y="29"/>
                    <a:pt x="153" y="29"/>
                    <a:pt x="153" y="29"/>
                  </a:cubicBezTo>
                  <a:cubicBezTo>
                    <a:pt x="154" y="30"/>
                    <a:pt x="154" y="30"/>
                    <a:pt x="154" y="30"/>
                  </a:cubicBezTo>
                  <a:cubicBezTo>
                    <a:pt x="154" y="30"/>
                    <a:pt x="155" y="30"/>
                    <a:pt x="155" y="30"/>
                  </a:cubicBezTo>
                  <a:cubicBezTo>
                    <a:pt x="155" y="30"/>
                    <a:pt x="155" y="30"/>
                    <a:pt x="155" y="30"/>
                  </a:cubicBezTo>
                  <a:cubicBezTo>
                    <a:pt x="154" y="30"/>
                    <a:pt x="154" y="31"/>
                    <a:pt x="154" y="30"/>
                  </a:cubicBezTo>
                  <a:cubicBezTo>
                    <a:pt x="154" y="30"/>
                    <a:pt x="153" y="30"/>
                    <a:pt x="153" y="30"/>
                  </a:cubicBezTo>
                  <a:cubicBezTo>
                    <a:pt x="153" y="31"/>
                    <a:pt x="153" y="30"/>
                    <a:pt x="153" y="31"/>
                  </a:cubicBezTo>
                  <a:cubicBezTo>
                    <a:pt x="154" y="31"/>
                    <a:pt x="154" y="31"/>
                    <a:pt x="154" y="31"/>
                  </a:cubicBezTo>
                  <a:cubicBezTo>
                    <a:pt x="154" y="31"/>
                    <a:pt x="154" y="31"/>
                    <a:pt x="153" y="31"/>
                  </a:cubicBezTo>
                  <a:cubicBezTo>
                    <a:pt x="153" y="31"/>
                    <a:pt x="152" y="31"/>
                    <a:pt x="152" y="31"/>
                  </a:cubicBezTo>
                  <a:cubicBezTo>
                    <a:pt x="151" y="31"/>
                    <a:pt x="149" y="31"/>
                    <a:pt x="148" y="31"/>
                  </a:cubicBezTo>
                  <a:cubicBezTo>
                    <a:pt x="147" y="31"/>
                    <a:pt x="147" y="31"/>
                    <a:pt x="147" y="31"/>
                  </a:cubicBezTo>
                  <a:cubicBezTo>
                    <a:pt x="146" y="31"/>
                    <a:pt x="145" y="31"/>
                    <a:pt x="145" y="31"/>
                  </a:cubicBezTo>
                  <a:cubicBezTo>
                    <a:pt x="145" y="31"/>
                    <a:pt x="145" y="31"/>
                    <a:pt x="145" y="31"/>
                  </a:cubicBezTo>
                  <a:cubicBezTo>
                    <a:pt x="145" y="31"/>
                    <a:pt x="145" y="31"/>
                    <a:pt x="145" y="31"/>
                  </a:cubicBezTo>
                  <a:cubicBezTo>
                    <a:pt x="145" y="31"/>
                    <a:pt x="146" y="31"/>
                    <a:pt x="147" y="31"/>
                  </a:cubicBezTo>
                  <a:cubicBezTo>
                    <a:pt x="148" y="32"/>
                    <a:pt x="149" y="32"/>
                    <a:pt x="151" y="32"/>
                  </a:cubicBezTo>
                  <a:cubicBezTo>
                    <a:pt x="152" y="32"/>
                    <a:pt x="152" y="33"/>
                    <a:pt x="153" y="32"/>
                  </a:cubicBezTo>
                  <a:cubicBezTo>
                    <a:pt x="153" y="32"/>
                    <a:pt x="153" y="32"/>
                    <a:pt x="153" y="32"/>
                  </a:cubicBezTo>
                  <a:cubicBezTo>
                    <a:pt x="153" y="33"/>
                    <a:pt x="153" y="33"/>
                    <a:pt x="153" y="33"/>
                  </a:cubicBezTo>
                  <a:cubicBezTo>
                    <a:pt x="153" y="33"/>
                    <a:pt x="153" y="33"/>
                    <a:pt x="153" y="34"/>
                  </a:cubicBezTo>
                  <a:cubicBezTo>
                    <a:pt x="153" y="34"/>
                    <a:pt x="152" y="34"/>
                    <a:pt x="152" y="34"/>
                  </a:cubicBezTo>
                  <a:cubicBezTo>
                    <a:pt x="151" y="34"/>
                    <a:pt x="151" y="34"/>
                    <a:pt x="150" y="34"/>
                  </a:cubicBezTo>
                  <a:cubicBezTo>
                    <a:pt x="150" y="34"/>
                    <a:pt x="150" y="34"/>
                    <a:pt x="150" y="34"/>
                  </a:cubicBezTo>
                  <a:cubicBezTo>
                    <a:pt x="150" y="34"/>
                    <a:pt x="150" y="34"/>
                    <a:pt x="150" y="34"/>
                  </a:cubicBezTo>
                  <a:cubicBezTo>
                    <a:pt x="151" y="35"/>
                    <a:pt x="151" y="35"/>
                    <a:pt x="151" y="35"/>
                  </a:cubicBezTo>
                  <a:cubicBezTo>
                    <a:pt x="152" y="35"/>
                    <a:pt x="152" y="35"/>
                    <a:pt x="152" y="35"/>
                  </a:cubicBezTo>
                  <a:cubicBezTo>
                    <a:pt x="153" y="36"/>
                    <a:pt x="154" y="35"/>
                    <a:pt x="156" y="35"/>
                  </a:cubicBezTo>
                  <a:cubicBezTo>
                    <a:pt x="156" y="35"/>
                    <a:pt x="157" y="35"/>
                    <a:pt x="158" y="35"/>
                  </a:cubicBezTo>
                  <a:cubicBezTo>
                    <a:pt x="158" y="35"/>
                    <a:pt x="158" y="35"/>
                    <a:pt x="158" y="35"/>
                  </a:cubicBezTo>
                  <a:cubicBezTo>
                    <a:pt x="159" y="35"/>
                    <a:pt x="159" y="35"/>
                    <a:pt x="160" y="36"/>
                  </a:cubicBezTo>
                  <a:cubicBezTo>
                    <a:pt x="160" y="36"/>
                    <a:pt x="160" y="36"/>
                    <a:pt x="161" y="36"/>
                  </a:cubicBezTo>
                  <a:cubicBezTo>
                    <a:pt x="161" y="35"/>
                    <a:pt x="162" y="36"/>
                    <a:pt x="162" y="36"/>
                  </a:cubicBezTo>
                  <a:cubicBezTo>
                    <a:pt x="163" y="36"/>
                    <a:pt x="164" y="36"/>
                    <a:pt x="165" y="36"/>
                  </a:cubicBezTo>
                  <a:cubicBezTo>
                    <a:pt x="165" y="36"/>
                    <a:pt x="166" y="36"/>
                    <a:pt x="166" y="36"/>
                  </a:cubicBezTo>
                  <a:cubicBezTo>
                    <a:pt x="167" y="36"/>
                    <a:pt x="167" y="36"/>
                    <a:pt x="167" y="35"/>
                  </a:cubicBezTo>
                  <a:cubicBezTo>
                    <a:pt x="167" y="35"/>
                    <a:pt x="167" y="35"/>
                    <a:pt x="168" y="35"/>
                  </a:cubicBezTo>
                  <a:cubicBezTo>
                    <a:pt x="168" y="35"/>
                    <a:pt x="168" y="35"/>
                    <a:pt x="168" y="35"/>
                  </a:cubicBezTo>
                  <a:cubicBezTo>
                    <a:pt x="168" y="35"/>
                    <a:pt x="168" y="35"/>
                    <a:pt x="168" y="35"/>
                  </a:cubicBezTo>
                  <a:cubicBezTo>
                    <a:pt x="168" y="35"/>
                    <a:pt x="168" y="35"/>
                    <a:pt x="168" y="36"/>
                  </a:cubicBezTo>
                  <a:cubicBezTo>
                    <a:pt x="168" y="36"/>
                    <a:pt x="168" y="36"/>
                    <a:pt x="168" y="36"/>
                  </a:cubicBezTo>
                  <a:cubicBezTo>
                    <a:pt x="168" y="36"/>
                    <a:pt x="168" y="36"/>
                    <a:pt x="168" y="36"/>
                  </a:cubicBezTo>
                  <a:cubicBezTo>
                    <a:pt x="168" y="36"/>
                    <a:pt x="169" y="36"/>
                    <a:pt x="169" y="36"/>
                  </a:cubicBezTo>
                  <a:cubicBezTo>
                    <a:pt x="169" y="35"/>
                    <a:pt x="170" y="35"/>
                    <a:pt x="170" y="36"/>
                  </a:cubicBezTo>
                  <a:cubicBezTo>
                    <a:pt x="170" y="36"/>
                    <a:pt x="170" y="36"/>
                    <a:pt x="170" y="37"/>
                  </a:cubicBezTo>
                  <a:cubicBezTo>
                    <a:pt x="170" y="37"/>
                    <a:pt x="169" y="37"/>
                    <a:pt x="169" y="37"/>
                  </a:cubicBezTo>
                  <a:cubicBezTo>
                    <a:pt x="169" y="37"/>
                    <a:pt x="168" y="37"/>
                    <a:pt x="168" y="37"/>
                  </a:cubicBezTo>
                  <a:cubicBezTo>
                    <a:pt x="168" y="37"/>
                    <a:pt x="168" y="38"/>
                    <a:pt x="169" y="38"/>
                  </a:cubicBezTo>
                  <a:cubicBezTo>
                    <a:pt x="169" y="38"/>
                    <a:pt x="170" y="38"/>
                    <a:pt x="170" y="38"/>
                  </a:cubicBezTo>
                  <a:cubicBezTo>
                    <a:pt x="171" y="38"/>
                    <a:pt x="171" y="38"/>
                    <a:pt x="171" y="39"/>
                  </a:cubicBezTo>
                  <a:cubicBezTo>
                    <a:pt x="171" y="40"/>
                    <a:pt x="171" y="41"/>
                    <a:pt x="171" y="42"/>
                  </a:cubicBezTo>
                  <a:cubicBezTo>
                    <a:pt x="171" y="42"/>
                    <a:pt x="171" y="42"/>
                    <a:pt x="171" y="43"/>
                  </a:cubicBezTo>
                  <a:cubicBezTo>
                    <a:pt x="171" y="43"/>
                    <a:pt x="171" y="43"/>
                    <a:pt x="172" y="43"/>
                  </a:cubicBezTo>
                  <a:cubicBezTo>
                    <a:pt x="172" y="42"/>
                    <a:pt x="172" y="43"/>
                    <a:pt x="172" y="43"/>
                  </a:cubicBezTo>
                  <a:cubicBezTo>
                    <a:pt x="172" y="43"/>
                    <a:pt x="172" y="44"/>
                    <a:pt x="172" y="44"/>
                  </a:cubicBezTo>
                  <a:cubicBezTo>
                    <a:pt x="173" y="45"/>
                    <a:pt x="172" y="45"/>
                    <a:pt x="172" y="45"/>
                  </a:cubicBezTo>
                  <a:cubicBezTo>
                    <a:pt x="171" y="45"/>
                    <a:pt x="171" y="46"/>
                    <a:pt x="170" y="46"/>
                  </a:cubicBezTo>
                  <a:cubicBezTo>
                    <a:pt x="170" y="46"/>
                    <a:pt x="169" y="45"/>
                    <a:pt x="169" y="45"/>
                  </a:cubicBezTo>
                  <a:cubicBezTo>
                    <a:pt x="169" y="45"/>
                    <a:pt x="169" y="45"/>
                    <a:pt x="169" y="46"/>
                  </a:cubicBezTo>
                  <a:cubicBezTo>
                    <a:pt x="169" y="46"/>
                    <a:pt x="169" y="46"/>
                    <a:pt x="169" y="46"/>
                  </a:cubicBezTo>
                  <a:cubicBezTo>
                    <a:pt x="169" y="46"/>
                    <a:pt x="169" y="46"/>
                    <a:pt x="169" y="46"/>
                  </a:cubicBezTo>
                  <a:cubicBezTo>
                    <a:pt x="170" y="46"/>
                    <a:pt x="170" y="46"/>
                    <a:pt x="170" y="46"/>
                  </a:cubicBezTo>
                  <a:cubicBezTo>
                    <a:pt x="170" y="47"/>
                    <a:pt x="169" y="47"/>
                    <a:pt x="169" y="47"/>
                  </a:cubicBezTo>
                  <a:cubicBezTo>
                    <a:pt x="169" y="47"/>
                    <a:pt x="169" y="47"/>
                    <a:pt x="169" y="47"/>
                  </a:cubicBezTo>
                  <a:cubicBezTo>
                    <a:pt x="169" y="47"/>
                    <a:pt x="169" y="47"/>
                    <a:pt x="169" y="47"/>
                  </a:cubicBezTo>
                  <a:cubicBezTo>
                    <a:pt x="169" y="47"/>
                    <a:pt x="169" y="47"/>
                    <a:pt x="169" y="47"/>
                  </a:cubicBezTo>
                  <a:cubicBezTo>
                    <a:pt x="170" y="47"/>
                    <a:pt x="170" y="47"/>
                    <a:pt x="171" y="48"/>
                  </a:cubicBezTo>
                  <a:cubicBezTo>
                    <a:pt x="172" y="48"/>
                    <a:pt x="172" y="48"/>
                    <a:pt x="173" y="48"/>
                  </a:cubicBezTo>
                  <a:cubicBezTo>
                    <a:pt x="173" y="48"/>
                    <a:pt x="173" y="48"/>
                    <a:pt x="173" y="48"/>
                  </a:cubicBezTo>
                  <a:cubicBezTo>
                    <a:pt x="173" y="49"/>
                    <a:pt x="174" y="50"/>
                    <a:pt x="173" y="51"/>
                  </a:cubicBezTo>
                  <a:cubicBezTo>
                    <a:pt x="173" y="51"/>
                    <a:pt x="173" y="51"/>
                    <a:pt x="173" y="51"/>
                  </a:cubicBezTo>
                  <a:cubicBezTo>
                    <a:pt x="174" y="52"/>
                    <a:pt x="174" y="52"/>
                    <a:pt x="173" y="52"/>
                  </a:cubicBezTo>
                  <a:cubicBezTo>
                    <a:pt x="172" y="52"/>
                    <a:pt x="172" y="52"/>
                    <a:pt x="172" y="52"/>
                  </a:cubicBezTo>
                  <a:cubicBezTo>
                    <a:pt x="172" y="52"/>
                    <a:pt x="171" y="52"/>
                    <a:pt x="171" y="52"/>
                  </a:cubicBezTo>
                  <a:cubicBezTo>
                    <a:pt x="170" y="52"/>
                    <a:pt x="168" y="53"/>
                    <a:pt x="167" y="53"/>
                  </a:cubicBezTo>
                  <a:cubicBezTo>
                    <a:pt x="166" y="53"/>
                    <a:pt x="165" y="53"/>
                    <a:pt x="165" y="53"/>
                  </a:cubicBezTo>
                  <a:cubicBezTo>
                    <a:pt x="164" y="53"/>
                    <a:pt x="164" y="53"/>
                    <a:pt x="163" y="53"/>
                  </a:cubicBezTo>
                  <a:cubicBezTo>
                    <a:pt x="162" y="53"/>
                    <a:pt x="161" y="53"/>
                    <a:pt x="160" y="52"/>
                  </a:cubicBezTo>
                  <a:cubicBezTo>
                    <a:pt x="160" y="52"/>
                    <a:pt x="160" y="52"/>
                    <a:pt x="160" y="53"/>
                  </a:cubicBezTo>
                  <a:cubicBezTo>
                    <a:pt x="160" y="53"/>
                    <a:pt x="160" y="53"/>
                    <a:pt x="160" y="53"/>
                  </a:cubicBezTo>
                  <a:cubicBezTo>
                    <a:pt x="162" y="53"/>
                    <a:pt x="163" y="54"/>
                    <a:pt x="164" y="54"/>
                  </a:cubicBezTo>
                  <a:cubicBezTo>
                    <a:pt x="165" y="54"/>
                    <a:pt x="167" y="54"/>
                    <a:pt x="167" y="55"/>
                  </a:cubicBezTo>
                  <a:cubicBezTo>
                    <a:pt x="168" y="55"/>
                    <a:pt x="169" y="55"/>
                    <a:pt x="170" y="56"/>
                  </a:cubicBezTo>
                  <a:cubicBezTo>
                    <a:pt x="170" y="56"/>
                    <a:pt x="170" y="56"/>
                    <a:pt x="170" y="56"/>
                  </a:cubicBezTo>
                  <a:cubicBezTo>
                    <a:pt x="170" y="57"/>
                    <a:pt x="171" y="57"/>
                    <a:pt x="171" y="57"/>
                  </a:cubicBezTo>
                  <a:cubicBezTo>
                    <a:pt x="171" y="57"/>
                    <a:pt x="171" y="57"/>
                    <a:pt x="171" y="58"/>
                  </a:cubicBezTo>
                  <a:cubicBezTo>
                    <a:pt x="171" y="58"/>
                    <a:pt x="171" y="58"/>
                    <a:pt x="171" y="58"/>
                  </a:cubicBezTo>
                  <a:cubicBezTo>
                    <a:pt x="169" y="59"/>
                    <a:pt x="168" y="59"/>
                    <a:pt x="167" y="58"/>
                  </a:cubicBezTo>
                  <a:cubicBezTo>
                    <a:pt x="166" y="58"/>
                    <a:pt x="166" y="58"/>
                    <a:pt x="166" y="58"/>
                  </a:cubicBezTo>
                  <a:cubicBezTo>
                    <a:pt x="165" y="58"/>
                    <a:pt x="165" y="58"/>
                    <a:pt x="165" y="57"/>
                  </a:cubicBezTo>
                  <a:cubicBezTo>
                    <a:pt x="165" y="57"/>
                    <a:pt x="165" y="57"/>
                    <a:pt x="164" y="57"/>
                  </a:cubicBezTo>
                  <a:cubicBezTo>
                    <a:pt x="164" y="57"/>
                    <a:pt x="163" y="56"/>
                    <a:pt x="162" y="57"/>
                  </a:cubicBezTo>
                  <a:cubicBezTo>
                    <a:pt x="162" y="57"/>
                    <a:pt x="162" y="57"/>
                    <a:pt x="162" y="57"/>
                  </a:cubicBezTo>
                  <a:cubicBezTo>
                    <a:pt x="161" y="56"/>
                    <a:pt x="159" y="56"/>
                    <a:pt x="158" y="56"/>
                  </a:cubicBezTo>
                  <a:cubicBezTo>
                    <a:pt x="158" y="56"/>
                    <a:pt x="158" y="56"/>
                    <a:pt x="158" y="56"/>
                  </a:cubicBezTo>
                  <a:cubicBezTo>
                    <a:pt x="157" y="56"/>
                    <a:pt x="157" y="56"/>
                    <a:pt x="156" y="56"/>
                  </a:cubicBezTo>
                  <a:cubicBezTo>
                    <a:pt x="155" y="55"/>
                    <a:pt x="155" y="55"/>
                    <a:pt x="154" y="54"/>
                  </a:cubicBezTo>
                  <a:cubicBezTo>
                    <a:pt x="154" y="54"/>
                    <a:pt x="154" y="54"/>
                    <a:pt x="153" y="54"/>
                  </a:cubicBezTo>
                  <a:cubicBezTo>
                    <a:pt x="153" y="54"/>
                    <a:pt x="152" y="54"/>
                    <a:pt x="152" y="54"/>
                  </a:cubicBezTo>
                  <a:cubicBezTo>
                    <a:pt x="150" y="54"/>
                    <a:pt x="149" y="54"/>
                    <a:pt x="148" y="54"/>
                  </a:cubicBezTo>
                  <a:cubicBezTo>
                    <a:pt x="147" y="54"/>
                    <a:pt x="146" y="53"/>
                    <a:pt x="145" y="53"/>
                  </a:cubicBezTo>
                  <a:cubicBezTo>
                    <a:pt x="144" y="54"/>
                    <a:pt x="143" y="53"/>
                    <a:pt x="143" y="53"/>
                  </a:cubicBezTo>
                  <a:cubicBezTo>
                    <a:pt x="143" y="53"/>
                    <a:pt x="142" y="53"/>
                    <a:pt x="142" y="53"/>
                  </a:cubicBezTo>
                  <a:cubicBezTo>
                    <a:pt x="141" y="53"/>
                    <a:pt x="141" y="53"/>
                    <a:pt x="140" y="53"/>
                  </a:cubicBezTo>
                  <a:cubicBezTo>
                    <a:pt x="140" y="53"/>
                    <a:pt x="140" y="53"/>
                    <a:pt x="140" y="53"/>
                  </a:cubicBezTo>
                  <a:cubicBezTo>
                    <a:pt x="140" y="53"/>
                    <a:pt x="139" y="53"/>
                    <a:pt x="139" y="53"/>
                  </a:cubicBezTo>
                  <a:cubicBezTo>
                    <a:pt x="139" y="53"/>
                    <a:pt x="139" y="53"/>
                    <a:pt x="138" y="53"/>
                  </a:cubicBezTo>
                  <a:cubicBezTo>
                    <a:pt x="138" y="53"/>
                    <a:pt x="139" y="53"/>
                    <a:pt x="139" y="53"/>
                  </a:cubicBezTo>
                  <a:cubicBezTo>
                    <a:pt x="139" y="52"/>
                    <a:pt x="139" y="53"/>
                    <a:pt x="140" y="53"/>
                  </a:cubicBezTo>
                  <a:cubicBezTo>
                    <a:pt x="140" y="53"/>
                    <a:pt x="140" y="53"/>
                    <a:pt x="140" y="53"/>
                  </a:cubicBezTo>
                  <a:cubicBezTo>
                    <a:pt x="140" y="52"/>
                    <a:pt x="140" y="52"/>
                    <a:pt x="140" y="52"/>
                  </a:cubicBezTo>
                  <a:cubicBezTo>
                    <a:pt x="141" y="52"/>
                    <a:pt x="141" y="52"/>
                    <a:pt x="141" y="52"/>
                  </a:cubicBezTo>
                  <a:cubicBezTo>
                    <a:pt x="142" y="52"/>
                    <a:pt x="142" y="52"/>
                    <a:pt x="143" y="52"/>
                  </a:cubicBezTo>
                  <a:cubicBezTo>
                    <a:pt x="143" y="51"/>
                    <a:pt x="143" y="51"/>
                    <a:pt x="143" y="51"/>
                  </a:cubicBezTo>
                  <a:cubicBezTo>
                    <a:pt x="143" y="51"/>
                    <a:pt x="143" y="51"/>
                    <a:pt x="143" y="51"/>
                  </a:cubicBezTo>
                  <a:cubicBezTo>
                    <a:pt x="142" y="51"/>
                    <a:pt x="141" y="51"/>
                    <a:pt x="139" y="51"/>
                  </a:cubicBezTo>
                  <a:cubicBezTo>
                    <a:pt x="138" y="51"/>
                    <a:pt x="137" y="51"/>
                    <a:pt x="136" y="51"/>
                  </a:cubicBezTo>
                  <a:cubicBezTo>
                    <a:pt x="135" y="51"/>
                    <a:pt x="134" y="51"/>
                    <a:pt x="133" y="51"/>
                  </a:cubicBezTo>
                  <a:cubicBezTo>
                    <a:pt x="132" y="51"/>
                    <a:pt x="131" y="51"/>
                    <a:pt x="131" y="51"/>
                  </a:cubicBezTo>
                  <a:cubicBezTo>
                    <a:pt x="131" y="51"/>
                    <a:pt x="130" y="51"/>
                    <a:pt x="130" y="51"/>
                  </a:cubicBezTo>
                  <a:cubicBezTo>
                    <a:pt x="130" y="51"/>
                    <a:pt x="131" y="51"/>
                    <a:pt x="131" y="51"/>
                  </a:cubicBezTo>
                  <a:cubicBezTo>
                    <a:pt x="131" y="51"/>
                    <a:pt x="131" y="51"/>
                    <a:pt x="131" y="51"/>
                  </a:cubicBezTo>
                  <a:cubicBezTo>
                    <a:pt x="131" y="51"/>
                    <a:pt x="131" y="52"/>
                    <a:pt x="131" y="52"/>
                  </a:cubicBezTo>
                  <a:cubicBezTo>
                    <a:pt x="130" y="52"/>
                    <a:pt x="129" y="52"/>
                    <a:pt x="128" y="52"/>
                  </a:cubicBezTo>
                  <a:cubicBezTo>
                    <a:pt x="127" y="52"/>
                    <a:pt x="126" y="52"/>
                    <a:pt x="125" y="52"/>
                  </a:cubicBezTo>
                  <a:cubicBezTo>
                    <a:pt x="124" y="53"/>
                    <a:pt x="124" y="53"/>
                    <a:pt x="123" y="53"/>
                  </a:cubicBezTo>
                  <a:cubicBezTo>
                    <a:pt x="122" y="53"/>
                    <a:pt x="121" y="53"/>
                    <a:pt x="121" y="53"/>
                  </a:cubicBezTo>
                  <a:cubicBezTo>
                    <a:pt x="120" y="53"/>
                    <a:pt x="120" y="53"/>
                    <a:pt x="119" y="53"/>
                  </a:cubicBezTo>
                  <a:cubicBezTo>
                    <a:pt x="119" y="53"/>
                    <a:pt x="118" y="53"/>
                    <a:pt x="118" y="53"/>
                  </a:cubicBezTo>
                  <a:cubicBezTo>
                    <a:pt x="117" y="53"/>
                    <a:pt x="116" y="53"/>
                    <a:pt x="115" y="53"/>
                  </a:cubicBezTo>
                  <a:cubicBezTo>
                    <a:pt x="114" y="53"/>
                    <a:pt x="113" y="53"/>
                    <a:pt x="111" y="53"/>
                  </a:cubicBezTo>
                  <a:cubicBezTo>
                    <a:pt x="111" y="53"/>
                    <a:pt x="110" y="53"/>
                    <a:pt x="109" y="53"/>
                  </a:cubicBezTo>
                  <a:cubicBezTo>
                    <a:pt x="109" y="53"/>
                    <a:pt x="109" y="53"/>
                    <a:pt x="108" y="53"/>
                  </a:cubicBezTo>
                  <a:cubicBezTo>
                    <a:pt x="108" y="53"/>
                    <a:pt x="107" y="53"/>
                    <a:pt x="106" y="53"/>
                  </a:cubicBezTo>
                  <a:cubicBezTo>
                    <a:pt x="106" y="53"/>
                    <a:pt x="105" y="53"/>
                    <a:pt x="105" y="53"/>
                  </a:cubicBezTo>
                  <a:cubicBezTo>
                    <a:pt x="104" y="53"/>
                    <a:pt x="103" y="53"/>
                    <a:pt x="102" y="53"/>
                  </a:cubicBezTo>
                  <a:cubicBezTo>
                    <a:pt x="102" y="53"/>
                    <a:pt x="102" y="53"/>
                    <a:pt x="102" y="53"/>
                  </a:cubicBezTo>
                  <a:cubicBezTo>
                    <a:pt x="102" y="53"/>
                    <a:pt x="101" y="53"/>
                    <a:pt x="100" y="53"/>
                  </a:cubicBezTo>
                  <a:cubicBezTo>
                    <a:pt x="100" y="53"/>
                    <a:pt x="100" y="53"/>
                    <a:pt x="100" y="53"/>
                  </a:cubicBezTo>
                  <a:cubicBezTo>
                    <a:pt x="100" y="53"/>
                    <a:pt x="100" y="53"/>
                    <a:pt x="100" y="52"/>
                  </a:cubicBezTo>
                  <a:cubicBezTo>
                    <a:pt x="101" y="52"/>
                    <a:pt x="101" y="53"/>
                    <a:pt x="101" y="52"/>
                  </a:cubicBezTo>
                  <a:cubicBezTo>
                    <a:pt x="101" y="52"/>
                    <a:pt x="101" y="52"/>
                    <a:pt x="101" y="52"/>
                  </a:cubicBezTo>
                  <a:cubicBezTo>
                    <a:pt x="102" y="52"/>
                    <a:pt x="102" y="51"/>
                    <a:pt x="103" y="51"/>
                  </a:cubicBezTo>
                  <a:cubicBezTo>
                    <a:pt x="104" y="52"/>
                    <a:pt x="105" y="52"/>
                    <a:pt x="106" y="52"/>
                  </a:cubicBezTo>
                  <a:cubicBezTo>
                    <a:pt x="107" y="52"/>
                    <a:pt x="108" y="52"/>
                    <a:pt x="110" y="52"/>
                  </a:cubicBezTo>
                  <a:cubicBezTo>
                    <a:pt x="110" y="51"/>
                    <a:pt x="112" y="51"/>
                    <a:pt x="112" y="52"/>
                  </a:cubicBezTo>
                  <a:cubicBezTo>
                    <a:pt x="113" y="52"/>
                    <a:pt x="113" y="52"/>
                    <a:pt x="113" y="51"/>
                  </a:cubicBezTo>
                  <a:cubicBezTo>
                    <a:pt x="113" y="51"/>
                    <a:pt x="114" y="51"/>
                    <a:pt x="114" y="51"/>
                  </a:cubicBezTo>
                  <a:cubicBezTo>
                    <a:pt x="115" y="51"/>
                    <a:pt x="116" y="51"/>
                    <a:pt x="117" y="51"/>
                  </a:cubicBezTo>
                  <a:cubicBezTo>
                    <a:pt x="117" y="51"/>
                    <a:pt x="117" y="52"/>
                    <a:pt x="118" y="52"/>
                  </a:cubicBezTo>
                  <a:cubicBezTo>
                    <a:pt x="118" y="52"/>
                    <a:pt x="118" y="51"/>
                    <a:pt x="118" y="51"/>
                  </a:cubicBezTo>
                  <a:cubicBezTo>
                    <a:pt x="118" y="51"/>
                    <a:pt x="118" y="51"/>
                    <a:pt x="118" y="51"/>
                  </a:cubicBezTo>
                  <a:cubicBezTo>
                    <a:pt x="118" y="51"/>
                    <a:pt x="118" y="51"/>
                    <a:pt x="118" y="51"/>
                  </a:cubicBezTo>
                  <a:cubicBezTo>
                    <a:pt x="117" y="51"/>
                    <a:pt x="116" y="51"/>
                    <a:pt x="116" y="51"/>
                  </a:cubicBezTo>
                  <a:cubicBezTo>
                    <a:pt x="115" y="50"/>
                    <a:pt x="114" y="50"/>
                    <a:pt x="113" y="51"/>
                  </a:cubicBezTo>
                  <a:cubicBezTo>
                    <a:pt x="113" y="51"/>
                    <a:pt x="112" y="51"/>
                    <a:pt x="112" y="51"/>
                  </a:cubicBezTo>
                  <a:cubicBezTo>
                    <a:pt x="111" y="50"/>
                    <a:pt x="109" y="50"/>
                    <a:pt x="108" y="50"/>
                  </a:cubicBezTo>
                  <a:cubicBezTo>
                    <a:pt x="108" y="50"/>
                    <a:pt x="108" y="50"/>
                    <a:pt x="107" y="50"/>
                  </a:cubicBezTo>
                  <a:cubicBezTo>
                    <a:pt x="107" y="50"/>
                    <a:pt x="106" y="50"/>
                    <a:pt x="105" y="50"/>
                  </a:cubicBezTo>
                  <a:cubicBezTo>
                    <a:pt x="104" y="51"/>
                    <a:pt x="104" y="51"/>
                    <a:pt x="103" y="50"/>
                  </a:cubicBezTo>
                  <a:cubicBezTo>
                    <a:pt x="103" y="50"/>
                    <a:pt x="102" y="50"/>
                    <a:pt x="102" y="50"/>
                  </a:cubicBezTo>
                  <a:cubicBezTo>
                    <a:pt x="102" y="50"/>
                    <a:pt x="102" y="51"/>
                    <a:pt x="102" y="50"/>
                  </a:cubicBezTo>
                  <a:cubicBezTo>
                    <a:pt x="101" y="50"/>
                    <a:pt x="102" y="50"/>
                    <a:pt x="102" y="50"/>
                  </a:cubicBezTo>
                  <a:cubicBezTo>
                    <a:pt x="103" y="50"/>
                    <a:pt x="105" y="49"/>
                    <a:pt x="106" y="49"/>
                  </a:cubicBezTo>
                  <a:cubicBezTo>
                    <a:pt x="106" y="49"/>
                    <a:pt x="107" y="49"/>
                    <a:pt x="107" y="49"/>
                  </a:cubicBezTo>
                  <a:cubicBezTo>
                    <a:pt x="107" y="49"/>
                    <a:pt x="108" y="50"/>
                    <a:pt x="108" y="49"/>
                  </a:cubicBezTo>
                  <a:cubicBezTo>
                    <a:pt x="108" y="49"/>
                    <a:pt x="108" y="49"/>
                    <a:pt x="108" y="49"/>
                  </a:cubicBezTo>
                  <a:cubicBezTo>
                    <a:pt x="109" y="49"/>
                    <a:pt x="109" y="49"/>
                    <a:pt x="110" y="49"/>
                  </a:cubicBezTo>
                  <a:cubicBezTo>
                    <a:pt x="110" y="49"/>
                    <a:pt x="110" y="49"/>
                    <a:pt x="110" y="49"/>
                  </a:cubicBezTo>
                  <a:cubicBezTo>
                    <a:pt x="111" y="48"/>
                    <a:pt x="111" y="48"/>
                    <a:pt x="112" y="48"/>
                  </a:cubicBezTo>
                  <a:cubicBezTo>
                    <a:pt x="112" y="48"/>
                    <a:pt x="112" y="48"/>
                    <a:pt x="112" y="48"/>
                  </a:cubicBezTo>
                  <a:cubicBezTo>
                    <a:pt x="113" y="48"/>
                    <a:pt x="113" y="48"/>
                    <a:pt x="114" y="48"/>
                  </a:cubicBezTo>
                  <a:cubicBezTo>
                    <a:pt x="115" y="48"/>
                    <a:pt x="115" y="48"/>
                    <a:pt x="116" y="48"/>
                  </a:cubicBezTo>
                  <a:cubicBezTo>
                    <a:pt x="116" y="48"/>
                    <a:pt x="116" y="48"/>
                    <a:pt x="116" y="48"/>
                  </a:cubicBezTo>
                  <a:cubicBezTo>
                    <a:pt x="116" y="49"/>
                    <a:pt x="116" y="48"/>
                    <a:pt x="116" y="48"/>
                  </a:cubicBezTo>
                  <a:cubicBezTo>
                    <a:pt x="116" y="49"/>
                    <a:pt x="115" y="48"/>
                    <a:pt x="115" y="49"/>
                  </a:cubicBezTo>
                  <a:cubicBezTo>
                    <a:pt x="115" y="49"/>
                    <a:pt x="116" y="49"/>
                    <a:pt x="116" y="49"/>
                  </a:cubicBezTo>
                  <a:cubicBezTo>
                    <a:pt x="117" y="49"/>
                    <a:pt x="118" y="49"/>
                    <a:pt x="119" y="49"/>
                  </a:cubicBezTo>
                  <a:cubicBezTo>
                    <a:pt x="119" y="49"/>
                    <a:pt x="120" y="49"/>
                    <a:pt x="121" y="49"/>
                  </a:cubicBezTo>
                  <a:cubicBezTo>
                    <a:pt x="122" y="49"/>
                    <a:pt x="124" y="49"/>
                    <a:pt x="125" y="49"/>
                  </a:cubicBezTo>
                  <a:cubicBezTo>
                    <a:pt x="126" y="49"/>
                    <a:pt x="127" y="49"/>
                    <a:pt x="128" y="49"/>
                  </a:cubicBezTo>
                  <a:cubicBezTo>
                    <a:pt x="129" y="49"/>
                    <a:pt x="129" y="49"/>
                    <a:pt x="130" y="49"/>
                  </a:cubicBezTo>
                  <a:cubicBezTo>
                    <a:pt x="130" y="49"/>
                    <a:pt x="131" y="49"/>
                    <a:pt x="131" y="49"/>
                  </a:cubicBezTo>
                  <a:cubicBezTo>
                    <a:pt x="131" y="48"/>
                    <a:pt x="131" y="49"/>
                    <a:pt x="132" y="49"/>
                  </a:cubicBezTo>
                  <a:cubicBezTo>
                    <a:pt x="133" y="49"/>
                    <a:pt x="135" y="49"/>
                    <a:pt x="136" y="49"/>
                  </a:cubicBezTo>
                  <a:cubicBezTo>
                    <a:pt x="136" y="49"/>
                    <a:pt x="136" y="49"/>
                    <a:pt x="136" y="48"/>
                  </a:cubicBezTo>
                  <a:cubicBezTo>
                    <a:pt x="136" y="48"/>
                    <a:pt x="136" y="48"/>
                    <a:pt x="136" y="48"/>
                  </a:cubicBezTo>
                  <a:cubicBezTo>
                    <a:pt x="135" y="48"/>
                    <a:pt x="134" y="48"/>
                    <a:pt x="133" y="48"/>
                  </a:cubicBezTo>
                  <a:cubicBezTo>
                    <a:pt x="133" y="48"/>
                    <a:pt x="133" y="48"/>
                    <a:pt x="133" y="48"/>
                  </a:cubicBezTo>
                  <a:cubicBezTo>
                    <a:pt x="131" y="47"/>
                    <a:pt x="130" y="47"/>
                    <a:pt x="128" y="47"/>
                  </a:cubicBezTo>
                  <a:cubicBezTo>
                    <a:pt x="128" y="47"/>
                    <a:pt x="127" y="47"/>
                    <a:pt x="126" y="47"/>
                  </a:cubicBezTo>
                  <a:cubicBezTo>
                    <a:pt x="126" y="47"/>
                    <a:pt x="126" y="47"/>
                    <a:pt x="125" y="46"/>
                  </a:cubicBezTo>
                  <a:cubicBezTo>
                    <a:pt x="124" y="46"/>
                    <a:pt x="124" y="46"/>
                    <a:pt x="123" y="46"/>
                  </a:cubicBezTo>
                  <a:cubicBezTo>
                    <a:pt x="122" y="46"/>
                    <a:pt x="121" y="47"/>
                    <a:pt x="120" y="46"/>
                  </a:cubicBezTo>
                  <a:cubicBezTo>
                    <a:pt x="120" y="46"/>
                    <a:pt x="120" y="46"/>
                    <a:pt x="120" y="46"/>
                  </a:cubicBezTo>
                  <a:cubicBezTo>
                    <a:pt x="120" y="46"/>
                    <a:pt x="120" y="46"/>
                    <a:pt x="120" y="46"/>
                  </a:cubicBezTo>
                  <a:cubicBezTo>
                    <a:pt x="121" y="46"/>
                    <a:pt x="121" y="46"/>
                    <a:pt x="122" y="46"/>
                  </a:cubicBezTo>
                  <a:cubicBezTo>
                    <a:pt x="122" y="46"/>
                    <a:pt x="122" y="46"/>
                    <a:pt x="122" y="46"/>
                  </a:cubicBezTo>
                  <a:cubicBezTo>
                    <a:pt x="122" y="45"/>
                    <a:pt x="122" y="46"/>
                    <a:pt x="122" y="46"/>
                  </a:cubicBezTo>
                  <a:cubicBezTo>
                    <a:pt x="122" y="46"/>
                    <a:pt x="121" y="46"/>
                    <a:pt x="121" y="46"/>
                  </a:cubicBezTo>
                  <a:cubicBezTo>
                    <a:pt x="121" y="46"/>
                    <a:pt x="121" y="45"/>
                    <a:pt x="121" y="46"/>
                  </a:cubicBezTo>
                  <a:cubicBezTo>
                    <a:pt x="120" y="46"/>
                    <a:pt x="119" y="46"/>
                    <a:pt x="118" y="46"/>
                  </a:cubicBezTo>
                  <a:cubicBezTo>
                    <a:pt x="118" y="46"/>
                    <a:pt x="117" y="46"/>
                    <a:pt x="116" y="46"/>
                  </a:cubicBezTo>
                  <a:cubicBezTo>
                    <a:pt x="116" y="46"/>
                    <a:pt x="116" y="46"/>
                    <a:pt x="116" y="46"/>
                  </a:cubicBezTo>
                  <a:cubicBezTo>
                    <a:pt x="115" y="46"/>
                    <a:pt x="115" y="46"/>
                    <a:pt x="114" y="46"/>
                  </a:cubicBezTo>
                  <a:cubicBezTo>
                    <a:pt x="114" y="46"/>
                    <a:pt x="113" y="46"/>
                    <a:pt x="112" y="46"/>
                  </a:cubicBezTo>
                  <a:cubicBezTo>
                    <a:pt x="112" y="45"/>
                    <a:pt x="111" y="45"/>
                    <a:pt x="110" y="45"/>
                  </a:cubicBezTo>
                  <a:cubicBezTo>
                    <a:pt x="109" y="45"/>
                    <a:pt x="108" y="45"/>
                    <a:pt x="107" y="45"/>
                  </a:cubicBezTo>
                  <a:cubicBezTo>
                    <a:pt x="105" y="45"/>
                    <a:pt x="104" y="45"/>
                    <a:pt x="103" y="45"/>
                  </a:cubicBezTo>
                  <a:cubicBezTo>
                    <a:pt x="102" y="45"/>
                    <a:pt x="101" y="46"/>
                    <a:pt x="100" y="45"/>
                  </a:cubicBezTo>
                  <a:cubicBezTo>
                    <a:pt x="100" y="45"/>
                    <a:pt x="100" y="45"/>
                    <a:pt x="100" y="45"/>
                  </a:cubicBezTo>
                  <a:cubicBezTo>
                    <a:pt x="99" y="46"/>
                    <a:pt x="99" y="46"/>
                    <a:pt x="98" y="46"/>
                  </a:cubicBezTo>
                  <a:cubicBezTo>
                    <a:pt x="97" y="45"/>
                    <a:pt x="96" y="45"/>
                    <a:pt x="96" y="45"/>
                  </a:cubicBezTo>
                  <a:cubicBezTo>
                    <a:pt x="94" y="45"/>
                    <a:pt x="92" y="45"/>
                    <a:pt x="90" y="45"/>
                  </a:cubicBezTo>
                  <a:cubicBezTo>
                    <a:pt x="89" y="45"/>
                    <a:pt x="89" y="45"/>
                    <a:pt x="88" y="46"/>
                  </a:cubicBezTo>
                  <a:cubicBezTo>
                    <a:pt x="88" y="46"/>
                    <a:pt x="87" y="46"/>
                    <a:pt x="87" y="46"/>
                  </a:cubicBezTo>
                  <a:cubicBezTo>
                    <a:pt x="85" y="46"/>
                    <a:pt x="84" y="46"/>
                    <a:pt x="82" y="46"/>
                  </a:cubicBezTo>
                  <a:cubicBezTo>
                    <a:pt x="82" y="46"/>
                    <a:pt x="81" y="46"/>
                    <a:pt x="80" y="46"/>
                  </a:cubicBezTo>
                  <a:cubicBezTo>
                    <a:pt x="80" y="46"/>
                    <a:pt x="79" y="46"/>
                    <a:pt x="79" y="46"/>
                  </a:cubicBezTo>
                  <a:cubicBezTo>
                    <a:pt x="78" y="46"/>
                    <a:pt x="77" y="46"/>
                    <a:pt x="76" y="46"/>
                  </a:cubicBezTo>
                  <a:cubicBezTo>
                    <a:pt x="75" y="46"/>
                    <a:pt x="74" y="46"/>
                    <a:pt x="74" y="47"/>
                  </a:cubicBezTo>
                  <a:cubicBezTo>
                    <a:pt x="74" y="47"/>
                    <a:pt x="74" y="47"/>
                    <a:pt x="74" y="47"/>
                  </a:cubicBezTo>
                  <a:cubicBezTo>
                    <a:pt x="73" y="47"/>
                    <a:pt x="72" y="47"/>
                    <a:pt x="72" y="47"/>
                  </a:cubicBezTo>
                  <a:cubicBezTo>
                    <a:pt x="72" y="47"/>
                    <a:pt x="71" y="47"/>
                    <a:pt x="71" y="47"/>
                  </a:cubicBezTo>
                  <a:cubicBezTo>
                    <a:pt x="71" y="47"/>
                    <a:pt x="70" y="47"/>
                    <a:pt x="70" y="48"/>
                  </a:cubicBezTo>
                  <a:cubicBezTo>
                    <a:pt x="70" y="48"/>
                    <a:pt x="70" y="48"/>
                    <a:pt x="70" y="48"/>
                  </a:cubicBezTo>
                  <a:cubicBezTo>
                    <a:pt x="69" y="48"/>
                    <a:pt x="69" y="48"/>
                    <a:pt x="68" y="48"/>
                  </a:cubicBezTo>
                  <a:cubicBezTo>
                    <a:pt x="68" y="48"/>
                    <a:pt x="68" y="49"/>
                    <a:pt x="68" y="49"/>
                  </a:cubicBezTo>
                  <a:cubicBezTo>
                    <a:pt x="68" y="49"/>
                    <a:pt x="68" y="49"/>
                    <a:pt x="68" y="49"/>
                  </a:cubicBezTo>
                  <a:cubicBezTo>
                    <a:pt x="70" y="49"/>
                    <a:pt x="71" y="49"/>
                    <a:pt x="73" y="49"/>
                  </a:cubicBezTo>
                  <a:cubicBezTo>
                    <a:pt x="73" y="49"/>
                    <a:pt x="74" y="49"/>
                    <a:pt x="74" y="49"/>
                  </a:cubicBezTo>
                  <a:cubicBezTo>
                    <a:pt x="75" y="49"/>
                    <a:pt x="76" y="48"/>
                    <a:pt x="77" y="49"/>
                  </a:cubicBezTo>
                  <a:cubicBezTo>
                    <a:pt x="77" y="49"/>
                    <a:pt x="77" y="49"/>
                    <a:pt x="77" y="49"/>
                  </a:cubicBezTo>
                  <a:cubicBezTo>
                    <a:pt x="78" y="49"/>
                    <a:pt x="79" y="49"/>
                    <a:pt x="80" y="49"/>
                  </a:cubicBezTo>
                  <a:cubicBezTo>
                    <a:pt x="81" y="49"/>
                    <a:pt x="81" y="49"/>
                    <a:pt x="82" y="49"/>
                  </a:cubicBezTo>
                  <a:cubicBezTo>
                    <a:pt x="82" y="48"/>
                    <a:pt x="82" y="48"/>
                    <a:pt x="82" y="48"/>
                  </a:cubicBezTo>
                  <a:cubicBezTo>
                    <a:pt x="82" y="48"/>
                    <a:pt x="83" y="48"/>
                    <a:pt x="83" y="48"/>
                  </a:cubicBezTo>
                  <a:cubicBezTo>
                    <a:pt x="83" y="48"/>
                    <a:pt x="84" y="48"/>
                    <a:pt x="84" y="48"/>
                  </a:cubicBezTo>
                  <a:cubicBezTo>
                    <a:pt x="85" y="49"/>
                    <a:pt x="85" y="49"/>
                    <a:pt x="86" y="48"/>
                  </a:cubicBezTo>
                  <a:cubicBezTo>
                    <a:pt x="87" y="48"/>
                    <a:pt x="88" y="48"/>
                    <a:pt x="89" y="48"/>
                  </a:cubicBezTo>
                  <a:cubicBezTo>
                    <a:pt x="89" y="49"/>
                    <a:pt x="90" y="48"/>
                    <a:pt x="90" y="48"/>
                  </a:cubicBezTo>
                  <a:cubicBezTo>
                    <a:pt x="91" y="48"/>
                    <a:pt x="92" y="49"/>
                    <a:pt x="93" y="49"/>
                  </a:cubicBezTo>
                  <a:cubicBezTo>
                    <a:pt x="94" y="48"/>
                    <a:pt x="94" y="48"/>
                    <a:pt x="95" y="48"/>
                  </a:cubicBezTo>
                  <a:cubicBezTo>
                    <a:pt x="95" y="48"/>
                    <a:pt x="95" y="48"/>
                    <a:pt x="95" y="48"/>
                  </a:cubicBezTo>
                  <a:cubicBezTo>
                    <a:pt x="95" y="48"/>
                    <a:pt x="95" y="49"/>
                    <a:pt x="95" y="49"/>
                  </a:cubicBezTo>
                  <a:cubicBezTo>
                    <a:pt x="94" y="49"/>
                    <a:pt x="94" y="49"/>
                    <a:pt x="93" y="49"/>
                  </a:cubicBezTo>
                  <a:cubicBezTo>
                    <a:pt x="93" y="49"/>
                    <a:pt x="93" y="49"/>
                    <a:pt x="93" y="50"/>
                  </a:cubicBezTo>
                  <a:cubicBezTo>
                    <a:pt x="93" y="50"/>
                    <a:pt x="93" y="50"/>
                    <a:pt x="93" y="50"/>
                  </a:cubicBezTo>
                  <a:cubicBezTo>
                    <a:pt x="94" y="50"/>
                    <a:pt x="94" y="50"/>
                    <a:pt x="94" y="50"/>
                  </a:cubicBezTo>
                  <a:cubicBezTo>
                    <a:pt x="96" y="50"/>
                    <a:pt x="97" y="50"/>
                    <a:pt x="99" y="50"/>
                  </a:cubicBezTo>
                  <a:cubicBezTo>
                    <a:pt x="99" y="50"/>
                    <a:pt x="99" y="50"/>
                    <a:pt x="99" y="50"/>
                  </a:cubicBezTo>
                  <a:cubicBezTo>
                    <a:pt x="99" y="51"/>
                    <a:pt x="99" y="50"/>
                    <a:pt x="99" y="50"/>
                  </a:cubicBezTo>
                  <a:cubicBezTo>
                    <a:pt x="97" y="50"/>
                    <a:pt x="95" y="51"/>
                    <a:pt x="93" y="51"/>
                  </a:cubicBezTo>
                  <a:cubicBezTo>
                    <a:pt x="92" y="51"/>
                    <a:pt x="91" y="51"/>
                    <a:pt x="89" y="51"/>
                  </a:cubicBezTo>
                  <a:cubicBezTo>
                    <a:pt x="89" y="51"/>
                    <a:pt x="88" y="51"/>
                    <a:pt x="87" y="51"/>
                  </a:cubicBezTo>
                  <a:cubicBezTo>
                    <a:pt x="86" y="52"/>
                    <a:pt x="85" y="52"/>
                    <a:pt x="85" y="52"/>
                  </a:cubicBezTo>
                  <a:cubicBezTo>
                    <a:pt x="83" y="51"/>
                    <a:pt x="82" y="52"/>
                    <a:pt x="80" y="52"/>
                  </a:cubicBezTo>
                  <a:cubicBezTo>
                    <a:pt x="80" y="52"/>
                    <a:pt x="79" y="52"/>
                    <a:pt x="79" y="52"/>
                  </a:cubicBezTo>
                  <a:cubicBezTo>
                    <a:pt x="78" y="52"/>
                    <a:pt x="77" y="52"/>
                    <a:pt x="76" y="52"/>
                  </a:cubicBezTo>
                  <a:cubicBezTo>
                    <a:pt x="76" y="52"/>
                    <a:pt x="76" y="52"/>
                    <a:pt x="76" y="52"/>
                  </a:cubicBezTo>
                  <a:cubicBezTo>
                    <a:pt x="75" y="53"/>
                    <a:pt x="74" y="52"/>
                    <a:pt x="74" y="52"/>
                  </a:cubicBezTo>
                  <a:cubicBezTo>
                    <a:pt x="73" y="52"/>
                    <a:pt x="72" y="52"/>
                    <a:pt x="72" y="52"/>
                  </a:cubicBezTo>
                  <a:cubicBezTo>
                    <a:pt x="72" y="52"/>
                    <a:pt x="71" y="52"/>
                    <a:pt x="71" y="52"/>
                  </a:cubicBezTo>
                  <a:cubicBezTo>
                    <a:pt x="70" y="53"/>
                    <a:pt x="69" y="53"/>
                    <a:pt x="68" y="53"/>
                  </a:cubicBezTo>
                  <a:cubicBezTo>
                    <a:pt x="67" y="53"/>
                    <a:pt x="67" y="53"/>
                    <a:pt x="67" y="53"/>
                  </a:cubicBezTo>
                  <a:cubicBezTo>
                    <a:pt x="67" y="53"/>
                    <a:pt x="67" y="53"/>
                    <a:pt x="68" y="53"/>
                  </a:cubicBezTo>
                  <a:cubicBezTo>
                    <a:pt x="68" y="53"/>
                    <a:pt x="68" y="53"/>
                    <a:pt x="69" y="53"/>
                  </a:cubicBezTo>
                  <a:cubicBezTo>
                    <a:pt x="70" y="53"/>
                    <a:pt x="71" y="53"/>
                    <a:pt x="72" y="53"/>
                  </a:cubicBezTo>
                  <a:cubicBezTo>
                    <a:pt x="72" y="53"/>
                    <a:pt x="72" y="53"/>
                    <a:pt x="73" y="53"/>
                  </a:cubicBezTo>
                  <a:cubicBezTo>
                    <a:pt x="74" y="53"/>
                    <a:pt x="76" y="53"/>
                    <a:pt x="77" y="53"/>
                  </a:cubicBezTo>
                  <a:cubicBezTo>
                    <a:pt x="78" y="53"/>
                    <a:pt x="79" y="53"/>
                    <a:pt x="80" y="53"/>
                  </a:cubicBezTo>
                  <a:cubicBezTo>
                    <a:pt x="80" y="53"/>
                    <a:pt x="80" y="53"/>
                    <a:pt x="80" y="53"/>
                  </a:cubicBezTo>
                  <a:cubicBezTo>
                    <a:pt x="80" y="53"/>
                    <a:pt x="81" y="52"/>
                    <a:pt x="81" y="53"/>
                  </a:cubicBezTo>
                  <a:cubicBezTo>
                    <a:pt x="81" y="53"/>
                    <a:pt x="80" y="53"/>
                    <a:pt x="80" y="53"/>
                  </a:cubicBezTo>
                  <a:cubicBezTo>
                    <a:pt x="80" y="53"/>
                    <a:pt x="79" y="53"/>
                    <a:pt x="79" y="53"/>
                  </a:cubicBezTo>
                  <a:cubicBezTo>
                    <a:pt x="79" y="53"/>
                    <a:pt x="79" y="54"/>
                    <a:pt x="79" y="54"/>
                  </a:cubicBezTo>
                  <a:cubicBezTo>
                    <a:pt x="78" y="54"/>
                    <a:pt x="77" y="54"/>
                    <a:pt x="76" y="54"/>
                  </a:cubicBezTo>
                  <a:cubicBezTo>
                    <a:pt x="75" y="54"/>
                    <a:pt x="74" y="55"/>
                    <a:pt x="73" y="55"/>
                  </a:cubicBezTo>
                  <a:cubicBezTo>
                    <a:pt x="72" y="55"/>
                    <a:pt x="71" y="55"/>
                    <a:pt x="71" y="55"/>
                  </a:cubicBezTo>
                  <a:cubicBezTo>
                    <a:pt x="70" y="54"/>
                    <a:pt x="69" y="55"/>
                    <a:pt x="68" y="55"/>
                  </a:cubicBezTo>
                  <a:cubicBezTo>
                    <a:pt x="66" y="55"/>
                    <a:pt x="65" y="56"/>
                    <a:pt x="63" y="55"/>
                  </a:cubicBezTo>
                  <a:cubicBezTo>
                    <a:pt x="63" y="55"/>
                    <a:pt x="62" y="56"/>
                    <a:pt x="61" y="56"/>
                  </a:cubicBezTo>
                  <a:cubicBezTo>
                    <a:pt x="60" y="56"/>
                    <a:pt x="59" y="56"/>
                    <a:pt x="59" y="57"/>
                  </a:cubicBezTo>
                  <a:cubicBezTo>
                    <a:pt x="59" y="57"/>
                    <a:pt x="59" y="57"/>
                    <a:pt x="59" y="57"/>
                  </a:cubicBezTo>
                  <a:cubicBezTo>
                    <a:pt x="56" y="57"/>
                    <a:pt x="54" y="58"/>
                    <a:pt x="52" y="58"/>
                  </a:cubicBezTo>
                  <a:cubicBezTo>
                    <a:pt x="50" y="58"/>
                    <a:pt x="49" y="58"/>
                    <a:pt x="47" y="59"/>
                  </a:cubicBezTo>
                  <a:cubicBezTo>
                    <a:pt x="46" y="59"/>
                    <a:pt x="45" y="59"/>
                    <a:pt x="44" y="58"/>
                  </a:cubicBezTo>
                  <a:cubicBezTo>
                    <a:pt x="44" y="58"/>
                    <a:pt x="43" y="58"/>
                    <a:pt x="43" y="58"/>
                  </a:cubicBezTo>
                  <a:cubicBezTo>
                    <a:pt x="42" y="58"/>
                    <a:pt x="42" y="58"/>
                    <a:pt x="42" y="58"/>
                  </a:cubicBezTo>
                  <a:cubicBezTo>
                    <a:pt x="42" y="58"/>
                    <a:pt x="43" y="58"/>
                    <a:pt x="43" y="58"/>
                  </a:cubicBezTo>
                  <a:cubicBezTo>
                    <a:pt x="43" y="58"/>
                    <a:pt x="43" y="58"/>
                    <a:pt x="43" y="59"/>
                  </a:cubicBezTo>
                  <a:cubicBezTo>
                    <a:pt x="43" y="59"/>
                    <a:pt x="43" y="59"/>
                    <a:pt x="43" y="59"/>
                  </a:cubicBezTo>
                  <a:cubicBezTo>
                    <a:pt x="42" y="59"/>
                    <a:pt x="42" y="59"/>
                    <a:pt x="42" y="60"/>
                  </a:cubicBezTo>
                  <a:cubicBezTo>
                    <a:pt x="42" y="60"/>
                    <a:pt x="41" y="60"/>
                    <a:pt x="41" y="60"/>
                  </a:cubicBezTo>
                  <a:cubicBezTo>
                    <a:pt x="40" y="60"/>
                    <a:pt x="39" y="60"/>
                    <a:pt x="38" y="60"/>
                  </a:cubicBezTo>
                  <a:cubicBezTo>
                    <a:pt x="37" y="60"/>
                    <a:pt x="36" y="60"/>
                    <a:pt x="35" y="60"/>
                  </a:cubicBezTo>
                  <a:cubicBezTo>
                    <a:pt x="35" y="60"/>
                    <a:pt x="35" y="60"/>
                    <a:pt x="35" y="60"/>
                  </a:cubicBezTo>
                  <a:cubicBezTo>
                    <a:pt x="35" y="61"/>
                    <a:pt x="34" y="61"/>
                    <a:pt x="34" y="61"/>
                  </a:cubicBezTo>
                  <a:cubicBezTo>
                    <a:pt x="33" y="61"/>
                    <a:pt x="32" y="62"/>
                    <a:pt x="31" y="62"/>
                  </a:cubicBezTo>
                  <a:cubicBezTo>
                    <a:pt x="30" y="62"/>
                    <a:pt x="30" y="62"/>
                    <a:pt x="29" y="62"/>
                  </a:cubicBezTo>
                  <a:cubicBezTo>
                    <a:pt x="29" y="62"/>
                    <a:pt x="29" y="62"/>
                    <a:pt x="28" y="63"/>
                  </a:cubicBezTo>
                  <a:cubicBezTo>
                    <a:pt x="28" y="63"/>
                    <a:pt x="28" y="63"/>
                    <a:pt x="28" y="63"/>
                  </a:cubicBezTo>
                  <a:cubicBezTo>
                    <a:pt x="27" y="63"/>
                    <a:pt x="27" y="63"/>
                    <a:pt x="26" y="63"/>
                  </a:cubicBezTo>
                  <a:cubicBezTo>
                    <a:pt x="26" y="64"/>
                    <a:pt x="25" y="64"/>
                    <a:pt x="24" y="64"/>
                  </a:cubicBezTo>
                  <a:cubicBezTo>
                    <a:pt x="23" y="64"/>
                    <a:pt x="23" y="65"/>
                    <a:pt x="22" y="65"/>
                  </a:cubicBezTo>
                  <a:cubicBezTo>
                    <a:pt x="21" y="65"/>
                    <a:pt x="21" y="65"/>
                    <a:pt x="21" y="64"/>
                  </a:cubicBezTo>
                  <a:cubicBezTo>
                    <a:pt x="21" y="63"/>
                    <a:pt x="21" y="63"/>
                    <a:pt x="20" y="63"/>
                  </a:cubicBezTo>
                  <a:cubicBezTo>
                    <a:pt x="20" y="63"/>
                    <a:pt x="20" y="63"/>
                    <a:pt x="20" y="63"/>
                  </a:cubicBezTo>
                  <a:cubicBezTo>
                    <a:pt x="20" y="63"/>
                    <a:pt x="20" y="63"/>
                    <a:pt x="20" y="63"/>
                  </a:cubicBezTo>
                  <a:cubicBezTo>
                    <a:pt x="20" y="63"/>
                    <a:pt x="21" y="62"/>
                    <a:pt x="21" y="63"/>
                  </a:cubicBezTo>
                  <a:cubicBezTo>
                    <a:pt x="21" y="63"/>
                    <a:pt x="22" y="62"/>
                    <a:pt x="22" y="62"/>
                  </a:cubicBezTo>
                  <a:cubicBezTo>
                    <a:pt x="23" y="62"/>
                    <a:pt x="24" y="61"/>
                    <a:pt x="25" y="62"/>
                  </a:cubicBezTo>
                  <a:cubicBezTo>
                    <a:pt x="25" y="62"/>
                    <a:pt x="26" y="61"/>
                    <a:pt x="26" y="61"/>
                  </a:cubicBezTo>
                  <a:cubicBezTo>
                    <a:pt x="27" y="61"/>
                    <a:pt x="27" y="61"/>
                    <a:pt x="28" y="61"/>
                  </a:cubicBezTo>
                  <a:cubicBezTo>
                    <a:pt x="28" y="61"/>
                    <a:pt x="28" y="61"/>
                    <a:pt x="28" y="61"/>
                  </a:cubicBezTo>
                  <a:cubicBezTo>
                    <a:pt x="29" y="60"/>
                    <a:pt x="29" y="61"/>
                    <a:pt x="30" y="61"/>
                  </a:cubicBezTo>
                  <a:cubicBezTo>
                    <a:pt x="30" y="61"/>
                    <a:pt x="30" y="61"/>
                    <a:pt x="31" y="61"/>
                  </a:cubicBezTo>
                  <a:cubicBezTo>
                    <a:pt x="31" y="61"/>
                    <a:pt x="32" y="61"/>
                    <a:pt x="33" y="61"/>
                  </a:cubicBezTo>
                  <a:cubicBezTo>
                    <a:pt x="33" y="61"/>
                    <a:pt x="34" y="60"/>
                    <a:pt x="34" y="61"/>
                  </a:cubicBezTo>
                  <a:cubicBezTo>
                    <a:pt x="34" y="61"/>
                    <a:pt x="34" y="60"/>
                    <a:pt x="34" y="60"/>
                  </a:cubicBezTo>
                  <a:cubicBezTo>
                    <a:pt x="34" y="60"/>
                    <a:pt x="34" y="60"/>
                    <a:pt x="34" y="60"/>
                  </a:cubicBezTo>
                  <a:cubicBezTo>
                    <a:pt x="34" y="60"/>
                    <a:pt x="33" y="60"/>
                    <a:pt x="33" y="60"/>
                  </a:cubicBezTo>
                  <a:cubicBezTo>
                    <a:pt x="33" y="60"/>
                    <a:pt x="33" y="60"/>
                    <a:pt x="33" y="60"/>
                  </a:cubicBezTo>
                  <a:cubicBezTo>
                    <a:pt x="33" y="60"/>
                    <a:pt x="33" y="60"/>
                    <a:pt x="33" y="60"/>
                  </a:cubicBezTo>
                  <a:cubicBezTo>
                    <a:pt x="34" y="59"/>
                    <a:pt x="34" y="59"/>
                    <a:pt x="35" y="59"/>
                  </a:cubicBezTo>
                  <a:cubicBezTo>
                    <a:pt x="36" y="59"/>
                    <a:pt x="37" y="59"/>
                    <a:pt x="37" y="59"/>
                  </a:cubicBezTo>
                  <a:cubicBezTo>
                    <a:pt x="37" y="59"/>
                    <a:pt x="38" y="59"/>
                    <a:pt x="38" y="59"/>
                  </a:cubicBezTo>
                  <a:cubicBezTo>
                    <a:pt x="38" y="59"/>
                    <a:pt x="38" y="59"/>
                    <a:pt x="38" y="59"/>
                  </a:cubicBezTo>
                  <a:cubicBezTo>
                    <a:pt x="38" y="59"/>
                    <a:pt x="38" y="59"/>
                    <a:pt x="38" y="59"/>
                  </a:cubicBezTo>
                  <a:cubicBezTo>
                    <a:pt x="37" y="59"/>
                    <a:pt x="37" y="59"/>
                    <a:pt x="37" y="59"/>
                  </a:cubicBezTo>
                  <a:cubicBezTo>
                    <a:pt x="36" y="59"/>
                    <a:pt x="36" y="59"/>
                    <a:pt x="36" y="58"/>
                  </a:cubicBezTo>
                  <a:cubicBezTo>
                    <a:pt x="36" y="58"/>
                    <a:pt x="36" y="58"/>
                    <a:pt x="37" y="58"/>
                  </a:cubicBezTo>
                  <a:cubicBezTo>
                    <a:pt x="37" y="58"/>
                    <a:pt x="38" y="58"/>
                    <a:pt x="38" y="57"/>
                  </a:cubicBezTo>
                  <a:cubicBezTo>
                    <a:pt x="38" y="57"/>
                    <a:pt x="38" y="57"/>
                    <a:pt x="38" y="57"/>
                  </a:cubicBezTo>
                  <a:cubicBezTo>
                    <a:pt x="38" y="57"/>
                    <a:pt x="38" y="57"/>
                    <a:pt x="38" y="57"/>
                  </a:cubicBezTo>
                  <a:cubicBezTo>
                    <a:pt x="38" y="57"/>
                    <a:pt x="37" y="57"/>
                    <a:pt x="37" y="57"/>
                  </a:cubicBezTo>
                  <a:cubicBezTo>
                    <a:pt x="35" y="57"/>
                    <a:pt x="34" y="57"/>
                    <a:pt x="33" y="58"/>
                  </a:cubicBezTo>
                  <a:cubicBezTo>
                    <a:pt x="33" y="58"/>
                    <a:pt x="33" y="58"/>
                    <a:pt x="33" y="58"/>
                  </a:cubicBezTo>
                  <a:cubicBezTo>
                    <a:pt x="32" y="57"/>
                    <a:pt x="31" y="57"/>
                    <a:pt x="31" y="57"/>
                  </a:cubicBezTo>
                  <a:cubicBezTo>
                    <a:pt x="30" y="57"/>
                    <a:pt x="30" y="57"/>
                    <a:pt x="30" y="58"/>
                  </a:cubicBezTo>
                  <a:cubicBezTo>
                    <a:pt x="30" y="59"/>
                    <a:pt x="29" y="59"/>
                    <a:pt x="28" y="59"/>
                  </a:cubicBezTo>
                  <a:cubicBezTo>
                    <a:pt x="28" y="59"/>
                    <a:pt x="27" y="60"/>
                    <a:pt x="26" y="60"/>
                  </a:cubicBezTo>
                  <a:cubicBezTo>
                    <a:pt x="25" y="60"/>
                    <a:pt x="24" y="60"/>
                    <a:pt x="23" y="61"/>
                  </a:cubicBezTo>
                  <a:cubicBezTo>
                    <a:pt x="23" y="62"/>
                    <a:pt x="22" y="61"/>
                    <a:pt x="22" y="62"/>
                  </a:cubicBezTo>
                  <a:cubicBezTo>
                    <a:pt x="21" y="62"/>
                    <a:pt x="21" y="62"/>
                    <a:pt x="21" y="62"/>
                  </a:cubicBezTo>
                  <a:cubicBezTo>
                    <a:pt x="20" y="62"/>
                    <a:pt x="20" y="62"/>
                    <a:pt x="20" y="62"/>
                  </a:cubicBezTo>
                  <a:cubicBezTo>
                    <a:pt x="20" y="61"/>
                    <a:pt x="20" y="61"/>
                    <a:pt x="20" y="60"/>
                  </a:cubicBezTo>
                  <a:cubicBezTo>
                    <a:pt x="20" y="60"/>
                    <a:pt x="20" y="59"/>
                    <a:pt x="21" y="60"/>
                  </a:cubicBezTo>
                  <a:cubicBezTo>
                    <a:pt x="22" y="60"/>
                    <a:pt x="23" y="59"/>
                    <a:pt x="24" y="59"/>
                  </a:cubicBezTo>
                  <a:cubicBezTo>
                    <a:pt x="24" y="59"/>
                    <a:pt x="25" y="59"/>
                    <a:pt x="25" y="59"/>
                  </a:cubicBezTo>
                  <a:cubicBezTo>
                    <a:pt x="25" y="59"/>
                    <a:pt x="25" y="59"/>
                    <a:pt x="26" y="59"/>
                  </a:cubicBezTo>
                  <a:cubicBezTo>
                    <a:pt x="26" y="59"/>
                    <a:pt x="26" y="58"/>
                    <a:pt x="26" y="58"/>
                  </a:cubicBezTo>
                  <a:cubicBezTo>
                    <a:pt x="26" y="58"/>
                    <a:pt x="26" y="58"/>
                    <a:pt x="25" y="58"/>
                  </a:cubicBezTo>
                  <a:cubicBezTo>
                    <a:pt x="25" y="58"/>
                    <a:pt x="24" y="58"/>
                    <a:pt x="24" y="58"/>
                  </a:cubicBezTo>
                  <a:cubicBezTo>
                    <a:pt x="24" y="58"/>
                    <a:pt x="24" y="58"/>
                    <a:pt x="23" y="58"/>
                  </a:cubicBezTo>
                  <a:cubicBezTo>
                    <a:pt x="23" y="58"/>
                    <a:pt x="21" y="58"/>
                    <a:pt x="21" y="58"/>
                  </a:cubicBezTo>
                  <a:cubicBezTo>
                    <a:pt x="20" y="58"/>
                    <a:pt x="20" y="58"/>
                    <a:pt x="19" y="58"/>
                  </a:cubicBezTo>
                  <a:cubicBezTo>
                    <a:pt x="19" y="58"/>
                    <a:pt x="19" y="58"/>
                    <a:pt x="19" y="59"/>
                  </a:cubicBezTo>
                  <a:cubicBezTo>
                    <a:pt x="19" y="59"/>
                    <a:pt x="18" y="59"/>
                    <a:pt x="18" y="59"/>
                  </a:cubicBezTo>
                  <a:cubicBezTo>
                    <a:pt x="17" y="59"/>
                    <a:pt x="17" y="59"/>
                    <a:pt x="17" y="59"/>
                  </a:cubicBezTo>
                  <a:cubicBezTo>
                    <a:pt x="16" y="59"/>
                    <a:pt x="16" y="59"/>
                    <a:pt x="16" y="58"/>
                  </a:cubicBezTo>
                  <a:cubicBezTo>
                    <a:pt x="16" y="58"/>
                    <a:pt x="16" y="57"/>
                    <a:pt x="16" y="57"/>
                  </a:cubicBezTo>
                  <a:cubicBezTo>
                    <a:pt x="16" y="56"/>
                    <a:pt x="16" y="55"/>
                    <a:pt x="17" y="55"/>
                  </a:cubicBezTo>
                  <a:cubicBezTo>
                    <a:pt x="17" y="55"/>
                    <a:pt x="17" y="55"/>
                    <a:pt x="17" y="55"/>
                  </a:cubicBezTo>
                  <a:cubicBezTo>
                    <a:pt x="18" y="55"/>
                    <a:pt x="18" y="55"/>
                    <a:pt x="18" y="55"/>
                  </a:cubicBezTo>
                  <a:cubicBezTo>
                    <a:pt x="18" y="55"/>
                    <a:pt x="17" y="55"/>
                    <a:pt x="17" y="55"/>
                  </a:cubicBezTo>
                  <a:cubicBezTo>
                    <a:pt x="17" y="55"/>
                    <a:pt x="17" y="55"/>
                    <a:pt x="16" y="54"/>
                  </a:cubicBezTo>
                  <a:cubicBezTo>
                    <a:pt x="16" y="54"/>
                    <a:pt x="16" y="54"/>
                    <a:pt x="16" y="54"/>
                  </a:cubicBezTo>
                  <a:cubicBezTo>
                    <a:pt x="16" y="54"/>
                    <a:pt x="15" y="54"/>
                    <a:pt x="16" y="53"/>
                  </a:cubicBezTo>
                  <a:cubicBezTo>
                    <a:pt x="16" y="52"/>
                    <a:pt x="16" y="52"/>
                    <a:pt x="15" y="51"/>
                  </a:cubicBezTo>
                  <a:cubicBezTo>
                    <a:pt x="14" y="51"/>
                    <a:pt x="13" y="51"/>
                    <a:pt x="12" y="50"/>
                  </a:cubicBezTo>
                  <a:cubicBezTo>
                    <a:pt x="11" y="49"/>
                    <a:pt x="10" y="49"/>
                    <a:pt x="9" y="49"/>
                  </a:cubicBezTo>
                  <a:cubicBezTo>
                    <a:pt x="9" y="49"/>
                    <a:pt x="8" y="49"/>
                    <a:pt x="8" y="49"/>
                  </a:cubicBezTo>
                  <a:cubicBezTo>
                    <a:pt x="8" y="49"/>
                    <a:pt x="8" y="49"/>
                    <a:pt x="8" y="49"/>
                  </a:cubicBezTo>
                  <a:cubicBezTo>
                    <a:pt x="8" y="49"/>
                    <a:pt x="8" y="49"/>
                    <a:pt x="8" y="49"/>
                  </a:cubicBezTo>
                  <a:cubicBezTo>
                    <a:pt x="9" y="49"/>
                    <a:pt x="10" y="49"/>
                    <a:pt x="12" y="48"/>
                  </a:cubicBezTo>
                  <a:cubicBezTo>
                    <a:pt x="13" y="48"/>
                    <a:pt x="14" y="47"/>
                    <a:pt x="15" y="47"/>
                  </a:cubicBezTo>
                  <a:cubicBezTo>
                    <a:pt x="15" y="47"/>
                    <a:pt x="15" y="47"/>
                    <a:pt x="15" y="47"/>
                  </a:cubicBezTo>
                  <a:cubicBezTo>
                    <a:pt x="16" y="46"/>
                    <a:pt x="17" y="46"/>
                    <a:pt x="18" y="46"/>
                  </a:cubicBezTo>
                  <a:cubicBezTo>
                    <a:pt x="18" y="46"/>
                    <a:pt x="19" y="46"/>
                    <a:pt x="19" y="46"/>
                  </a:cubicBezTo>
                  <a:cubicBezTo>
                    <a:pt x="19" y="45"/>
                    <a:pt x="20" y="45"/>
                    <a:pt x="21" y="45"/>
                  </a:cubicBezTo>
                  <a:cubicBezTo>
                    <a:pt x="21" y="45"/>
                    <a:pt x="21" y="45"/>
                    <a:pt x="22" y="45"/>
                  </a:cubicBezTo>
                  <a:cubicBezTo>
                    <a:pt x="22" y="45"/>
                    <a:pt x="22" y="45"/>
                    <a:pt x="22" y="45"/>
                  </a:cubicBezTo>
                  <a:cubicBezTo>
                    <a:pt x="23" y="44"/>
                    <a:pt x="22" y="44"/>
                    <a:pt x="22" y="44"/>
                  </a:cubicBezTo>
                  <a:cubicBezTo>
                    <a:pt x="22" y="44"/>
                    <a:pt x="23" y="44"/>
                    <a:pt x="23" y="44"/>
                  </a:cubicBezTo>
                  <a:cubicBezTo>
                    <a:pt x="24" y="43"/>
                    <a:pt x="24" y="43"/>
                    <a:pt x="24" y="43"/>
                  </a:cubicBezTo>
                  <a:cubicBezTo>
                    <a:pt x="24" y="43"/>
                    <a:pt x="24" y="43"/>
                    <a:pt x="23" y="43"/>
                  </a:cubicBezTo>
                  <a:cubicBezTo>
                    <a:pt x="23" y="43"/>
                    <a:pt x="23" y="43"/>
                    <a:pt x="23" y="42"/>
                  </a:cubicBezTo>
                  <a:cubicBezTo>
                    <a:pt x="24" y="42"/>
                    <a:pt x="23" y="41"/>
                    <a:pt x="24" y="41"/>
                  </a:cubicBezTo>
                  <a:cubicBezTo>
                    <a:pt x="25" y="41"/>
                    <a:pt x="25" y="41"/>
                    <a:pt x="24" y="40"/>
                  </a:cubicBezTo>
                  <a:cubicBezTo>
                    <a:pt x="24" y="40"/>
                    <a:pt x="24" y="39"/>
                    <a:pt x="25" y="39"/>
                  </a:cubicBezTo>
                  <a:cubicBezTo>
                    <a:pt x="25" y="39"/>
                    <a:pt x="26" y="39"/>
                    <a:pt x="26" y="39"/>
                  </a:cubicBezTo>
                  <a:cubicBezTo>
                    <a:pt x="27" y="40"/>
                    <a:pt x="28" y="41"/>
                    <a:pt x="29" y="40"/>
                  </a:cubicBezTo>
                  <a:cubicBezTo>
                    <a:pt x="29" y="40"/>
                    <a:pt x="30" y="40"/>
                    <a:pt x="30" y="41"/>
                  </a:cubicBezTo>
                  <a:cubicBezTo>
                    <a:pt x="30" y="41"/>
                    <a:pt x="30" y="41"/>
                    <a:pt x="30" y="41"/>
                  </a:cubicBezTo>
                  <a:cubicBezTo>
                    <a:pt x="32" y="41"/>
                    <a:pt x="33" y="41"/>
                    <a:pt x="34" y="40"/>
                  </a:cubicBezTo>
                  <a:cubicBezTo>
                    <a:pt x="34" y="40"/>
                    <a:pt x="35" y="41"/>
                    <a:pt x="35" y="41"/>
                  </a:cubicBezTo>
                  <a:cubicBezTo>
                    <a:pt x="36" y="40"/>
                    <a:pt x="37" y="41"/>
                    <a:pt x="37" y="41"/>
                  </a:cubicBezTo>
                  <a:cubicBezTo>
                    <a:pt x="38" y="41"/>
                    <a:pt x="39" y="41"/>
                    <a:pt x="40" y="41"/>
                  </a:cubicBezTo>
                  <a:cubicBezTo>
                    <a:pt x="41" y="40"/>
                    <a:pt x="43" y="40"/>
                    <a:pt x="44" y="40"/>
                  </a:cubicBezTo>
                  <a:cubicBezTo>
                    <a:pt x="44" y="40"/>
                    <a:pt x="44" y="40"/>
                    <a:pt x="45" y="40"/>
                  </a:cubicBezTo>
                  <a:cubicBezTo>
                    <a:pt x="45" y="40"/>
                    <a:pt x="45" y="40"/>
                    <a:pt x="45" y="40"/>
                  </a:cubicBezTo>
                  <a:cubicBezTo>
                    <a:pt x="45" y="39"/>
                    <a:pt x="45" y="39"/>
                    <a:pt x="44" y="39"/>
                  </a:cubicBezTo>
                  <a:cubicBezTo>
                    <a:pt x="44" y="39"/>
                    <a:pt x="43" y="39"/>
                    <a:pt x="42" y="40"/>
                  </a:cubicBezTo>
                  <a:cubicBezTo>
                    <a:pt x="41" y="40"/>
                    <a:pt x="40" y="39"/>
                    <a:pt x="41" y="38"/>
                  </a:cubicBezTo>
                  <a:cubicBezTo>
                    <a:pt x="41" y="38"/>
                    <a:pt x="41" y="38"/>
                    <a:pt x="41" y="38"/>
                  </a:cubicBezTo>
                  <a:cubicBezTo>
                    <a:pt x="42" y="38"/>
                    <a:pt x="42" y="38"/>
                    <a:pt x="43" y="38"/>
                  </a:cubicBezTo>
                  <a:cubicBezTo>
                    <a:pt x="43" y="38"/>
                    <a:pt x="43" y="38"/>
                    <a:pt x="44" y="37"/>
                  </a:cubicBezTo>
                  <a:cubicBezTo>
                    <a:pt x="45" y="37"/>
                    <a:pt x="45" y="37"/>
                    <a:pt x="46" y="37"/>
                  </a:cubicBezTo>
                  <a:cubicBezTo>
                    <a:pt x="46" y="37"/>
                    <a:pt x="46" y="37"/>
                    <a:pt x="46" y="37"/>
                  </a:cubicBezTo>
                  <a:cubicBezTo>
                    <a:pt x="46" y="37"/>
                    <a:pt x="46" y="37"/>
                    <a:pt x="46" y="37"/>
                  </a:cubicBezTo>
                  <a:cubicBezTo>
                    <a:pt x="46" y="37"/>
                    <a:pt x="46" y="37"/>
                    <a:pt x="46" y="37"/>
                  </a:cubicBezTo>
                  <a:cubicBezTo>
                    <a:pt x="45" y="36"/>
                    <a:pt x="45" y="36"/>
                    <a:pt x="44" y="37"/>
                  </a:cubicBezTo>
                  <a:cubicBezTo>
                    <a:pt x="42" y="37"/>
                    <a:pt x="41" y="37"/>
                    <a:pt x="39" y="37"/>
                  </a:cubicBezTo>
                  <a:cubicBezTo>
                    <a:pt x="38" y="37"/>
                    <a:pt x="36" y="37"/>
                    <a:pt x="35" y="37"/>
                  </a:cubicBezTo>
                  <a:cubicBezTo>
                    <a:pt x="34" y="38"/>
                    <a:pt x="33" y="38"/>
                    <a:pt x="32" y="38"/>
                  </a:cubicBezTo>
                  <a:cubicBezTo>
                    <a:pt x="32" y="38"/>
                    <a:pt x="32" y="38"/>
                    <a:pt x="32" y="38"/>
                  </a:cubicBezTo>
                  <a:cubicBezTo>
                    <a:pt x="32" y="38"/>
                    <a:pt x="32" y="38"/>
                    <a:pt x="32" y="37"/>
                  </a:cubicBezTo>
                  <a:cubicBezTo>
                    <a:pt x="33" y="37"/>
                    <a:pt x="34" y="37"/>
                    <a:pt x="35" y="37"/>
                  </a:cubicBezTo>
                  <a:cubicBezTo>
                    <a:pt x="35" y="37"/>
                    <a:pt x="35" y="37"/>
                    <a:pt x="35" y="37"/>
                  </a:cubicBezTo>
                  <a:cubicBezTo>
                    <a:pt x="35" y="37"/>
                    <a:pt x="35" y="37"/>
                    <a:pt x="35" y="36"/>
                  </a:cubicBezTo>
                  <a:cubicBezTo>
                    <a:pt x="35" y="36"/>
                    <a:pt x="35" y="36"/>
                    <a:pt x="35" y="36"/>
                  </a:cubicBezTo>
                  <a:cubicBezTo>
                    <a:pt x="34" y="37"/>
                    <a:pt x="33" y="37"/>
                    <a:pt x="31" y="37"/>
                  </a:cubicBezTo>
                  <a:cubicBezTo>
                    <a:pt x="31" y="37"/>
                    <a:pt x="31" y="37"/>
                    <a:pt x="31" y="37"/>
                  </a:cubicBezTo>
                  <a:cubicBezTo>
                    <a:pt x="31" y="37"/>
                    <a:pt x="30" y="37"/>
                    <a:pt x="30" y="37"/>
                  </a:cubicBezTo>
                  <a:cubicBezTo>
                    <a:pt x="29" y="36"/>
                    <a:pt x="29" y="37"/>
                    <a:pt x="28" y="37"/>
                  </a:cubicBezTo>
                  <a:cubicBezTo>
                    <a:pt x="28" y="37"/>
                    <a:pt x="28" y="37"/>
                    <a:pt x="27" y="37"/>
                  </a:cubicBezTo>
                  <a:cubicBezTo>
                    <a:pt x="27" y="37"/>
                    <a:pt x="27" y="37"/>
                    <a:pt x="27" y="37"/>
                  </a:cubicBezTo>
                  <a:cubicBezTo>
                    <a:pt x="27" y="37"/>
                    <a:pt x="27" y="37"/>
                    <a:pt x="27" y="37"/>
                  </a:cubicBezTo>
                  <a:cubicBezTo>
                    <a:pt x="28" y="36"/>
                    <a:pt x="29" y="36"/>
                    <a:pt x="29" y="36"/>
                  </a:cubicBezTo>
                  <a:cubicBezTo>
                    <a:pt x="30" y="36"/>
                    <a:pt x="31" y="36"/>
                    <a:pt x="31" y="36"/>
                  </a:cubicBezTo>
                  <a:cubicBezTo>
                    <a:pt x="31" y="36"/>
                    <a:pt x="31" y="36"/>
                    <a:pt x="31" y="36"/>
                  </a:cubicBezTo>
                  <a:cubicBezTo>
                    <a:pt x="32" y="36"/>
                    <a:pt x="33" y="35"/>
                    <a:pt x="33" y="35"/>
                  </a:cubicBezTo>
                  <a:cubicBezTo>
                    <a:pt x="33" y="35"/>
                    <a:pt x="33" y="35"/>
                    <a:pt x="33" y="35"/>
                  </a:cubicBezTo>
                  <a:cubicBezTo>
                    <a:pt x="33" y="35"/>
                    <a:pt x="33" y="35"/>
                    <a:pt x="33" y="36"/>
                  </a:cubicBezTo>
                  <a:cubicBezTo>
                    <a:pt x="33" y="36"/>
                    <a:pt x="33" y="36"/>
                    <a:pt x="34" y="36"/>
                  </a:cubicBezTo>
                  <a:cubicBezTo>
                    <a:pt x="34" y="35"/>
                    <a:pt x="35" y="35"/>
                    <a:pt x="36" y="35"/>
                  </a:cubicBezTo>
                  <a:cubicBezTo>
                    <a:pt x="36" y="35"/>
                    <a:pt x="36" y="35"/>
                    <a:pt x="37" y="35"/>
                  </a:cubicBezTo>
                  <a:cubicBezTo>
                    <a:pt x="38" y="35"/>
                    <a:pt x="40" y="34"/>
                    <a:pt x="42" y="34"/>
                  </a:cubicBezTo>
                  <a:cubicBezTo>
                    <a:pt x="42" y="34"/>
                    <a:pt x="42" y="34"/>
                    <a:pt x="42" y="34"/>
                  </a:cubicBezTo>
                  <a:cubicBezTo>
                    <a:pt x="42" y="34"/>
                    <a:pt x="42" y="34"/>
                    <a:pt x="42" y="34"/>
                  </a:cubicBezTo>
                  <a:cubicBezTo>
                    <a:pt x="43" y="34"/>
                    <a:pt x="43" y="33"/>
                    <a:pt x="44" y="33"/>
                  </a:cubicBezTo>
                  <a:cubicBezTo>
                    <a:pt x="45" y="33"/>
                    <a:pt x="45" y="33"/>
                    <a:pt x="46" y="33"/>
                  </a:cubicBezTo>
                  <a:cubicBezTo>
                    <a:pt x="47" y="33"/>
                    <a:pt x="47" y="32"/>
                    <a:pt x="47" y="32"/>
                  </a:cubicBezTo>
                  <a:cubicBezTo>
                    <a:pt x="47" y="32"/>
                    <a:pt x="48" y="32"/>
                    <a:pt x="48" y="33"/>
                  </a:cubicBezTo>
                  <a:cubicBezTo>
                    <a:pt x="48" y="33"/>
                    <a:pt x="48" y="33"/>
                    <a:pt x="47" y="33"/>
                  </a:cubicBezTo>
                  <a:cubicBezTo>
                    <a:pt x="47" y="33"/>
                    <a:pt x="48" y="33"/>
                    <a:pt x="48" y="33"/>
                  </a:cubicBezTo>
                  <a:cubicBezTo>
                    <a:pt x="48" y="33"/>
                    <a:pt x="48" y="33"/>
                    <a:pt x="48" y="33"/>
                  </a:cubicBezTo>
                  <a:cubicBezTo>
                    <a:pt x="49" y="33"/>
                    <a:pt x="50" y="33"/>
                    <a:pt x="51" y="33"/>
                  </a:cubicBezTo>
                  <a:cubicBezTo>
                    <a:pt x="51" y="33"/>
                    <a:pt x="52" y="32"/>
                    <a:pt x="52" y="33"/>
                  </a:cubicBezTo>
                  <a:cubicBezTo>
                    <a:pt x="53" y="33"/>
                    <a:pt x="53" y="32"/>
                    <a:pt x="53" y="32"/>
                  </a:cubicBezTo>
                  <a:cubicBezTo>
                    <a:pt x="54" y="32"/>
                    <a:pt x="54" y="32"/>
                    <a:pt x="55" y="32"/>
                  </a:cubicBezTo>
                  <a:cubicBezTo>
                    <a:pt x="55" y="33"/>
                    <a:pt x="56" y="32"/>
                    <a:pt x="57" y="32"/>
                  </a:cubicBezTo>
                  <a:cubicBezTo>
                    <a:pt x="57" y="32"/>
                    <a:pt x="57" y="32"/>
                    <a:pt x="58" y="32"/>
                  </a:cubicBezTo>
                  <a:cubicBezTo>
                    <a:pt x="58" y="32"/>
                    <a:pt x="59" y="32"/>
                    <a:pt x="59" y="32"/>
                  </a:cubicBezTo>
                  <a:cubicBezTo>
                    <a:pt x="59" y="31"/>
                    <a:pt x="59" y="31"/>
                    <a:pt x="60" y="32"/>
                  </a:cubicBezTo>
                  <a:cubicBezTo>
                    <a:pt x="60" y="33"/>
                    <a:pt x="60" y="33"/>
                    <a:pt x="61" y="33"/>
                  </a:cubicBezTo>
                  <a:cubicBezTo>
                    <a:pt x="62" y="32"/>
                    <a:pt x="62" y="32"/>
                    <a:pt x="63" y="32"/>
                  </a:cubicBezTo>
                  <a:cubicBezTo>
                    <a:pt x="63" y="32"/>
                    <a:pt x="64" y="32"/>
                    <a:pt x="65" y="32"/>
                  </a:cubicBezTo>
                  <a:cubicBezTo>
                    <a:pt x="65" y="32"/>
                    <a:pt x="66" y="32"/>
                    <a:pt x="67" y="32"/>
                  </a:cubicBezTo>
                  <a:cubicBezTo>
                    <a:pt x="67" y="32"/>
                    <a:pt x="68" y="31"/>
                    <a:pt x="69" y="32"/>
                  </a:cubicBezTo>
                  <a:cubicBezTo>
                    <a:pt x="69" y="32"/>
                    <a:pt x="69" y="32"/>
                    <a:pt x="69" y="32"/>
                  </a:cubicBezTo>
                  <a:cubicBezTo>
                    <a:pt x="70" y="31"/>
                    <a:pt x="71" y="31"/>
                    <a:pt x="72" y="31"/>
                  </a:cubicBezTo>
                  <a:cubicBezTo>
                    <a:pt x="72" y="31"/>
                    <a:pt x="73" y="31"/>
                    <a:pt x="73" y="31"/>
                  </a:cubicBezTo>
                  <a:cubicBezTo>
                    <a:pt x="75" y="31"/>
                    <a:pt x="76" y="31"/>
                    <a:pt x="77" y="30"/>
                  </a:cubicBezTo>
                  <a:cubicBezTo>
                    <a:pt x="78" y="30"/>
                    <a:pt x="79" y="30"/>
                    <a:pt x="80" y="30"/>
                  </a:cubicBezTo>
                  <a:cubicBezTo>
                    <a:pt x="80" y="30"/>
                    <a:pt x="80" y="30"/>
                    <a:pt x="81" y="30"/>
                  </a:cubicBezTo>
                  <a:cubicBezTo>
                    <a:pt x="81" y="30"/>
                    <a:pt x="81" y="30"/>
                    <a:pt x="81" y="30"/>
                  </a:cubicBezTo>
                  <a:cubicBezTo>
                    <a:pt x="81" y="30"/>
                    <a:pt x="81" y="30"/>
                    <a:pt x="81" y="30"/>
                  </a:cubicBezTo>
                  <a:cubicBezTo>
                    <a:pt x="79" y="30"/>
                    <a:pt x="78" y="30"/>
                    <a:pt x="77" y="30"/>
                  </a:cubicBezTo>
                  <a:cubicBezTo>
                    <a:pt x="76" y="30"/>
                    <a:pt x="75" y="30"/>
                    <a:pt x="73" y="30"/>
                  </a:cubicBezTo>
                  <a:cubicBezTo>
                    <a:pt x="73" y="30"/>
                    <a:pt x="72" y="30"/>
                    <a:pt x="72" y="30"/>
                  </a:cubicBezTo>
                  <a:cubicBezTo>
                    <a:pt x="71" y="30"/>
                    <a:pt x="69" y="30"/>
                    <a:pt x="68" y="31"/>
                  </a:cubicBezTo>
                  <a:cubicBezTo>
                    <a:pt x="68" y="31"/>
                    <a:pt x="67" y="31"/>
                    <a:pt x="66" y="31"/>
                  </a:cubicBezTo>
                  <a:cubicBezTo>
                    <a:pt x="66" y="31"/>
                    <a:pt x="66" y="31"/>
                    <a:pt x="66" y="31"/>
                  </a:cubicBezTo>
                  <a:cubicBezTo>
                    <a:pt x="66" y="31"/>
                    <a:pt x="66" y="31"/>
                    <a:pt x="66" y="31"/>
                  </a:cubicBezTo>
                  <a:cubicBezTo>
                    <a:pt x="66" y="30"/>
                    <a:pt x="66" y="31"/>
                    <a:pt x="66" y="31"/>
                  </a:cubicBezTo>
                  <a:cubicBezTo>
                    <a:pt x="67" y="30"/>
                    <a:pt x="67" y="30"/>
                    <a:pt x="68" y="30"/>
                  </a:cubicBezTo>
                  <a:cubicBezTo>
                    <a:pt x="68" y="30"/>
                    <a:pt x="68" y="30"/>
                    <a:pt x="68" y="30"/>
                  </a:cubicBezTo>
                  <a:cubicBezTo>
                    <a:pt x="68" y="30"/>
                    <a:pt x="68" y="30"/>
                    <a:pt x="68" y="30"/>
                  </a:cubicBezTo>
                  <a:cubicBezTo>
                    <a:pt x="67" y="30"/>
                    <a:pt x="66" y="30"/>
                    <a:pt x="64" y="30"/>
                  </a:cubicBezTo>
                  <a:cubicBezTo>
                    <a:pt x="64" y="30"/>
                    <a:pt x="63" y="30"/>
                    <a:pt x="63" y="30"/>
                  </a:cubicBezTo>
                  <a:cubicBezTo>
                    <a:pt x="63" y="30"/>
                    <a:pt x="64" y="30"/>
                    <a:pt x="64" y="30"/>
                  </a:cubicBezTo>
                  <a:cubicBezTo>
                    <a:pt x="66" y="29"/>
                    <a:pt x="68" y="29"/>
                    <a:pt x="69" y="29"/>
                  </a:cubicBezTo>
                  <a:cubicBezTo>
                    <a:pt x="70" y="29"/>
                    <a:pt x="70" y="29"/>
                    <a:pt x="70" y="29"/>
                  </a:cubicBezTo>
                  <a:cubicBezTo>
                    <a:pt x="71" y="29"/>
                    <a:pt x="72" y="29"/>
                    <a:pt x="73" y="29"/>
                  </a:cubicBezTo>
                  <a:cubicBezTo>
                    <a:pt x="73" y="29"/>
                    <a:pt x="74" y="29"/>
                    <a:pt x="74" y="28"/>
                  </a:cubicBezTo>
                  <a:cubicBezTo>
                    <a:pt x="74" y="28"/>
                    <a:pt x="74" y="28"/>
                    <a:pt x="75" y="28"/>
                  </a:cubicBezTo>
                  <a:cubicBezTo>
                    <a:pt x="75" y="28"/>
                    <a:pt x="76" y="28"/>
                    <a:pt x="76" y="27"/>
                  </a:cubicBezTo>
                  <a:cubicBezTo>
                    <a:pt x="77" y="27"/>
                    <a:pt x="78" y="27"/>
                    <a:pt x="80" y="27"/>
                  </a:cubicBezTo>
                  <a:cubicBezTo>
                    <a:pt x="81" y="27"/>
                    <a:pt x="82" y="27"/>
                    <a:pt x="83" y="27"/>
                  </a:cubicBezTo>
                  <a:cubicBezTo>
                    <a:pt x="83" y="27"/>
                    <a:pt x="83" y="27"/>
                    <a:pt x="83" y="27"/>
                  </a:cubicBezTo>
                  <a:cubicBezTo>
                    <a:pt x="84" y="27"/>
                    <a:pt x="84" y="27"/>
                    <a:pt x="85" y="27"/>
                  </a:cubicBezTo>
                  <a:cubicBezTo>
                    <a:pt x="87" y="26"/>
                    <a:pt x="88" y="26"/>
                    <a:pt x="90" y="26"/>
                  </a:cubicBezTo>
                  <a:cubicBezTo>
                    <a:pt x="90" y="26"/>
                    <a:pt x="91" y="26"/>
                    <a:pt x="92" y="26"/>
                  </a:cubicBezTo>
                  <a:cubicBezTo>
                    <a:pt x="93" y="25"/>
                    <a:pt x="93" y="26"/>
                    <a:pt x="94" y="26"/>
                  </a:cubicBezTo>
                  <a:cubicBezTo>
                    <a:pt x="94" y="26"/>
                    <a:pt x="94" y="26"/>
                    <a:pt x="95" y="25"/>
                  </a:cubicBezTo>
                  <a:cubicBezTo>
                    <a:pt x="95" y="25"/>
                    <a:pt x="95" y="25"/>
                    <a:pt x="95" y="25"/>
                  </a:cubicBezTo>
                  <a:cubicBezTo>
                    <a:pt x="96" y="26"/>
                    <a:pt x="97" y="25"/>
                    <a:pt x="97" y="25"/>
                  </a:cubicBezTo>
                  <a:cubicBezTo>
                    <a:pt x="98" y="26"/>
                    <a:pt x="99" y="26"/>
                    <a:pt x="100" y="25"/>
                  </a:cubicBezTo>
                  <a:cubicBezTo>
                    <a:pt x="100" y="25"/>
                    <a:pt x="101" y="25"/>
                    <a:pt x="101" y="25"/>
                  </a:cubicBezTo>
                  <a:cubicBezTo>
                    <a:pt x="102" y="25"/>
                    <a:pt x="103" y="25"/>
                    <a:pt x="104" y="25"/>
                  </a:cubicBezTo>
                  <a:cubicBezTo>
                    <a:pt x="105" y="25"/>
                    <a:pt x="105" y="25"/>
                    <a:pt x="106" y="25"/>
                  </a:cubicBezTo>
                  <a:cubicBezTo>
                    <a:pt x="106" y="25"/>
                    <a:pt x="107" y="25"/>
                    <a:pt x="107" y="25"/>
                  </a:cubicBezTo>
                  <a:cubicBezTo>
                    <a:pt x="107" y="24"/>
                    <a:pt x="108" y="25"/>
                    <a:pt x="109" y="25"/>
                  </a:cubicBezTo>
                  <a:cubicBezTo>
                    <a:pt x="109" y="25"/>
                    <a:pt x="110" y="25"/>
                    <a:pt x="111" y="25"/>
                  </a:cubicBezTo>
                  <a:cubicBezTo>
                    <a:pt x="111" y="25"/>
                    <a:pt x="111" y="24"/>
                    <a:pt x="111" y="24"/>
                  </a:cubicBezTo>
                  <a:cubicBezTo>
                    <a:pt x="111" y="24"/>
                    <a:pt x="111" y="24"/>
                    <a:pt x="111" y="24"/>
                  </a:cubicBezTo>
                  <a:cubicBezTo>
                    <a:pt x="110" y="24"/>
                    <a:pt x="109" y="24"/>
                    <a:pt x="108" y="24"/>
                  </a:cubicBezTo>
                  <a:cubicBezTo>
                    <a:pt x="108" y="24"/>
                    <a:pt x="108" y="24"/>
                    <a:pt x="108" y="24"/>
                  </a:cubicBezTo>
                  <a:cubicBezTo>
                    <a:pt x="107" y="23"/>
                    <a:pt x="107" y="23"/>
                    <a:pt x="107" y="24"/>
                  </a:cubicBezTo>
                  <a:cubicBezTo>
                    <a:pt x="107" y="24"/>
                    <a:pt x="107" y="24"/>
                    <a:pt x="107" y="24"/>
                  </a:cubicBezTo>
                  <a:cubicBezTo>
                    <a:pt x="106" y="24"/>
                    <a:pt x="106" y="24"/>
                    <a:pt x="106" y="23"/>
                  </a:cubicBezTo>
                  <a:cubicBezTo>
                    <a:pt x="106" y="22"/>
                    <a:pt x="106" y="23"/>
                    <a:pt x="107" y="23"/>
                  </a:cubicBezTo>
                  <a:cubicBezTo>
                    <a:pt x="107" y="23"/>
                    <a:pt x="107" y="23"/>
                    <a:pt x="107" y="22"/>
                  </a:cubicBezTo>
                  <a:cubicBezTo>
                    <a:pt x="107" y="22"/>
                    <a:pt x="107" y="23"/>
                    <a:pt x="108" y="23"/>
                  </a:cubicBezTo>
                  <a:cubicBezTo>
                    <a:pt x="108" y="23"/>
                    <a:pt x="108" y="23"/>
                    <a:pt x="109" y="22"/>
                  </a:cubicBezTo>
                  <a:cubicBezTo>
                    <a:pt x="109" y="22"/>
                    <a:pt x="109" y="22"/>
                    <a:pt x="109" y="22"/>
                  </a:cubicBezTo>
                  <a:cubicBezTo>
                    <a:pt x="108" y="22"/>
                    <a:pt x="108" y="22"/>
                    <a:pt x="108" y="22"/>
                  </a:cubicBezTo>
                  <a:cubicBezTo>
                    <a:pt x="108" y="22"/>
                    <a:pt x="107" y="22"/>
                    <a:pt x="107" y="22"/>
                  </a:cubicBezTo>
                  <a:close/>
                  <a:moveTo>
                    <a:pt x="69" y="33"/>
                  </a:moveTo>
                  <a:cubicBezTo>
                    <a:pt x="68" y="33"/>
                    <a:pt x="68" y="33"/>
                    <a:pt x="68" y="33"/>
                  </a:cubicBezTo>
                  <a:cubicBezTo>
                    <a:pt x="68" y="32"/>
                    <a:pt x="68" y="33"/>
                    <a:pt x="67" y="33"/>
                  </a:cubicBezTo>
                  <a:cubicBezTo>
                    <a:pt x="67" y="33"/>
                    <a:pt x="67" y="33"/>
                    <a:pt x="67" y="33"/>
                  </a:cubicBezTo>
                  <a:cubicBezTo>
                    <a:pt x="67" y="33"/>
                    <a:pt x="67" y="33"/>
                    <a:pt x="67" y="33"/>
                  </a:cubicBezTo>
                  <a:cubicBezTo>
                    <a:pt x="68" y="33"/>
                    <a:pt x="68" y="33"/>
                    <a:pt x="68" y="33"/>
                  </a:cubicBezTo>
                  <a:cubicBezTo>
                    <a:pt x="68" y="33"/>
                    <a:pt x="69" y="33"/>
                    <a:pt x="69" y="33"/>
                  </a:cubicBezTo>
                  <a:cubicBezTo>
                    <a:pt x="69" y="33"/>
                    <a:pt x="69" y="33"/>
                    <a:pt x="69" y="33"/>
                  </a:cubicBezTo>
                  <a:cubicBezTo>
                    <a:pt x="69" y="33"/>
                    <a:pt x="69" y="33"/>
                    <a:pt x="69" y="33"/>
                  </a:cubicBezTo>
                  <a:cubicBezTo>
                    <a:pt x="70" y="33"/>
                    <a:pt x="70" y="33"/>
                    <a:pt x="70" y="33"/>
                  </a:cubicBezTo>
                  <a:cubicBezTo>
                    <a:pt x="71" y="33"/>
                    <a:pt x="72" y="33"/>
                    <a:pt x="73" y="33"/>
                  </a:cubicBezTo>
                  <a:cubicBezTo>
                    <a:pt x="73" y="33"/>
                    <a:pt x="74" y="33"/>
                    <a:pt x="74" y="34"/>
                  </a:cubicBezTo>
                  <a:cubicBezTo>
                    <a:pt x="75" y="34"/>
                    <a:pt x="75" y="34"/>
                    <a:pt x="75" y="34"/>
                  </a:cubicBezTo>
                  <a:cubicBezTo>
                    <a:pt x="77" y="34"/>
                    <a:pt x="79" y="34"/>
                    <a:pt x="80" y="34"/>
                  </a:cubicBezTo>
                  <a:cubicBezTo>
                    <a:pt x="81" y="34"/>
                    <a:pt x="81" y="34"/>
                    <a:pt x="81" y="34"/>
                  </a:cubicBezTo>
                  <a:cubicBezTo>
                    <a:pt x="83" y="34"/>
                    <a:pt x="84" y="34"/>
                    <a:pt x="86" y="34"/>
                  </a:cubicBezTo>
                  <a:cubicBezTo>
                    <a:pt x="87" y="34"/>
                    <a:pt x="87" y="33"/>
                    <a:pt x="88" y="33"/>
                  </a:cubicBezTo>
                  <a:cubicBezTo>
                    <a:pt x="88" y="34"/>
                    <a:pt x="89" y="34"/>
                    <a:pt x="90" y="34"/>
                  </a:cubicBezTo>
                  <a:cubicBezTo>
                    <a:pt x="92" y="34"/>
                    <a:pt x="95" y="34"/>
                    <a:pt x="97" y="33"/>
                  </a:cubicBezTo>
                  <a:cubicBezTo>
                    <a:pt x="98" y="33"/>
                    <a:pt x="99" y="33"/>
                    <a:pt x="100" y="33"/>
                  </a:cubicBezTo>
                  <a:cubicBezTo>
                    <a:pt x="102" y="33"/>
                    <a:pt x="104" y="33"/>
                    <a:pt x="106" y="33"/>
                  </a:cubicBezTo>
                  <a:cubicBezTo>
                    <a:pt x="107" y="33"/>
                    <a:pt x="108" y="33"/>
                    <a:pt x="110" y="33"/>
                  </a:cubicBezTo>
                  <a:cubicBezTo>
                    <a:pt x="110" y="33"/>
                    <a:pt x="110" y="33"/>
                    <a:pt x="110" y="33"/>
                  </a:cubicBezTo>
                  <a:cubicBezTo>
                    <a:pt x="110" y="34"/>
                    <a:pt x="110" y="34"/>
                    <a:pt x="110" y="34"/>
                  </a:cubicBezTo>
                  <a:cubicBezTo>
                    <a:pt x="108" y="33"/>
                    <a:pt x="106" y="34"/>
                    <a:pt x="105" y="34"/>
                  </a:cubicBezTo>
                  <a:cubicBezTo>
                    <a:pt x="104" y="34"/>
                    <a:pt x="104" y="34"/>
                    <a:pt x="104" y="34"/>
                  </a:cubicBezTo>
                  <a:cubicBezTo>
                    <a:pt x="102" y="34"/>
                    <a:pt x="101" y="34"/>
                    <a:pt x="100" y="34"/>
                  </a:cubicBezTo>
                  <a:cubicBezTo>
                    <a:pt x="99" y="34"/>
                    <a:pt x="98" y="34"/>
                    <a:pt x="97" y="35"/>
                  </a:cubicBezTo>
                  <a:cubicBezTo>
                    <a:pt x="97" y="35"/>
                    <a:pt x="97" y="34"/>
                    <a:pt x="97" y="35"/>
                  </a:cubicBezTo>
                  <a:cubicBezTo>
                    <a:pt x="97" y="35"/>
                    <a:pt x="97" y="35"/>
                    <a:pt x="97" y="35"/>
                  </a:cubicBezTo>
                  <a:cubicBezTo>
                    <a:pt x="99" y="35"/>
                    <a:pt x="101" y="35"/>
                    <a:pt x="103" y="35"/>
                  </a:cubicBezTo>
                  <a:cubicBezTo>
                    <a:pt x="104" y="35"/>
                    <a:pt x="106" y="35"/>
                    <a:pt x="107" y="35"/>
                  </a:cubicBezTo>
                  <a:cubicBezTo>
                    <a:pt x="109" y="34"/>
                    <a:pt x="111" y="35"/>
                    <a:pt x="112" y="35"/>
                  </a:cubicBezTo>
                  <a:cubicBezTo>
                    <a:pt x="113" y="34"/>
                    <a:pt x="114" y="35"/>
                    <a:pt x="114" y="35"/>
                  </a:cubicBezTo>
                  <a:cubicBezTo>
                    <a:pt x="115" y="34"/>
                    <a:pt x="116" y="35"/>
                    <a:pt x="117" y="34"/>
                  </a:cubicBezTo>
                  <a:cubicBezTo>
                    <a:pt x="117" y="34"/>
                    <a:pt x="118" y="35"/>
                    <a:pt x="118" y="35"/>
                  </a:cubicBezTo>
                  <a:cubicBezTo>
                    <a:pt x="120" y="35"/>
                    <a:pt x="121" y="34"/>
                    <a:pt x="122" y="35"/>
                  </a:cubicBezTo>
                  <a:cubicBezTo>
                    <a:pt x="123" y="35"/>
                    <a:pt x="123" y="34"/>
                    <a:pt x="124" y="35"/>
                  </a:cubicBezTo>
                  <a:cubicBezTo>
                    <a:pt x="125" y="35"/>
                    <a:pt x="126" y="35"/>
                    <a:pt x="127" y="35"/>
                  </a:cubicBezTo>
                  <a:cubicBezTo>
                    <a:pt x="128" y="35"/>
                    <a:pt x="128" y="35"/>
                    <a:pt x="128" y="35"/>
                  </a:cubicBezTo>
                  <a:cubicBezTo>
                    <a:pt x="129" y="34"/>
                    <a:pt x="129" y="34"/>
                    <a:pt x="129" y="34"/>
                  </a:cubicBezTo>
                  <a:cubicBezTo>
                    <a:pt x="130" y="35"/>
                    <a:pt x="131" y="35"/>
                    <a:pt x="132" y="34"/>
                  </a:cubicBezTo>
                  <a:cubicBezTo>
                    <a:pt x="133" y="34"/>
                    <a:pt x="133" y="34"/>
                    <a:pt x="133" y="34"/>
                  </a:cubicBezTo>
                  <a:cubicBezTo>
                    <a:pt x="134" y="34"/>
                    <a:pt x="135" y="35"/>
                    <a:pt x="135" y="34"/>
                  </a:cubicBezTo>
                  <a:cubicBezTo>
                    <a:pt x="135" y="34"/>
                    <a:pt x="135" y="34"/>
                    <a:pt x="135" y="34"/>
                  </a:cubicBezTo>
                  <a:cubicBezTo>
                    <a:pt x="135" y="35"/>
                    <a:pt x="136" y="34"/>
                    <a:pt x="136" y="35"/>
                  </a:cubicBezTo>
                  <a:cubicBezTo>
                    <a:pt x="136" y="35"/>
                    <a:pt x="137" y="35"/>
                    <a:pt x="137" y="34"/>
                  </a:cubicBezTo>
                  <a:cubicBezTo>
                    <a:pt x="137" y="34"/>
                    <a:pt x="137" y="34"/>
                    <a:pt x="137" y="34"/>
                  </a:cubicBezTo>
                  <a:cubicBezTo>
                    <a:pt x="137" y="34"/>
                    <a:pt x="138" y="34"/>
                    <a:pt x="139" y="34"/>
                  </a:cubicBezTo>
                  <a:cubicBezTo>
                    <a:pt x="139" y="34"/>
                    <a:pt x="139" y="34"/>
                    <a:pt x="139" y="34"/>
                  </a:cubicBezTo>
                  <a:cubicBezTo>
                    <a:pt x="140" y="34"/>
                    <a:pt x="141" y="34"/>
                    <a:pt x="142" y="34"/>
                  </a:cubicBezTo>
                  <a:cubicBezTo>
                    <a:pt x="142" y="34"/>
                    <a:pt x="143" y="34"/>
                    <a:pt x="143" y="34"/>
                  </a:cubicBezTo>
                  <a:cubicBezTo>
                    <a:pt x="143" y="34"/>
                    <a:pt x="143" y="34"/>
                    <a:pt x="143" y="34"/>
                  </a:cubicBezTo>
                  <a:cubicBezTo>
                    <a:pt x="143" y="34"/>
                    <a:pt x="143" y="34"/>
                    <a:pt x="143" y="34"/>
                  </a:cubicBezTo>
                  <a:cubicBezTo>
                    <a:pt x="142" y="34"/>
                    <a:pt x="142" y="33"/>
                    <a:pt x="141" y="33"/>
                  </a:cubicBezTo>
                  <a:cubicBezTo>
                    <a:pt x="140" y="33"/>
                    <a:pt x="139" y="34"/>
                    <a:pt x="138" y="33"/>
                  </a:cubicBezTo>
                  <a:cubicBezTo>
                    <a:pt x="138" y="33"/>
                    <a:pt x="138" y="33"/>
                    <a:pt x="138" y="33"/>
                  </a:cubicBezTo>
                  <a:cubicBezTo>
                    <a:pt x="137" y="33"/>
                    <a:pt x="136" y="33"/>
                    <a:pt x="135" y="33"/>
                  </a:cubicBezTo>
                  <a:cubicBezTo>
                    <a:pt x="135" y="33"/>
                    <a:pt x="135" y="33"/>
                    <a:pt x="135" y="33"/>
                  </a:cubicBezTo>
                  <a:cubicBezTo>
                    <a:pt x="134" y="33"/>
                    <a:pt x="133" y="33"/>
                    <a:pt x="133" y="33"/>
                  </a:cubicBezTo>
                  <a:cubicBezTo>
                    <a:pt x="132" y="33"/>
                    <a:pt x="132" y="33"/>
                    <a:pt x="131" y="33"/>
                  </a:cubicBezTo>
                  <a:cubicBezTo>
                    <a:pt x="131" y="32"/>
                    <a:pt x="130" y="32"/>
                    <a:pt x="130" y="32"/>
                  </a:cubicBezTo>
                  <a:cubicBezTo>
                    <a:pt x="128" y="32"/>
                    <a:pt x="126" y="32"/>
                    <a:pt x="125" y="32"/>
                  </a:cubicBezTo>
                  <a:cubicBezTo>
                    <a:pt x="124" y="32"/>
                    <a:pt x="123" y="32"/>
                    <a:pt x="122" y="32"/>
                  </a:cubicBezTo>
                  <a:cubicBezTo>
                    <a:pt x="121" y="32"/>
                    <a:pt x="120" y="32"/>
                    <a:pt x="119" y="32"/>
                  </a:cubicBezTo>
                  <a:cubicBezTo>
                    <a:pt x="117" y="32"/>
                    <a:pt x="116" y="32"/>
                    <a:pt x="114" y="32"/>
                  </a:cubicBezTo>
                  <a:cubicBezTo>
                    <a:pt x="113" y="32"/>
                    <a:pt x="112" y="32"/>
                    <a:pt x="111" y="32"/>
                  </a:cubicBezTo>
                  <a:cubicBezTo>
                    <a:pt x="110" y="32"/>
                    <a:pt x="109" y="32"/>
                    <a:pt x="108" y="32"/>
                  </a:cubicBezTo>
                  <a:cubicBezTo>
                    <a:pt x="108" y="32"/>
                    <a:pt x="107" y="32"/>
                    <a:pt x="107" y="32"/>
                  </a:cubicBezTo>
                  <a:cubicBezTo>
                    <a:pt x="106" y="32"/>
                    <a:pt x="104" y="32"/>
                    <a:pt x="103" y="32"/>
                  </a:cubicBezTo>
                  <a:cubicBezTo>
                    <a:pt x="102" y="32"/>
                    <a:pt x="101" y="32"/>
                    <a:pt x="100" y="32"/>
                  </a:cubicBezTo>
                  <a:cubicBezTo>
                    <a:pt x="99" y="32"/>
                    <a:pt x="99" y="32"/>
                    <a:pt x="98" y="32"/>
                  </a:cubicBezTo>
                  <a:cubicBezTo>
                    <a:pt x="98" y="32"/>
                    <a:pt x="98" y="32"/>
                    <a:pt x="98" y="32"/>
                  </a:cubicBezTo>
                  <a:cubicBezTo>
                    <a:pt x="98" y="32"/>
                    <a:pt x="98" y="32"/>
                    <a:pt x="98" y="32"/>
                  </a:cubicBezTo>
                  <a:cubicBezTo>
                    <a:pt x="98" y="32"/>
                    <a:pt x="99" y="32"/>
                    <a:pt x="100" y="32"/>
                  </a:cubicBezTo>
                  <a:cubicBezTo>
                    <a:pt x="100" y="32"/>
                    <a:pt x="101" y="32"/>
                    <a:pt x="101" y="32"/>
                  </a:cubicBezTo>
                  <a:cubicBezTo>
                    <a:pt x="103" y="31"/>
                    <a:pt x="105" y="32"/>
                    <a:pt x="106" y="31"/>
                  </a:cubicBezTo>
                  <a:cubicBezTo>
                    <a:pt x="108" y="31"/>
                    <a:pt x="109" y="32"/>
                    <a:pt x="110" y="31"/>
                  </a:cubicBezTo>
                  <a:cubicBezTo>
                    <a:pt x="111" y="31"/>
                    <a:pt x="112" y="32"/>
                    <a:pt x="113" y="32"/>
                  </a:cubicBezTo>
                  <a:cubicBezTo>
                    <a:pt x="114" y="32"/>
                    <a:pt x="115" y="31"/>
                    <a:pt x="116" y="32"/>
                  </a:cubicBezTo>
                  <a:cubicBezTo>
                    <a:pt x="117" y="32"/>
                    <a:pt x="118" y="32"/>
                    <a:pt x="119" y="32"/>
                  </a:cubicBezTo>
                  <a:cubicBezTo>
                    <a:pt x="120" y="32"/>
                    <a:pt x="121" y="32"/>
                    <a:pt x="122" y="32"/>
                  </a:cubicBezTo>
                  <a:cubicBezTo>
                    <a:pt x="123" y="31"/>
                    <a:pt x="123" y="32"/>
                    <a:pt x="124" y="32"/>
                  </a:cubicBezTo>
                  <a:cubicBezTo>
                    <a:pt x="125" y="32"/>
                    <a:pt x="126" y="32"/>
                    <a:pt x="127" y="32"/>
                  </a:cubicBezTo>
                  <a:cubicBezTo>
                    <a:pt x="127" y="32"/>
                    <a:pt x="127" y="32"/>
                    <a:pt x="127" y="32"/>
                  </a:cubicBezTo>
                  <a:cubicBezTo>
                    <a:pt x="128" y="32"/>
                    <a:pt x="129" y="32"/>
                    <a:pt x="131" y="32"/>
                  </a:cubicBezTo>
                  <a:cubicBezTo>
                    <a:pt x="131" y="32"/>
                    <a:pt x="131" y="32"/>
                    <a:pt x="131" y="32"/>
                  </a:cubicBezTo>
                  <a:cubicBezTo>
                    <a:pt x="133" y="32"/>
                    <a:pt x="135" y="32"/>
                    <a:pt x="136" y="32"/>
                  </a:cubicBezTo>
                  <a:cubicBezTo>
                    <a:pt x="137" y="32"/>
                    <a:pt x="138" y="32"/>
                    <a:pt x="138" y="32"/>
                  </a:cubicBezTo>
                  <a:cubicBezTo>
                    <a:pt x="139" y="32"/>
                    <a:pt x="141" y="32"/>
                    <a:pt x="142" y="32"/>
                  </a:cubicBezTo>
                  <a:cubicBezTo>
                    <a:pt x="142" y="32"/>
                    <a:pt x="143" y="32"/>
                    <a:pt x="143" y="32"/>
                  </a:cubicBezTo>
                  <a:cubicBezTo>
                    <a:pt x="143" y="32"/>
                    <a:pt x="144" y="32"/>
                    <a:pt x="144" y="32"/>
                  </a:cubicBezTo>
                  <a:cubicBezTo>
                    <a:pt x="144" y="32"/>
                    <a:pt x="144" y="32"/>
                    <a:pt x="144" y="32"/>
                  </a:cubicBezTo>
                  <a:cubicBezTo>
                    <a:pt x="143" y="32"/>
                    <a:pt x="143" y="31"/>
                    <a:pt x="143" y="31"/>
                  </a:cubicBezTo>
                  <a:cubicBezTo>
                    <a:pt x="143" y="31"/>
                    <a:pt x="144" y="31"/>
                    <a:pt x="144" y="31"/>
                  </a:cubicBezTo>
                  <a:cubicBezTo>
                    <a:pt x="144" y="31"/>
                    <a:pt x="144" y="31"/>
                    <a:pt x="144" y="31"/>
                  </a:cubicBezTo>
                  <a:cubicBezTo>
                    <a:pt x="144" y="31"/>
                    <a:pt x="144" y="31"/>
                    <a:pt x="144" y="31"/>
                  </a:cubicBezTo>
                  <a:cubicBezTo>
                    <a:pt x="144" y="31"/>
                    <a:pt x="143" y="31"/>
                    <a:pt x="143" y="31"/>
                  </a:cubicBezTo>
                  <a:cubicBezTo>
                    <a:pt x="143" y="31"/>
                    <a:pt x="143" y="30"/>
                    <a:pt x="142" y="30"/>
                  </a:cubicBezTo>
                  <a:cubicBezTo>
                    <a:pt x="142" y="30"/>
                    <a:pt x="142" y="29"/>
                    <a:pt x="141" y="30"/>
                  </a:cubicBezTo>
                  <a:cubicBezTo>
                    <a:pt x="141" y="30"/>
                    <a:pt x="140" y="30"/>
                    <a:pt x="140" y="30"/>
                  </a:cubicBezTo>
                  <a:cubicBezTo>
                    <a:pt x="139" y="29"/>
                    <a:pt x="138" y="29"/>
                    <a:pt x="137" y="29"/>
                  </a:cubicBezTo>
                  <a:cubicBezTo>
                    <a:pt x="137" y="29"/>
                    <a:pt x="136" y="30"/>
                    <a:pt x="136" y="29"/>
                  </a:cubicBezTo>
                  <a:cubicBezTo>
                    <a:pt x="136" y="29"/>
                    <a:pt x="135" y="29"/>
                    <a:pt x="135" y="29"/>
                  </a:cubicBezTo>
                  <a:cubicBezTo>
                    <a:pt x="134" y="29"/>
                    <a:pt x="133" y="29"/>
                    <a:pt x="132" y="29"/>
                  </a:cubicBezTo>
                  <a:cubicBezTo>
                    <a:pt x="131" y="29"/>
                    <a:pt x="129" y="29"/>
                    <a:pt x="128" y="29"/>
                  </a:cubicBezTo>
                  <a:cubicBezTo>
                    <a:pt x="126" y="29"/>
                    <a:pt x="124" y="29"/>
                    <a:pt x="123" y="29"/>
                  </a:cubicBezTo>
                  <a:cubicBezTo>
                    <a:pt x="121" y="29"/>
                    <a:pt x="120" y="29"/>
                    <a:pt x="118" y="29"/>
                  </a:cubicBezTo>
                  <a:cubicBezTo>
                    <a:pt x="118" y="29"/>
                    <a:pt x="118" y="29"/>
                    <a:pt x="117" y="29"/>
                  </a:cubicBezTo>
                  <a:cubicBezTo>
                    <a:pt x="116" y="29"/>
                    <a:pt x="115" y="29"/>
                    <a:pt x="115" y="29"/>
                  </a:cubicBezTo>
                  <a:cubicBezTo>
                    <a:pt x="114" y="29"/>
                    <a:pt x="113" y="30"/>
                    <a:pt x="113" y="29"/>
                  </a:cubicBezTo>
                  <a:cubicBezTo>
                    <a:pt x="113" y="29"/>
                    <a:pt x="113" y="29"/>
                    <a:pt x="113" y="29"/>
                  </a:cubicBezTo>
                  <a:cubicBezTo>
                    <a:pt x="113" y="29"/>
                    <a:pt x="112" y="29"/>
                    <a:pt x="112" y="29"/>
                  </a:cubicBezTo>
                  <a:cubicBezTo>
                    <a:pt x="111" y="29"/>
                    <a:pt x="110" y="29"/>
                    <a:pt x="109" y="29"/>
                  </a:cubicBezTo>
                  <a:cubicBezTo>
                    <a:pt x="108" y="29"/>
                    <a:pt x="107" y="29"/>
                    <a:pt x="106" y="29"/>
                  </a:cubicBezTo>
                  <a:cubicBezTo>
                    <a:pt x="106" y="29"/>
                    <a:pt x="105" y="29"/>
                    <a:pt x="104" y="29"/>
                  </a:cubicBezTo>
                  <a:cubicBezTo>
                    <a:pt x="103" y="29"/>
                    <a:pt x="103" y="29"/>
                    <a:pt x="102" y="29"/>
                  </a:cubicBezTo>
                  <a:cubicBezTo>
                    <a:pt x="101" y="29"/>
                    <a:pt x="101" y="30"/>
                    <a:pt x="100" y="30"/>
                  </a:cubicBezTo>
                  <a:cubicBezTo>
                    <a:pt x="98" y="30"/>
                    <a:pt x="97" y="30"/>
                    <a:pt x="96" y="30"/>
                  </a:cubicBezTo>
                  <a:cubicBezTo>
                    <a:pt x="95" y="30"/>
                    <a:pt x="95" y="30"/>
                    <a:pt x="94" y="30"/>
                  </a:cubicBezTo>
                  <a:cubicBezTo>
                    <a:pt x="93" y="30"/>
                    <a:pt x="92" y="30"/>
                    <a:pt x="91" y="30"/>
                  </a:cubicBezTo>
                  <a:cubicBezTo>
                    <a:pt x="90" y="30"/>
                    <a:pt x="90" y="30"/>
                    <a:pt x="89" y="30"/>
                  </a:cubicBezTo>
                  <a:cubicBezTo>
                    <a:pt x="88" y="30"/>
                    <a:pt x="86" y="30"/>
                    <a:pt x="85" y="31"/>
                  </a:cubicBezTo>
                  <a:cubicBezTo>
                    <a:pt x="84" y="31"/>
                    <a:pt x="83" y="31"/>
                    <a:pt x="81" y="31"/>
                  </a:cubicBezTo>
                  <a:cubicBezTo>
                    <a:pt x="81" y="31"/>
                    <a:pt x="80" y="31"/>
                    <a:pt x="79" y="31"/>
                  </a:cubicBezTo>
                  <a:cubicBezTo>
                    <a:pt x="77" y="31"/>
                    <a:pt x="75" y="32"/>
                    <a:pt x="74" y="32"/>
                  </a:cubicBezTo>
                  <a:cubicBezTo>
                    <a:pt x="73" y="32"/>
                    <a:pt x="73" y="32"/>
                    <a:pt x="73" y="32"/>
                  </a:cubicBezTo>
                  <a:cubicBezTo>
                    <a:pt x="73" y="33"/>
                    <a:pt x="73" y="33"/>
                    <a:pt x="73" y="33"/>
                  </a:cubicBezTo>
                  <a:cubicBezTo>
                    <a:pt x="73" y="32"/>
                    <a:pt x="72" y="32"/>
                    <a:pt x="72" y="32"/>
                  </a:cubicBezTo>
                  <a:cubicBezTo>
                    <a:pt x="71" y="32"/>
                    <a:pt x="70" y="32"/>
                    <a:pt x="69" y="33"/>
                  </a:cubicBezTo>
                  <a:cubicBezTo>
                    <a:pt x="69" y="33"/>
                    <a:pt x="69" y="33"/>
                    <a:pt x="69" y="33"/>
                  </a:cubicBezTo>
                  <a:close/>
                  <a:moveTo>
                    <a:pt x="92" y="17"/>
                  </a:moveTo>
                  <a:cubicBezTo>
                    <a:pt x="92" y="16"/>
                    <a:pt x="92" y="16"/>
                    <a:pt x="92" y="16"/>
                  </a:cubicBezTo>
                  <a:cubicBezTo>
                    <a:pt x="92" y="16"/>
                    <a:pt x="91" y="16"/>
                    <a:pt x="91" y="16"/>
                  </a:cubicBezTo>
                  <a:cubicBezTo>
                    <a:pt x="91" y="17"/>
                    <a:pt x="92" y="16"/>
                    <a:pt x="92" y="17"/>
                  </a:cubicBezTo>
                  <a:cubicBezTo>
                    <a:pt x="92" y="16"/>
                    <a:pt x="92" y="17"/>
                    <a:pt x="92" y="16"/>
                  </a:cubicBezTo>
                  <a:cubicBezTo>
                    <a:pt x="92" y="16"/>
                    <a:pt x="92" y="16"/>
                    <a:pt x="92" y="16"/>
                  </a:cubicBezTo>
                  <a:cubicBezTo>
                    <a:pt x="92" y="16"/>
                    <a:pt x="92" y="16"/>
                    <a:pt x="92" y="17"/>
                  </a:cubicBezTo>
                  <a:close/>
                  <a:moveTo>
                    <a:pt x="95" y="6"/>
                  </a:moveTo>
                  <a:cubicBezTo>
                    <a:pt x="95" y="6"/>
                    <a:pt x="95" y="6"/>
                    <a:pt x="95" y="6"/>
                  </a:cubicBezTo>
                  <a:cubicBezTo>
                    <a:pt x="95" y="6"/>
                    <a:pt x="95" y="6"/>
                    <a:pt x="95" y="6"/>
                  </a:cubicBezTo>
                  <a:cubicBezTo>
                    <a:pt x="95" y="6"/>
                    <a:pt x="95" y="6"/>
                    <a:pt x="95" y="6"/>
                  </a:cubicBezTo>
                  <a:cubicBezTo>
                    <a:pt x="95" y="6"/>
                    <a:pt x="95" y="6"/>
                    <a:pt x="94" y="6"/>
                  </a:cubicBezTo>
                  <a:cubicBezTo>
                    <a:pt x="94" y="6"/>
                    <a:pt x="94" y="6"/>
                    <a:pt x="94" y="6"/>
                  </a:cubicBezTo>
                  <a:cubicBezTo>
                    <a:pt x="95" y="6"/>
                    <a:pt x="95" y="6"/>
                    <a:pt x="95" y="6"/>
                  </a:cubicBezTo>
                  <a:cubicBezTo>
                    <a:pt x="95" y="6"/>
                    <a:pt x="95" y="6"/>
                    <a:pt x="95" y="6"/>
                  </a:cubicBezTo>
                  <a:close/>
                  <a:moveTo>
                    <a:pt x="13" y="21"/>
                  </a:moveTo>
                  <a:cubicBezTo>
                    <a:pt x="14" y="21"/>
                    <a:pt x="14" y="21"/>
                    <a:pt x="14" y="21"/>
                  </a:cubicBezTo>
                  <a:cubicBezTo>
                    <a:pt x="15" y="21"/>
                    <a:pt x="15" y="21"/>
                    <a:pt x="16" y="21"/>
                  </a:cubicBezTo>
                  <a:cubicBezTo>
                    <a:pt x="16" y="20"/>
                    <a:pt x="17" y="20"/>
                    <a:pt x="16" y="20"/>
                  </a:cubicBezTo>
                  <a:cubicBezTo>
                    <a:pt x="16" y="20"/>
                    <a:pt x="16" y="20"/>
                    <a:pt x="16" y="20"/>
                  </a:cubicBezTo>
                  <a:cubicBezTo>
                    <a:pt x="15" y="20"/>
                    <a:pt x="14" y="20"/>
                    <a:pt x="14" y="21"/>
                  </a:cubicBezTo>
                  <a:cubicBezTo>
                    <a:pt x="14" y="21"/>
                    <a:pt x="14" y="21"/>
                    <a:pt x="13" y="21"/>
                  </a:cubicBezTo>
                  <a:cubicBezTo>
                    <a:pt x="13" y="21"/>
                    <a:pt x="13" y="21"/>
                    <a:pt x="13" y="21"/>
                  </a:cubicBezTo>
                  <a:cubicBezTo>
                    <a:pt x="13" y="21"/>
                    <a:pt x="13" y="21"/>
                    <a:pt x="13" y="21"/>
                  </a:cubicBezTo>
                  <a:cubicBezTo>
                    <a:pt x="13" y="21"/>
                    <a:pt x="13" y="21"/>
                    <a:pt x="13" y="21"/>
                  </a:cubicBezTo>
                  <a:cubicBezTo>
                    <a:pt x="13" y="21"/>
                    <a:pt x="13" y="21"/>
                    <a:pt x="13" y="21"/>
                  </a:cubicBezTo>
                  <a:close/>
                  <a:moveTo>
                    <a:pt x="85" y="7"/>
                  </a:moveTo>
                  <a:cubicBezTo>
                    <a:pt x="85" y="7"/>
                    <a:pt x="85" y="7"/>
                    <a:pt x="85" y="7"/>
                  </a:cubicBezTo>
                  <a:cubicBezTo>
                    <a:pt x="85" y="7"/>
                    <a:pt x="85" y="7"/>
                    <a:pt x="85" y="7"/>
                  </a:cubicBezTo>
                  <a:cubicBezTo>
                    <a:pt x="85" y="7"/>
                    <a:pt x="85" y="7"/>
                    <a:pt x="85" y="7"/>
                  </a:cubicBezTo>
                  <a:cubicBezTo>
                    <a:pt x="86" y="7"/>
                    <a:pt x="86" y="7"/>
                    <a:pt x="86" y="7"/>
                  </a:cubicBezTo>
                  <a:cubicBezTo>
                    <a:pt x="86" y="7"/>
                    <a:pt x="86" y="7"/>
                    <a:pt x="86" y="7"/>
                  </a:cubicBezTo>
                  <a:cubicBezTo>
                    <a:pt x="87" y="7"/>
                    <a:pt x="88" y="7"/>
                    <a:pt x="89" y="7"/>
                  </a:cubicBezTo>
                  <a:cubicBezTo>
                    <a:pt x="89" y="7"/>
                    <a:pt x="90" y="7"/>
                    <a:pt x="91" y="7"/>
                  </a:cubicBezTo>
                  <a:cubicBezTo>
                    <a:pt x="91" y="7"/>
                    <a:pt x="91" y="7"/>
                    <a:pt x="91" y="7"/>
                  </a:cubicBezTo>
                  <a:cubicBezTo>
                    <a:pt x="92" y="7"/>
                    <a:pt x="92" y="6"/>
                    <a:pt x="93" y="6"/>
                  </a:cubicBezTo>
                  <a:cubicBezTo>
                    <a:pt x="93" y="6"/>
                    <a:pt x="93" y="6"/>
                    <a:pt x="93" y="6"/>
                  </a:cubicBezTo>
                  <a:cubicBezTo>
                    <a:pt x="93" y="6"/>
                    <a:pt x="93" y="6"/>
                    <a:pt x="93" y="6"/>
                  </a:cubicBezTo>
                  <a:cubicBezTo>
                    <a:pt x="93" y="6"/>
                    <a:pt x="92" y="6"/>
                    <a:pt x="92" y="6"/>
                  </a:cubicBezTo>
                  <a:cubicBezTo>
                    <a:pt x="92" y="6"/>
                    <a:pt x="91" y="6"/>
                    <a:pt x="91" y="7"/>
                  </a:cubicBezTo>
                  <a:cubicBezTo>
                    <a:pt x="90" y="6"/>
                    <a:pt x="90" y="6"/>
                    <a:pt x="89" y="6"/>
                  </a:cubicBezTo>
                  <a:cubicBezTo>
                    <a:pt x="88" y="6"/>
                    <a:pt x="87" y="6"/>
                    <a:pt x="86" y="7"/>
                  </a:cubicBezTo>
                  <a:cubicBezTo>
                    <a:pt x="86" y="7"/>
                    <a:pt x="86" y="7"/>
                    <a:pt x="85" y="7"/>
                  </a:cubicBezTo>
                  <a:close/>
                  <a:moveTo>
                    <a:pt x="48" y="42"/>
                  </a:moveTo>
                  <a:cubicBezTo>
                    <a:pt x="48" y="42"/>
                    <a:pt x="48" y="42"/>
                    <a:pt x="48" y="42"/>
                  </a:cubicBezTo>
                  <a:cubicBezTo>
                    <a:pt x="49" y="42"/>
                    <a:pt x="49" y="41"/>
                    <a:pt x="50" y="41"/>
                  </a:cubicBezTo>
                  <a:cubicBezTo>
                    <a:pt x="51" y="42"/>
                    <a:pt x="52" y="41"/>
                    <a:pt x="53" y="41"/>
                  </a:cubicBezTo>
                  <a:cubicBezTo>
                    <a:pt x="54" y="41"/>
                    <a:pt x="56" y="41"/>
                    <a:pt x="57" y="41"/>
                  </a:cubicBezTo>
                  <a:cubicBezTo>
                    <a:pt x="57" y="40"/>
                    <a:pt x="58" y="40"/>
                    <a:pt x="59" y="40"/>
                  </a:cubicBezTo>
                  <a:cubicBezTo>
                    <a:pt x="59" y="40"/>
                    <a:pt x="59" y="40"/>
                    <a:pt x="60" y="40"/>
                  </a:cubicBezTo>
                  <a:cubicBezTo>
                    <a:pt x="60" y="40"/>
                    <a:pt x="61" y="40"/>
                    <a:pt x="61" y="40"/>
                  </a:cubicBezTo>
                  <a:cubicBezTo>
                    <a:pt x="61" y="40"/>
                    <a:pt x="61" y="40"/>
                    <a:pt x="61" y="40"/>
                  </a:cubicBezTo>
                  <a:cubicBezTo>
                    <a:pt x="61" y="40"/>
                    <a:pt x="61" y="40"/>
                    <a:pt x="61" y="40"/>
                  </a:cubicBezTo>
                  <a:cubicBezTo>
                    <a:pt x="60" y="40"/>
                    <a:pt x="59" y="40"/>
                    <a:pt x="58" y="40"/>
                  </a:cubicBezTo>
                  <a:cubicBezTo>
                    <a:pt x="58" y="40"/>
                    <a:pt x="57" y="40"/>
                    <a:pt x="57" y="40"/>
                  </a:cubicBezTo>
                  <a:cubicBezTo>
                    <a:pt x="57" y="40"/>
                    <a:pt x="56" y="40"/>
                    <a:pt x="56" y="40"/>
                  </a:cubicBezTo>
                  <a:cubicBezTo>
                    <a:pt x="55" y="41"/>
                    <a:pt x="55" y="40"/>
                    <a:pt x="55" y="40"/>
                  </a:cubicBezTo>
                  <a:cubicBezTo>
                    <a:pt x="55" y="40"/>
                    <a:pt x="54" y="40"/>
                    <a:pt x="54" y="40"/>
                  </a:cubicBezTo>
                  <a:cubicBezTo>
                    <a:pt x="54" y="40"/>
                    <a:pt x="54" y="40"/>
                    <a:pt x="54" y="40"/>
                  </a:cubicBezTo>
                  <a:cubicBezTo>
                    <a:pt x="53" y="40"/>
                    <a:pt x="52" y="40"/>
                    <a:pt x="52" y="41"/>
                  </a:cubicBezTo>
                  <a:cubicBezTo>
                    <a:pt x="52" y="41"/>
                    <a:pt x="51" y="41"/>
                    <a:pt x="51" y="41"/>
                  </a:cubicBezTo>
                  <a:cubicBezTo>
                    <a:pt x="51" y="41"/>
                    <a:pt x="51" y="41"/>
                    <a:pt x="51" y="41"/>
                  </a:cubicBezTo>
                  <a:cubicBezTo>
                    <a:pt x="50" y="41"/>
                    <a:pt x="49" y="42"/>
                    <a:pt x="48" y="42"/>
                  </a:cubicBezTo>
                  <a:cubicBezTo>
                    <a:pt x="48" y="42"/>
                    <a:pt x="48" y="42"/>
                    <a:pt x="48" y="42"/>
                  </a:cubicBezTo>
                  <a:cubicBezTo>
                    <a:pt x="48" y="42"/>
                    <a:pt x="48" y="42"/>
                    <a:pt x="48" y="42"/>
                  </a:cubicBezTo>
                  <a:cubicBezTo>
                    <a:pt x="48" y="42"/>
                    <a:pt x="47" y="42"/>
                    <a:pt x="47" y="42"/>
                  </a:cubicBezTo>
                  <a:cubicBezTo>
                    <a:pt x="47" y="42"/>
                    <a:pt x="47" y="42"/>
                    <a:pt x="47" y="42"/>
                  </a:cubicBezTo>
                  <a:cubicBezTo>
                    <a:pt x="47" y="42"/>
                    <a:pt x="48" y="42"/>
                    <a:pt x="48" y="42"/>
                  </a:cubicBezTo>
                  <a:cubicBezTo>
                    <a:pt x="48" y="42"/>
                    <a:pt x="48" y="42"/>
                    <a:pt x="48" y="42"/>
                  </a:cubicBezTo>
                  <a:close/>
                  <a:moveTo>
                    <a:pt x="84" y="7"/>
                  </a:moveTo>
                  <a:cubicBezTo>
                    <a:pt x="84" y="7"/>
                    <a:pt x="84" y="7"/>
                    <a:pt x="84" y="7"/>
                  </a:cubicBezTo>
                  <a:cubicBezTo>
                    <a:pt x="84" y="7"/>
                    <a:pt x="84" y="7"/>
                    <a:pt x="84" y="7"/>
                  </a:cubicBezTo>
                  <a:cubicBezTo>
                    <a:pt x="84" y="7"/>
                    <a:pt x="84" y="7"/>
                    <a:pt x="84" y="7"/>
                  </a:cubicBezTo>
                  <a:cubicBezTo>
                    <a:pt x="84" y="7"/>
                    <a:pt x="83" y="7"/>
                    <a:pt x="83" y="7"/>
                  </a:cubicBezTo>
                  <a:cubicBezTo>
                    <a:pt x="82" y="7"/>
                    <a:pt x="82" y="7"/>
                    <a:pt x="81" y="7"/>
                  </a:cubicBezTo>
                  <a:cubicBezTo>
                    <a:pt x="80" y="7"/>
                    <a:pt x="79" y="7"/>
                    <a:pt x="78" y="7"/>
                  </a:cubicBezTo>
                  <a:cubicBezTo>
                    <a:pt x="78" y="7"/>
                    <a:pt x="78" y="7"/>
                    <a:pt x="77" y="7"/>
                  </a:cubicBezTo>
                  <a:cubicBezTo>
                    <a:pt x="77" y="7"/>
                    <a:pt x="77" y="7"/>
                    <a:pt x="77" y="7"/>
                  </a:cubicBezTo>
                  <a:cubicBezTo>
                    <a:pt x="77" y="7"/>
                    <a:pt x="77" y="7"/>
                    <a:pt x="77" y="7"/>
                  </a:cubicBezTo>
                  <a:cubicBezTo>
                    <a:pt x="77" y="8"/>
                    <a:pt x="77" y="8"/>
                    <a:pt x="77" y="8"/>
                  </a:cubicBezTo>
                  <a:cubicBezTo>
                    <a:pt x="77" y="8"/>
                    <a:pt x="77" y="8"/>
                    <a:pt x="77" y="8"/>
                  </a:cubicBezTo>
                  <a:cubicBezTo>
                    <a:pt x="78" y="7"/>
                    <a:pt x="79" y="8"/>
                    <a:pt x="80" y="8"/>
                  </a:cubicBezTo>
                  <a:cubicBezTo>
                    <a:pt x="81" y="7"/>
                    <a:pt x="82" y="7"/>
                    <a:pt x="83" y="7"/>
                  </a:cubicBezTo>
                  <a:cubicBezTo>
                    <a:pt x="83" y="7"/>
                    <a:pt x="84" y="7"/>
                    <a:pt x="84" y="7"/>
                  </a:cubicBezTo>
                  <a:close/>
                  <a:moveTo>
                    <a:pt x="82" y="28"/>
                  </a:moveTo>
                  <a:cubicBezTo>
                    <a:pt x="82" y="28"/>
                    <a:pt x="82" y="28"/>
                    <a:pt x="82" y="28"/>
                  </a:cubicBezTo>
                  <a:cubicBezTo>
                    <a:pt x="82" y="28"/>
                    <a:pt x="82" y="28"/>
                    <a:pt x="82" y="28"/>
                  </a:cubicBezTo>
                  <a:cubicBezTo>
                    <a:pt x="82" y="28"/>
                    <a:pt x="82" y="28"/>
                    <a:pt x="83" y="28"/>
                  </a:cubicBezTo>
                  <a:cubicBezTo>
                    <a:pt x="83" y="28"/>
                    <a:pt x="83" y="28"/>
                    <a:pt x="83" y="28"/>
                  </a:cubicBezTo>
                  <a:cubicBezTo>
                    <a:pt x="83" y="28"/>
                    <a:pt x="83" y="28"/>
                    <a:pt x="83" y="28"/>
                  </a:cubicBezTo>
                  <a:cubicBezTo>
                    <a:pt x="83" y="28"/>
                    <a:pt x="82" y="28"/>
                    <a:pt x="82" y="28"/>
                  </a:cubicBezTo>
                  <a:close/>
                  <a:moveTo>
                    <a:pt x="135" y="27"/>
                  </a:moveTo>
                  <a:cubicBezTo>
                    <a:pt x="136" y="28"/>
                    <a:pt x="136" y="28"/>
                    <a:pt x="136" y="27"/>
                  </a:cubicBezTo>
                  <a:cubicBezTo>
                    <a:pt x="136" y="27"/>
                    <a:pt x="136" y="27"/>
                    <a:pt x="136" y="27"/>
                  </a:cubicBezTo>
                  <a:cubicBezTo>
                    <a:pt x="136" y="27"/>
                    <a:pt x="136" y="27"/>
                    <a:pt x="135" y="27"/>
                  </a:cubicBezTo>
                  <a:cubicBezTo>
                    <a:pt x="135" y="27"/>
                    <a:pt x="135" y="27"/>
                    <a:pt x="135" y="27"/>
                  </a:cubicBezTo>
                  <a:cubicBezTo>
                    <a:pt x="135" y="27"/>
                    <a:pt x="134" y="27"/>
                    <a:pt x="134" y="27"/>
                  </a:cubicBezTo>
                  <a:cubicBezTo>
                    <a:pt x="134" y="27"/>
                    <a:pt x="134" y="28"/>
                    <a:pt x="134" y="28"/>
                  </a:cubicBezTo>
                  <a:cubicBezTo>
                    <a:pt x="134" y="28"/>
                    <a:pt x="135" y="28"/>
                    <a:pt x="135" y="28"/>
                  </a:cubicBezTo>
                  <a:cubicBezTo>
                    <a:pt x="135" y="28"/>
                    <a:pt x="135" y="28"/>
                    <a:pt x="135" y="27"/>
                  </a:cubicBezTo>
                  <a:close/>
                  <a:moveTo>
                    <a:pt x="122" y="51"/>
                  </a:moveTo>
                  <a:cubicBezTo>
                    <a:pt x="121" y="51"/>
                    <a:pt x="121" y="51"/>
                    <a:pt x="121" y="51"/>
                  </a:cubicBezTo>
                  <a:cubicBezTo>
                    <a:pt x="121" y="51"/>
                    <a:pt x="120" y="51"/>
                    <a:pt x="120" y="51"/>
                  </a:cubicBezTo>
                  <a:cubicBezTo>
                    <a:pt x="119" y="51"/>
                    <a:pt x="119" y="51"/>
                    <a:pt x="119" y="51"/>
                  </a:cubicBezTo>
                  <a:cubicBezTo>
                    <a:pt x="119" y="51"/>
                    <a:pt x="119" y="51"/>
                    <a:pt x="119" y="51"/>
                  </a:cubicBezTo>
                  <a:cubicBezTo>
                    <a:pt x="119" y="51"/>
                    <a:pt x="119" y="51"/>
                    <a:pt x="119" y="51"/>
                  </a:cubicBezTo>
                  <a:cubicBezTo>
                    <a:pt x="120" y="51"/>
                    <a:pt x="121" y="51"/>
                    <a:pt x="122" y="51"/>
                  </a:cubicBezTo>
                  <a:cubicBezTo>
                    <a:pt x="122" y="51"/>
                    <a:pt x="123" y="51"/>
                    <a:pt x="124" y="51"/>
                  </a:cubicBezTo>
                  <a:cubicBezTo>
                    <a:pt x="124" y="51"/>
                    <a:pt x="124" y="51"/>
                    <a:pt x="124" y="51"/>
                  </a:cubicBezTo>
                  <a:cubicBezTo>
                    <a:pt x="124" y="51"/>
                    <a:pt x="124" y="51"/>
                    <a:pt x="124" y="51"/>
                  </a:cubicBezTo>
                  <a:cubicBezTo>
                    <a:pt x="123" y="51"/>
                    <a:pt x="122" y="51"/>
                    <a:pt x="122" y="51"/>
                  </a:cubicBezTo>
                  <a:cubicBezTo>
                    <a:pt x="122" y="51"/>
                    <a:pt x="122" y="51"/>
                    <a:pt x="122" y="51"/>
                  </a:cubicBezTo>
                  <a:close/>
                  <a:moveTo>
                    <a:pt x="95" y="28"/>
                  </a:moveTo>
                  <a:cubicBezTo>
                    <a:pt x="95" y="27"/>
                    <a:pt x="95" y="27"/>
                    <a:pt x="94" y="27"/>
                  </a:cubicBezTo>
                  <a:cubicBezTo>
                    <a:pt x="93" y="27"/>
                    <a:pt x="93" y="27"/>
                    <a:pt x="92" y="27"/>
                  </a:cubicBezTo>
                  <a:cubicBezTo>
                    <a:pt x="92" y="27"/>
                    <a:pt x="91" y="27"/>
                    <a:pt x="91" y="28"/>
                  </a:cubicBezTo>
                  <a:cubicBezTo>
                    <a:pt x="91" y="28"/>
                    <a:pt x="92" y="28"/>
                    <a:pt x="92" y="28"/>
                  </a:cubicBezTo>
                  <a:cubicBezTo>
                    <a:pt x="93" y="28"/>
                    <a:pt x="94" y="28"/>
                    <a:pt x="95" y="28"/>
                  </a:cubicBezTo>
                  <a:cubicBezTo>
                    <a:pt x="96" y="28"/>
                    <a:pt x="96" y="28"/>
                    <a:pt x="96" y="28"/>
                  </a:cubicBezTo>
                  <a:cubicBezTo>
                    <a:pt x="96" y="28"/>
                    <a:pt x="96" y="28"/>
                    <a:pt x="97" y="28"/>
                  </a:cubicBezTo>
                  <a:cubicBezTo>
                    <a:pt x="97" y="28"/>
                    <a:pt x="97" y="28"/>
                    <a:pt x="97" y="28"/>
                  </a:cubicBezTo>
                  <a:cubicBezTo>
                    <a:pt x="97" y="28"/>
                    <a:pt x="97" y="28"/>
                    <a:pt x="97" y="28"/>
                  </a:cubicBezTo>
                  <a:cubicBezTo>
                    <a:pt x="97" y="29"/>
                    <a:pt x="97" y="29"/>
                    <a:pt x="97" y="29"/>
                  </a:cubicBezTo>
                  <a:cubicBezTo>
                    <a:pt x="96" y="29"/>
                    <a:pt x="96" y="29"/>
                    <a:pt x="96" y="29"/>
                  </a:cubicBezTo>
                  <a:cubicBezTo>
                    <a:pt x="96" y="29"/>
                    <a:pt x="96" y="29"/>
                    <a:pt x="97" y="29"/>
                  </a:cubicBezTo>
                  <a:cubicBezTo>
                    <a:pt x="97" y="29"/>
                    <a:pt x="97" y="29"/>
                    <a:pt x="97" y="29"/>
                  </a:cubicBezTo>
                  <a:cubicBezTo>
                    <a:pt x="97" y="29"/>
                    <a:pt x="98" y="29"/>
                    <a:pt x="98" y="29"/>
                  </a:cubicBezTo>
                  <a:cubicBezTo>
                    <a:pt x="100" y="29"/>
                    <a:pt x="102" y="29"/>
                    <a:pt x="104" y="29"/>
                  </a:cubicBezTo>
                  <a:cubicBezTo>
                    <a:pt x="105" y="29"/>
                    <a:pt x="106" y="29"/>
                    <a:pt x="107" y="28"/>
                  </a:cubicBezTo>
                  <a:cubicBezTo>
                    <a:pt x="107" y="28"/>
                    <a:pt x="107" y="28"/>
                    <a:pt x="107" y="29"/>
                  </a:cubicBezTo>
                  <a:cubicBezTo>
                    <a:pt x="107" y="29"/>
                    <a:pt x="107" y="29"/>
                    <a:pt x="107" y="29"/>
                  </a:cubicBezTo>
                  <a:cubicBezTo>
                    <a:pt x="108" y="29"/>
                    <a:pt x="108" y="29"/>
                    <a:pt x="109" y="28"/>
                  </a:cubicBezTo>
                  <a:cubicBezTo>
                    <a:pt x="109" y="28"/>
                    <a:pt x="110" y="28"/>
                    <a:pt x="110" y="28"/>
                  </a:cubicBezTo>
                  <a:cubicBezTo>
                    <a:pt x="110" y="28"/>
                    <a:pt x="111" y="28"/>
                    <a:pt x="111" y="28"/>
                  </a:cubicBezTo>
                  <a:cubicBezTo>
                    <a:pt x="111" y="29"/>
                    <a:pt x="111" y="29"/>
                    <a:pt x="111" y="28"/>
                  </a:cubicBezTo>
                  <a:cubicBezTo>
                    <a:pt x="111" y="28"/>
                    <a:pt x="112" y="28"/>
                    <a:pt x="112" y="28"/>
                  </a:cubicBezTo>
                  <a:cubicBezTo>
                    <a:pt x="112" y="29"/>
                    <a:pt x="112" y="29"/>
                    <a:pt x="112" y="29"/>
                  </a:cubicBezTo>
                  <a:cubicBezTo>
                    <a:pt x="113" y="29"/>
                    <a:pt x="114" y="29"/>
                    <a:pt x="115" y="29"/>
                  </a:cubicBezTo>
                  <a:cubicBezTo>
                    <a:pt x="116" y="28"/>
                    <a:pt x="117" y="28"/>
                    <a:pt x="117" y="29"/>
                  </a:cubicBezTo>
                  <a:cubicBezTo>
                    <a:pt x="118" y="29"/>
                    <a:pt x="119" y="28"/>
                    <a:pt x="120" y="28"/>
                  </a:cubicBezTo>
                  <a:cubicBezTo>
                    <a:pt x="120" y="28"/>
                    <a:pt x="120" y="28"/>
                    <a:pt x="120" y="28"/>
                  </a:cubicBezTo>
                  <a:cubicBezTo>
                    <a:pt x="120" y="28"/>
                    <a:pt x="121" y="28"/>
                    <a:pt x="121" y="28"/>
                  </a:cubicBezTo>
                  <a:cubicBezTo>
                    <a:pt x="122" y="28"/>
                    <a:pt x="122" y="28"/>
                    <a:pt x="122" y="28"/>
                  </a:cubicBezTo>
                  <a:cubicBezTo>
                    <a:pt x="123" y="28"/>
                    <a:pt x="123" y="28"/>
                    <a:pt x="123" y="28"/>
                  </a:cubicBezTo>
                  <a:cubicBezTo>
                    <a:pt x="123" y="28"/>
                    <a:pt x="124" y="28"/>
                    <a:pt x="124" y="28"/>
                  </a:cubicBezTo>
                  <a:cubicBezTo>
                    <a:pt x="125" y="28"/>
                    <a:pt x="126" y="28"/>
                    <a:pt x="126" y="28"/>
                  </a:cubicBezTo>
                  <a:cubicBezTo>
                    <a:pt x="127" y="28"/>
                    <a:pt x="128" y="28"/>
                    <a:pt x="128" y="28"/>
                  </a:cubicBezTo>
                  <a:cubicBezTo>
                    <a:pt x="128" y="28"/>
                    <a:pt x="128" y="27"/>
                    <a:pt x="128" y="27"/>
                  </a:cubicBezTo>
                  <a:cubicBezTo>
                    <a:pt x="128" y="27"/>
                    <a:pt x="128" y="27"/>
                    <a:pt x="127" y="27"/>
                  </a:cubicBezTo>
                  <a:cubicBezTo>
                    <a:pt x="127" y="27"/>
                    <a:pt x="127" y="27"/>
                    <a:pt x="127" y="27"/>
                  </a:cubicBezTo>
                  <a:cubicBezTo>
                    <a:pt x="125" y="27"/>
                    <a:pt x="124" y="27"/>
                    <a:pt x="122" y="27"/>
                  </a:cubicBezTo>
                  <a:cubicBezTo>
                    <a:pt x="122" y="27"/>
                    <a:pt x="122" y="27"/>
                    <a:pt x="121" y="27"/>
                  </a:cubicBezTo>
                  <a:cubicBezTo>
                    <a:pt x="120" y="27"/>
                    <a:pt x="119" y="27"/>
                    <a:pt x="118" y="27"/>
                  </a:cubicBezTo>
                  <a:cubicBezTo>
                    <a:pt x="116" y="27"/>
                    <a:pt x="115" y="27"/>
                    <a:pt x="114" y="28"/>
                  </a:cubicBezTo>
                  <a:cubicBezTo>
                    <a:pt x="113" y="28"/>
                    <a:pt x="113" y="27"/>
                    <a:pt x="112" y="27"/>
                  </a:cubicBezTo>
                  <a:cubicBezTo>
                    <a:pt x="110" y="27"/>
                    <a:pt x="109" y="27"/>
                    <a:pt x="108" y="27"/>
                  </a:cubicBezTo>
                  <a:cubicBezTo>
                    <a:pt x="107" y="27"/>
                    <a:pt x="106" y="27"/>
                    <a:pt x="105" y="27"/>
                  </a:cubicBezTo>
                  <a:cubicBezTo>
                    <a:pt x="105" y="27"/>
                    <a:pt x="104" y="27"/>
                    <a:pt x="103" y="27"/>
                  </a:cubicBezTo>
                  <a:cubicBezTo>
                    <a:pt x="102" y="27"/>
                    <a:pt x="102" y="27"/>
                    <a:pt x="101" y="27"/>
                  </a:cubicBezTo>
                  <a:cubicBezTo>
                    <a:pt x="100" y="27"/>
                    <a:pt x="99" y="27"/>
                    <a:pt x="98" y="27"/>
                  </a:cubicBezTo>
                  <a:cubicBezTo>
                    <a:pt x="97" y="27"/>
                    <a:pt x="96" y="27"/>
                    <a:pt x="96" y="27"/>
                  </a:cubicBezTo>
                  <a:cubicBezTo>
                    <a:pt x="96" y="27"/>
                    <a:pt x="95" y="27"/>
                    <a:pt x="95" y="28"/>
                  </a:cubicBezTo>
                  <a:close/>
                  <a:moveTo>
                    <a:pt x="89" y="16"/>
                  </a:moveTo>
                  <a:cubicBezTo>
                    <a:pt x="88" y="16"/>
                    <a:pt x="88" y="16"/>
                    <a:pt x="87" y="16"/>
                  </a:cubicBezTo>
                  <a:cubicBezTo>
                    <a:pt x="87" y="17"/>
                    <a:pt x="86" y="17"/>
                    <a:pt x="86" y="16"/>
                  </a:cubicBezTo>
                  <a:cubicBezTo>
                    <a:pt x="85" y="16"/>
                    <a:pt x="85" y="16"/>
                    <a:pt x="84" y="16"/>
                  </a:cubicBezTo>
                  <a:cubicBezTo>
                    <a:pt x="84" y="16"/>
                    <a:pt x="84" y="17"/>
                    <a:pt x="84" y="17"/>
                  </a:cubicBezTo>
                  <a:cubicBezTo>
                    <a:pt x="83" y="16"/>
                    <a:pt x="83" y="16"/>
                    <a:pt x="82" y="17"/>
                  </a:cubicBezTo>
                  <a:cubicBezTo>
                    <a:pt x="81" y="17"/>
                    <a:pt x="80" y="17"/>
                    <a:pt x="79" y="17"/>
                  </a:cubicBezTo>
                  <a:cubicBezTo>
                    <a:pt x="78" y="17"/>
                    <a:pt x="77" y="17"/>
                    <a:pt x="76" y="17"/>
                  </a:cubicBezTo>
                  <a:cubicBezTo>
                    <a:pt x="75" y="17"/>
                    <a:pt x="74" y="17"/>
                    <a:pt x="73" y="17"/>
                  </a:cubicBezTo>
                  <a:cubicBezTo>
                    <a:pt x="72" y="17"/>
                    <a:pt x="72" y="18"/>
                    <a:pt x="72" y="18"/>
                  </a:cubicBezTo>
                  <a:cubicBezTo>
                    <a:pt x="71" y="17"/>
                    <a:pt x="71" y="18"/>
                    <a:pt x="70" y="18"/>
                  </a:cubicBezTo>
                  <a:cubicBezTo>
                    <a:pt x="70" y="18"/>
                    <a:pt x="69" y="18"/>
                    <a:pt x="69" y="18"/>
                  </a:cubicBezTo>
                  <a:cubicBezTo>
                    <a:pt x="68" y="18"/>
                    <a:pt x="68" y="18"/>
                    <a:pt x="68" y="18"/>
                  </a:cubicBezTo>
                  <a:cubicBezTo>
                    <a:pt x="68" y="18"/>
                    <a:pt x="67" y="18"/>
                    <a:pt x="67" y="19"/>
                  </a:cubicBezTo>
                  <a:cubicBezTo>
                    <a:pt x="67" y="19"/>
                    <a:pt x="67" y="19"/>
                    <a:pt x="67" y="19"/>
                  </a:cubicBezTo>
                  <a:cubicBezTo>
                    <a:pt x="67" y="19"/>
                    <a:pt x="67" y="19"/>
                    <a:pt x="67" y="19"/>
                  </a:cubicBezTo>
                  <a:cubicBezTo>
                    <a:pt x="67" y="19"/>
                    <a:pt x="67" y="19"/>
                    <a:pt x="68" y="19"/>
                  </a:cubicBezTo>
                  <a:cubicBezTo>
                    <a:pt x="68" y="19"/>
                    <a:pt x="68" y="19"/>
                    <a:pt x="69" y="19"/>
                  </a:cubicBezTo>
                  <a:cubicBezTo>
                    <a:pt x="69" y="19"/>
                    <a:pt x="70" y="19"/>
                    <a:pt x="70" y="19"/>
                  </a:cubicBezTo>
                  <a:cubicBezTo>
                    <a:pt x="71" y="19"/>
                    <a:pt x="72" y="19"/>
                    <a:pt x="73" y="19"/>
                  </a:cubicBezTo>
                  <a:cubicBezTo>
                    <a:pt x="74" y="19"/>
                    <a:pt x="75" y="19"/>
                    <a:pt x="75" y="18"/>
                  </a:cubicBezTo>
                  <a:cubicBezTo>
                    <a:pt x="77" y="18"/>
                    <a:pt x="78" y="18"/>
                    <a:pt x="79" y="18"/>
                  </a:cubicBezTo>
                  <a:cubicBezTo>
                    <a:pt x="80" y="19"/>
                    <a:pt x="81" y="18"/>
                    <a:pt x="82" y="18"/>
                  </a:cubicBezTo>
                  <a:cubicBezTo>
                    <a:pt x="82" y="18"/>
                    <a:pt x="82" y="18"/>
                    <a:pt x="82" y="18"/>
                  </a:cubicBezTo>
                  <a:cubicBezTo>
                    <a:pt x="83" y="19"/>
                    <a:pt x="84" y="19"/>
                    <a:pt x="84" y="19"/>
                  </a:cubicBezTo>
                  <a:cubicBezTo>
                    <a:pt x="85" y="18"/>
                    <a:pt x="86" y="18"/>
                    <a:pt x="86" y="18"/>
                  </a:cubicBezTo>
                  <a:cubicBezTo>
                    <a:pt x="87" y="18"/>
                    <a:pt x="87" y="18"/>
                    <a:pt x="87" y="18"/>
                  </a:cubicBezTo>
                  <a:cubicBezTo>
                    <a:pt x="88" y="18"/>
                    <a:pt x="88" y="18"/>
                    <a:pt x="89" y="18"/>
                  </a:cubicBezTo>
                  <a:cubicBezTo>
                    <a:pt x="89" y="18"/>
                    <a:pt x="89" y="16"/>
                    <a:pt x="89" y="16"/>
                  </a:cubicBezTo>
                  <a:close/>
                  <a:moveTo>
                    <a:pt x="109" y="22"/>
                  </a:moveTo>
                  <a:cubicBezTo>
                    <a:pt x="109" y="22"/>
                    <a:pt x="109" y="22"/>
                    <a:pt x="109" y="23"/>
                  </a:cubicBezTo>
                  <a:cubicBezTo>
                    <a:pt x="109" y="23"/>
                    <a:pt x="109" y="23"/>
                    <a:pt x="110" y="23"/>
                  </a:cubicBezTo>
                  <a:cubicBezTo>
                    <a:pt x="111" y="23"/>
                    <a:pt x="112" y="22"/>
                    <a:pt x="113" y="23"/>
                  </a:cubicBezTo>
                  <a:cubicBezTo>
                    <a:pt x="115" y="23"/>
                    <a:pt x="116" y="22"/>
                    <a:pt x="118" y="23"/>
                  </a:cubicBezTo>
                  <a:cubicBezTo>
                    <a:pt x="118" y="23"/>
                    <a:pt x="118" y="23"/>
                    <a:pt x="119" y="23"/>
                  </a:cubicBezTo>
                  <a:cubicBezTo>
                    <a:pt x="119" y="23"/>
                    <a:pt x="119" y="22"/>
                    <a:pt x="119" y="22"/>
                  </a:cubicBezTo>
                  <a:cubicBezTo>
                    <a:pt x="119" y="22"/>
                    <a:pt x="119" y="22"/>
                    <a:pt x="119" y="22"/>
                  </a:cubicBezTo>
                  <a:cubicBezTo>
                    <a:pt x="118" y="22"/>
                    <a:pt x="117" y="22"/>
                    <a:pt x="116" y="22"/>
                  </a:cubicBezTo>
                  <a:cubicBezTo>
                    <a:pt x="116" y="22"/>
                    <a:pt x="115" y="22"/>
                    <a:pt x="115" y="22"/>
                  </a:cubicBezTo>
                  <a:cubicBezTo>
                    <a:pt x="114" y="22"/>
                    <a:pt x="113" y="22"/>
                    <a:pt x="112" y="22"/>
                  </a:cubicBezTo>
                  <a:cubicBezTo>
                    <a:pt x="111" y="22"/>
                    <a:pt x="110" y="22"/>
                    <a:pt x="109" y="22"/>
                  </a:cubicBezTo>
                  <a:cubicBezTo>
                    <a:pt x="109" y="22"/>
                    <a:pt x="109" y="22"/>
                    <a:pt x="109" y="22"/>
                  </a:cubicBezTo>
                  <a:close/>
                  <a:moveTo>
                    <a:pt x="93" y="16"/>
                  </a:moveTo>
                  <a:cubicBezTo>
                    <a:pt x="93" y="16"/>
                    <a:pt x="93" y="16"/>
                    <a:pt x="93" y="16"/>
                  </a:cubicBezTo>
                  <a:cubicBezTo>
                    <a:pt x="94" y="17"/>
                    <a:pt x="96" y="16"/>
                    <a:pt x="97" y="16"/>
                  </a:cubicBezTo>
                  <a:cubicBezTo>
                    <a:pt x="98" y="16"/>
                    <a:pt x="99" y="16"/>
                    <a:pt x="100" y="16"/>
                  </a:cubicBezTo>
                  <a:cubicBezTo>
                    <a:pt x="100" y="15"/>
                    <a:pt x="100" y="15"/>
                    <a:pt x="101" y="16"/>
                  </a:cubicBezTo>
                  <a:cubicBezTo>
                    <a:pt x="102" y="16"/>
                    <a:pt x="102" y="16"/>
                    <a:pt x="103" y="16"/>
                  </a:cubicBezTo>
                  <a:cubicBezTo>
                    <a:pt x="103" y="15"/>
                    <a:pt x="103" y="15"/>
                    <a:pt x="103" y="15"/>
                  </a:cubicBezTo>
                  <a:cubicBezTo>
                    <a:pt x="103" y="15"/>
                    <a:pt x="103" y="15"/>
                    <a:pt x="103" y="15"/>
                  </a:cubicBezTo>
                  <a:cubicBezTo>
                    <a:pt x="102" y="15"/>
                    <a:pt x="102" y="15"/>
                    <a:pt x="101" y="15"/>
                  </a:cubicBezTo>
                  <a:cubicBezTo>
                    <a:pt x="100" y="15"/>
                    <a:pt x="99" y="15"/>
                    <a:pt x="99" y="15"/>
                  </a:cubicBezTo>
                  <a:cubicBezTo>
                    <a:pt x="97" y="16"/>
                    <a:pt x="95" y="16"/>
                    <a:pt x="94" y="16"/>
                  </a:cubicBezTo>
                  <a:cubicBezTo>
                    <a:pt x="94" y="16"/>
                    <a:pt x="93" y="16"/>
                    <a:pt x="93" y="16"/>
                  </a:cubicBezTo>
                  <a:close/>
                  <a:moveTo>
                    <a:pt x="108" y="6"/>
                  </a:moveTo>
                  <a:cubicBezTo>
                    <a:pt x="108" y="6"/>
                    <a:pt x="108" y="6"/>
                    <a:pt x="108" y="6"/>
                  </a:cubicBezTo>
                  <a:cubicBezTo>
                    <a:pt x="106" y="5"/>
                    <a:pt x="105" y="6"/>
                    <a:pt x="104" y="6"/>
                  </a:cubicBezTo>
                  <a:cubicBezTo>
                    <a:pt x="104" y="6"/>
                    <a:pt x="103" y="6"/>
                    <a:pt x="103" y="7"/>
                  </a:cubicBezTo>
                  <a:cubicBezTo>
                    <a:pt x="104" y="7"/>
                    <a:pt x="104" y="7"/>
                    <a:pt x="104" y="7"/>
                  </a:cubicBezTo>
                  <a:cubicBezTo>
                    <a:pt x="105" y="6"/>
                    <a:pt x="107" y="7"/>
                    <a:pt x="108" y="6"/>
                  </a:cubicBezTo>
                  <a:cubicBezTo>
                    <a:pt x="108" y="6"/>
                    <a:pt x="108" y="7"/>
                    <a:pt x="108" y="6"/>
                  </a:cubicBezTo>
                  <a:cubicBezTo>
                    <a:pt x="108" y="6"/>
                    <a:pt x="108" y="6"/>
                    <a:pt x="108" y="6"/>
                  </a:cubicBezTo>
                  <a:close/>
                  <a:moveTo>
                    <a:pt x="81" y="13"/>
                  </a:moveTo>
                  <a:cubicBezTo>
                    <a:pt x="81" y="13"/>
                    <a:pt x="81" y="14"/>
                    <a:pt x="81" y="14"/>
                  </a:cubicBezTo>
                  <a:cubicBezTo>
                    <a:pt x="82" y="14"/>
                    <a:pt x="82" y="14"/>
                    <a:pt x="83" y="14"/>
                  </a:cubicBezTo>
                  <a:cubicBezTo>
                    <a:pt x="84" y="14"/>
                    <a:pt x="86" y="13"/>
                    <a:pt x="87" y="14"/>
                  </a:cubicBezTo>
                  <a:cubicBezTo>
                    <a:pt x="87" y="14"/>
                    <a:pt x="88" y="14"/>
                    <a:pt x="88" y="13"/>
                  </a:cubicBezTo>
                  <a:cubicBezTo>
                    <a:pt x="88" y="13"/>
                    <a:pt x="88" y="13"/>
                    <a:pt x="88" y="13"/>
                  </a:cubicBezTo>
                  <a:cubicBezTo>
                    <a:pt x="88" y="13"/>
                    <a:pt x="87" y="13"/>
                    <a:pt x="87" y="13"/>
                  </a:cubicBezTo>
                  <a:cubicBezTo>
                    <a:pt x="87" y="13"/>
                    <a:pt x="87" y="13"/>
                    <a:pt x="86" y="13"/>
                  </a:cubicBezTo>
                  <a:cubicBezTo>
                    <a:pt x="86" y="13"/>
                    <a:pt x="85" y="13"/>
                    <a:pt x="84" y="13"/>
                  </a:cubicBezTo>
                  <a:cubicBezTo>
                    <a:pt x="83" y="13"/>
                    <a:pt x="83" y="13"/>
                    <a:pt x="81" y="13"/>
                  </a:cubicBezTo>
                  <a:cubicBezTo>
                    <a:pt x="81" y="13"/>
                    <a:pt x="81" y="13"/>
                    <a:pt x="81" y="13"/>
                  </a:cubicBezTo>
                  <a:close/>
                  <a:moveTo>
                    <a:pt x="103" y="6"/>
                  </a:moveTo>
                  <a:cubicBezTo>
                    <a:pt x="103" y="6"/>
                    <a:pt x="103" y="6"/>
                    <a:pt x="103" y="6"/>
                  </a:cubicBezTo>
                  <a:cubicBezTo>
                    <a:pt x="102" y="6"/>
                    <a:pt x="102" y="6"/>
                    <a:pt x="101" y="6"/>
                  </a:cubicBezTo>
                  <a:cubicBezTo>
                    <a:pt x="101" y="6"/>
                    <a:pt x="100" y="6"/>
                    <a:pt x="100" y="6"/>
                  </a:cubicBezTo>
                  <a:cubicBezTo>
                    <a:pt x="101" y="6"/>
                    <a:pt x="100" y="6"/>
                    <a:pt x="100" y="7"/>
                  </a:cubicBezTo>
                  <a:cubicBezTo>
                    <a:pt x="100" y="7"/>
                    <a:pt x="100" y="7"/>
                    <a:pt x="100" y="7"/>
                  </a:cubicBezTo>
                  <a:cubicBezTo>
                    <a:pt x="100" y="7"/>
                    <a:pt x="100" y="7"/>
                    <a:pt x="100" y="7"/>
                  </a:cubicBezTo>
                  <a:cubicBezTo>
                    <a:pt x="100" y="7"/>
                    <a:pt x="100" y="7"/>
                    <a:pt x="101" y="7"/>
                  </a:cubicBezTo>
                  <a:cubicBezTo>
                    <a:pt x="101" y="7"/>
                    <a:pt x="101" y="7"/>
                    <a:pt x="102" y="7"/>
                  </a:cubicBezTo>
                  <a:cubicBezTo>
                    <a:pt x="102" y="7"/>
                    <a:pt x="103" y="7"/>
                    <a:pt x="103" y="6"/>
                  </a:cubicBezTo>
                  <a:close/>
                  <a:moveTo>
                    <a:pt x="38" y="55"/>
                  </a:moveTo>
                  <a:cubicBezTo>
                    <a:pt x="38" y="55"/>
                    <a:pt x="38" y="55"/>
                    <a:pt x="38" y="54"/>
                  </a:cubicBezTo>
                  <a:cubicBezTo>
                    <a:pt x="38" y="54"/>
                    <a:pt x="38" y="54"/>
                    <a:pt x="37" y="54"/>
                  </a:cubicBezTo>
                  <a:cubicBezTo>
                    <a:pt x="37" y="55"/>
                    <a:pt x="36" y="55"/>
                    <a:pt x="35" y="55"/>
                  </a:cubicBezTo>
                  <a:cubicBezTo>
                    <a:pt x="34" y="55"/>
                    <a:pt x="34" y="55"/>
                    <a:pt x="34" y="55"/>
                  </a:cubicBezTo>
                  <a:cubicBezTo>
                    <a:pt x="34" y="55"/>
                    <a:pt x="33" y="55"/>
                    <a:pt x="34" y="55"/>
                  </a:cubicBezTo>
                  <a:cubicBezTo>
                    <a:pt x="34" y="55"/>
                    <a:pt x="34" y="55"/>
                    <a:pt x="34" y="55"/>
                  </a:cubicBezTo>
                  <a:cubicBezTo>
                    <a:pt x="35" y="55"/>
                    <a:pt x="36" y="55"/>
                    <a:pt x="36" y="55"/>
                  </a:cubicBezTo>
                  <a:cubicBezTo>
                    <a:pt x="37" y="55"/>
                    <a:pt x="37" y="55"/>
                    <a:pt x="38" y="55"/>
                  </a:cubicBezTo>
                  <a:close/>
                  <a:moveTo>
                    <a:pt x="130" y="51"/>
                  </a:moveTo>
                  <a:cubicBezTo>
                    <a:pt x="129" y="51"/>
                    <a:pt x="129" y="51"/>
                    <a:pt x="128" y="51"/>
                  </a:cubicBezTo>
                  <a:cubicBezTo>
                    <a:pt x="127" y="51"/>
                    <a:pt x="126" y="51"/>
                    <a:pt x="125" y="51"/>
                  </a:cubicBezTo>
                  <a:cubicBezTo>
                    <a:pt x="125" y="51"/>
                    <a:pt x="125" y="51"/>
                    <a:pt x="125" y="51"/>
                  </a:cubicBezTo>
                  <a:cubicBezTo>
                    <a:pt x="125" y="51"/>
                    <a:pt x="125" y="51"/>
                    <a:pt x="125" y="51"/>
                  </a:cubicBezTo>
                  <a:cubicBezTo>
                    <a:pt x="127" y="51"/>
                    <a:pt x="128" y="52"/>
                    <a:pt x="129" y="51"/>
                  </a:cubicBezTo>
                  <a:cubicBezTo>
                    <a:pt x="129" y="51"/>
                    <a:pt x="129" y="52"/>
                    <a:pt x="130" y="51"/>
                  </a:cubicBezTo>
                  <a:cubicBezTo>
                    <a:pt x="130" y="51"/>
                    <a:pt x="130" y="51"/>
                    <a:pt x="130" y="51"/>
                  </a:cubicBezTo>
                  <a:cubicBezTo>
                    <a:pt x="130" y="51"/>
                    <a:pt x="130" y="51"/>
                    <a:pt x="130" y="51"/>
                  </a:cubicBezTo>
                  <a:close/>
                  <a:moveTo>
                    <a:pt x="76" y="14"/>
                  </a:moveTo>
                  <a:cubicBezTo>
                    <a:pt x="76" y="14"/>
                    <a:pt x="76" y="14"/>
                    <a:pt x="76" y="14"/>
                  </a:cubicBezTo>
                  <a:cubicBezTo>
                    <a:pt x="76" y="14"/>
                    <a:pt x="76" y="14"/>
                    <a:pt x="76" y="14"/>
                  </a:cubicBezTo>
                  <a:cubicBezTo>
                    <a:pt x="77" y="14"/>
                    <a:pt x="77" y="14"/>
                    <a:pt x="78" y="14"/>
                  </a:cubicBezTo>
                  <a:cubicBezTo>
                    <a:pt x="78" y="14"/>
                    <a:pt x="78" y="14"/>
                    <a:pt x="78" y="14"/>
                  </a:cubicBezTo>
                  <a:cubicBezTo>
                    <a:pt x="79" y="14"/>
                    <a:pt x="79" y="14"/>
                    <a:pt x="78" y="13"/>
                  </a:cubicBezTo>
                  <a:cubicBezTo>
                    <a:pt x="78" y="13"/>
                    <a:pt x="78" y="13"/>
                    <a:pt x="78" y="13"/>
                  </a:cubicBezTo>
                  <a:cubicBezTo>
                    <a:pt x="78" y="13"/>
                    <a:pt x="77" y="14"/>
                    <a:pt x="77" y="14"/>
                  </a:cubicBezTo>
                  <a:cubicBezTo>
                    <a:pt x="76" y="14"/>
                    <a:pt x="76" y="14"/>
                    <a:pt x="76" y="14"/>
                  </a:cubicBezTo>
                  <a:close/>
                  <a:moveTo>
                    <a:pt x="145" y="21"/>
                  </a:moveTo>
                  <a:cubicBezTo>
                    <a:pt x="145" y="21"/>
                    <a:pt x="145" y="21"/>
                    <a:pt x="145" y="21"/>
                  </a:cubicBezTo>
                  <a:cubicBezTo>
                    <a:pt x="144" y="21"/>
                    <a:pt x="143" y="21"/>
                    <a:pt x="142" y="21"/>
                  </a:cubicBezTo>
                  <a:cubicBezTo>
                    <a:pt x="142" y="21"/>
                    <a:pt x="142" y="21"/>
                    <a:pt x="141" y="21"/>
                  </a:cubicBezTo>
                  <a:cubicBezTo>
                    <a:pt x="141" y="21"/>
                    <a:pt x="141" y="21"/>
                    <a:pt x="141" y="21"/>
                  </a:cubicBezTo>
                  <a:cubicBezTo>
                    <a:pt x="141" y="21"/>
                    <a:pt x="141" y="21"/>
                    <a:pt x="141" y="21"/>
                  </a:cubicBezTo>
                  <a:cubicBezTo>
                    <a:pt x="142" y="21"/>
                    <a:pt x="142" y="21"/>
                    <a:pt x="142" y="21"/>
                  </a:cubicBezTo>
                  <a:cubicBezTo>
                    <a:pt x="143" y="21"/>
                    <a:pt x="144" y="21"/>
                    <a:pt x="145" y="21"/>
                  </a:cubicBezTo>
                  <a:cubicBezTo>
                    <a:pt x="145" y="21"/>
                    <a:pt x="145" y="21"/>
                    <a:pt x="145" y="21"/>
                  </a:cubicBezTo>
                  <a:cubicBezTo>
                    <a:pt x="145" y="21"/>
                    <a:pt x="145" y="21"/>
                    <a:pt x="145" y="21"/>
                  </a:cubicBezTo>
                  <a:close/>
                  <a:moveTo>
                    <a:pt x="42" y="57"/>
                  </a:moveTo>
                  <a:cubicBezTo>
                    <a:pt x="42" y="57"/>
                    <a:pt x="42" y="57"/>
                    <a:pt x="42" y="57"/>
                  </a:cubicBezTo>
                  <a:cubicBezTo>
                    <a:pt x="41" y="57"/>
                    <a:pt x="40" y="57"/>
                    <a:pt x="40" y="57"/>
                  </a:cubicBezTo>
                  <a:cubicBezTo>
                    <a:pt x="40" y="57"/>
                    <a:pt x="39" y="57"/>
                    <a:pt x="39" y="57"/>
                  </a:cubicBezTo>
                  <a:cubicBezTo>
                    <a:pt x="40" y="57"/>
                    <a:pt x="40" y="58"/>
                    <a:pt x="40" y="58"/>
                  </a:cubicBezTo>
                  <a:cubicBezTo>
                    <a:pt x="40" y="58"/>
                    <a:pt x="41" y="58"/>
                    <a:pt x="42" y="57"/>
                  </a:cubicBezTo>
                  <a:cubicBezTo>
                    <a:pt x="42" y="57"/>
                    <a:pt x="42" y="57"/>
                    <a:pt x="42" y="57"/>
                  </a:cubicBezTo>
                  <a:cubicBezTo>
                    <a:pt x="42" y="57"/>
                    <a:pt x="42" y="57"/>
                    <a:pt x="42" y="57"/>
                  </a:cubicBezTo>
                  <a:close/>
                  <a:moveTo>
                    <a:pt x="81" y="10"/>
                  </a:moveTo>
                  <a:cubicBezTo>
                    <a:pt x="81" y="10"/>
                    <a:pt x="81" y="10"/>
                    <a:pt x="81" y="10"/>
                  </a:cubicBezTo>
                  <a:cubicBezTo>
                    <a:pt x="80" y="10"/>
                    <a:pt x="79" y="10"/>
                    <a:pt x="78" y="10"/>
                  </a:cubicBezTo>
                  <a:cubicBezTo>
                    <a:pt x="78" y="10"/>
                    <a:pt x="78" y="11"/>
                    <a:pt x="78" y="11"/>
                  </a:cubicBezTo>
                  <a:cubicBezTo>
                    <a:pt x="78" y="11"/>
                    <a:pt x="78" y="11"/>
                    <a:pt x="78" y="11"/>
                  </a:cubicBezTo>
                  <a:cubicBezTo>
                    <a:pt x="79" y="10"/>
                    <a:pt x="80" y="11"/>
                    <a:pt x="80" y="10"/>
                  </a:cubicBezTo>
                  <a:cubicBezTo>
                    <a:pt x="80" y="10"/>
                    <a:pt x="81" y="10"/>
                    <a:pt x="81" y="10"/>
                  </a:cubicBezTo>
                  <a:cubicBezTo>
                    <a:pt x="81" y="10"/>
                    <a:pt x="81" y="10"/>
                    <a:pt x="81" y="10"/>
                  </a:cubicBezTo>
                  <a:close/>
                  <a:moveTo>
                    <a:pt x="82" y="30"/>
                  </a:moveTo>
                  <a:cubicBezTo>
                    <a:pt x="82" y="31"/>
                    <a:pt x="82" y="30"/>
                    <a:pt x="83" y="30"/>
                  </a:cubicBezTo>
                  <a:cubicBezTo>
                    <a:pt x="83" y="30"/>
                    <a:pt x="83" y="30"/>
                    <a:pt x="83" y="30"/>
                  </a:cubicBezTo>
                  <a:cubicBezTo>
                    <a:pt x="82" y="30"/>
                    <a:pt x="82" y="29"/>
                    <a:pt x="81" y="30"/>
                  </a:cubicBezTo>
                  <a:cubicBezTo>
                    <a:pt x="81" y="30"/>
                    <a:pt x="81" y="30"/>
                    <a:pt x="82" y="30"/>
                  </a:cubicBezTo>
                  <a:close/>
                  <a:moveTo>
                    <a:pt x="76" y="11"/>
                  </a:moveTo>
                  <a:cubicBezTo>
                    <a:pt x="76" y="11"/>
                    <a:pt x="75" y="11"/>
                    <a:pt x="75" y="11"/>
                  </a:cubicBezTo>
                  <a:cubicBezTo>
                    <a:pt x="75" y="11"/>
                    <a:pt x="75" y="11"/>
                    <a:pt x="75" y="11"/>
                  </a:cubicBezTo>
                  <a:cubicBezTo>
                    <a:pt x="75" y="12"/>
                    <a:pt x="76" y="12"/>
                    <a:pt x="76" y="11"/>
                  </a:cubicBezTo>
                  <a:cubicBezTo>
                    <a:pt x="76" y="11"/>
                    <a:pt x="76" y="11"/>
                    <a:pt x="76" y="11"/>
                  </a:cubicBezTo>
                  <a:close/>
                  <a:moveTo>
                    <a:pt x="113" y="49"/>
                  </a:moveTo>
                  <a:cubicBezTo>
                    <a:pt x="113" y="49"/>
                    <a:pt x="113" y="49"/>
                    <a:pt x="113" y="49"/>
                  </a:cubicBezTo>
                  <a:cubicBezTo>
                    <a:pt x="112" y="49"/>
                    <a:pt x="112" y="49"/>
                    <a:pt x="111" y="49"/>
                  </a:cubicBezTo>
                  <a:cubicBezTo>
                    <a:pt x="111" y="49"/>
                    <a:pt x="111" y="49"/>
                    <a:pt x="111" y="49"/>
                  </a:cubicBezTo>
                  <a:cubicBezTo>
                    <a:pt x="111" y="49"/>
                    <a:pt x="111" y="49"/>
                    <a:pt x="111" y="49"/>
                  </a:cubicBezTo>
                  <a:cubicBezTo>
                    <a:pt x="112" y="49"/>
                    <a:pt x="112" y="49"/>
                    <a:pt x="113" y="49"/>
                  </a:cubicBezTo>
                  <a:cubicBezTo>
                    <a:pt x="113" y="49"/>
                    <a:pt x="113" y="49"/>
                    <a:pt x="113" y="49"/>
                  </a:cubicBezTo>
                  <a:cubicBezTo>
                    <a:pt x="113" y="49"/>
                    <a:pt x="113" y="49"/>
                    <a:pt x="113" y="49"/>
                  </a:cubicBezTo>
                  <a:close/>
                  <a:moveTo>
                    <a:pt x="94" y="35"/>
                  </a:moveTo>
                  <a:cubicBezTo>
                    <a:pt x="94" y="35"/>
                    <a:pt x="94" y="35"/>
                    <a:pt x="94" y="35"/>
                  </a:cubicBezTo>
                  <a:cubicBezTo>
                    <a:pt x="94" y="35"/>
                    <a:pt x="94" y="35"/>
                    <a:pt x="94" y="35"/>
                  </a:cubicBezTo>
                  <a:cubicBezTo>
                    <a:pt x="94" y="35"/>
                    <a:pt x="94" y="35"/>
                    <a:pt x="95" y="35"/>
                  </a:cubicBezTo>
                  <a:cubicBezTo>
                    <a:pt x="95" y="35"/>
                    <a:pt x="96" y="35"/>
                    <a:pt x="96" y="35"/>
                  </a:cubicBezTo>
                  <a:cubicBezTo>
                    <a:pt x="97" y="35"/>
                    <a:pt x="96" y="35"/>
                    <a:pt x="96" y="35"/>
                  </a:cubicBezTo>
                  <a:cubicBezTo>
                    <a:pt x="96" y="35"/>
                    <a:pt x="95" y="35"/>
                    <a:pt x="94" y="35"/>
                  </a:cubicBezTo>
                  <a:close/>
                  <a:moveTo>
                    <a:pt x="121" y="22"/>
                  </a:moveTo>
                  <a:cubicBezTo>
                    <a:pt x="121" y="22"/>
                    <a:pt x="121" y="22"/>
                    <a:pt x="121" y="22"/>
                  </a:cubicBezTo>
                  <a:cubicBezTo>
                    <a:pt x="121" y="22"/>
                    <a:pt x="120" y="22"/>
                    <a:pt x="120" y="22"/>
                  </a:cubicBezTo>
                  <a:cubicBezTo>
                    <a:pt x="120" y="22"/>
                    <a:pt x="119" y="22"/>
                    <a:pt x="119" y="22"/>
                  </a:cubicBezTo>
                  <a:cubicBezTo>
                    <a:pt x="119" y="22"/>
                    <a:pt x="120" y="22"/>
                    <a:pt x="120" y="22"/>
                  </a:cubicBezTo>
                  <a:cubicBezTo>
                    <a:pt x="120" y="22"/>
                    <a:pt x="121" y="22"/>
                    <a:pt x="121" y="22"/>
                  </a:cubicBezTo>
                  <a:cubicBezTo>
                    <a:pt x="121" y="22"/>
                    <a:pt x="121" y="22"/>
                    <a:pt x="121" y="22"/>
                  </a:cubicBezTo>
                  <a:close/>
                  <a:moveTo>
                    <a:pt x="164" y="55"/>
                  </a:moveTo>
                  <a:cubicBezTo>
                    <a:pt x="164" y="55"/>
                    <a:pt x="163" y="55"/>
                    <a:pt x="163" y="55"/>
                  </a:cubicBezTo>
                  <a:cubicBezTo>
                    <a:pt x="163" y="55"/>
                    <a:pt x="163" y="55"/>
                    <a:pt x="163" y="55"/>
                  </a:cubicBezTo>
                  <a:cubicBezTo>
                    <a:pt x="164" y="56"/>
                    <a:pt x="164" y="56"/>
                    <a:pt x="164" y="56"/>
                  </a:cubicBezTo>
                  <a:cubicBezTo>
                    <a:pt x="164" y="55"/>
                    <a:pt x="164" y="55"/>
                    <a:pt x="164" y="55"/>
                  </a:cubicBezTo>
                  <a:close/>
                  <a:moveTo>
                    <a:pt x="169" y="57"/>
                  </a:moveTo>
                  <a:cubicBezTo>
                    <a:pt x="169" y="57"/>
                    <a:pt x="168" y="57"/>
                    <a:pt x="169" y="57"/>
                  </a:cubicBezTo>
                  <a:cubicBezTo>
                    <a:pt x="169" y="57"/>
                    <a:pt x="169" y="58"/>
                    <a:pt x="169" y="57"/>
                  </a:cubicBezTo>
                  <a:cubicBezTo>
                    <a:pt x="169" y="57"/>
                    <a:pt x="170" y="57"/>
                    <a:pt x="169" y="57"/>
                  </a:cubicBezTo>
                  <a:cubicBezTo>
                    <a:pt x="169" y="57"/>
                    <a:pt x="169" y="57"/>
                    <a:pt x="169" y="57"/>
                  </a:cubicBezTo>
                  <a:close/>
                  <a:moveTo>
                    <a:pt x="99" y="8"/>
                  </a:moveTo>
                  <a:cubicBezTo>
                    <a:pt x="99" y="8"/>
                    <a:pt x="98" y="7"/>
                    <a:pt x="98" y="8"/>
                  </a:cubicBezTo>
                  <a:cubicBezTo>
                    <a:pt x="98" y="8"/>
                    <a:pt x="98" y="8"/>
                    <a:pt x="98" y="8"/>
                  </a:cubicBezTo>
                  <a:cubicBezTo>
                    <a:pt x="98" y="8"/>
                    <a:pt x="99" y="8"/>
                    <a:pt x="99" y="8"/>
                  </a:cubicBezTo>
                  <a:cubicBezTo>
                    <a:pt x="99" y="8"/>
                    <a:pt x="99" y="8"/>
                    <a:pt x="99" y="8"/>
                  </a:cubicBezTo>
                  <a:close/>
                  <a:moveTo>
                    <a:pt x="150" y="16"/>
                  </a:moveTo>
                  <a:cubicBezTo>
                    <a:pt x="150" y="16"/>
                    <a:pt x="150" y="16"/>
                    <a:pt x="150" y="16"/>
                  </a:cubicBezTo>
                  <a:cubicBezTo>
                    <a:pt x="150" y="16"/>
                    <a:pt x="150" y="16"/>
                    <a:pt x="150" y="16"/>
                  </a:cubicBezTo>
                  <a:cubicBezTo>
                    <a:pt x="151" y="16"/>
                    <a:pt x="151" y="16"/>
                    <a:pt x="151" y="16"/>
                  </a:cubicBezTo>
                  <a:cubicBezTo>
                    <a:pt x="151" y="16"/>
                    <a:pt x="151" y="16"/>
                    <a:pt x="152" y="16"/>
                  </a:cubicBezTo>
                  <a:cubicBezTo>
                    <a:pt x="152" y="16"/>
                    <a:pt x="151" y="16"/>
                    <a:pt x="151" y="16"/>
                  </a:cubicBezTo>
                  <a:cubicBezTo>
                    <a:pt x="151" y="16"/>
                    <a:pt x="150" y="16"/>
                    <a:pt x="150" y="16"/>
                  </a:cubicBezTo>
                  <a:close/>
                  <a:moveTo>
                    <a:pt x="86" y="28"/>
                  </a:moveTo>
                  <a:cubicBezTo>
                    <a:pt x="85" y="28"/>
                    <a:pt x="85" y="28"/>
                    <a:pt x="85" y="28"/>
                  </a:cubicBezTo>
                  <a:cubicBezTo>
                    <a:pt x="84" y="28"/>
                    <a:pt x="84" y="28"/>
                    <a:pt x="85" y="28"/>
                  </a:cubicBezTo>
                  <a:cubicBezTo>
                    <a:pt x="85" y="28"/>
                    <a:pt x="85" y="28"/>
                    <a:pt x="86" y="28"/>
                  </a:cubicBezTo>
                  <a:cubicBezTo>
                    <a:pt x="86" y="28"/>
                    <a:pt x="86" y="28"/>
                    <a:pt x="86" y="28"/>
                  </a:cubicBezTo>
                  <a:close/>
                  <a:moveTo>
                    <a:pt x="94" y="5"/>
                  </a:moveTo>
                  <a:cubicBezTo>
                    <a:pt x="93" y="5"/>
                    <a:pt x="93" y="5"/>
                    <a:pt x="92" y="5"/>
                  </a:cubicBezTo>
                  <a:cubicBezTo>
                    <a:pt x="92" y="5"/>
                    <a:pt x="92" y="5"/>
                    <a:pt x="92" y="5"/>
                  </a:cubicBezTo>
                  <a:cubicBezTo>
                    <a:pt x="93" y="5"/>
                    <a:pt x="93" y="5"/>
                    <a:pt x="93" y="5"/>
                  </a:cubicBezTo>
                  <a:cubicBezTo>
                    <a:pt x="93" y="5"/>
                    <a:pt x="93" y="5"/>
                    <a:pt x="93" y="5"/>
                  </a:cubicBezTo>
                  <a:cubicBezTo>
                    <a:pt x="94" y="5"/>
                    <a:pt x="94" y="5"/>
                    <a:pt x="94" y="5"/>
                  </a:cubicBezTo>
                  <a:cubicBezTo>
                    <a:pt x="94" y="5"/>
                    <a:pt x="94" y="5"/>
                    <a:pt x="94" y="5"/>
                  </a:cubicBezTo>
                  <a:close/>
                  <a:moveTo>
                    <a:pt x="91" y="29"/>
                  </a:moveTo>
                  <a:cubicBezTo>
                    <a:pt x="90" y="29"/>
                    <a:pt x="90" y="29"/>
                    <a:pt x="91" y="29"/>
                  </a:cubicBezTo>
                  <a:cubicBezTo>
                    <a:pt x="91" y="30"/>
                    <a:pt x="91" y="30"/>
                    <a:pt x="91" y="29"/>
                  </a:cubicBezTo>
                  <a:cubicBezTo>
                    <a:pt x="91" y="29"/>
                    <a:pt x="92" y="29"/>
                    <a:pt x="91" y="29"/>
                  </a:cubicBezTo>
                  <a:cubicBezTo>
                    <a:pt x="91" y="29"/>
                    <a:pt x="91" y="29"/>
                    <a:pt x="91" y="29"/>
                  </a:cubicBezTo>
                  <a:close/>
                  <a:moveTo>
                    <a:pt x="66" y="19"/>
                  </a:moveTo>
                  <a:cubicBezTo>
                    <a:pt x="66" y="19"/>
                    <a:pt x="67" y="19"/>
                    <a:pt x="67" y="18"/>
                  </a:cubicBezTo>
                  <a:cubicBezTo>
                    <a:pt x="67" y="18"/>
                    <a:pt x="66" y="18"/>
                    <a:pt x="66" y="18"/>
                  </a:cubicBezTo>
                  <a:cubicBezTo>
                    <a:pt x="66" y="19"/>
                    <a:pt x="66" y="19"/>
                    <a:pt x="66" y="19"/>
                  </a:cubicBezTo>
                  <a:cubicBezTo>
                    <a:pt x="65" y="19"/>
                    <a:pt x="65" y="19"/>
                    <a:pt x="65" y="19"/>
                  </a:cubicBezTo>
                  <a:cubicBezTo>
                    <a:pt x="65" y="19"/>
                    <a:pt x="65" y="19"/>
                    <a:pt x="66" y="19"/>
                  </a:cubicBezTo>
                  <a:cubicBezTo>
                    <a:pt x="66" y="19"/>
                    <a:pt x="66" y="19"/>
                    <a:pt x="66" y="19"/>
                  </a:cubicBezTo>
                  <a:close/>
                  <a:moveTo>
                    <a:pt x="67" y="54"/>
                  </a:moveTo>
                  <a:cubicBezTo>
                    <a:pt x="67" y="54"/>
                    <a:pt x="67" y="54"/>
                    <a:pt x="67" y="54"/>
                  </a:cubicBezTo>
                  <a:cubicBezTo>
                    <a:pt x="67" y="54"/>
                    <a:pt x="66" y="54"/>
                    <a:pt x="66" y="54"/>
                  </a:cubicBezTo>
                  <a:cubicBezTo>
                    <a:pt x="66" y="54"/>
                    <a:pt x="66" y="54"/>
                    <a:pt x="66" y="54"/>
                  </a:cubicBezTo>
                  <a:cubicBezTo>
                    <a:pt x="66" y="54"/>
                    <a:pt x="66" y="54"/>
                    <a:pt x="66" y="54"/>
                  </a:cubicBezTo>
                  <a:cubicBezTo>
                    <a:pt x="66" y="54"/>
                    <a:pt x="66" y="54"/>
                    <a:pt x="67" y="54"/>
                  </a:cubicBezTo>
                  <a:close/>
                  <a:moveTo>
                    <a:pt x="10" y="16"/>
                  </a:moveTo>
                  <a:cubicBezTo>
                    <a:pt x="10" y="16"/>
                    <a:pt x="10" y="16"/>
                    <a:pt x="10" y="16"/>
                  </a:cubicBezTo>
                  <a:cubicBezTo>
                    <a:pt x="10" y="16"/>
                    <a:pt x="10" y="16"/>
                    <a:pt x="10" y="17"/>
                  </a:cubicBezTo>
                  <a:cubicBezTo>
                    <a:pt x="10" y="17"/>
                    <a:pt x="10" y="17"/>
                    <a:pt x="10" y="16"/>
                  </a:cubicBezTo>
                  <a:cubicBezTo>
                    <a:pt x="10" y="16"/>
                    <a:pt x="10" y="16"/>
                    <a:pt x="10" y="16"/>
                  </a:cubicBezTo>
                  <a:close/>
                  <a:moveTo>
                    <a:pt x="79" y="14"/>
                  </a:moveTo>
                  <a:cubicBezTo>
                    <a:pt x="79" y="14"/>
                    <a:pt x="79" y="14"/>
                    <a:pt x="79" y="14"/>
                  </a:cubicBezTo>
                  <a:cubicBezTo>
                    <a:pt x="80" y="14"/>
                    <a:pt x="80" y="14"/>
                    <a:pt x="80" y="14"/>
                  </a:cubicBezTo>
                  <a:cubicBezTo>
                    <a:pt x="80" y="14"/>
                    <a:pt x="80" y="14"/>
                    <a:pt x="80" y="14"/>
                  </a:cubicBezTo>
                  <a:cubicBezTo>
                    <a:pt x="80" y="14"/>
                    <a:pt x="80" y="14"/>
                    <a:pt x="80" y="14"/>
                  </a:cubicBezTo>
                  <a:cubicBezTo>
                    <a:pt x="80" y="14"/>
                    <a:pt x="79" y="13"/>
                    <a:pt x="79" y="14"/>
                  </a:cubicBezTo>
                  <a:close/>
                  <a:moveTo>
                    <a:pt x="91" y="16"/>
                  </a:moveTo>
                  <a:cubicBezTo>
                    <a:pt x="91" y="16"/>
                    <a:pt x="91" y="16"/>
                    <a:pt x="90" y="16"/>
                  </a:cubicBezTo>
                  <a:cubicBezTo>
                    <a:pt x="90" y="16"/>
                    <a:pt x="90" y="16"/>
                    <a:pt x="90" y="17"/>
                  </a:cubicBezTo>
                  <a:cubicBezTo>
                    <a:pt x="90" y="17"/>
                    <a:pt x="91" y="17"/>
                    <a:pt x="91" y="17"/>
                  </a:cubicBezTo>
                  <a:cubicBezTo>
                    <a:pt x="91" y="16"/>
                    <a:pt x="91" y="16"/>
                    <a:pt x="91" y="16"/>
                  </a:cubicBezTo>
                  <a:close/>
                  <a:moveTo>
                    <a:pt x="43" y="43"/>
                  </a:moveTo>
                  <a:cubicBezTo>
                    <a:pt x="43" y="43"/>
                    <a:pt x="43" y="43"/>
                    <a:pt x="43" y="43"/>
                  </a:cubicBezTo>
                  <a:cubicBezTo>
                    <a:pt x="43" y="43"/>
                    <a:pt x="44" y="43"/>
                    <a:pt x="44" y="43"/>
                  </a:cubicBezTo>
                  <a:cubicBezTo>
                    <a:pt x="44" y="43"/>
                    <a:pt x="44" y="43"/>
                    <a:pt x="44" y="43"/>
                  </a:cubicBezTo>
                  <a:cubicBezTo>
                    <a:pt x="44" y="42"/>
                    <a:pt x="43" y="42"/>
                    <a:pt x="43" y="43"/>
                  </a:cubicBezTo>
                  <a:close/>
                  <a:moveTo>
                    <a:pt x="166" y="55"/>
                  </a:moveTo>
                  <a:cubicBezTo>
                    <a:pt x="166" y="55"/>
                    <a:pt x="166" y="55"/>
                    <a:pt x="166" y="55"/>
                  </a:cubicBezTo>
                  <a:cubicBezTo>
                    <a:pt x="165" y="56"/>
                    <a:pt x="165" y="56"/>
                    <a:pt x="165" y="56"/>
                  </a:cubicBezTo>
                  <a:cubicBezTo>
                    <a:pt x="166" y="56"/>
                    <a:pt x="166" y="56"/>
                    <a:pt x="166" y="56"/>
                  </a:cubicBezTo>
                  <a:cubicBezTo>
                    <a:pt x="166" y="56"/>
                    <a:pt x="166" y="56"/>
                    <a:pt x="166" y="55"/>
                  </a:cubicBezTo>
                  <a:close/>
                  <a:moveTo>
                    <a:pt x="64" y="54"/>
                  </a:moveTo>
                  <a:cubicBezTo>
                    <a:pt x="64" y="54"/>
                    <a:pt x="64" y="54"/>
                    <a:pt x="64" y="54"/>
                  </a:cubicBezTo>
                  <a:cubicBezTo>
                    <a:pt x="63" y="54"/>
                    <a:pt x="63" y="54"/>
                    <a:pt x="63" y="54"/>
                  </a:cubicBezTo>
                  <a:cubicBezTo>
                    <a:pt x="64" y="55"/>
                    <a:pt x="64" y="54"/>
                    <a:pt x="64" y="54"/>
                  </a:cubicBezTo>
                  <a:cubicBezTo>
                    <a:pt x="64" y="54"/>
                    <a:pt x="64" y="54"/>
                    <a:pt x="64" y="54"/>
                  </a:cubicBezTo>
                  <a:close/>
                  <a:moveTo>
                    <a:pt x="79" y="13"/>
                  </a:moveTo>
                  <a:cubicBezTo>
                    <a:pt x="79" y="13"/>
                    <a:pt x="79" y="13"/>
                    <a:pt x="78" y="13"/>
                  </a:cubicBezTo>
                  <a:cubicBezTo>
                    <a:pt x="78" y="13"/>
                    <a:pt x="78" y="13"/>
                    <a:pt x="78" y="13"/>
                  </a:cubicBezTo>
                  <a:cubicBezTo>
                    <a:pt x="78" y="13"/>
                    <a:pt x="78" y="13"/>
                    <a:pt x="78" y="13"/>
                  </a:cubicBezTo>
                  <a:cubicBezTo>
                    <a:pt x="79" y="13"/>
                    <a:pt x="79" y="13"/>
                    <a:pt x="79" y="13"/>
                  </a:cubicBezTo>
                  <a:cubicBezTo>
                    <a:pt x="79" y="13"/>
                    <a:pt x="79" y="13"/>
                    <a:pt x="79" y="13"/>
                  </a:cubicBezTo>
                  <a:cubicBezTo>
                    <a:pt x="80" y="13"/>
                    <a:pt x="79" y="13"/>
                    <a:pt x="79" y="13"/>
                  </a:cubicBezTo>
                  <a:close/>
                  <a:moveTo>
                    <a:pt x="92" y="8"/>
                  </a:moveTo>
                  <a:cubicBezTo>
                    <a:pt x="91" y="8"/>
                    <a:pt x="91" y="8"/>
                    <a:pt x="91" y="8"/>
                  </a:cubicBezTo>
                  <a:cubicBezTo>
                    <a:pt x="91" y="8"/>
                    <a:pt x="91" y="8"/>
                    <a:pt x="91" y="8"/>
                  </a:cubicBezTo>
                  <a:cubicBezTo>
                    <a:pt x="91" y="9"/>
                    <a:pt x="91" y="8"/>
                    <a:pt x="92" y="8"/>
                  </a:cubicBezTo>
                  <a:cubicBezTo>
                    <a:pt x="92" y="8"/>
                    <a:pt x="92" y="8"/>
                    <a:pt x="92" y="8"/>
                  </a:cubicBezTo>
                  <a:close/>
                  <a:moveTo>
                    <a:pt x="89" y="9"/>
                  </a:moveTo>
                  <a:cubicBezTo>
                    <a:pt x="89" y="9"/>
                    <a:pt x="89" y="9"/>
                    <a:pt x="89" y="9"/>
                  </a:cubicBezTo>
                  <a:cubicBezTo>
                    <a:pt x="89" y="9"/>
                    <a:pt x="89" y="9"/>
                    <a:pt x="89" y="9"/>
                  </a:cubicBezTo>
                  <a:cubicBezTo>
                    <a:pt x="89" y="9"/>
                    <a:pt x="89" y="9"/>
                    <a:pt x="89" y="9"/>
                  </a:cubicBezTo>
                  <a:cubicBezTo>
                    <a:pt x="89" y="9"/>
                    <a:pt x="89" y="9"/>
                    <a:pt x="89" y="9"/>
                  </a:cubicBezTo>
                  <a:close/>
                  <a:moveTo>
                    <a:pt x="90" y="16"/>
                  </a:moveTo>
                  <a:cubicBezTo>
                    <a:pt x="90" y="16"/>
                    <a:pt x="89" y="16"/>
                    <a:pt x="89" y="16"/>
                  </a:cubicBezTo>
                  <a:cubicBezTo>
                    <a:pt x="89" y="16"/>
                    <a:pt x="89" y="17"/>
                    <a:pt x="89" y="17"/>
                  </a:cubicBezTo>
                  <a:cubicBezTo>
                    <a:pt x="89" y="17"/>
                    <a:pt x="90" y="17"/>
                    <a:pt x="90" y="17"/>
                  </a:cubicBezTo>
                  <a:cubicBezTo>
                    <a:pt x="90" y="17"/>
                    <a:pt x="90" y="16"/>
                    <a:pt x="90" y="16"/>
                  </a:cubicBezTo>
                  <a:close/>
                  <a:moveTo>
                    <a:pt x="170" y="42"/>
                  </a:moveTo>
                  <a:cubicBezTo>
                    <a:pt x="171" y="42"/>
                    <a:pt x="170" y="42"/>
                    <a:pt x="170" y="42"/>
                  </a:cubicBezTo>
                  <a:cubicBezTo>
                    <a:pt x="170" y="41"/>
                    <a:pt x="170" y="41"/>
                    <a:pt x="170" y="42"/>
                  </a:cubicBezTo>
                  <a:cubicBezTo>
                    <a:pt x="170" y="42"/>
                    <a:pt x="170" y="42"/>
                    <a:pt x="170" y="42"/>
                  </a:cubicBezTo>
                  <a:cubicBezTo>
                    <a:pt x="170" y="42"/>
                    <a:pt x="170" y="42"/>
                    <a:pt x="170" y="42"/>
                  </a:cubicBezTo>
                  <a:close/>
                  <a:moveTo>
                    <a:pt x="61" y="11"/>
                  </a:moveTo>
                  <a:cubicBezTo>
                    <a:pt x="60" y="11"/>
                    <a:pt x="60" y="11"/>
                    <a:pt x="60" y="11"/>
                  </a:cubicBezTo>
                  <a:cubicBezTo>
                    <a:pt x="60" y="11"/>
                    <a:pt x="60" y="11"/>
                    <a:pt x="60" y="11"/>
                  </a:cubicBezTo>
                  <a:cubicBezTo>
                    <a:pt x="60" y="11"/>
                    <a:pt x="60" y="11"/>
                    <a:pt x="60" y="11"/>
                  </a:cubicBezTo>
                  <a:cubicBezTo>
                    <a:pt x="60" y="11"/>
                    <a:pt x="60" y="11"/>
                    <a:pt x="61" y="11"/>
                  </a:cubicBezTo>
                  <a:close/>
                  <a:moveTo>
                    <a:pt x="46" y="42"/>
                  </a:moveTo>
                  <a:cubicBezTo>
                    <a:pt x="46" y="42"/>
                    <a:pt x="46" y="42"/>
                    <a:pt x="46" y="42"/>
                  </a:cubicBezTo>
                  <a:cubicBezTo>
                    <a:pt x="46" y="42"/>
                    <a:pt x="46" y="42"/>
                    <a:pt x="46" y="42"/>
                  </a:cubicBezTo>
                  <a:cubicBezTo>
                    <a:pt x="46" y="42"/>
                    <a:pt x="46" y="42"/>
                    <a:pt x="46" y="42"/>
                  </a:cubicBezTo>
                  <a:cubicBezTo>
                    <a:pt x="46" y="42"/>
                    <a:pt x="46" y="42"/>
                    <a:pt x="46" y="42"/>
                  </a:cubicBezTo>
                  <a:close/>
                  <a:moveTo>
                    <a:pt x="11" y="23"/>
                  </a:moveTo>
                  <a:cubicBezTo>
                    <a:pt x="11" y="23"/>
                    <a:pt x="11" y="23"/>
                    <a:pt x="11" y="23"/>
                  </a:cubicBezTo>
                  <a:cubicBezTo>
                    <a:pt x="11" y="23"/>
                    <a:pt x="10" y="23"/>
                    <a:pt x="10" y="23"/>
                  </a:cubicBezTo>
                  <a:cubicBezTo>
                    <a:pt x="10" y="23"/>
                    <a:pt x="10" y="23"/>
                    <a:pt x="10" y="23"/>
                  </a:cubicBezTo>
                  <a:cubicBezTo>
                    <a:pt x="11" y="23"/>
                    <a:pt x="11" y="23"/>
                    <a:pt x="11" y="23"/>
                  </a:cubicBezTo>
                  <a:close/>
                  <a:moveTo>
                    <a:pt x="12" y="21"/>
                  </a:moveTo>
                  <a:cubicBezTo>
                    <a:pt x="12" y="21"/>
                    <a:pt x="12" y="21"/>
                    <a:pt x="11" y="21"/>
                  </a:cubicBezTo>
                  <a:cubicBezTo>
                    <a:pt x="11" y="21"/>
                    <a:pt x="11" y="22"/>
                    <a:pt x="11" y="22"/>
                  </a:cubicBezTo>
                  <a:cubicBezTo>
                    <a:pt x="12" y="22"/>
                    <a:pt x="12" y="22"/>
                    <a:pt x="12" y="21"/>
                  </a:cubicBezTo>
                  <a:cubicBezTo>
                    <a:pt x="12" y="21"/>
                    <a:pt x="12" y="21"/>
                    <a:pt x="12" y="21"/>
                  </a:cubicBezTo>
                  <a:close/>
                  <a:moveTo>
                    <a:pt x="158" y="53"/>
                  </a:moveTo>
                  <a:cubicBezTo>
                    <a:pt x="158" y="52"/>
                    <a:pt x="158" y="52"/>
                    <a:pt x="158" y="53"/>
                  </a:cubicBezTo>
                  <a:cubicBezTo>
                    <a:pt x="158" y="53"/>
                    <a:pt x="158" y="53"/>
                    <a:pt x="158" y="53"/>
                  </a:cubicBezTo>
                  <a:cubicBezTo>
                    <a:pt x="158" y="53"/>
                    <a:pt x="158" y="53"/>
                    <a:pt x="158" y="53"/>
                  </a:cubicBezTo>
                  <a:cubicBezTo>
                    <a:pt x="158" y="53"/>
                    <a:pt x="158" y="53"/>
                    <a:pt x="158" y="53"/>
                  </a:cubicBezTo>
                  <a:close/>
                  <a:moveTo>
                    <a:pt x="126" y="22"/>
                  </a:moveTo>
                  <a:cubicBezTo>
                    <a:pt x="126" y="22"/>
                    <a:pt x="126" y="22"/>
                    <a:pt x="126" y="22"/>
                  </a:cubicBezTo>
                  <a:cubicBezTo>
                    <a:pt x="126" y="22"/>
                    <a:pt x="126" y="23"/>
                    <a:pt x="126" y="22"/>
                  </a:cubicBezTo>
                  <a:cubicBezTo>
                    <a:pt x="126" y="22"/>
                    <a:pt x="126" y="22"/>
                    <a:pt x="126" y="22"/>
                  </a:cubicBezTo>
                  <a:cubicBezTo>
                    <a:pt x="126" y="22"/>
                    <a:pt x="126" y="22"/>
                    <a:pt x="126" y="22"/>
                  </a:cubicBezTo>
                  <a:close/>
                  <a:moveTo>
                    <a:pt x="83" y="28"/>
                  </a:moveTo>
                  <a:cubicBezTo>
                    <a:pt x="83" y="28"/>
                    <a:pt x="83" y="28"/>
                    <a:pt x="83" y="28"/>
                  </a:cubicBezTo>
                  <a:cubicBezTo>
                    <a:pt x="83" y="28"/>
                    <a:pt x="83" y="28"/>
                    <a:pt x="83" y="28"/>
                  </a:cubicBezTo>
                  <a:cubicBezTo>
                    <a:pt x="83" y="28"/>
                    <a:pt x="83" y="28"/>
                    <a:pt x="84" y="28"/>
                  </a:cubicBezTo>
                  <a:cubicBezTo>
                    <a:pt x="84" y="28"/>
                    <a:pt x="84" y="28"/>
                    <a:pt x="83" y="28"/>
                  </a:cubicBezTo>
                  <a:close/>
                  <a:moveTo>
                    <a:pt x="84" y="9"/>
                  </a:moveTo>
                  <a:cubicBezTo>
                    <a:pt x="84" y="9"/>
                    <a:pt x="84" y="9"/>
                    <a:pt x="83" y="9"/>
                  </a:cubicBezTo>
                  <a:cubicBezTo>
                    <a:pt x="83" y="9"/>
                    <a:pt x="83" y="9"/>
                    <a:pt x="84" y="9"/>
                  </a:cubicBezTo>
                  <a:cubicBezTo>
                    <a:pt x="84" y="9"/>
                    <a:pt x="84" y="9"/>
                    <a:pt x="84" y="9"/>
                  </a:cubicBezTo>
                  <a:cubicBezTo>
                    <a:pt x="84" y="9"/>
                    <a:pt x="84" y="9"/>
                    <a:pt x="84" y="9"/>
                  </a:cubicBezTo>
                  <a:close/>
                  <a:moveTo>
                    <a:pt x="81" y="13"/>
                  </a:moveTo>
                  <a:cubicBezTo>
                    <a:pt x="81" y="13"/>
                    <a:pt x="80" y="13"/>
                    <a:pt x="80" y="13"/>
                  </a:cubicBezTo>
                  <a:cubicBezTo>
                    <a:pt x="80" y="13"/>
                    <a:pt x="80" y="13"/>
                    <a:pt x="80" y="13"/>
                  </a:cubicBezTo>
                  <a:cubicBezTo>
                    <a:pt x="80" y="13"/>
                    <a:pt x="81" y="13"/>
                    <a:pt x="81" y="13"/>
                  </a:cubicBezTo>
                  <a:cubicBezTo>
                    <a:pt x="81" y="13"/>
                    <a:pt x="81" y="13"/>
                    <a:pt x="81" y="13"/>
                  </a:cubicBezTo>
                  <a:close/>
                  <a:moveTo>
                    <a:pt x="133" y="27"/>
                  </a:moveTo>
                  <a:cubicBezTo>
                    <a:pt x="133" y="27"/>
                    <a:pt x="133" y="27"/>
                    <a:pt x="133" y="27"/>
                  </a:cubicBezTo>
                  <a:cubicBezTo>
                    <a:pt x="133" y="27"/>
                    <a:pt x="133" y="27"/>
                    <a:pt x="133" y="27"/>
                  </a:cubicBezTo>
                  <a:cubicBezTo>
                    <a:pt x="133" y="28"/>
                    <a:pt x="133" y="28"/>
                    <a:pt x="134" y="27"/>
                  </a:cubicBezTo>
                  <a:cubicBezTo>
                    <a:pt x="134" y="27"/>
                    <a:pt x="134" y="27"/>
                    <a:pt x="133" y="27"/>
                  </a:cubicBezTo>
                  <a:close/>
                  <a:moveTo>
                    <a:pt x="67" y="53"/>
                  </a:moveTo>
                  <a:cubicBezTo>
                    <a:pt x="67" y="53"/>
                    <a:pt x="67" y="53"/>
                    <a:pt x="67" y="53"/>
                  </a:cubicBezTo>
                  <a:cubicBezTo>
                    <a:pt x="67" y="53"/>
                    <a:pt x="67" y="53"/>
                    <a:pt x="67" y="53"/>
                  </a:cubicBezTo>
                  <a:cubicBezTo>
                    <a:pt x="67" y="53"/>
                    <a:pt x="67" y="53"/>
                    <a:pt x="67" y="53"/>
                  </a:cubicBezTo>
                  <a:cubicBezTo>
                    <a:pt x="67" y="53"/>
                    <a:pt x="67" y="53"/>
                    <a:pt x="67" y="53"/>
                  </a:cubicBezTo>
                  <a:close/>
                  <a:moveTo>
                    <a:pt x="77" y="11"/>
                  </a:moveTo>
                  <a:cubicBezTo>
                    <a:pt x="77" y="11"/>
                    <a:pt x="77" y="11"/>
                    <a:pt x="77" y="11"/>
                  </a:cubicBezTo>
                  <a:cubicBezTo>
                    <a:pt x="77" y="11"/>
                    <a:pt x="77" y="11"/>
                    <a:pt x="77" y="11"/>
                  </a:cubicBezTo>
                  <a:cubicBezTo>
                    <a:pt x="77" y="11"/>
                    <a:pt x="77" y="11"/>
                    <a:pt x="77" y="11"/>
                  </a:cubicBezTo>
                  <a:cubicBezTo>
                    <a:pt x="77" y="11"/>
                    <a:pt x="77" y="11"/>
                    <a:pt x="77" y="11"/>
                  </a:cubicBezTo>
                  <a:close/>
                  <a:moveTo>
                    <a:pt x="139" y="13"/>
                  </a:moveTo>
                  <a:cubicBezTo>
                    <a:pt x="139" y="13"/>
                    <a:pt x="139" y="13"/>
                    <a:pt x="139" y="13"/>
                  </a:cubicBezTo>
                  <a:cubicBezTo>
                    <a:pt x="139" y="13"/>
                    <a:pt x="139" y="13"/>
                    <a:pt x="139" y="13"/>
                  </a:cubicBezTo>
                  <a:cubicBezTo>
                    <a:pt x="139" y="13"/>
                    <a:pt x="139" y="13"/>
                    <a:pt x="139" y="13"/>
                  </a:cubicBezTo>
                  <a:cubicBezTo>
                    <a:pt x="139" y="13"/>
                    <a:pt x="139" y="13"/>
                    <a:pt x="139" y="13"/>
                  </a:cubicBezTo>
                  <a:close/>
                  <a:moveTo>
                    <a:pt x="109" y="6"/>
                  </a:moveTo>
                  <a:cubicBezTo>
                    <a:pt x="109" y="6"/>
                    <a:pt x="109" y="7"/>
                    <a:pt x="109" y="7"/>
                  </a:cubicBezTo>
                  <a:cubicBezTo>
                    <a:pt x="109" y="7"/>
                    <a:pt x="109" y="7"/>
                    <a:pt x="109" y="6"/>
                  </a:cubicBezTo>
                  <a:cubicBezTo>
                    <a:pt x="109" y="6"/>
                    <a:pt x="109" y="6"/>
                    <a:pt x="109" y="6"/>
                  </a:cubicBezTo>
                  <a:cubicBezTo>
                    <a:pt x="109" y="6"/>
                    <a:pt x="109" y="6"/>
                    <a:pt x="109" y="6"/>
                  </a:cubicBezTo>
                  <a:close/>
                  <a:moveTo>
                    <a:pt x="14" y="20"/>
                  </a:moveTo>
                  <a:cubicBezTo>
                    <a:pt x="14" y="20"/>
                    <a:pt x="14" y="20"/>
                    <a:pt x="14" y="20"/>
                  </a:cubicBezTo>
                  <a:cubicBezTo>
                    <a:pt x="14" y="20"/>
                    <a:pt x="14" y="20"/>
                    <a:pt x="14" y="20"/>
                  </a:cubicBezTo>
                  <a:cubicBezTo>
                    <a:pt x="14" y="20"/>
                    <a:pt x="14" y="20"/>
                    <a:pt x="14" y="20"/>
                  </a:cubicBezTo>
                  <a:close/>
                  <a:moveTo>
                    <a:pt x="87" y="28"/>
                  </a:moveTo>
                  <a:cubicBezTo>
                    <a:pt x="87" y="28"/>
                    <a:pt x="87" y="28"/>
                    <a:pt x="87" y="28"/>
                  </a:cubicBezTo>
                  <a:cubicBezTo>
                    <a:pt x="87" y="28"/>
                    <a:pt x="87" y="28"/>
                    <a:pt x="87" y="28"/>
                  </a:cubicBezTo>
                  <a:cubicBezTo>
                    <a:pt x="87" y="28"/>
                    <a:pt x="87" y="28"/>
                    <a:pt x="87" y="28"/>
                  </a:cubicBezTo>
                  <a:cubicBezTo>
                    <a:pt x="87" y="28"/>
                    <a:pt x="87" y="28"/>
                    <a:pt x="87" y="28"/>
                  </a:cubicBezTo>
                  <a:close/>
                  <a:moveTo>
                    <a:pt x="121" y="1"/>
                  </a:moveTo>
                  <a:cubicBezTo>
                    <a:pt x="121" y="1"/>
                    <a:pt x="121" y="1"/>
                    <a:pt x="121" y="1"/>
                  </a:cubicBezTo>
                  <a:cubicBezTo>
                    <a:pt x="121" y="1"/>
                    <a:pt x="121" y="1"/>
                    <a:pt x="121" y="1"/>
                  </a:cubicBezTo>
                  <a:close/>
                  <a:moveTo>
                    <a:pt x="78" y="13"/>
                  </a:moveTo>
                  <a:cubicBezTo>
                    <a:pt x="78" y="13"/>
                    <a:pt x="78" y="13"/>
                    <a:pt x="78" y="13"/>
                  </a:cubicBezTo>
                  <a:cubicBezTo>
                    <a:pt x="78" y="13"/>
                    <a:pt x="78" y="13"/>
                    <a:pt x="78" y="13"/>
                  </a:cubicBezTo>
                  <a:cubicBezTo>
                    <a:pt x="78" y="13"/>
                    <a:pt x="78" y="13"/>
                    <a:pt x="78" y="13"/>
                  </a:cubicBezTo>
                  <a:cubicBezTo>
                    <a:pt x="78" y="13"/>
                    <a:pt x="78" y="13"/>
                    <a:pt x="78" y="13"/>
                  </a:cubicBezTo>
                  <a:close/>
                  <a:moveTo>
                    <a:pt x="67" y="18"/>
                  </a:moveTo>
                  <a:cubicBezTo>
                    <a:pt x="67" y="18"/>
                    <a:pt x="67" y="18"/>
                    <a:pt x="67" y="18"/>
                  </a:cubicBezTo>
                  <a:cubicBezTo>
                    <a:pt x="67" y="18"/>
                    <a:pt x="67" y="18"/>
                    <a:pt x="67" y="18"/>
                  </a:cubicBezTo>
                  <a:cubicBezTo>
                    <a:pt x="67" y="18"/>
                    <a:pt x="67" y="18"/>
                    <a:pt x="67" y="18"/>
                  </a:cubicBezTo>
                  <a:cubicBezTo>
                    <a:pt x="67" y="18"/>
                    <a:pt x="67" y="18"/>
                    <a:pt x="67" y="18"/>
                  </a:cubicBezTo>
                  <a:close/>
                  <a:moveTo>
                    <a:pt x="9" y="23"/>
                  </a:moveTo>
                  <a:cubicBezTo>
                    <a:pt x="9" y="23"/>
                    <a:pt x="9" y="23"/>
                    <a:pt x="9" y="24"/>
                  </a:cubicBezTo>
                  <a:cubicBezTo>
                    <a:pt x="9" y="24"/>
                    <a:pt x="9" y="24"/>
                    <a:pt x="9" y="24"/>
                  </a:cubicBezTo>
                  <a:cubicBezTo>
                    <a:pt x="9" y="24"/>
                    <a:pt x="9" y="24"/>
                    <a:pt x="9" y="24"/>
                  </a:cubicBezTo>
                  <a:cubicBezTo>
                    <a:pt x="9" y="24"/>
                    <a:pt x="9" y="23"/>
                    <a:pt x="9" y="23"/>
                  </a:cubicBezTo>
                  <a:close/>
                  <a:moveTo>
                    <a:pt x="28" y="62"/>
                  </a:moveTo>
                  <a:cubicBezTo>
                    <a:pt x="28" y="62"/>
                    <a:pt x="28" y="62"/>
                    <a:pt x="28" y="62"/>
                  </a:cubicBezTo>
                  <a:cubicBezTo>
                    <a:pt x="28" y="62"/>
                    <a:pt x="28" y="62"/>
                    <a:pt x="28" y="62"/>
                  </a:cubicBezTo>
                  <a:cubicBezTo>
                    <a:pt x="28" y="62"/>
                    <a:pt x="28" y="62"/>
                    <a:pt x="28" y="62"/>
                  </a:cubicBezTo>
                  <a:cubicBezTo>
                    <a:pt x="28" y="62"/>
                    <a:pt x="28" y="62"/>
                    <a:pt x="28" y="62"/>
                  </a:cubicBezTo>
                  <a:close/>
                  <a:moveTo>
                    <a:pt x="141" y="21"/>
                  </a:moveTo>
                  <a:cubicBezTo>
                    <a:pt x="141" y="21"/>
                    <a:pt x="141" y="21"/>
                    <a:pt x="141" y="21"/>
                  </a:cubicBezTo>
                  <a:cubicBezTo>
                    <a:pt x="141" y="21"/>
                    <a:pt x="141" y="21"/>
                    <a:pt x="141" y="21"/>
                  </a:cubicBezTo>
                  <a:cubicBezTo>
                    <a:pt x="141" y="21"/>
                    <a:pt x="141" y="21"/>
                    <a:pt x="141" y="21"/>
                  </a:cubicBezTo>
                  <a:cubicBezTo>
                    <a:pt x="141" y="21"/>
                    <a:pt x="141" y="21"/>
                    <a:pt x="141" y="21"/>
                  </a:cubicBezTo>
                  <a:close/>
                  <a:moveTo>
                    <a:pt x="65" y="9"/>
                  </a:moveTo>
                  <a:cubicBezTo>
                    <a:pt x="65" y="9"/>
                    <a:pt x="65" y="9"/>
                    <a:pt x="65" y="9"/>
                  </a:cubicBezTo>
                  <a:cubicBezTo>
                    <a:pt x="65" y="9"/>
                    <a:pt x="65" y="9"/>
                    <a:pt x="65" y="9"/>
                  </a:cubicBezTo>
                  <a:close/>
                  <a:moveTo>
                    <a:pt x="39" y="22"/>
                  </a:moveTo>
                  <a:cubicBezTo>
                    <a:pt x="39" y="22"/>
                    <a:pt x="39" y="22"/>
                    <a:pt x="39" y="22"/>
                  </a:cubicBezTo>
                  <a:cubicBezTo>
                    <a:pt x="39" y="22"/>
                    <a:pt x="39" y="22"/>
                    <a:pt x="3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 name="Freeform 6"/>
            <p:cNvSpPr>
              <a:spLocks noEditPoints="1"/>
            </p:cNvSpPr>
            <p:nvPr/>
          </p:nvSpPr>
          <p:spPr bwMode="auto">
            <a:xfrm>
              <a:off x="504825" y="1082675"/>
              <a:ext cx="708025" cy="215900"/>
            </a:xfrm>
            <a:custGeom>
              <a:avLst/>
              <a:gdLst>
                <a:gd name="T0" fmla="*/ 15 w 47"/>
                <a:gd name="T1" fmla="*/ 6 h 14"/>
                <a:gd name="T2" fmla="*/ 13 w 47"/>
                <a:gd name="T3" fmla="*/ 6 h 14"/>
                <a:gd name="T4" fmla="*/ 10 w 47"/>
                <a:gd name="T5" fmla="*/ 8 h 14"/>
                <a:gd name="T6" fmla="*/ 6 w 47"/>
                <a:gd name="T7" fmla="*/ 10 h 14"/>
                <a:gd name="T8" fmla="*/ 5 w 47"/>
                <a:gd name="T9" fmla="*/ 12 h 14"/>
                <a:gd name="T10" fmla="*/ 8 w 47"/>
                <a:gd name="T11" fmla="*/ 12 h 14"/>
                <a:gd name="T12" fmla="*/ 8 w 47"/>
                <a:gd name="T13" fmla="*/ 12 h 14"/>
                <a:gd name="T14" fmla="*/ 4 w 47"/>
                <a:gd name="T15" fmla="*/ 14 h 14"/>
                <a:gd name="T16" fmla="*/ 4 w 47"/>
                <a:gd name="T17" fmla="*/ 14 h 14"/>
                <a:gd name="T18" fmla="*/ 1 w 47"/>
                <a:gd name="T19" fmla="*/ 13 h 14"/>
                <a:gd name="T20" fmla="*/ 0 w 47"/>
                <a:gd name="T21" fmla="*/ 11 h 14"/>
                <a:gd name="T22" fmla="*/ 1 w 47"/>
                <a:gd name="T23" fmla="*/ 8 h 14"/>
                <a:gd name="T24" fmla="*/ 5 w 47"/>
                <a:gd name="T25" fmla="*/ 7 h 14"/>
                <a:gd name="T26" fmla="*/ 5 w 47"/>
                <a:gd name="T27" fmla="*/ 7 h 14"/>
                <a:gd name="T28" fmla="*/ 4 w 47"/>
                <a:gd name="T29" fmla="*/ 8 h 14"/>
                <a:gd name="T30" fmla="*/ 7 w 47"/>
                <a:gd name="T31" fmla="*/ 8 h 14"/>
                <a:gd name="T32" fmla="*/ 9 w 47"/>
                <a:gd name="T33" fmla="*/ 7 h 14"/>
                <a:gd name="T34" fmla="*/ 12 w 47"/>
                <a:gd name="T35" fmla="*/ 6 h 14"/>
                <a:gd name="T36" fmla="*/ 9 w 47"/>
                <a:gd name="T37" fmla="*/ 6 h 14"/>
                <a:gd name="T38" fmla="*/ 9 w 47"/>
                <a:gd name="T39" fmla="*/ 5 h 14"/>
                <a:gd name="T40" fmla="*/ 9 w 47"/>
                <a:gd name="T41" fmla="*/ 4 h 14"/>
                <a:gd name="T42" fmla="*/ 7 w 47"/>
                <a:gd name="T43" fmla="*/ 4 h 14"/>
                <a:gd name="T44" fmla="*/ 9 w 47"/>
                <a:gd name="T45" fmla="*/ 3 h 14"/>
                <a:gd name="T46" fmla="*/ 14 w 47"/>
                <a:gd name="T47" fmla="*/ 3 h 14"/>
                <a:gd name="T48" fmla="*/ 13 w 47"/>
                <a:gd name="T49" fmla="*/ 3 h 14"/>
                <a:gd name="T50" fmla="*/ 12 w 47"/>
                <a:gd name="T51" fmla="*/ 3 h 14"/>
                <a:gd name="T52" fmla="*/ 13 w 47"/>
                <a:gd name="T53" fmla="*/ 3 h 14"/>
                <a:gd name="T54" fmla="*/ 14 w 47"/>
                <a:gd name="T55" fmla="*/ 3 h 14"/>
                <a:gd name="T56" fmla="*/ 17 w 47"/>
                <a:gd name="T57" fmla="*/ 3 h 14"/>
                <a:gd name="T58" fmla="*/ 22 w 47"/>
                <a:gd name="T59" fmla="*/ 2 h 14"/>
                <a:gd name="T60" fmla="*/ 26 w 47"/>
                <a:gd name="T61" fmla="*/ 2 h 14"/>
                <a:gd name="T62" fmla="*/ 32 w 47"/>
                <a:gd name="T63" fmla="*/ 2 h 14"/>
                <a:gd name="T64" fmla="*/ 35 w 47"/>
                <a:gd name="T65" fmla="*/ 2 h 14"/>
                <a:gd name="T66" fmla="*/ 41 w 47"/>
                <a:gd name="T67" fmla="*/ 1 h 14"/>
                <a:gd name="T68" fmla="*/ 45 w 47"/>
                <a:gd name="T69" fmla="*/ 1 h 14"/>
                <a:gd name="T70" fmla="*/ 47 w 47"/>
                <a:gd name="T71" fmla="*/ 0 h 14"/>
                <a:gd name="T72" fmla="*/ 47 w 47"/>
                <a:gd name="T73" fmla="*/ 1 h 14"/>
                <a:gd name="T74" fmla="*/ 44 w 47"/>
                <a:gd name="T75" fmla="*/ 2 h 14"/>
                <a:gd name="T76" fmla="*/ 42 w 47"/>
                <a:gd name="T77" fmla="*/ 2 h 14"/>
                <a:gd name="T78" fmla="*/ 43 w 47"/>
                <a:gd name="T79" fmla="*/ 3 h 14"/>
                <a:gd name="T80" fmla="*/ 37 w 47"/>
                <a:gd name="T81" fmla="*/ 4 h 14"/>
                <a:gd name="T82" fmla="*/ 36 w 47"/>
                <a:gd name="T83" fmla="*/ 4 h 14"/>
                <a:gd name="T84" fmla="*/ 32 w 47"/>
                <a:gd name="T85" fmla="*/ 5 h 14"/>
                <a:gd name="T86" fmla="*/ 30 w 47"/>
                <a:gd name="T87" fmla="*/ 5 h 14"/>
                <a:gd name="T88" fmla="*/ 26 w 47"/>
                <a:gd name="T89" fmla="*/ 6 h 14"/>
                <a:gd name="T90" fmla="*/ 19 w 47"/>
                <a:gd name="T91" fmla="*/ 6 h 14"/>
                <a:gd name="T92" fmla="*/ 16 w 47"/>
                <a:gd name="T93" fmla="*/ 7 h 14"/>
                <a:gd name="T94" fmla="*/ 15 w 47"/>
                <a:gd name="T95" fmla="*/ 7 h 14"/>
                <a:gd name="T96" fmla="*/ 16 w 47"/>
                <a:gd name="T97" fmla="*/ 6 h 14"/>
                <a:gd name="T98" fmla="*/ 16 w 47"/>
                <a:gd name="T99" fmla="*/ 6 h 14"/>
                <a:gd name="T100" fmla="*/ 23 w 47"/>
                <a:gd name="T101" fmla="*/ 2 h 14"/>
                <a:gd name="T102" fmla="*/ 23 w 47"/>
                <a:gd name="T10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 h="14">
                  <a:moveTo>
                    <a:pt x="16" y="6"/>
                  </a:moveTo>
                  <a:cubicBezTo>
                    <a:pt x="15" y="6"/>
                    <a:pt x="15" y="6"/>
                    <a:pt x="15" y="6"/>
                  </a:cubicBezTo>
                  <a:cubicBezTo>
                    <a:pt x="14" y="6"/>
                    <a:pt x="14" y="7"/>
                    <a:pt x="13" y="6"/>
                  </a:cubicBezTo>
                  <a:cubicBezTo>
                    <a:pt x="13" y="6"/>
                    <a:pt x="13" y="6"/>
                    <a:pt x="13" y="6"/>
                  </a:cubicBezTo>
                  <a:cubicBezTo>
                    <a:pt x="12" y="7"/>
                    <a:pt x="12" y="7"/>
                    <a:pt x="11" y="7"/>
                  </a:cubicBezTo>
                  <a:cubicBezTo>
                    <a:pt x="11" y="8"/>
                    <a:pt x="11" y="8"/>
                    <a:pt x="10" y="8"/>
                  </a:cubicBezTo>
                  <a:cubicBezTo>
                    <a:pt x="9" y="8"/>
                    <a:pt x="8" y="9"/>
                    <a:pt x="8" y="9"/>
                  </a:cubicBezTo>
                  <a:cubicBezTo>
                    <a:pt x="7" y="10"/>
                    <a:pt x="7" y="10"/>
                    <a:pt x="6" y="10"/>
                  </a:cubicBezTo>
                  <a:cubicBezTo>
                    <a:pt x="6" y="11"/>
                    <a:pt x="6" y="11"/>
                    <a:pt x="5" y="12"/>
                  </a:cubicBezTo>
                  <a:cubicBezTo>
                    <a:pt x="5" y="12"/>
                    <a:pt x="5" y="12"/>
                    <a:pt x="5" y="12"/>
                  </a:cubicBezTo>
                  <a:cubicBezTo>
                    <a:pt x="5" y="12"/>
                    <a:pt x="6" y="12"/>
                    <a:pt x="6" y="12"/>
                  </a:cubicBezTo>
                  <a:cubicBezTo>
                    <a:pt x="7" y="11"/>
                    <a:pt x="7" y="12"/>
                    <a:pt x="8" y="12"/>
                  </a:cubicBezTo>
                  <a:cubicBezTo>
                    <a:pt x="8" y="12"/>
                    <a:pt x="8" y="12"/>
                    <a:pt x="8" y="12"/>
                  </a:cubicBezTo>
                  <a:cubicBezTo>
                    <a:pt x="8" y="12"/>
                    <a:pt x="8" y="12"/>
                    <a:pt x="8" y="12"/>
                  </a:cubicBezTo>
                  <a:cubicBezTo>
                    <a:pt x="7" y="13"/>
                    <a:pt x="6" y="13"/>
                    <a:pt x="5" y="13"/>
                  </a:cubicBezTo>
                  <a:cubicBezTo>
                    <a:pt x="5" y="13"/>
                    <a:pt x="4" y="13"/>
                    <a:pt x="4" y="14"/>
                  </a:cubicBezTo>
                  <a:cubicBezTo>
                    <a:pt x="4" y="14"/>
                    <a:pt x="4" y="14"/>
                    <a:pt x="4" y="14"/>
                  </a:cubicBezTo>
                  <a:cubicBezTo>
                    <a:pt x="4" y="14"/>
                    <a:pt x="4" y="14"/>
                    <a:pt x="4" y="14"/>
                  </a:cubicBezTo>
                  <a:cubicBezTo>
                    <a:pt x="4" y="13"/>
                    <a:pt x="3" y="13"/>
                    <a:pt x="3" y="13"/>
                  </a:cubicBezTo>
                  <a:cubicBezTo>
                    <a:pt x="2" y="13"/>
                    <a:pt x="1" y="13"/>
                    <a:pt x="1" y="13"/>
                  </a:cubicBezTo>
                  <a:cubicBezTo>
                    <a:pt x="0" y="13"/>
                    <a:pt x="0" y="12"/>
                    <a:pt x="0" y="12"/>
                  </a:cubicBezTo>
                  <a:cubicBezTo>
                    <a:pt x="1" y="12"/>
                    <a:pt x="0" y="11"/>
                    <a:pt x="0" y="11"/>
                  </a:cubicBezTo>
                  <a:cubicBezTo>
                    <a:pt x="1" y="10"/>
                    <a:pt x="1" y="10"/>
                    <a:pt x="0" y="9"/>
                  </a:cubicBezTo>
                  <a:cubicBezTo>
                    <a:pt x="0" y="9"/>
                    <a:pt x="1" y="9"/>
                    <a:pt x="1" y="8"/>
                  </a:cubicBezTo>
                  <a:cubicBezTo>
                    <a:pt x="2" y="8"/>
                    <a:pt x="2" y="8"/>
                    <a:pt x="3" y="8"/>
                  </a:cubicBezTo>
                  <a:cubicBezTo>
                    <a:pt x="4" y="8"/>
                    <a:pt x="4" y="7"/>
                    <a:pt x="5" y="7"/>
                  </a:cubicBezTo>
                  <a:cubicBezTo>
                    <a:pt x="5" y="7"/>
                    <a:pt x="5" y="7"/>
                    <a:pt x="5" y="7"/>
                  </a:cubicBezTo>
                  <a:cubicBezTo>
                    <a:pt x="5" y="7"/>
                    <a:pt x="5" y="7"/>
                    <a:pt x="5" y="7"/>
                  </a:cubicBezTo>
                  <a:cubicBezTo>
                    <a:pt x="5" y="8"/>
                    <a:pt x="4" y="8"/>
                    <a:pt x="4" y="8"/>
                  </a:cubicBezTo>
                  <a:cubicBezTo>
                    <a:pt x="4" y="8"/>
                    <a:pt x="3" y="8"/>
                    <a:pt x="4" y="8"/>
                  </a:cubicBezTo>
                  <a:cubicBezTo>
                    <a:pt x="4" y="9"/>
                    <a:pt x="4" y="9"/>
                    <a:pt x="4" y="9"/>
                  </a:cubicBezTo>
                  <a:cubicBezTo>
                    <a:pt x="5" y="8"/>
                    <a:pt x="6" y="8"/>
                    <a:pt x="7" y="8"/>
                  </a:cubicBezTo>
                  <a:cubicBezTo>
                    <a:pt x="7" y="7"/>
                    <a:pt x="8" y="7"/>
                    <a:pt x="8" y="7"/>
                  </a:cubicBezTo>
                  <a:cubicBezTo>
                    <a:pt x="9" y="8"/>
                    <a:pt x="9" y="7"/>
                    <a:pt x="9" y="7"/>
                  </a:cubicBezTo>
                  <a:cubicBezTo>
                    <a:pt x="10" y="7"/>
                    <a:pt x="11" y="7"/>
                    <a:pt x="11" y="7"/>
                  </a:cubicBezTo>
                  <a:cubicBezTo>
                    <a:pt x="12" y="7"/>
                    <a:pt x="12" y="7"/>
                    <a:pt x="12" y="6"/>
                  </a:cubicBezTo>
                  <a:cubicBezTo>
                    <a:pt x="12" y="6"/>
                    <a:pt x="12" y="6"/>
                    <a:pt x="11" y="6"/>
                  </a:cubicBezTo>
                  <a:cubicBezTo>
                    <a:pt x="11" y="6"/>
                    <a:pt x="10" y="6"/>
                    <a:pt x="9" y="6"/>
                  </a:cubicBezTo>
                  <a:cubicBezTo>
                    <a:pt x="9" y="6"/>
                    <a:pt x="9" y="5"/>
                    <a:pt x="9" y="5"/>
                  </a:cubicBezTo>
                  <a:cubicBezTo>
                    <a:pt x="9" y="5"/>
                    <a:pt x="9" y="5"/>
                    <a:pt x="9" y="5"/>
                  </a:cubicBezTo>
                  <a:cubicBezTo>
                    <a:pt x="10" y="5"/>
                    <a:pt x="10" y="4"/>
                    <a:pt x="10" y="4"/>
                  </a:cubicBezTo>
                  <a:cubicBezTo>
                    <a:pt x="10" y="3"/>
                    <a:pt x="9" y="4"/>
                    <a:pt x="9" y="4"/>
                  </a:cubicBezTo>
                  <a:cubicBezTo>
                    <a:pt x="9" y="4"/>
                    <a:pt x="8" y="4"/>
                    <a:pt x="8" y="4"/>
                  </a:cubicBezTo>
                  <a:cubicBezTo>
                    <a:pt x="8" y="4"/>
                    <a:pt x="7" y="4"/>
                    <a:pt x="7" y="4"/>
                  </a:cubicBezTo>
                  <a:cubicBezTo>
                    <a:pt x="7" y="3"/>
                    <a:pt x="8" y="3"/>
                    <a:pt x="8" y="3"/>
                  </a:cubicBezTo>
                  <a:cubicBezTo>
                    <a:pt x="8" y="3"/>
                    <a:pt x="9" y="3"/>
                    <a:pt x="9" y="3"/>
                  </a:cubicBezTo>
                  <a:cubicBezTo>
                    <a:pt x="10" y="3"/>
                    <a:pt x="11" y="3"/>
                    <a:pt x="11" y="3"/>
                  </a:cubicBezTo>
                  <a:cubicBezTo>
                    <a:pt x="12" y="3"/>
                    <a:pt x="13" y="2"/>
                    <a:pt x="14" y="3"/>
                  </a:cubicBezTo>
                  <a:cubicBezTo>
                    <a:pt x="13" y="3"/>
                    <a:pt x="13" y="3"/>
                    <a:pt x="13" y="3"/>
                  </a:cubicBezTo>
                  <a:cubicBezTo>
                    <a:pt x="13" y="3"/>
                    <a:pt x="13" y="3"/>
                    <a:pt x="13" y="3"/>
                  </a:cubicBezTo>
                  <a:cubicBezTo>
                    <a:pt x="13" y="3"/>
                    <a:pt x="13" y="3"/>
                    <a:pt x="13" y="3"/>
                  </a:cubicBezTo>
                  <a:cubicBezTo>
                    <a:pt x="13" y="3"/>
                    <a:pt x="12" y="3"/>
                    <a:pt x="12" y="3"/>
                  </a:cubicBezTo>
                  <a:cubicBezTo>
                    <a:pt x="12" y="3"/>
                    <a:pt x="13" y="3"/>
                    <a:pt x="13" y="3"/>
                  </a:cubicBezTo>
                  <a:cubicBezTo>
                    <a:pt x="13" y="3"/>
                    <a:pt x="13" y="3"/>
                    <a:pt x="13" y="3"/>
                  </a:cubicBezTo>
                  <a:cubicBezTo>
                    <a:pt x="13" y="3"/>
                    <a:pt x="13" y="3"/>
                    <a:pt x="13" y="3"/>
                  </a:cubicBezTo>
                  <a:cubicBezTo>
                    <a:pt x="14" y="3"/>
                    <a:pt x="14" y="3"/>
                    <a:pt x="14" y="3"/>
                  </a:cubicBezTo>
                  <a:cubicBezTo>
                    <a:pt x="15" y="3"/>
                    <a:pt x="15" y="3"/>
                    <a:pt x="15" y="3"/>
                  </a:cubicBezTo>
                  <a:cubicBezTo>
                    <a:pt x="16" y="3"/>
                    <a:pt x="17" y="3"/>
                    <a:pt x="17" y="3"/>
                  </a:cubicBezTo>
                  <a:cubicBezTo>
                    <a:pt x="18" y="3"/>
                    <a:pt x="18" y="3"/>
                    <a:pt x="18" y="3"/>
                  </a:cubicBezTo>
                  <a:cubicBezTo>
                    <a:pt x="20" y="2"/>
                    <a:pt x="21" y="3"/>
                    <a:pt x="22" y="2"/>
                  </a:cubicBezTo>
                  <a:cubicBezTo>
                    <a:pt x="23" y="2"/>
                    <a:pt x="23" y="2"/>
                    <a:pt x="24" y="2"/>
                  </a:cubicBezTo>
                  <a:cubicBezTo>
                    <a:pt x="24" y="3"/>
                    <a:pt x="25" y="3"/>
                    <a:pt x="26" y="2"/>
                  </a:cubicBezTo>
                  <a:cubicBezTo>
                    <a:pt x="27" y="2"/>
                    <a:pt x="28" y="2"/>
                    <a:pt x="29" y="2"/>
                  </a:cubicBezTo>
                  <a:cubicBezTo>
                    <a:pt x="30" y="2"/>
                    <a:pt x="31" y="2"/>
                    <a:pt x="32" y="2"/>
                  </a:cubicBezTo>
                  <a:cubicBezTo>
                    <a:pt x="33" y="2"/>
                    <a:pt x="34" y="2"/>
                    <a:pt x="34" y="2"/>
                  </a:cubicBezTo>
                  <a:cubicBezTo>
                    <a:pt x="35" y="2"/>
                    <a:pt x="35" y="2"/>
                    <a:pt x="35" y="2"/>
                  </a:cubicBezTo>
                  <a:cubicBezTo>
                    <a:pt x="36" y="2"/>
                    <a:pt x="37" y="2"/>
                    <a:pt x="38" y="1"/>
                  </a:cubicBezTo>
                  <a:cubicBezTo>
                    <a:pt x="39" y="1"/>
                    <a:pt x="40" y="1"/>
                    <a:pt x="41" y="1"/>
                  </a:cubicBezTo>
                  <a:cubicBezTo>
                    <a:pt x="42" y="1"/>
                    <a:pt x="43" y="1"/>
                    <a:pt x="44" y="1"/>
                  </a:cubicBezTo>
                  <a:cubicBezTo>
                    <a:pt x="45" y="0"/>
                    <a:pt x="45" y="0"/>
                    <a:pt x="45" y="1"/>
                  </a:cubicBezTo>
                  <a:cubicBezTo>
                    <a:pt x="46" y="1"/>
                    <a:pt x="46" y="1"/>
                    <a:pt x="47" y="0"/>
                  </a:cubicBezTo>
                  <a:cubicBezTo>
                    <a:pt x="47" y="0"/>
                    <a:pt x="47" y="0"/>
                    <a:pt x="47" y="0"/>
                  </a:cubicBezTo>
                  <a:cubicBezTo>
                    <a:pt x="47" y="0"/>
                    <a:pt x="47" y="0"/>
                    <a:pt x="47" y="1"/>
                  </a:cubicBezTo>
                  <a:cubicBezTo>
                    <a:pt x="47" y="1"/>
                    <a:pt x="47" y="1"/>
                    <a:pt x="47" y="1"/>
                  </a:cubicBezTo>
                  <a:cubicBezTo>
                    <a:pt x="47" y="1"/>
                    <a:pt x="46" y="1"/>
                    <a:pt x="46" y="1"/>
                  </a:cubicBezTo>
                  <a:cubicBezTo>
                    <a:pt x="46" y="2"/>
                    <a:pt x="45" y="2"/>
                    <a:pt x="44" y="2"/>
                  </a:cubicBezTo>
                  <a:cubicBezTo>
                    <a:pt x="44" y="2"/>
                    <a:pt x="43" y="2"/>
                    <a:pt x="43" y="2"/>
                  </a:cubicBezTo>
                  <a:cubicBezTo>
                    <a:pt x="42" y="2"/>
                    <a:pt x="42" y="2"/>
                    <a:pt x="42" y="2"/>
                  </a:cubicBezTo>
                  <a:cubicBezTo>
                    <a:pt x="42" y="2"/>
                    <a:pt x="42" y="2"/>
                    <a:pt x="43" y="2"/>
                  </a:cubicBezTo>
                  <a:cubicBezTo>
                    <a:pt x="43" y="2"/>
                    <a:pt x="43" y="3"/>
                    <a:pt x="43" y="3"/>
                  </a:cubicBezTo>
                  <a:cubicBezTo>
                    <a:pt x="42" y="3"/>
                    <a:pt x="41" y="3"/>
                    <a:pt x="40" y="3"/>
                  </a:cubicBezTo>
                  <a:cubicBezTo>
                    <a:pt x="39" y="3"/>
                    <a:pt x="38" y="3"/>
                    <a:pt x="37" y="4"/>
                  </a:cubicBezTo>
                  <a:cubicBezTo>
                    <a:pt x="37" y="4"/>
                    <a:pt x="36" y="4"/>
                    <a:pt x="36" y="4"/>
                  </a:cubicBezTo>
                  <a:cubicBezTo>
                    <a:pt x="36" y="4"/>
                    <a:pt x="36" y="4"/>
                    <a:pt x="36" y="4"/>
                  </a:cubicBezTo>
                  <a:cubicBezTo>
                    <a:pt x="35" y="4"/>
                    <a:pt x="35" y="4"/>
                    <a:pt x="34" y="4"/>
                  </a:cubicBezTo>
                  <a:cubicBezTo>
                    <a:pt x="34" y="4"/>
                    <a:pt x="33" y="5"/>
                    <a:pt x="32" y="5"/>
                  </a:cubicBezTo>
                  <a:cubicBezTo>
                    <a:pt x="32" y="5"/>
                    <a:pt x="32" y="5"/>
                    <a:pt x="31" y="5"/>
                  </a:cubicBezTo>
                  <a:cubicBezTo>
                    <a:pt x="31" y="5"/>
                    <a:pt x="30" y="5"/>
                    <a:pt x="30" y="5"/>
                  </a:cubicBezTo>
                  <a:cubicBezTo>
                    <a:pt x="29" y="5"/>
                    <a:pt x="28" y="5"/>
                    <a:pt x="27" y="6"/>
                  </a:cubicBezTo>
                  <a:cubicBezTo>
                    <a:pt x="26" y="6"/>
                    <a:pt x="26" y="6"/>
                    <a:pt x="26" y="6"/>
                  </a:cubicBezTo>
                  <a:cubicBezTo>
                    <a:pt x="25" y="5"/>
                    <a:pt x="24" y="6"/>
                    <a:pt x="23" y="6"/>
                  </a:cubicBezTo>
                  <a:cubicBezTo>
                    <a:pt x="21" y="6"/>
                    <a:pt x="20" y="6"/>
                    <a:pt x="19" y="6"/>
                  </a:cubicBezTo>
                  <a:cubicBezTo>
                    <a:pt x="18" y="6"/>
                    <a:pt x="17" y="6"/>
                    <a:pt x="16" y="6"/>
                  </a:cubicBezTo>
                  <a:cubicBezTo>
                    <a:pt x="16" y="6"/>
                    <a:pt x="16" y="6"/>
                    <a:pt x="16" y="7"/>
                  </a:cubicBezTo>
                  <a:cubicBezTo>
                    <a:pt x="16" y="7"/>
                    <a:pt x="15" y="7"/>
                    <a:pt x="15" y="7"/>
                  </a:cubicBezTo>
                  <a:cubicBezTo>
                    <a:pt x="15" y="7"/>
                    <a:pt x="15" y="7"/>
                    <a:pt x="15" y="7"/>
                  </a:cubicBezTo>
                  <a:cubicBezTo>
                    <a:pt x="15" y="6"/>
                    <a:pt x="15" y="6"/>
                    <a:pt x="16" y="6"/>
                  </a:cubicBezTo>
                  <a:cubicBezTo>
                    <a:pt x="16" y="6"/>
                    <a:pt x="16" y="6"/>
                    <a:pt x="16" y="6"/>
                  </a:cubicBezTo>
                  <a:cubicBezTo>
                    <a:pt x="16" y="6"/>
                    <a:pt x="16" y="6"/>
                    <a:pt x="16" y="6"/>
                  </a:cubicBezTo>
                  <a:cubicBezTo>
                    <a:pt x="16" y="6"/>
                    <a:pt x="16" y="6"/>
                    <a:pt x="16" y="6"/>
                  </a:cubicBezTo>
                  <a:close/>
                  <a:moveTo>
                    <a:pt x="23" y="2"/>
                  </a:moveTo>
                  <a:cubicBezTo>
                    <a:pt x="23" y="2"/>
                    <a:pt x="23" y="2"/>
                    <a:pt x="23" y="2"/>
                  </a:cubicBezTo>
                  <a:cubicBezTo>
                    <a:pt x="23" y="2"/>
                    <a:pt x="23" y="2"/>
                    <a:pt x="23" y="2"/>
                  </a:cubicBezTo>
                  <a:cubicBezTo>
                    <a:pt x="23" y="2"/>
                    <a:pt x="23" y="2"/>
                    <a:pt x="23" y="2"/>
                  </a:cubicBezTo>
                  <a:cubicBezTo>
                    <a:pt x="23" y="2"/>
                    <a:pt x="23" y="2"/>
                    <a:pt x="2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 name="Freeform 7"/>
            <p:cNvSpPr>
              <a:spLocks noEditPoints="1"/>
            </p:cNvSpPr>
            <p:nvPr/>
          </p:nvSpPr>
          <p:spPr bwMode="auto">
            <a:xfrm>
              <a:off x="2100263" y="1422400"/>
              <a:ext cx="452438" cy="46037"/>
            </a:xfrm>
            <a:custGeom>
              <a:avLst/>
              <a:gdLst>
                <a:gd name="T0" fmla="*/ 11 w 30"/>
                <a:gd name="T1" fmla="*/ 2 h 3"/>
                <a:gd name="T2" fmla="*/ 10 w 30"/>
                <a:gd name="T3" fmla="*/ 3 h 3"/>
                <a:gd name="T4" fmla="*/ 9 w 30"/>
                <a:gd name="T5" fmla="*/ 2 h 3"/>
                <a:gd name="T6" fmla="*/ 9 w 30"/>
                <a:gd name="T7" fmla="*/ 2 h 3"/>
                <a:gd name="T8" fmla="*/ 4 w 30"/>
                <a:gd name="T9" fmla="*/ 3 h 3"/>
                <a:gd name="T10" fmla="*/ 0 w 30"/>
                <a:gd name="T11" fmla="*/ 3 h 3"/>
                <a:gd name="T12" fmla="*/ 0 w 30"/>
                <a:gd name="T13" fmla="*/ 3 h 3"/>
                <a:gd name="T14" fmla="*/ 0 w 30"/>
                <a:gd name="T15" fmla="*/ 2 h 3"/>
                <a:gd name="T16" fmla="*/ 0 w 30"/>
                <a:gd name="T17" fmla="*/ 2 h 3"/>
                <a:gd name="T18" fmla="*/ 2 w 30"/>
                <a:gd name="T19" fmla="*/ 2 h 3"/>
                <a:gd name="T20" fmla="*/ 3 w 30"/>
                <a:gd name="T21" fmla="*/ 2 h 3"/>
                <a:gd name="T22" fmla="*/ 4 w 30"/>
                <a:gd name="T23" fmla="*/ 2 h 3"/>
                <a:gd name="T24" fmla="*/ 5 w 30"/>
                <a:gd name="T25" fmla="*/ 2 h 3"/>
                <a:gd name="T26" fmla="*/ 5 w 30"/>
                <a:gd name="T27" fmla="*/ 1 h 3"/>
                <a:gd name="T28" fmla="*/ 2 w 30"/>
                <a:gd name="T29" fmla="*/ 1 h 3"/>
                <a:gd name="T30" fmla="*/ 1 w 30"/>
                <a:gd name="T31" fmla="*/ 1 h 3"/>
                <a:gd name="T32" fmla="*/ 2 w 30"/>
                <a:gd name="T33" fmla="*/ 1 h 3"/>
                <a:gd name="T34" fmla="*/ 6 w 30"/>
                <a:gd name="T35" fmla="*/ 1 h 3"/>
                <a:gd name="T36" fmla="*/ 7 w 30"/>
                <a:gd name="T37" fmla="*/ 1 h 3"/>
                <a:gd name="T38" fmla="*/ 10 w 30"/>
                <a:gd name="T39" fmla="*/ 1 h 3"/>
                <a:gd name="T40" fmla="*/ 12 w 30"/>
                <a:gd name="T41" fmla="*/ 1 h 3"/>
                <a:gd name="T42" fmla="*/ 13 w 30"/>
                <a:gd name="T43" fmla="*/ 1 h 3"/>
                <a:gd name="T44" fmla="*/ 13 w 30"/>
                <a:gd name="T45" fmla="*/ 1 h 3"/>
                <a:gd name="T46" fmla="*/ 15 w 30"/>
                <a:gd name="T47" fmla="*/ 1 h 3"/>
                <a:gd name="T48" fmla="*/ 17 w 30"/>
                <a:gd name="T49" fmla="*/ 1 h 3"/>
                <a:gd name="T50" fmla="*/ 18 w 30"/>
                <a:gd name="T51" fmla="*/ 1 h 3"/>
                <a:gd name="T52" fmla="*/ 19 w 30"/>
                <a:gd name="T53" fmla="*/ 1 h 3"/>
                <a:gd name="T54" fmla="*/ 21 w 30"/>
                <a:gd name="T55" fmla="*/ 1 h 3"/>
                <a:gd name="T56" fmla="*/ 23 w 30"/>
                <a:gd name="T57" fmla="*/ 1 h 3"/>
                <a:gd name="T58" fmla="*/ 24 w 30"/>
                <a:gd name="T59" fmla="*/ 1 h 3"/>
                <a:gd name="T60" fmla="*/ 24 w 30"/>
                <a:gd name="T61" fmla="*/ 1 h 3"/>
                <a:gd name="T62" fmla="*/ 27 w 30"/>
                <a:gd name="T63" fmla="*/ 1 h 3"/>
                <a:gd name="T64" fmla="*/ 28 w 30"/>
                <a:gd name="T65" fmla="*/ 1 h 3"/>
                <a:gd name="T66" fmla="*/ 30 w 30"/>
                <a:gd name="T67" fmla="*/ 1 h 3"/>
                <a:gd name="T68" fmla="*/ 29 w 30"/>
                <a:gd name="T69" fmla="*/ 2 h 3"/>
                <a:gd name="T70" fmla="*/ 26 w 30"/>
                <a:gd name="T71" fmla="*/ 2 h 3"/>
                <a:gd name="T72" fmla="*/ 23 w 30"/>
                <a:gd name="T73" fmla="*/ 2 h 3"/>
                <a:gd name="T74" fmla="*/ 21 w 30"/>
                <a:gd name="T75" fmla="*/ 2 h 3"/>
                <a:gd name="T76" fmla="*/ 20 w 30"/>
                <a:gd name="T77" fmla="*/ 2 h 3"/>
                <a:gd name="T78" fmla="*/ 19 w 30"/>
                <a:gd name="T79" fmla="*/ 2 h 3"/>
                <a:gd name="T80" fmla="*/ 18 w 30"/>
                <a:gd name="T81" fmla="*/ 2 h 3"/>
                <a:gd name="T82" fmla="*/ 15 w 30"/>
                <a:gd name="T83" fmla="*/ 2 h 3"/>
                <a:gd name="T84" fmla="*/ 14 w 30"/>
                <a:gd name="T85" fmla="*/ 2 h 3"/>
                <a:gd name="T86" fmla="*/ 12 w 30"/>
                <a:gd name="T87" fmla="*/ 2 h 3"/>
                <a:gd name="T88" fmla="*/ 12 w 30"/>
                <a:gd name="T89" fmla="*/ 2 h 3"/>
                <a:gd name="T90" fmla="*/ 11 w 30"/>
                <a:gd name="T91" fmla="*/ 2 h 3"/>
                <a:gd name="T92" fmla="*/ 11 w 30"/>
                <a:gd name="T93" fmla="*/ 2 h 3"/>
                <a:gd name="T94" fmla="*/ 6 w 30"/>
                <a:gd name="T95" fmla="*/ 2 h 3"/>
                <a:gd name="T96" fmla="*/ 5 w 30"/>
                <a:gd name="T97" fmla="*/ 2 h 3"/>
                <a:gd name="T98" fmla="*/ 5 w 30"/>
                <a:gd name="T99" fmla="*/ 2 h 3"/>
                <a:gd name="T100" fmla="*/ 6 w 30"/>
                <a:gd name="T101" fmla="*/ 2 h 3"/>
                <a:gd name="T102" fmla="*/ 6 w 30"/>
                <a:gd name="T10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 h="3">
                  <a:moveTo>
                    <a:pt x="11" y="2"/>
                  </a:moveTo>
                  <a:cubicBezTo>
                    <a:pt x="11" y="2"/>
                    <a:pt x="10" y="2"/>
                    <a:pt x="10" y="3"/>
                  </a:cubicBezTo>
                  <a:cubicBezTo>
                    <a:pt x="10" y="3"/>
                    <a:pt x="9" y="3"/>
                    <a:pt x="9" y="2"/>
                  </a:cubicBezTo>
                  <a:cubicBezTo>
                    <a:pt x="9" y="2"/>
                    <a:pt x="9" y="2"/>
                    <a:pt x="9" y="2"/>
                  </a:cubicBezTo>
                  <a:cubicBezTo>
                    <a:pt x="7" y="3"/>
                    <a:pt x="5" y="3"/>
                    <a:pt x="4" y="3"/>
                  </a:cubicBezTo>
                  <a:cubicBezTo>
                    <a:pt x="2" y="3"/>
                    <a:pt x="1" y="3"/>
                    <a:pt x="0" y="3"/>
                  </a:cubicBezTo>
                  <a:cubicBezTo>
                    <a:pt x="0" y="3"/>
                    <a:pt x="0" y="3"/>
                    <a:pt x="0" y="3"/>
                  </a:cubicBezTo>
                  <a:cubicBezTo>
                    <a:pt x="0" y="3"/>
                    <a:pt x="0" y="3"/>
                    <a:pt x="0" y="2"/>
                  </a:cubicBezTo>
                  <a:cubicBezTo>
                    <a:pt x="0" y="2"/>
                    <a:pt x="0" y="2"/>
                    <a:pt x="0" y="2"/>
                  </a:cubicBezTo>
                  <a:cubicBezTo>
                    <a:pt x="1" y="3"/>
                    <a:pt x="1" y="2"/>
                    <a:pt x="2" y="2"/>
                  </a:cubicBezTo>
                  <a:cubicBezTo>
                    <a:pt x="2" y="2"/>
                    <a:pt x="2" y="2"/>
                    <a:pt x="3" y="2"/>
                  </a:cubicBezTo>
                  <a:cubicBezTo>
                    <a:pt x="3" y="2"/>
                    <a:pt x="4" y="2"/>
                    <a:pt x="4" y="2"/>
                  </a:cubicBezTo>
                  <a:cubicBezTo>
                    <a:pt x="5" y="2"/>
                    <a:pt x="5" y="2"/>
                    <a:pt x="5" y="2"/>
                  </a:cubicBezTo>
                  <a:cubicBezTo>
                    <a:pt x="5" y="2"/>
                    <a:pt x="5" y="2"/>
                    <a:pt x="5" y="1"/>
                  </a:cubicBezTo>
                  <a:cubicBezTo>
                    <a:pt x="4" y="1"/>
                    <a:pt x="3" y="1"/>
                    <a:pt x="2" y="1"/>
                  </a:cubicBezTo>
                  <a:cubicBezTo>
                    <a:pt x="2" y="1"/>
                    <a:pt x="1" y="1"/>
                    <a:pt x="1" y="1"/>
                  </a:cubicBezTo>
                  <a:cubicBezTo>
                    <a:pt x="1" y="1"/>
                    <a:pt x="2" y="1"/>
                    <a:pt x="2" y="1"/>
                  </a:cubicBezTo>
                  <a:cubicBezTo>
                    <a:pt x="3" y="1"/>
                    <a:pt x="4" y="1"/>
                    <a:pt x="6" y="1"/>
                  </a:cubicBezTo>
                  <a:cubicBezTo>
                    <a:pt x="6" y="1"/>
                    <a:pt x="7" y="1"/>
                    <a:pt x="7" y="1"/>
                  </a:cubicBezTo>
                  <a:cubicBezTo>
                    <a:pt x="8" y="1"/>
                    <a:pt x="9" y="1"/>
                    <a:pt x="10" y="1"/>
                  </a:cubicBezTo>
                  <a:cubicBezTo>
                    <a:pt x="10" y="1"/>
                    <a:pt x="11" y="1"/>
                    <a:pt x="12" y="1"/>
                  </a:cubicBezTo>
                  <a:cubicBezTo>
                    <a:pt x="12" y="1"/>
                    <a:pt x="12" y="1"/>
                    <a:pt x="13" y="1"/>
                  </a:cubicBezTo>
                  <a:cubicBezTo>
                    <a:pt x="13" y="1"/>
                    <a:pt x="13" y="1"/>
                    <a:pt x="13" y="1"/>
                  </a:cubicBezTo>
                  <a:cubicBezTo>
                    <a:pt x="14" y="1"/>
                    <a:pt x="15" y="0"/>
                    <a:pt x="15" y="1"/>
                  </a:cubicBezTo>
                  <a:cubicBezTo>
                    <a:pt x="16" y="1"/>
                    <a:pt x="17" y="1"/>
                    <a:pt x="17" y="1"/>
                  </a:cubicBezTo>
                  <a:cubicBezTo>
                    <a:pt x="18" y="1"/>
                    <a:pt x="18" y="1"/>
                    <a:pt x="18" y="1"/>
                  </a:cubicBezTo>
                  <a:cubicBezTo>
                    <a:pt x="19" y="0"/>
                    <a:pt x="19" y="0"/>
                    <a:pt x="19" y="1"/>
                  </a:cubicBezTo>
                  <a:cubicBezTo>
                    <a:pt x="20" y="1"/>
                    <a:pt x="20" y="1"/>
                    <a:pt x="21" y="1"/>
                  </a:cubicBezTo>
                  <a:cubicBezTo>
                    <a:pt x="21" y="0"/>
                    <a:pt x="22" y="1"/>
                    <a:pt x="23" y="1"/>
                  </a:cubicBezTo>
                  <a:cubicBezTo>
                    <a:pt x="23" y="1"/>
                    <a:pt x="23" y="1"/>
                    <a:pt x="24" y="1"/>
                  </a:cubicBezTo>
                  <a:cubicBezTo>
                    <a:pt x="24" y="0"/>
                    <a:pt x="24" y="1"/>
                    <a:pt x="24" y="1"/>
                  </a:cubicBezTo>
                  <a:cubicBezTo>
                    <a:pt x="25" y="1"/>
                    <a:pt x="26" y="1"/>
                    <a:pt x="27" y="1"/>
                  </a:cubicBezTo>
                  <a:cubicBezTo>
                    <a:pt x="27" y="1"/>
                    <a:pt x="27" y="1"/>
                    <a:pt x="28" y="1"/>
                  </a:cubicBezTo>
                  <a:cubicBezTo>
                    <a:pt x="28" y="1"/>
                    <a:pt x="29" y="1"/>
                    <a:pt x="30" y="1"/>
                  </a:cubicBezTo>
                  <a:cubicBezTo>
                    <a:pt x="30" y="2"/>
                    <a:pt x="30" y="2"/>
                    <a:pt x="29" y="2"/>
                  </a:cubicBezTo>
                  <a:cubicBezTo>
                    <a:pt x="28" y="2"/>
                    <a:pt x="27" y="2"/>
                    <a:pt x="26" y="2"/>
                  </a:cubicBezTo>
                  <a:cubicBezTo>
                    <a:pt x="25" y="2"/>
                    <a:pt x="24" y="2"/>
                    <a:pt x="23" y="2"/>
                  </a:cubicBezTo>
                  <a:cubicBezTo>
                    <a:pt x="23" y="2"/>
                    <a:pt x="22" y="2"/>
                    <a:pt x="21" y="2"/>
                  </a:cubicBezTo>
                  <a:cubicBezTo>
                    <a:pt x="21" y="2"/>
                    <a:pt x="21" y="2"/>
                    <a:pt x="20" y="2"/>
                  </a:cubicBezTo>
                  <a:cubicBezTo>
                    <a:pt x="20" y="2"/>
                    <a:pt x="19" y="1"/>
                    <a:pt x="19" y="2"/>
                  </a:cubicBezTo>
                  <a:cubicBezTo>
                    <a:pt x="19" y="2"/>
                    <a:pt x="18" y="2"/>
                    <a:pt x="18" y="2"/>
                  </a:cubicBezTo>
                  <a:cubicBezTo>
                    <a:pt x="17" y="2"/>
                    <a:pt x="16" y="2"/>
                    <a:pt x="15" y="2"/>
                  </a:cubicBezTo>
                  <a:cubicBezTo>
                    <a:pt x="14" y="2"/>
                    <a:pt x="14" y="2"/>
                    <a:pt x="14" y="2"/>
                  </a:cubicBezTo>
                  <a:cubicBezTo>
                    <a:pt x="13" y="2"/>
                    <a:pt x="13" y="2"/>
                    <a:pt x="12" y="2"/>
                  </a:cubicBezTo>
                  <a:cubicBezTo>
                    <a:pt x="12" y="2"/>
                    <a:pt x="12" y="2"/>
                    <a:pt x="12" y="2"/>
                  </a:cubicBezTo>
                  <a:cubicBezTo>
                    <a:pt x="12" y="2"/>
                    <a:pt x="11" y="2"/>
                    <a:pt x="11" y="2"/>
                  </a:cubicBezTo>
                  <a:cubicBezTo>
                    <a:pt x="11" y="2"/>
                    <a:pt x="11" y="2"/>
                    <a:pt x="11" y="2"/>
                  </a:cubicBezTo>
                  <a:close/>
                  <a:moveTo>
                    <a:pt x="6" y="2"/>
                  </a:moveTo>
                  <a:cubicBezTo>
                    <a:pt x="6" y="2"/>
                    <a:pt x="5" y="2"/>
                    <a:pt x="5" y="2"/>
                  </a:cubicBezTo>
                  <a:cubicBezTo>
                    <a:pt x="5" y="2"/>
                    <a:pt x="5" y="2"/>
                    <a:pt x="5" y="2"/>
                  </a:cubicBezTo>
                  <a:cubicBezTo>
                    <a:pt x="5" y="2"/>
                    <a:pt x="6" y="2"/>
                    <a:pt x="6" y="2"/>
                  </a:cubicBezTo>
                  <a:cubicBezTo>
                    <a:pt x="6" y="2"/>
                    <a:pt x="6" y="2"/>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 name="Freeform 8"/>
            <p:cNvSpPr/>
            <p:nvPr/>
          </p:nvSpPr>
          <p:spPr bwMode="auto">
            <a:xfrm>
              <a:off x="579438" y="1036638"/>
              <a:ext cx="227013" cy="76200"/>
            </a:xfrm>
            <a:custGeom>
              <a:avLst/>
              <a:gdLst>
                <a:gd name="T0" fmla="*/ 13 w 15"/>
                <a:gd name="T1" fmla="*/ 1 h 5"/>
                <a:gd name="T2" fmla="*/ 10 w 15"/>
                <a:gd name="T3" fmla="*/ 2 h 5"/>
                <a:gd name="T4" fmla="*/ 8 w 15"/>
                <a:gd name="T5" fmla="*/ 3 h 5"/>
                <a:gd name="T6" fmla="*/ 8 w 15"/>
                <a:gd name="T7" fmla="*/ 3 h 5"/>
                <a:gd name="T8" fmla="*/ 9 w 15"/>
                <a:gd name="T9" fmla="*/ 4 h 5"/>
                <a:gd name="T10" fmla="*/ 9 w 15"/>
                <a:gd name="T11" fmla="*/ 4 h 5"/>
                <a:gd name="T12" fmla="*/ 11 w 15"/>
                <a:gd name="T13" fmla="*/ 3 h 5"/>
                <a:gd name="T14" fmla="*/ 14 w 15"/>
                <a:gd name="T15" fmla="*/ 2 h 5"/>
                <a:gd name="T16" fmla="*/ 15 w 15"/>
                <a:gd name="T17" fmla="*/ 2 h 5"/>
                <a:gd name="T18" fmla="*/ 14 w 15"/>
                <a:gd name="T19" fmla="*/ 2 h 5"/>
                <a:gd name="T20" fmla="*/ 14 w 15"/>
                <a:gd name="T21" fmla="*/ 3 h 5"/>
                <a:gd name="T22" fmla="*/ 11 w 15"/>
                <a:gd name="T23" fmla="*/ 3 h 5"/>
                <a:gd name="T24" fmla="*/ 10 w 15"/>
                <a:gd name="T25" fmla="*/ 4 h 5"/>
                <a:gd name="T26" fmla="*/ 8 w 15"/>
                <a:gd name="T27" fmla="*/ 5 h 5"/>
                <a:gd name="T28" fmla="*/ 7 w 15"/>
                <a:gd name="T29" fmla="*/ 4 h 5"/>
                <a:gd name="T30" fmla="*/ 6 w 15"/>
                <a:gd name="T31" fmla="*/ 4 h 5"/>
                <a:gd name="T32" fmla="*/ 0 w 15"/>
                <a:gd name="T33" fmla="*/ 5 h 5"/>
                <a:gd name="T34" fmla="*/ 0 w 15"/>
                <a:gd name="T35" fmla="*/ 5 h 5"/>
                <a:gd name="T36" fmla="*/ 0 w 15"/>
                <a:gd name="T37" fmla="*/ 5 h 5"/>
                <a:gd name="T38" fmla="*/ 0 w 15"/>
                <a:gd name="T39" fmla="*/ 5 h 5"/>
                <a:gd name="T40" fmla="*/ 2 w 15"/>
                <a:gd name="T41" fmla="*/ 5 h 5"/>
                <a:gd name="T42" fmla="*/ 3 w 15"/>
                <a:gd name="T43" fmla="*/ 4 h 5"/>
                <a:gd name="T44" fmla="*/ 5 w 15"/>
                <a:gd name="T45" fmla="*/ 4 h 5"/>
                <a:gd name="T46" fmla="*/ 6 w 15"/>
                <a:gd name="T47" fmla="*/ 3 h 5"/>
                <a:gd name="T48" fmla="*/ 5 w 15"/>
                <a:gd name="T49" fmla="*/ 3 h 5"/>
                <a:gd name="T50" fmla="*/ 4 w 15"/>
                <a:gd name="T51" fmla="*/ 3 h 5"/>
                <a:gd name="T52" fmla="*/ 5 w 15"/>
                <a:gd name="T53" fmla="*/ 2 h 5"/>
                <a:gd name="T54" fmla="*/ 6 w 15"/>
                <a:gd name="T55" fmla="*/ 1 h 5"/>
                <a:gd name="T56" fmla="*/ 6 w 15"/>
                <a:gd name="T57" fmla="*/ 2 h 5"/>
                <a:gd name="T58" fmla="*/ 7 w 15"/>
                <a:gd name="T59" fmla="*/ 2 h 5"/>
                <a:gd name="T60" fmla="*/ 8 w 15"/>
                <a:gd name="T61" fmla="*/ 1 h 5"/>
                <a:gd name="T62" fmla="*/ 9 w 15"/>
                <a:gd name="T63" fmla="*/ 1 h 5"/>
                <a:gd name="T64" fmla="*/ 9 w 15"/>
                <a:gd name="T65" fmla="*/ 2 h 5"/>
                <a:gd name="T66" fmla="*/ 10 w 15"/>
                <a:gd name="T67" fmla="*/ 1 h 5"/>
                <a:gd name="T68" fmla="*/ 13 w 15"/>
                <a:gd name="T6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 h="5">
                  <a:moveTo>
                    <a:pt x="13" y="1"/>
                  </a:moveTo>
                  <a:cubicBezTo>
                    <a:pt x="12" y="1"/>
                    <a:pt x="11" y="1"/>
                    <a:pt x="10" y="2"/>
                  </a:cubicBezTo>
                  <a:cubicBezTo>
                    <a:pt x="10" y="2"/>
                    <a:pt x="9" y="3"/>
                    <a:pt x="8" y="3"/>
                  </a:cubicBezTo>
                  <a:cubicBezTo>
                    <a:pt x="8" y="3"/>
                    <a:pt x="8" y="3"/>
                    <a:pt x="8" y="3"/>
                  </a:cubicBezTo>
                  <a:cubicBezTo>
                    <a:pt x="9" y="3"/>
                    <a:pt x="9" y="4"/>
                    <a:pt x="9" y="4"/>
                  </a:cubicBezTo>
                  <a:cubicBezTo>
                    <a:pt x="9" y="4"/>
                    <a:pt x="9" y="4"/>
                    <a:pt x="9" y="4"/>
                  </a:cubicBezTo>
                  <a:cubicBezTo>
                    <a:pt x="10" y="4"/>
                    <a:pt x="11" y="3"/>
                    <a:pt x="11" y="3"/>
                  </a:cubicBezTo>
                  <a:cubicBezTo>
                    <a:pt x="12" y="2"/>
                    <a:pt x="13" y="2"/>
                    <a:pt x="14" y="2"/>
                  </a:cubicBezTo>
                  <a:cubicBezTo>
                    <a:pt x="14" y="2"/>
                    <a:pt x="15" y="2"/>
                    <a:pt x="15" y="2"/>
                  </a:cubicBezTo>
                  <a:cubicBezTo>
                    <a:pt x="15" y="2"/>
                    <a:pt x="14" y="2"/>
                    <a:pt x="14" y="2"/>
                  </a:cubicBezTo>
                  <a:cubicBezTo>
                    <a:pt x="14" y="3"/>
                    <a:pt x="14" y="3"/>
                    <a:pt x="14" y="3"/>
                  </a:cubicBezTo>
                  <a:cubicBezTo>
                    <a:pt x="13" y="2"/>
                    <a:pt x="12" y="2"/>
                    <a:pt x="11" y="3"/>
                  </a:cubicBezTo>
                  <a:cubicBezTo>
                    <a:pt x="11" y="4"/>
                    <a:pt x="10" y="4"/>
                    <a:pt x="10" y="4"/>
                  </a:cubicBezTo>
                  <a:cubicBezTo>
                    <a:pt x="9" y="4"/>
                    <a:pt x="9" y="4"/>
                    <a:pt x="8" y="5"/>
                  </a:cubicBezTo>
                  <a:cubicBezTo>
                    <a:pt x="8" y="5"/>
                    <a:pt x="7" y="5"/>
                    <a:pt x="7" y="4"/>
                  </a:cubicBezTo>
                  <a:cubicBezTo>
                    <a:pt x="7" y="4"/>
                    <a:pt x="6" y="4"/>
                    <a:pt x="6" y="4"/>
                  </a:cubicBezTo>
                  <a:cubicBezTo>
                    <a:pt x="4" y="4"/>
                    <a:pt x="2" y="5"/>
                    <a:pt x="0" y="5"/>
                  </a:cubicBezTo>
                  <a:cubicBezTo>
                    <a:pt x="0" y="5"/>
                    <a:pt x="0" y="5"/>
                    <a:pt x="0" y="5"/>
                  </a:cubicBezTo>
                  <a:cubicBezTo>
                    <a:pt x="0" y="5"/>
                    <a:pt x="0" y="5"/>
                    <a:pt x="0" y="5"/>
                  </a:cubicBezTo>
                  <a:cubicBezTo>
                    <a:pt x="0" y="5"/>
                    <a:pt x="0" y="5"/>
                    <a:pt x="0" y="5"/>
                  </a:cubicBezTo>
                  <a:cubicBezTo>
                    <a:pt x="0" y="5"/>
                    <a:pt x="1" y="5"/>
                    <a:pt x="2" y="5"/>
                  </a:cubicBezTo>
                  <a:cubicBezTo>
                    <a:pt x="2" y="4"/>
                    <a:pt x="3" y="4"/>
                    <a:pt x="3" y="4"/>
                  </a:cubicBezTo>
                  <a:cubicBezTo>
                    <a:pt x="4" y="4"/>
                    <a:pt x="4" y="4"/>
                    <a:pt x="5" y="4"/>
                  </a:cubicBezTo>
                  <a:cubicBezTo>
                    <a:pt x="5" y="4"/>
                    <a:pt x="6" y="4"/>
                    <a:pt x="6" y="3"/>
                  </a:cubicBezTo>
                  <a:cubicBezTo>
                    <a:pt x="6" y="3"/>
                    <a:pt x="5" y="3"/>
                    <a:pt x="5" y="3"/>
                  </a:cubicBezTo>
                  <a:cubicBezTo>
                    <a:pt x="5" y="3"/>
                    <a:pt x="4" y="3"/>
                    <a:pt x="4" y="3"/>
                  </a:cubicBezTo>
                  <a:cubicBezTo>
                    <a:pt x="4" y="2"/>
                    <a:pt x="5" y="2"/>
                    <a:pt x="5" y="2"/>
                  </a:cubicBezTo>
                  <a:cubicBezTo>
                    <a:pt x="5" y="2"/>
                    <a:pt x="5" y="2"/>
                    <a:pt x="6" y="1"/>
                  </a:cubicBezTo>
                  <a:cubicBezTo>
                    <a:pt x="6" y="1"/>
                    <a:pt x="6" y="1"/>
                    <a:pt x="6" y="2"/>
                  </a:cubicBezTo>
                  <a:cubicBezTo>
                    <a:pt x="6" y="2"/>
                    <a:pt x="7" y="2"/>
                    <a:pt x="7" y="2"/>
                  </a:cubicBezTo>
                  <a:cubicBezTo>
                    <a:pt x="7" y="2"/>
                    <a:pt x="8" y="2"/>
                    <a:pt x="8" y="1"/>
                  </a:cubicBezTo>
                  <a:cubicBezTo>
                    <a:pt x="8" y="1"/>
                    <a:pt x="9" y="1"/>
                    <a:pt x="9" y="1"/>
                  </a:cubicBezTo>
                  <a:cubicBezTo>
                    <a:pt x="9" y="2"/>
                    <a:pt x="9" y="2"/>
                    <a:pt x="9" y="2"/>
                  </a:cubicBezTo>
                  <a:cubicBezTo>
                    <a:pt x="10" y="2"/>
                    <a:pt x="10" y="1"/>
                    <a:pt x="10" y="1"/>
                  </a:cubicBezTo>
                  <a:cubicBezTo>
                    <a:pt x="11" y="0"/>
                    <a:pt x="12" y="1"/>
                    <a:pt x="1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 name="Freeform 9"/>
            <p:cNvSpPr/>
            <p:nvPr/>
          </p:nvSpPr>
          <p:spPr bwMode="auto">
            <a:xfrm>
              <a:off x="2898775" y="1484313"/>
              <a:ext cx="106363" cy="61912"/>
            </a:xfrm>
            <a:custGeom>
              <a:avLst/>
              <a:gdLst>
                <a:gd name="T0" fmla="*/ 4 w 7"/>
                <a:gd name="T1" fmla="*/ 1 h 4"/>
                <a:gd name="T2" fmla="*/ 5 w 7"/>
                <a:gd name="T3" fmla="*/ 2 h 4"/>
                <a:gd name="T4" fmla="*/ 5 w 7"/>
                <a:gd name="T5" fmla="*/ 2 h 4"/>
                <a:gd name="T6" fmla="*/ 6 w 7"/>
                <a:gd name="T7" fmla="*/ 3 h 4"/>
                <a:gd name="T8" fmla="*/ 5 w 7"/>
                <a:gd name="T9" fmla="*/ 3 h 4"/>
                <a:gd name="T10" fmla="*/ 4 w 7"/>
                <a:gd name="T11" fmla="*/ 3 h 4"/>
                <a:gd name="T12" fmla="*/ 4 w 7"/>
                <a:gd name="T13" fmla="*/ 3 h 4"/>
                <a:gd name="T14" fmla="*/ 2 w 7"/>
                <a:gd name="T15" fmla="*/ 3 h 4"/>
                <a:gd name="T16" fmla="*/ 1 w 7"/>
                <a:gd name="T17" fmla="*/ 3 h 4"/>
                <a:gd name="T18" fmla="*/ 0 w 7"/>
                <a:gd name="T19" fmla="*/ 3 h 4"/>
                <a:gd name="T20" fmla="*/ 0 w 7"/>
                <a:gd name="T21" fmla="*/ 2 h 4"/>
                <a:gd name="T22" fmla="*/ 0 w 7"/>
                <a:gd name="T23" fmla="*/ 2 h 4"/>
                <a:gd name="T24" fmla="*/ 3 w 7"/>
                <a:gd name="T25" fmla="*/ 2 h 4"/>
                <a:gd name="T26" fmla="*/ 3 w 7"/>
                <a:gd name="T27" fmla="*/ 2 h 4"/>
                <a:gd name="T28" fmla="*/ 3 w 7"/>
                <a:gd name="T29" fmla="*/ 1 h 4"/>
                <a:gd name="T30" fmla="*/ 3 w 7"/>
                <a:gd name="T31" fmla="*/ 1 h 4"/>
                <a:gd name="T32" fmla="*/ 5 w 7"/>
                <a:gd name="T33" fmla="*/ 1 h 4"/>
                <a:gd name="T34" fmla="*/ 6 w 7"/>
                <a:gd name="T35" fmla="*/ 1 h 4"/>
                <a:gd name="T36" fmla="*/ 6 w 7"/>
                <a:gd name="T37" fmla="*/ 2 h 4"/>
                <a:gd name="T38" fmla="*/ 6 w 7"/>
                <a:gd name="T39" fmla="*/ 2 h 4"/>
                <a:gd name="T40" fmla="*/ 5 w 7"/>
                <a:gd name="T41" fmla="*/ 1 h 4"/>
                <a:gd name="T42" fmla="*/ 4 w 7"/>
                <a:gd name="T4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4">
                  <a:moveTo>
                    <a:pt x="4" y="1"/>
                  </a:moveTo>
                  <a:cubicBezTo>
                    <a:pt x="4" y="1"/>
                    <a:pt x="4" y="2"/>
                    <a:pt x="5" y="2"/>
                  </a:cubicBezTo>
                  <a:cubicBezTo>
                    <a:pt x="5" y="2"/>
                    <a:pt x="5" y="2"/>
                    <a:pt x="5" y="2"/>
                  </a:cubicBezTo>
                  <a:cubicBezTo>
                    <a:pt x="6" y="2"/>
                    <a:pt x="6" y="3"/>
                    <a:pt x="6" y="3"/>
                  </a:cubicBezTo>
                  <a:cubicBezTo>
                    <a:pt x="6" y="3"/>
                    <a:pt x="6" y="3"/>
                    <a:pt x="5" y="3"/>
                  </a:cubicBezTo>
                  <a:cubicBezTo>
                    <a:pt x="5" y="3"/>
                    <a:pt x="5" y="3"/>
                    <a:pt x="4" y="3"/>
                  </a:cubicBezTo>
                  <a:cubicBezTo>
                    <a:pt x="4" y="3"/>
                    <a:pt x="4" y="3"/>
                    <a:pt x="4" y="3"/>
                  </a:cubicBezTo>
                  <a:cubicBezTo>
                    <a:pt x="3" y="4"/>
                    <a:pt x="3" y="3"/>
                    <a:pt x="2" y="3"/>
                  </a:cubicBezTo>
                  <a:cubicBezTo>
                    <a:pt x="2" y="3"/>
                    <a:pt x="2" y="3"/>
                    <a:pt x="1" y="3"/>
                  </a:cubicBezTo>
                  <a:cubicBezTo>
                    <a:pt x="1" y="3"/>
                    <a:pt x="0" y="3"/>
                    <a:pt x="0" y="3"/>
                  </a:cubicBezTo>
                  <a:cubicBezTo>
                    <a:pt x="0" y="2"/>
                    <a:pt x="0" y="2"/>
                    <a:pt x="0" y="2"/>
                  </a:cubicBezTo>
                  <a:cubicBezTo>
                    <a:pt x="0" y="2"/>
                    <a:pt x="0" y="2"/>
                    <a:pt x="0" y="2"/>
                  </a:cubicBezTo>
                  <a:cubicBezTo>
                    <a:pt x="1" y="2"/>
                    <a:pt x="2" y="2"/>
                    <a:pt x="3" y="2"/>
                  </a:cubicBezTo>
                  <a:cubicBezTo>
                    <a:pt x="3" y="2"/>
                    <a:pt x="3" y="2"/>
                    <a:pt x="3" y="2"/>
                  </a:cubicBezTo>
                  <a:cubicBezTo>
                    <a:pt x="4" y="1"/>
                    <a:pt x="3" y="1"/>
                    <a:pt x="3" y="1"/>
                  </a:cubicBezTo>
                  <a:cubicBezTo>
                    <a:pt x="3" y="1"/>
                    <a:pt x="3" y="1"/>
                    <a:pt x="3" y="1"/>
                  </a:cubicBezTo>
                  <a:cubicBezTo>
                    <a:pt x="4" y="0"/>
                    <a:pt x="4" y="0"/>
                    <a:pt x="5" y="1"/>
                  </a:cubicBezTo>
                  <a:cubicBezTo>
                    <a:pt x="6" y="1"/>
                    <a:pt x="6" y="1"/>
                    <a:pt x="6" y="1"/>
                  </a:cubicBezTo>
                  <a:cubicBezTo>
                    <a:pt x="6" y="1"/>
                    <a:pt x="7" y="2"/>
                    <a:pt x="6" y="2"/>
                  </a:cubicBezTo>
                  <a:cubicBezTo>
                    <a:pt x="6" y="2"/>
                    <a:pt x="6" y="2"/>
                    <a:pt x="6" y="2"/>
                  </a:cubicBezTo>
                  <a:cubicBezTo>
                    <a:pt x="5" y="2"/>
                    <a:pt x="5" y="2"/>
                    <a:pt x="5" y="1"/>
                  </a:cubicBezTo>
                  <a:cubicBezTo>
                    <a:pt x="4" y="1"/>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 name="Freeform 10"/>
            <p:cNvSpPr/>
            <p:nvPr/>
          </p:nvSpPr>
          <p:spPr bwMode="auto">
            <a:xfrm>
              <a:off x="881063" y="1592263"/>
              <a:ext cx="120650" cy="30162"/>
            </a:xfrm>
            <a:custGeom>
              <a:avLst/>
              <a:gdLst>
                <a:gd name="T0" fmla="*/ 0 w 8"/>
                <a:gd name="T1" fmla="*/ 2 h 2"/>
                <a:gd name="T2" fmla="*/ 2 w 8"/>
                <a:gd name="T3" fmla="*/ 1 h 2"/>
                <a:gd name="T4" fmla="*/ 7 w 8"/>
                <a:gd name="T5" fmla="*/ 0 h 2"/>
                <a:gd name="T6" fmla="*/ 8 w 8"/>
                <a:gd name="T7" fmla="*/ 0 h 2"/>
                <a:gd name="T8" fmla="*/ 7 w 8"/>
                <a:gd name="T9" fmla="*/ 1 h 2"/>
                <a:gd name="T10" fmla="*/ 6 w 8"/>
                <a:gd name="T11" fmla="*/ 1 h 2"/>
                <a:gd name="T12" fmla="*/ 4 w 8"/>
                <a:gd name="T13" fmla="*/ 2 h 2"/>
                <a:gd name="T14" fmla="*/ 4 w 8"/>
                <a:gd name="T15" fmla="*/ 2 h 2"/>
                <a:gd name="T16" fmla="*/ 3 w 8"/>
                <a:gd name="T17" fmla="*/ 2 h 2"/>
                <a:gd name="T18" fmla="*/ 0 w 8"/>
                <a:gd name="T19" fmla="*/ 2 h 2"/>
                <a:gd name="T20" fmla="*/ 0 w 8"/>
                <a:gd name="T21" fmla="*/ 2 h 2"/>
                <a:gd name="T22" fmla="*/ 0 w 8"/>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
                  <a:moveTo>
                    <a:pt x="0" y="2"/>
                  </a:moveTo>
                  <a:cubicBezTo>
                    <a:pt x="1" y="1"/>
                    <a:pt x="1" y="1"/>
                    <a:pt x="2" y="1"/>
                  </a:cubicBezTo>
                  <a:cubicBezTo>
                    <a:pt x="3" y="1"/>
                    <a:pt x="5" y="1"/>
                    <a:pt x="7" y="0"/>
                  </a:cubicBezTo>
                  <a:cubicBezTo>
                    <a:pt x="7" y="0"/>
                    <a:pt x="8" y="0"/>
                    <a:pt x="8" y="0"/>
                  </a:cubicBezTo>
                  <a:cubicBezTo>
                    <a:pt x="8" y="0"/>
                    <a:pt x="8" y="0"/>
                    <a:pt x="7" y="1"/>
                  </a:cubicBezTo>
                  <a:cubicBezTo>
                    <a:pt x="7" y="1"/>
                    <a:pt x="6" y="1"/>
                    <a:pt x="6" y="1"/>
                  </a:cubicBezTo>
                  <a:cubicBezTo>
                    <a:pt x="5" y="1"/>
                    <a:pt x="5" y="2"/>
                    <a:pt x="4" y="2"/>
                  </a:cubicBezTo>
                  <a:cubicBezTo>
                    <a:pt x="4" y="2"/>
                    <a:pt x="4" y="2"/>
                    <a:pt x="4" y="2"/>
                  </a:cubicBezTo>
                  <a:cubicBezTo>
                    <a:pt x="3" y="2"/>
                    <a:pt x="3" y="2"/>
                    <a:pt x="3" y="2"/>
                  </a:cubicBezTo>
                  <a:cubicBezTo>
                    <a:pt x="2" y="2"/>
                    <a:pt x="1"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 name="Freeform 11"/>
            <p:cNvSpPr/>
            <p:nvPr/>
          </p:nvSpPr>
          <p:spPr bwMode="auto">
            <a:xfrm>
              <a:off x="850900" y="774700"/>
              <a:ext cx="166688" cy="30162"/>
            </a:xfrm>
            <a:custGeom>
              <a:avLst/>
              <a:gdLst>
                <a:gd name="T0" fmla="*/ 0 w 11"/>
                <a:gd name="T1" fmla="*/ 2 h 2"/>
                <a:gd name="T2" fmla="*/ 2 w 11"/>
                <a:gd name="T3" fmla="*/ 2 h 2"/>
                <a:gd name="T4" fmla="*/ 8 w 11"/>
                <a:gd name="T5" fmla="*/ 1 h 2"/>
                <a:gd name="T6" fmla="*/ 10 w 11"/>
                <a:gd name="T7" fmla="*/ 0 h 2"/>
                <a:gd name="T8" fmla="*/ 11 w 11"/>
                <a:gd name="T9" fmla="*/ 1 h 2"/>
                <a:gd name="T10" fmla="*/ 10 w 11"/>
                <a:gd name="T11" fmla="*/ 1 h 2"/>
                <a:gd name="T12" fmla="*/ 7 w 11"/>
                <a:gd name="T13" fmla="*/ 1 h 2"/>
                <a:gd name="T14" fmla="*/ 6 w 11"/>
                <a:gd name="T15" fmla="*/ 2 h 2"/>
                <a:gd name="T16" fmla="*/ 4 w 11"/>
                <a:gd name="T17" fmla="*/ 2 h 2"/>
                <a:gd name="T18" fmla="*/ 2 w 11"/>
                <a:gd name="T19" fmla="*/ 2 h 2"/>
                <a:gd name="T20" fmla="*/ 0 w 11"/>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
                  <a:moveTo>
                    <a:pt x="0" y="2"/>
                  </a:moveTo>
                  <a:cubicBezTo>
                    <a:pt x="1" y="2"/>
                    <a:pt x="1" y="2"/>
                    <a:pt x="2" y="2"/>
                  </a:cubicBezTo>
                  <a:cubicBezTo>
                    <a:pt x="4" y="1"/>
                    <a:pt x="6" y="1"/>
                    <a:pt x="8" y="1"/>
                  </a:cubicBezTo>
                  <a:cubicBezTo>
                    <a:pt x="9" y="0"/>
                    <a:pt x="10" y="0"/>
                    <a:pt x="10" y="0"/>
                  </a:cubicBezTo>
                  <a:cubicBezTo>
                    <a:pt x="10" y="0"/>
                    <a:pt x="10" y="1"/>
                    <a:pt x="11" y="1"/>
                  </a:cubicBezTo>
                  <a:cubicBezTo>
                    <a:pt x="11" y="1"/>
                    <a:pt x="10" y="1"/>
                    <a:pt x="10" y="1"/>
                  </a:cubicBezTo>
                  <a:cubicBezTo>
                    <a:pt x="9" y="1"/>
                    <a:pt x="8" y="1"/>
                    <a:pt x="7" y="1"/>
                  </a:cubicBezTo>
                  <a:cubicBezTo>
                    <a:pt x="7" y="1"/>
                    <a:pt x="6" y="2"/>
                    <a:pt x="6" y="2"/>
                  </a:cubicBezTo>
                  <a:cubicBezTo>
                    <a:pt x="5" y="1"/>
                    <a:pt x="5" y="2"/>
                    <a:pt x="4" y="2"/>
                  </a:cubicBezTo>
                  <a:cubicBezTo>
                    <a:pt x="4" y="2"/>
                    <a:pt x="3" y="2"/>
                    <a:pt x="2" y="2"/>
                  </a:cubicBezTo>
                  <a:cubicBezTo>
                    <a:pt x="2"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 name="Freeform 12"/>
            <p:cNvSpPr/>
            <p:nvPr/>
          </p:nvSpPr>
          <p:spPr bwMode="auto">
            <a:xfrm>
              <a:off x="2552700" y="558801"/>
              <a:ext cx="74613" cy="30162"/>
            </a:xfrm>
            <a:custGeom>
              <a:avLst/>
              <a:gdLst>
                <a:gd name="T0" fmla="*/ 3 w 5"/>
                <a:gd name="T1" fmla="*/ 1 h 2"/>
                <a:gd name="T2" fmla="*/ 2 w 5"/>
                <a:gd name="T3" fmla="*/ 1 h 2"/>
                <a:gd name="T4" fmla="*/ 0 w 5"/>
                <a:gd name="T5" fmla="*/ 1 h 2"/>
                <a:gd name="T6" fmla="*/ 0 w 5"/>
                <a:gd name="T7" fmla="*/ 1 h 2"/>
                <a:gd name="T8" fmla="*/ 0 w 5"/>
                <a:gd name="T9" fmla="*/ 0 h 2"/>
                <a:gd name="T10" fmla="*/ 3 w 5"/>
                <a:gd name="T11" fmla="*/ 0 h 2"/>
                <a:gd name="T12" fmla="*/ 5 w 5"/>
                <a:gd name="T13" fmla="*/ 1 h 2"/>
                <a:gd name="T14" fmla="*/ 5 w 5"/>
                <a:gd name="T15" fmla="*/ 1 h 2"/>
                <a:gd name="T16" fmla="*/ 4 w 5"/>
                <a:gd name="T17" fmla="*/ 2 h 2"/>
                <a:gd name="T18" fmla="*/ 4 w 5"/>
                <a:gd name="T19" fmla="*/ 2 h 2"/>
                <a:gd name="T20" fmla="*/ 3 w 5"/>
                <a:gd name="T21" fmla="*/ 2 h 2"/>
                <a:gd name="T22" fmla="*/ 3 w 5"/>
                <a:gd name="T23" fmla="*/ 2 h 2"/>
                <a:gd name="T24" fmla="*/ 3 w 5"/>
                <a:gd name="T25" fmla="*/ 1 h 2"/>
                <a:gd name="T26" fmla="*/ 3 w 5"/>
                <a:gd name="T27" fmla="*/ 1 h 2"/>
                <a:gd name="T28" fmla="*/ 3 w 5"/>
                <a:gd name="T2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2">
                  <a:moveTo>
                    <a:pt x="3" y="1"/>
                  </a:moveTo>
                  <a:cubicBezTo>
                    <a:pt x="3" y="1"/>
                    <a:pt x="3" y="1"/>
                    <a:pt x="2" y="1"/>
                  </a:cubicBezTo>
                  <a:cubicBezTo>
                    <a:pt x="2" y="1"/>
                    <a:pt x="1" y="1"/>
                    <a:pt x="0" y="1"/>
                  </a:cubicBezTo>
                  <a:cubicBezTo>
                    <a:pt x="0" y="1"/>
                    <a:pt x="0" y="1"/>
                    <a:pt x="0" y="1"/>
                  </a:cubicBezTo>
                  <a:cubicBezTo>
                    <a:pt x="0" y="0"/>
                    <a:pt x="0" y="0"/>
                    <a:pt x="0" y="0"/>
                  </a:cubicBezTo>
                  <a:cubicBezTo>
                    <a:pt x="1" y="0"/>
                    <a:pt x="2" y="1"/>
                    <a:pt x="3" y="0"/>
                  </a:cubicBezTo>
                  <a:cubicBezTo>
                    <a:pt x="4" y="0"/>
                    <a:pt x="4" y="0"/>
                    <a:pt x="5" y="1"/>
                  </a:cubicBezTo>
                  <a:cubicBezTo>
                    <a:pt x="5" y="1"/>
                    <a:pt x="5" y="1"/>
                    <a:pt x="5" y="1"/>
                  </a:cubicBezTo>
                  <a:cubicBezTo>
                    <a:pt x="5" y="1"/>
                    <a:pt x="5" y="2"/>
                    <a:pt x="4" y="2"/>
                  </a:cubicBezTo>
                  <a:cubicBezTo>
                    <a:pt x="4" y="2"/>
                    <a:pt x="4" y="2"/>
                    <a:pt x="4" y="2"/>
                  </a:cubicBezTo>
                  <a:cubicBezTo>
                    <a:pt x="4" y="2"/>
                    <a:pt x="4" y="2"/>
                    <a:pt x="3" y="2"/>
                  </a:cubicBezTo>
                  <a:cubicBezTo>
                    <a:pt x="3" y="2"/>
                    <a:pt x="3" y="2"/>
                    <a:pt x="3" y="2"/>
                  </a:cubicBezTo>
                  <a:cubicBezTo>
                    <a:pt x="3" y="2"/>
                    <a:pt x="3" y="2"/>
                    <a:pt x="3" y="1"/>
                  </a:cubicBezTo>
                  <a:cubicBezTo>
                    <a:pt x="3" y="1"/>
                    <a:pt x="3" y="1"/>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 name="Freeform 13"/>
            <p:cNvSpPr/>
            <p:nvPr/>
          </p:nvSpPr>
          <p:spPr bwMode="auto">
            <a:xfrm>
              <a:off x="1814513" y="1500188"/>
              <a:ext cx="120650" cy="14287"/>
            </a:xfrm>
            <a:custGeom>
              <a:avLst/>
              <a:gdLst>
                <a:gd name="T0" fmla="*/ 0 w 8"/>
                <a:gd name="T1" fmla="*/ 0 h 1"/>
                <a:gd name="T2" fmla="*/ 2 w 8"/>
                <a:gd name="T3" fmla="*/ 0 h 1"/>
                <a:gd name="T4" fmla="*/ 8 w 8"/>
                <a:gd name="T5" fmla="*/ 0 h 1"/>
                <a:gd name="T6" fmla="*/ 8 w 8"/>
                <a:gd name="T7" fmla="*/ 0 h 1"/>
                <a:gd name="T8" fmla="*/ 8 w 8"/>
                <a:gd name="T9" fmla="*/ 1 h 1"/>
                <a:gd name="T10" fmla="*/ 5 w 8"/>
                <a:gd name="T11" fmla="*/ 1 h 1"/>
                <a:gd name="T12" fmla="*/ 1 w 8"/>
                <a:gd name="T13" fmla="*/ 1 h 1"/>
                <a:gd name="T14" fmla="*/ 0 w 8"/>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
                  <a:moveTo>
                    <a:pt x="0" y="0"/>
                  </a:moveTo>
                  <a:cubicBezTo>
                    <a:pt x="1" y="0"/>
                    <a:pt x="1" y="0"/>
                    <a:pt x="2" y="0"/>
                  </a:cubicBezTo>
                  <a:cubicBezTo>
                    <a:pt x="4" y="0"/>
                    <a:pt x="6" y="0"/>
                    <a:pt x="8" y="0"/>
                  </a:cubicBezTo>
                  <a:cubicBezTo>
                    <a:pt x="8" y="0"/>
                    <a:pt x="8" y="0"/>
                    <a:pt x="8" y="0"/>
                  </a:cubicBezTo>
                  <a:cubicBezTo>
                    <a:pt x="8" y="1"/>
                    <a:pt x="8" y="1"/>
                    <a:pt x="8" y="1"/>
                  </a:cubicBezTo>
                  <a:cubicBezTo>
                    <a:pt x="7" y="1"/>
                    <a:pt x="6" y="1"/>
                    <a:pt x="5" y="1"/>
                  </a:cubicBezTo>
                  <a:cubicBezTo>
                    <a:pt x="3" y="1"/>
                    <a:pt x="2"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 name="Freeform 14"/>
            <p:cNvSpPr/>
            <p:nvPr/>
          </p:nvSpPr>
          <p:spPr bwMode="auto">
            <a:xfrm>
              <a:off x="2763838" y="788988"/>
              <a:ext cx="74613" cy="15875"/>
            </a:xfrm>
            <a:custGeom>
              <a:avLst/>
              <a:gdLst>
                <a:gd name="T0" fmla="*/ 5 w 5"/>
                <a:gd name="T1" fmla="*/ 1 h 1"/>
                <a:gd name="T2" fmla="*/ 4 w 5"/>
                <a:gd name="T3" fmla="*/ 1 h 1"/>
                <a:gd name="T4" fmla="*/ 4 w 5"/>
                <a:gd name="T5" fmla="*/ 1 h 1"/>
                <a:gd name="T6" fmla="*/ 3 w 5"/>
                <a:gd name="T7" fmla="*/ 1 h 1"/>
                <a:gd name="T8" fmla="*/ 0 w 5"/>
                <a:gd name="T9" fmla="*/ 1 h 1"/>
                <a:gd name="T10" fmla="*/ 0 w 5"/>
                <a:gd name="T11" fmla="*/ 0 h 1"/>
                <a:gd name="T12" fmla="*/ 1 w 5"/>
                <a:gd name="T13" fmla="*/ 0 h 1"/>
                <a:gd name="T14" fmla="*/ 2 w 5"/>
                <a:gd name="T15" fmla="*/ 0 h 1"/>
                <a:gd name="T16" fmla="*/ 4 w 5"/>
                <a:gd name="T17" fmla="*/ 0 h 1"/>
                <a:gd name="T18" fmla="*/ 5 w 5"/>
                <a:gd name="T19" fmla="*/ 0 h 1"/>
                <a:gd name="T20" fmla="*/ 5 w 5"/>
                <a:gd name="T21" fmla="*/ 0 h 1"/>
                <a:gd name="T22" fmla="*/ 5 w 5"/>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
                  <a:moveTo>
                    <a:pt x="5" y="1"/>
                  </a:moveTo>
                  <a:cubicBezTo>
                    <a:pt x="5" y="1"/>
                    <a:pt x="5" y="1"/>
                    <a:pt x="4" y="1"/>
                  </a:cubicBezTo>
                  <a:cubicBezTo>
                    <a:pt x="4" y="1"/>
                    <a:pt x="4" y="1"/>
                    <a:pt x="4" y="1"/>
                  </a:cubicBezTo>
                  <a:cubicBezTo>
                    <a:pt x="4" y="1"/>
                    <a:pt x="3" y="1"/>
                    <a:pt x="3" y="1"/>
                  </a:cubicBezTo>
                  <a:cubicBezTo>
                    <a:pt x="2" y="0"/>
                    <a:pt x="1" y="1"/>
                    <a:pt x="0" y="1"/>
                  </a:cubicBezTo>
                  <a:cubicBezTo>
                    <a:pt x="0" y="1"/>
                    <a:pt x="0" y="1"/>
                    <a:pt x="0" y="0"/>
                  </a:cubicBezTo>
                  <a:cubicBezTo>
                    <a:pt x="0" y="0"/>
                    <a:pt x="0" y="0"/>
                    <a:pt x="1" y="0"/>
                  </a:cubicBezTo>
                  <a:cubicBezTo>
                    <a:pt x="1" y="0"/>
                    <a:pt x="2" y="0"/>
                    <a:pt x="2" y="0"/>
                  </a:cubicBezTo>
                  <a:cubicBezTo>
                    <a:pt x="3" y="0"/>
                    <a:pt x="3" y="0"/>
                    <a:pt x="4" y="0"/>
                  </a:cubicBezTo>
                  <a:cubicBezTo>
                    <a:pt x="4" y="0"/>
                    <a:pt x="4" y="0"/>
                    <a:pt x="5" y="0"/>
                  </a:cubicBezTo>
                  <a:cubicBezTo>
                    <a:pt x="5" y="0"/>
                    <a:pt x="5" y="0"/>
                    <a:pt x="5" y="0"/>
                  </a:cubicBezTo>
                  <a:cubicBezTo>
                    <a:pt x="5" y="1"/>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 name="Freeform 15"/>
            <p:cNvSpPr/>
            <p:nvPr/>
          </p:nvSpPr>
          <p:spPr bwMode="auto">
            <a:xfrm>
              <a:off x="2190750" y="1468438"/>
              <a:ext cx="136525" cy="15875"/>
            </a:xfrm>
            <a:custGeom>
              <a:avLst/>
              <a:gdLst>
                <a:gd name="T0" fmla="*/ 9 w 9"/>
                <a:gd name="T1" fmla="*/ 0 h 1"/>
                <a:gd name="T2" fmla="*/ 9 w 9"/>
                <a:gd name="T3" fmla="*/ 0 h 1"/>
                <a:gd name="T4" fmla="*/ 9 w 9"/>
                <a:gd name="T5" fmla="*/ 0 h 1"/>
                <a:gd name="T6" fmla="*/ 7 w 9"/>
                <a:gd name="T7" fmla="*/ 1 h 1"/>
                <a:gd name="T8" fmla="*/ 3 w 9"/>
                <a:gd name="T9" fmla="*/ 1 h 1"/>
                <a:gd name="T10" fmla="*/ 3 w 9"/>
                <a:gd name="T11" fmla="*/ 1 h 1"/>
                <a:gd name="T12" fmla="*/ 1 w 9"/>
                <a:gd name="T13" fmla="*/ 1 h 1"/>
                <a:gd name="T14" fmla="*/ 0 w 9"/>
                <a:gd name="T15" fmla="*/ 1 h 1"/>
                <a:gd name="T16" fmla="*/ 0 w 9"/>
                <a:gd name="T17" fmla="*/ 0 h 1"/>
                <a:gd name="T18" fmla="*/ 0 w 9"/>
                <a:gd name="T19" fmla="*/ 0 h 1"/>
                <a:gd name="T20" fmla="*/ 1 w 9"/>
                <a:gd name="T21" fmla="*/ 0 h 1"/>
                <a:gd name="T22" fmla="*/ 5 w 9"/>
                <a:gd name="T23" fmla="*/ 0 h 1"/>
                <a:gd name="T24" fmla="*/ 9 w 9"/>
                <a:gd name="T25" fmla="*/ 0 h 1"/>
                <a:gd name="T26" fmla="*/ 9 w 9"/>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
                  <a:moveTo>
                    <a:pt x="9" y="0"/>
                  </a:moveTo>
                  <a:cubicBezTo>
                    <a:pt x="9" y="0"/>
                    <a:pt x="9" y="0"/>
                    <a:pt x="9" y="0"/>
                  </a:cubicBezTo>
                  <a:cubicBezTo>
                    <a:pt x="9" y="0"/>
                    <a:pt x="9" y="0"/>
                    <a:pt x="9" y="0"/>
                  </a:cubicBezTo>
                  <a:cubicBezTo>
                    <a:pt x="8" y="0"/>
                    <a:pt x="8" y="1"/>
                    <a:pt x="7" y="1"/>
                  </a:cubicBezTo>
                  <a:cubicBezTo>
                    <a:pt x="6" y="0"/>
                    <a:pt x="5" y="1"/>
                    <a:pt x="3" y="1"/>
                  </a:cubicBezTo>
                  <a:cubicBezTo>
                    <a:pt x="3" y="1"/>
                    <a:pt x="3" y="1"/>
                    <a:pt x="3" y="1"/>
                  </a:cubicBezTo>
                  <a:cubicBezTo>
                    <a:pt x="2" y="0"/>
                    <a:pt x="2" y="1"/>
                    <a:pt x="1" y="1"/>
                  </a:cubicBezTo>
                  <a:cubicBezTo>
                    <a:pt x="1" y="1"/>
                    <a:pt x="0" y="1"/>
                    <a:pt x="0" y="1"/>
                  </a:cubicBezTo>
                  <a:cubicBezTo>
                    <a:pt x="0" y="1"/>
                    <a:pt x="0" y="1"/>
                    <a:pt x="0" y="0"/>
                  </a:cubicBezTo>
                  <a:cubicBezTo>
                    <a:pt x="0" y="0"/>
                    <a:pt x="0" y="0"/>
                    <a:pt x="0" y="0"/>
                  </a:cubicBezTo>
                  <a:cubicBezTo>
                    <a:pt x="1" y="0"/>
                    <a:pt x="1" y="0"/>
                    <a:pt x="1" y="0"/>
                  </a:cubicBezTo>
                  <a:cubicBezTo>
                    <a:pt x="3" y="0"/>
                    <a:pt x="4" y="0"/>
                    <a:pt x="5" y="0"/>
                  </a:cubicBezTo>
                  <a:cubicBezTo>
                    <a:pt x="7" y="0"/>
                    <a:pt x="8" y="0"/>
                    <a:pt x="9" y="0"/>
                  </a:cubicBezTo>
                  <a:cubicBezTo>
                    <a:pt x="9"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6" name="Freeform 16"/>
            <p:cNvSpPr/>
            <p:nvPr/>
          </p:nvSpPr>
          <p:spPr bwMode="auto">
            <a:xfrm>
              <a:off x="504825" y="1036638"/>
              <a:ext cx="60325" cy="30162"/>
            </a:xfrm>
            <a:custGeom>
              <a:avLst/>
              <a:gdLst>
                <a:gd name="T0" fmla="*/ 0 w 4"/>
                <a:gd name="T1" fmla="*/ 0 h 2"/>
                <a:gd name="T2" fmla="*/ 1 w 4"/>
                <a:gd name="T3" fmla="*/ 0 h 2"/>
                <a:gd name="T4" fmla="*/ 3 w 4"/>
                <a:gd name="T5" fmla="*/ 0 h 2"/>
                <a:gd name="T6" fmla="*/ 3 w 4"/>
                <a:gd name="T7" fmla="*/ 0 h 2"/>
                <a:gd name="T8" fmla="*/ 4 w 4"/>
                <a:gd name="T9" fmla="*/ 1 h 2"/>
                <a:gd name="T10" fmla="*/ 4 w 4"/>
                <a:gd name="T11" fmla="*/ 1 h 2"/>
                <a:gd name="T12" fmla="*/ 4 w 4"/>
                <a:gd name="T13" fmla="*/ 1 h 2"/>
                <a:gd name="T14" fmla="*/ 3 w 4"/>
                <a:gd name="T15" fmla="*/ 1 h 2"/>
                <a:gd name="T16" fmla="*/ 3 w 4"/>
                <a:gd name="T17" fmla="*/ 1 h 2"/>
                <a:gd name="T18" fmla="*/ 0 w 4"/>
                <a:gd name="T19" fmla="*/ 1 h 2"/>
                <a:gd name="T20" fmla="*/ 0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0" y="0"/>
                  </a:moveTo>
                  <a:cubicBezTo>
                    <a:pt x="0" y="0"/>
                    <a:pt x="0" y="0"/>
                    <a:pt x="1" y="0"/>
                  </a:cubicBezTo>
                  <a:cubicBezTo>
                    <a:pt x="1" y="0"/>
                    <a:pt x="2" y="0"/>
                    <a:pt x="3" y="0"/>
                  </a:cubicBezTo>
                  <a:cubicBezTo>
                    <a:pt x="3" y="0"/>
                    <a:pt x="4" y="0"/>
                    <a:pt x="3" y="0"/>
                  </a:cubicBezTo>
                  <a:cubicBezTo>
                    <a:pt x="3" y="1"/>
                    <a:pt x="3" y="1"/>
                    <a:pt x="4" y="1"/>
                  </a:cubicBezTo>
                  <a:cubicBezTo>
                    <a:pt x="4" y="1"/>
                    <a:pt x="4" y="0"/>
                    <a:pt x="4" y="1"/>
                  </a:cubicBezTo>
                  <a:cubicBezTo>
                    <a:pt x="4" y="1"/>
                    <a:pt x="4" y="1"/>
                    <a:pt x="4" y="1"/>
                  </a:cubicBezTo>
                  <a:cubicBezTo>
                    <a:pt x="4" y="1"/>
                    <a:pt x="4" y="2"/>
                    <a:pt x="3" y="1"/>
                  </a:cubicBezTo>
                  <a:cubicBezTo>
                    <a:pt x="3" y="1"/>
                    <a:pt x="3" y="1"/>
                    <a:pt x="3" y="1"/>
                  </a:cubicBezTo>
                  <a:cubicBezTo>
                    <a:pt x="2"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7" name="Freeform 17"/>
            <p:cNvSpPr/>
            <p:nvPr/>
          </p:nvSpPr>
          <p:spPr bwMode="auto">
            <a:xfrm>
              <a:off x="2854325" y="1484313"/>
              <a:ext cx="90488" cy="15875"/>
            </a:xfrm>
            <a:custGeom>
              <a:avLst/>
              <a:gdLst>
                <a:gd name="T0" fmla="*/ 5 w 6"/>
                <a:gd name="T1" fmla="*/ 0 h 1"/>
                <a:gd name="T2" fmla="*/ 5 w 6"/>
                <a:gd name="T3" fmla="*/ 1 h 1"/>
                <a:gd name="T4" fmla="*/ 4 w 6"/>
                <a:gd name="T5" fmla="*/ 1 h 1"/>
                <a:gd name="T6" fmla="*/ 3 w 6"/>
                <a:gd name="T7" fmla="*/ 1 h 1"/>
                <a:gd name="T8" fmla="*/ 3 w 6"/>
                <a:gd name="T9" fmla="*/ 1 h 1"/>
                <a:gd name="T10" fmla="*/ 1 w 6"/>
                <a:gd name="T11" fmla="*/ 0 h 1"/>
                <a:gd name="T12" fmla="*/ 0 w 6"/>
                <a:gd name="T13" fmla="*/ 0 h 1"/>
                <a:gd name="T14" fmla="*/ 0 w 6"/>
                <a:gd name="T15" fmla="*/ 0 h 1"/>
                <a:gd name="T16" fmla="*/ 0 w 6"/>
                <a:gd name="T17" fmla="*/ 0 h 1"/>
                <a:gd name="T18" fmla="*/ 2 w 6"/>
                <a:gd name="T19" fmla="*/ 0 h 1"/>
                <a:gd name="T20" fmla="*/ 3 w 6"/>
                <a:gd name="T21" fmla="*/ 0 h 1"/>
                <a:gd name="T22" fmla="*/ 3 w 6"/>
                <a:gd name="T23" fmla="*/ 0 h 1"/>
                <a:gd name="T24" fmla="*/ 5 w 6"/>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
                  <a:moveTo>
                    <a:pt x="5" y="0"/>
                  </a:moveTo>
                  <a:cubicBezTo>
                    <a:pt x="6" y="0"/>
                    <a:pt x="6" y="1"/>
                    <a:pt x="5" y="1"/>
                  </a:cubicBezTo>
                  <a:cubicBezTo>
                    <a:pt x="5" y="1"/>
                    <a:pt x="4" y="1"/>
                    <a:pt x="4" y="1"/>
                  </a:cubicBezTo>
                  <a:cubicBezTo>
                    <a:pt x="4" y="1"/>
                    <a:pt x="3" y="1"/>
                    <a:pt x="3" y="1"/>
                  </a:cubicBezTo>
                  <a:cubicBezTo>
                    <a:pt x="3" y="1"/>
                    <a:pt x="3" y="1"/>
                    <a:pt x="3" y="1"/>
                  </a:cubicBezTo>
                  <a:cubicBezTo>
                    <a:pt x="2" y="1"/>
                    <a:pt x="2" y="1"/>
                    <a:pt x="1" y="0"/>
                  </a:cubicBezTo>
                  <a:cubicBezTo>
                    <a:pt x="1" y="0"/>
                    <a:pt x="1" y="0"/>
                    <a:pt x="0" y="0"/>
                  </a:cubicBezTo>
                  <a:cubicBezTo>
                    <a:pt x="0" y="0"/>
                    <a:pt x="0" y="0"/>
                    <a:pt x="0" y="0"/>
                  </a:cubicBezTo>
                  <a:cubicBezTo>
                    <a:pt x="0" y="0"/>
                    <a:pt x="0" y="0"/>
                    <a:pt x="0" y="0"/>
                  </a:cubicBezTo>
                  <a:cubicBezTo>
                    <a:pt x="1" y="0"/>
                    <a:pt x="1" y="0"/>
                    <a:pt x="2" y="0"/>
                  </a:cubicBezTo>
                  <a:cubicBezTo>
                    <a:pt x="2" y="1"/>
                    <a:pt x="3" y="0"/>
                    <a:pt x="3" y="0"/>
                  </a:cubicBezTo>
                  <a:cubicBezTo>
                    <a:pt x="3" y="0"/>
                    <a:pt x="3" y="0"/>
                    <a:pt x="3" y="0"/>
                  </a:cubicBezTo>
                  <a:cubicBezTo>
                    <a:pt x="4"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8" name="Freeform 18"/>
            <p:cNvSpPr/>
            <p:nvPr/>
          </p:nvSpPr>
          <p:spPr bwMode="auto">
            <a:xfrm>
              <a:off x="2100263" y="1500188"/>
              <a:ext cx="76200" cy="0"/>
            </a:xfrm>
            <a:custGeom>
              <a:avLst/>
              <a:gdLst>
                <a:gd name="T0" fmla="*/ 0 w 5"/>
                <a:gd name="T1" fmla="*/ 1 w 5"/>
                <a:gd name="T2" fmla="*/ 3 w 5"/>
                <a:gd name="T3" fmla="*/ 5 w 5"/>
                <a:gd name="T4" fmla="*/ 5 w 5"/>
                <a:gd name="T5" fmla="*/ 5 w 5"/>
                <a:gd name="T6" fmla="*/ 2 w 5"/>
                <a:gd name="T7" fmla="*/ 0 w 5"/>
                <a:gd name="T8" fmla="*/ 0 w 5"/>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5">
                  <a:moveTo>
                    <a:pt x="0" y="0"/>
                  </a:moveTo>
                  <a:cubicBezTo>
                    <a:pt x="0" y="0"/>
                    <a:pt x="1" y="0"/>
                    <a:pt x="1" y="0"/>
                  </a:cubicBezTo>
                  <a:cubicBezTo>
                    <a:pt x="1" y="0"/>
                    <a:pt x="2" y="0"/>
                    <a:pt x="3" y="0"/>
                  </a:cubicBezTo>
                  <a:cubicBezTo>
                    <a:pt x="4" y="0"/>
                    <a:pt x="4" y="0"/>
                    <a:pt x="5" y="0"/>
                  </a:cubicBezTo>
                  <a:cubicBezTo>
                    <a:pt x="5" y="0"/>
                    <a:pt x="5" y="0"/>
                    <a:pt x="5" y="0"/>
                  </a:cubicBezTo>
                  <a:cubicBezTo>
                    <a:pt x="5" y="0"/>
                    <a:pt x="5" y="0"/>
                    <a:pt x="5" y="0"/>
                  </a:cubicBezTo>
                  <a:cubicBezTo>
                    <a:pt x="4" y="0"/>
                    <a:pt x="3" y="0"/>
                    <a:pt x="2" y="0"/>
                  </a:cubicBezTo>
                  <a:cubicBezTo>
                    <a:pt x="2"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9" name="Freeform 19"/>
            <p:cNvSpPr/>
            <p:nvPr/>
          </p:nvSpPr>
          <p:spPr bwMode="auto">
            <a:xfrm>
              <a:off x="2085975" y="1330325"/>
              <a:ext cx="74613" cy="14287"/>
            </a:xfrm>
            <a:custGeom>
              <a:avLst/>
              <a:gdLst>
                <a:gd name="T0" fmla="*/ 5 w 5"/>
                <a:gd name="T1" fmla="*/ 0 h 1"/>
                <a:gd name="T2" fmla="*/ 5 w 5"/>
                <a:gd name="T3" fmla="*/ 0 h 1"/>
                <a:gd name="T4" fmla="*/ 5 w 5"/>
                <a:gd name="T5" fmla="*/ 1 h 1"/>
                <a:gd name="T6" fmla="*/ 2 w 5"/>
                <a:gd name="T7" fmla="*/ 1 h 1"/>
                <a:gd name="T8" fmla="*/ 0 w 5"/>
                <a:gd name="T9" fmla="*/ 1 h 1"/>
                <a:gd name="T10" fmla="*/ 0 w 5"/>
                <a:gd name="T11" fmla="*/ 1 h 1"/>
                <a:gd name="T12" fmla="*/ 0 w 5"/>
                <a:gd name="T13" fmla="*/ 0 h 1"/>
                <a:gd name="T14" fmla="*/ 2 w 5"/>
                <a:gd name="T15" fmla="*/ 0 h 1"/>
                <a:gd name="T16" fmla="*/ 3 w 5"/>
                <a:gd name="T17" fmla="*/ 0 h 1"/>
                <a:gd name="T18" fmla="*/ 5 w 5"/>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
                  <a:moveTo>
                    <a:pt x="5" y="0"/>
                  </a:moveTo>
                  <a:cubicBezTo>
                    <a:pt x="5" y="0"/>
                    <a:pt x="5" y="0"/>
                    <a:pt x="5" y="0"/>
                  </a:cubicBezTo>
                  <a:cubicBezTo>
                    <a:pt x="5" y="0"/>
                    <a:pt x="5" y="0"/>
                    <a:pt x="5" y="1"/>
                  </a:cubicBezTo>
                  <a:cubicBezTo>
                    <a:pt x="4" y="1"/>
                    <a:pt x="3" y="1"/>
                    <a:pt x="2" y="1"/>
                  </a:cubicBezTo>
                  <a:cubicBezTo>
                    <a:pt x="1" y="1"/>
                    <a:pt x="1" y="1"/>
                    <a:pt x="0" y="1"/>
                  </a:cubicBezTo>
                  <a:cubicBezTo>
                    <a:pt x="0" y="1"/>
                    <a:pt x="0" y="1"/>
                    <a:pt x="0" y="1"/>
                  </a:cubicBezTo>
                  <a:cubicBezTo>
                    <a:pt x="0" y="0"/>
                    <a:pt x="0" y="0"/>
                    <a:pt x="0" y="0"/>
                  </a:cubicBezTo>
                  <a:cubicBezTo>
                    <a:pt x="1" y="0"/>
                    <a:pt x="1" y="0"/>
                    <a:pt x="2" y="0"/>
                  </a:cubicBezTo>
                  <a:cubicBezTo>
                    <a:pt x="2" y="1"/>
                    <a:pt x="3" y="0"/>
                    <a:pt x="3" y="0"/>
                  </a:cubicBezTo>
                  <a:cubicBezTo>
                    <a:pt x="4" y="0"/>
                    <a:pt x="4"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0" name="Freeform 20"/>
            <p:cNvSpPr/>
            <p:nvPr/>
          </p:nvSpPr>
          <p:spPr bwMode="auto">
            <a:xfrm>
              <a:off x="760413" y="804863"/>
              <a:ext cx="46038" cy="31750"/>
            </a:xfrm>
            <a:custGeom>
              <a:avLst/>
              <a:gdLst>
                <a:gd name="T0" fmla="*/ 3 w 3"/>
                <a:gd name="T1" fmla="*/ 1 h 2"/>
                <a:gd name="T2" fmla="*/ 3 w 3"/>
                <a:gd name="T3" fmla="*/ 1 h 2"/>
                <a:gd name="T4" fmla="*/ 2 w 3"/>
                <a:gd name="T5" fmla="*/ 2 h 2"/>
                <a:gd name="T6" fmla="*/ 0 w 3"/>
                <a:gd name="T7" fmla="*/ 2 h 2"/>
                <a:gd name="T8" fmla="*/ 0 w 3"/>
                <a:gd name="T9" fmla="*/ 2 h 2"/>
                <a:gd name="T10" fmla="*/ 0 w 3"/>
                <a:gd name="T11" fmla="*/ 2 h 2"/>
                <a:gd name="T12" fmla="*/ 3 w 3"/>
                <a:gd name="T13" fmla="*/ 1 h 2"/>
                <a:gd name="T14" fmla="*/ 3 w 3"/>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1"/>
                  </a:moveTo>
                  <a:cubicBezTo>
                    <a:pt x="3" y="1"/>
                    <a:pt x="3" y="1"/>
                    <a:pt x="3" y="1"/>
                  </a:cubicBezTo>
                  <a:cubicBezTo>
                    <a:pt x="3" y="1"/>
                    <a:pt x="2" y="2"/>
                    <a:pt x="2" y="2"/>
                  </a:cubicBezTo>
                  <a:cubicBezTo>
                    <a:pt x="1" y="2"/>
                    <a:pt x="0" y="2"/>
                    <a:pt x="0" y="2"/>
                  </a:cubicBezTo>
                  <a:cubicBezTo>
                    <a:pt x="0" y="2"/>
                    <a:pt x="0" y="2"/>
                    <a:pt x="0" y="2"/>
                  </a:cubicBezTo>
                  <a:cubicBezTo>
                    <a:pt x="0" y="2"/>
                    <a:pt x="0" y="2"/>
                    <a:pt x="0" y="2"/>
                  </a:cubicBezTo>
                  <a:cubicBezTo>
                    <a:pt x="1" y="1"/>
                    <a:pt x="2" y="0"/>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1" name="Freeform 21"/>
            <p:cNvSpPr/>
            <p:nvPr/>
          </p:nvSpPr>
          <p:spPr bwMode="auto">
            <a:xfrm>
              <a:off x="2220913" y="1500188"/>
              <a:ext cx="76200" cy="0"/>
            </a:xfrm>
            <a:custGeom>
              <a:avLst/>
              <a:gdLst>
                <a:gd name="T0" fmla="*/ 5 w 5"/>
                <a:gd name="T1" fmla="*/ 5 w 5"/>
                <a:gd name="T2" fmla="*/ 5 w 5"/>
                <a:gd name="T3" fmla="*/ 2 w 5"/>
                <a:gd name="T4" fmla="*/ 0 w 5"/>
                <a:gd name="T5" fmla="*/ 0 w 5"/>
                <a:gd name="T6" fmla="*/ 0 w 5"/>
                <a:gd name="T7" fmla="*/ 5 w 5"/>
                <a:gd name="T8" fmla="*/ 5 w 5"/>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5">
                  <a:moveTo>
                    <a:pt x="5" y="0"/>
                  </a:moveTo>
                  <a:cubicBezTo>
                    <a:pt x="5" y="0"/>
                    <a:pt x="5" y="0"/>
                    <a:pt x="5" y="0"/>
                  </a:cubicBezTo>
                  <a:cubicBezTo>
                    <a:pt x="5" y="0"/>
                    <a:pt x="5" y="0"/>
                    <a:pt x="5" y="0"/>
                  </a:cubicBezTo>
                  <a:cubicBezTo>
                    <a:pt x="4" y="0"/>
                    <a:pt x="3" y="0"/>
                    <a:pt x="2" y="0"/>
                  </a:cubicBezTo>
                  <a:cubicBezTo>
                    <a:pt x="1" y="0"/>
                    <a:pt x="1" y="0"/>
                    <a:pt x="0" y="0"/>
                  </a:cubicBezTo>
                  <a:cubicBezTo>
                    <a:pt x="0" y="0"/>
                    <a:pt x="0" y="0"/>
                    <a:pt x="0" y="0"/>
                  </a:cubicBezTo>
                  <a:cubicBezTo>
                    <a:pt x="0" y="0"/>
                    <a:pt x="0" y="0"/>
                    <a:pt x="0" y="0"/>
                  </a:cubicBezTo>
                  <a:cubicBezTo>
                    <a:pt x="2" y="0"/>
                    <a:pt x="3" y="0"/>
                    <a:pt x="5" y="0"/>
                  </a:cubicBezTo>
                  <a:cubicBezTo>
                    <a:pt x="5"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2" name="Freeform 22"/>
            <p:cNvSpPr/>
            <p:nvPr/>
          </p:nvSpPr>
          <p:spPr bwMode="auto">
            <a:xfrm>
              <a:off x="3065463" y="1082675"/>
              <a:ext cx="30163" cy="30162"/>
            </a:xfrm>
            <a:custGeom>
              <a:avLst/>
              <a:gdLst>
                <a:gd name="T0" fmla="*/ 0 w 2"/>
                <a:gd name="T1" fmla="*/ 1 h 2"/>
                <a:gd name="T2" fmla="*/ 2 w 2"/>
                <a:gd name="T3" fmla="*/ 1 h 2"/>
                <a:gd name="T4" fmla="*/ 2 w 2"/>
                <a:gd name="T5" fmla="*/ 1 h 2"/>
                <a:gd name="T6" fmla="*/ 1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1" y="0"/>
                    <a:pt x="1" y="0"/>
                    <a:pt x="2" y="1"/>
                  </a:cubicBezTo>
                  <a:cubicBezTo>
                    <a:pt x="2" y="1"/>
                    <a:pt x="2" y="1"/>
                    <a:pt x="2" y="1"/>
                  </a:cubicBezTo>
                  <a:cubicBezTo>
                    <a:pt x="1" y="1"/>
                    <a:pt x="1" y="2"/>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3" name="Freeform 23"/>
            <p:cNvSpPr/>
            <p:nvPr/>
          </p:nvSpPr>
          <p:spPr bwMode="auto">
            <a:xfrm>
              <a:off x="1152525" y="1112838"/>
              <a:ext cx="44450" cy="15875"/>
            </a:xfrm>
            <a:custGeom>
              <a:avLst/>
              <a:gdLst>
                <a:gd name="T0" fmla="*/ 3 w 3"/>
                <a:gd name="T1" fmla="*/ 0 h 1"/>
                <a:gd name="T2" fmla="*/ 2 w 3"/>
                <a:gd name="T3" fmla="*/ 1 h 1"/>
                <a:gd name="T4" fmla="*/ 2 w 3"/>
                <a:gd name="T5" fmla="*/ 1 h 1"/>
                <a:gd name="T6" fmla="*/ 1 w 3"/>
                <a:gd name="T7" fmla="*/ 1 h 1"/>
                <a:gd name="T8" fmla="*/ 0 w 3"/>
                <a:gd name="T9" fmla="*/ 0 h 1"/>
                <a:gd name="T10" fmla="*/ 1 w 3"/>
                <a:gd name="T11" fmla="*/ 0 h 1"/>
                <a:gd name="T12" fmla="*/ 3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3" y="0"/>
                  </a:moveTo>
                  <a:cubicBezTo>
                    <a:pt x="3" y="0"/>
                    <a:pt x="2" y="0"/>
                    <a:pt x="2" y="1"/>
                  </a:cubicBezTo>
                  <a:cubicBezTo>
                    <a:pt x="2" y="1"/>
                    <a:pt x="2" y="1"/>
                    <a:pt x="2" y="1"/>
                  </a:cubicBezTo>
                  <a:cubicBezTo>
                    <a:pt x="2" y="0"/>
                    <a:pt x="1" y="1"/>
                    <a:pt x="1" y="1"/>
                  </a:cubicBezTo>
                  <a:cubicBezTo>
                    <a:pt x="1" y="0"/>
                    <a:pt x="1" y="0"/>
                    <a:pt x="0" y="0"/>
                  </a:cubicBezTo>
                  <a:cubicBezTo>
                    <a:pt x="1" y="0"/>
                    <a:pt x="1" y="0"/>
                    <a:pt x="1" y="0"/>
                  </a:cubicBezTo>
                  <a:cubicBezTo>
                    <a:pt x="2"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4" name="Freeform 24"/>
            <p:cNvSpPr/>
            <p:nvPr/>
          </p:nvSpPr>
          <p:spPr bwMode="auto">
            <a:xfrm>
              <a:off x="2041525" y="1314450"/>
              <a:ext cx="30163" cy="15875"/>
            </a:xfrm>
            <a:custGeom>
              <a:avLst/>
              <a:gdLst>
                <a:gd name="T0" fmla="*/ 2 w 2"/>
                <a:gd name="T1" fmla="*/ 0 h 1"/>
                <a:gd name="T2" fmla="*/ 2 w 2"/>
                <a:gd name="T3" fmla="*/ 0 h 1"/>
                <a:gd name="T4" fmla="*/ 2 w 2"/>
                <a:gd name="T5" fmla="*/ 0 h 1"/>
                <a:gd name="T6" fmla="*/ 0 w 2"/>
                <a:gd name="T7" fmla="*/ 0 h 1"/>
                <a:gd name="T8" fmla="*/ 0 w 2"/>
                <a:gd name="T9" fmla="*/ 0 h 1"/>
                <a:gd name="T10" fmla="*/ 2 w 2"/>
                <a:gd name="T11" fmla="*/ 0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0"/>
                  </a:moveTo>
                  <a:cubicBezTo>
                    <a:pt x="2" y="0"/>
                    <a:pt x="2" y="0"/>
                    <a:pt x="2" y="0"/>
                  </a:cubicBezTo>
                  <a:cubicBezTo>
                    <a:pt x="2" y="0"/>
                    <a:pt x="2" y="0"/>
                    <a:pt x="2" y="0"/>
                  </a:cubicBezTo>
                  <a:cubicBezTo>
                    <a:pt x="1" y="1"/>
                    <a:pt x="1" y="1"/>
                    <a:pt x="0" y="0"/>
                  </a:cubicBezTo>
                  <a:cubicBezTo>
                    <a:pt x="0" y="0"/>
                    <a:pt x="0" y="0"/>
                    <a:pt x="0" y="0"/>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5" name="Freeform 25"/>
            <p:cNvSpPr/>
            <p:nvPr/>
          </p:nvSpPr>
          <p:spPr bwMode="auto">
            <a:xfrm>
              <a:off x="1017588" y="774700"/>
              <a:ext cx="14288" cy="14287"/>
            </a:xfrm>
            <a:custGeom>
              <a:avLst/>
              <a:gdLst>
                <a:gd name="T0" fmla="*/ 1 w 1"/>
                <a:gd name="T1" fmla="*/ 0 h 1"/>
                <a:gd name="T2" fmla="*/ 0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1"/>
                    <a:pt x="0" y="1"/>
                  </a:cubicBezTo>
                  <a:cubicBezTo>
                    <a:pt x="0" y="1"/>
                    <a:pt x="0"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6" name="Freeform 26"/>
            <p:cNvSpPr/>
            <p:nvPr/>
          </p:nvSpPr>
          <p:spPr bwMode="auto">
            <a:xfrm>
              <a:off x="2116138" y="1314450"/>
              <a:ext cx="30163" cy="0"/>
            </a:xfrm>
            <a:custGeom>
              <a:avLst/>
              <a:gdLst>
                <a:gd name="T0" fmla="*/ 0 w 2"/>
                <a:gd name="T1" fmla="*/ 1 w 2"/>
                <a:gd name="T2" fmla="*/ 2 w 2"/>
                <a:gd name="T3" fmla="*/ 2 w 2"/>
                <a:gd name="T4" fmla="*/ 2 w 2"/>
                <a:gd name="T5" fmla="*/ 1 w 2"/>
                <a:gd name="T6" fmla="*/ 0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cubicBezTo>
                    <a:pt x="0" y="0"/>
                    <a:pt x="1" y="0"/>
                    <a:pt x="1" y="0"/>
                  </a:cubicBezTo>
                  <a:cubicBezTo>
                    <a:pt x="1" y="0"/>
                    <a:pt x="1" y="0"/>
                    <a:pt x="2" y="0"/>
                  </a:cubicBezTo>
                  <a:cubicBezTo>
                    <a:pt x="2" y="0"/>
                    <a:pt x="2" y="0"/>
                    <a:pt x="2" y="0"/>
                  </a:cubicBezTo>
                  <a:cubicBezTo>
                    <a:pt x="2" y="0"/>
                    <a:pt x="2" y="0"/>
                    <a:pt x="2" y="0"/>
                  </a:cubicBezTo>
                  <a:cubicBezTo>
                    <a:pt x="1" y="0"/>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7" name="Freeform 27"/>
            <p:cNvSpPr/>
            <p:nvPr/>
          </p:nvSpPr>
          <p:spPr bwMode="auto">
            <a:xfrm>
              <a:off x="1619250" y="696913"/>
              <a:ext cx="30163" cy="15875"/>
            </a:xfrm>
            <a:custGeom>
              <a:avLst/>
              <a:gdLst>
                <a:gd name="T0" fmla="*/ 2 w 2"/>
                <a:gd name="T1" fmla="*/ 1 h 1"/>
                <a:gd name="T2" fmla="*/ 2 w 2"/>
                <a:gd name="T3" fmla="*/ 1 h 1"/>
                <a:gd name="T4" fmla="*/ 1 w 2"/>
                <a:gd name="T5" fmla="*/ 1 h 1"/>
                <a:gd name="T6" fmla="*/ 0 w 2"/>
                <a:gd name="T7" fmla="*/ 1 h 1"/>
                <a:gd name="T8" fmla="*/ 0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2" y="1"/>
                    <a:pt x="2" y="1"/>
                    <a:pt x="2" y="1"/>
                  </a:cubicBezTo>
                  <a:cubicBezTo>
                    <a:pt x="1" y="1"/>
                    <a:pt x="1" y="1"/>
                    <a:pt x="1" y="1"/>
                  </a:cubicBezTo>
                  <a:cubicBezTo>
                    <a:pt x="1" y="1"/>
                    <a:pt x="0" y="1"/>
                    <a:pt x="0" y="1"/>
                  </a:cubicBezTo>
                  <a:cubicBezTo>
                    <a:pt x="0" y="1"/>
                    <a:pt x="0" y="1"/>
                    <a:pt x="0" y="1"/>
                  </a:cubicBezTo>
                  <a:cubicBezTo>
                    <a:pt x="1" y="1"/>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8" name="Freeform 28"/>
            <p:cNvSpPr/>
            <p:nvPr/>
          </p:nvSpPr>
          <p:spPr bwMode="auto">
            <a:xfrm>
              <a:off x="3035300" y="1128713"/>
              <a:ext cx="14288" cy="15875"/>
            </a:xfrm>
            <a:custGeom>
              <a:avLst/>
              <a:gdLst>
                <a:gd name="T0" fmla="*/ 1 w 1"/>
                <a:gd name="T1" fmla="*/ 1 h 1"/>
                <a:gd name="T2" fmla="*/ 0 w 1"/>
                <a:gd name="T3" fmla="*/ 1 h 1"/>
                <a:gd name="T4" fmla="*/ 0 w 1"/>
                <a:gd name="T5" fmla="*/ 1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1"/>
                    <a:pt x="0" y="1"/>
                    <a:pt x="0" y="1"/>
                  </a:cubicBezTo>
                  <a:cubicBezTo>
                    <a:pt x="0" y="1"/>
                    <a:pt x="0" y="1"/>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9" name="Freeform 29"/>
            <p:cNvSpPr/>
            <p:nvPr/>
          </p:nvSpPr>
          <p:spPr bwMode="auto">
            <a:xfrm>
              <a:off x="2763838" y="804863"/>
              <a:ext cx="30163" cy="15875"/>
            </a:xfrm>
            <a:custGeom>
              <a:avLst/>
              <a:gdLst>
                <a:gd name="T0" fmla="*/ 2 w 2"/>
                <a:gd name="T1" fmla="*/ 0 h 1"/>
                <a:gd name="T2" fmla="*/ 0 w 2"/>
                <a:gd name="T3" fmla="*/ 0 h 1"/>
                <a:gd name="T4" fmla="*/ 0 w 2"/>
                <a:gd name="T5" fmla="*/ 0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0"/>
                  </a:cubicBezTo>
                  <a:cubicBezTo>
                    <a:pt x="0" y="0"/>
                    <a:pt x="0" y="0"/>
                    <a:pt x="0" y="0"/>
                  </a:cubicBezTo>
                  <a:cubicBezTo>
                    <a:pt x="0" y="0"/>
                    <a:pt x="0"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0" name="Freeform 30"/>
            <p:cNvSpPr/>
            <p:nvPr/>
          </p:nvSpPr>
          <p:spPr bwMode="auto">
            <a:xfrm>
              <a:off x="2011363" y="619125"/>
              <a:ext cx="30163" cy="15875"/>
            </a:xfrm>
            <a:custGeom>
              <a:avLst/>
              <a:gdLst>
                <a:gd name="T0" fmla="*/ 0 w 2"/>
                <a:gd name="T1" fmla="*/ 0 h 1"/>
                <a:gd name="T2" fmla="*/ 2 w 2"/>
                <a:gd name="T3" fmla="*/ 0 h 1"/>
                <a:gd name="T4" fmla="*/ 2 w 2"/>
                <a:gd name="T5" fmla="*/ 1 h 1"/>
                <a:gd name="T6" fmla="*/ 0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1" y="0"/>
                    <a:pt x="1" y="0"/>
                    <a:pt x="2" y="0"/>
                  </a:cubicBezTo>
                  <a:cubicBezTo>
                    <a:pt x="2" y="0"/>
                    <a:pt x="2" y="1"/>
                    <a:pt x="2" y="1"/>
                  </a:cubicBezTo>
                  <a:cubicBezTo>
                    <a:pt x="2"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1" name="Freeform 31"/>
            <p:cNvSpPr/>
            <p:nvPr/>
          </p:nvSpPr>
          <p:spPr bwMode="auto">
            <a:xfrm>
              <a:off x="1951038" y="1452563"/>
              <a:ext cx="44450" cy="0"/>
            </a:xfrm>
            <a:custGeom>
              <a:avLst/>
              <a:gdLst>
                <a:gd name="T0" fmla="*/ 2 w 3"/>
                <a:gd name="T1" fmla="*/ 2 w 3"/>
                <a:gd name="T2" fmla="*/ 1 w 3"/>
                <a:gd name="T3" fmla="*/ 0 w 3"/>
                <a:gd name="T4" fmla="*/ 1 w 3"/>
                <a:gd name="T5" fmla="*/ 2 w 3"/>
                <a:gd name="T6" fmla="*/ 2 w 3"/>
              </a:gdLst>
              <a:ahLst/>
              <a:cxnLst>
                <a:cxn ang="0">
                  <a:pos x="T0" y="0"/>
                </a:cxn>
                <a:cxn ang="0">
                  <a:pos x="T1" y="0"/>
                </a:cxn>
                <a:cxn ang="0">
                  <a:pos x="T2" y="0"/>
                </a:cxn>
                <a:cxn ang="0">
                  <a:pos x="T3" y="0"/>
                </a:cxn>
                <a:cxn ang="0">
                  <a:pos x="T4" y="0"/>
                </a:cxn>
                <a:cxn ang="0">
                  <a:pos x="T5" y="0"/>
                </a:cxn>
                <a:cxn ang="0">
                  <a:pos x="T6" y="0"/>
                </a:cxn>
              </a:cxnLst>
              <a:rect l="0" t="0" r="r" b="b"/>
              <a:pathLst>
                <a:path w="3">
                  <a:moveTo>
                    <a:pt x="2" y="0"/>
                  </a:moveTo>
                  <a:cubicBezTo>
                    <a:pt x="2" y="0"/>
                    <a:pt x="2" y="0"/>
                    <a:pt x="2" y="0"/>
                  </a:cubicBezTo>
                  <a:cubicBezTo>
                    <a:pt x="2" y="0"/>
                    <a:pt x="1" y="0"/>
                    <a:pt x="1" y="0"/>
                  </a:cubicBezTo>
                  <a:cubicBezTo>
                    <a:pt x="1" y="0"/>
                    <a:pt x="0" y="0"/>
                    <a:pt x="0" y="0"/>
                  </a:cubicBezTo>
                  <a:cubicBezTo>
                    <a:pt x="0" y="0"/>
                    <a:pt x="1" y="0"/>
                    <a:pt x="1" y="0"/>
                  </a:cubicBezTo>
                  <a:cubicBezTo>
                    <a:pt x="1" y="0"/>
                    <a:pt x="2" y="0"/>
                    <a:pt x="2" y="0"/>
                  </a:cubicBezTo>
                  <a:cubicBezTo>
                    <a:pt x="3" y="0"/>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2" name="Freeform 32"/>
            <p:cNvSpPr/>
            <p:nvPr/>
          </p:nvSpPr>
          <p:spPr bwMode="auto">
            <a:xfrm>
              <a:off x="1995488" y="1452563"/>
              <a:ext cx="30163" cy="0"/>
            </a:xfrm>
            <a:custGeom>
              <a:avLst/>
              <a:gdLst>
                <a:gd name="T0" fmla="*/ 2 w 2"/>
                <a:gd name="T1" fmla="*/ 2 w 2"/>
                <a:gd name="T2" fmla="*/ 2 w 2"/>
                <a:gd name="T3" fmla="*/ 1 w 2"/>
                <a:gd name="T4" fmla="*/ 0 w 2"/>
                <a:gd name="T5" fmla="*/ 1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cubicBezTo>
                    <a:pt x="2" y="0"/>
                    <a:pt x="2" y="0"/>
                    <a:pt x="2" y="0"/>
                  </a:cubicBezTo>
                  <a:cubicBezTo>
                    <a:pt x="2" y="0"/>
                    <a:pt x="2" y="0"/>
                    <a:pt x="2" y="0"/>
                  </a:cubicBezTo>
                  <a:cubicBezTo>
                    <a:pt x="1" y="0"/>
                    <a:pt x="1" y="0"/>
                    <a:pt x="1" y="0"/>
                  </a:cubicBezTo>
                  <a:cubicBezTo>
                    <a:pt x="1" y="0"/>
                    <a:pt x="1" y="0"/>
                    <a:pt x="0" y="0"/>
                  </a:cubicBezTo>
                  <a:cubicBezTo>
                    <a:pt x="1" y="0"/>
                    <a:pt x="1" y="0"/>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3" name="Freeform 33"/>
            <p:cNvSpPr/>
            <p:nvPr/>
          </p:nvSpPr>
          <p:spPr bwMode="auto">
            <a:xfrm>
              <a:off x="565150" y="1052513"/>
              <a:ext cx="30163" cy="0"/>
            </a:xfrm>
            <a:custGeom>
              <a:avLst/>
              <a:gdLst>
                <a:gd name="T0" fmla="*/ 0 w 2"/>
                <a:gd name="T1" fmla="*/ 2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1" y="0"/>
                    <a:pt x="1" y="0"/>
                    <a:pt x="2" y="0"/>
                  </a:cubicBezTo>
                  <a:cubicBezTo>
                    <a:pt x="2" y="0"/>
                    <a:pt x="2" y="0"/>
                    <a:pt x="2" y="0"/>
                  </a:cubicBezTo>
                  <a:cubicBezTo>
                    <a:pt x="2" y="0"/>
                    <a:pt x="2"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4" name="Freeform 34"/>
            <p:cNvSpPr/>
            <p:nvPr/>
          </p:nvSpPr>
          <p:spPr bwMode="auto">
            <a:xfrm>
              <a:off x="565150" y="1298575"/>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5" name="Freeform 35"/>
            <p:cNvSpPr/>
            <p:nvPr/>
          </p:nvSpPr>
          <p:spPr bwMode="auto">
            <a:xfrm>
              <a:off x="2868613" y="1020763"/>
              <a:ext cx="15875"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1" y="1"/>
                    <a:pt x="1"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6" name="Freeform 36"/>
            <p:cNvSpPr/>
            <p:nvPr/>
          </p:nvSpPr>
          <p:spPr bwMode="auto">
            <a:xfrm>
              <a:off x="2071688" y="1500188"/>
              <a:ext cx="28575" cy="0"/>
            </a:xfrm>
            <a:custGeom>
              <a:avLst/>
              <a:gdLst>
                <a:gd name="T0" fmla="*/ 2 w 2"/>
                <a:gd name="T1" fmla="*/ 0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1" y="0"/>
                    <a:pt x="0" y="0"/>
                  </a:cubicBezTo>
                  <a:cubicBezTo>
                    <a:pt x="0" y="0"/>
                    <a:pt x="0" y="0"/>
                    <a:pt x="0" y="0"/>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7" name="Freeform 37"/>
            <p:cNvSpPr/>
            <p:nvPr/>
          </p:nvSpPr>
          <p:spPr bwMode="auto">
            <a:xfrm>
              <a:off x="1573213" y="774700"/>
              <a:ext cx="30163" cy="14287"/>
            </a:xfrm>
            <a:custGeom>
              <a:avLst/>
              <a:gdLst>
                <a:gd name="T0" fmla="*/ 0 w 2"/>
                <a:gd name="T1" fmla="*/ 1 h 1"/>
                <a:gd name="T2" fmla="*/ 1 w 2"/>
                <a:gd name="T3" fmla="*/ 1 h 1"/>
                <a:gd name="T4" fmla="*/ 2 w 2"/>
                <a:gd name="T5" fmla="*/ 1 h 1"/>
                <a:gd name="T6" fmla="*/ 2 w 2"/>
                <a:gd name="T7" fmla="*/ 1 h 1"/>
                <a:gd name="T8" fmla="*/ 1 w 2"/>
                <a:gd name="T9" fmla="*/ 1 h 1"/>
                <a:gd name="T10" fmla="*/ 0 w 2"/>
                <a:gd name="T11" fmla="*/ 1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cubicBezTo>
                    <a:pt x="1" y="1"/>
                    <a:pt x="1" y="1"/>
                    <a:pt x="1" y="1"/>
                  </a:cubicBezTo>
                  <a:cubicBezTo>
                    <a:pt x="1" y="0"/>
                    <a:pt x="1" y="1"/>
                    <a:pt x="2" y="1"/>
                  </a:cubicBezTo>
                  <a:cubicBezTo>
                    <a:pt x="2" y="1"/>
                    <a:pt x="2" y="1"/>
                    <a:pt x="2" y="1"/>
                  </a:cubicBezTo>
                  <a:cubicBezTo>
                    <a:pt x="1" y="1"/>
                    <a:pt x="1" y="1"/>
                    <a:pt x="1" y="1"/>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8" name="Freeform 38"/>
            <p:cNvSpPr/>
            <p:nvPr/>
          </p:nvSpPr>
          <p:spPr bwMode="auto">
            <a:xfrm>
              <a:off x="2717800" y="788988"/>
              <a:ext cx="30163" cy="15875"/>
            </a:xfrm>
            <a:custGeom>
              <a:avLst/>
              <a:gdLst>
                <a:gd name="T0" fmla="*/ 1 w 2"/>
                <a:gd name="T1" fmla="*/ 0 h 1"/>
                <a:gd name="T2" fmla="*/ 1 w 2"/>
                <a:gd name="T3" fmla="*/ 0 h 1"/>
                <a:gd name="T4" fmla="*/ 1 w 2"/>
                <a:gd name="T5" fmla="*/ 0 h 1"/>
                <a:gd name="T6" fmla="*/ 1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2" y="0"/>
                    <a:pt x="1" y="0"/>
                    <a:pt x="1" y="0"/>
                  </a:cubicBezTo>
                  <a:cubicBezTo>
                    <a:pt x="1" y="1"/>
                    <a:pt x="1" y="1"/>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9" name="Freeform 39"/>
            <p:cNvSpPr/>
            <p:nvPr/>
          </p:nvSpPr>
          <p:spPr bwMode="auto">
            <a:xfrm>
              <a:off x="1603375" y="712788"/>
              <a:ext cx="15875" cy="14287"/>
            </a:xfrm>
            <a:custGeom>
              <a:avLst/>
              <a:gdLst>
                <a:gd name="T0" fmla="*/ 0 w 1"/>
                <a:gd name="T1" fmla="*/ 0 h 1"/>
                <a:gd name="T2" fmla="*/ 1 w 1"/>
                <a:gd name="T3" fmla="*/ 0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1" y="0"/>
                  </a:cubicBezTo>
                  <a:cubicBezTo>
                    <a:pt x="1" y="0"/>
                    <a:pt x="1" y="1"/>
                    <a:pt x="1" y="1"/>
                  </a:cubicBezTo>
                  <a:cubicBezTo>
                    <a:pt x="1" y="1"/>
                    <a:pt x="1"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0" name="Freeform 40"/>
            <p:cNvSpPr/>
            <p:nvPr/>
          </p:nvSpPr>
          <p:spPr bwMode="auto">
            <a:xfrm>
              <a:off x="896938" y="1098550"/>
              <a:ext cx="14288" cy="14287"/>
            </a:xfrm>
            <a:custGeom>
              <a:avLst/>
              <a:gdLst>
                <a:gd name="T0" fmla="*/ 1 w 1"/>
                <a:gd name="T1" fmla="*/ 1 h 1"/>
                <a:gd name="T2" fmla="*/ 0 w 1"/>
                <a:gd name="T3" fmla="*/ 1 h 1"/>
                <a:gd name="T4" fmla="*/ 1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0"/>
                    <a:pt x="0" y="0"/>
                    <a:pt x="1" y="0"/>
                  </a:cubicBezTo>
                  <a:cubicBezTo>
                    <a:pt x="1" y="0"/>
                    <a:pt x="1" y="0"/>
                    <a:pt x="1"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1" name="Freeform 41"/>
            <p:cNvSpPr/>
            <p:nvPr/>
          </p:nvSpPr>
          <p:spPr bwMode="auto">
            <a:xfrm>
              <a:off x="3124200" y="1500188"/>
              <a:ext cx="15875" cy="14287"/>
            </a:xfrm>
            <a:custGeom>
              <a:avLst/>
              <a:gdLst>
                <a:gd name="T0" fmla="*/ 0 w 1"/>
                <a:gd name="T1" fmla="*/ 0 h 1"/>
                <a:gd name="T2" fmla="*/ 1 w 1"/>
                <a:gd name="T3" fmla="*/ 1 h 1"/>
                <a:gd name="T4" fmla="*/ 1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1" y="0"/>
                    <a:pt x="1" y="0"/>
                    <a:pt x="1" y="1"/>
                  </a:cubicBezTo>
                  <a:cubicBezTo>
                    <a:pt x="1" y="1"/>
                    <a:pt x="1" y="1"/>
                    <a:pt x="1" y="1"/>
                  </a:cubicBezTo>
                  <a:cubicBezTo>
                    <a:pt x="1" y="1"/>
                    <a:pt x="1" y="1"/>
                    <a:pt x="0" y="1"/>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2" name="Freeform 42"/>
            <p:cNvSpPr/>
            <p:nvPr/>
          </p:nvSpPr>
          <p:spPr bwMode="auto">
            <a:xfrm>
              <a:off x="2794000" y="804863"/>
              <a:ext cx="14288" cy="15875"/>
            </a:xfrm>
            <a:custGeom>
              <a:avLst/>
              <a:gdLst>
                <a:gd name="T0" fmla="*/ 0 w 1"/>
                <a:gd name="T1" fmla="*/ 0 h 1"/>
                <a:gd name="T2" fmla="*/ 1 w 1"/>
                <a:gd name="T3" fmla="*/ 0 h 1"/>
                <a:gd name="T4" fmla="*/ 1 w 1"/>
                <a:gd name="T5" fmla="*/ 0 h 1"/>
                <a:gd name="T6" fmla="*/ 1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1" y="0"/>
                  </a:cubicBezTo>
                  <a:cubicBezTo>
                    <a:pt x="1" y="0"/>
                    <a:pt x="1" y="0"/>
                    <a:pt x="1" y="0"/>
                  </a:cubicBezTo>
                  <a:cubicBezTo>
                    <a:pt x="1" y="1"/>
                    <a:pt x="1" y="1"/>
                    <a:pt x="1" y="1"/>
                  </a:cubicBezTo>
                  <a:cubicBezTo>
                    <a:pt x="0" y="0"/>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3" name="Freeform 43"/>
            <p:cNvSpPr/>
            <p:nvPr/>
          </p:nvSpPr>
          <p:spPr bwMode="auto">
            <a:xfrm>
              <a:off x="2417763" y="558801"/>
              <a:ext cx="14288" cy="14287"/>
            </a:xfrm>
            <a:custGeom>
              <a:avLst/>
              <a:gdLst>
                <a:gd name="T0" fmla="*/ 0 w 1"/>
                <a:gd name="T1" fmla="*/ 0 h 1"/>
                <a:gd name="T2" fmla="*/ 0 w 1"/>
                <a:gd name="T3" fmla="*/ 0 h 1"/>
                <a:gd name="T4" fmla="*/ 1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1" y="0"/>
                    <a:pt x="1" y="0"/>
                    <a:pt x="1" y="0"/>
                  </a:cubicBezTo>
                  <a:cubicBezTo>
                    <a:pt x="1" y="1"/>
                    <a:pt x="1"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4" name="Freeform 44"/>
            <p:cNvSpPr/>
            <p:nvPr/>
          </p:nvSpPr>
          <p:spPr bwMode="auto">
            <a:xfrm>
              <a:off x="1484313" y="1082675"/>
              <a:ext cx="14288" cy="158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1"/>
                    <a:pt x="0" y="1"/>
                  </a:cubicBezTo>
                  <a:cubicBezTo>
                    <a:pt x="0" y="1"/>
                    <a:pt x="1"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5" name="Freeform 45"/>
            <p:cNvSpPr/>
            <p:nvPr/>
          </p:nvSpPr>
          <p:spPr bwMode="auto">
            <a:xfrm>
              <a:off x="820738" y="804863"/>
              <a:ext cx="15875" cy="15875"/>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1" y="0"/>
                    <a:pt x="1" y="0"/>
                  </a:cubicBezTo>
                  <a:cubicBezTo>
                    <a:pt x="1" y="0"/>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6" name="Freeform 46"/>
            <p:cNvSpPr/>
            <p:nvPr/>
          </p:nvSpPr>
          <p:spPr bwMode="auto">
            <a:xfrm>
              <a:off x="2538413" y="588963"/>
              <a:ext cx="30163" cy="0"/>
            </a:xfrm>
            <a:custGeom>
              <a:avLst/>
              <a:gdLst>
                <a:gd name="T0" fmla="*/ 2 w 2"/>
                <a:gd name="T1" fmla="*/ 2 w 2"/>
                <a:gd name="T2" fmla="*/ 1 w 2"/>
                <a:gd name="T3" fmla="*/ 0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2" y="0"/>
                    <a:pt x="2" y="0"/>
                  </a:cubicBezTo>
                  <a:cubicBezTo>
                    <a:pt x="1" y="0"/>
                    <a:pt x="1" y="0"/>
                    <a:pt x="1" y="0"/>
                  </a:cubicBezTo>
                  <a:cubicBezTo>
                    <a:pt x="0" y="0"/>
                    <a:pt x="0"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7" name="Freeform 47"/>
            <p:cNvSpPr/>
            <p:nvPr/>
          </p:nvSpPr>
          <p:spPr bwMode="auto">
            <a:xfrm>
              <a:off x="2824163" y="1438275"/>
              <a:ext cx="14288" cy="14287"/>
            </a:xfrm>
            <a:custGeom>
              <a:avLst/>
              <a:gdLst>
                <a:gd name="T0" fmla="*/ 0 w 1"/>
                <a:gd name="T1" fmla="*/ 0 h 1"/>
                <a:gd name="T2" fmla="*/ 0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1" y="1"/>
                    <a:pt x="0" y="1"/>
                  </a:cubicBez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8" name="Freeform 48"/>
            <p:cNvSpPr/>
            <p:nvPr/>
          </p:nvSpPr>
          <p:spPr bwMode="auto">
            <a:xfrm>
              <a:off x="2041525" y="1406525"/>
              <a:ext cx="14288" cy="15875"/>
            </a:xfrm>
            <a:custGeom>
              <a:avLst/>
              <a:gdLst>
                <a:gd name="T0" fmla="*/ 0 w 1"/>
                <a:gd name="T1" fmla="*/ 1 h 1"/>
                <a:gd name="T2" fmla="*/ 0 w 1"/>
                <a:gd name="T3" fmla="*/ 0 h 1"/>
                <a:gd name="T4" fmla="*/ 1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0" y="0"/>
                    <a:pt x="0" y="0"/>
                  </a:cubicBezTo>
                  <a:cubicBezTo>
                    <a:pt x="1" y="0"/>
                    <a:pt x="1" y="1"/>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9" name="Freeform 49"/>
            <p:cNvSpPr/>
            <p:nvPr/>
          </p:nvSpPr>
          <p:spPr bwMode="auto">
            <a:xfrm>
              <a:off x="1920875" y="635000"/>
              <a:ext cx="14288"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0" name="Freeform 50"/>
            <p:cNvSpPr/>
            <p:nvPr/>
          </p:nvSpPr>
          <p:spPr bwMode="auto">
            <a:xfrm>
              <a:off x="2055813" y="1500188"/>
              <a:ext cx="15875" cy="14287"/>
            </a:xfrm>
            <a:custGeom>
              <a:avLst/>
              <a:gdLst>
                <a:gd name="T0" fmla="*/ 0 w 1"/>
                <a:gd name="T1" fmla="*/ 0 h 1"/>
                <a:gd name="T2" fmla="*/ 0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0"/>
                    <a:pt x="0" y="0"/>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1" name="Freeform 51"/>
            <p:cNvSpPr/>
            <p:nvPr/>
          </p:nvSpPr>
          <p:spPr bwMode="auto">
            <a:xfrm>
              <a:off x="2025650" y="1314450"/>
              <a:ext cx="15875"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0" y="1"/>
                    <a:pt x="0" y="1"/>
                    <a:pt x="0" y="1"/>
                  </a:cubicBezTo>
                  <a:cubicBezTo>
                    <a:pt x="0" y="1"/>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2" name="Freeform 52"/>
            <p:cNvSpPr/>
            <p:nvPr/>
          </p:nvSpPr>
          <p:spPr bwMode="auto">
            <a:xfrm>
              <a:off x="1031875" y="774700"/>
              <a:ext cx="15875" cy="0"/>
            </a:xfrm>
            <a:custGeom>
              <a:avLst/>
              <a:gdLst>
                <a:gd name="T0" fmla="*/ 0 w 1"/>
                <a:gd name="T1" fmla="*/ 0 w 1"/>
                <a:gd name="T2" fmla="*/ 1 w 1"/>
                <a:gd name="T3" fmla="*/ 1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3" name="Freeform 53"/>
            <p:cNvSpPr/>
            <p:nvPr/>
          </p:nvSpPr>
          <p:spPr bwMode="auto">
            <a:xfrm>
              <a:off x="715963" y="1112838"/>
              <a:ext cx="0" cy="15875"/>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0"/>
                  </a:cubicBez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4" name="Oval 54"/>
            <p:cNvSpPr>
              <a:spLocks noChangeArrowheads="1"/>
            </p:cNvSpPr>
            <p:nvPr/>
          </p:nvSpPr>
          <p:spPr bwMode="auto">
            <a:xfrm>
              <a:off x="2190750" y="558801"/>
              <a:ext cx="1588" cy="142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5" name="Freeform 55"/>
            <p:cNvSpPr/>
            <p:nvPr/>
          </p:nvSpPr>
          <p:spPr bwMode="auto">
            <a:xfrm>
              <a:off x="911225" y="1098550"/>
              <a:ext cx="15875" cy="0"/>
            </a:xfrm>
            <a:custGeom>
              <a:avLst/>
              <a:gdLst>
                <a:gd name="T0" fmla="*/ 1 w 1"/>
                <a:gd name="T1" fmla="*/ 1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6" name="Freeform 56"/>
            <p:cNvSpPr/>
            <p:nvPr/>
          </p:nvSpPr>
          <p:spPr bwMode="auto">
            <a:xfrm>
              <a:off x="520700" y="1004888"/>
              <a:ext cx="14288"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7" name="Freeform 57"/>
            <p:cNvSpPr/>
            <p:nvPr/>
          </p:nvSpPr>
          <p:spPr bwMode="auto">
            <a:xfrm>
              <a:off x="2071688" y="619125"/>
              <a:ext cx="14288" cy="15875"/>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1"/>
                    <a:pt x="0"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8" name="Freeform 58"/>
            <p:cNvSpPr/>
            <p:nvPr/>
          </p:nvSpPr>
          <p:spPr bwMode="auto">
            <a:xfrm>
              <a:off x="2146300" y="1468438"/>
              <a:ext cx="14288"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1"/>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9" name="Freeform 59"/>
            <p:cNvSpPr/>
            <p:nvPr/>
          </p:nvSpPr>
          <p:spPr bwMode="auto">
            <a:xfrm>
              <a:off x="1047750" y="774700"/>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0" name="Freeform 60"/>
            <p:cNvSpPr/>
            <p:nvPr/>
          </p:nvSpPr>
          <p:spPr bwMode="auto">
            <a:xfrm>
              <a:off x="2055813" y="619125"/>
              <a:ext cx="0" cy="15875"/>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1" name="Freeform 61"/>
            <p:cNvSpPr/>
            <p:nvPr/>
          </p:nvSpPr>
          <p:spPr bwMode="auto">
            <a:xfrm>
              <a:off x="911225" y="1004888"/>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2" name="Oval 62"/>
            <p:cNvSpPr>
              <a:spLocks noChangeArrowheads="1"/>
            </p:cNvSpPr>
            <p:nvPr/>
          </p:nvSpPr>
          <p:spPr bwMode="auto">
            <a:xfrm>
              <a:off x="609600" y="12985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3" name="Freeform 63"/>
            <p:cNvSpPr/>
            <p:nvPr/>
          </p:nvSpPr>
          <p:spPr bwMode="auto">
            <a:xfrm>
              <a:off x="2357438" y="558801"/>
              <a:ext cx="0" cy="142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4" name="Oval 64"/>
            <p:cNvSpPr>
              <a:spLocks noChangeArrowheads="1"/>
            </p:cNvSpPr>
            <p:nvPr/>
          </p:nvSpPr>
          <p:spPr bwMode="auto">
            <a:xfrm>
              <a:off x="2176463" y="131445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5" name="Freeform 65"/>
            <p:cNvSpPr/>
            <p:nvPr/>
          </p:nvSpPr>
          <p:spPr bwMode="auto">
            <a:xfrm>
              <a:off x="2447925" y="558801"/>
              <a:ext cx="14288" cy="14287"/>
            </a:xfrm>
            <a:custGeom>
              <a:avLst/>
              <a:gdLst>
                <a:gd name="T0" fmla="*/ 0 w 1"/>
                <a:gd name="T1" fmla="*/ 0 h 1"/>
                <a:gd name="T2" fmla="*/ 1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1" y="1"/>
                    <a:pt x="1"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6" name="Oval 66"/>
            <p:cNvSpPr>
              <a:spLocks noChangeArrowheads="1"/>
            </p:cNvSpPr>
            <p:nvPr/>
          </p:nvSpPr>
          <p:spPr bwMode="auto">
            <a:xfrm>
              <a:off x="896938" y="10048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7" name="Freeform 67"/>
            <p:cNvSpPr/>
            <p:nvPr/>
          </p:nvSpPr>
          <p:spPr bwMode="auto">
            <a:xfrm>
              <a:off x="866775" y="1282700"/>
              <a:ext cx="14288" cy="15875"/>
            </a:xfrm>
            <a:custGeom>
              <a:avLst/>
              <a:gdLst>
                <a:gd name="T0" fmla="*/ 1 w 1"/>
                <a:gd name="T1" fmla="*/ 0 h 1"/>
                <a:gd name="T2" fmla="*/ 1 w 1"/>
                <a:gd name="T3" fmla="*/ 0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0"/>
                    <a:pt x="1" y="1"/>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8" name="Oval 68"/>
            <p:cNvSpPr>
              <a:spLocks noChangeArrowheads="1"/>
            </p:cNvSpPr>
            <p:nvPr/>
          </p:nvSpPr>
          <p:spPr bwMode="auto">
            <a:xfrm>
              <a:off x="1784350" y="1514475"/>
              <a:ext cx="15875"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9" name="Oval 69"/>
            <p:cNvSpPr>
              <a:spLocks noChangeArrowheads="1"/>
            </p:cNvSpPr>
            <p:nvPr/>
          </p:nvSpPr>
          <p:spPr bwMode="auto">
            <a:xfrm>
              <a:off x="1589088" y="8207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0" name="Freeform 70"/>
            <p:cNvSpPr/>
            <p:nvPr/>
          </p:nvSpPr>
          <p:spPr bwMode="auto">
            <a:xfrm>
              <a:off x="927100" y="8207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1" name="Oval 71"/>
            <p:cNvSpPr>
              <a:spLocks noChangeArrowheads="1"/>
            </p:cNvSpPr>
            <p:nvPr/>
          </p:nvSpPr>
          <p:spPr bwMode="auto">
            <a:xfrm>
              <a:off x="760413" y="1112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2" name="Oval 72"/>
            <p:cNvSpPr>
              <a:spLocks noChangeArrowheads="1"/>
            </p:cNvSpPr>
            <p:nvPr/>
          </p:nvSpPr>
          <p:spPr bwMode="auto">
            <a:xfrm>
              <a:off x="820738" y="10668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3" name="Freeform 73"/>
            <p:cNvSpPr/>
            <p:nvPr/>
          </p:nvSpPr>
          <p:spPr bwMode="auto">
            <a:xfrm>
              <a:off x="2733675" y="836613"/>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4" name="Freeform 74"/>
            <p:cNvSpPr/>
            <p:nvPr/>
          </p:nvSpPr>
          <p:spPr bwMode="auto">
            <a:xfrm>
              <a:off x="820738" y="8207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5" name="Freeform 75"/>
            <p:cNvSpPr/>
            <p:nvPr/>
          </p:nvSpPr>
          <p:spPr bwMode="auto">
            <a:xfrm>
              <a:off x="730250" y="836613"/>
              <a:ext cx="15875" cy="0"/>
            </a:xfrm>
            <a:custGeom>
              <a:avLst/>
              <a:gdLst>
                <a:gd name="T0" fmla="*/ 1 w 1"/>
                <a:gd name="T1" fmla="*/ 1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6" name="Freeform 76"/>
            <p:cNvSpPr/>
            <p:nvPr/>
          </p:nvSpPr>
          <p:spPr bwMode="auto">
            <a:xfrm>
              <a:off x="836613" y="804863"/>
              <a:ext cx="14288" cy="15875"/>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0"/>
                    <a:pt x="1" y="0"/>
                    <a:pt x="1" y="0"/>
                  </a:cubicBez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7" name="Oval 77"/>
            <p:cNvSpPr>
              <a:spLocks noChangeArrowheads="1"/>
            </p:cNvSpPr>
            <p:nvPr/>
          </p:nvSpPr>
          <p:spPr bwMode="auto">
            <a:xfrm>
              <a:off x="2130425" y="14843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8" name="Freeform 78"/>
            <p:cNvSpPr/>
            <p:nvPr/>
          </p:nvSpPr>
          <p:spPr bwMode="auto">
            <a:xfrm>
              <a:off x="1106488" y="944563"/>
              <a:ext cx="0" cy="14287"/>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1"/>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9" name="Freeform 79"/>
            <p:cNvSpPr/>
            <p:nvPr/>
          </p:nvSpPr>
          <p:spPr bwMode="auto">
            <a:xfrm>
              <a:off x="1603375" y="774700"/>
              <a:ext cx="0" cy="14287"/>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0" name="Freeform 80"/>
            <p:cNvSpPr/>
            <p:nvPr/>
          </p:nvSpPr>
          <p:spPr bwMode="auto">
            <a:xfrm>
              <a:off x="2703513" y="804863"/>
              <a:ext cx="142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1" name="Oval 81"/>
            <p:cNvSpPr>
              <a:spLocks noChangeArrowheads="1"/>
            </p:cNvSpPr>
            <p:nvPr/>
          </p:nvSpPr>
          <p:spPr bwMode="auto">
            <a:xfrm>
              <a:off x="1844675" y="14382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2" name="Oval 82"/>
            <p:cNvSpPr>
              <a:spLocks noChangeArrowheads="1"/>
            </p:cNvSpPr>
            <p:nvPr/>
          </p:nvSpPr>
          <p:spPr bwMode="auto">
            <a:xfrm>
              <a:off x="850900" y="10668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3" name="Oval 83"/>
            <p:cNvSpPr>
              <a:spLocks noChangeArrowheads="1"/>
            </p:cNvSpPr>
            <p:nvPr/>
          </p:nvSpPr>
          <p:spPr bwMode="auto">
            <a:xfrm>
              <a:off x="1814513" y="6350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4" name="Freeform 84"/>
            <p:cNvSpPr/>
            <p:nvPr/>
          </p:nvSpPr>
          <p:spPr bwMode="auto">
            <a:xfrm>
              <a:off x="1408113" y="1500188"/>
              <a:ext cx="0" cy="142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5" name="Freeform 85"/>
            <p:cNvSpPr/>
            <p:nvPr/>
          </p:nvSpPr>
          <p:spPr bwMode="auto">
            <a:xfrm>
              <a:off x="2130425" y="974725"/>
              <a:ext cx="15875"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6" name="Freeform 86"/>
            <p:cNvSpPr/>
            <p:nvPr/>
          </p:nvSpPr>
          <p:spPr bwMode="auto">
            <a:xfrm>
              <a:off x="2176463" y="1468438"/>
              <a:ext cx="0" cy="15875"/>
            </a:xfrm>
            <a:custGeom>
              <a:avLst/>
              <a:gdLst>
                <a:gd name="T0" fmla="*/ 0 h 1"/>
                <a:gd name="T1" fmla="*/ 0 h 1"/>
                <a:gd name="T2" fmla="*/ 0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0"/>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7" name="Oval 87"/>
            <p:cNvSpPr>
              <a:spLocks noChangeArrowheads="1"/>
            </p:cNvSpPr>
            <p:nvPr/>
          </p:nvSpPr>
          <p:spPr bwMode="auto">
            <a:xfrm>
              <a:off x="2747963" y="7889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8" name="Oval 88"/>
            <p:cNvSpPr>
              <a:spLocks noChangeArrowheads="1"/>
            </p:cNvSpPr>
            <p:nvPr/>
          </p:nvSpPr>
          <p:spPr bwMode="auto">
            <a:xfrm>
              <a:off x="595313" y="10366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9" name="Freeform 89"/>
            <p:cNvSpPr/>
            <p:nvPr/>
          </p:nvSpPr>
          <p:spPr bwMode="auto">
            <a:xfrm>
              <a:off x="911225" y="820738"/>
              <a:ext cx="158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0" name="Freeform 90"/>
            <p:cNvSpPr/>
            <p:nvPr/>
          </p:nvSpPr>
          <p:spPr bwMode="auto">
            <a:xfrm>
              <a:off x="1001713" y="882650"/>
              <a:ext cx="0" cy="14287"/>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1" name="Oval 91"/>
            <p:cNvSpPr>
              <a:spLocks noChangeArrowheads="1"/>
            </p:cNvSpPr>
            <p:nvPr/>
          </p:nvSpPr>
          <p:spPr bwMode="auto">
            <a:xfrm>
              <a:off x="987425" y="9906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2" name="Oval 92"/>
            <p:cNvSpPr>
              <a:spLocks noChangeArrowheads="1"/>
            </p:cNvSpPr>
            <p:nvPr/>
          </p:nvSpPr>
          <p:spPr bwMode="auto">
            <a:xfrm>
              <a:off x="1017588" y="10048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3" name="Oval 93"/>
            <p:cNvSpPr>
              <a:spLocks noChangeArrowheads="1"/>
            </p:cNvSpPr>
            <p:nvPr/>
          </p:nvSpPr>
          <p:spPr bwMode="auto">
            <a:xfrm>
              <a:off x="2206625" y="604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4" name="Freeform 94"/>
            <p:cNvSpPr/>
            <p:nvPr/>
          </p:nvSpPr>
          <p:spPr bwMode="auto">
            <a:xfrm>
              <a:off x="1693863" y="102076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5" name="Freeform 95"/>
            <p:cNvSpPr/>
            <p:nvPr/>
          </p:nvSpPr>
          <p:spPr bwMode="auto">
            <a:xfrm>
              <a:off x="2432050" y="604838"/>
              <a:ext cx="158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6" name="Freeform 96"/>
            <p:cNvSpPr/>
            <p:nvPr/>
          </p:nvSpPr>
          <p:spPr bwMode="auto">
            <a:xfrm>
              <a:off x="836613" y="804863"/>
              <a:ext cx="0" cy="1587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7" name="Freeform 97"/>
            <p:cNvSpPr/>
            <p:nvPr/>
          </p:nvSpPr>
          <p:spPr bwMode="auto">
            <a:xfrm>
              <a:off x="2447925" y="604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8" name="Oval 98"/>
            <p:cNvSpPr>
              <a:spLocks noChangeArrowheads="1"/>
            </p:cNvSpPr>
            <p:nvPr/>
          </p:nvSpPr>
          <p:spPr bwMode="auto">
            <a:xfrm>
              <a:off x="1273175" y="8509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9" name="Oval 99"/>
            <p:cNvSpPr>
              <a:spLocks noChangeArrowheads="1"/>
            </p:cNvSpPr>
            <p:nvPr/>
          </p:nvSpPr>
          <p:spPr bwMode="auto">
            <a:xfrm>
              <a:off x="2327275" y="6191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0" name="Oval 100"/>
            <p:cNvSpPr>
              <a:spLocks noChangeArrowheads="1"/>
            </p:cNvSpPr>
            <p:nvPr/>
          </p:nvSpPr>
          <p:spPr bwMode="auto">
            <a:xfrm>
              <a:off x="2160588" y="131445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1" name="Oval 101"/>
            <p:cNvSpPr>
              <a:spLocks noChangeArrowheads="1"/>
            </p:cNvSpPr>
            <p:nvPr/>
          </p:nvSpPr>
          <p:spPr bwMode="auto">
            <a:xfrm>
              <a:off x="1377950" y="8366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2" name="Freeform 102"/>
            <p:cNvSpPr/>
            <p:nvPr/>
          </p:nvSpPr>
          <p:spPr bwMode="auto">
            <a:xfrm>
              <a:off x="2854325" y="85090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3" name="Oval 103"/>
            <p:cNvSpPr>
              <a:spLocks noChangeArrowheads="1"/>
            </p:cNvSpPr>
            <p:nvPr/>
          </p:nvSpPr>
          <p:spPr bwMode="auto">
            <a:xfrm>
              <a:off x="2492375" y="14065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4" name="Freeform 104"/>
            <p:cNvSpPr/>
            <p:nvPr/>
          </p:nvSpPr>
          <p:spPr bwMode="auto">
            <a:xfrm>
              <a:off x="1498600" y="1082675"/>
              <a:ext cx="0" cy="15875"/>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5" name="Oval 105"/>
            <p:cNvSpPr>
              <a:spLocks noChangeArrowheads="1"/>
            </p:cNvSpPr>
            <p:nvPr/>
          </p:nvSpPr>
          <p:spPr bwMode="auto">
            <a:xfrm>
              <a:off x="2854325" y="145256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6" name="Oval 106"/>
            <p:cNvSpPr>
              <a:spLocks noChangeArrowheads="1"/>
            </p:cNvSpPr>
            <p:nvPr/>
          </p:nvSpPr>
          <p:spPr bwMode="auto">
            <a:xfrm>
              <a:off x="866775" y="8366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7" name="Freeform 107"/>
            <p:cNvSpPr/>
            <p:nvPr/>
          </p:nvSpPr>
          <p:spPr bwMode="auto">
            <a:xfrm>
              <a:off x="1603375" y="774700"/>
              <a:ext cx="15875" cy="14287"/>
            </a:xfrm>
            <a:custGeom>
              <a:avLst/>
              <a:gdLst>
                <a:gd name="T0" fmla="*/ 0 w 1"/>
                <a:gd name="T1" fmla="*/ 0 h 1"/>
                <a:gd name="T2" fmla="*/ 1 w 1"/>
                <a:gd name="T3" fmla="*/ 1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1" y="1"/>
                    <a:pt x="1" y="1"/>
                  </a:cubicBezTo>
                  <a:cubicBezTo>
                    <a:pt x="1" y="1"/>
                    <a:pt x="1" y="1"/>
                    <a:pt x="1"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8" name="Freeform 108"/>
            <p:cNvSpPr/>
            <p:nvPr/>
          </p:nvSpPr>
          <p:spPr bwMode="auto">
            <a:xfrm>
              <a:off x="1196975"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9" name="Oval 109"/>
            <p:cNvSpPr>
              <a:spLocks noChangeArrowheads="1"/>
            </p:cNvSpPr>
            <p:nvPr/>
          </p:nvSpPr>
          <p:spPr bwMode="auto">
            <a:xfrm>
              <a:off x="2116138" y="14843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0" name="Freeform 110"/>
            <p:cNvSpPr/>
            <p:nvPr/>
          </p:nvSpPr>
          <p:spPr bwMode="auto">
            <a:xfrm>
              <a:off x="1814513" y="1500188"/>
              <a:ext cx="0" cy="14287"/>
            </a:xfrm>
            <a:custGeom>
              <a:avLst/>
              <a:gdLst>
                <a:gd name="T0" fmla="*/ 0 h 1"/>
                <a:gd name="T1" fmla="*/ 0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1" name="Oval 111"/>
            <p:cNvSpPr>
              <a:spLocks noChangeArrowheads="1"/>
            </p:cNvSpPr>
            <p:nvPr/>
          </p:nvSpPr>
          <p:spPr bwMode="auto">
            <a:xfrm>
              <a:off x="1136650"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2" name="Freeform 112"/>
            <p:cNvSpPr/>
            <p:nvPr/>
          </p:nvSpPr>
          <p:spPr bwMode="auto">
            <a:xfrm>
              <a:off x="2176463" y="14684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3" name="Rectangle 113"/>
            <p:cNvSpPr>
              <a:spLocks noChangeArrowheads="1"/>
            </p:cNvSpPr>
            <p:nvPr/>
          </p:nvSpPr>
          <p:spPr bwMode="auto">
            <a:xfrm>
              <a:off x="625475" y="117475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4" name="Oval 114"/>
            <p:cNvSpPr>
              <a:spLocks noChangeArrowheads="1"/>
            </p:cNvSpPr>
            <p:nvPr/>
          </p:nvSpPr>
          <p:spPr bwMode="auto">
            <a:xfrm>
              <a:off x="2100263" y="6350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5" name="Freeform 115"/>
            <p:cNvSpPr/>
            <p:nvPr/>
          </p:nvSpPr>
          <p:spPr bwMode="auto">
            <a:xfrm>
              <a:off x="850900" y="8366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6" name="Freeform 116"/>
            <p:cNvSpPr/>
            <p:nvPr/>
          </p:nvSpPr>
          <p:spPr bwMode="auto">
            <a:xfrm>
              <a:off x="2552700" y="14382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7" name="Freeform 117"/>
            <p:cNvSpPr/>
            <p:nvPr/>
          </p:nvSpPr>
          <p:spPr bwMode="auto">
            <a:xfrm>
              <a:off x="1106488" y="75882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8" name="Freeform 118"/>
            <p:cNvSpPr/>
            <p:nvPr/>
          </p:nvSpPr>
          <p:spPr bwMode="auto">
            <a:xfrm>
              <a:off x="2914650" y="1500188"/>
              <a:ext cx="0" cy="14287"/>
            </a:xfrm>
            <a:custGeom>
              <a:avLst/>
              <a:gdLst>
                <a:gd name="T0" fmla="*/ 0 h 1"/>
                <a:gd name="T1" fmla="*/ 0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9" name="Freeform 119"/>
            <p:cNvSpPr/>
            <p:nvPr/>
          </p:nvSpPr>
          <p:spPr bwMode="auto">
            <a:xfrm>
              <a:off x="1468438" y="1098550"/>
              <a:ext cx="158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0" name="Oval 120"/>
            <p:cNvSpPr>
              <a:spLocks noChangeArrowheads="1"/>
            </p:cNvSpPr>
            <p:nvPr/>
          </p:nvSpPr>
          <p:spPr bwMode="auto">
            <a:xfrm>
              <a:off x="1438275" y="9906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1" name="Oval 121"/>
            <p:cNvSpPr>
              <a:spLocks noChangeArrowheads="1"/>
            </p:cNvSpPr>
            <p:nvPr/>
          </p:nvSpPr>
          <p:spPr bwMode="auto">
            <a:xfrm>
              <a:off x="2838450" y="15144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2" name="Oval 122"/>
            <p:cNvSpPr>
              <a:spLocks noChangeArrowheads="1"/>
            </p:cNvSpPr>
            <p:nvPr/>
          </p:nvSpPr>
          <p:spPr bwMode="auto">
            <a:xfrm>
              <a:off x="1152525"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3" name="Oval 123"/>
            <p:cNvSpPr>
              <a:spLocks noChangeArrowheads="1"/>
            </p:cNvSpPr>
            <p:nvPr/>
          </p:nvSpPr>
          <p:spPr bwMode="auto">
            <a:xfrm>
              <a:off x="1136650"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4" name="Rectangle 124"/>
            <p:cNvSpPr>
              <a:spLocks noChangeArrowheads="1"/>
            </p:cNvSpPr>
            <p:nvPr/>
          </p:nvSpPr>
          <p:spPr bwMode="auto">
            <a:xfrm>
              <a:off x="911225" y="1004888"/>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5" name="Freeform 125"/>
            <p:cNvSpPr/>
            <p:nvPr/>
          </p:nvSpPr>
          <p:spPr bwMode="auto">
            <a:xfrm>
              <a:off x="2116138" y="14843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6" name="Freeform 126"/>
            <p:cNvSpPr/>
            <p:nvPr/>
          </p:nvSpPr>
          <p:spPr bwMode="auto">
            <a:xfrm>
              <a:off x="1062038" y="77470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7" name="Freeform 127"/>
            <p:cNvSpPr/>
            <p:nvPr/>
          </p:nvSpPr>
          <p:spPr bwMode="auto">
            <a:xfrm>
              <a:off x="2130425" y="1468438"/>
              <a:ext cx="0" cy="1587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8" name="Freeform 128"/>
            <p:cNvSpPr/>
            <p:nvPr/>
          </p:nvSpPr>
          <p:spPr bwMode="auto">
            <a:xfrm>
              <a:off x="2130425" y="1484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9" name="Rectangle 129"/>
            <p:cNvSpPr>
              <a:spLocks noChangeArrowheads="1"/>
            </p:cNvSpPr>
            <p:nvPr/>
          </p:nvSpPr>
          <p:spPr bwMode="auto">
            <a:xfrm>
              <a:off x="776288" y="1052513"/>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0" name="Rectangle 130"/>
            <p:cNvSpPr>
              <a:spLocks noChangeArrowheads="1"/>
            </p:cNvSpPr>
            <p:nvPr/>
          </p:nvSpPr>
          <p:spPr bwMode="auto">
            <a:xfrm>
              <a:off x="2717800" y="804863"/>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1" name="Freeform 131"/>
            <p:cNvSpPr/>
            <p:nvPr/>
          </p:nvSpPr>
          <p:spPr bwMode="auto">
            <a:xfrm>
              <a:off x="1212850" y="1098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2" name="Freeform 132"/>
            <p:cNvSpPr/>
            <p:nvPr/>
          </p:nvSpPr>
          <p:spPr bwMode="auto">
            <a:xfrm>
              <a:off x="850900" y="8366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3" name="Freeform 133"/>
            <p:cNvSpPr/>
            <p:nvPr/>
          </p:nvSpPr>
          <p:spPr bwMode="auto">
            <a:xfrm>
              <a:off x="1212850" y="1098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4" name="Rectangle 134"/>
            <p:cNvSpPr>
              <a:spLocks noChangeArrowheads="1"/>
            </p:cNvSpPr>
            <p:nvPr/>
          </p:nvSpPr>
          <p:spPr bwMode="auto">
            <a:xfrm>
              <a:off x="2417763" y="558801"/>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5" name="Oval 135"/>
            <p:cNvSpPr>
              <a:spLocks noChangeArrowheads="1"/>
            </p:cNvSpPr>
            <p:nvPr/>
          </p:nvSpPr>
          <p:spPr bwMode="auto">
            <a:xfrm>
              <a:off x="2266950" y="145256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6" name="Freeform 136"/>
            <p:cNvSpPr/>
            <p:nvPr/>
          </p:nvSpPr>
          <p:spPr bwMode="auto">
            <a:xfrm>
              <a:off x="2447925" y="604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7" name="Freeform 137"/>
            <p:cNvSpPr/>
            <p:nvPr/>
          </p:nvSpPr>
          <p:spPr bwMode="auto">
            <a:xfrm>
              <a:off x="565150" y="10525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8" name="Rectangle 138"/>
            <p:cNvSpPr>
              <a:spLocks noChangeArrowheads="1"/>
            </p:cNvSpPr>
            <p:nvPr/>
          </p:nvSpPr>
          <p:spPr bwMode="auto">
            <a:xfrm>
              <a:off x="3049588" y="1144588"/>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9" name="Freeform 139"/>
            <p:cNvSpPr/>
            <p:nvPr/>
          </p:nvSpPr>
          <p:spPr bwMode="auto">
            <a:xfrm>
              <a:off x="1800225" y="15144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0" name="Freeform 140"/>
            <p:cNvSpPr/>
            <p:nvPr/>
          </p:nvSpPr>
          <p:spPr bwMode="auto">
            <a:xfrm>
              <a:off x="1106488" y="9588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1" name="Freeform 141"/>
            <p:cNvSpPr/>
            <p:nvPr/>
          </p:nvSpPr>
          <p:spPr bwMode="auto">
            <a:xfrm>
              <a:off x="1649413" y="7127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2" name="Oval 142"/>
            <p:cNvSpPr>
              <a:spLocks noChangeArrowheads="1"/>
            </p:cNvSpPr>
            <p:nvPr/>
          </p:nvSpPr>
          <p:spPr bwMode="auto">
            <a:xfrm>
              <a:off x="2417763" y="1112838"/>
              <a:ext cx="14288"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3" name="Freeform 143"/>
            <p:cNvSpPr/>
            <p:nvPr/>
          </p:nvSpPr>
          <p:spPr bwMode="auto">
            <a:xfrm>
              <a:off x="1995488" y="1098550"/>
              <a:ext cx="15875" cy="14287"/>
            </a:xfrm>
            <a:custGeom>
              <a:avLst/>
              <a:gdLst>
                <a:gd name="T0" fmla="*/ 0 w 1"/>
                <a:gd name="T1" fmla="*/ 0 h 1"/>
                <a:gd name="T2" fmla="*/ 0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0" y="0"/>
                  </a:cubicBezTo>
                  <a:cubicBezTo>
                    <a:pt x="0" y="0"/>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4" name="Freeform 144"/>
            <p:cNvSpPr/>
            <p:nvPr/>
          </p:nvSpPr>
          <p:spPr bwMode="auto">
            <a:xfrm>
              <a:off x="2552700" y="1066800"/>
              <a:ext cx="15875" cy="15875"/>
            </a:xfrm>
            <a:custGeom>
              <a:avLst/>
              <a:gdLst>
                <a:gd name="T0" fmla="*/ 0 w 1"/>
                <a:gd name="T1" fmla="*/ 1 h 1"/>
                <a:gd name="T2" fmla="*/ 0 w 1"/>
                <a:gd name="T3" fmla="*/ 1 h 1"/>
                <a:gd name="T4" fmla="*/ 0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1"/>
                    <a:pt x="0" y="0"/>
                    <a:pt x="0" y="1"/>
                  </a:cubicBezTo>
                  <a:cubicBezTo>
                    <a:pt x="0"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5" name="Freeform 145"/>
            <p:cNvSpPr/>
            <p:nvPr/>
          </p:nvSpPr>
          <p:spPr bwMode="auto">
            <a:xfrm>
              <a:off x="1860550" y="1112838"/>
              <a:ext cx="142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6" name="Oval 146"/>
            <p:cNvSpPr>
              <a:spLocks noChangeArrowheads="1"/>
            </p:cNvSpPr>
            <p:nvPr/>
          </p:nvSpPr>
          <p:spPr bwMode="auto">
            <a:xfrm>
              <a:off x="2220913" y="1112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7" name="Freeform 147"/>
            <p:cNvSpPr/>
            <p:nvPr/>
          </p:nvSpPr>
          <p:spPr bwMode="auto">
            <a:xfrm>
              <a:off x="2478088" y="1112838"/>
              <a:ext cx="0" cy="15875"/>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8" name="Freeform 148"/>
            <p:cNvSpPr/>
            <p:nvPr/>
          </p:nvSpPr>
          <p:spPr bwMode="auto">
            <a:xfrm>
              <a:off x="1754188"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9" name="Freeform 149"/>
            <p:cNvSpPr/>
            <p:nvPr/>
          </p:nvSpPr>
          <p:spPr bwMode="auto">
            <a:xfrm>
              <a:off x="1754188"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0" name="Freeform 150"/>
            <p:cNvSpPr/>
            <p:nvPr/>
          </p:nvSpPr>
          <p:spPr bwMode="auto">
            <a:xfrm>
              <a:off x="2432050" y="11128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1" name="Freeform 151"/>
            <p:cNvSpPr/>
            <p:nvPr/>
          </p:nvSpPr>
          <p:spPr bwMode="auto">
            <a:xfrm>
              <a:off x="1649413" y="109855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2" name="Freeform 152"/>
            <p:cNvSpPr/>
            <p:nvPr/>
          </p:nvSpPr>
          <p:spPr bwMode="auto">
            <a:xfrm>
              <a:off x="2071688" y="1036638"/>
              <a:ext cx="14288" cy="15875"/>
            </a:xfrm>
            <a:custGeom>
              <a:avLst/>
              <a:gdLst>
                <a:gd name="T0" fmla="*/ 1 w 1"/>
                <a:gd name="T1" fmla="*/ 0 h 1"/>
                <a:gd name="T2" fmla="*/ 1 w 1"/>
                <a:gd name="T3" fmla="*/ 0 h 1"/>
                <a:gd name="T4" fmla="*/ 0 w 1"/>
                <a:gd name="T5" fmla="*/ 0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1"/>
                    <a:pt x="1"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3" name="Oval 153"/>
            <p:cNvSpPr>
              <a:spLocks noChangeArrowheads="1"/>
            </p:cNvSpPr>
            <p:nvPr/>
          </p:nvSpPr>
          <p:spPr bwMode="auto">
            <a:xfrm>
              <a:off x="2071688" y="10366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4" name="Freeform 154"/>
            <p:cNvSpPr/>
            <p:nvPr/>
          </p:nvSpPr>
          <p:spPr bwMode="auto">
            <a:xfrm>
              <a:off x="2236788" y="10366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5" name="Freeform 155"/>
            <p:cNvSpPr/>
            <p:nvPr/>
          </p:nvSpPr>
          <p:spPr bwMode="auto">
            <a:xfrm>
              <a:off x="1814513" y="866775"/>
              <a:ext cx="60325" cy="15875"/>
            </a:xfrm>
            <a:custGeom>
              <a:avLst/>
              <a:gdLst>
                <a:gd name="T0" fmla="*/ 0 w 4"/>
                <a:gd name="T1" fmla="*/ 1 h 1"/>
                <a:gd name="T2" fmla="*/ 0 w 4"/>
                <a:gd name="T3" fmla="*/ 0 h 1"/>
                <a:gd name="T4" fmla="*/ 3 w 4"/>
                <a:gd name="T5" fmla="*/ 0 h 1"/>
                <a:gd name="T6" fmla="*/ 4 w 4"/>
                <a:gd name="T7" fmla="*/ 0 h 1"/>
                <a:gd name="T8" fmla="*/ 3 w 4"/>
                <a:gd name="T9" fmla="*/ 0 h 1"/>
                <a:gd name="T10" fmla="*/ 1 w 4"/>
                <a:gd name="T11" fmla="*/ 1 h 1"/>
                <a:gd name="T12" fmla="*/ 0 w 4"/>
                <a:gd name="T13" fmla="*/ 1 h 1"/>
                <a:gd name="T14" fmla="*/ 0 w 4"/>
                <a:gd name="T15" fmla="*/ 1 h 1"/>
                <a:gd name="T16" fmla="*/ 0 w 4"/>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0" y="1"/>
                  </a:moveTo>
                  <a:cubicBezTo>
                    <a:pt x="0" y="1"/>
                    <a:pt x="0" y="0"/>
                    <a:pt x="0" y="0"/>
                  </a:cubicBezTo>
                  <a:cubicBezTo>
                    <a:pt x="1" y="1"/>
                    <a:pt x="2" y="0"/>
                    <a:pt x="3" y="0"/>
                  </a:cubicBezTo>
                  <a:cubicBezTo>
                    <a:pt x="3" y="0"/>
                    <a:pt x="4" y="0"/>
                    <a:pt x="4" y="0"/>
                  </a:cubicBezTo>
                  <a:cubicBezTo>
                    <a:pt x="4" y="0"/>
                    <a:pt x="3" y="0"/>
                    <a:pt x="3" y="0"/>
                  </a:cubicBezTo>
                  <a:cubicBezTo>
                    <a:pt x="2" y="0"/>
                    <a:pt x="2" y="0"/>
                    <a:pt x="1" y="1"/>
                  </a:cubicBezTo>
                  <a:cubicBezTo>
                    <a:pt x="1" y="1"/>
                    <a:pt x="1"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6" name="Oval 156"/>
            <p:cNvSpPr>
              <a:spLocks noChangeArrowheads="1"/>
            </p:cNvSpPr>
            <p:nvPr/>
          </p:nvSpPr>
          <p:spPr bwMode="auto">
            <a:xfrm>
              <a:off x="1874838" y="8667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2766060" y="1702435"/>
            <a:ext cx="3611880" cy="922020"/>
          </a:xfrm>
          <a:prstGeom prst="rect">
            <a:avLst/>
          </a:prstGeom>
          <a:noFill/>
        </p:spPr>
        <p:txBody>
          <a:bodyPr wrap="none" rtlCol="0" anchor="t">
            <a:spAutoFit/>
          </a:bodyPr>
          <a:lstStyle/>
          <a:p>
            <a:r>
              <a:rPr altLang="zh-CN" sz="5400" b="1">
                <a:effectLst>
                  <a:outerShdw blurRad="38100" dist="19050" dir="2700000" algn="tl" rotWithShape="0">
                    <a:schemeClr val="dk1">
                      <a:alpha val="40000"/>
                    </a:schemeClr>
                  </a:outerShdw>
                </a:effectLst>
                <a:latin typeface="华文仿宋" panose="02010600040101010101" charset="-122"/>
                <a:ea typeface="华文仿宋" panose="02010600040101010101" charset="-122"/>
                <a:sym typeface="+mn-ea"/>
              </a:rPr>
              <a:t>功能树形图</a:t>
            </a:r>
            <a:endParaRPr lang="zh-CN" altLang="en-US" sz="5400"/>
          </a:p>
        </p:txBody>
      </p:sp>
      <p:grpSp>
        <p:nvGrpSpPr>
          <p:cNvPr id="373" name="组合 372"/>
          <p:cNvGrpSpPr/>
          <p:nvPr/>
        </p:nvGrpSpPr>
        <p:grpSpPr>
          <a:xfrm>
            <a:off x="5756275" y="2034540"/>
            <a:ext cx="1414145" cy="1209040"/>
            <a:chOff x="8481179" y="608582"/>
            <a:chExt cx="2782819" cy="2489089"/>
          </a:xfrm>
        </p:grpSpPr>
        <p:sp>
          <p:nvSpPr>
            <p:cNvPr id="336" name="任意多边形: 形状 335"/>
            <p:cNvSpPr/>
            <p:nvPr/>
          </p:nvSpPr>
          <p:spPr>
            <a:xfrm>
              <a:off x="10801709" y="901040"/>
              <a:ext cx="364247" cy="525400"/>
            </a:xfrm>
            <a:custGeom>
              <a:avLst/>
              <a:gdLst>
                <a:gd name="connsiteX0" fmla="*/ 284741 w 364247"/>
                <a:gd name="connsiteY0" fmla="*/ 192367 h 525400"/>
                <a:gd name="connsiteX1" fmla="*/ 362176 w 364247"/>
                <a:gd name="connsiteY1" fmla="*/ 525400 h 525400"/>
                <a:gd name="connsiteX2" fmla="*/ 79506 w 364247"/>
                <a:gd name="connsiteY2" fmla="*/ 333033 h 525400"/>
                <a:gd name="connsiteX3" fmla="*/ 2071 w 364247"/>
                <a:gd name="connsiteY3" fmla="*/ 0 h 525400"/>
                <a:gd name="connsiteX4" fmla="*/ 284741 w 364247"/>
                <a:gd name="connsiteY4" fmla="*/ 192367 h 52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7" h="525400">
                  <a:moveTo>
                    <a:pt x="284741" y="192367"/>
                  </a:moveTo>
                  <a:cubicBezTo>
                    <a:pt x="384181" y="337453"/>
                    <a:pt x="362176" y="525400"/>
                    <a:pt x="362176" y="525400"/>
                  </a:cubicBezTo>
                  <a:cubicBezTo>
                    <a:pt x="362176" y="525400"/>
                    <a:pt x="178947" y="478118"/>
                    <a:pt x="79506" y="333033"/>
                  </a:cubicBezTo>
                  <a:cubicBezTo>
                    <a:pt x="-19934" y="187948"/>
                    <a:pt x="2071" y="0"/>
                    <a:pt x="2071" y="0"/>
                  </a:cubicBezTo>
                  <a:cubicBezTo>
                    <a:pt x="2071" y="0"/>
                    <a:pt x="185301" y="47282"/>
                    <a:pt x="284741" y="192367"/>
                  </a:cubicBezTo>
                  <a:close/>
                </a:path>
              </a:pathLst>
            </a:custGeom>
            <a:solidFill>
              <a:srgbClr val="2F2E41"/>
            </a:solidFill>
            <a:ln w="3718" cap="flat">
              <a:noFill/>
              <a:prstDash val="solid"/>
              <a:miter/>
            </a:ln>
          </p:spPr>
          <p:txBody>
            <a:bodyPr rtlCol="0" anchor="ctr"/>
            <a:lstStyle/>
            <a:p>
              <a:endParaRPr lang="zh-CN" altLang="en-US"/>
            </a:p>
          </p:txBody>
        </p:sp>
        <p:sp>
          <p:nvSpPr>
            <p:cNvPr id="337" name="任意多边形: 形状 336"/>
            <p:cNvSpPr/>
            <p:nvPr/>
          </p:nvSpPr>
          <p:spPr>
            <a:xfrm>
              <a:off x="11014072" y="795097"/>
              <a:ext cx="249926" cy="635566"/>
            </a:xfrm>
            <a:custGeom>
              <a:avLst/>
              <a:gdLst>
                <a:gd name="connsiteX0" fmla="*/ 829 w 249926"/>
                <a:gd name="connsiteY0" fmla="*/ 326013 h 635566"/>
                <a:gd name="connsiteX1" fmla="*/ 146032 w 249926"/>
                <a:gd name="connsiteY1" fmla="*/ 635567 h 635566"/>
                <a:gd name="connsiteX2" fmla="*/ 249098 w 249926"/>
                <a:gd name="connsiteY2" fmla="*/ 309553 h 635566"/>
                <a:gd name="connsiteX3" fmla="*/ 103894 w 249926"/>
                <a:gd name="connsiteY3" fmla="*/ 0 h 635566"/>
                <a:gd name="connsiteX4" fmla="*/ 829 w 249926"/>
                <a:gd name="connsiteY4" fmla="*/ 326013 h 635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926" h="635566">
                  <a:moveTo>
                    <a:pt x="829" y="326013"/>
                  </a:moveTo>
                  <a:cubicBezTo>
                    <a:pt x="12465" y="501520"/>
                    <a:pt x="146032" y="635567"/>
                    <a:pt x="146032" y="635567"/>
                  </a:cubicBezTo>
                  <a:cubicBezTo>
                    <a:pt x="146032" y="635567"/>
                    <a:pt x="260734" y="485060"/>
                    <a:pt x="249098" y="309553"/>
                  </a:cubicBezTo>
                  <a:cubicBezTo>
                    <a:pt x="237462" y="134046"/>
                    <a:pt x="103894" y="0"/>
                    <a:pt x="103894" y="0"/>
                  </a:cubicBezTo>
                  <a:cubicBezTo>
                    <a:pt x="103894" y="0"/>
                    <a:pt x="-10807" y="150506"/>
                    <a:pt x="829" y="326013"/>
                  </a:cubicBezTo>
                  <a:close/>
                </a:path>
              </a:pathLst>
            </a:custGeom>
            <a:solidFill>
              <a:schemeClr val="accent1"/>
            </a:solidFill>
            <a:ln w="3718" cap="flat">
              <a:noFill/>
              <a:prstDash val="solid"/>
              <a:miter/>
            </a:ln>
          </p:spPr>
          <p:txBody>
            <a:bodyPr rtlCol="0" anchor="ctr"/>
            <a:lstStyle/>
            <a:p>
              <a:endParaRPr lang="zh-CN" altLang="en-US"/>
            </a:p>
          </p:txBody>
        </p:sp>
        <p:sp>
          <p:nvSpPr>
            <p:cNvPr id="338" name="任意多边形: 形状 337"/>
            <p:cNvSpPr/>
            <p:nvPr/>
          </p:nvSpPr>
          <p:spPr>
            <a:xfrm>
              <a:off x="9753174" y="608582"/>
              <a:ext cx="1505287" cy="1935117"/>
            </a:xfrm>
            <a:custGeom>
              <a:avLst/>
              <a:gdLst>
                <a:gd name="connsiteX0" fmla="*/ 120036 w 1505287"/>
                <a:gd name="connsiteY0" fmla="*/ 3619 h 1935117"/>
                <a:gd name="connsiteX1" fmla="*/ 1470122 w 1505287"/>
                <a:gd name="connsiteY1" fmla="*/ 682391 h 1935117"/>
                <a:gd name="connsiteX2" fmla="*/ 1505142 w 1505287"/>
                <a:gd name="connsiteY2" fmla="*/ 743730 h 1935117"/>
                <a:gd name="connsiteX3" fmla="*/ 1426702 w 1505287"/>
                <a:gd name="connsiteY3" fmla="*/ 1905615 h 1935117"/>
                <a:gd name="connsiteX4" fmla="*/ 1393011 w 1505287"/>
                <a:gd name="connsiteY4" fmla="*/ 1935044 h 1935117"/>
                <a:gd name="connsiteX5" fmla="*/ 1380872 w 1505287"/>
                <a:gd name="connsiteY5" fmla="*/ 1931714 h 1935117"/>
                <a:gd name="connsiteX6" fmla="*/ 0 w 1505287"/>
                <a:gd name="connsiteY6" fmla="*/ 1226987 h 1935117"/>
                <a:gd name="connsiteX7" fmla="*/ 70892 w 1505287"/>
                <a:gd name="connsiteY7" fmla="*/ 31943 h 1935117"/>
                <a:gd name="connsiteX8" fmla="*/ 106796 w 1505287"/>
                <a:gd name="connsiteY8" fmla="*/ 61 h 1935117"/>
                <a:gd name="connsiteX9" fmla="*/ 120036 w 1505287"/>
                <a:gd name="connsiteY9" fmla="*/ 3619 h 193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5287" h="1935117">
                  <a:moveTo>
                    <a:pt x="120036" y="3619"/>
                  </a:moveTo>
                  <a:lnTo>
                    <a:pt x="1470122" y="682391"/>
                  </a:lnTo>
                  <a:cubicBezTo>
                    <a:pt x="1493072" y="693930"/>
                    <a:pt x="1506872" y="718100"/>
                    <a:pt x="1505142" y="743730"/>
                  </a:cubicBezTo>
                  <a:lnTo>
                    <a:pt x="1426702" y="1905615"/>
                  </a:lnTo>
                  <a:cubicBezTo>
                    <a:pt x="1425525" y="1923045"/>
                    <a:pt x="1410441" y="1936221"/>
                    <a:pt x="1393011" y="1935044"/>
                  </a:cubicBezTo>
                  <a:cubicBezTo>
                    <a:pt x="1388783" y="1934759"/>
                    <a:pt x="1384654" y="1933626"/>
                    <a:pt x="1380872" y="1931714"/>
                  </a:cubicBezTo>
                  <a:lnTo>
                    <a:pt x="0" y="1226987"/>
                  </a:lnTo>
                  <a:lnTo>
                    <a:pt x="70892" y="31943"/>
                  </a:lnTo>
                  <a:cubicBezTo>
                    <a:pt x="72003" y="13224"/>
                    <a:pt x="88077" y="-1050"/>
                    <a:pt x="106796" y="61"/>
                  </a:cubicBezTo>
                  <a:cubicBezTo>
                    <a:pt x="111405" y="334"/>
                    <a:pt x="115911" y="1545"/>
                    <a:pt x="120036" y="3619"/>
                  </a:cubicBezTo>
                  <a:close/>
                </a:path>
              </a:pathLst>
            </a:custGeom>
            <a:solidFill>
              <a:srgbClr val="D0CDE1"/>
            </a:solidFill>
            <a:ln w="3718" cap="flat">
              <a:noFill/>
              <a:prstDash val="solid"/>
              <a:miter/>
            </a:ln>
          </p:spPr>
          <p:txBody>
            <a:bodyPr rtlCol="0" anchor="ctr"/>
            <a:lstStyle/>
            <a:p>
              <a:endParaRPr lang="zh-CN" altLang="en-US"/>
            </a:p>
          </p:txBody>
        </p:sp>
        <p:sp>
          <p:nvSpPr>
            <p:cNvPr id="339" name="任意多边形: 形状 338"/>
            <p:cNvSpPr/>
            <p:nvPr/>
          </p:nvSpPr>
          <p:spPr>
            <a:xfrm>
              <a:off x="9771661" y="632348"/>
              <a:ext cx="1468313" cy="1887585"/>
            </a:xfrm>
            <a:custGeom>
              <a:avLst/>
              <a:gdLst>
                <a:gd name="connsiteX0" fmla="*/ 117088 w 1468313"/>
                <a:gd name="connsiteY0" fmla="*/ 3530 h 1887585"/>
                <a:gd name="connsiteX1" fmla="*/ 1434012 w 1468313"/>
                <a:gd name="connsiteY1" fmla="*/ 665630 h 1887585"/>
                <a:gd name="connsiteX2" fmla="*/ 1468172 w 1468313"/>
                <a:gd name="connsiteY2" fmla="*/ 725462 h 1887585"/>
                <a:gd name="connsiteX3" fmla="*/ 1391659 w 1468313"/>
                <a:gd name="connsiteY3" fmla="*/ 1858808 h 1887585"/>
                <a:gd name="connsiteX4" fmla="*/ 1358796 w 1468313"/>
                <a:gd name="connsiteY4" fmla="*/ 1887514 h 1887585"/>
                <a:gd name="connsiteX5" fmla="*/ 1346954 w 1468313"/>
                <a:gd name="connsiteY5" fmla="*/ 1884266 h 1887585"/>
                <a:gd name="connsiteX6" fmla="*/ 0 w 1468313"/>
                <a:gd name="connsiteY6" fmla="*/ 1196849 h 1887585"/>
                <a:gd name="connsiteX7" fmla="*/ 69151 w 1468313"/>
                <a:gd name="connsiteY7" fmla="*/ 31158 h 1887585"/>
                <a:gd name="connsiteX8" fmla="*/ 104173 w 1468313"/>
                <a:gd name="connsiteY8" fmla="*/ 59 h 1887585"/>
                <a:gd name="connsiteX9" fmla="*/ 117088 w 1468313"/>
                <a:gd name="connsiteY9" fmla="*/ 3530 h 188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8313" h="1887585">
                  <a:moveTo>
                    <a:pt x="117088" y="3530"/>
                  </a:moveTo>
                  <a:lnTo>
                    <a:pt x="1434012" y="665630"/>
                  </a:lnTo>
                  <a:cubicBezTo>
                    <a:pt x="1456399" y="676885"/>
                    <a:pt x="1469859" y="700462"/>
                    <a:pt x="1468172" y="725462"/>
                  </a:cubicBezTo>
                  <a:lnTo>
                    <a:pt x="1391659" y="1858808"/>
                  </a:lnTo>
                  <a:cubicBezTo>
                    <a:pt x="1390511" y="1875810"/>
                    <a:pt x="1375798" y="1888662"/>
                    <a:pt x="1358796" y="1887514"/>
                  </a:cubicBezTo>
                  <a:cubicBezTo>
                    <a:pt x="1354671" y="1887236"/>
                    <a:pt x="1350644" y="1886131"/>
                    <a:pt x="1346954" y="1884266"/>
                  </a:cubicBezTo>
                  <a:lnTo>
                    <a:pt x="0" y="1196849"/>
                  </a:lnTo>
                  <a:lnTo>
                    <a:pt x="69151" y="31158"/>
                  </a:lnTo>
                  <a:cubicBezTo>
                    <a:pt x="70234" y="12900"/>
                    <a:pt x="85914" y="-1024"/>
                    <a:pt x="104173" y="59"/>
                  </a:cubicBezTo>
                  <a:cubicBezTo>
                    <a:pt x="108669" y="326"/>
                    <a:pt x="113064" y="1507"/>
                    <a:pt x="117088" y="3530"/>
                  </a:cubicBezTo>
                  <a:close/>
                </a:path>
              </a:pathLst>
            </a:custGeom>
            <a:solidFill>
              <a:srgbClr val="3F3D56"/>
            </a:solidFill>
            <a:ln w="3718" cap="flat">
              <a:noFill/>
              <a:prstDash val="solid"/>
              <a:miter/>
            </a:ln>
          </p:spPr>
          <p:txBody>
            <a:bodyPr rtlCol="0" anchor="ctr"/>
            <a:lstStyle/>
            <a:p>
              <a:endParaRPr lang="zh-CN" altLang="en-US"/>
            </a:p>
          </p:txBody>
        </p:sp>
        <p:sp>
          <p:nvSpPr>
            <p:cNvPr id="340" name="任意多边形: 形状 339"/>
            <p:cNvSpPr/>
            <p:nvPr/>
          </p:nvSpPr>
          <p:spPr>
            <a:xfrm>
              <a:off x="9840326" y="720620"/>
              <a:ext cx="1330982" cy="1711040"/>
            </a:xfrm>
            <a:custGeom>
              <a:avLst/>
              <a:gdLst>
                <a:gd name="connsiteX0" fmla="*/ 106137 w 1330982"/>
                <a:gd name="connsiteY0" fmla="*/ 3200 h 1711040"/>
                <a:gd name="connsiteX1" fmla="*/ 1299889 w 1330982"/>
                <a:gd name="connsiteY1" fmla="*/ 603373 h 1711040"/>
                <a:gd name="connsiteX2" fmla="*/ 1330854 w 1330982"/>
                <a:gd name="connsiteY2" fmla="*/ 657610 h 1711040"/>
                <a:gd name="connsiteX3" fmla="*/ 1261498 w 1330982"/>
                <a:gd name="connsiteY3" fmla="*/ 1684954 h 1711040"/>
                <a:gd name="connsiteX4" fmla="*/ 1231708 w 1330982"/>
                <a:gd name="connsiteY4" fmla="*/ 1710976 h 1711040"/>
                <a:gd name="connsiteX5" fmla="*/ 1220974 w 1330982"/>
                <a:gd name="connsiteY5" fmla="*/ 1708032 h 1711040"/>
                <a:gd name="connsiteX6" fmla="*/ 0 w 1330982"/>
                <a:gd name="connsiteY6" fmla="*/ 1084908 h 1711040"/>
                <a:gd name="connsiteX7" fmla="*/ 62684 w 1330982"/>
                <a:gd name="connsiteY7" fmla="*/ 28244 h 1711040"/>
                <a:gd name="connsiteX8" fmla="*/ 94430 w 1330982"/>
                <a:gd name="connsiteY8" fmla="*/ 54 h 1711040"/>
                <a:gd name="connsiteX9" fmla="*/ 106137 w 1330982"/>
                <a:gd name="connsiteY9" fmla="*/ 3200 h 171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0982" h="1711040">
                  <a:moveTo>
                    <a:pt x="106137" y="3200"/>
                  </a:moveTo>
                  <a:lnTo>
                    <a:pt x="1299889" y="603373"/>
                  </a:lnTo>
                  <a:cubicBezTo>
                    <a:pt x="1320182" y="613576"/>
                    <a:pt x="1332384" y="634948"/>
                    <a:pt x="1330854" y="657610"/>
                  </a:cubicBezTo>
                  <a:lnTo>
                    <a:pt x="1261498" y="1684954"/>
                  </a:lnTo>
                  <a:cubicBezTo>
                    <a:pt x="1260457" y="1700366"/>
                    <a:pt x="1247120" y="1712017"/>
                    <a:pt x="1231708" y="1710976"/>
                  </a:cubicBezTo>
                  <a:cubicBezTo>
                    <a:pt x="1227969" y="1710724"/>
                    <a:pt x="1224319" y="1709723"/>
                    <a:pt x="1220974" y="1708032"/>
                  </a:cubicBezTo>
                  <a:lnTo>
                    <a:pt x="0" y="1084908"/>
                  </a:lnTo>
                  <a:lnTo>
                    <a:pt x="62684" y="28244"/>
                  </a:lnTo>
                  <a:cubicBezTo>
                    <a:pt x="63666" y="11693"/>
                    <a:pt x="77879" y="-928"/>
                    <a:pt x="94430" y="54"/>
                  </a:cubicBezTo>
                  <a:cubicBezTo>
                    <a:pt x="98505" y="295"/>
                    <a:pt x="102489" y="1366"/>
                    <a:pt x="106137" y="3200"/>
                  </a:cubicBezTo>
                  <a:close/>
                </a:path>
              </a:pathLst>
            </a:custGeom>
            <a:solidFill>
              <a:srgbClr val="FFFFFF"/>
            </a:solidFill>
            <a:ln w="3718" cap="flat">
              <a:noFill/>
              <a:prstDash val="solid"/>
              <a:miter/>
            </a:ln>
          </p:spPr>
          <p:txBody>
            <a:bodyPr rtlCol="0" anchor="ctr"/>
            <a:lstStyle/>
            <a:p>
              <a:endParaRPr lang="zh-CN" altLang="en-US"/>
            </a:p>
          </p:txBody>
        </p:sp>
        <p:sp>
          <p:nvSpPr>
            <p:cNvPr id="341" name="任意多边形: 形状 340"/>
            <p:cNvSpPr/>
            <p:nvPr/>
          </p:nvSpPr>
          <p:spPr>
            <a:xfrm>
              <a:off x="8694022" y="1825532"/>
              <a:ext cx="2462698" cy="1272138"/>
            </a:xfrm>
            <a:custGeom>
              <a:avLst/>
              <a:gdLst>
                <a:gd name="connsiteX0" fmla="*/ 20668 w 2462698"/>
                <a:gd name="connsiteY0" fmla="*/ 581755 h 1272138"/>
                <a:gd name="connsiteX1" fmla="*/ 1372478 w 2462698"/>
                <a:gd name="connsiteY1" fmla="*/ 1262545 h 1272138"/>
                <a:gd name="connsiteX2" fmla="*/ 1453555 w 2462698"/>
                <a:gd name="connsiteY2" fmla="*/ 1262440 h 1272138"/>
                <a:gd name="connsiteX3" fmla="*/ 2453587 w 2462698"/>
                <a:gd name="connsiteY3" fmla="*/ 754791 h 1272138"/>
                <a:gd name="connsiteX4" fmla="*/ 2459925 w 2462698"/>
                <a:gd name="connsiteY4" fmla="*/ 712641 h 1272138"/>
                <a:gd name="connsiteX5" fmla="*/ 2452531 w 2462698"/>
                <a:gd name="connsiteY5" fmla="*/ 694419 h 1272138"/>
                <a:gd name="connsiteX6" fmla="*/ 2316256 w 2462698"/>
                <a:gd name="connsiteY6" fmla="*/ 622743 h 1272138"/>
                <a:gd name="connsiteX7" fmla="*/ 1170496 w 2462698"/>
                <a:gd name="connsiteY7" fmla="*/ 51078 h 1272138"/>
                <a:gd name="connsiteX8" fmla="*/ 1102041 w 2462698"/>
                <a:gd name="connsiteY8" fmla="*/ 14738 h 1272138"/>
                <a:gd name="connsiteX9" fmla="*/ 984307 w 2462698"/>
                <a:gd name="connsiteY9" fmla="*/ 14262 h 1272138"/>
                <a:gd name="connsiteX10" fmla="*/ 20245 w 2462698"/>
                <a:gd name="connsiteY10" fmla="*/ 515044 h 1272138"/>
                <a:gd name="connsiteX11" fmla="*/ 4190 w 2462698"/>
                <a:gd name="connsiteY11" fmla="*/ 565484 h 1272138"/>
                <a:gd name="connsiteX12" fmla="*/ 20668 w 2462698"/>
                <a:gd name="connsiteY12" fmla="*/ 581755 h 127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2698" h="1272138">
                  <a:moveTo>
                    <a:pt x="20668" y="581755"/>
                  </a:moveTo>
                  <a:lnTo>
                    <a:pt x="1372478" y="1262545"/>
                  </a:lnTo>
                  <a:cubicBezTo>
                    <a:pt x="1397990" y="1275374"/>
                    <a:pt x="1428076" y="1275334"/>
                    <a:pt x="1453555" y="1262440"/>
                  </a:cubicBezTo>
                  <a:lnTo>
                    <a:pt x="2453587" y="754791"/>
                  </a:lnTo>
                  <a:cubicBezTo>
                    <a:pt x="2465313" y="743065"/>
                    <a:pt x="2463675" y="725688"/>
                    <a:pt x="2459925" y="712641"/>
                  </a:cubicBezTo>
                  <a:cubicBezTo>
                    <a:pt x="2458105" y="706325"/>
                    <a:pt x="2455627" y="700217"/>
                    <a:pt x="2452531" y="694419"/>
                  </a:cubicBezTo>
                  <a:lnTo>
                    <a:pt x="2316256" y="622743"/>
                  </a:lnTo>
                  <a:lnTo>
                    <a:pt x="1170496" y="51078"/>
                  </a:lnTo>
                  <a:lnTo>
                    <a:pt x="1102041" y="14738"/>
                  </a:lnTo>
                  <a:cubicBezTo>
                    <a:pt x="1065255" y="-4743"/>
                    <a:pt x="1021249" y="-4921"/>
                    <a:pt x="984307" y="14262"/>
                  </a:cubicBezTo>
                  <a:lnTo>
                    <a:pt x="20245" y="515044"/>
                  </a:lnTo>
                  <a:cubicBezTo>
                    <a:pt x="1883" y="524539"/>
                    <a:pt x="-5305" y="547122"/>
                    <a:pt x="4190" y="565484"/>
                  </a:cubicBezTo>
                  <a:cubicBezTo>
                    <a:pt x="7825" y="572513"/>
                    <a:pt x="13594" y="578209"/>
                    <a:pt x="20668" y="581755"/>
                  </a:cubicBezTo>
                  <a:close/>
                </a:path>
              </a:pathLst>
            </a:custGeom>
            <a:solidFill>
              <a:srgbClr val="D0CDE1"/>
            </a:solidFill>
            <a:ln w="3718" cap="flat">
              <a:noFill/>
              <a:prstDash val="solid"/>
              <a:miter/>
            </a:ln>
          </p:spPr>
          <p:txBody>
            <a:bodyPr rtlCol="0" anchor="ctr"/>
            <a:lstStyle/>
            <a:p>
              <a:endParaRPr lang="zh-CN" altLang="en-US"/>
            </a:p>
          </p:txBody>
        </p:sp>
        <p:sp>
          <p:nvSpPr>
            <p:cNvPr id="342" name="任意多边形: 形状 341"/>
            <p:cNvSpPr/>
            <p:nvPr/>
          </p:nvSpPr>
          <p:spPr>
            <a:xfrm>
              <a:off x="8694012" y="2367831"/>
              <a:ext cx="2462708" cy="729840"/>
            </a:xfrm>
            <a:custGeom>
              <a:avLst/>
              <a:gdLst>
                <a:gd name="connsiteX0" fmla="*/ 20678 w 2462708"/>
                <a:gd name="connsiteY0" fmla="*/ 39456 h 729840"/>
                <a:gd name="connsiteX1" fmla="*/ 1372488 w 2462708"/>
                <a:gd name="connsiteY1" fmla="*/ 720247 h 729840"/>
                <a:gd name="connsiteX2" fmla="*/ 1453565 w 2462708"/>
                <a:gd name="connsiteY2" fmla="*/ 720141 h 729840"/>
                <a:gd name="connsiteX3" fmla="*/ 2453597 w 2462708"/>
                <a:gd name="connsiteY3" fmla="*/ 212493 h 729840"/>
                <a:gd name="connsiteX4" fmla="*/ 2459936 w 2462708"/>
                <a:gd name="connsiteY4" fmla="*/ 170343 h 729840"/>
                <a:gd name="connsiteX5" fmla="*/ 1462892 w 2462708"/>
                <a:gd name="connsiteY5" fmla="*/ 688582 h 729840"/>
                <a:gd name="connsiteX6" fmla="*/ 1383997 w 2462708"/>
                <a:gd name="connsiteY6" fmla="*/ 689258 h 729840"/>
                <a:gd name="connsiteX7" fmla="*/ 501 w 2462708"/>
                <a:gd name="connsiteY7" fmla="*/ 0 h 729840"/>
                <a:gd name="connsiteX8" fmla="*/ 20678 w 2462708"/>
                <a:gd name="connsiteY8" fmla="*/ 39456 h 72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2708" h="729840">
                  <a:moveTo>
                    <a:pt x="20678" y="39456"/>
                  </a:moveTo>
                  <a:lnTo>
                    <a:pt x="1372488" y="720247"/>
                  </a:lnTo>
                  <a:cubicBezTo>
                    <a:pt x="1398000" y="733075"/>
                    <a:pt x="1428086" y="733036"/>
                    <a:pt x="1453565" y="720141"/>
                  </a:cubicBezTo>
                  <a:lnTo>
                    <a:pt x="2453597" y="212493"/>
                  </a:lnTo>
                  <a:cubicBezTo>
                    <a:pt x="2465323" y="200767"/>
                    <a:pt x="2463685" y="183390"/>
                    <a:pt x="2459936" y="170343"/>
                  </a:cubicBezTo>
                  <a:lnTo>
                    <a:pt x="1462892" y="688582"/>
                  </a:lnTo>
                  <a:cubicBezTo>
                    <a:pt x="1438215" y="701409"/>
                    <a:pt x="1408891" y="701660"/>
                    <a:pt x="1383997" y="689258"/>
                  </a:cubicBezTo>
                  <a:lnTo>
                    <a:pt x="501" y="0"/>
                  </a:lnTo>
                  <a:cubicBezTo>
                    <a:pt x="-2169" y="16156"/>
                    <a:pt x="6017" y="32163"/>
                    <a:pt x="20678" y="39456"/>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3" name="任意多边形: 形状 342"/>
            <p:cNvSpPr/>
            <p:nvPr/>
          </p:nvSpPr>
          <p:spPr>
            <a:xfrm>
              <a:off x="9239685" y="2383426"/>
              <a:ext cx="766882" cy="405686"/>
            </a:xfrm>
            <a:custGeom>
              <a:avLst/>
              <a:gdLst>
                <a:gd name="connsiteX0" fmla="*/ 758089 w 766882"/>
                <a:gd name="connsiteY0" fmla="*/ 227840 h 405686"/>
                <a:gd name="connsiteX1" fmla="*/ 320303 w 766882"/>
                <a:gd name="connsiteY1" fmla="*/ 6612 h 405686"/>
                <a:gd name="connsiteX2" fmla="*/ 263572 w 766882"/>
                <a:gd name="connsiteY2" fmla="*/ 7258 h 405686"/>
                <a:gd name="connsiteX3" fmla="*/ 9610 w 766882"/>
                <a:gd name="connsiteY3" fmla="*/ 142936 h 405686"/>
                <a:gd name="connsiteX4" fmla="*/ 2147 w 766882"/>
                <a:gd name="connsiteY4" fmla="*/ 167520 h 405686"/>
                <a:gd name="connsiteX5" fmla="*/ 9990 w 766882"/>
                <a:gd name="connsiteY5" fmla="*/ 175180 h 405686"/>
                <a:gd name="connsiteX6" fmla="*/ 456357 w 766882"/>
                <a:gd name="connsiteY6" fmla="*/ 400271 h 405686"/>
                <a:gd name="connsiteX7" fmla="*/ 503941 w 766882"/>
                <a:gd name="connsiteY7" fmla="*/ 399177 h 405686"/>
                <a:gd name="connsiteX8" fmla="*/ 758915 w 766882"/>
                <a:gd name="connsiteY8" fmla="*/ 255529 h 405686"/>
                <a:gd name="connsiteX9" fmla="*/ 764866 w 766882"/>
                <a:gd name="connsiteY9" fmla="*/ 234224 h 405686"/>
                <a:gd name="connsiteX10" fmla="*/ 758089 w 766882"/>
                <a:gd name="connsiteY10" fmla="*/ 227840 h 40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882" h="405686">
                  <a:moveTo>
                    <a:pt x="758089" y="227840"/>
                  </a:moveTo>
                  <a:lnTo>
                    <a:pt x="320303" y="6612"/>
                  </a:lnTo>
                  <a:cubicBezTo>
                    <a:pt x="302416" y="-2427"/>
                    <a:pt x="281248" y="-2186"/>
                    <a:pt x="263572" y="7258"/>
                  </a:cubicBezTo>
                  <a:lnTo>
                    <a:pt x="9610" y="142936"/>
                  </a:lnTo>
                  <a:cubicBezTo>
                    <a:pt x="760" y="147664"/>
                    <a:pt x="-2581" y="158670"/>
                    <a:pt x="2147" y="167520"/>
                  </a:cubicBezTo>
                  <a:cubicBezTo>
                    <a:pt x="3910" y="170820"/>
                    <a:pt x="6649" y="173496"/>
                    <a:pt x="9990" y="175180"/>
                  </a:cubicBezTo>
                  <a:lnTo>
                    <a:pt x="456357" y="400271"/>
                  </a:lnTo>
                  <a:cubicBezTo>
                    <a:pt x="471409" y="407862"/>
                    <a:pt x="489254" y="407451"/>
                    <a:pt x="503941" y="399177"/>
                  </a:cubicBezTo>
                  <a:lnTo>
                    <a:pt x="758915" y="255529"/>
                  </a:lnTo>
                  <a:cubicBezTo>
                    <a:pt x="766442" y="251289"/>
                    <a:pt x="769106" y="241751"/>
                    <a:pt x="764866" y="234224"/>
                  </a:cubicBezTo>
                  <a:cubicBezTo>
                    <a:pt x="763307" y="231458"/>
                    <a:pt x="760943" y="229231"/>
                    <a:pt x="758089" y="227840"/>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4" name="任意多边形: 形状 343"/>
            <p:cNvSpPr/>
            <p:nvPr/>
          </p:nvSpPr>
          <p:spPr>
            <a:xfrm>
              <a:off x="9178981" y="1878417"/>
              <a:ext cx="1855578" cy="950599"/>
            </a:xfrm>
            <a:custGeom>
              <a:avLst/>
              <a:gdLst>
                <a:gd name="connsiteX0" fmla="*/ 1849845 w 1855578"/>
                <a:gd name="connsiteY0" fmla="*/ 695851 h 950599"/>
                <a:gd name="connsiteX1" fmla="*/ 1378748 w 1855578"/>
                <a:gd name="connsiteY1" fmla="*/ 946121 h 950599"/>
                <a:gd name="connsiteX2" fmla="*/ 1343477 w 1855578"/>
                <a:gd name="connsiteY2" fmla="*/ 946476 h 950599"/>
                <a:gd name="connsiteX3" fmla="*/ 12425 w 1855578"/>
                <a:gd name="connsiteY3" fmla="*/ 273359 h 950599"/>
                <a:gd name="connsiteX4" fmla="*/ 2441 w 1855578"/>
                <a:gd name="connsiteY4" fmla="*/ 242944 h 950599"/>
                <a:gd name="connsiteX5" fmla="*/ 12600 w 1855578"/>
                <a:gd name="connsiteY5" fmla="*/ 232872 h 950599"/>
                <a:gd name="connsiteX6" fmla="*/ 472637 w 1855578"/>
                <a:gd name="connsiteY6" fmla="*/ 5177 h 950599"/>
                <a:gd name="connsiteX7" fmla="*/ 517212 w 1855578"/>
                <a:gd name="connsiteY7" fmla="*/ 5335 h 950599"/>
                <a:gd name="connsiteX8" fmla="*/ 1849638 w 1855578"/>
                <a:gd name="connsiteY8" fmla="*/ 676673 h 950599"/>
                <a:gd name="connsiteX9" fmla="*/ 1854421 w 1855578"/>
                <a:gd name="connsiteY9" fmla="*/ 691174 h 950599"/>
                <a:gd name="connsiteX10" fmla="*/ 1849844 w 1855578"/>
                <a:gd name="connsiteY10" fmla="*/ 695851 h 95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578" h="950599">
                  <a:moveTo>
                    <a:pt x="1849845" y="695851"/>
                  </a:moveTo>
                  <a:lnTo>
                    <a:pt x="1378748" y="946121"/>
                  </a:lnTo>
                  <a:cubicBezTo>
                    <a:pt x="1367747" y="951965"/>
                    <a:pt x="1354593" y="952097"/>
                    <a:pt x="1343477" y="946476"/>
                  </a:cubicBezTo>
                  <a:lnTo>
                    <a:pt x="12425" y="273359"/>
                  </a:lnTo>
                  <a:cubicBezTo>
                    <a:pt x="1269" y="267717"/>
                    <a:pt x="-3201" y="254100"/>
                    <a:pt x="2441" y="242944"/>
                  </a:cubicBezTo>
                  <a:cubicBezTo>
                    <a:pt x="4649" y="238577"/>
                    <a:pt x="8214" y="235043"/>
                    <a:pt x="12600" y="232872"/>
                  </a:cubicBezTo>
                  <a:lnTo>
                    <a:pt x="472637" y="5177"/>
                  </a:lnTo>
                  <a:cubicBezTo>
                    <a:pt x="486694" y="-1781"/>
                    <a:pt x="503205" y="-1722"/>
                    <a:pt x="517212" y="5335"/>
                  </a:cubicBezTo>
                  <a:lnTo>
                    <a:pt x="1849638" y="676673"/>
                  </a:lnTo>
                  <a:cubicBezTo>
                    <a:pt x="1854963" y="679356"/>
                    <a:pt x="1857105" y="685848"/>
                    <a:pt x="1854421" y="691174"/>
                  </a:cubicBezTo>
                  <a:cubicBezTo>
                    <a:pt x="1853416" y="693169"/>
                    <a:pt x="1851817" y="694803"/>
                    <a:pt x="1849844" y="695851"/>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5" name="任意多边形: 形状 344"/>
            <p:cNvSpPr/>
            <p:nvPr/>
          </p:nvSpPr>
          <p:spPr>
            <a:xfrm rot="17793903">
              <a:off x="10490006" y="1194661"/>
              <a:ext cx="5282" cy="484242"/>
            </a:xfrm>
            <a:custGeom>
              <a:avLst/>
              <a:gdLst>
                <a:gd name="connsiteX0" fmla="*/ -227 w 5282"/>
                <a:gd name="connsiteY0" fmla="*/ -116 h 484242"/>
                <a:gd name="connsiteX1" fmla="*/ 5055 w 5282"/>
                <a:gd name="connsiteY1" fmla="*/ -116 h 484242"/>
                <a:gd name="connsiteX2" fmla="*/ 5055 w 5282"/>
                <a:gd name="connsiteY2" fmla="*/ 484127 h 484242"/>
                <a:gd name="connsiteX3" fmla="*/ -227 w 5282"/>
                <a:gd name="connsiteY3" fmla="*/ 484127 h 484242"/>
              </a:gdLst>
              <a:ahLst/>
              <a:cxnLst>
                <a:cxn ang="0">
                  <a:pos x="connsiteX0" y="connsiteY0"/>
                </a:cxn>
                <a:cxn ang="0">
                  <a:pos x="connsiteX1" y="connsiteY1"/>
                </a:cxn>
                <a:cxn ang="0">
                  <a:pos x="connsiteX2" y="connsiteY2"/>
                </a:cxn>
                <a:cxn ang="0">
                  <a:pos x="connsiteX3" y="connsiteY3"/>
                </a:cxn>
              </a:cxnLst>
              <a:rect l="l" t="t" r="r" b="b"/>
              <a:pathLst>
                <a:path w="5282" h="484242">
                  <a:moveTo>
                    <a:pt x="-227" y="-116"/>
                  </a:moveTo>
                  <a:lnTo>
                    <a:pt x="5055" y="-116"/>
                  </a:lnTo>
                  <a:lnTo>
                    <a:pt x="5055" y="484127"/>
                  </a:lnTo>
                  <a:lnTo>
                    <a:pt x="-227" y="484127"/>
                  </a:lnTo>
                  <a:close/>
                </a:path>
              </a:pathLst>
            </a:custGeom>
            <a:solidFill>
              <a:schemeClr val="accent1"/>
            </a:solidFill>
            <a:ln w="3718" cap="flat">
              <a:noFill/>
              <a:prstDash val="solid"/>
              <a:miter/>
            </a:ln>
          </p:spPr>
          <p:txBody>
            <a:bodyPr rtlCol="0" anchor="ctr"/>
            <a:lstStyle/>
            <a:p>
              <a:endParaRPr lang="zh-CN" altLang="en-US"/>
            </a:p>
          </p:txBody>
        </p:sp>
        <p:sp>
          <p:nvSpPr>
            <p:cNvPr id="346" name="任意多边形: 形状 345"/>
            <p:cNvSpPr/>
            <p:nvPr/>
          </p:nvSpPr>
          <p:spPr>
            <a:xfrm rot="17825455">
              <a:off x="10490008" y="1259493"/>
              <a:ext cx="5278" cy="486627"/>
            </a:xfrm>
            <a:custGeom>
              <a:avLst/>
              <a:gdLst>
                <a:gd name="connsiteX0" fmla="*/ -227 w 5278"/>
                <a:gd name="connsiteY0" fmla="*/ -116 h 486627"/>
                <a:gd name="connsiteX1" fmla="*/ 5051 w 5278"/>
                <a:gd name="connsiteY1" fmla="*/ -116 h 486627"/>
                <a:gd name="connsiteX2" fmla="*/ 5051 w 5278"/>
                <a:gd name="connsiteY2" fmla="*/ 486512 h 486627"/>
                <a:gd name="connsiteX3" fmla="*/ -227 w 5278"/>
                <a:gd name="connsiteY3" fmla="*/ 486512 h 486627"/>
              </a:gdLst>
              <a:ahLst/>
              <a:cxnLst>
                <a:cxn ang="0">
                  <a:pos x="connsiteX0" y="connsiteY0"/>
                </a:cxn>
                <a:cxn ang="0">
                  <a:pos x="connsiteX1" y="connsiteY1"/>
                </a:cxn>
                <a:cxn ang="0">
                  <a:pos x="connsiteX2" y="connsiteY2"/>
                </a:cxn>
                <a:cxn ang="0">
                  <a:pos x="connsiteX3" y="connsiteY3"/>
                </a:cxn>
              </a:cxnLst>
              <a:rect l="l" t="t" r="r" b="b"/>
              <a:pathLst>
                <a:path w="5278" h="486627">
                  <a:moveTo>
                    <a:pt x="-227" y="-116"/>
                  </a:moveTo>
                  <a:lnTo>
                    <a:pt x="5051" y="-116"/>
                  </a:lnTo>
                  <a:lnTo>
                    <a:pt x="5051" y="486512"/>
                  </a:lnTo>
                  <a:lnTo>
                    <a:pt x="-227" y="486512"/>
                  </a:lnTo>
                  <a:close/>
                </a:path>
              </a:pathLst>
            </a:custGeom>
            <a:solidFill>
              <a:schemeClr val="accent1"/>
            </a:solidFill>
            <a:ln w="3718" cap="flat">
              <a:noFill/>
              <a:prstDash val="solid"/>
              <a:miter/>
            </a:ln>
          </p:spPr>
          <p:txBody>
            <a:bodyPr rtlCol="0" anchor="ctr"/>
            <a:lstStyle/>
            <a:p>
              <a:endParaRPr lang="zh-CN" altLang="en-US"/>
            </a:p>
          </p:txBody>
        </p:sp>
        <p:sp>
          <p:nvSpPr>
            <p:cNvPr id="347" name="任意多边形: 形状 346"/>
            <p:cNvSpPr/>
            <p:nvPr/>
          </p:nvSpPr>
          <p:spPr>
            <a:xfrm rot="17823927">
              <a:off x="10476801" y="1437381"/>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chemeClr val="accent1"/>
            </a:solidFill>
            <a:ln w="3718" cap="flat">
              <a:noFill/>
              <a:prstDash val="solid"/>
              <a:miter/>
            </a:ln>
          </p:spPr>
          <p:txBody>
            <a:bodyPr rtlCol="0" anchor="ctr"/>
            <a:lstStyle/>
            <a:p>
              <a:endParaRPr lang="zh-CN" altLang="en-US"/>
            </a:p>
          </p:txBody>
        </p:sp>
        <p:sp>
          <p:nvSpPr>
            <p:cNvPr id="348" name="任意多边形: 形状 347"/>
            <p:cNvSpPr/>
            <p:nvPr/>
          </p:nvSpPr>
          <p:spPr>
            <a:xfrm>
              <a:off x="8836694" y="1755720"/>
              <a:ext cx="163741" cy="52816"/>
            </a:xfrm>
            <a:custGeom>
              <a:avLst/>
              <a:gdLst>
                <a:gd name="connsiteX0" fmla="*/ 163742 w 163741"/>
                <a:gd name="connsiteY0" fmla="*/ 19707 h 52816"/>
                <a:gd name="connsiteX1" fmla="*/ 8513 w 163741"/>
                <a:gd name="connsiteY1" fmla="*/ 22301 h 52816"/>
                <a:gd name="connsiteX2" fmla="*/ 163742 w 163741"/>
                <a:gd name="connsiteY2" fmla="*/ 19707 h 52816"/>
              </a:gdLst>
              <a:ahLst/>
              <a:cxnLst>
                <a:cxn ang="0">
                  <a:pos x="connsiteX0" y="connsiteY0"/>
                </a:cxn>
                <a:cxn ang="0">
                  <a:pos x="connsiteX1" y="connsiteY1"/>
                </a:cxn>
                <a:cxn ang="0">
                  <a:pos x="connsiteX2" y="connsiteY2"/>
                </a:cxn>
              </a:cxnLst>
              <a:rect l="l" t="t" r="r" b="b"/>
              <a:pathLst>
                <a:path w="163741" h="52816">
                  <a:moveTo>
                    <a:pt x="163742" y="19707"/>
                  </a:moveTo>
                  <a:cubicBezTo>
                    <a:pt x="163742" y="19707"/>
                    <a:pt x="58122" y="-26315"/>
                    <a:pt x="8513" y="22301"/>
                  </a:cubicBezTo>
                  <a:cubicBezTo>
                    <a:pt x="-41096" y="70917"/>
                    <a:pt x="141338" y="54914"/>
                    <a:pt x="163742" y="19707"/>
                  </a:cubicBezTo>
                  <a:close/>
                </a:path>
              </a:pathLst>
            </a:custGeom>
            <a:solidFill>
              <a:srgbClr val="3F3D56"/>
            </a:solidFill>
            <a:ln w="3718" cap="flat">
              <a:noFill/>
              <a:prstDash val="solid"/>
              <a:miter/>
            </a:ln>
          </p:spPr>
          <p:txBody>
            <a:bodyPr rtlCol="0" anchor="ctr"/>
            <a:lstStyle/>
            <a:p>
              <a:endParaRPr lang="zh-CN" altLang="en-US"/>
            </a:p>
          </p:txBody>
        </p:sp>
        <p:sp>
          <p:nvSpPr>
            <p:cNvPr id="349" name="任意多边形: 形状 348"/>
            <p:cNvSpPr/>
            <p:nvPr/>
          </p:nvSpPr>
          <p:spPr>
            <a:xfrm>
              <a:off x="8797603" y="1494167"/>
              <a:ext cx="294342" cy="274671"/>
            </a:xfrm>
            <a:custGeom>
              <a:avLst/>
              <a:gdLst>
                <a:gd name="connsiteX0" fmla="*/ 20455 w 294342"/>
                <a:gd name="connsiteY0" fmla="*/ 62995 h 274671"/>
                <a:gd name="connsiteX1" fmla="*/ 126171 w 294342"/>
                <a:gd name="connsiteY1" fmla="*/ 226 h 274671"/>
                <a:gd name="connsiteX2" fmla="*/ 238494 w 294342"/>
                <a:gd name="connsiteY2" fmla="*/ 82817 h 274671"/>
                <a:gd name="connsiteX3" fmla="*/ 247585 w 294342"/>
                <a:gd name="connsiteY3" fmla="*/ 270086 h 274671"/>
                <a:gd name="connsiteX4" fmla="*/ 231637 w 294342"/>
                <a:gd name="connsiteY4" fmla="*/ 220449 h 274671"/>
                <a:gd name="connsiteX5" fmla="*/ 221761 w 294342"/>
                <a:gd name="connsiteY5" fmla="*/ 273781 h 274671"/>
                <a:gd name="connsiteX6" fmla="*/ 183985 w 294342"/>
                <a:gd name="connsiteY6" fmla="*/ 274427 h 274671"/>
                <a:gd name="connsiteX7" fmla="*/ 2285 w 294342"/>
                <a:gd name="connsiteY7" fmla="*/ 241391 h 274671"/>
                <a:gd name="connsiteX8" fmla="*/ 20455 w 294342"/>
                <a:gd name="connsiteY8" fmla="*/ 62995 h 27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342" h="274671">
                  <a:moveTo>
                    <a:pt x="20455" y="62995"/>
                  </a:moveTo>
                  <a:cubicBezTo>
                    <a:pt x="55949" y="3021"/>
                    <a:pt x="126171" y="226"/>
                    <a:pt x="126171" y="226"/>
                  </a:cubicBezTo>
                  <a:cubicBezTo>
                    <a:pt x="126171" y="226"/>
                    <a:pt x="194599" y="-8524"/>
                    <a:pt x="238494" y="82817"/>
                  </a:cubicBezTo>
                  <a:cubicBezTo>
                    <a:pt x="279409" y="167954"/>
                    <a:pt x="335876" y="250156"/>
                    <a:pt x="247585" y="270086"/>
                  </a:cubicBezTo>
                  <a:lnTo>
                    <a:pt x="231637" y="220449"/>
                  </a:lnTo>
                  <a:lnTo>
                    <a:pt x="221761" y="273781"/>
                  </a:lnTo>
                  <a:cubicBezTo>
                    <a:pt x="209190" y="274685"/>
                    <a:pt x="196579" y="274901"/>
                    <a:pt x="183985" y="274427"/>
                  </a:cubicBezTo>
                  <a:cubicBezTo>
                    <a:pt x="89432" y="271374"/>
                    <a:pt x="-614" y="275320"/>
                    <a:pt x="2285" y="241391"/>
                  </a:cubicBezTo>
                  <a:cubicBezTo>
                    <a:pt x="6139" y="196287"/>
                    <a:pt x="-13697" y="120702"/>
                    <a:pt x="20455" y="62995"/>
                  </a:cubicBezTo>
                  <a:close/>
                </a:path>
              </a:pathLst>
            </a:custGeom>
            <a:solidFill>
              <a:srgbClr val="2F2E41"/>
            </a:solidFill>
            <a:ln w="3718" cap="flat">
              <a:noFill/>
              <a:prstDash val="solid"/>
              <a:miter/>
            </a:ln>
          </p:spPr>
          <p:txBody>
            <a:bodyPr rtlCol="0" anchor="ctr"/>
            <a:lstStyle/>
            <a:p>
              <a:endParaRPr lang="zh-CN" altLang="en-US"/>
            </a:p>
          </p:txBody>
        </p:sp>
        <p:sp>
          <p:nvSpPr>
            <p:cNvPr id="350" name="任意多边形: 形状 349"/>
            <p:cNvSpPr/>
            <p:nvPr/>
          </p:nvSpPr>
          <p:spPr>
            <a:xfrm>
              <a:off x="8691579" y="2644386"/>
              <a:ext cx="179123" cy="306123"/>
            </a:xfrm>
            <a:custGeom>
              <a:avLst/>
              <a:gdLst>
                <a:gd name="connsiteX0" fmla="*/ 76814 w 179123"/>
                <a:gd name="connsiteY0" fmla="*/ 0 h 306123"/>
                <a:gd name="connsiteX1" fmla="*/ 150428 w 179123"/>
                <a:gd name="connsiteY1" fmla="*/ 83215 h 306123"/>
                <a:gd name="connsiteX2" fmla="*/ 169631 w 179123"/>
                <a:gd name="connsiteY2" fmla="*/ 150428 h 306123"/>
                <a:gd name="connsiteX3" fmla="*/ 172832 w 179123"/>
                <a:gd name="connsiteY3" fmla="*/ 233643 h 306123"/>
                <a:gd name="connsiteX4" fmla="*/ 174306 w 179123"/>
                <a:gd name="connsiteY4" fmla="*/ 279964 h 306123"/>
                <a:gd name="connsiteX5" fmla="*/ 95936 w 179123"/>
                <a:gd name="connsiteY5" fmla="*/ 263975 h 306123"/>
                <a:gd name="connsiteX6" fmla="*/ 96018 w 179123"/>
                <a:gd name="connsiteY6" fmla="*/ 262448 h 306123"/>
                <a:gd name="connsiteX7" fmla="*/ 48009 w 179123"/>
                <a:gd name="connsiteY7" fmla="*/ 112021 h 306123"/>
                <a:gd name="connsiteX8" fmla="*/ 0 w 179123"/>
                <a:gd name="connsiteY8" fmla="*/ 41608 h 30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23" h="306123">
                  <a:moveTo>
                    <a:pt x="76814" y="0"/>
                  </a:moveTo>
                  <a:cubicBezTo>
                    <a:pt x="76814" y="0"/>
                    <a:pt x="121622" y="83215"/>
                    <a:pt x="150428" y="83215"/>
                  </a:cubicBezTo>
                  <a:cubicBezTo>
                    <a:pt x="179233" y="83215"/>
                    <a:pt x="176032" y="137625"/>
                    <a:pt x="169631" y="150428"/>
                  </a:cubicBezTo>
                  <a:cubicBezTo>
                    <a:pt x="163230" y="163230"/>
                    <a:pt x="147227" y="192035"/>
                    <a:pt x="172832" y="233643"/>
                  </a:cubicBezTo>
                  <a:cubicBezTo>
                    <a:pt x="181775" y="248176"/>
                    <a:pt x="180175" y="264662"/>
                    <a:pt x="174306" y="279964"/>
                  </a:cubicBezTo>
                  <a:cubicBezTo>
                    <a:pt x="157862" y="322836"/>
                    <a:pt x="93895" y="309847"/>
                    <a:pt x="95936" y="263975"/>
                  </a:cubicBezTo>
                  <a:cubicBezTo>
                    <a:pt x="95958" y="263469"/>
                    <a:pt x="95986" y="262960"/>
                    <a:pt x="96018" y="262448"/>
                  </a:cubicBezTo>
                  <a:cubicBezTo>
                    <a:pt x="99218" y="211239"/>
                    <a:pt x="73613" y="131224"/>
                    <a:pt x="48009" y="112021"/>
                  </a:cubicBezTo>
                  <a:cubicBezTo>
                    <a:pt x="22404" y="92817"/>
                    <a:pt x="0" y="41608"/>
                    <a:pt x="0" y="41608"/>
                  </a:cubicBezTo>
                  <a:close/>
                </a:path>
              </a:pathLst>
            </a:custGeom>
            <a:solidFill>
              <a:srgbClr val="FFB8B8"/>
            </a:solidFill>
            <a:ln w="3718" cap="flat">
              <a:noFill/>
              <a:prstDash val="solid"/>
              <a:miter/>
            </a:ln>
          </p:spPr>
          <p:txBody>
            <a:bodyPr rtlCol="0" anchor="ctr"/>
            <a:lstStyle/>
            <a:p>
              <a:endParaRPr lang="zh-CN" altLang="en-US"/>
            </a:p>
          </p:txBody>
        </p:sp>
        <p:sp>
          <p:nvSpPr>
            <p:cNvPr id="351" name="任意多边形: 形状 350"/>
            <p:cNvSpPr/>
            <p:nvPr/>
          </p:nvSpPr>
          <p:spPr>
            <a:xfrm>
              <a:off x="8973339" y="2625183"/>
              <a:ext cx="179123" cy="306123"/>
            </a:xfrm>
            <a:custGeom>
              <a:avLst/>
              <a:gdLst>
                <a:gd name="connsiteX0" fmla="*/ 102310 w 179123"/>
                <a:gd name="connsiteY0" fmla="*/ 0 h 306123"/>
                <a:gd name="connsiteX1" fmla="*/ 28696 w 179123"/>
                <a:gd name="connsiteY1" fmla="*/ 83215 h 306123"/>
                <a:gd name="connsiteX2" fmla="*/ 9493 w 179123"/>
                <a:gd name="connsiteY2" fmla="*/ 150428 h 306123"/>
                <a:gd name="connsiteX3" fmla="*/ 6292 w 179123"/>
                <a:gd name="connsiteY3" fmla="*/ 233643 h 306123"/>
                <a:gd name="connsiteX4" fmla="*/ 4818 w 179123"/>
                <a:gd name="connsiteY4" fmla="*/ 279964 h 306123"/>
                <a:gd name="connsiteX5" fmla="*/ 83188 w 179123"/>
                <a:gd name="connsiteY5" fmla="*/ 263975 h 306123"/>
                <a:gd name="connsiteX6" fmla="*/ 83106 w 179123"/>
                <a:gd name="connsiteY6" fmla="*/ 262448 h 306123"/>
                <a:gd name="connsiteX7" fmla="*/ 131115 w 179123"/>
                <a:gd name="connsiteY7" fmla="*/ 112020 h 306123"/>
                <a:gd name="connsiteX8" fmla="*/ 179124 w 179123"/>
                <a:gd name="connsiteY8" fmla="*/ 41608 h 30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23" h="306123">
                  <a:moveTo>
                    <a:pt x="102310" y="0"/>
                  </a:moveTo>
                  <a:cubicBezTo>
                    <a:pt x="102310" y="0"/>
                    <a:pt x="57502" y="83215"/>
                    <a:pt x="28696" y="83215"/>
                  </a:cubicBezTo>
                  <a:cubicBezTo>
                    <a:pt x="-109" y="83215"/>
                    <a:pt x="3092" y="137625"/>
                    <a:pt x="9493" y="150428"/>
                  </a:cubicBezTo>
                  <a:cubicBezTo>
                    <a:pt x="15894" y="163230"/>
                    <a:pt x="31897" y="192035"/>
                    <a:pt x="6292" y="233643"/>
                  </a:cubicBezTo>
                  <a:cubicBezTo>
                    <a:pt x="-2651" y="248176"/>
                    <a:pt x="-1052" y="264662"/>
                    <a:pt x="4818" y="279964"/>
                  </a:cubicBezTo>
                  <a:cubicBezTo>
                    <a:pt x="21262" y="322836"/>
                    <a:pt x="85229" y="309847"/>
                    <a:pt x="83188" y="263975"/>
                  </a:cubicBezTo>
                  <a:cubicBezTo>
                    <a:pt x="83166" y="263469"/>
                    <a:pt x="83138" y="262960"/>
                    <a:pt x="83106" y="262448"/>
                  </a:cubicBezTo>
                  <a:cubicBezTo>
                    <a:pt x="79906" y="211238"/>
                    <a:pt x="105510" y="131224"/>
                    <a:pt x="131115" y="112020"/>
                  </a:cubicBezTo>
                  <a:cubicBezTo>
                    <a:pt x="156720" y="92817"/>
                    <a:pt x="179124" y="41608"/>
                    <a:pt x="179124" y="41608"/>
                  </a:cubicBezTo>
                  <a:close/>
                </a:path>
              </a:pathLst>
            </a:custGeom>
            <a:solidFill>
              <a:srgbClr val="FFB8B8"/>
            </a:solidFill>
            <a:ln w="3718" cap="flat">
              <a:noFill/>
              <a:prstDash val="solid"/>
              <a:miter/>
            </a:ln>
          </p:spPr>
          <p:txBody>
            <a:bodyPr rtlCol="0" anchor="ctr"/>
            <a:lstStyle/>
            <a:p>
              <a:endParaRPr lang="zh-CN" altLang="en-US"/>
            </a:p>
          </p:txBody>
        </p:sp>
        <p:sp>
          <p:nvSpPr>
            <p:cNvPr id="352" name="任意多边形: 形状 351"/>
            <p:cNvSpPr/>
            <p:nvPr/>
          </p:nvSpPr>
          <p:spPr>
            <a:xfrm>
              <a:off x="8481179" y="2180301"/>
              <a:ext cx="836160" cy="556159"/>
            </a:xfrm>
            <a:custGeom>
              <a:avLst/>
              <a:gdLst>
                <a:gd name="connsiteX0" fmla="*/ 559264 w 836160"/>
                <a:gd name="connsiteY0" fmla="*/ 35206 h 556159"/>
                <a:gd name="connsiteX1" fmla="*/ 578468 w 836160"/>
                <a:gd name="connsiteY1" fmla="*/ 76814 h 556159"/>
                <a:gd name="connsiteX2" fmla="*/ 834515 w 836160"/>
                <a:gd name="connsiteY2" fmla="*/ 278451 h 556159"/>
                <a:gd name="connsiteX3" fmla="*/ 664884 w 836160"/>
                <a:gd name="connsiteY3" fmla="*/ 550501 h 556159"/>
                <a:gd name="connsiteX4" fmla="*/ 540061 w 836160"/>
                <a:gd name="connsiteY4" fmla="*/ 470486 h 556159"/>
                <a:gd name="connsiteX5" fmla="*/ 613674 w 836160"/>
                <a:gd name="connsiteY5" fmla="*/ 320059 h 556159"/>
                <a:gd name="connsiteX6" fmla="*/ 508055 w 836160"/>
                <a:gd name="connsiteY6" fmla="*/ 224041 h 556159"/>
                <a:gd name="connsiteX7" fmla="*/ 354362 w 836160"/>
                <a:gd name="connsiteY7" fmla="*/ 220840 h 556159"/>
                <a:gd name="connsiteX8" fmla="*/ 223203 w 836160"/>
                <a:gd name="connsiteY8" fmla="*/ 320059 h 556159"/>
                <a:gd name="connsiteX9" fmla="*/ 300017 w 836160"/>
                <a:gd name="connsiteY9" fmla="*/ 489690 h 556159"/>
                <a:gd name="connsiteX10" fmla="*/ 136787 w 836160"/>
                <a:gd name="connsiteY10" fmla="*/ 550501 h 556159"/>
                <a:gd name="connsiteX11" fmla="*/ 2362 w 836160"/>
                <a:gd name="connsiteY11" fmla="*/ 220840 h 556159"/>
                <a:gd name="connsiteX12" fmla="*/ 252008 w 836160"/>
                <a:gd name="connsiteY12" fmla="*/ 99218 h 556159"/>
                <a:gd name="connsiteX13" fmla="*/ 312819 w 836160"/>
                <a:gd name="connsiteY13" fmla="*/ 12802 h 556159"/>
                <a:gd name="connsiteX14" fmla="*/ 549662 w 836160"/>
                <a:gd name="connsiteY14" fmla="*/ 0 h 5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6160" h="556159">
                  <a:moveTo>
                    <a:pt x="559264" y="35206"/>
                  </a:moveTo>
                  <a:lnTo>
                    <a:pt x="578468" y="76814"/>
                  </a:lnTo>
                  <a:cubicBezTo>
                    <a:pt x="578468" y="76814"/>
                    <a:pt x="860119" y="169631"/>
                    <a:pt x="834515" y="278451"/>
                  </a:cubicBezTo>
                  <a:cubicBezTo>
                    <a:pt x="808910" y="387271"/>
                    <a:pt x="684087" y="556902"/>
                    <a:pt x="664884" y="550501"/>
                  </a:cubicBezTo>
                  <a:cubicBezTo>
                    <a:pt x="645680" y="544100"/>
                    <a:pt x="543261" y="524896"/>
                    <a:pt x="540061" y="470486"/>
                  </a:cubicBezTo>
                  <a:cubicBezTo>
                    <a:pt x="536860" y="416076"/>
                    <a:pt x="613674" y="320059"/>
                    <a:pt x="613674" y="320059"/>
                  </a:cubicBezTo>
                  <a:lnTo>
                    <a:pt x="508055" y="224041"/>
                  </a:lnTo>
                  <a:lnTo>
                    <a:pt x="354362" y="220840"/>
                  </a:lnTo>
                  <a:lnTo>
                    <a:pt x="223203" y="320059"/>
                  </a:lnTo>
                  <a:cubicBezTo>
                    <a:pt x="223203" y="320059"/>
                    <a:pt x="360828" y="441681"/>
                    <a:pt x="300017" y="489690"/>
                  </a:cubicBezTo>
                  <a:cubicBezTo>
                    <a:pt x="239206" y="537698"/>
                    <a:pt x="149589" y="569704"/>
                    <a:pt x="136787" y="550501"/>
                  </a:cubicBezTo>
                  <a:cubicBezTo>
                    <a:pt x="123984" y="531297"/>
                    <a:pt x="-20042" y="246445"/>
                    <a:pt x="2362" y="220840"/>
                  </a:cubicBezTo>
                  <a:cubicBezTo>
                    <a:pt x="24766" y="195236"/>
                    <a:pt x="252008" y="99218"/>
                    <a:pt x="252008" y="99218"/>
                  </a:cubicBezTo>
                  <a:lnTo>
                    <a:pt x="312819" y="12802"/>
                  </a:lnTo>
                  <a:lnTo>
                    <a:pt x="549662" y="0"/>
                  </a:lnTo>
                  <a:close/>
                </a:path>
              </a:pathLst>
            </a:custGeom>
            <a:solidFill>
              <a:srgbClr val="2F2E41"/>
            </a:solidFill>
            <a:ln w="3718" cap="flat">
              <a:noFill/>
              <a:prstDash val="solid"/>
              <a:miter/>
            </a:ln>
          </p:spPr>
          <p:txBody>
            <a:bodyPr rtlCol="0" anchor="ctr"/>
            <a:lstStyle/>
            <a:p>
              <a:endParaRPr lang="zh-CN" altLang="en-US"/>
            </a:p>
          </p:txBody>
        </p:sp>
        <p:sp>
          <p:nvSpPr>
            <p:cNvPr id="353" name="任意多边形: 形状 352"/>
            <p:cNvSpPr/>
            <p:nvPr/>
          </p:nvSpPr>
          <p:spPr>
            <a:xfrm>
              <a:off x="8845207" y="1663229"/>
              <a:ext cx="160159" cy="209816"/>
            </a:xfrm>
            <a:custGeom>
              <a:avLst/>
              <a:gdLst>
                <a:gd name="connsiteX0" fmla="*/ 137625 w 160159"/>
                <a:gd name="connsiteY0" fmla="*/ 24182 h 209816"/>
                <a:gd name="connsiteX1" fmla="*/ 153628 w 160159"/>
                <a:gd name="connsiteY1" fmla="*/ 142604 h 209816"/>
                <a:gd name="connsiteX2" fmla="*/ 89616 w 160159"/>
                <a:gd name="connsiteY2" fmla="*/ 209816 h 209816"/>
                <a:gd name="connsiteX3" fmla="*/ 35206 w 160159"/>
                <a:gd name="connsiteY3" fmla="*/ 209816 h 209816"/>
                <a:gd name="connsiteX4" fmla="*/ 0 w 160159"/>
                <a:gd name="connsiteY4" fmla="*/ 136203 h 209816"/>
                <a:gd name="connsiteX5" fmla="*/ 12802 w 160159"/>
                <a:gd name="connsiteY5" fmla="*/ 24182 h 209816"/>
                <a:gd name="connsiteX6" fmla="*/ 137625 w 160159"/>
                <a:gd name="connsiteY6" fmla="*/ 24182 h 20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59" h="209816">
                  <a:moveTo>
                    <a:pt x="137625" y="24182"/>
                  </a:moveTo>
                  <a:cubicBezTo>
                    <a:pt x="137625" y="24182"/>
                    <a:pt x="121622" y="129802"/>
                    <a:pt x="153628" y="142604"/>
                  </a:cubicBezTo>
                  <a:cubicBezTo>
                    <a:pt x="185634" y="155406"/>
                    <a:pt x="89616" y="209816"/>
                    <a:pt x="89616" y="209816"/>
                  </a:cubicBezTo>
                  <a:lnTo>
                    <a:pt x="35206" y="209816"/>
                  </a:lnTo>
                  <a:lnTo>
                    <a:pt x="0" y="136203"/>
                  </a:lnTo>
                  <a:cubicBezTo>
                    <a:pt x="0" y="136203"/>
                    <a:pt x="32006" y="78592"/>
                    <a:pt x="12802" y="24182"/>
                  </a:cubicBezTo>
                  <a:cubicBezTo>
                    <a:pt x="-6401" y="-30228"/>
                    <a:pt x="137625" y="24182"/>
                    <a:pt x="137625" y="24182"/>
                  </a:cubicBezTo>
                  <a:close/>
                </a:path>
              </a:pathLst>
            </a:custGeom>
            <a:solidFill>
              <a:srgbClr val="FFB8B8"/>
            </a:solidFill>
            <a:ln w="3718" cap="flat">
              <a:noFill/>
              <a:prstDash val="solid"/>
              <a:miter/>
            </a:ln>
          </p:spPr>
          <p:txBody>
            <a:bodyPr rtlCol="0" anchor="ctr"/>
            <a:lstStyle/>
            <a:p>
              <a:endParaRPr lang="zh-CN" altLang="en-US"/>
            </a:p>
          </p:txBody>
        </p:sp>
        <p:sp>
          <p:nvSpPr>
            <p:cNvPr id="354" name="任意多边形: 形状 353"/>
            <p:cNvSpPr/>
            <p:nvPr/>
          </p:nvSpPr>
          <p:spPr>
            <a:xfrm>
              <a:off x="8845207" y="1663229"/>
              <a:ext cx="160159" cy="209816"/>
            </a:xfrm>
            <a:custGeom>
              <a:avLst/>
              <a:gdLst>
                <a:gd name="connsiteX0" fmla="*/ 137625 w 160159"/>
                <a:gd name="connsiteY0" fmla="*/ 24182 h 209816"/>
                <a:gd name="connsiteX1" fmla="*/ 153628 w 160159"/>
                <a:gd name="connsiteY1" fmla="*/ 142604 h 209816"/>
                <a:gd name="connsiteX2" fmla="*/ 89616 w 160159"/>
                <a:gd name="connsiteY2" fmla="*/ 209816 h 209816"/>
                <a:gd name="connsiteX3" fmla="*/ 35206 w 160159"/>
                <a:gd name="connsiteY3" fmla="*/ 209816 h 209816"/>
                <a:gd name="connsiteX4" fmla="*/ 0 w 160159"/>
                <a:gd name="connsiteY4" fmla="*/ 136203 h 209816"/>
                <a:gd name="connsiteX5" fmla="*/ 12802 w 160159"/>
                <a:gd name="connsiteY5" fmla="*/ 24182 h 209816"/>
                <a:gd name="connsiteX6" fmla="*/ 137625 w 160159"/>
                <a:gd name="connsiteY6" fmla="*/ 24182 h 20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59" h="209816">
                  <a:moveTo>
                    <a:pt x="137625" y="24182"/>
                  </a:moveTo>
                  <a:cubicBezTo>
                    <a:pt x="137625" y="24182"/>
                    <a:pt x="121622" y="129802"/>
                    <a:pt x="153628" y="142604"/>
                  </a:cubicBezTo>
                  <a:cubicBezTo>
                    <a:pt x="185634" y="155406"/>
                    <a:pt x="89616" y="209816"/>
                    <a:pt x="89616" y="209816"/>
                  </a:cubicBezTo>
                  <a:lnTo>
                    <a:pt x="35206" y="209816"/>
                  </a:lnTo>
                  <a:lnTo>
                    <a:pt x="0" y="136203"/>
                  </a:lnTo>
                  <a:cubicBezTo>
                    <a:pt x="0" y="136203"/>
                    <a:pt x="32006" y="78592"/>
                    <a:pt x="12802" y="24182"/>
                  </a:cubicBezTo>
                  <a:cubicBezTo>
                    <a:pt x="-6401" y="-30228"/>
                    <a:pt x="137625" y="24182"/>
                    <a:pt x="137625" y="24182"/>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55" name="任意多边形: 形状 354"/>
            <p:cNvSpPr/>
            <p:nvPr/>
          </p:nvSpPr>
          <p:spPr>
            <a:xfrm>
              <a:off x="8800399" y="1777028"/>
              <a:ext cx="236843" cy="437409"/>
            </a:xfrm>
            <a:custGeom>
              <a:avLst/>
              <a:gdLst>
                <a:gd name="connsiteX0" fmla="*/ 204838 w 236843"/>
                <a:gd name="connsiteY0" fmla="*/ 0 h 437409"/>
                <a:gd name="connsiteX1" fmla="*/ 163230 w 236843"/>
                <a:gd name="connsiteY1" fmla="*/ 44808 h 437409"/>
                <a:gd name="connsiteX2" fmla="*/ 67212 w 236843"/>
                <a:gd name="connsiteY2" fmla="*/ 35207 h 437409"/>
                <a:gd name="connsiteX3" fmla="*/ 0 w 236843"/>
                <a:gd name="connsiteY3" fmla="*/ 44808 h 437409"/>
                <a:gd name="connsiteX4" fmla="*/ 0 w 236843"/>
                <a:gd name="connsiteY4" fmla="*/ 428879 h 437409"/>
                <a:gd name="connsiteX5" fmla="*/ 92817 w 236843"/>
                <a:gd name="connsiteY5" fmla="*/ 428879 h 437409"/>
                <a:gd name="connsiteX6" fmla="*/ 220840 w 236843"/>
                <a:gd name="connsiteY6" fmla="*/ 422477 h 437409"/>
                <a:gd name="connsiteX7" fmla="*/ 236843 w 236843"/>
                <a:gd name="connsiteY7" fmla="*/ 25605 h 43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43" h="437409">
                  <a:moveTo>
                    <a:pt x="204838" y="0"/>
                  </a:moveTo>
                  <a:cubicBezTo>
                    <a:pt x="204838" y="0"/>
                    <a:pt x="169631" y="38407"/>
                    <a:pt x="163230" y="44808"/>
                  </a:cubicBezTo>
                  <a:cubicBezTo>
                    <a:pt x="156829" y="51209"/>
                    <a:pt x="128023" y="86416"/>
                    <a:pt x="67212" y="35207"/>
                  </a:cubicBezTo>
                  <a:cubicBezTo>
                    <a:pt x="6401" y="-16003"/>
                    <a:pt x="0" y="44808"/>
                    <a:pt x="0" y="44808"/>
                  </a:cubicBezTo>
                  <a:lnTo>
                    <a:pt x="0" y="428879"/>
                  </a:lnTo>
                  <a:cubicBezTo>
                    <a:pt x="0" y="428879"/>
                    <a:pt x="51209" y="406474"/>
                    <a:pt x="92817" y="428879"/>
                  </a:cubicBezTo>
                  <a:cubicBezTo>
                    <a:pt x="134425" y="451283"/>
                    <a:pt x="220840" y="422477"/>
                    <a:pt x="220840" y="422477"/>
                  </a:cubicBezTo>
                  <a:lnTo>
                    <a:pt x="236843" y="25605"/>
                  </a:lnTo>
                  <a:close/>
                </a:path>
              </a:pathLst>
            </a:custGeom>
            <a:solidFill>
              <a:srgbClr val="D0CDE1"/>
            </a:solidFill>
            <a:ln w="3718" cap="flat">
              <a:noFill/>
              <a:prstDash val="solid"/>
              <a:miter/>
            </a:ln>
          </p:spPr>
          <p:txBody>
            <a:bodyPr rtlCol="0" anchor="ctr"/>
            <a:lstStyle/>
            <a:p>
              <a:endParaRPr lang="zh-CN" altLang="en-US"/>
            </a:p>
          </p:txBody>
        </p:sp>
        <p:sp>
          <p:nvSpPr>
            <p:cNvPr id="356" name="任意多边形: 形状 355"/>
            <p:cNvSpPr/>
            <p:nvPr/>
          </p:nvSpPr>
          <p:spPr>
            <a:xfrm>
              <a:off x="8940625" y="1771338"/>
              <a:ext cx="240643" cy="559391"/>
            </a:xfrm>
            <a:custGeom>
              <a:avLst/>
              <a:gdLst>
                <a:gd name="connsiteX0" fmla="*/ 41102 w 240643"/>
                <a:gd name="connsiteY0" fmla="*/ 5690 h 559391"/>
                <a:gd name="connsiteX1" fmla="*/ 96617 w 240643"/>
                <a:gd name="connsiteY1" fmla="*/ 5690 h 559391"/>
                <a:gd name="connsiteX2" fmla="*/ 205437 w 240643"/>
                <a:gd name="connsiteY2" fmla="*/ 111309 h 559391"/>
                <a:gd name="connsiteX3" fmla="*/ 173432 w 240643"/>
                <a:gd name="connsiteY3" fmla="*/ 437769 h 559391"/>
                <a:gd name="connsiteX4" fmla="*/ 240644 w 240643"/>
                <a:gd name="connsiteY4" fmla="*/ 559391 h 559391"/>
                <a:gd name="connsiteX5" fmla="*/ 99818 w 240643"/>
                <a:gd name="connsiteY5" fmla="*/ 485778 h 559391"/>
                <a:gd name="connsiteX6" fmla="*/ 600 w 240643"/>
                <a:gd name="connsiteY6" fmla="*/ 376958 h 559391"/>
                <a:gd name="connsiteX7" fmla="*/ 41102 w 240643"/>
                <a:gd name="connsiteY7" fmla="*/ 5690 h 55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643" h="559391">
                  <a:moveTo>
                    <a:pt x="41102" y="5690"/>
                  </a:moveTo>
                  <a:cubicBezTo>
                    <a:pt x="41102" y="5690"/>
                    <a:pt x="71013" y="-7112"/>
                    <a:pt x="96617" y="5690"/>
                  </a:cubicBezTo>
                  <a:cubicBezTo>
                    <a:pt x="122222" y="18492"/>
                    <a:pt x="211839" y="82504"/>
                    <a:pt x="205437" y="111309"/>
                  </a:cubicBezTo>
                  <a:cubicBezTo>
                    <a:pt x="199036" y="140115"/>
                    <a:pt x="115821" y="341751"/>
                    <a:pt x="173432" y="437769"/>
                  </a:cubicBezTo>
                  <a:cubicBezTo>
                    <a:pt x="231042" y="533787"/>
                    <a:pt x="240644" y="559391"/>
                    <a:pt x="240644" y="559391"/>
                  </a:cubicBezTo>
                  <a:lnTo>
                    <a:pt x="99818" y="485778"/>
                  </a:lnTo>
                  <a:cubicBezTo>
                    <a:pt x="99818" y="485778"/>
                    <a:pt x="-9002" y="418566"/>
                    <a:pt x="600" y="376958"/>
                  </a:cubicBezTo>
                  <a:cubicBezTo>
                    <a:pt x="10202" y="335350"/>
                    <a:pt x="41102" y="5690"/>
                    <a:pt x="41102" y="5690"/>
                  </a:cubicBezTo>
                  <a:close/>
                </a:path>
              </a:pathLst>
            </a:custGeom>
            <a:solidFill>
              <a:srgbClr val="3F3D56"/>
            </a:solidFill>
            <a:ln w="3718" cap="flat">
              <a:noFill/>
              <a:prstDash val="solid"/>
              <a:miter/>
            </a:ln>
          </p:spPr>
          <p:txBody>
            <a:bodyPr rtlCol="0" anchor="ctr"/>
            <a:lstStyle/>
            <a:p>
              <a:endParaRPr lang="zh-CN" altLang="en-US"/>
            </a:p>
          </p:txBody>
        </p:sp>
        <p:sp>
          <p:nvSpPr>
            <p:cNvPr id="357" name="任意多边形: 形状 356"/>
            <p:cNvSpPr/>
            <p:nvPr/>
          </p:nvSpPr>
          <p:spPr>
            <a:xfrm>
              <a:off x="8661336" y="1777028"/>
              <a:ext cx="222992" cy="532856"/>
            </a:xfrm>
            <a:custGeom>
              <a:avLst/>
              <a:gdLst>
                <a:gd name="connsiteX0" fmla="*/ 193434 w 222992"/>
                <a:gd name="connsiteY0" fmla="*/ 0 h 532856"/>
                <a:gd name="connsiteX1" fmla="*/ 123059 w 222992"/>
                <a:gd name="connsiteY1" fmla="*/ 12802 h 532856"/>
                <a:gd name="connsiteX2" fmla="*/ 28642 w 222992"/>
                <a:gd name="connsiteY2" fmla="*/ 75214 h 532856"/>
                <a:gd name="connsiteX3" fmla="*/ 84652 w 222992"/>
                <a:gd name="connsiteY3" fmla="*/ 409675 h 532856"/>
                <a:gd name="connsiteX4" fmla="*/ 4638 w 222992"/>
                <a:gd name="connsiteY4" fmla="*/ 531297 h 532856"/>
                <a:gd name="connsiteX5" fmla="*/ 103856 w 222992"/>
                <a:gd name="connsiteY5" fmla="*/ 531297 h 532856"/>
                <a:gd name="connsiteX6" fmla="*/ 222278 w 222992"/>
                <a:gd name="connsiteY6" fmla="*/ 374469 h 532856"/>
                <a:gd name="connsiteX7" fmla="*/ 193434 w 222992"/>
                <a:gd name="connsiteY7" fmla="*/ 0 h 53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992" h="532856">
                  <a:moveTo>
                    <a:pt x="193434" y="0"/>
                  </a:moveTo>
                  <a:cubicBezTo>
                    <a:pt x="193434" y="0"/>
                    <a:pt x="126260" y="6401"/>
                    <a:pt x="123059" y="12802"/>
                  </a:cubicBezTo>
                  <a:cubicBezTo>
                    <a:pt x="119859" y="19204"/>
                    <a:pt x="22241" y="46408"/>
                    <a:pt x="28642" y="75214"/>
                  </a:cubicBezTo>
                  <a:cubicBezTo>
                    <a:pt x="35043" y="104019"/>
                    <a:pt x="123059" y="361666"/>
                    <a:pt x="84652" y="409675"/>
                  </a:cubicBezTo>
                  <a:cubicBezTo>
                    <a:pt x="46245" y="457684"/>
                    <a:pt x="-17767" y="524896"/>
                    <a:pt x="4638" y="531297"/>
                  </a:cubicBezTo>
                  <a:cubicBezTo>
                    <a:pt x="27042" y="537698"/>
                    <a:pt x="65449" y="521696"/>
                    <a:pt x="103856" y="531297"/>
                  </a:cubicBezTo>
                  <a:cubicBezTo>
                    <a:pt x="142263" y="540899"/>
                    <a:pt x="231879" y="460884"/>
                    <a:pt x="222278" y="374469"/>
                  </a:cubicBezTo>
                  <a:cubicBezTo>
                    <a:pt x="212676" y="288053"/>
                    <a:pt x="222202" y="22404"/>
                    <a:pt x="193434" y="0"/>
                  </a:cubicBezTo>
                  <a:close/>
                </a:path>
              </a:pathLst>
            </a:custGeom>
            <a:solidFill>
              <a:srgbClr val="3F3D56"/>
            </a:solidFill>
            <a:ln w="3718" cap="flat">
              <a:noFill/>
              <a:prstDash val="solid"/>
              <a:miter/>
            </a:ln>
          </p:spPr>
          <p:txBody>
            <a:bodyPr rtlCol="0" anchor="ctr"/>
            <a:lstStyle/>
            <a:p>
              <a:endParaRPr lang="zh-CN" altLang="en-US"/>
            </a:p>
          </p:txBody>
        </p:sp>
        <p:sp>
          <p:nvSpPr>
            <p:cNvPr id="358" name="任意多边形: 形状 357"/>
            <p:cNvSpPr/>
            <p:nvPr/>
          </p:nvSpPr>
          <p:spPr>
            <a:xfrm>
              <a:off x="8950550" y="2372337"/>
              <a:ext cx="66655" cy="118523"/>
            </a:xfrm>
            <a:custGeom>
              <a:avLst/>
              <a:gdLst>
                <a:gd name="connsiteX0" fmla="*/ 64288 w 66655"/>
                <a:gd name="connsiteY0" fmla="*/ 16003 h 118523"/>
                <a:gd name="connsiteX1" fmla="*/ 64288 w 66655"/>
                <a:gd name="connsiteY1" fmla="*/ 48009 h 118523"/>
                <a:gd name="connsiteX2" fmla="*/ 29082 w 66655"/>
                <a:gd name="connsiteY2" fmla="*/ 118422 h 118523"/>
                <a:gd name="connsiteX3" fmla="*/ 9878 w 66655"/>
                <a:gd name="connsiteY3" fmla="*/ 28805 h 118523"/>
                <a:gd name="connsiteX4" fmla="*/ 13079 w 66655"/>
                <a:gd name="connsiteY4" fmla="*/ 0 h 118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5" h="118523">
                  <a:moveTo>
                    <a:pt x="64288" y="16003"/>
                  </a:moveTo>
                  <a:lnTo>
                    <a:pt x="64288" y="48009"/>
                  </a:lnTo>
                  <a:cubicBezTo>
                    <a:pt x="64288" y="48009"/>
                    <a:pt x="80291" y="121622"/>
                    <a:pt x="29082" y="118422"/>
                  </a:cubicBezTo>
                  <a:cubicBezTo>
                    <a:pt x="-22128" y="115221"/>
                    <a:pt x="9878" y="28805"/>
                    <a:pt x="9878" y="28805"/>
                  </a:cubicBezTo>
                  <a:lnTo>
                    <a:pt x="13079" y="0"/>
                  </a:lnTo>
                  <a:close/>
                </a:path>
              </a:pathLst>
            </a:custGeom>
            <a:solidFill>
              <a:srgbClr val="FFB8B8"/>
            </a:solidFill>
            <a:ln w="3718" cap="flat">
              <a:noFill/>
              <a:prstDash val="solid"/>
              <a:miter/>
            </a:ln>
          </p:spPr>
          <p:txBody>
            <a:bodyPr rtlCol="0" anchor="ctr"/>
            <a:lstStyle/>
            <a:p>
              <a:endParaRPr lang="zh-CN" altLang="en-US"/>
            </a:p>
          </p:txBody>
        </p:sp>
        <p:sp>
          <p:nvSpPr>
            <p:cNvPr id="359" name="任意多边形: 形状 358"/>
            <p:cNvSpPr/>
            <p:nvPr/>
          </p:nvSpPr>
          <p:spPr>
            <a:xfrm>
              <a:off x="8810000" y="2391540"/>
              <a:ext cx="76458" cy="80599"/>
            </a:xfrm>
            <a:custGeom>
              <a:avLst/>
              <a:gdLst>
                <a:gd name="connsiteX0" fmla="*/ 60811 w 76458"/>
                <a:gd name="connsiteY0" fmla="*/ 0 h 80599"/>
                <a:gd name="connsiteX1" fmla="*/ 60811 w 76458"/>
                <a:gd name="connsiteY1" fmla="*/ 80014 h 80599"/>
                <a:gd name="connsiteX2" fmla="*/ 0 w 76458"/>
                <a:gd name="connsiteY2" fmla="*/ 25605 h 80599"/>
                <a:gd name="connsiteX3" fmla="*/ 60811 w 76458"/>
                <a:gd name="connsiteY3" fmla="*/ 0 h 80599"/>
              </a:gdLst>
              <a:ahLst/>
              <a:cxnLst>
                <a:cxn ang="0">
                  <a:pos x="connsiteX0" y="connsiteY0"/>
                </a:cxn>
                <a:cxn ang="0">
                  <a:pos x="connsiteX1" y="connsiteY1"/>
                </a:cxn>
                <a:cxn ang="0">
                  <a:pos x="connsiteX2" y="connsiteY2"/>
                </a:cxn>
                <a:cxn ang="0">
                  <a:pos x="connsiteX3" y="connsiteY3"/>
                </a:cxn>
              </a:cxnLst>
              <a:rect l="l" t="t" r="r" b="b"/>
              <a:pathLst>
                <a:path w="76458" h="80599">
                  <a:moveTo>
                    <a:pt x="60811" y="0"/>
                  </a:moveTo>
                  <a:cubicBezTo>
                    <a:pt x="60811" y="0"/>
                    <a:pt x="96018" y="73613"/>
                    <a:pt x="60811" y="80014"/>
                  </a:cubicBezTo>
                  <a:cubicBezTo>
                    <a:pt x="25605" y="86416"/>
                    <a:pt x="0" y="38407"/>
                    <a:pt x="0" y="25605"/>
                  </a:cubicBezTo>
                  <a:cubicBezTo>
                    <a:pt x="0" y="12802"/>
                    <a:pt x="60811" y="0"/>
                    <a:pt x="60811" y="0"/>
                  </a:cubicBezTo>
                  <a:close/>
                </a:path>
              </a:pathLst>
            </a:custGeom>
            <a:solidFill>
              <a:srgbClr val="FFB8B8"/>
            </a:solidFill>
            <a:ln w="3718" cap="flat">
              <a:noFill/>
              <a:prstDash val="solid"/>
              <a:miter/>
            </a:ln>
          </p:spPr>
          <p:txBody>
            <a:bodyPr rtlCol="0" anchor="ctr"/>
            <a:lstStyle/>
            <a:p>
              <a:endParaRPr lang="zh-CN" altLang="en-US"/>
            </a:p>
          </p:txBody>
        </p:sp>
        <p:sp>
          <p:nvSpPr>
            <p:cNvPr id="360" name="任意多边形: 形状 359"/>
            <p:cNvSpPr/>
            <p:nvPr/>
          </p:nvSpPr>
          <p:spPr>
            <a:xfrm>
              <a:off x="8818002" y="1631401"/>
              <a:ext cx="12802" cy="25604"/>
            </a:xfrm>
            <a:custGeom>
              <a:avLst/>
              <a:gdLst>
                <a:gd name="connsiteX0" fmla="*/ 12802 w 12802"/>
                <a:gd name="connsiteY0" fmla="*/ 12802 h 25604"/>
                <a:gd name="connsiteX1" fmla="*/ 6401 w 12802"/>
                <a:gd name="connsiteY1" fmla="*/ 25605 h 25604"/>
                <a:gd name="connsiteX2" fmla="*/ 0 w 12802"/>
                <a:gd name="connsiteY2" fmla="*/ 12802 h 25604"/>
                <a:gd name="connsiteX3" fmla="*/ 6401 w 12802"/>
                <a:gd name="connsiteY3" fmla="*/ 0 h 25604"/>
                <a:gd name="connsiteX4" fmla="*/ 12802 w 12802"/>
                <a:gd name="connsiteY4" fmla="*/ 12802 h 25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2" h="25604">
                  <a:moveTo>
                    <a:pt x="12802" y="12802"/>
                  </a:moveTo>
                  <a:cubicBezTo>
                    <a:pt x="12802" y="19873"/>
                    <a:pt x="9936" y="25605"/>
                    <a:pt x="6401" y="25605"/>
                  </a:cubicBezTo>
                  <a:cubicBezTo>
                    <a:pt x="2866" y="25605"/>
                    <a:pt x="0" y="19873"/>
                    <a:pt x="0" y="12802"/>
                  </a:cubicBezTo>
                  <a:cubicBezTo>
                    <a:pt x="0" y="5732"/>
                    <a:pt x="2866" y="0"/>
                    <a:pt x="6401" y="0"/>
                  </a:cubicBezTo>
                  <a:cubicBezTo>
                    <a:pt x="9936" y="0"/>
                    <a:pt x="12802" y="5732"/>
                    <a:pt x="12802" y="12802"/>
                  </a:cubicBezTo>
                  <a:close/>
                </a:path>
              </a:pathLst>
            </a:custGeom>
            <a:solidFill>
              <a:srgbClr val="FFB8B8"/>
            </a:solidFill>
            <a:ln w="3718" cap="flat">
              <a:noFill/>
              <a:prstDash val="solid"/>
              <a:miter/>
            </a:ln>
          </p:spPr>
          <p:txBody>
            <a:bodyPr rtlCol="0" anchor="ctr"/>
            <a:lstStyle/>
            <a:p>
              <a:endParaRPr lang="zh-CN" altLang="en-US"/>
            </a:p>
          </p:txBody>
        </p:sp>
        <p:sp>
          <p:nvSpPr>
            <p:cNvPr id="361" name="任意多边形: 形状 360"/>
            <p:cNvSpPr/>
            <p:nvPr/>
          </p:nvSpPr>
          <p:spPr>
            <a:xfrm>
              <a:off x="9006837" y="1631401"/>
              <a:ext cx="12802" cy="25604"/>
            </a:xfrm>
            <a:custGeom>
              <a:avLst/>
              <a:gdLst>
                <a:gd name="connsiteX0" fmla="*/ 12802 w 12802"/>
                <a:gd name="connsiteY0" fmla="*/ 12802 h 25604"/>
                <a:gd name="connsiteX1" fmla="*/ 6401 w 12802"/>
                <a:gd name="connsiteY1" fmla="*/ 25605 h 25604"/>
                <a:gd name="connsiteX2" fmla="*/ 0 w 12802"/>
                <a:gd name="connsiteY2" fmla="*/ 12802 h 25604"/>
                <a:gd name="connsiteX3" fmla="*/ 6401 w 12802"/>
                <a:gd name="connsiteY3" fmla="*/ 0 h 25604"/>
                <a:gd name="connsiteX4" fmla="*/ 12802 w 12802"/>
                <a:gd name="connsiteY4" fmla="*/ 12802 h 25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2" h="25604">
                  <a:moveTo>
                    <a:pt x="12802" y="12802"/>
                  </a:moveTo>
                  <a:cubicBezTo>
                    <a:pt x="12802" y="19873"/>
                    <a:pt x="9936" y="25605"/>
                    <a:pt x="6401" y="25605"/>
                  </a:cubicBezTo>
                  <a:cubicBezTo>
                    <a:pt x="2866" y="25605"/>
                    <a:pt x="0" y="19873"/>
                    <a:pt x="0" y="12802"/>
                  </a:cubicBezTo>
                  <a:cubicBezTo>
                    <a:pt x="0" y="5732"/>
                    <a:pt x="2866" y="0"/>
                    <a:pt x="6401" y="0"/>
                  </a:cubicBezTo>
                  <a:cubicBezTo>
                    <a:pt x="9936" y="0"/>
                    <a:pt x="12802" y="5732"/>
                    <a:pt x="12802" y="12802"/>
                  </a:cubicBezTo>
                  <a:close/>
                </a:path>
              </a:pathLst>
            </a:custGeom>
            <a:solidFill>
              <a:srgbClr val="FFB8B8"/>
            </a:solidFill>
            <a:ln w="3718" cap="flat">
              <a:noFill/>
              <a:prstDash val="solid"/>
              <a:miter/>
            </a:ln>
          </p:spPr>
          <p:txBody>
            <a:bodyPr rtlCol="0" anchor="ctr"/>
            <a:lstStyle/>
            <a:p>
              <a:endParaRPr lang="zh-CN" altLang="en-US"/>
            </a:p>
          </p:txBody>
        </p:sp>
        <p:sp>
          <p:nvSpPr>
            <p:cNvPr id="362" name="任意多边形: 形状 361"/>
            <p:cNvSpPr/>
            <p:nvPr/>
          </p:nvSpPr>
          <p:spPr>
            <a:xfrm>
              <a:off x="8691485" y="1818635"/>
              <a:ext cx="192128" cy="614512"/>
            </a:xfrm>
            <a:custGeom>
              <a:avLst/>
              <a:gdLst>
                <a:gd name="connsiteX0" fmla="*/ 76908 w 192128"/>
                <a:gd name="connsiteY0" fmla="*/ 0 h 614512"/>
                <a:gd name="connsiteX1" fmla="*/ 94 w 192128"/>
                <a:gd name="connsiteY1" fmla="*/ 32006 h 614512"/>
                <a:gd name="connsiteX2" fmla="*/ 108914 w 192128"/>
                <a:gd name="connsiteY2" fmla="*/ 614512 h 614512"/>
                <a:gd name="connsiteX3" fmla="*/ 192129 w 192128"/>
                <a:gd name="connsiteY3" fmla="*/ 582507 h 614512"/>
              </a:gdLst>
              <a:ahLst/>
              <a:cxnLst>
                <a:cxn ang="0">
                  <a:pos x="connsiteX0" y="connsiteY0"/>
                </a:cxn>
                <a:cxn ang="0">
                  <a:pos x="connsiteX1" y="connsiteY1"/>
                </a:cxn>
                <a:cxn ang="0">
                  <a:pos x="connsiteX2" y="connsiteY2"/>
                </a:cxn>
                <a:cxn ang="0">
                  <a:pos x="connsiteX3" y="connsiteY3"/>
                </a:cxn>
              </a:cxnLst>
              <a:rect l="l" t="t" r="r" b="b"/>
              <a:pathLst>
                <a:path w="192128" h="614512">
                  <a:moveTo>
                    <a:pt x="76908" y="0"/>
                  </a:moveTo>
                  <a:cubicBezTo>
                    <a:pt x="76908" y="0"/>
                    <a:pt x="-3107" y="0"/>
                    <a:pt x="94" y="32006"/>
                  </a:cubicBezTo>
                  <a:cubicBezTo>
                    <a:pt x="3294" y="64012"/>
                    <a:pt x="108914" y="614512"/>
                    <a:pt x="108914" y="614512"/>
                  </a:cubicBezTo>
                  <a:cubicBezTo>
                    <a:pt x="108914" y="614512"/>
                    <a:pt x="153722" y="572905"/>
                    <a:pt x="192129" y="582507"/>
                  </a:cubicBezTo>
                  <a:close/>
                </a:path>
              </a:pathLst>
            </a:custGeom>
            <a:solidFill>
              <a:srgbClr val="3F3D56"/>
            </a:solidFill>
            <a:ln w="3718" cap="flat">
              <a:noFill/>
              <a:prstDash val="solid"/>
              <a:miter/>
            </a:ln>
          </p:spPr>
          <p:txBody>
            <a:bodyPr rtlCol="0" anchor="ctr"/>
            <a:lstStyle/>
            <a:p>
              <a:endParaRPr lang="zh-CN" altLang="en-US"/>
            </a:p>
          </p:txBody>
        </p:sp>
        <p:sp>
          <p:nvSpPr>
            <p:cNvPr id="363" name="任意多边形: 形状 362"/>
            <p:cNvSpPr/>
            <p:nvPr/>
          </p:nvSpPr>
          <p:spPr>
            <a:xfrm>
              <a:off x="8950826" y="1828237"/>
              <a:ext cx="208038" cy="572904"/>
            </a:xfrm>
            <a:custGeom>
              <a:avLst/>
              <a:gdLst>
                <a:gd name="connsiteX0" fmla="*/ 128023 w 208038"/>
                <a:gd name="connsiteY0" fmla="*/ 0 h 572904"/>
                <a:gd name="connsiteX1" fmla="*/ 208038 w 208038"/>
                <a:gd name="connsiteY1" fmla="*/ 64012 h 572904"/>
                <a:gd name="connsiteX2" fmla="*/ 76814 w 208038"/>
                <a:gd name="connsiteY2" fmla="*/ 572905 h 572904"/>
                <a:gd name="connsiteX3" fmla="*/ 0 w 208038"/>
                <a:gd name="connsiteY3" fmla="*/ 547300 h 572904"/>
                <a:gd name="connsiteX4" fmla="*/ 128023 w 208038"/>
                <a:gd name="connsiteY4" fmla="*/ 0 h 57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8" h="572904">
                  <a:moveTo>
                    <a:pt x="128023" y="0"/>
                  </a:moveTo>
                  <a:cubicBezTo>
                    <a:pt x="128023" y="0"/>
                    <a:pt x="208038" y="16003"/>
                    <a:pt x="208038" y="64012"/>
                  </a:cubicBezTo>
                  <a:cubicBezTo>
                    <a:pt x="208038" y="112020"/>
                    <a:pt x="92817" y="572905"/>
                    <a:pt x="76814" y="572905"/>
                  </a:cubicBezTo>
                  <a:cubicBezTo>
                    <a:pt x="60811" y="572905"/>
                    <a:pt x="0" y="563303"/>
                    <a:pt x="0" y="547300"/>
                  </a:cubicBezTo>
                  <a:cubicBezTo>
                    <a:pt x="0" y="531297"/>
                    <a:pt x="128023" y="0"/>
                    <a:pt x="128023" y="0"/>
                  </a:cubicBezTo>
                  <a:close/>
                </a:path>
              </a:pathLst>
            </a:custGeom>
            <a:solidFill>
              <a:srgbClr val="3F3D56"/>
            </a:solidFill>
            <a:ln w="3718" cap="flat">
              <a:noFill/>
              <a:prstDash val="solid"/>
              <a:miter/>
            </a:ln>
          </p:spPr>
          <p:txBody>
            <a:bodyPr rtlCol="0" anchor="ctr"/>
            <a:lstStyle/>
            <a:p>
              <a:endParaRPr lang="zh-CN" altLang="en-US"/>
            </a:p>
          </p:txBody>
        </p:sp>
        <p:sp>
          <p:nvSpPr>
            <p:cNvPr id="364" name="任意多边形: 形状 363"/>
            <p:cNvSpPr/>
            <p:nvPr/>
          </p:nvSpPr>
          <p:spPr>
            <a:xfrm>
              <a:off x="8989233" y="1922654"/>
              <a:ext cx="72013" cy="281622"/>
            </a:xfrm>
            <a:custGeom>
              <a:avLst/>
              <a:gdLst>
                <a:gd name="connsiteX0" fmla="*/ 72013 w 72013"/>
                <a:gd name="connsiteY0" fmla="*/ 0 h 281622"/>
                <a:gd name="connsiteX1" fmla="*/ 0 w 72013"/>
                <a:gd name="connsiteY1" fmla="*/ 281623 h 281622"/>
                <a:gd name="connsiteX2" fmla="*/ 72013 w 72013"/>
                <a:gd name="connsiteY2" fmla="*/ 0 h 281622"/>
              </a:gdLst>
              <a:ahLst/>
              <a:cxnLst>
                <a:cxn ang="0">
                  <a:pos x="connsiteX0" y="connsiteY0"/>
                </a:cxn>
                <a:cxn ang="0">
                  <a:pos x="connsiteX1" y="connsiteY1"/>
                </a:cxn>
                <a:cxn ang="0">
                  <a:pos x="connsiteX2" y="connsiteY2"/>
                </a:cxn>
              </a:cxnLst>
              <a:rect l="l" t="t" r="r" b="b"/>
              <a:pathLst>
                <a:path w="72013" h="281622">
                  <a:moveTo>
                    <a:pt x="72013" y="0"/>
                  </a:moveTo>
                  <a:lnTo>
                    <a:pt x="0" y="281623"/>
                  </a:lnTo>
                  <a:cubicBezTo>
                    <a:pt x="0" y="281623"/>
                    <a:pt x="33606" y="35206"/>
                    <a:pt x="72013" y="0"/>
                  </a:cubicBezTo>
                  <a:close/>
                </a:path>
              </a:pathLst>
            </a:custGeom>
            <a:solidFill>
              <a:srgbClr val="000000">
                <a:alpha val="20000"/>
              </a:srgbClr>
            </a:solidFill>
            <a:ln w="3718" cap="flat">
              <a:noFill/>
              <a:prstDash val="solid"/>
              <a:miter/>
            </a:ln>
          </p:spPr>
          <p:txBody>
            <a:bodyPr rtlCol="0" anchor="ctr"/>
            <a:lstStyle/>
            <a:p>
              <a:endParaRPr lang="zh-CN" altLang="en-US"/>
            </a:p>
          </p:txBody>
        </p:sp>
        <p:sp>
          <p:nvSpPr>
            <p:cNvPr id="365" name="任意多边形: 形状 364"/>
            <p:cNvSpPr/>
            <p:nvPr/>
          </p:nvSpPr>
          <p:spPr>
            <a:xfrm>
              <a:off x="8781141" y="1883083"/>
              <a:ext cx="72832" cy="368206"/>
            </a:xfrm>
            <a:custGeom>
              <a:avLst/>
              <a:gdLst>
                <a:gd name="connsiteX0" fmla="*/ 0 w 72832"/>
                <a:gd name="connsiteY0" fmla="*/ 0 h 368206"/>
                <a:gd name="connsiteX1" fmla="*/ 72832 w 72832"/>
                <a:gd name="connsiteY1" fmla="*/ 368207 h 368206"/>
                <a:gd name="connsiteX2" fmla="*/ 0 w 72832"/>
                <a:gd name="connsiteY2" fmla="*/ 0 h 368206"/>
              </a:gdLst>
              <a:ahLst/>
              <a:cxnLst>
                <a:cxn ang="0">
                  <a:pos x="connsiteX0" y="connsiteY0"/>
                </a:cxn>
                <a:cxn ang="0">
                  <a:pos x="connsiteX1" y="connsiteY1"/>
                </a:cxn>
                <a:cxn ang="0">
                  <a:pos x="connsiteX2" y="connsiteY2"/>
                </a:cxn>
              </a:cxnLst>
              <a:rect l="l" t="t" r="r" b="b"/>
              <a:pathLst>
                <a:path w="72832" h="368206">
                  <a:moveTo>
                    <a:pt x="0" y="0"/>
                  </a:moveTo>
                  <a:lnTo>
                    <a:pt x="72832" y="368207"/>
                  </a:lnTo>
                  <a:cubicBezTo>
                    <a:pt x="72832" y="368207"/>
                    <a:pt x="49555" y="21240"/>
                    <a:pt x="0" y="0"/>
                  </a:cubicBezTo>
                  <a:close/>
                </a:path>
              </a:pathLst>
            </a:custGeom>
            <a:solidFill>
              <a:srgbClr val="000000">
                <a:alpha val="20000"/>
              </a:srgbClr>
            </a:solidFill>
            <a:ln w="3718" cap="flat">
              <a:noFill/>
              <a:prstDash val="solid"/>
              <a:miter/>
            </a:ln>
          </p:spPr>
          <p:txBody>
            <a:bodyPr rtlCol="0" anchor="ctr"/>
            <a:lstStyle/>
            <a:p>
              <a:endParaRPr lang="zh-CN" altLang="en-US"/>
            </a:p>
          </p:txBody>
        </p:sp>
        <p:sp>
          <p:nvSpPr>
            <p:cNvPr id="366" name="任意多边形: 形状 365"/>
            <p:cNvSpPr/>
            <p:nvPr/>
          </p:nvSpPr>
          <p:spPr>
            <a:xfrm>
              <a:off x="8826003" y="1552987"/>
              <a:ext cx="185634" cy="185633"/>
            </a:xfrm>
            <a:custGeom>
              <a:avLst/>
              <a:gdLst>
                <a:gd name="connsiteX0" fmla="*/ 185634 w 185634"/>
                <a:gd name="connsiteY0" fmla="*/ 92817 h 185633"/>
                <a:gd name="connsiteX1" fmla="*/ 92817 w 185634"/>
                <a:gd name="connsiteY1" fmla="*/ 185634 h 185633"/>
                <a:gd name="connsiteX2" fmla="*/ 0 w 185634"/>
                <a:gd name="connsiteY2" fmla="*/ 92817 h 185633"/>
                <a:gd name="connsiteX3" fmla="*/ 92817 w 185634"/>
                <a:gd name="connsiteY3" fmla="*/ 0 h 185633"/>
                <a:gd name="connsiteX4" fmla="*/ 185634 w 185634"/>
                <a:gd name="connsiteY4" fmla="*/ 92817 h 18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34" h="185633">
                  <a:moveTo>
                    <a:pt x="185634" y="92817"/>
                  </a:moveTo>
                  <a:cubicBezTo>
                    <a:pt x="185634" y="144078"/>
                    <a:pt x="144078" y="185634"/>
                    <a:pt x="92817" y="185634"/>
                  </a:cubicBezTo>
                  <a:cubicBezTo>
                    <a:pt x="41556" y="185634"/>
                    <a:pt x="0" y="144078"/>
                    <a:pt x="0" y="92817"/>
                  </a:cubicBezTo>
                  <a:cubicBezTo>
                    <a:pt x="0" y="41556"/>
                    <a:pt x="41556" y="0"/>
                    <a:pt x="92817" y="0"/>
                  </a:cubicBezTo>
                  <a:cubicBezTo>
                    <a:pt x="144078" y="0"/>
                    <a:pt x="185634" y="41556"/>
                    <a:pt x="185634" y="92817"/>
                  </a:cubicBezTo>
                  <a:close/>
                </a:path>
              </a:pathLst>
            </a:custGeom>
            <a:solidFill>
              <a:srgbClr val="FFB8B8"/>
            </a:solidFill>
            <a:ln w="3718" cap="flat">
              <a:noFill/>
              <a:prstDash val="solid"/>
              <a:miter/>
            </a:ln>
          </p:spPr>
          <p:txBody>
            <a:bodyPr rtlCol="0" anchor="ctr"/>
            <a:lstStyle/>
            <a:p>
              <a:endParaRPr lang="zh-CN" altLang="en-US"/>
            </a:p>
          </p:txBody>
        </p:sp>
        <p:sp>
          <p:nvSpPr>
            <p:cNvPr id="367" name="任意多边形: 形状 366"/>
            <p:cNvSpPr/>
            <p:nvPr/>
          </p:nvSpPr>
          <p:spPr>
            <a:xfrm>
              <a:off x="8830446" y="1515042"/>
              <a:ext cx="188306" cy="102409"/>
            </a:xfrm>
            <a:custGeom>
              <a:avLst/>
              <a:gdLst>
                <a:gd name="connsiteX0" fmla="*/ 3305 w 188306"/>
                <a:gd name="connsiteY0" fmla="*/ 36337 h 102409"/>
                <a:gd name="connsiteX1" fmla="*/ 72682 w 188306"/>
                <a:gd name="connsiteY1" fmla="*/ 0 h 102409"/>
                <a:gd name="connsiteX2" fmla="*/ 168486 w 188306"/>
                <a:gd name="connsiteY2" fmla="*/ 14864 h 102409"/>
                <a:gd name="connsiteX3" fmla="*/ 188307 w 188306"/>
                <a:gd name="connsiteY3" fmla="*/ 102410 h 102409"/>
                <a:gd name="connsiteX4" fmla="*/ 138967 w 188306"/>
                <a:gd name="connsiteY4" fmla="*/ 100515 h 102409"/>
                <a:gd name="connsiteX5" fmla="*/ 125182 w 188306"/>
                <a:gd name="connsiteY5" fmla="*/ 68350 h 102409"/>
                <a:gd name="connsiteX6" fmla="*/ 125182 w 188306"/>
                <a:gd name="connsiteY6" fmla="*/ 99983 h 102409"/>
                <a:gd name="connsiteX7" fmla="*/ 102413 w 188306"/>
                <a:gd name="connsiteY7" fmla="*/ 99109 h 102409"/>
                <a:gd name="connsiteX8" fmla="*/ 89198 w 188306"/>
                <a:gd name="connsiteY8" fmla="*/ 47900 h 102409"/>
                <a:gd name="connsiteX9" fmla="*/ 80940 w 188306"/>
                <a:gd name="connsiteY9" fmla="*/ 102410 h 102409"/>
                <a:gd name="connsiteX10" fmla="*/ 0 w 188306"/>
                <a:gd name="connsiteY10" fmla="*/ 100761 h 102409"/>
                <a:gd name="connsiteX11" fmla="*/ 3305 w 188306"/>
                <a:gd name="connsiteY11" fmla="*/ 36337 h 10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8306" h="102409">
                  <a:moveTo>
                    <a:pt x="3305" y="36337"/>
                  </a:moveTo>
                  <a:lnTo>
                    <a:pt x="72682" y="0"/>
                  </a:lnTo>
                  <a:lnTo>
                    <a:pt x="168486" y="14864"/>
                  </a:lnTo>
                  <a:lnTo>
                    <a:pt x="188307" y="102410"/>
                  </a:lnTo>
                  <a:lnTo>
                    <a:pt x="138967" y="100515"/>
                  </a:lnTo>
                  <a:lnTo>
                    <a:pt x="125182" y="68350"/>
                  </a:lnTo>
                  <a:lnTo>
                    <a:pt x="125182" y="99983"/>
                  </a:lnTo>
                  <a:lnTo>
                    <a:pt x="102413" y="99109"/>
                  </a:lnTo>
                  <a:lnTo>
                    <a:pt x="89198" y="47900"/>
                  </a:lnTo>
                  <a:lnTo>
                    <a:pt x="80940" y="102410"/>
                  </a:lnTo>
                  <a:lnTo>
                    <a:pt x="0" y="100761"/>
                  </a:lnTo>
                  <a:lnTo>
                    <a:pt x="3305" y="36337"/>
                  </a:lnTo>
                  <a:close/>
                </a:path>
              </a:pathLst>
            </a:custGeom>
            <a:solidFill>
              <a:srgbClr val="2F2E41"/>
            </a:solidFill>
            <a:ln w="3718" cap="flat">
              <a:noFill/>
              <a:prstDash val="solid"/>
              <a:miter/>
            </a:ln>
          </p:spPr>
          <p:txBody>
            <a:bodyPr rtlCol="0" anchor="ctr"/>
            <a:lstStyle/>
            <a:p>
              <a:endParaRPr lang="zh-CN" altLang="en-US"/>
            </a:p>
          </p:txBody>
        </p:sp>
        <p:sp>
          <p:nvSpPr>
            <p:cNvPr id="368" name="任意多边形: 形状 367"/>
            <p:cNvSpPr/>
            <p:nvPr/>
          </p:nvSpPr>
          <p:spPr>
            <a:xfrm>
              <a:off x="9835824" y="954651"/>
              <a:ext cx="431700" cy="318360"/>
            </a:xfrm>
            <a:custGeom>
              <a:avLst/>
              <a:gdLst>
                <a:gd name="connsiteX0" fmla="*/ 38258 w 431700"/>
                <a:gd name="connsiteY0" fmla="*/ 57874 h 318360"/>
                <a:gd name="connsiteX1" fmla="*/ 0 w 431700"/>
                <a:gd name="connsiteY1" fmla="*/ 148862 h 318360"/>
                <a:gd name="connsiteX2" fmla="*/ 322912 w 431700"/>
                <a:gd name="connsiteY2" fmla="*/ 318360 h 318360"/>
                <a:gd name="connsiteX3" fmla="*/ 431700 w 431700"/>
                <a:gd name="connsiteY3" fmla="*/ 0 h 318360"/>
              </a:gdLst>
              <a:ahLst/>
              <a:cxnLst>
                <a:cxn ang="0">
                  <a:pos x="connsiteX0" y="connsiteY0"/>
                </a:cxn>
                <a:cxn ang="0">
                  <a:pos x="connsiteX1" y="connsiteY1"/>
                </a:cxn>
                <a:cxn ang="0">
                  <a:pos x="connsiteX2" y="connsiteY2"/>
                </a:cxn>
                <a:cxn ang="0">
                  <a:pos x="connsiteX3" y="connsiteY3"/>
                </a:cxn>
              </a:cxnLst>
              <a:rect l="l" t="t" r="r" b="b"/>
              <a:pathLst>
                <a:path w="431700" h="318360">
                  <a:moveTo>
                    <a:pt x="38258" y="57874"/>
                  </a:moveTo>
                  <a:lnTo>
                    <a:pt x="0" y="148862"/>
                  </a:lnTo>
                  <a:lnTo>
                    <a:pt x="322912" y="318360"/>
                  </a:lnTo>
                  <a:lnTo>
                    <a:pt x="431700" y="0"/>
                  </a:lnTo>
                </a:path>
              </a:pathLst>
            </a:custGeom>
            <a:solidFill>
              <a:srgbClr val="F2F2F2"/>
            </a:solidFill>
            <a:ln w="3718" cap="flat">
              <a:noFill/>
              <a:prstDash val="solid"/>
              <a:miter/>
            </a:ln>
          </p:spPr>
          <p:txBody>
            <a:bodyPr rtlCol="0" anchor="ctr"/>
            <a:lstStyle/>
            <a:p>
              <a:endParaRPr lang="zh-CN" altLang="en-US"/>
            </a:p>
          </p:txBody>
        </p:sp>
        <p:sp>
          <p:nvSpPr>
            <p:cNvPr id="369" name="任意多边形: 形状 368"/>
            <p:cNvSpPr/>
            <p:nvPr/>
          </p:nvSpPr>
          <p:spPr>
            <a:xfrm>
              <a:off x="9828381" y="720193"/>
              <a:ext cx="465562" cy="496994"/>
            </a:xfrm>
            <a:custGeom>
              <a:avLst/>
              <a:gdLst>
                <a:gd name="connsiteX0" fmla="*/ 322912 w 465562"/>
                <a:gd name="connsiteY0" fmla="*/ 496995 h 496994"/>
                <a:gd name="connsiteX1" fmla="*/ 465563 w 465562"/>
                <a:gd name="connsiteY1" fmla="*/ 161337 h 496994"/>
                <a:gd name="connsiteX2" fmla="*/ 137697 w 465562"/>
                <a:gd name="connsiteY2" fmla="*/ 0 h 496994"/>
                <a:gd name="connsiteX3" fmla="*/ 0 w 465562"/>
                <a:gd name="connsiteY3" fmla="*/ 327497 h 496994"/>
                <a:gd name="connsiteX4" fmla="*/ 322912 w 465562"/>
                <a:gd name="connsiteY4" fmla="*/ 496995 h 49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562" h="496994">
                  <a:moveTo>
                    <a:pt x="322912" y="496995"/>
                  </a:moveTo>
                  <a:lnTo>
                    <a:pt x="465563" y="161337"/>
                  </a:lnTo>
                  <a:lnTo>
                    <a:pt x="137697" y="0"/>
                  </a:lnTo>
                  <a:lnTo>
                    <a:pt x="0" y="327497"/>
                  </a:lnTo>
                  <a:lnTo>
                    <a:pt x="322912" y="496995"/>
                  </a:lnTo>
                  <a:close/>
                </a:path>
              </a:pathLst>
            </a:custGeom>
            <a:solidFill>
              <a:schemeClr val="accent1"/>
            </a:solidFill>
            <a:ln w="3718" cap="flat">
              <a:noFill/>
              <a:prstDash val="solid"/>
              <a:miter/>
            </a:ln>
          </p:spPr>
          <p:txBody>
            <a:bodyPr rtlCol="0" anchor="ctr"/>
            <a:lstStyle/>
            <a:p>
              <a:endParaRPr lang="zh-CN" altLang="en-US"/>
            </a:p>
          </p:txBody>
        </p:sp>
        <p:sp>
          <p:nvSpPr>
            <p:cNvPr id="370" name="任意多边形: 形状 369"/>
            <p:cNvSpPr/>
            <p:nvPr/>
          </p:nvSpPr>
          <p:spPr>
            <a:xfrm rot="17823927">
              <a:off x="10078595" y="774945"/>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rgbClr val="FFFFFF"/>
            </a:solidFill>
            <a:ln w="3718" cap="flat">
              <a:noFill/>
              <a:prstDash val="solid"/>
              <a:miter/>
            </a:ln>
          </p:spPr>
          <p:txBody>
            <a:bodyPr rtlCol="0" anchor="ctr"/>
            <a:lstStyle/>
            <a:p>
              <a:endParaRPr lang="zh-CN" altLang="en-US"/>
            </a:p>
          </p:txBody>
        </p:sp>
        <p:sp>
          <p:nvSpPr>
            <p:cNvPr id="371" name="任意多边形: 形状 370"/>
            <p:cNvSpPr/>
            <p:nvPr/>
          </p:nvSpPr>
          <p:spPr>
            <a:xfrm rot="17823927">
              <a:off x="10059987" y="819604"/>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rgbClr val="FFFFFF"/>
            </a:solidFill>
            <a:ln w="3718" cap="flat">
              <a:noFill/>
              <a:prstDash val="solid"/>
              <a:miter/>
            </a:ln>
          </p:spPr>
          <p:txBody>
            <a:bodyPr rtlCol="0" anchor="ctr"/>
            <a:lstStyle/>
            <a:p>
              <a:endParaRPr lang="zh-CN" altLang="en-US"/>
            </a:p>
          </p:txBody>
        </p:sp>
      </p:grpSp>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28270" y="-76835"/>
            <a:ext cx="9318625" cy="5380990"/>
          </a:xfrm>
          <a:prstGeom prst="rect">
            <a:avLst/>
          </a:prstGeom>
        </p:spPr>
      </p:pic>
      <p:sp>
        <p:nvSpPr>
          <p:cNvPr id="2" name="文本框 1"/>
          <p:cNvSpPr txBox="1"/>
          <p:nvPr/>
        </p:nvSpPr>
        <p:spPr>
          <a:xfrm>
            <a:off x="164465" y="2136775"/>
            <a:ext cx="4076065" cy="521970"/>
          </a:xfrm>
          <a:prstGeom prst="rect">
            <a:avLst/>
          </a:prstGeom>
          <a:noFill/>
        </p:spPr>
        <p:txBody>
          <a:bodyPr wrap="square" rtlCol="0">
            <a:spAutoFit/>
          </a:bodyPr>
          <a:lstStyle/>
          <a:p>
            <a:r>
              <a:rPr lang="zh-CN" altLang="en-US" sz="2800"/>
              <a:t>电子商务系统</a:t>
            </a:r>
            <a:endParaRPr lang="zh-CN" altLang="en-US" sz="2800"/>
          </a:p>
        </p:txBody>
      </p:sp>
      <p:pic>
        <p:nvPicPr>
          <p:cNvPr id="4" name="图片 3"/>
          <p:cNvPicPr>
            <a:picLocks noChangeAspect="1"/>
          </p:cNvPicPr>
          <p:nvPr/>
        </p:nvPicPr>
        <p:blipFill>
          <a:blip r:embed="rId2"/>
          <a:stretch>
            <a:fillRect/>
          </a:stretch>
        </p:blipFill>
        <p:spPr>
          <a:xfrm>
            <a:off x="2699385" y="598805"/>
            <a:ext cx="5838190" cy="3515360"/>
          </a:xfrm>
          <a:prstGeom prst="rect">
            <a:avLst/>
          </a:prstGeom>
        </p:spPr>
      </p:pic>
      <p:grpSp>
        <p:nvGrpSpPr>
          <p:cNvPr id="247" name="组合 246"/>
          <p:cNvGrpSpPr/>
          <p:nvPr/>
        </p:nvGrpSpPr>
        <p:grpSpPr>
          <a:xfrm>
            <a:off x="5715" y="3326130"/>
            <a:ext cx="2505710" cy="1844675"/>
            <a:chOff x="754213" y="3860145"/>
            <a:chExt cx="3093594" cy="2171215"/>
          </a:xfrm>
        </p:grpSpPr>
        <p:sp>
          <p:nvSpPr>
            <p:cNvPr id="13" name="任意多边形: 形状 12"/>
            <p:cNvSpPr/>
            <p:nvPr/>
          </p:nvSpPr>
          <p:spPr>
            <a:xfrm>
              <a:off x="3124514" y="5726895"/>
              <a:ext cx="119924" cy="276910"/>
            </a:xfrm>
            <a:custGeom>
              <a:avLst/>
              <a:gdLst>
                <a:gd name="connsiteX0" fmla="*/ 114046 w 119924"/>
                <a:gd name="connsiteY0" fmla="*/ 152658 h 276910"/>
                <a:gd name="connsiteX1" fmla="*/ 23604 w 119924"/>
                <a:gd name="connsiteY1" fmla="*/ 276910 h 276910"/>
                <a:gd name="connsiteX2" fmla="*/ 5878 w 119924"/>
                <a:gd name="connsiteY2" fmla="*/ 124253 h 276910"/>
                <a:gd name="connsiteX3" fmla="*/ 96320 w 119924"/>
                <a:gd name="connsiteY3" fmla="*/ 0 h 276910"/>
                <a:gd name="connsiteX4" fmla="*/ 114046 w 119924"/>
                <a:gd name="connsiteY4" fmla="*/ 152658 h 276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4" h="276910">
                  <a:moveTo>
                    <a:pt x="114046" y="152658"/>
                  </a:moveTo>
                  <a:cubicBezTo>
                    <a:pt x="93966" y="229124"/>
                    <a:pt x="23604" y="276910"/>
                    <a:pt x="23604" y="276910"/>
                  </a:cubicBezTo>
                  <a:cubicBezTo>
                    <a:pt x="23604" y="276910"/>
                    <a:pt x="-14202" y="200719"/>
                    <a:pt x="5878" y="124253"/>
                  </a:cubicBezTo>
                  <a:cubicBezTo>
                    <a:pt x="25958" y="47786"/>
                    <a:pt x="96320" y="0"/>
                    <a:pt x="96320" y="0"/>
                  </a:cubicBezTo>
                  <a:cubicBezTo>
                    <a:pt x="96320" y="0"/>
                    <a:pt x="134126" y="76191"/>
                    <a:pt x="114046" y="152658"/>
                  </a:cubicBezTo>
                  <a:close/>
                </a:path>
              </a:pathLst>
            </a:custGeom>
            <a:solidFill>
              <a:srgbClr val="3F3D56"/>
            </a:solidFill>
            <a:ln w="2868" cap="flat">
              <a:noFill/>
              <a:prstDash val="solid"/>
              <a:miter/>
            </a:ln>
          </p:spPr>
          <p:txBody>
            <a:bodyPr rtlCol="0" anchor="ctr"/>
            <a:lstStyle/>
            <a:p>
              <a:endParaRPr lang="zh-CN" altLang="en-US"/>
            </a:p>
          </p:txBody>
        </p:sp>
        <p:sp>
          <p:nvSpPr>
            <p:cNvPr id="14" name="任意多边形: 形状 13"/>
            <p:cNvSpPr/>
            <p:nvPr/>
          </p:nvSpPr>
          <p:spPr>
            <a:xfrm>
              <a:off x="3145571" y="5802547"/>
              <a:ext cx="203665" cy="201214"/>
            </a:xfrm>
            <a:custGeom>
              <a:avLst/>
              <a:gdLst>
                <a:gd name="connsiteX0" fmla="*/ 62533 w 203665"/>
                <a:gd name="connsiteY0" fmla="*/ 60829 h 201214"/>
                <a:gd name="connsiteX1" fmla="*/ 0 w 203665"/>
                <a:gd name="connsiteY1" fmla="*/ 201215 h 201214"/>
                <a:gd name="connsiteX2" fmla="*/ 141132 w 203665"/>
                <a:gd name="connsiteY2" fmla="*/ 140386 h 201214"/>
                <a:gd name="connsiteX3" fmla="*/ 203665 w 203665"/>
                <a:gd name="connsiteY3" fmla="*/ 0 h 201214"/>
                <a:gd name="connsiteX4" fmla="*/ 62533 w 203665"/>
                <a:gd name="connsiteY4" fmla="*/ 60829 h 201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665" h="201214">
                  <a:moveTo>
                    <a:pt x="62533" y="60829"/>
                  </a:moveTo>
                  <a:cubicBezTo>
                    <a:pt x="6292" y="116393"/>
                    <a:pt x="0" y="201215"/>
                    <a:pt x="0" y="201215"/>
                  </a:cubicBezTo>
                  <a:cubicBezTo>
                    <a:pt x="0" y="201215"/>
                    <a:pt x="84892" y="195950"/>
                    <a:pt x="141132" y="140386"/>
                  </a:cubicBezTo>
                  <a:cubicBezTo>
                    <a:pt x="197373" y="84822"/>
                    <a:pt x="203665" y="0"/>
                    <a:pt x="203665" y="0"/>
                  </a:cubicBezTo>
                  <a:cubicBezTo>
                    <a:pt x="203665" y="0"/>
                    <a:pt x="118773" y="5265"/>
                    <a:pt x="62533" y="60829"/>
                  </a:cubicBezTo>
                  <a:close/>
                </a:path>
              </a:pathLst>
            </a:custGeom>
            <a:solidFill>
              <a:schemeClr val="accent1"/>
            </a:solidFill>
            <a:ln w="2868" cap="flat">
              <a:noFill/>
              <a:prstDash val="solid"/>
              <a:miter/>
            </a:ln>
          </p:spPr>
          <p:txBody>
            <a:bodyPr rtlCol="0" anchor="ctr"/>
            <a:lstStyle/>
            <a:p>
              <a:endParaRPr lang="zh-CN" altLang="en-US"/>
            </a:p>
          </p:txBody>
        </p:sp>
        <p:sp>
          <p:nvSpPr>
            <p:cNvPr id="15" name="任意多边形: 形状 14"/>
            <p:cNvSpPr/>
            <p:nvPr/>
          </p:nvSpPr>
          <p:spPr>
            <a:xfrm>
              <a:off x="1075744" y="5468264"/>
              <a:ext cx="632591" cy="424645"/>
            </a:xfrm>
            <a:custGeom>
              <a:avLst/>
              <a:gdLst>
                <a:gd name="connsiteX0" fmla="*/ 94568 w 632591"/>
                <a:gd name="connsiteY0" fmla="*/ 122029 h 424645"/>
                <a:gd name="connsiteX1" fmla="*/ 200484 w 632591"/>
                <a:gd name="connsiteY1" fmla="*/ 122029 h 424645"/>
                <a:gd name="connsiteX2" fmla="*/ 461491 w 632591"/>
                <a:gd name="connsiteY2" fmla="*/ 19896 h 424645"/>
                <a:gd name="connsiteX3" fmla="*/ 631713 w 632591"/>
                <a:gd name="connsiteY3" fmla="*/ 87985 h 424645"/>
                <a:gd name="connsiteX4" fmla="*/ 590103 w 632591"/>
                <a:gd name="connsiteY4" fmla="*/ 424646 h 424645"/>
                <a:gd name="connsiteX5" fmla="*/ 461491 w 632591"/>
                <a:gd name="connsiteY5" fmla="*/ 398167 h 424645"/>
                <a:gd name="connsiteX6" fmla="*/ 446360 w 632591"/>
                <a:gd name="connsiteY6" fmla="*/ 167421 h 424645"/>
                <a:gd name="connsiteX7" fmla="*/ 41610 w 632591"/>
                <a:gd name="connsiteY7" fmla="*/ 322513 h 424645"/>
                <a:gd name="connsiteX8" fmla="*/ 0 w 632591"/>
                <a:gd name="connsiteY8" fmla="*/ 140943 h 42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2591" h="424645">
                  <a:moveTo>
                    <a:pt x="94568" y="122029"/>
                  </a:moveTo>
                  <a:lnTo>
                    <a:pt x="200484" y="122029"/>
                  </a:lnTo>
                  <a:lnTo>
                    <a:pt x="461491" y="19896"/>
                  </a:lnTo>
                  <a:cubicBezTo>
                    <a:pt x="461491" y="19896"/>
                    <a:pt x="646844" y="-55758"/>
                    <a:pt x="631713" y="87985"/>
                  </a:cubicBezTo>
                  <a:cubicBezTo>
                    <a:pt x="616582" y="231728"/>
                    <a:pt x="590103" y="424646"/>
                    <a:pt x="590103" y="424646"/>
                  </a:cubicBezTo>
                  <a:cubicBezTo>
                    <a:pt x="590103" y="424646"/>
                    <a:pt x="506883" y="386819"/>
                    <a:pt x="461491" y="398167"/>
                  </a:cubicBezTo>
                  <a:cubicBezTo>
                    <a:pt x="416098" y="409515"/>
                    <a:pt x="446360" y="167421"/>
                    <a:pt x="446360" y="167421"/>
                  </a:cubicBezTo>
                  <a:cubicBezTo>
                    <a:pt x="446360" y="167421"/>
                    <a:pt x="75654" y="345209"/>
                    <a:pt x="41610" y="322513"/>
                  </a:cubicBezTo>
                  <a:cubicBezTo>
                    <a:pt x="7565" y="299816"/>
                    <a:pt x="0" y="140943"/>
                    <a:pt x="0" y="140943"/>
                  </a:cubicBezTo>
                  <a:close/>
                </a:path>
              </a:pathLst>
            </a:custGeom>
            <a:solidFill>
              <a:srgbClr val="2F2E41"/>
            </a:solidFill>
            <a:ln w="2868" cap="flat">
              <a:noFill/>
              <a:prstDash val="solid"/>
              <a:miter/>
            </a:ln>
          </p:spPr>
          <p:txBody>
            <a:bodyPr rtlCol="0" anchor="ctr"/>
            <a:lstStyle/>
            <a:p>
              <a:endParaRPr lang="zh-CN" altLang="en-US"/>
            </a:p>
          </p:txBody>
        </p:sp>
        <p:sp>
          <p:nvSpPr>
            <p:cNvPr id="16" name="任意多边形: 形状 15"/>
            <p:cNvSpPr/>
            <p:nvPr/>
          </p:nvSpPr>
          <p:spPr>
            <a:xfrm>
              <a:off x="1075744" y="5468264"/>
              <a:ext cx="632591" cy="424645"/>
            </a:xfrm>
            <a:custGeom>
              <a:avLst/>
              <a:gdLst>
                <a:gd name="connsiteX0" fmla="*/ 94568 w 632591"/>
                <a:gd name="connsiteY0" fmla="*/ 122029 h 424645"/>
                <a:gd name="connsiteX1" fmla="*/ 200484 w 632591"/>
                <a:gd name="connsiteY1" fmla="*/ 122029 h 424645"/>
                <a:gd name="connsiteX2" fmla="*/ 461491 w 632591"/>
                <a:gd name="connsiteY2" fmla="*/ 19896 h 424645"/>
                <a:gd name="connsiteX3" fmla="*/ 631713 w 632591"/>
                <a:gd name="connsiteY3" fmla="*/ 87985 h 424645"/>
                <a:gd name="connsiteX4" fmla="*/ 590103 w 632591"/>
                <a:gd name="connsiteY4" fmla="*/ 424646 h 424645"/>
                <a:gd name="connsiteX5" fmla="*/ 461491 w 632591"/>
                <a:gd name="connsiteY5" fmla="*/ 398167 h 424645"/>
                <a:gd name="connsiteX6" fmla="*/ 446360 w 632591"/>
                <a:gd name="connsiteY6" fmla="*/ 167421 h 424645"/>
                <a:gd name="connsiteX7" fmla="*/ 41610 w 632591"/>
                <a:gd name="connsiteY7" fmla="*/ 322513 h 424645"/>
                <a:gd name="connsiteX8" fmla="*/ 0 w 632591"/>
                <a:gd name="connsiteY8" fmla="*/ 140943 h 42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2591" h="424645">
                  <a:moveTo>
                    <a:pt x="94568" y="122029"/>
                  </a:moveTo>
                  <a:lnTo>
                    <a:pt x="200484" y="122029"/>
                  </a:lnTo>
                  <a:lnTo>
                    <a:pt x="461491" y="19896"/>
                  </a:lnTo>
                  <a:cubicBezTo>
                    <a:pt x="461491" y="19896"/>
                    <a:pt x="646844" y="-55758"/>
                    <a:pt x="631713" y="87985"/>
                  </a:cubicBezTo>
                  <a:cubicBezTo>
                    <a:pt x="616582" y="231728"/>
                    <a:pt x="590103" y="424646"/>
                    <a:pt x="590103" y="424646"/>
                  </a:cubicBezTo>
                  <a:cubicBezTo>
                    <a:pt x="590103" y="424646"/>
                    <a:pt x="506883" y="386819"/>
                    <a:pt x="461491" y="398167"/>
                  </a:cubicBezTo>
                  <a:cubicBezTo>
                    <a:pt x="416098" y="409515"/>
                    <a:pt x="446360" y="167421"/>
                    <a:pt x="446360" y="167421"/>
                  </a:cubicBezTo>
                  <a:cubicBezTo>
                    <a:pt x="446360" y="167421"/>
                    <a:pt x="75654" y="345209"/>
                    <a:pt x="41610" y="322513"/>
                  </a:cubicBezTo>
                  <a:cubicBezTo>
                    <a:pt x="7565" y="299816"/>
                    <a:pt x="0" y="140943"/>
                    <a:pt x="0" y="140943"/>
                  </a:cubicBezTo>
                  <a:close/>
                </a:path>
              </a:pathLst>
            </a:custGeom>
            <a:solidFill>
              <a:srgbClr val="000000">
                <a:alpha val="10000"/>
              </a:srgbClr>
            </a:solidFill>
            <a:ln w="2868" cap="flat">
              <a:noFill/>
              <a:prstDash val="solid"/>
              <a:miter/>
            </a:ln>
          </p:spPr>
          <p:txBody>
            <a:bodyPr rtlCol="0" anchor="ctr"/>
            <a:lstStyle/>
            <a:p>
              <a:endParaRPr lang="zh-CN" altLang="en-US"/>
            </a:p>
          </p:txBody>
        </p:sp>
        <p:sp>
          <p:nvSpPr>
            <p:cNvPr id="17" name="任意多边形: 形状 16"/>
            <p:cNvSpPr/>
            <p:nvPr/>
          </p:nvSpPr>
          <p:spPr>
            <a:xfrm>
              <a:off x="1242183" y="5258602"/>
              <a:ext cx="763884" cy="556231"/>
            </a:xfrm>
            <a:custGeom>
              <a:avLst/>
              <a:gdLst>
                <a:gd name="connsiteX0" fmla="*/ 95000 w 763884"/>
                <a:gd name="connsiteY0" fmla="*/ 0 h 556231"/>
                <a:gd name="connsiteX1" fmla="*/ 223180 w 763884"/>
                <a:gd name="connsiteY1" fmla="*/ 184165 h 556231"/>
                <a:gd name="connsiteX2" fmla="*/ 522014 w 763884"/>
                <a:gd name="connsiteY2" fmla="*/ 433823 h 556231"/>
                <a:gd name="connsiteX3" fmla="*/ 760325 w 763884"/>
                <a:gd name="connsiteY3" fmla="*/ 543522 h 556231"/>
                <a:gd name="connsiteX4" fmla="*/ 491753 w 763884"/>
                <a:gd name="connsiteY4" fmla="*/ 498130 h 556231"/>
                <a:gd name="connsiteX5" fmla="*/ 136178 w 763884"/>
                <a:gd name="connsiteY5" fmla="*/ 229557 h 556231"/>
                <a:gd name="connsiteX6" fmla="*/ 0 w 763884"/>
                <a:gd name="connsiteY6" fmla="*/ 32856 h 55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884" h="556231">
                  <a:moveTo>
                    <a:pt x="95000" y="0"/>
                  </a:moveTo>
                  <a:lnTo>
                    <a:pt x="223180" y="184165"/>
                  </a:lnTo>
                  <a:lnTo>
                    <a:pt x="522014" y="433823"/>
                  </a:lnTo>
                  <a:cubicBezTo>
                    <a:pt x="522014" y="433823"/>
                    <a:pt x="798152" y="498130"/>
                    <a:pt x="760325" y="543522"/>
                  </a:cubicBezTo>
                  <a:cubicBezTo>
                    <a:pt x="722498" y="588914"/>
                    <a:pt x="491753" y="498130"/>
                    <a:pt x="491753" y="498130"/>
                  </a:cubicBezTo>
                  <a:cubicBezTo>
                    <a:pt x="491753" y="498130"/>
                    <a:pt x="147526" y="248471"/>
                    <a:pt x="136178" y="229557"/>
                  </a:cubicBezTo>
                  <a:cubicBezTo>
                    <a:pt x="124829" y="210644"/>
                    <a:pt x="0" y="32856"/>
                    <a:pt x="0" y="32856"/>
                  </a:cubicBezTo>
                  <a:close/>
                </a:path>
              </a:pathLst>
            </a:custGeom>
            <a:solidFill>
              <a:srgbClr val="A0616A"/>
            </a:solidFill>
            <a:ln w="2868" cap="flat">
              <a:noFill/>
              <a:prstDash val="solid"/>
              <a:miter/>
            </a:ln>
          </p:spPr>
          <p:txBody>
            <a:bodyPr rtlCol="0" anchor="ctr"/>
            <a:lstStyle/>
            <a:p>
              <a:endParaRPr lang="zh-CN" altLang="en-US"/>
            </a:p>
          </p:txBody>
        </p:sp>
        <p:sp>
          <p:nvSpPr>
            <p:cNvPr id="18" name="任意多边形: 形状 17"/>
            <p:cNvSpPr/>
            <p:nvPr/>
          </p:nvSpPr>
          <p:spPr>
            <a:xfrm>
              <a:off x="1242183" y="5258602"/>
              <a:ext cx="763884" cy="556231"/>
            </a:xfrm>
            <a:custGeom>
              <a:avLst/>
              <a:gdLst>
                <a:gd name="connsiteX0" fmla="*/ 95000 w 763884"/>
                <a:gd name="connsiteY0" fmla="*/ 0 h 556231"/>
                <a:gd name="connsiteX1" fmla="*/ 223180 w 763884"/>
                <a:gd name="connsiteY1" fmla="*/ 184165 h 556231"/>
                <a:gd name="connsiteX2" fmla="*/ 522014 w 763884"/>
                <a:gd name="connsiteY2" fmla="*/ 433823 h 556231"/>
                <a:gd name="connsiteX3" fmla="*/ 760325 w 763884"/>
                <a:gd name="connsiteY3" fmla="*/ 543522 h 556231"/>
                <a:gd name="connsiteX4" fmla="*/ 491753 w 763884"/>
                <a:gd name="connsiteY4" fmla="*/ 498130 h 556231"/>
                <a:gd name="connsiteX5" fmla="*/ 136178 w 763884"/>
                <a:gd name="connsiteY5" fmla="*/ 229557 h 556231"/>
                <a:gd name="connsiteX6" fmla="*/ 0 w 763884"/>
                <a:gd name="connsiteY6" fmla="*/ 32856 h 55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884" h="556231">
                  <a:moveTo>
                    <a:pt x="95000" y="0"/>
                  </a:moveTo>
                  <a:lnTo>
                    <a:pt x="223180" y="184165"/>
                  </a:lnTo>
                  <a:lnTo>
                    <a:pt x="522014" y="433823"/>
                  </a:lnTo>
                  <a:cubicBezTo>
                    <a:pt x="522014" y="433823"/>
                    <a:pt x="798152" y="498130"/>
                    <a:pt x="760325" y="543522"/>
                  </a:cubicBezTo>
                  <a:cubicBezTo>
                    <a:pt x="722498" y="588914"/>
                    <a:pt x="491753" y="498130"/>
                    <a:pt x="491753" y="498130"/>
                  </a:cubicBezTo>
                  <a:cubicBezTo>
                    <a:pt x="491753" y="498130"/>
                    <a:pt x="147526" y="248471"/>
                    <a:pt x="136178" y="229557"/>
                  </a:cubicBezTo>
                  <a:cubicBezTo>
                    <a:pt x="124829" y="210644"/>
                    <a:pt x="0" y="32856"/>
                    <a:pt x="0" y="32856"/>
                  </a:cubicBezTo>
                  <a:close/>
                </a:path>
              </a:pathLst>
            </a:custGeom>
            <a:solidFill>
              <a:srgbClr val="000000">
                <a:alpha val="10000"/>
              </a:srgbClr>
            </a:solidFill>
            <a:ln w="2868" cap="flat">
              <a:noFill/>
              <a:prstDash val="solid"/>
              <a:miter/>
            </a:ln>
          </p:spPr>
          <p:txBody>
            <a:bodyPr rtlCol="0" anchor="ctr"/>
            <a:lstStyle/>
            <a:p>
              <a:endParaRPr lang="zh-CN" altLang="en-US"/>
            </a:p>
          </p:txBody>
        </p:sp>
        <p:sp>
          <p:nvSpPr>
            <p:cNvPr id="19" name="任意多边形: 形状 18"/>
            <p:cNvSpPr/>
            <p:nvPr/>
          </p:nvSpPr>
          <p:spPr>
            <a:xfrm>
              <a:off x="1136267" y="5109889"/>
              <a:ext cx="208049" cy="250045"/>
            </a:xfrm>
            <a:custGeom>
              <a:avLst/>
              <a:gdLst>
                <a:gd name="connsiteX0" fmla="*/ 124830 w 208049"/>
                <a:gd name="connsiteY0" fmla="*/ 0 h 250045"/>
                <a:gd name="connsiteX1" fmla="*/ 208049 w 208049"/>
                <a:gd name="connsiteY1" fmla="*/ 162656 h 250045"/>
                <a:gd name="connsiteX2" fmla="*/ 158874 w 208049"/>
                <a:gd name="connsiteY2" fmla="*/ 249659 h 250045"/>
                <a:gd name="connsiteX3" fmla="*/ 0 w 208049"/>
                <a:gd name="connsiteY3" fmla="*/ 151308 h 250045"/>
              </a:gdLst>
              <a:ahLst/>
              <a:cxnLst>
                <a:cxn ang="0">
                  <a:pos x="connsiteX0" y="connsiteY0"/>
                </a:cxn>
                <a:cxn ang="0">
                  <a:pos x="connsiteX1" y="connsiteY1"/>
                </a:cxn>
                <a:cxn ang="0">
                  <a:pos x="connsiteX2" y="connsiteY2"/>
                </a:cxn>
                <a:cxn ang="0">
                  <a:pos x="connsiteX3" y="connsiteY3"/>
                </a:cxn>
              </a:cxnLst>
              <a:rect l="l" t="t" r="r" b="b"/>
              <a:pathLst>
                <a:path w="208049" h="250045">
                  <a:moveTo>
                    <a:pt x="124830" y="0"/>
                  </a:moveTo>
                  <a:lnTo>
                    <a:pt x="208049" y="162656"/>
                  </a:lnTo>
                  <a:cubicBezTo>
                    <a:pt x="208049" y="162656"/>
                    <a:pt x="189136" y="242093"/>
                    <a:pt x="158874" y="249659"/>
                  </a:cubicBezTo>
                  <a:cubicBezTo>
                    <a:pt x="128612" y="257224"/>
                    <a:pt x="0" y="151308"/>
                    <a:pt x="0" y="151308"/>
                  </a:cubicBezTo>
                  <a:close/>
                </a:path>
              </a:pathLst>
            </a:custGeom>
            <a:solidFill>
              <a:srgbClr val="D0CDE1"/>
            </a:solidFill>
            <a:ln w="2868" cap="flat">
              <a:noFill/>
              <a:prstDash val="solid"/>
              <a:miter/>
            </a:ln>
          </p:spPr>
          <p:txBody>
            <a:bodyPr rtlCol="0" anchor="ctr"/>
            <a:lstStyle/>
            <a:p>
              <a:endParaRPr lang="zh-CN" altLang="en-US"/>
            </a:p>
          </p:txBody>
        </p:sp>
        <p:sp>
          <p:nvSpPr>
            <p:cNvPr id="20" name="任意多边形: 形状 19"/>
            <p:cNvSpPr/>
            <p:nvPr/>
          </p:nvSpPr>
          <p:spPr>
            <a:xfrm>
              <a:off x="1136267" y="5109889"/>
              <a:ext cx="208049" cy="250045"/>
            </a:xfrm>
            <a:custGeom>
              <a:avLst/>
              <a:gdLst>
                <a:gd name="connsiteX0" fmla="*/ 124830 w 208049"/>
                <a:gd name="connsiteY0" fmla="*/ 0 h 250045"/>
                <a:gd name="connsiteX1" fmla="*/ 208049 w 208049"/>
                <a:gd name="connsiteY1" fmla="*/ 162656 h 250045"/>
                <a:gd name="connsiteX2" fmla="*/ 158874 w 208049"/>
                <a:gd name="connsiteY2" fmla="*/ 249659 h 250045"/>
                <a:gd name="connsiteX3" fmla="*/ 0 w 208049"/>
                <a:gd name="connsiteY3" fmla="*/ 151308 h 250045"/>
              </a:gdLst>
              <a:ahLst/>
              <a:cxnLst>
                <a:cxn ang="0">
                  <a:pos x="connsiteX0" y="connsiteY0"/>
                </a:cxn>
                <a:cxn ang="0">
                  <a:pos x="connsiteX1" y="connsiteY1"/>
                </a:cxn>
                <a:cxn ang="0">
                  <a:pos x="connsiteX2" y="connsiteY2"/>
                </a:cxn>
                <a:cxn ang="0">
                  <a:pos x="connsiteX3" y="connsiteY3"/>
                </a:cxn>
              </a:cxnLst>
              <a:rect l="l" t="t" r="r" b="b"/>
              <a:pathLst>
                <a:path w="208049" h="250045">
                  <a:moveTo>
                    <a:pt x="124830" y="0"/>
                  </a:moveTo>
                  <a:lnTo>
                    <a:pt x="208049" y="162656"/>
                  </a:lnTo>
                  <a:cubicBezTo>
                    <a:pt x="208049" y="162656"/>
                    <a:pt x="189136" y="242093"/>
                    <a:pt x="158874" y="249659"/>
                  </a:cubicBezTo>
                  <a:cubicBezTo>
                    <a:pt x="128612" y="257224"/>
                    <a:pt x="0" y="151308"/>
                    <a:pt x="0" y="151308"/>
                  </a:cubicBezTo>
                  <a:close/>
                </a:path>
              </a:pathLst>
            </a:custGeom>
            <a:solidFill>
              <a:srgbClr val="000000">
                <a:alpha val="10000"/>
              </a:srgbClr>
            </a:solidFill>
            <a:ln w="2868" cap="flat">
              <a:noFill/>
              <a:prstDash val="solid"/>
              <a:miter/>
            </a:ln>
          </p:spPr>
          <p:txBody>
            <a:bodyPr rtlCol="0" anchor="ctr"/>
            <a:lstStyle/>
            <a:p>
              <a:endParaRPr lang="zh-CN" altLang="en-US"/>
            </a:p>
          </p:txBody>
        </p:sp>
        <p:sp>
          <p:nvSpPr>
            <p:cNvPr id="21" name="任意多边形: 形状 20"/>
            <p:cNvSpPr/>
            <p:nvPr/>
          </p:nvSpPr>
          <p:spPr>
            <a:xfrm>
              <a:off x="2161497" y="5501232"/>
              <a:ext cx="139604" cy="462545"/>
            </a:xfrm>
            <a:custGeom>
              <a:avLst/>
              <a:gdLst>
                <a:gd name="connsiteX0" fmla="*/ 114844 w 139604"/>
                <a:gd name="connsiteY0" fmla="*/ 4843 h 462545"/>
                <a:gd name="connsiteX1" fmla="*/ 139426 w 139604"/>
                <a:gd name="connsiteY1" fmla="*/ 106246 h 462545"/>
                <a:gd name="connsiteX2" fmla="*/ 139303 w 139604"/>
                <a:gd name="connsiteY2" fmla="*/ 109668 h 462545"/>
                <a:gd name="connsiteX3" fmla="*/ 27792 w 139604"/>
                <a:gd name="connsiteY3" fmla="*/ 458140 h 462545"/>
                <a:gd name="connsiteX4" fmla="*/ 19830 w 139604"/>
                <a:gd name="connsiteY4" fmla="*/ 462242 h 462545"/>
                <a:gd name="connsiteX5" fmla="*/ 15467 w 139604"/>
                <a:gd name="connsiteY5" fmla="*/ 456925 h 462545"/>
                <a:gd name="connsiteX6" fmla="*/ 41 w 139604"/>
                <a:gd name="connsiteY6" fmla="*/ 321174 h 462545"/>
                <a:gd name="connsiteX7" fmla="*/ 312 w 139604"/>
                <a:gd name="connsiteY7" fmla="*/ 318497 h 462545"/>
                <a:gd name="connsiteX8" fmla="*/ 102667 w 139604"/>
                <a:gd name="connsiteY8" fmla="*/ 4373 h 462545"/>
                <a:gd name="connsiteX9" fmla="*/ 110651 w 139604"/>
                <a:gd name="connsiteY9" fmla="*/ 313 h 462545"/>
                <a:gd name="connsiteX10" fmla="*/ 114844 w 139604"/>
                <a:gd name="connsiteY10" fmla="*/ 4843 h 4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604" h="462545">
                  <a:moveTo>
                    <a:pt x="114844" y="4843"/>
                  </a:moveTo>
                  <a:lnTo>
                    <a:pt x="139426" y="106246"/>
                  </a:lnTo>
                  <a:cubicBezTo>
                    <a:pt x="139700" y="107376"/>
                    <a:pt x="139658" y="108560"/>
                    <a:pt x="139303" y="109668"/>
                  </a:cubicBezTo>
                  <a:lnTo>
                    <a:pt x="27792" y="458140"/>
                  </a:lnTo>
                  <a:cubicBezTo>
                    <a:pt x="26726" y="461472"/>
                    <a:pt x="23161" y="463308"/>
                    <a:pt x="19830" y="462242"/>
                  </a:cubicBezTo>
                  <a:cubicBezTo>
                    <a:pt x="17456" y="461483"/>
                    <a:pt x="15748" y="459401"/>
                    <a:pt x="15467" y="456925"/>
                  </a:cubicBezTo>
                  <a:lnTo>
                    <a:pt x="41" y="321174"/>
                  </a:lnTo>
                  <a:cubicBezTo>
                    <a:pt x="-62" y="320272"/>
                    <a:pt x="31" y="319359"/>
                    <a:pt x="312" y="318497"/>
                  </a:cubicBezTo>
                  <a:lnTo>
                    <a:pt x="102667" y="4373"/>
                  </a:lnTo>
                  <a:cubicBezTo>
                    <a:pt x="103750" y="1047"/>
                    <a:pt x="107325" y="-770"/>
                    <a:pt x="110651" y="313"/>
                  </a:cubicBezTo>
                  <a:cubicBezTo>
                    <a:pt x="112740" y="994"/>
                    <a:pt x="114326" y="2708"/>
                    <a:pt x="114844" y="4843"/>
                  </a:cubicBezTo>
                  <a:close/>
                </a:path>
              </a:pathLst>
            </a:custGeom>
            <a:solidFill>
              <a:srgbClr val="2F2E41"/>
            </a:solidFill>
            <a:ln w="2868" cap="flat">
              <a:noFill/>
              <a:prstDash val="solid"/>
              <a:miter/>
            </a:ln>
          </p:spPr>
          <p:txBody>
            <a:bodyPr rtlCol="0" anchor="ctr"/>
            <a:lstStyle/>
            <a:p>
              <a:endParaRPr lang="zh-CN" altLang="en-US"/>
            </a:p>
          </p:txBody>
        </p:sp>
        <p:sp>
          <p:nvSpPr>
            <p:cNvPr id="22" name="任意多边形: 形状 21"/>
            <p:cNvSpPr/>
            <p:nvPr/>
          </p:nvSpPr>
          <p:spPr>
            <a:xfrm>
              <a:off x="2168948" y="5514638"/>
              <a:ext cx="121045" cy="404750"/>
            </a:xfrm>
            <a:custGeom>
              <a:avLst/>
              <a:gdLst>
                <a:gd name="connsiteX0" fmla="*/ 98351 w 121045"/>
                <a:gd name="connsiteY0" fmla="*/ 0 h 404750"/>
                <a:gd name="connsiteX1" fmla="*/ 121045 w 121045"/>
                <a:gd name="connsiteY1" fmla="*/ 87004 h 404750"/>
                <a:gd name="connsiteX2" fmla="*/ 22695 w 121045"/>
                <a:gd name="connsiteY2" fmla="*/ 404751 h 404750"/>
                <a:gd name="connsiteX3" fmla="*/ 0 w 121045"/>
                <a:gd name="connsiteY3" fmla="*/ 306400 h 404750"/>
                <a:gd name="connsiteX4" fmla="*/ 98351 w 121045"/>
                <a:gd name="connsiteY4" fmla="*/ 0 h 40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45" h="404750">
                  <a:moveTo>
                    <a:pt x="98351" y="0"/>
                  </a:moveTo>
                  <a:lnTo>
                    <a:pt x="121045" y="87004"/>
                  </a:lnTo>
                  <a:lnTo>
                    <a:pt x="22695" y="404751"/>
                  </a:lnTo>
                  <a:lnTo>
                    <a:pt x="0" y="306400"/>
                  </a:lnTo>
                  <a:lnTo>
                    <a:pt x="98351" y="0"/>
                  </a:lnTo>
                  <a:close/>
                </a:path>
              </a:pathLst>
            </a:custGeom>
            <a:solidFill>
              <a:srgbClr val="F2F2F2"/>
            </a:solidFill>
            <a:ln w="2868" cap="flat">
              <a:noFill/>
              <a:prstDash val="solid"/>
              <a:miter/>
            </a:ln>
          </p:spPr>
          <p:txBody>
            <a:bodyPr rtlCol="0" anchor="ctr"/>
            <a:lstStyle/>
            <a:p>
              <a:endParaRPr lang="zh-CN" altLang="en-US"/>
            </a:p>
          </p:txBody>
        </p:sp>
        <p:sp>
          <p:nvSpPr>
            <p:cNvPr id="23" name="任意多边形: 形状 22"/>
            <p:cNvSpPr/>
            <p:nvPr/>
          </p:nvSpPr>
          <p:spPr>
            <a:xfrm>
              <a:off x="1771157" y="5813472"/>
              <a:ext cx="412921" cy="178151"/>
            </a:xfrm>
            <a:custGeom>
              <a:avLst/>
              <a:gdLst>
                <a:gd name="connsiteX0" fmla="*/ 606 w 412921"/>
                <a:gd name="connsiteY0" fmla="*/ 174005 h 178151"/>
                <a:gd name="connsiteX1" fmla="*/ 397791 w 412921"/>
                <a:gd name="connsiteY1" fmla="*/ 166439 h 178151"/>
                <a:gd name="connsiteX2" fmla="*/ 406112 w 412921"/>
                <a:gd name="connsiteY2" fmla="*/ 151308 h 178151"/>
                <a:gd name="connsiteX3" fmla="*/ 412921 w 412921"/>
                <a:gd name="connsiteY3" fmla="*/ 136177 h 178151"/>
                <a:gd name="connsiteX4" fmla="*/ 397791 w 412921"/>
                <a:gd name="connsiteY4" fmla="*/ 13693 h 178151"/>
                <a:gd name="connsiteX5" fmla="*/ 11954 w 412921"/>
                <a:gd name="connsiteY5" fmla="*/ 0 h 178151"/>
                <a:gd name="connsiteX6" fmla="*/ 341 w 412921"/>
                <a:gd name="connsiteY6" fmla="*/ 151308 h 178151"/>
                <a:gd name="connsiteX7" fmla="*/ 606 w 412921"/>
                <a:gd name="connsiteY7" fmla="*/ 174005 h 17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2921" h="178151">
                  <a:moveTo>
                    <a:pt x="606" y="174005"/>
                  </a:moveTo>
                  <a:cubicBezTo>
                    <a:pt x="4388" y="185353"/>
                    <a:pt x="394008" y="170222"/>
                    <a:pt x="397791" y="166439"/>
                  </a:cubicBezTo>
                  <a:cubicBezTo>
                    <a:pt x="401089" y="161702"/>
                    <a:pt x="403878" y="156630"/>
                    <a:pt x="406112" y="151308"/>
                  </a:cubicBezTo>
                  <a:cubicBezTo>
                    <a:pt x="409668" y="143743"/>
                    <a:pt x="412921" y="136177"/>
                    <a:pt x="412921" y="136177"/>
                  </a:cubicBezTo>
                  <a:lnTo>
                    <a:pt x="397791" y="13693"/>
                  </a:lnTo>
                  <a:lnTo>
                    <a:pt x="11954" y="0"/>
                  </a:lnTo>
                  <a:cubicBezTo>
                    <a:pt x="11954" y="0"/>
                    <a:pt x="2308" y="103798"/>
                    <a:pt x="341" y="151308"/>
                  </a:cubicBezTo>
                  <a:cubicBezTo>
                    <a:pt x="-151" y="163299"/>
                    <a:pt x="-151" y="171735"/>
                    <a:pt x="606" y="174005"/>
                  </a:cubicBezTo>
                  <a:close/>
                </a:path>
              </a:pathLst>
            </a:custGeom>
            <a:solidFill>
              <a:srgbClr val="2F2E41"/>
            </a:solidFill>
            <a:ln w="2868" cap="flat">
              <a:noFill/>
              <a:prstDash val="solid"/>
              <a:miter/>
            </a:ln>
          </p:spPr>
          <p:txBody>
            <a:bodyPr rtlCol="0" anchor="ctr"/>
            <a:lstStyle/>
            <a:p>
              <a:endParaRPr lang="zh-CN" altLang="en-US"/>
            </a:p>
          </p:txBody>
        </p:sp>
        <p:sp>
          <p:nvSpPr>
            <p:cNvPr id="24" name="任意多边形: 形状 23"/>
            <p:cNvSpPr/>
            <p:nvPr/>
          </p:nvSpPr>
          <p:spPr>
            <a:xfrm>
              <a:off x="1957116" y="5843736"/>
              <a:ext cx="170220" cy="105914"/>
            </a:xfrm>
            <a:custGeom>
              <a:avLst/>
              <a:gdLst>
                <a:gd name="connsiteX0" fmla="*/ 162657 w 170220"/>
                <a:gd name="connsiteY0" fmla="*/ 0 h 105914"/>
                <a:gd name="connsiteX1" fmla="*/ 170221 w 170220"/>
                <a:gd name="connsiteY1" fmla="*/ 105915 h 105914"/>
                <a:gd name="connsiteX2" fmla="*/ 0 w 170220"/>
                <a:gd name="connsiteY2" fmla="*/ 105915 h 105914"/>
                <a:gd name="connsiteX3" fmla="*/ 0 w 170220"/>
                <a:gd name="connsiteY3" fmla="*/ 0 h 105914"/>
                <a:gd name="connsiteX4" fmla="*/ 162657 w 170220"/>
                <a:gd name="connsiteY4" fmla="*/ 0 h 105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20" h="105914">
                  <a:moveTo>
                    <a:pt x="162657" y="0"/>
                  </a:moveTo>
                  <a:lnTo>
                    <a:pt x="170221" y="105915"/>
                  </a:lnTo>
                  <a:lnTo>
                    <a:pt x="0" y="105915"/>
                  </a:lnTo>
                  <a:lnTo>
                    <a:pt x="0" y="0"/>
                  </a:lnTo>
                  <a:lnTo>
                    <a:pt x="162657" y="0"/>
                  </a:lnTo>
                  <a:close/>
                </a:path>
              </a:pathLst>
            </a:custGeom>
            <a:solidFill>
              <a:srgbClr val="000000">
                <a:alpha val="10000"/>
              </a:srgbClr>
            </a:solidFill>
            <a:ln w="2868" cap="flat">
              <a:noFill/>
              <a:prstDash val="solid"/>
              <a:miter/>
            </a:ln>
          </p:spPr>
          <p:txBody>
            <a:bodyPr rtlCol="0" anchor="ctr"/>
            <a:lstStyle/>
            <a:p>
              <a:endParaRPr lang="zh-CN" altLang="en-US"/>
            </a:p>
          </p:txBody>
        </p:sp>
        <p:sp>
          <p:nvSpPr>
            <p:cNvPr id="25" name="任意多边形: 形状 24"/>
            <p:cNvSpPr/>
            <p:nvPr/>
          </p:nvSpPr>
          <p:spPr>
            <a:xfrm>
              <a:off x="1802026" y="5877576"/>
              <a:ext cx="99365" cy="45596"/>
            </a:xfrm>
            <a:custGeom>
              <a:avLst/>
              <a:gdLst>
                <a:gd name="connsiteX0" fmla="*/ 98351 w 99365"/>
                <a:gd name="connsiteY0" fmla="*/ 201 h 45596"/>
                <a:gd name="connsiteX1" fmla="*/ 99366 w 99365"/>
                <a:gd name="connsiteY1" fmla="*/ 0 h 45596"/>
                <a:gd name="connsiteX2" fmla="*/ 94567 w 99365"/>
                <a:gd name="connsiteY2" fmla="*/ 45596 h 45596"/>
                <a:gd name="connsiteX3" fmla="*/ 0 w 99365"/>
                <a:gd name="connsiteY3" fmla="*/ 45596 h 45596"/>
                <a:gd name="connsiteX4" fmla="*/ 0 w 99365"/>
                <a:gd name="connsiteY4" fmla="*/ 201 h 45596"/>
                <a:gd name="connsiteX5" fmla="*/ 98351 w 99365"/>
                <a:gd name="connsiteY5" fmla="*/ 201 h 4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65" h="45596">
                  <a:moveTo>
                    <a:pt x="98351" y="201"/>
                  </a:moveTo>
                  <a:lnTo>
                    <a:pt x="99366" y="0"/>
                  </a:lnTo>
                  <a:lnTo>
                    <a:pt x="94567" y="45596"/>
                  </a:lnTo>
                  <a:lnTo>
                    <a:pt x="0" y="45596"/>
                  </a:lnTo>
                  <a:lnTo>
                    <a:pt x="0" y="201"/>
                  </a:lnTo>
                  <a:lnTo>
                    <a:pt x="98351" y="201"/>
                  </a:lnTo>
                  <a:close/>
                </a:path>
              </a:pathLst>
            </a:custGeom>
            <a:solidFill>
              <a:srgbClr val="000000">
                <a:alpha val="10000"/>
              </a:srgbClr>
            </a:solidFill>
            <a:ln w="2868" cap="flat">
              <a:noFill/>
              <a:prstDash val="solid"/>
              <a:miter/>
            </a:ln>
          </p:spPr>
          <p:txBody>
            <a:bodyPr rtlCol="0" anchor="ctr"/>
            <a:lstStyle/>
            <a:p>
              <a:endParaRPr lang="zh-CN" altLang="en-US"/>
            </a:p>
          </p:txBody>
        </p:sp>
        <p:sp>
          <p:nvSpPr>
            <p:cNvPr id="26" name="任意多边形: 形状 25"/>
            <p:cNvSpPr/>
            <p:nvPr/>
          </p:nvSpPr>
          <p:spPr>
            <a:xfrm>
              <a:off x="1771157" y="5964781"/>
              <a:ext cx="406112" cy="26843"/>
            </a:xfrm>
            <a:custGeom>
              <a:avLst/>
              <a:gdLst>
                <a:gd name="connsiteX0" fmla="*/ 606 w 406112"/>
                <a:gd name="connsiteY0" fmla="*/ 22696 h 26843"/>
                <a:gd name="connsiteX1" fmla="*/ 397791 w 406112"/>
                <a:gd name="connsiteY1" fmla="*/ 15131 h 26843"/>
                <a:gd name="connsiteX2" fmla="*/ 406112 w 406112"/>
                <a:gd name="connsiteY2" fmla="*/ 0 h 26843"/>
                <a:gd name="connsiteX3" fmla="*/ 341 w 406112"/>
                <a:gd name="connsiteY3" fmla="*/ 0 h 26843"/>
                <a:gd name="connsiteX4" fmla="*/ 606 w 406112"/>
                <a:gd name="connsiteY4" fmla="*/ 22696 h 26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112" h="26843">
                  <a:moveTo>
                    <a:pt x="606" y="22696"/>
                  </a:moveTo>
                  <a:cubicBezTo>
                    <a:pt x="4388" y="34044"/>
                    <a:pt x="394008" y="18914"/>
                    <a:pt x="397791" y="15131"/>
                  </a:cubicBezTo>
                  <a:cubicBezTo>
                    <a:pt x="401088" y="10394"/>
                    <a:pt x="403878" y="5322"/>
                    <a:pt x="406112" y="0"/>
                  </a:cubicBezTo>
                  <a:lnTo>
                    <a:pt x="341" y="0"/>
                  </a:lnTo>
                  <a:cubicBezTo>
                    <a:pt x="-151" y="11991"/>
                    <a:pt x="-151" y="20427"/>
                    <a:pt x="606" y="22696"/>
                  </a:cubicBezTo>
                  <a:close/>
                </a:path>
              </a:pathLst>
            </a:custGeom>
            <a:solidFill>
              <a:srgbClr val="000000">
                <a:alpha val="10000"/>
              </a:srgbClr>
            </a:solidFill>
            <a:ln w="2868" cap="flat">
              <a:noFill/>
              <a:prstDash val="solid"/>
              <a:miter/>
            </a:ln>
          </p:spPr>
          <p:txBody>
            <a:bodyPr rtlCol="0" anchor="ctr"/>
            <a:lstStyle/>
            <a:p>
              <a:endParaRPr lang="zh-CN" altLang="en-US"/>
            </a:p>
          </p:txBody>
        </p:sp>
        <p:sp>
          <p:nvSpPr>
            <p:cNvPr id="27" name="任意多边形: 形状 26"/>
            <p:cNvSpPr/>
            <p:nvPr/>
          </p:nvSpPr>
          <p:spPr>
            <a:xfrm>
              <a:off x="1147616" y="4716487"/>
              <a:ext cx="340444" cy="340443"/>
            </a:xfrm>
            <a:custGeom>
              <a:avLst/>
              <a:gdLst>
                <a:gd name="connsiteX0" fmla="*/ 340444 w 340444"/>
                <a:gd name="connsiteY0" fmla="*/ 170222 h 340443"/>
                <a:gd name="connsiteX1" fmla="*/ 170222 w 340444"/>
                <a:gd name="connsiteY1" fmla="*/ 340444 h 340443"/>
                <a:gd name="connsiteX2" fmla="*/ 0 w 340444"/>
                <a:gd name="connsiteY2" fmla="*/ 170222 h 340443"/>
                <a:gd name="connsiteX3" fmla="*/ 170222 w 340444"/>
                <a:gd name="connsiteY3" fmla="*/ 0 h 340443"/>
                <a:gd name="connsiteX4" fmla="*/ 340444 w 340444"/>
                <a:gd name="connsiteY4" fmla="*/ 170222 h 340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44" h="340443">
                  <a:moveTo>
                    <a:pt x="340444" y="170222"/>
                  </a:moveTo>
                  <a:cubicBezTo>
                    <a:pt x="340444" y="264233"/>
                    <a:pt x="264233" y="340444"/>
                    <a:pt x="170222" y="340444"/>
                  </a:cubicBezTo>
                  <a:cubicBezTo>
                    <a:pt x="76211" y="340444"/>
                    <a:pt x="0" y="264233"/>
                    <a:pt x="0" y="170222"/>
                  </a:cubicBezTo>
                  <a:cubicBezTo>
                    <a:pt x="0" y="76211"/>
                    <a:pt x="76211" y="0"/>
                    <a:pt x="170222" y="0"/>
                  </a:cubicBezTo>
                  <a:cubicBezTo>
                    <a:pt x="264233" y="0"/>
                    <a:pt x="340444" y="76211"/>
                    <a:pt x="340444" y="170222"/>
                  </a:cubicBezTo>
                  <a:close/>
                </a:path>
              </a:pathLst>
            </a:custGeom>
            <a:solidFill>
              <a:srgbClr val="A0616A"/>
            </a:solidFill>
            <a:ln w="2868" cap="flat">
              <a:noFill/>
              <a:prstDash val="solid"/>
              <a:miter/>
            </a:ln>
          </p:spPr>
          <p:txBody>
            <a:bodyPr rtlCol="0" anchor="ctr"/>
            <a:lstStyle/>
            <a:p>
              <a:endParaRPr lang="zh-CN" altLang="en-US"/>
            </a:p>
          </p:txBody>
        </p:sp>
        <p:sp>
          <p:nvSpPr>
            <p:cNvPr id="28" name="任意多边形: 形状 27"/>
            <p:cNvSpPr/>
            <p:nvPr/>
          </p:nvSpPr>
          <p:spPr>
            <a:xfrm>
              <a:off x="1047374" y="4891394"/>
              <a:ext cx="259115" cy="308739"/>
            </a:xfrm>
            <a:custGeom>
              <a:avLst/>
              <a:gdLst>
                <a:gd name="connsiteX0" fmla="*/ 259116 w 259115"/>
                <a:gd name="connsiteY0" fmla="*/ 146623 h 308739"/>
                <a:gd name="connsiteX1" fmla="*/ 191027 w 259115"/>
                <a:gd name="connsiteY1" fmla="*/ 297931 h 308739"/>
                <a:gd name="connsiteX2" fmla="*/ 20805 w 259115"/>
                <a:gd name="connsiteY2" fmla="*/ 192015 h 308739"/>
                <a:gd name="connsiteX3" fmla="*/ 0 w 259115"/>
                <a:gd name="connsiteY3" fmla="*/ 137166 h 308739"/>
                <a:gd name="connsiteX4" fmla="*/ 138069 w 259115"/>
                <a:gd name="connsiteY4" fmla="*/ 10445 h 308739"/>
                <a:gd name="connsiteX5" fmla="*/ 259116 w 259115"/>
                <a:gd name="connsiteY5" fmla="*/ 146623 h 30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115" h="308739">
                  <a:moveTo>
                    <a:pt x="259116" y="146623"/>
                  </a:moveTo>
                  <a:cubicBezTo>
                    <a:pt x="259116" y="146623"/>
                    <a:pt x="202375" y="244973"/>
                    <a:pt x="191027" y="297931"/>
                  </a:cubicBezTo>
                  <a:cubicBezTo>
                    <a:pt x="179679" y="350889"/>
                    <a:pt x="20805" y="192015"/>
                    <a:pt x="20805" y="192015"/>
                  </a:cubicBezTo>
                  <a:lnTo>
                    <a:pt x="0" y="137166"/>
                  </a:lnTo>
                  <a:cubicBezTo>
                    <a:pt x="0" y="137166"/>
                    <a:pt x="149417" y="67186"/>
                    <a:pt x="138069" y="10445"/>
                  </a:cubicBezTo>
                  <a:cubicBezTo>
                    <a:pt x="126721" y="-46295"/>
                    <a:pt x="259116" y="146623"/>
                    <a:pt x="259116" y="146623"/>
                  </a:cubicBezTo>
                  <a:close/>
                </a:path>
              </a:pathLst>
            </a:custGeom>
            <a:solidFill>
              <a:srgbClr val="A0616A"/>
            </a:solidFill>
            <a:ln w="2868" cap="flat">
              <a:noFill/>
              <a:prstDash val="solid"/>
              <a:miter/>
            </a:ln>
          </p:spPr>
          <p:txBody>
            <a:bodyPr rtlCol="0" anchor="ctr"/>
            <a:lstStyle/>
            <a:p>
              <a:endParaRPr lang="zh-CN" altLang="en-US"/>
            </a:p>
          </p:txBody>
        </p:sp>
        <p:sp>
          <p:nvSpPr>
            <p:cNvPr id="29" name="任意多边形: 形状 28"/>
            <p:cNvSpPr/>
            <p:nvPr/>
          </p:nvSpPr>
          <p:spPr>
            <a:xfrm>
              <a:off x="1155181" y="5333068"/>
              <a:ext cx="924299" cy="590812"/>
            </a:xfrm>
            <a:custGeom>
              <a:avLst/>
              <a:gdLst>
                <a:gd name="connsiteX0" fmla="*/ 181570 w 924299"/>
                <a:gd name="connsiteY0" fmla="*/ 0 h 590812"/>
                <a:gd name="connsiteX1" fmla="*/ 336661 w 924299"/>
                <a:gd name="connsiteY1" fmla="*/ 204266 h 590812"/>
                <a:gd name="connsiteX2" fmla="*/ 707367 w 924299"/>
                <a:gd name="connsiteY2" fmla="*/ 480404 h 590812"/>
                <a:gd name="connsiteX3" fmla="*/ 915416 w 924299"/>
                <a:gd name="connsiteY3" fmla="*/ 578755 h 590812"/>
                <a:gd name="connsiteX4" fmla="*/ 680888 w 924299"/>
                <a:gd name="connsiteY4" fmla="*/ 540927 h 590812"/>
                <a:gd name="connsiteX5" fmla="*/ 226963 w 924299"/>
                <a:gd name="connsiteY5" fmla="*/ 257224 h 590812"/>
                <a:gd name="connsiteX6" fmla="*/ 0 w 924299"/>
                <a:gd name="connsiteY6" fmla="*/ 34044 h 590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4299" h="590812">
                  <a:moveTo>
                    <a:pt x="181570" y="0"/>
                  </a:moveTo>
                  <a:lnTo>
                    <a:pt x="336661" y="204266"/>
                  </a:lnTo>
                  <a:lnTo>
                    <a:pt x="707367" y="480404"/>
                  </a:lnTo>
                  <a:cubicBezTo>
                    <a:pt x="707367" y="480404"/>
                    <a:pt x="975940" y="537145"/>
                    <a:pt x="915416" y="578755"/>
                  </a:cubicBezTo>
                  <a:cubicBezTo>
                    <a:pt x="854893" y="620364"/>
                    <a:pt x="680888" y="540927"/>
                    <a:pt x="680888" y="540927"/>
                  </a:cubicBezTo>
                  <a:cubicBezTo>
                    <a:pt x="680888" y="540927"/>
                    <a:pt x="306400" y="340444"/>
                    <a:pt x="226963" y="257224"/>
                  </a:cubicBezTo>
                  <a:cubicBezTo>
                    <a:pt x="147526" y="174005"/>
                    <a:pt x="0" y="34044"/>
                    <a:pt x="0" y="34044"/>
                  </a:cubicBezTo>
                  <a:close/>
                </a:path>
              </a:pathLst>
            </a:custGeom>
            <a:solidFill>
              <a:srgbClr val="A0616A"/>
            </a:solidFill>
            <a:ln w="2868" cap="flat">
              <a:noFill/>
              <a:prstDash val="solid"/>
              <a:miter/>
            </a:ln>
          </p:spPr>
          <p:txBody>
            <a:bodyPr rtlCol="0" anchor="ctr"/>
            <a:lstStyle/>
            <a:p>
              <a:endParaRPr lang="zh-CN" altLang="en-US"/>
            </a:p>
          </p:txBody>
        </p:sp>
        <p:sp>
          <p:nvSpPr>
            <p:cNvPr id="30" name="任意多边形: 形状 29"/>
            <p:cNvSpPr/>
            <p:nvPr/>
          </p:nvSpPr>
          <p:spPr>
            <a:xfrm>
              <a:off x="792041" y="5627242"/>
              <a:ext cx="879532" cy="381937"/>
            </a:xfrm>
            <a:custGeom>
              <a:avLst/>
              <a:gdLst>
                <a:gd name="connsiteX0" fmla="*/ 336661 w 879532"/>
                <a:gd name="connsiteY0" fmla="*/ 23574 h 381937"/>
                <a:gd name="connsiteX1" fmla="*/ 382054 w 879532"/>
                <a:gd name="connsiteY1" fmla="*/ 95446 h 381937"/>
                <a:gd name="connsiteX2" fmla="*/ 652961 w 879532"/>
                <a:gd name="connsiteY2" fmla="*/ 10216 h 381937"/>
                <a:gd name="connsiteX3" fmla="*/ 830305 w 879532"/>
                <a:gd name="connsiteY3" fmla="*/ 31612 h 381937"/>
                <a:gd name="connsiteX4" fmla="*/ 839762 w 879532"/>
                <a:gd name="connsiteY4" fmla="*/ 178665 h 381937"/>
                <a:gd name="connsiteX5" fmla="*/ 612799 w 879532"/>
                <a:gd name="connsiteY5" fmla="*/ 242971 h 381937"/>
                <a:gd name="connsiteX6" fmla="*/ 79437 w 879532"/>
                <a:gd name="connsiteY6" fmla="*/ 352670 h 381937"/>
                <a:gd name="connsiteX7" fmla="*/ 0 w 879532"/>
                <a:gd name="connsiteY7" fmla="*/ 193796 h 381937"/>
                <a:gd name="connsiteX8" fmla="*/ 336661 w 879532"/>
                <a:gd name="connsiteY8" fmla="*/ 23574 h 38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9532" h="381937">
                  <a:moveTo>
                    <a:pt x="336661" y="23574"/>
                  </a:moveTo>
                  <a:lnTo>
                    <a:pt x="382054" y="95446"/>
                  </a:lnTo>
                  <a:lnTo>
                    <a:pt x="652961" y="10216"/>
                  </a:lnTo>
                  <a:cubicBezTo>
                    <a:pt x="712402" y="-8484"/>
                    <a:pt x="777582" y="-1603"/>
                    <a:pt x="830305" y="31612"/>
                  </a:cubicBezTo>
                  <a:cubicBezTo>
                    <a:pt x="877589" y="61401"/>
                    <a:pt x="907851" y="108685"/>
                    <a:pt x="839762" y="178665"/>
                  </a:cubicBezTo>
                  <a:cubicBezTo>
                    <a:pt x="703584" y="318625"/>
                    <a:pt x="612799" y="242971"/>
                    <a:pt x="612799" y="242971"/>
                  </a:cubicBezTo>
                  <a:cubicBezTo>
                    <a:pt x="612799" y="242971"/>
                    <a:pt x="155091" y="458586"/>
                    <a:pt x="79437" y="352670"/>
                  </a:cubicBezTo>
                  <a:cubicBezTo>
                    <a:pt x="3783" y="246754"/>
                    <a:pt x="0" y="193796"/>
                    <a:pt x="0" y="193796"/>
                  </a:cubicBezTo>
                  <a:cubicBezTo>
                    <a:pt x="0" y="193796"/>
                    <a:pt x="291269" y="12226"/>
                    <a:pt x="336661" y="23574"/>
                  </a:cubicBezTo>
                  <a:close/>
                </a:path>
              </a:pathLst>
            </a:custGeom>
            <a:solidFill>
              <a:srgbClr val="2F2E41"/>
            </a:solidFill>
            <a:ln w="2868" cap="flat">
              <a:noFill/>
              <a:prstDash val="solid"/>
              <a:miter/>
            </a:ln>
          </p:spPr>
          <p:txBody>
            <a:bodyPr rtlCol="0" anchor="ctr"/>
            <a:lstStyle/>
            <a:p>
              <a:endParaRPr lang="zh-CN" altLang="en-US"/>
            </a:p>
          </p:txBody>
        </p:sp>
        <p:sp>
          <p:nvSpPr>
            <p:cNvPr id="31" name="任意多边形: 形状 30"/>
            <p:cNvSpPr/>
            <p:nvPr/>
          </p:nvSpPr>
          <p:spPr>
            <a:xfrm>
              <a:off x="1298924" y="5866430"/>
              <a:ext cx="444840" cy="164930"/>
            </a:xfrm>
            <a:custGeom>
              <a:avLst/>
              <a:gdLst>
                <a:gd name="connsiteX0" fmla="*/ 397185 w 444840"/>
                <a:gd name="connsiteY0" fmla="*/ 34044 h 164930"/>
                <a:gd name="connsiteX1" fmla="*/ 374488 w 444840"/>
                <a:gd name="connsiteY1" fmla="*/ 151308 h 164930"/>
                <a:gd name="connsiteX2" fmla="*/ 124830 w 444840"/>
                <a:gd name="connsiteY2" fmla="*/ 136177 h 164930"/>
                <a:gd name="connsiteX3" fmla="*/ 0 w 444840"/>
                <a:gd name="connsiteY3" fmla="*/ 71871 h 164930"/>
                <a:gd name="connsiteX4" fmla="*/ 41610 w 444840"/>
                <a:gd name="connsiteY4" fmla="*/ 0 h 164930"/>
                <a:gd name="connsiteX5" fmla="*/ 170222 w 444840"/>
                <a:gd name="connsiteY5" fmla="*/ 18913 h 164930"/>
                <a:gd name="connsiteX6" fmla="*/ 397185 w 444840"/>
                <a:gd name="connsiteY6" fmla="*/ 34044 h 16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840" h="164930">
                  <a:moveTo>
                    <a:pt x="397185" y="34044"/>
                  </a:moveTo>
                  <a:cubicBezTo>
                    <a:pt x="397185" y="34044"/>
                    <a:pt x="518232" y="113481"/>
                    <a:pt x="374488" y="151308"/>
                  </a:cubicBezTo>
                  <a:cubicBezTo>
                    <a:pt x="230745" y="189135"/>
                    <a:pt x="124830" y="136177"/>
                    <a:pt x="124830" y="136177"/>
                  </a:cubicBezTo>
                  <a:cubicBezTo>
                    <a:pt x="124830" y="136177"/>
                    <a:pt x="0" y="136177"/>
                    <a:pt x="0" y="71871"/>
                  </a:cubicBezTo>
                  <a:cubicBezTo>
                    <a:pt x="0" y="7565"/>
                    <a:pt x="41610" y="0"/>
                    <a:pt x="41610" y="0"/>
                  </a:cubicBezTo>
                  <a:lnTo>
                    <a:pt x="170222" y="18913"/>
                  </a:lnTo>
                  <a:cubicBezTo>
                    <a:pt x="170222" y="18913"/>
                    <a:pt x="325313" y="-22696"/>
                    <a:pt x="397185" y="34044"/>
                  </a:cubicBezTo>
                  <a:close/>
                </a:path>
              </a:pathLst>
            </a:custGeom>
            <a:solidFill>
              <a:srgbClr val="D0CDE1"/>
            </a:solidFill>
            <a:ln w="2868" cap="flat">
              <a:noFill/>
              <a:prstDash val="solid"/>
              <a:miter/>
            </a:ln>
          </p:spPr>
          <p:txBody>
            <a:bodyPr rtlCol="0" anchor="ctr"/>
            <a:lstStyle/>
            <a:p>
              <a:endParaRPr lang="zh-CN" altLang="en-US"/>
            </a:p>
          </p:txBody>
        </p:sp>
        <p:sp>
          <p:nvSpPr>
            <p:cNvPr id="32" name="任意多边形: 形状 31"/>
            <p:cNvSpPr/>
            <p:nvPr/>
          </p:nvSpPr>
          <p:spPr>
            <a:xfrm>
              <a:off x="1092653" y="4637658"/>
              <a:ext cx="437201" cy="354267"/>
            </a:xfrm>
            <a:custGeom>
              <a:avLst/>
              <a:gdLst>
                <a:gd name="connsiteX0" fmla="*/ 364825 w 437201"/>
                <a:gd name="connsiteY0" fmla="*/ 206231 h 354267"/>
                <a:gd name="connsiteX1" fmla="*/ 400496 w 437201"/>
                <a:gd name="connsiteY1" fmla="*/ 219008 h 354267"/>
                <a:gd name="connsiteX2" fmla="*/ 433396 w 437201"/>
                <a:gd name="connsiteY2" fmla="*/ 204912 h 354267"/>
                <a:gd name="connsiteX3" fmla="*/ 437133 w 437201"/>
                <a:gd name="connsiteY3" fmla="*/ 184900 h 354267"/>
                <a:gd name="connsiteX4" fmla="*/ 422924 w 437201"/>
                <a:gd name="connsiteY4" fmla="*/ 125598 h 354267"/>
                <a:gd name="connsiteX5" fmla="*/ 393646 w 437201"/>
                <a:gd name="connsiteY5" fmla="*/ 98937 h 354267"/>
                <a:gd name="connsiteX6" fmla="*/ 378847 w 437201"/>
                <a:gd name="connsiteY6" fmla="*/ 74754 h 354267"/>
                <a:gd name="connsiteX7" fmla="*/ 302311 w 437201"/>
                <a:gd name="connsiteY7" fmla="*/ 3509 h 354267"/>
                <a:gd name="connsiteX8" fmla="*/ 257636 w 437201"/>
                <a:gd name="connsiteY8" fmla="*/ 94 h 354267"/>
                <a:gd name="connsiteX9" fmla="*/ 170247 w 437201"/>
                <a:gd name="connsiteY9" fmla="*/ 1327 h 354267"/>
                <a:gd name="connsiteX10" fmla="*/ 128207 w 437201"/>
                <a:gd name="connsiteY10" fmla="*/ 5851 h 354267"/>
                <a:gd name="connsiteX11" fmla="*/ 60841 w 437201"/>
                <a:gd name="connsiteY11" fmla="*/ 60631 h 354267"/>
                <a:gd name="connsiteX12" fmla="*/ 22206 w 437201"/>
                <a:gd name="connsiteY12" fmla="*/ 113951 h 354267"/>
                <a:gd name="connsiteX13" fmla="*/ 28 w 437201"/>
                <a:gd name="connsiteY13" fmla="*/ 205623 h 354267"/>
                <a:gd name="connsiteX14" fmla="*/ 3170 w 437201"/>
                <a:gd name="connsiteY14" fmla="*/ 229879 h 354267"/>
                <a:gd name="connsiteX15" fmla="*/ 12704 w 437201"/>
                <a:gd name="connsiteY15" fmla="*/ 250821 h 354267"/>
                <a:gd name="connsiteX16" fmla="*/ 20367 w 437201"/>
                <a:gd name="connsiteY16" fmla="*/ 354268 h 354267"/>
                <a:gd name="connsiteX17" fmla="*/ 105299 w 437201"/>
                <a:gd name="connsiteY17" fmla="*/ 296575 h 354267"/>
                <a:gd name="connsiteX18" fmla="*/ 134788 w 437201"/>
                <a:gd name="connsiteY18" fmla="*/ 260941 h 354267"/>
                <a:gd name="connsiteX19" fmla="*/ 176032 w 437201"/>
                <a:gd name="connsiteY19" fmla="*/ 264370 h 354267"/>
                <a:gd name="connsiteX20" fmla="*/ 180203 w 437201"/>
                <a:gd name="connsiteY20" fmla="*/ 281684 h 354267"/>
                <a:gd name="connsiteX21" fmla="*/ 184982 w 437201"/>
                <a:gd name="connsiteY21" fmla="*/ 310904 h 354267"/>
                <a:gd name="connsiteX22" fmla="*/ 208768 w 437201"/>
                <a:gd name="connsiteY22" fmla="*/ 324475 h 354267"/>
                <a:gd name="connsiteX23" fmla="*/ 236345 w 437201"/>
                <a:gd name="connsiteY23" fmla="*/ 283077 h 354267"/>
                <a:gd name="connsiteX24" fmla="*/ 273218 w 437201"/>
                <a:gd name="connsiteY24" fmla="*/ 272065 h 354267"/>
                <a:gd name="connsiteX25" fmla="*/ 304623 w 437201"/>
                <a:gd name="connsiteY25" fmla="*/ 241133 h 354267"/>
                <a:gd name="connsiteX26" fmla="*/ 318109 w 437201"/>
                <a:gd name="connsiteY26" fmla="*/ 197426 h 354267"/>
                <a:gd name="connsiteX27" fmla="*/ 364825 w 437201"/>
                <a:gd name="connsiteY27" fmla="*/ 206231 h 35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201" h="354267">
                  <a:moveTo>
                    <a:pt x="364825" y="206231"/>
                  </a:moveTo>
                  <a:cubicBezTo>
                    <a:pt x="376411" y="211396"/>
                    <a:pt x="387900" y="217509"/>
                    <a:pt x="400496" y="219008"/>
                  </a:cubicBezTo>
                  <a:cubicBezTo>
                    <a:pt x="413092" y="220507"/>
                    <a:pt x="427436" y="216110"/>
                    <a:pt x="433396" y="204912"/>
                  </a:cubicBezTo>
                  <a:cubicBezTo>
                    <a:pt x="436615" y="198864"/>
                    <a:pt x="436983" y="191750"/>
                    <a:pt x="437133" y="184900"/>
                  </a:cubicBezTo>
                  <a:cubicBezTo>
                    <a:pt x="437589" y="164129"/>
                    <a:pt x="436087" y="141674"/>
                    <a:pt x="422924" y="125598"/>
                  </a:cubicBezTo>
                  <a:cubicBezTo>
                    <a:pt x="414546" y="115368"/>
                    <a:pt x="402318" y="108919"/>
                    <a:pt x="393646" y="98937"/>
                  </a:cubicBezTo>
                  <a:cubicBezTo>
                    <a:pt x="387434" y="91785"/>
                    <a:pt x="383299" y="83116"/>
                    <a:pt x="378847" y="74754"/>
                  </a:cubicBezTo>
                  <a:cubicBezTo>
                    <a:pt x="361982" y="43081"/>
                    <a:pt x="337013" y="12640"/>
                    <a:pt x="302311" y="3509"/>
                  </a:cubicBezTo>
                  <a:cubicBezTo>
                    <a:pt x="287820" y="-304"/>
                    <a:pt x="272619" y="-118"/>
                    <a:pt x="257636" y="94"/>
                  </a:cubicBezTo>
                  <a:lnTo>
                    <a:pt x="170247" y="1327"/>
                  </a:lnTo>
                  <a:cubicBezTo>
                    <a:pt x="156105" y="1526"/>
                    <a:pt x="141745" y="1758"/>
                    <a:pt x="128207" y="5851"/>
                  </a:cubicBezTo>
                  <a:cubicBezTo>
                    <a:pt x="100078" y="14356"/>
                    <a:pt x="79598" y="38010"/>
                    <a:pt x="60841" y="60631"/>
                  </a:cubicBezTo>
                  <a:cubicBezTo>
                    <a:pt x="46808" y="77554"/>
                    <a:pt x="32738" y="94653"/>
                    <a:pt x="22206" y="113951"/>
                  </a:cubicBezTo>
                  <a:cubicBezTo>
                    <a:pt x="7107" y="142113"/>
                    <a:pt x="-529" y="173673"/>
                    <a:pt x="28" y="205623"/>
                  </a:cubicBezTo>
                  <a:cubicBezTo>
                    <a:pt x="-89" y="213817"/>
                    <a:pt x="969" y="221985"/>
                    <a:pt x="3170" y="229879"/>
                  </a:cubicBezTo>
                  <a:cubicBezTo>
                    <a:pt x="5744" y="237119"/>
                    <a:pt x="8934" y="244125"/>
                    <a:pt x="12704" y="250821"/>
                  </a:cubicBezTo>
                  <a:cubicBezTo>
                    <a:pt x="29092" y="283011"/>
                    <a:pt x="38823" y="323218"/>
                    <a:pt x="20367" y="354268"/>
                  </a:cubicBezTo>
                  <a:cubicBezTo>
                    <a:pt x="52428" y="341171"/>
                    <a:pt x="84150" y="324000"/>
                    <a:pt x="105299" y="296575"/>
                  </a:cubicBezTo>
                  <a:cubicBezTo>
                    <a:pt x="114760" y="284306"/>
                    <a:pt x="122180" y="269944"/>
                    <a:pt x="134788" y="260941"/>
                  </a:cubicBezTo>
                  <a:cubicBezTo>
                    <a:pt x="147397" y="251938"/>
                    <a:pt x="167942" y="251157"/>
                    <a:pt x="176032" y="264370"/>
                  </a:cubicBezTo>
                  <a:cubicBezTo>
                    <a:pt x="178812" y="269715"/>
                    <a:pt x="180244" y="275659"/>
                    <a:pt x="180203" y="281684"/>
                  </a:cubicBezTo>
                  <a:cubicBezTo>
                    <a:pt x="180793" y="291602"/>
                    <a:pt x="180777" y="301902"/>
                    <a:pt x="184982" y="310904"/>
                  </a:cubicBezTo>
                  <a:cubicBezTo>
                    <a:pt x="189187" y="319906"/>
                    <a:pt x="199204" y="327169"/>
                    <a:pt x="208768" y="324475"/>
                  </a:cubicBezTo>
                  <a:cubicBezTo>
                    <a:pt x="225237" y="319837"/>
                    <a:pt x="223660" y="294559"/>
                    <a:pt x="236345" y="283077"/>
                  </a:cubicBezTo>
                  <a:cubicBezTo>
                    <a:pt x="245979" y="274357"/>
                    <a:pt x="260842" y="276024"/>
                    <a:pt x="273218" y="272065"/>
                  </a:cubicBezTo>
                  <a:cubicBezTo>
                    <a:pt x="287638" y="267453"/>
                    <a:pt x="298458" y="254960"/>
                    <a:pt x="304623" y="241133"/>
                  </a:cubicBezTo>
                  <a:cubicBezTo>
                    <a:pt x="309309" y="230622"/>
                    <a:pt x="309242" y="203118"/>
                    <a:pt x="318109" y="197426"/>
                  </a:cubicBezTo>
                  <a:cubicBezTo>
                    <a:pt x="329229" y="190288"/>
                    <a:pt x="354518" y="201636"/>
                    <a:pt x="364825" y="206231"/>
                  </a:cubicBezTo>
                  <a:close/>
                </a:path>
              </a:pathLst>
            </a:custGeom>
            <a:solidFill>
              <a:srgbClr val="2F2E41"/>
            </a:solidFill>
            <a:ln w="2868" cap="flat">
              <a:noFill/>
              <a:prstDash val="solid"/>
              <a:miter/>
            </a:ln>
          </p:spPr>
          <p:txBody>
            <a:bodyPr rtlCol="0" anchor="ctr"/>
            <a:lstStyle/>
            <a:p>
              <a:endParaRPr lang="zh-CN" altLang="en-US"/>
            </a:p>
          </p:txBody>
        </p:sp>
        <p:sp>
          <p:nvSpPr>
            <p:cNvPr id="33" name="任意多边形: 形状 32"/>
            <p:cNvSpPr/>
            <p:nvPr/>
          </p:nvSpPr>
          <p:spPr>
            <a:xfrm>
              <a:off x="754213" y="5009100"/>
              <a:ext cx="520324" cy="896155"/>
            </a:xfrm>
            <a:custGeom>
              <a:avLst/>
              <a:gdLst>
                <a:gd name="connsiteX0" fmla="*/ 279648 w 520324"/>
                <a:gd name="connsiteY0" fmla="*/ 1517 h 896155"/>
                <a:gd name="connsiteX1" fmla="*/ 303015 w 520324"/>
                <a:gd name="connsiteY1" fmla="*/ 1577 h 896155"/>
                <a:gd name="connsiteX2" fmla="*/ 393402 w 520324"/>
                <a:gd name="connsiteY2" fmla="*/ 51614 h 896155"/>
                <a:gd name="connsiteX3" fmla="*/ 461491 w 520324"/>
                <a:gd name="connsiteY3" fmla="*/ 138616 h 896155"/>
                <a:gd name="connsiteX4" fmla="*/ 518232 w 520324"/>
                <a:gd name="connsiteY4" fmla="*/ 259663 h 896155"/>
                <a:gd name="connsiteX5" fmla="*/ 446360 w 520324"/>
                <a:gd name="connsiteY5" fmla="*/ 365578 h 896155"/>
                <a:gd name="connsiteX6" fmla="*/ 385837 w 520324"/>
                <a:gd name="connsiteY6" fmla="*/ 660630 h 896155"/>
                <a:gd name="connsiteX7" fmla="*/ 279921 w 520324"/>
                <a:gd name="connsiteY7" fmla="*/ 736284 h 896155"/>
                <a:gd name="connsiteX8" fmla="*/ 0 w 520324"/>
                <a:gd name="connsiteY8" fmla="*/ 861113 h 896155"/>
                <a:gd name="connsiteX9" fmla="*/ 15131 w 520324"/>
                <a:gd name="connsiteY9" fmla="*/ 584976 h 896155"/>
                <a:gd name="connsiteX10" fmla="*/ 279648 w 520324"/>
                <a:gd name="connsiteY10" fmla="*/ 1517 h 8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0324" h="896155">
                  <a:moveTo>
                    <a:pt x="279648" y="1517"/>
                  </a:moveTo>
                  <a:cubicBezTo>
                    <a:pt x="287305" y="-526"/>
                    <a:pt x="295368" y="-505"/>
                    <a:pt x="303015" y="1577"/>
                  </a:cubicBezTo>
                  <a:cubicBezTo>
                    <a:pt x="327297" y="8096"/>
                    <a:pt x="381731" y="25353"/>
                    <a:pt x="393402" y="51614"/>
                  </a:cubicBezTo>
                  <a:cubicBezTo>
                    <a:pt x="408533" y="85658"/>
                    <a:pt x="461491" y="138616"/>
                    <a:pt x="461491" y="138616"/>
                  </a:cubicBezTo>
                  <a:cubicBezTo>
                    <a:pt x="461491" y="138616"/>
                    <a:pt x="533362" y="210487"/>
                    <a:pt x="518232" y="259663"/>
                  </a:cubicBezTo>
                  <a:cubicBezTo>
                    <a:pt x="503101" y="308838"/>
                    <a:pt x="446360" y="365578"/>
                    <a:pt x="446360" y="365578"/>
                  </a:cubicBezTo>
                  <a:cubicBezTo>
                    <a:pt x="446360" y="365578"/>
                    <a:pt x="461491" y="600106"/>
                    <a:pt x="385837" y="660630"/>
                  </a:cubicBezTo>
                  <a:cubicBezTo>
                    <a:pt x="310182" y="721153"/>
                    <a:pt x="279921" y="679543"/>
                    <a:pt x="279921" y="736284"/>
                  </a:cubicBezTo>
                  <a:cubicBezTo>
                    <a:pt x="279921" y="793025"/>
                    <a:pt x="45393" y="970812"/>
                    <a:pt x="0" y="861113"/>
                  </a:cubicBezTo>
                  <a:cubicBezTo>
                    <a:pt x="0" y="861113"/>
                    <a:pt x="22696" y="656847"/>
                    <a:pt x="15131" y="584976"/>
                  </a:cubicBezTo>
                  <a:cubicBezTo>
                    <a:pt x="7675" y="514141"/>
                    <a:pt x="18590" y="72192"/>
                    <a:pt x="279648" y="1517"/>
                  </a:cubicBezTo>
                  <a:close/>
                </a:path>
              </a:pathLst>
            </a:custGeom>
            <a:solidFill>
              <a:srgbClr val="D0CDE1"/>
            </a:solidFill>
            <a:ln w="2868" cap="flat">
              <a:noFill/>
              <a:prstDash val="solid"/>
              <a:miter/>
            </a:ln>
          </p:spPr>
          <p:txBody>
            <a:bodyPr rtlCol="0" anchor="ctr"/>
            <a:lstStyle/>
            <a:p>
              <a:endParaRPr lang="zh-CN" altLang="en-US"/>
            </a:p>
          </p:txBody>
        </p:sp>
        <p:sp>
          <p:nvSpPr>
            <p:cNvPr id="34" name="任意多边形: 形状 33"/>
            <p:cNvSpPr/>
            <p:nvPr/>
          </p:nvSpPr>
          <p:spPr>
            <a:xfrm>
              <a:off x="978596" y="5096169"/>
              <a:ext cx="370739" cy="316488"/>
            </a:xfrm>
            <a:custGeom>
              <a:avLst/>
              <a:gdLst>
                <a:gd name="connsiteX0" fmla="*/ 176585 w 370739"/>
                <a:gd name="connsiteY0" fmla="*/ 9937 h 316488"/>
                <a:gd name="connsiteX1" fmla="*/ 365720 w 370739"/>
                <a:gd name="connsiteY1" fmla="*/ 252030 h 316488"/>
                <a:gd name="connsiteX2" fmla="*/ 195498 w 370739"/>
                <a:gd name="connsiteY2" fmla="*/ 316336 h 316488"/>
                <a:gd name="connsiteX3" fmla="*/ 17711 w 370739"/>
                <a:gd name="connsiteY3" fmla="*/ 168811 h 316488"/>
                <a:gd name="connsiteX4" fmla="*/ 176585 w 370739"/>
                <a:gd name="connsiteY4" fmla="*/ 9937 h 316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739" h="316488">
                  <a:moveTo>
                    <a:pt x="176585" y="9937"/>
                  </a:moveTo>
                  <a:cubicBezTo>
                    <a:pt x="176585" y="9937"/>
                    <a:pt x="407330" y="180159"/>
                    <a:pt x="365720" y="252030"/>
                  </a:cubicBezTo>
                  <a:cubicBezTo>
                    <a:pt x="365720" y="252030"/>
                    <a:pt x="225760" y="320119"/>
                    <a:pt x="195498" y="316336"/>
                  </a:cubicBezTo>
                  <a:cubicBezTo>
                    <a:pt x="165236" y="312554"/>
                    <a:pt x="47972" y="180159"/>
                    <a:pt x="17711" y="168811"/>
                  </a:cubicBezTo>
                  <a:cubicBezTo>
                    <a:pt x="-12551" y="157463"/>
                    <a:pt x="-27682" y="-46804"/>
                    <a:pt x="176585" y="9937"/>
                  </a:cubicBezTo>
                  <a:close/>
                </a:path>
              </a:pathLst>
            </a:custGeom>
            <a:solidFill>
              <a:srgbClr val="D0CDE1"/>
            </a:solidFill>
            <a:ln w="2868" cap="flat">
              <a:noFill/>
              <a:prstDash val="solid"/>
              <a:miter/>
            </a:ln>
          </p:spPr>
          <p:txBody>
            <a:bodyPr rtlCol="0" anchor="ctr"/>
            <a:lstStyle/>
            <a:p>
              <a:endParaRPr lang="zh-CN" altLang="en-US"/>
            </a:p>
          </p:txBody>
        </p:sp>
        <p:sp>
          <p:nvSpPr>
            <p:cNvPr id="35" name="任意多边形: 形状 34"/>
            <p:cNvSpPr/>
            <p:nvPr/>
          </p:nvSpPr>
          <p:spPr>
            <a:xfrm>
              <a:off x="1999235" y="4355947"/>
              <a:ext cx="373739" cy="373738"/>
            </a:xfrm>
            <a:custGeom>
              <a:avLst/>
              <a:gdLst>
                <a:gd name="connsiteX0" fmla="*/ 373739 w 373739"/>
                <a:gd name="connsiteY0" fmla="*/ 186869 h 373738"/>
                <a:gd name="connsiteX1" fmla="*/ 186870 w 373739"/>
                <a:gd name="connsiteY1" fmla="*/ 373739 h 373738"/>
                <a:gd name="connsiteX2" fmla="*/ 0 w 373739"/>
                <a:gd name="connsiteY2" fmla="*/ 186869 h 373738"/>
                <a:gd name="connsiteX3" fmla="*/ 186870 w 373739"/>
                <a:gd name="connsiteY3" fmla="*/ 0 h 373738"/>
                <a:gd name="connsiteX4" fmla="*/ 373739 w 373739"/>
                <a:gd name="connsiteY4" fmla="*/ 186869 h 37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739" h="373738">
                  <a:moveTo>
                    <a:pt x="373739" y="186869"/>
                  </a:moveTo>
                  <a:cubicBezTo>
                    <a:pt x="373739" y="290075"/>
                    <a:pt x="290075" y="373739"/>
                    <a:pt x="186870" y="373739"/>
                  </a:cubicBezTo>
                  <a:cubicBezTo>
                    <a:pt x="83664" y="373739"/>
                    <a:pt x="0" y="290075"/>
                    <a:pt x="0" y="186869"/>
                  </a:cubicBezTo>
                  <a:cubicBezTo>
                    <a:pt x="0" y="83664"/>
                    <a:pt x="83664" y="0"/>
                    <a:pt x="186870" y="0"/>
                  </a:cubicBezTo>
                  <a:cubicBezTo>
                    <a:pt x="290075" y="0"/>
                    <a:pt x="373739" y="83664"/>
                    <a:pt x="373739" y="186869"/>
                  </a:cubicBezTo>
                  <a:close/>
                </a:path>
              </a:pathLst>
            </a:custGeom>
            <a:solidFill>
              <a:srgbClr val="F2F2F2"/>
            </a:solidFill>
            <a:ln w="2868" cap="flat">
              <a:noFill/>
              <a:prstDash val="solid"/>
              <a:miter/>
            </a:ln>
          </p:spPr>
          <p:txBody>
            <a:bodyPr rtlCol="0" anchor="ctr"/>
            <a:lstStyle/>
            <a:p>
              <a:endParaRPr lang="zh-CN" altLang="en-US"/>
            </a:p>
          </p:txBody>
        </p:sp>
        <p:sp>
          <p:nvSpPr>
            <p:cNvPr id="36" name="任意多边形: 形状 35"/>
            <p:cNvSpPr/>
            <p:nvPr/>
          </p:nvSpPr>
          <p:spPr>
            <a:xfrm>
              <a:off x="2682365" y="4081000"/>
              <a:ext cx="1047184" cy="219124"/>
            </a:xfrm>
            <a:custGeom>
              <a:avLst/>
              <a:gdLst>
                <a:gd name="connsiteX0" fmla="*/ 1047185 w 1047184"/>
                <a:gd name="connsiteY0" fmla="*/ 219124 h 219124"/>
                <a:gd name="connsiteX1" fmla="*/ 0 w 1047184"/>
                <a:gd name="connsiteY1" fmla="*/ 219124 h 219124"/>
                <a:gd name="connsiteX2" fmla="*/ 0 w 1047184"/>
                <a:gd name="connsiteY2" fmla="*/ 0 h 219124"/>
                <a:gd name="connsiteX3" fmla="*/ 1047185 w 1047184"/>
                <a:gd name="connsiteY3" fmla="*/ 0 h 219124"/>
                <a:gd name="connsiteX4" fmla="*/ 4613 w 1047184"/>
                <a:gd name="connsiteY4" fmla="*/ 214511 h 219124"/>
                <a:gd name="connsiteX5" fmla="*/ 1042571 w 1047184"/>
                <a:gd name="connsiteY5" fmla="*/ 214511 h 219124"/>
                <a:gd name="connsiteX6" fmla="*/ 1042571 w 1047184"/>
                <a:gd name="connsiteY6" fmla="*/ 4613 h 219124"/>
                <a:gd name="connsiteX7" fmla="*/ 4613 w 1047184"/>
                <a:gd name="connsiteY7" fmla="*/ 4613 h 21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184" h="219124">
                  <a:moveTo>
                    <a:pt x="1047185" y="219124"/>
                  </a:moveTo>
                  <a:lnTo>
                    <a:pt x="0" y="219124"/>
                  </a:lnTo>
                  <a:lnTo>
                    <a:pt x="0" y="0"/>
                  </a:lnTo>
                  <a:lnTo>
                    <a:pt x="1047185" y="0"/>
                  </a:lnTo>
                  <a:close/>
                  <a:moveTo>
                    <a:pt x="4613" y="214511"/>
                  </a:moveTo>
                  <a:lnTo>
                    <a:pt x="1042571" y="214511"/>
                  </a:lnTo>
                  <a:lnTo>
                    <a:pt x="1042571" y="4613"/>
                  </a:lnTo>
                  <a:lnTo>
                    <a:pt x="4613" y="4613"/>
                  </a:lnTo>
                  <a:close/>
                </a:path>
              </a:pathLst>
            </a:custGeom>
            <a:solidFill>
              <a:srgbClr val="3F3D56"/>
            </a:solidFill>
            <a:ln w="2868" cap="flat">
              <a:noFill/>
              <a:prstDash val="solid"/>
              <a:miter/>
            </a:ln>
          </p:spPr>
          <p:txBody>
            <a:bodyPr rtlCol="0" anchor="ctr"/>
            <a:lstStyle/>
            <a:p>
              <a:endParaRPr lang="zh-CN" altLang="en-US"/>
            </a:p>
          </p:txBody>
        </p:sp>
        <p:sp>
          <p:nvSpPr>
            <p:cNvPr id="37" name="任意多边形: 形状 36"/>
            <p:cNvSpPr/>
            <p:nvPr/>
          </p:nvSpPr>
          <p:spPr>
            <a:xfrm>
              <a:off x="2610861" y="4124825"/>
              <a:ext cx="1042571" cy="214511"/>
            </a:xfrm>
            <a:custGeom>
              <a:avLst/>
              <a:gdLst>
                <a:gd name="connsiteX0" fmla="*/ 0 w 1042571"/>
                <a:gd name="connsiteY0" fmla="*/ 0 h 214511"/>
                <a:gd name="connsiteX1" fmla="*/ 1042571 w 1042571"/>
                <a:gd name="connsiteY1" fmla="*/ 0 h 214511"/>
                <a:gd name="connsiteX2" fmla="*/ 1042571 w 1042571"/>
                <a:gd name="connsiteY2" fmla="*/ 214511 h 214511"/>
                <a:gd name="connsiteX3" fmla="*/ 0 w 1042571"/>
                <a:gd name="connsiteY3" fmla="*/ 214511 h 214511"/>
              </a:gdLst>
              <a:ahLst/>
              <a:cxnLst>
                <a:cxn ang="0">
                  <a:pos x="connsiteX0" y="connsiteY0"/>
                </a:cxn>
                <a:cxn ang="0">
                  <a:pos x="connsiteX1" y="connsiteY1"/>
                </a:cxn>
                <a:cxn ang="0">
                  <a:pos x="connsiteX2" y="connsiteY2"/>
                </a:cxn>
                <a:cxn ang="0">
                  <a:pos x="connsiteX3" y="connsiteY3"/>
                </a:cxn>
              </a:cxnLst>
              <a:rect l="l" t="t" r="r" b="b"/>
              <a:pathLst>
                <a:path w="1042571" h="214511">
                  <a:moveTo>
                    <a:pt x="0" y="0"/>
                  </a:moveTo>
                  <a:lnTo>
                    <a:pt x="1042571" y="0"/>
                  </a:lnTo>
                  <a:lnTo>
                    <a:pt x="1042571" y="214511"/>
                  </a:lnTo>
                  <a:lnTo>
                    <a:pt x="0" y="214511"/>
                  </a:lnTo>
                  <a:close/>
                </a:path>
              </a:pathLst>
            </a:custGeom>
            <a:solidFill>
              <a:schemeClr val="accent1"/>
            </a:solidFill>
            <a:ln w="2868" cap="flat">
              <a:noFill/>
              <a:prstDash val="solid"/>
              <a:miter/>
            </a:ln>
          </p:spPr>
          <p:txBody>
            <a:bodyPr rtlCol="0" anchor="ctr"/>
            <a:lstStyle/>
            <a:p>
              <a:endParaRPr lang="zh-CN" altLang="en-US"/>
            </a:p>
          </p:txBody>
        </p:sp>
        <p:sp>
          <p:nvSpPr>
            <p:cNvPr id="38" name="任意多边形: 形状 37"/>
            <p:cNvSpPr/>
            <p:nvPr/>
          </p:nvSpPr>
          <p:spPr>
            <a:xfrm>
              <a:off x="1935656" y="3887824"/>
              <a:ext cx="32292" cy="32292"/>
            </a:xfrm>
            <a:custGeom>
              <a:avLst/>
              <a:gdLst>
                <a:gd name="connsiteX0" fmla="*/ 32292 w 32292"/>
                <a:gd name="connsiteY0" fmla="*/ 16146 h 32292"/>
                <a:gd name="connsiteX1" fmla="*/ 16146 w 32292"/>
                <a:gd name="connsiteY1" fmla="*/ 32292 h 32292"/>
                <a:gd name="connsiteX2" fmla="*/ 0 w 32292"/>
                <a:gd name="connsiteY2" fmla="*/ 16146 h 32292"/>
                <a:gd name="connsiteX3" fmla="*/ 16146 w 32292"/>
                <a:gd name="connsiteY3" fmla="*/ 0 h 32292"/>
                <a:gd name="connsiteX4" fmla="*/ 32292 w 32292"/>
                <a:gd name="connsiteY4" fmla="*/ 16146 h 32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2" h="32292">
                  <a:moveTo>
                    <a:pt x="32292" y="16146"/>
                  </a:moveTo>
                  <a:cubicBezTo>
                    <a:pt x="32292" y="25064"/>
                    <a:pt x="25064" y="32292"/>
                    <a:pt x="16146" y="32292"/>
                  </a:cubicBezTo>
                  <a:cubicBezTo>
                    <a:pt x="7229" y="32292"/>
                    <a:pt x="0" y="25064"/>
                    <a:pt x="0" y="16146"/>
                  </a:cubicBezTo>
                  <a:cubicBezTo>
                    <a:pt x="0" y="7229"/>
                    <a:pt x="7229" y="0"/>
                    <a:pt x="16146" y="0"/>
                  </a:cubicBezTo>
                  <a:cubicBezTo>
                    <a:pt x="25064" y="0"/>
                    <a:pt x="32292" y="7229"/>
                    <a:pt x="32292" y="16146"/>
                  </a:cubicBezTo>
                  <a:close/>
                </a:path>
              </a:pathLst>
            </a:custGeom>
            <a:solidFill>
              <a:schemeClr val="accent1"/>
            </a:solidFill>
            <a:ln w="2868" cap="flat">
              <a:noFill/>
              <a:prstDash val="solid"/>
              <a:miter/>
            </a:ln>
          </p:spPr>
          <p:txBody>
            <a:bodyPr rtlCol="0" anchor="ctr"/>
            <a:lstStyle/>
            <a:p>
              <a:endParaRPr lang="zh-CN" altLang="en-US"/>
            </a:p>
          </p:txBody>
        </p:sp>
        <p:sp>
          <p:nvSpPr>
            <p:cNvPr id="39" name="任意多边形: 形状 38"/>
            <p:cNvSpPr/>
            <p:nvPr/>
          </p:nvSpPr>
          <p:spPr>
            <a:xfrm>
              <a:off x="1991014" y="3887824"/>
              <a:ext cx="32292" cy="32292"/>
            </a:xfrm>
            <a:custGeom>
              <a:avLst/>
              <a:gdLst>
                <a:gd name="connsiteX0" fmla="*/ 32292 w 32292"/>
                <a:gd name="connsiteY0" fmla="*/ 16146 h 32292"/>
                <a:gd name="connsiteX1" fmla="*/ 16146 w 32292"/>
                <a:gd name="connsiteY1" fmla="*/ 32292 h 32292"/>
                <a:gd name="connsiteX2" fmla="*/ 0 w 32292"/>
                <a:gd name="connsiteY2" fmla="*/ 16146 h 32292"/>
                <a:gd name="connsiteX3" fmla="*/ 16146 w 32292"/>
                <a:gd name="connsiteY3" fmla="*/ 0 h 32292"/>
                <a:gd name="connsiteX4" fmla="*/ 32292 w 32292"/>
                <a:gd name="connsiteY4" fmla="*/ 16146 h 32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2" h="32292">
                  <a:moveTo>
                    <a:pt x="32292" y="16146"/>
                  </a:moveTo>
                  <a:cubicBezTo>
                    <a:pt x="32292" y="25064"/>
                    <a:pt x="25064" y="32292"/>
                    <a:pt x="16146" y="32292"/>
                  </a:cubicBezTo>
                  <a:cubicBezTo>
                    <a:pt x="7229" y="32292"/>
                    <a:pt x="0" y="25064"/>
                    <a:pt x="0" y="16146"/>
                  </a:cubicBezTo>
                  <a:cubicBezTo>
                    <a:pt x="0" y="7229"/>
                    <a:pt x="7229" y="0"/>
                    <a:pt x="16146" y="0"/>
                  </a:cubicBezTo>
                  <a:cubicBezTo>
                    <a:pt x="25064" y="0"/>
                    <a:pt x="32292" y="7229"/>
                    <a:pt x="32292" y="16146"/>
                  </a:cubicBezTo>
                  <a:close/>
                </a:path>
              </a:pathLst>
            </a:custGeom>
            <a:solidFill>
              <a:schemeClr val="accent1"/>
            </a:solidFill>
            <a:ln w="2868" cap="flat">
              <a:noFill/>
              <a:prstDash val="solid"/>
              <a:miter/>
            </a:ln>
          </p:spPr>
          <p:txBody>
            <a:bodyPr rtlCol="0" anchor="ctr"/>
            <a:lstStyle/>
            <a:p>
              <a:endParaRPr lang="zh-CN" altLang="en-US"/>
            </a:p>
          </p:txBody>
        </p:sp>
        <p:sp>
          <p:nvSpPr>
            <p:cNvPr id="40" name="任意多边形: 形状 39"/>
            <p:cNvSpPr/>
            <p:nvPr/>
          </p:nvSpPr>
          <p:spPr>
            <a:xfrm>
              <a:off x="2046372" y="3887824"/>
              <a:ext cx="32292" cy="32292"/>
            </a:xfrm>
            <a:custGeom>
              <a:avLst/>
              <a:gdLst>
                <a:gd name="connsiteX0" fmla="*/ 32292 w 32292"/>
                <a:gd name="connsiteY0" fmla="*/ 16146 h 32292"/>
                <a:gd name="connsiteX1" fmla="*/ 16146 w 32292"/>
                <a:gd name="connsiteY1" fmla="*/ 32292 h 32292"/>
                <a:gd name="connsiteX2" fmla="*/ 0 w 32292"/>
                <a:gd name="connsiteY2" fmla="*/ 16146 h 32292"/>
                <a:gd name="connsiteX3" fmla="*/ 16146 w 32292"/>
                <a:gd name="connsiteY3" fmla="*/ 0 h 32292"/>
                <a:gd name="connsiteX4" fmla="*/ 32292 w 32292"/>
                <a:gd name="connsiteY4" fmla="*/ 16146 h 32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2" h="32292">
                  <a:moveTo>
                    <a:pt x="32292" y="16146"/>
                  </a:moveTo>
                  <a:cubicBezTo>
                    <a:pt x="32292" y="25064"/>
                    <a:pt x="25064" y="32292"/>
                    <a:pt x="16146" y="32292"/>
                  </a:cubicBezTo>
                  <a:cubicBezTo>
                    <a:pt x="7229" y="32292"/>
                    <a:pt x="0" y="25064"/>
                    <a:pt x="0" y="16146"/>
                  </a:cubicBezTo>
                  <a:cubicBezTo>
                    <a:pt x="0" y="7229"/>
                    <a:pt x="7229" y="0"/>
                    <a:pt x="16146" y="0"/>
                  </a:cubicBezTo>
                  <a:cubicBezTo>
                    <a:pt x="25064" y="0"/>
                    <a:pt x="32292" y="7229"/>
                    <a:pt x="32292" y="16146"/>
                  </a:cubicBezTo>
                  <a:close/>
                </a:path>
              </a:pathLst>
            </a:custGeom>
            <a:solidFill>
              <a:schemeClr val="accent1"/>
            </a:solidFill>
            <a:ln w="2868" cap="flat">
              <a:noFill/>
              <a:prstDash val="solid"/>
              <a:miter/>
            </a:ln>
          </p:spPr>
          <p:txBody>
            <a:bodyPr rtlCol="0" anchor="ctr"/>
            <a:lstStyle/>
            <a:p>
              <a:endParaRPr lang="zh-CN" altLang="en-US"/>
            </a:p>
          </p:txBody>
        </p:sp>
        <p:sp>
          <p:nvSpPr>
            <p:cNvPr id="41" name="任意多边形: 形状 40"/>
            <p:cNvSpPr/>
            <p:nvPr/>
          </p:nvSpPr>
          <p:spPr>
            <a:xfrm>
              <a:off x="1905672" y="3860145"/>
              <a:ext cx="1942135" cy="1264001"/>
            </a:xfrm>
            <a:custGeom>
              <a:avLst/>
              <a:gdLst>
                <a:gd name="connsiteX0" fmla="*/ 1942135 w 1942135"/>
                <a:gd name="connsiteY0" fmla="*/ 1264001 h 1264001"/>
                <a:gd name="connsiteX1" fmla="*/ 0 w 1942135"/>
                <a:gd name="connsiteY1" fmla="*/ 1264001 h 1264001"/>
                <a:gd name="connsiteX2" fmla="*/ 0 w 1942135"/>
                <a:gd name="connsiteY2" fmla="*/ 0 h 1264001"/>
                <a:gd name="connsiteX3" fmla="*/ 1942135 w 1942135"/>
                <a:gd name="connsiteY3" fmla="*/ 0 h 1264001"/>
                <a:gd name="connsiteX4" fmla="*/ 4613 w 1942135"/>
                <a:gd name="connsiteY4" fmla="*/ 1259388 h 1264001"/>
                <a:gd name="connsiteX5" fmla="*/ 1937522 w 1942135"/>
                <a:gd name="connsiteY5" fmla="*/ 1259388 h 1264001"/>
                <a:gd name="connsiteX6" fmla="*/ 1937522 w 1942135"/>
                <a:gd name="connsiteY6" fmla="*/ 4613 h 1264001"/>
                <a:gd name="connsiteX7" fmla="*/ 4613 w 1942135"/>
                <a:gd name="connsiteY7" fmla="*/ 4613 h 126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2135" h="1264001">
                  <a:moveTo>
                    <a:pt x="1942135" y="1264001"/>
                  </a:moveTo>
                  <a:lnTo>
                    <a:pt x="0" y="1264001"/>
                  </a:lnTo>
                  <a:lnTo>
                    <a:pt x="0" y="0"/>
                  </a:lnTo>
                  <a:lnTo>
                    <a:pt x="1942135" y="0"/>
                  </a:lnTo>
                  <a:close/>
                  <a:moveTo>
                    <a:pt x="4613" y="1259388"/>
                  </a:moveTo>
                  <a:lnTo>
                    <a:pt x="1937522" y="1259388"/>
                  </a:lnTo>
                  <a:lnTo>
                    <a:pt x="1937522" y="4613"/>
                  </a:lnTo>
                  <a:lnTo>
                    <a:pt x="4613" y="4613"/>
                  </a:lnTo>
                  <a:close/>
                </a:path>
              </a:pathLst>
            </a:custGeom>
            <a:solidFill>
              <a:srgbClr val="3F3D56"/>
            </a:solidFill>
            <a:ln w="2868" cap="flat">
              <a:noFill/>
              <a:prstDash val="solid"/>
              <a:miter/>
            </a:ln>
          </p:spPr>
          <p:txBody>
            <a:bodyPr rtlCol="0" anchor="ctr"/>
            <a:lstStyle/>
            <a:p>
              <a:endParaRPr lang="zh-CN" altLang="en-US"/>
            </a:p>
          </p:txBody>
        </p:sp>
        <p:sp>
          <p:nvSpPr>
            <p:cNvPr id="42" name="任意多边形: 形状 41"/>
            <p:cNvSpPr/>
            <p:nvPr/>
          </p:nvSpPr>
          <p:spPr>
            <a:xfrm>
              <a:off x="1907978" y="3930115"/>
              <a:ext cx="1937521" cy="4613"/>
            </a:xfrm>
            <a:custGeom>
              <a:avLst/>
              <a:gdLst>
                <a:gd name="connsiteX0" fmla="*/ 0 w 1937521"/>
                <a:gd name="connsiteY0" fmla="*/ 0 h 4613"/>
                <a:gd name="connsiteX1" fmla="*/ 1937522 w 1937521"/>
                <a:gd name="connsiteY1" fmla="*/ 0 h 4613"/>
                <a:gd name="connsiteX2" fmla="*/ 1937522 w 1937521"/>
                <a:gd name="connsiteY2" fmla="*/ 4613 h 4613"/>
                <a:gd name="connsiteX3" fmla="*/ 0 w 1937521"/>
                <a:gd name="connsiteY3" fmla="*/ 4613 h 4613"/>
              </a:gdLst>
              <a:ahLst/>
              <a:cxnLst>
                <a:cxn ang="0">
                  <a:pos x="connsiteX0" y="connsiteY0"/>
                </a:cxn>
                <a:cxn ang="0">
                  <a:pos x="connsiteX1" y="connsiteY1"/>
                </a:cxn>
                <a:cxn ang="0">
                  <a:pos x="connsiteX2" y="connsiteY2"/>
                </a:cxn>
                <a:cxn ang="0">
                  <a:pos x="connsiteX3" y="connsiteY3"/>
                </a:cxn>
              </a:cxnLst>
              <a:rect l="l" t="t" r="r" b="b"/>
              <a:pathLst>
                <a:path w="1937521" h="4613">
                  <a:moveTo>
                    <a:pt x="0" y="0"/>
                  </a:moveTo>
                  <a:lnTo>
                    <a:pt x="1937522" y="0"/>
                  </a:lnTo>
                  <a:lnTo>
                    <a:pt x="1937522" y="4613"/>
                  </a:lnTo>
                  <a:lnTo>
                    <a:pt x="0" y="4613"/>
                  </a:lnTo>
                  <a:close/>
                </a:path>
              </a:pathLst>
            </a:custGeom>
            <a:solidFill>
              <a:srgbClr val="3F3D56"/>
            </a:solidFill>
            <a:ln w="2868" cap="flat">
              <a:noFill/>
              <a:prstDash val="solid"/>
              <a:miter/>
            </a:ln>
          </p:spPr>
          <p:txBody>
            <a:bodyPr rtlCol="0" anchor="ctr"/>
            <a:lstStyle/>
            <a:p>
              <a:endParaRPr lang="zh-CN" altLang="en-US"/>
            </a:p>
          </p:txBody>
        </p:sp>
        <p:sp>
          <p:nvSpPr>
            <p:cNvPr id="43" name="任意多边形: 形状 42"/>
            <p:cNvSpPr/>
            <p:nvPr/>
          </p:nvSpPr>
          <p:spPr>
            <a:xfrm>
              <a:off x="1937964" y="3878598"/>
              <a:ext cx="36905" cy="36905"/>
            </a:xfrm>
            <a:custGeom>
              <a:avLst/>
              <a:gdLst>
                <a:gd name="connsiteX0" fmla="*/ 18453 w 36905"/>
                <a:gd name="connsiteY0" fmla="*/ 36905 h 36905"/>
                <a:gd name="connsiteX1" fmla="*/ 0 w 36905"/>
                <a:gd name="connsiteY1" fmla="*/ 18453 h 36905"/>
                <a:gd name="connsiteX2" fmla="*/ 18453 w 36905"/>
                <a:gd name="connsiteY2" fmla="*/ 0 h 36905"/>
                <a:gd name="connsiteX3" fmla="*/ 36905 w 36905"/>
                <a:gd name="connsiteY3" fmla="*/ 18453 h 36905"/>
                <a:gd name="connsiteX4" fmla="*/ 18453 w 36905"/>
                <a:gd name="connsiteY4" fmla="*/ 36905 h 36905"/>
                <a:gd name="connsiteX5" fmla="*/ 18453 w 36905"/>
                <a:gd name="connsiteY5" fmla="*/ 4613 h 36905"/>
                <a:gd name="connsiteX6" fmla="*/ 4613 w 36905"/>
                <a:gd name="connsiteY6" fmla="*/ 18453 h 36905"/>
                <a:gd name="connsiteX7" fmla="*/ 18453 w 36905"/>
                <a:gd name="connsiteY7" fmla="*/ 32292 h 36905"/>
                <a:gd name="connsiteX8" fmla="*/ 32292 w 36905"/>
                <a:gd name="connsiteY8" fmla="*/ 18453 h 36905"/>
                <a:gd name="connsiteX9" fmla="*/ 18453 w 36905"/>
                <a:gd name="connsiteY9" fmla="*/ 4613 h 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905" h="36905">
                  <a:moveTo>
                    <a:pt x="18453" y="36905"/>
                  </a:moveTo>
                  <a:cubicBezTo>
                    <a:pt x="8262" y="36905"/>
                    <a:pt x="0" y="28644"/>
                    <a:pt x="0" y="18453"/>
                  </a:cubicBezTo>
                  <a:cubicBezTo>
                    <a:pt x="0" y="8261"/>
                    <a:pt x="8262" y="0"/>
                    <a:pt x="18453" y="0"/>
                  </a:cubicBezTo>
                  <a:cubicBezTo>
                    <a:pt x="28644" y="0"/>
                    <a:pt x="36905" y="8261"/>
                    <a:pt x="36905" y="18453"/>
                  </a:cubicBezTo>
                  <a:cubicBezTo>
                    <a:pt x="36893" y="28639"/>
                    <a:pt x="28639" y="36893"/>
                    <a:pt x="18453" y="36905"/>
                  </a:cubicBezTo>
                  <a:close/>
                  <a:moveTo>
                    <a:pt x="18453" y="4613"/>
                  </a:moveTo>
                  <a:cubicBezTo>
                    <a:pt x="10809" y="4613"/>
                    <a:pt x="4613" y="10809"/>
                    <a:pt x="4613" y="18453"/>
                  </a:cubicBezTo>
                  <a:cubicBezTo>
                    <a:pt x="4613" y="26096"/>
                    <a:pt x="10809" y="32292"/>
                    <a:pt x="18453" y="32292"/>
                  </a:cubicBezTo>
                  <a:cubicBezTo>
                    <a:pt x="26096" y="32292"/>
                    <a:pt x="32292" y="26096"/>
                    <a:pt x="32292" y="18453"/>
                  </a:cubicBezTo>
                  <a:cubicBezTo>
                    <a:pt x="32283" y="10813"/>
                    <a:pt x="26092" y="4622"/>
                    <a:pt x="18453" y="4613"/>
                  </a:cubicBezTo>
                  <a:close/>
                </a:path>
              </a:pathLst>
            </a:custGeom>
            <a:solidFill>
              <a:schemeClr val="accent1"/>
            </a:solidFill>
            <a:ln w="2868" cap="flat">
              <a:noFill/>
              <a:prstDash val="solid"/>
              <a:miter/>
            </a:ln>
          </p:spPr>
          <p:txBody>
            <a:bodyPr rtlCol="0" anchor="ctr"/>
            <a:lstStyle/>
            <a:p>
              <a:endParaRPr lang="zh-CN" altLang="en-US"/>
            </a:p>
          </p:txBody>
        </p:sp>
        <p:sp>
          <p:nvSpPr>
            <p:cNvPr id="44" name="任意多边形: 形状 43"/>
            <p:cNvSpPr/>
            <p:nvPr/>
          </p:nvSpPr>
          <p:spPr>
            <a:xfrm>
              <a:off x="1993321" y="3878598"/>
              <a:ext cx="36905" cy="36905"/>
            </a:xfrm>
            <a:custGeom>
              <a:avLst/>
              <a:gdLst>
                <a:gd name="connsiteX0" fmla="*/ 18453 w 36905"/>
                <a:gd name="connsiteY0" fmla="*/ 36905 h 36905"/>
                <a:gd name="connsiteX1" fmla="*/ 0 w 36905"/>
                <a:gd name="connsiteY1" fmla="*/ 18453 h 36905"/>
                <a:gd name="connsiteX2" fmla="*/ 18453 w 36905"/>
                <a:gd name="connsiteY2" fmla="*/ 0 h 36905"/>
                <a:gd name="connsiteX3" fmla="*/ 36905 w 36905"/>
                <a:gd name="connsiteY3" fmla="*/ 18453 h 36905"/>
                <a:gd name="connsiteX4" fmla="*/ 18453 w 36905"/>
                <a:gd name="connsiteY4" fmla="*/ 36905 h 36905"/>
                <a:gd name="connsiteX5" fmla="*/ 18453 w 36905"/>
                <a:gd name="connsiteY5" fmla="*/ 4613 h 36905"/>
                <a:gd name="connsiteX6" fmla="*/ 4613 w 36905"/>
                <a:gd name="connsiteY6" fmla="*/ 18453 h 36905"/>
                <a:gd name="connsiteX7" fmla="*/ 18453 w 36905"/>
                <a:gd name="connsiteY7" fmla="*/ 32292 h 36905"/>
                <a:gd name="connsiteX8" fmla="*/ 32292 w 36905"/>
                <a:gd name="connsiteY8" fmla="*/ 18453 h 36905"/>
                <a:gd name="connsiteX9" fmla="*/ 18453 w 36905"/>
                <a:gd name="connsiteY9" fmla="*/ 4613 h 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905" h="36905">
                  <a:moveTo>
                    <a:pt x="18453" y="36905"/>
                  </a:moveTo>
                  <a:cubicBezTo>
                    <a:pt x="8262" y="36905"/>
                    <a:pt x="0" y="28644"/>
                    <a:pt x="0" y="18453"/>
                  </a:cubicBezTo>
                  <a:cubicBezTo>
                    <a:pt x="0" y="8261"/>
                    <a:pt x="8262" y="0"/>
                    <a:pt x="18453" y="0"/>
                  </a:cubicBezTo>
                  <a:cubicBezTo>
                    <a:pt x="28644" y="0"/>
                    <a:pt x="36905" y="8261"/>
                    <a:pt x="36905" y="18453"/>
                  </a:cubicBezTo>
                  <a:cubicBezTo>
                    <a:pt x="36893" y="28639"/>
                    <a:pt x="28639" y="36893"/>
                    <a:pt x="18453" y="36905"/>
                  </a:cubicBezTo>
                  <a:close/>
                  <a:moveTo>
                    <a:pt x="18453" y="4613"/>
                  </a:moveTo>
                  <a:cubicBezTo>
                    <a:pt x="10809" y="4613"/>
                    <a:pt x="4613" y="10809"/>
                    <a:pt x="4613" y="18453"/>
                  </a:cubicBezTo>
                  <a:cubicBezTo>
                    <a:pt x="4613" y="26096"/>
                    <a:pt x="10809" y="32292"/>
                    <a:pt x="18453" y="32292"/>
                  </a:cubicBezTo>
                  <a:cubicBezTo>
                    <a:pt x="26096" y="32292"/>
                    <a:pt x="32292" y="26096"/>
                    <a:pt x="32292" y="18453"/>
                  </a:cubicBezTo>
                  <a:cubicBezTo>
                    <a:pt x="32283" y="10813"/>
                    <a:pt x="26092" y="4622"/>
                    <a:pt x="18453" y="4613"/>
                  </a:cubicBezTo>
                  <a:close/>
                </a:path>
              </a:pathLst>
            </a:custGeom>
            <a:solidFill>
              <a:schemeClr val="accent1"/>
            </a:solidFill>
            <a:ln w="2868" cap="flat">
              <a:noFill/>
              <a:prstDash val="solid"/>
              <a:miter/>
            </a:ln>
          </p:spPr>
          <p:txBody>
            <a:bodyPr rtlCol="0" anchor="ctr"/>
            <a:lstStyle/>
            <a:p>
              <a:endParaRPr lang="zh-CN" altLang="en-US"/>
            </a:p>
          </p:txBody>
        </p:sp>
        <p:sp>
          <p:nvSpPr>
            <p:cNvPr id="45" name="任意多边形: 形状 44"/>
            <p:cNvSpPr/>
            <p:nvPr/>
          </p:nvSpPr>
          <p:spPr>
            <a:xfrm>
              <a:off x="2048679" y="3878598"/>
              <a:ext cx="36905" cy="36905"/>
            </a:xfrm>
            <a:custGeom>
              <a:avLst/>
              <a:gdLst>
                <a:gd name="connsiteX0" fmla="*/ 18453 w 36905"/>
                <a:gd name="connsiteY0" fmla="*/ 36905 h 36905"/>
                <a:gd name="connsiteX1" fmla="*/ 0 w 36905"/>
                <a:gd name="connsiteY1" fmla="*/ 18453 h 36905"/>
                <a:gd name="connsiteX2" fmla="*/ 18453 w 36905"/>
                <a:gd name="connsiteY2" fmla="*/ 0 h 36905"/>
                <a:gd name="connsiteX3" fmla="*/ 36905 w 36905"/>
                <a:gd name="connsiteY3" fmla="*/ 18453 h 36905"/>
                <a:gd name="connsiteX4" fmla="*/ 18453 w 36905"/>
                <a:gd name="connsiteY4" fmla="*/ 36905 h 36905"/>
                <a:gd name="connsiteX5" fmla="*/ 18453 w 36905"/>
                <a:gd name="connsiteY5" fmla="*/ 4613 h 36905"/>
                <a:gd name="connsiteX6" fmla="*/ 4613 w 36905"/>
                <a:gd name="connsiteY6" fmla="*/ 18453 h 36905"/>
                <a:gd name="connsiteX7" fmla="*/ 18453 w 36905"/>
                <a:gd name="connsiteY7" fmla="*/ 32292 h 36905"/>
                <a:gd name="connsiteX8" fmla="*/ 32292 w 36905"/>
                <a:gd name="connsiteY8" fmla="*/ 18453 h 36905"/>
                <a:gd name="connsiteX9" fmla="*/ 18453 w 36905"/>
                <a:gd name="connsiteY9" fmla="*/ 4613 h 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905" h="36905">
                  <a:moveTo>
                    <a:pt x="18453" y="36905"/>
                  </a:moveTo>
                  <a:cubicBezTo>
                    <a:pt x="8262" y="36905"/>
                    <a:pt x="0" y="28644"/>
                    <a:pt x="0" y="18453"/>
                  </a:cubicBezTo>
                  <a:cubicBezTo>
                    <a:pt x="0" y="8262"/>
                    <a:pt x="8262" y="0"/>
                    <a:pt x="18453" y="0"/>
                  </a:cubicBezTo>
                  <a:cubicBezTo>
                    <a:pt x="28644" y="0"/>
                    <a:pt x="36905" y="8261"/>
                    <a:pt x="36905" y="18453"/>
                  </a:cubicBezTo>
                  <a:cubicBezTo>
                    <a:pt x="36893" y="28639"/>
                    <a:pt x="28639" y="36893"/>
                    <a:pt x="18453" y="36905"/>
                  </a:cubicBezTo>
                  <a:close/>
                  <a:moveTo>
                    <a:pt x="18453" y="4613"/>
                  </a:moveTo>
                  <a:cubicBezTo>
                    <a:pt x="10809" y="4613"/>
                    <a:pt x="4613" y="10809"/>
                    <a:pt x="4613" y="18453"/>
                  </a:cubicBezTo>
                  <a:cubicBezTo>
                    <a:pt x="4613" y="26096"/>
                    <a:pt x="10809" y="32292"/>
                    <a:pt x="18453" y="32292"/>
                  </a:cubicBezTo>
                  <a:cubicBezTo>
                    <a:pt x="26096" y="32292"/>
                    <a:pt x="32292" y="26096"/>
                    <a:pt x="32292" y="18453"/>
                  </a:cubicBezTo>
                  <a:cubicBezTo>
                    <a:pt x="32283" y="10813"/>
                    <a:pt x="26092" y="4622"/>
                    <a:pt x="18453" y="4613"/>
                  </a:cubicBezTo>
                  <a:close/>
                </a:path>
              </a:pathLst>
            </a:custGeom>
            <a:solidFill>
              <a:schemeClr val="accent1"/>
            </a:solidFill>
            <a:ln w="2868" cap="flat">
              <a:noFill/>
              <a:prstDash val="solid"/>
              <a:miter/>
            </a:ln>
          </p:spPr>
          <p:txBody>
            <a:bodyPr rtlCol="0" anchor="ctr"/>
            <a:lstStyle/>
            <a:p>
              <a:endParaRPr lang="zh-CN" altLang="en-US"/>
            </a:p>
          </p:txBody>
        </p:sp>
        <p:sp>
          <p:nvSpPr>
            <p:cNvPr id="46" name="任意多边形: 形状 45"/>
            <p:cNvSpPr/>
            <p:nvPr/>
          </p:nvSpPr>
          <p:spPr>
            <a:xfrm>
              <a:off x="2513976" y="3932422"/>
              <a:ext cx="4613" cy="1191208"/>
            </a:xfrm>
            <a:custGeom>
              <a:avLst/>
              <a:gdLst>
                <a:gd name="connsiteX0" fmla="*/ 0 w 4613"/>
                <a:gd name="connsiteY0" fmla="*/ 0 h 1191208"/>
                <a:gd name="connsiteX1" fmla="*/ 4613 w 4613"/>
                <a:gd name="connsiteY1" fmla="*/ 0 h 1191208"/>
                <a:gd name="connsiteX2" fmla="*/ 4613 w 4613"/>
                <a:gd name="connsiteY2" fmla="*/ 1191208 h 1191208"/>
                <a:gd name="connsiteX3" fmla="*/ 0 w 4613"/>
                <a:gd name="connsiteY3" fmla="*/ 1191208 h 1191208"/>
              </a:gdLst>
              <a:ahLst/>
              <a:cxnLst>
                <a:cxn ang="0">
                  <a:pos x="connsiteX0" y="connsiteY0"/>
                </a:cxn>
                <a:cxn ang="0">
                  <a:pos x="connsiteX1" y="connsiteY1"/>
                </a:cxn>
                <a:cxn ang="0">
                  <a:pos x="connsiteX2" y="connsiteY2"/>
                </a:cxn>
                <a:cxn ang="0">
                  <a:pos x="connsiteX3" y="connsiteY3"/>
                </a:cxn>
              </a:cxnLst>
              <a:rect l="l" t="t" r="r" b="b"/>
              <a:pathLst>
                <a:path w="4613" h="1191208">
                  <a:moveTo>
                    <a:pt x="0" y="0"/>
                  </a:moveTo>
                  <a:lnTo>
                    <a:pt x="4613" y="0"/>
                  </a:lnTo>
                  <a:lnTo>
                    <a:pt x="4613" y="1191208"/>
                  </a:lnTo>
                  <a:lnTo>
                    <a:pt x="0" y="1191208"/>
                  </a:lnTo>
                  <a:close/>
                </a:path>
              </a:pathLst>
            </a:custGeom>
            <a:solidFill>
              <a:srgbClr val="3F3D56"/>
            </a:solidFill>
            <a:ln w="2868" cap="flat">
              <a:noFill/>
              <a:prstDash val="solid"/>
              <a:miter/>
            </a:ln>
          </p:spPr>
          <p:txBody>
            <a:bodyPr rtlCol="0" anchor="ctr"/>
            <a:lstStyle/>
            <a:p>
              <a:endParaRPr lang="zh-CN" altLang="en-US"/>
            </a:p>
          </p:txBody>
        </p:sp>
        <p:sp>
          <p:nvSpPr>
            <p:cNvPr id="47" name="任意多边形: 形状 46"/>
            <p:cNvSpPr/>
            <p:nvPr/>
          </p:nvSpPr>
          <p:spPr>
            <a:xfrm>
              <a:off x="2734263" y="4518095"/>
              <a:ext cx="339066" cy="46131"/>
            </a:xfrm>
            <a:custGeom>
              <a:avLst/>
              <a:gdLst>
                <a:gd name="connsiteX0" fmla="*/ 0 w 339066"/>
                <a:gd name="connsiteY0" fmla="*/ 0 h 46131"/>
                <a:gd name="connsiteX1" fmla="*/ 339066 w 339066"/>
                <a:gd name="connsiteY1" fmla="*/ 0 h 46131"/>
                <a:gd name="connsiteX2" fmla="*/ 339066 w 339066"/>
                <a:gd name="connsiteY2" fmla="*/ 46131 h 46131"/>
                <a:gd name="connsiteX3" fmla="*/ 0 w 339066"/>
                <a:gd name="connsiteY3" fmla="*/ 46131 h 46131"/>
              </a:gdLst>
              <a:ahLst/>
              <a:cxnLst>
                <a:cxn ang="0">
                  <a:pos x="connsiteX0" y="connsiteY0"/>
                </a:cxn>
                <a:cxn ang="0">
                  <a:pos x="connsiteX1" y="connsiteY1"/>
                </a:cxn>
                <a:cxn ang="0">
                  <a:pos x="connsiteX2" y="connsiteY2"/>
                </a:cxn>
                <a:cxn ang="0">
                  <a:pos x="connsiteX3" y="connsiteY3"/>
                </a:cxn>
              </a:cxnLst>
              <a:rect l="l" t="t" r="r" b="b"/>
              <a:pathLst>
                <a:path w="339066" h="46131">
                  <a:moveTo>
                    <a:pt x="0" y="0"/>
                  </a:moveTo>
                  <a:lnTo>
                    <a:pt x="339066" y="0"/>
                  </a:lnTo>
                  <a:lnTo>
                    <a:pt x="339066" y="46131"/>
                  </a:lnTo>
                  <a:lnTo>
                    <a:pt x="0" y="46131"/>
                  </a:lnTo>
                  <a:close/>
                </a:path>
              </a:pathLst>
            </a:custGeom>
            <a:solidFill>
              <a:srgbClr val="F2F2F2"/>
            </a:solidFill>
            <a:ln w="2868" cap="flat">
              <a:noFill/>
              <a:prstDash val="solid"/>
              <a:miter/>
            </a:ln>
          </p:spPr>
          <p:txBody>
            <a:bodyPr rtlCol="0" anchor="ctr"/>
            <a:lstStyle/>
            <a:p>
              <a:endParaRPr lang="zh-CN" altLang="en-US"/>
            </a:p>
          </p:txBody>
        </p:sp>
        <p:sp>
          <p:nvSpPr>
            <p:cNvPr id="48" name="任意多边形: 形状 47"/>
            <p:cNvSpPr/>
            <p:nvPr/>
          </p:nvSpPr>
          <p:spPr>
            <a:xfrm>
              <a:off x="3267082" y="4518095"/>
              <a:ext cx="339066" cy="46131"/>
            </a:xfrm>
            <a:custGeom>
              <a:avLst/>
              <a:gdLst>
                <a:gd name="connsiteX0" fmla="*/ 0 w 339066"/>
                <a:gd name="connsiteY0" fmla="*/ 0 h 46131"/>
                <a:gd name="connsiteX1" fmla="*/ 339066 w 339066"/>
                <a:gd name="connsiteY1" fmla="*/ 0 h 46131"/>
                <a:gd name="connsiteX2" fmla="*/ 339066 w 339066"/>
                <a:gd name="connsiteY2" fmla="*/ 46131 h 46131"/>
                <a:gd name="connsiteX3" fmla="*/ 0 w 339066"/>
                <a:gd name="connsiteY3" fmla="*/ 46131 h 46131"/>
              </a:gdLst>
              <a:ahLst/>
              <a:cxnLst>
                <a:cxn ang="0">
                  <a:pos x="connsiteX0" y="connsiteY0"/>
                </a:cxn>
                <a:cxn ang="0">
                  <a:pos x="connsiteX1" y="connsiteY1"/>
                </a:cxn>
                <a:cxn ang="0">
                  <a:pos x="connsiteX2" y="connsiteY2"/>
                </a:cxn>
                <a:cxn ang="0">
                  <a:pos x="connsiteX3" y="connsiteY3"/>
                </a:cxn>
              </a:cxnLst>
              <a:rect l="l" t="t" r="r" b="b"/>
              <a:pathLst>
                <a:path w="339066" h="46131">
                  <a:moveTo>
                    <a:pt x="0" y="0"/>
                  </a:moveTo>
                  <a:lnTo>
                    <a:pt x="339066" y="0"/>
                  </a:lnTo>
                  <a:lnTo>
                    <a:pt x="339066" y="46131"/>
                  </a:lnTo>
                  <a:lnTo>
                    <a:pt x="0" y="46131"/>
                  </a:lnTo>
                  <a:close/>
                </a:path>
              </a:pathLst>
            </a:custGeom>
            <a:solidFill>
              <a:srgbClr val="F2F2F2"/>
            </a:solidFill>
            <a:ln w="2868" cap="flat">
              <a:noFill/>
              <a:prstDash val="solid"/>
              <a:miter/>
            </a:ln>
          </p:spPr>
          <p:txBody>
            <a:bodyPr rtlCol="0" anchor="ctr"/>
            <a:lstStyle/>
            <a:p>
              <a:endParaRPr lang="zh-CN" altLang="en-US"/>
            </a:p>
          </p:txBody>
        </p:sp>
        <p:sp>
          <p:nvSpPr>
            <p:cNvPr id="49" name="任意多边形: 形状 48"/>
            <p:cNvSpPr/>
            <p:nvPr/>
          </p:nvSpPr>
          <p:spPr>
            <a:xfrm>
              <a:off x="2750409" y="4492723"/>
              <a:ext cx="343679" cy="50744"/>
            </a:xfrm>
            <a:custGeom>
              <a:avLst/>
              <a:gdLst>
                <a:gd name="connsiteX0" fmla="*/ 343680 w 343679"/>
                <a:gd name="connsiteY0" fmla="*/ 50745 h 50744"/>
                <a:gd name="connsiteX1" fmla="*/ 0 w 343679"/>
                <a:gd name="connsiteY1" fmla="*/ 50745 h 50744"/>
                <a:gd name="connsiteX2" fmla="*/ 0 w 343679"/>
                <a:gd name="connsiteY2" fmla="*/ 0 h 50744"/>
                <a:gd name="connsiteX3" fmla="*/ 343680 w 343679"/>
                <a:gd name="connsiteY3" fmla="*/ 0 h 50744"/>
                <a:gd name="connsiteX4" fmla="*/ 4613 w 343679"/>
                <a:gd name="connsiteY4" fmla="*/ 46131 h 50744"/>
                <a:gd name="connsiteX5" fmla="*/ 339066 w 343679"/>
                <a:gd name="connsiteY5" fmla="*/ 46131 h 50744"/>
                <a:gd name="connsiteX6" fmla="*/ 339066 w 343679"/>
                <a:gd name="connsiteY6" fmla="*/ 4613 h 50744"/>
                <a:gd name="connsiteX7" fmla="*/ 4613 w 343679"/>
                <a:gd name="connsiteY7" fmla="*/ 4613 h 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79" h="50744">
                  <a:moveTo>
                    <a:pt x="343680" y="50745"/>
                  </a:moveTo>
                  <a:lnTo>
                    <a:pt x="0" y="50745"/>
                  </a:lnTo>
                  <a:lnTo>
                    <a:pt x="0" y="0"/>
                  </a:lnTo>
                  <a:lnTo>
                    <a:pt x="343680" y="0"/>
                  </a:lnTo>
                  <a:close/>
                  <a:moveTo>
                    <a:pt x="4613" y="46131"/>
                  </a:moveTo>
                  <a:lnTo>
                    <a:pt x="339066" y="46131"/>
                  </a:lnTo>
                  <a:lnTo>
                    <a:pt x="339066" y="4613"/>
                  </a:lnTo>
                  <a:lnTo>
                    <a:pt x="4613" y="4613"/>
                  </a:lnTo>
                  <a:close/>
                </a:path>
              </a:pathLst>
            </a:custGeom>
            <a:solidFill>
              <a:srgbClr val="3F3D56"/>
            </a:solidFill>
            <a:ln w="2868" cap="flat">
              <a:noFill/>
              <a:prstDash val="solid"/>
              <a:miter/>
            </a:ln>
          </p:spPr>
          <p:txBody>
            <a:bodyPr rtlCol="0" anchor="ctr"/>
            <a:lstStyle/>
            <a:p>
              <a:endParaRPr lang="zh-CN" altLang="en-US"/>
            </a:p>
          </p:txBody>
        </p:sp>
        <p:sp>
          <p:nvSpPr>
            <p:cNvPr id="50" name="任意多边形: 形状 49"/>
            <p:cNvSpPr/>
            <p:nvPr/>
          </p:nvSpPr>
          <p:spPr>
            <a:xfrm>
              <a:off x="2734263" y="4875614"/>
              <a:ext cx="339066" cy="46131"/>
            </a:xfrm>
            <a:custGeom>
              <a:avLst/>
              <a:gdLst>
                <a:gd name="connsiteX0" fmla="*/ 0 w 339066"/>
                <a:gd name="connsiteY0" fmla="*/ 0 h 46131"/>
                <a:gd name="connsiteX1" fmla="*/ 339066 w 339066"/>
                <a:gd name="connsiteY1" fmla="*/ 0 h 46131"/>
                <a:gd name="connsiteX2" fmla="*/ 339066 w 339066"/>
                <a:gd name="connsiteY2" fmla="*/ 46131 h 46131"/>
                <a:gd name="connsiteX3" fmla="*/ 0 w 339066"/>
                <a:gd name="connsiteY3" fmla="*/ 46131 h 46131"/>
              </a:gdLst>
              <a:ahLst/>
              <a:cxnLst>
                <a:cxn ang="0">
                  <a:pos x="connsiteX0" y="connsiteY0"/>
                </a:cxn>
                <a:cxn ang="0">
                  <a:pos x="connsiteX1" y="connsiteY1"/>
                </a:cxn>
                <a:cxn ang="0">
                  <a:pos x="connsiteX2" y="connsiteY2"/>
                </a:cxn>
                <a:cxn ang="0">
                  <a:pos x="connsiteX3" y="connsiteY3"/>
                </a:cxn>
              </a:cxnLst>
              <a:rect l="l" t="t" r="r" b="b"/>
              <a:pathLst>
                <a:path w="339066" h="46131">
                  <a:moveTo>
                    <a:pt x="0" y="0"/>
                  </a:moveTo>
                  <a:lnTo>
                    <a:pt x="339066" y="0"/>
                  </a:lnTo>
                  <a:lnTo>
                    <a:pt x="339066" y="46131"/>
                  </a:lnTo>
                  <a:lnTo>
                    <a:pt x="0" y="46131"/>
                  </a:lnTo>
                  <a:close/>
                </a:path>
              </a:pathLst>
            </a:custGeom>
            <a:solidFill>
              <a:srgbClr val="F2F2F2"/>
            </a:solidFill>
            <a:ln w="2868" cap="flat">
              <a:noFill/>
              <a:prstDash val="solid"/>
              <a:miter/>
            </a:ln>
          </p:spPr>
          <p:txBody>
            <a:bodyPr rtlCol="0" anchor="ctr"/>
            <a:lstStyle/>
            <a:p>
              <a:endParaRPr lang="zh-CN" altLang="en-US"/>
            </a:p>
          </p:txBody>
        </p:sp>
        <p:sp>
          <p:nvSpPr>
            <p:cNvPr id="51" name="任意多边形: 形状 50"/>
            <p:cNvSpPr/>
            <p:nvPr/>
          </p:nvSpPr>
          <p:spPr>
            <a:xfrm>
              <a:off x="2750409" y="4850241"/>
              <a:ext cx="343679" cy="50744"/>
            </a:xfrm>
            <a:custGeom>
              <a:avLst/>
              <a:gdLst>
                <a:gd name="connsiteX0" fmla="*/ 343680 w 343679"/>
                <a:gd name="connsiteY0" fmla="*/ 50745 h 50744"/>
                <a:gd name="connsiteX1" fmla="*/ 0 w 343679"/>
                <a:gd name="connsiteY1" fmla="*/ 50745 h 50744"/>
                <a:gd name="connsiteX2" fmla="*/ 0 w 343679"/>
                <a:gd name="connsiteY2" fmla="*/ 0 h 50744"/>
                <a:gd name="connsiteX3" fmla="*/ 343680 w 343679"/>
                <a:gd name="connsiteY3" fmla="*/ 0 h 50744"/>
                <a:gd name="connsiteX4" fmla="*/ 4613 w 343679"/>
                <a:gd name="connsiteY4" fmla="*/ 46131 h 50744"/>
                <a:gd name="connsiteX5" fmla="*/ 339066 w 343679"/>
                <a:gd name="connsiteY5" fmla="*/ 46131 h 50744"/>
                <a:gd name="connsiteX6" fmla="*/ 339066 w 343679"/>
                <a:gd name="connsiteY6" fmla="*/ 4613 h 50744"/>
                <a:gd name="connsiteX7" fmla="*/ 4613 w 343679"/>
                <a:gd name="connsiteY7" fmla="*/ 4613 h 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79" h="50744">
                  <a:moveTo>
                    <a:pt x="343680" y="50745"/>
                  </a:moveTo>
                  <a:lnTo>
                    <a:pt x="0" y="50745"/>
                  </a:lnTo>
                  <a:lnTo>
                    <a:pt x="0" y="0"/>
                  </a:lnTo>
                  <a:lnTo>
                    <a:pt x="343680" y="0"/>
                  </a:lnTo>
                  <a:close/>
                  <a:moveTo>
                    <a:pt x="4613" y="46131"/>
                  </a:moveTo>
                  <a:lnTo>
                    <a:pt x="339066" y="46131"/>
                  </a:lnTo>
                  <a:lnTo>
                    <a:pt x="339066" y="4613"/>
                  </a:lnTo>
                  <a:lnTo>
                    <a:pt x="4613" y="4613"/>
                  </a:lnTo>
                  <a:close/>
                </a:path>
              </a:pathLst>
            </a:custGeom>
            <a:solidFill>
              <a:srgbClr val="3F3D56"/>
            </a:solidFill>
            <a:ln w="2868" cap="flat">
              <a:noFill/>
              <a:prstDash val="solid"/>
              <a:miter/>
            </a:ln>
          </p:spPr>
          <p:txBody>
            <a:bodyPr rtlCol="0" anchor="ctr"/>
            <a:lstStyle/>
            <a:p>
              <a:endParaRPr lang="zh-CN" altLang="en-US"/>
            </a:p>
          </p:txBody>
        </p:sp>
        <p:sp>
          <p:nvSpPr>
            <p:cNvPr id="52" name="任意多边形: 形状 51"/>
            <p:cNvSpPr/>
            <p:nvPr/>
          </p:nvSpPr>
          <p:spPr>
            <a:xfrm>
              <a:off x="2735416" y="4692241"/>
              <a:ext cx="871884" cy="46131"/>
            </a:xfrm>
            <a:custGeom>
              <a:avLst/>
              <a:gdLst>
                <a:gd name="connsiteX0" fmla="*/ 0 w 871884"/>
                <a:gd name="connsiteY0" fmla="*/ 0 h 46131"/>
                <a:gd name="connsiteX1" fmla="*/ 871885 w 871884"/>
                <a:gd name="connsiteY1" fmla="*/ 0 h 46131"/>
                <a:gd name="connsiteX2" fmla="*/ 871885 w 871884"/>
                <a:gd name="connsiteY2" fmla="*/ 46131 h 46131"/>
                <a:gd name="connsiteX3" fmla="*/ 0 w 871884"/>
                <a:gd name="connsiteY3" fmla="*/ 46131 h 46131"/>
              </a:gdLst>
              <a:ahLst/>
              <a:cxnLst>
                <a:cxn ang="0">
                  <a:pos x="connsiteX0" y="connsiteY0"/>
                </a:cxn>
                <a:cxn ang="0">
                  <a:pos x="connsiteX1" y="connsiteY1"/>
                </a:cxn>
                <a:cxn ang="0">
                  <a:pos x="connsiteX2" y="connsiteY2"/>
                </a:cxn>
                <a:cxn ang="0">
                  <a:pos x="connsiteX3" y="connsiteY3"/>
                </a:cxn>
              </a:cxnLst>
              <a:rect l="l" t="t" r="r" b="b"/>
              <a:pathLst>
                <a:path w="871884" h="46131">
                  <a:moveTo>
                    <a:pt x="0" y="0"/>
                  </a:moveTo>
                  <a:lnTo>
                    <a:pt x="871885" y="0"/>
                  </a:lnTo>
                  <a:lnTo>
                    <a:pt x="871885" y="46131"/>
                  </a:lnTo>
                  <a:lnTo>
                    <a:pt x="0" y="46131"/>
                  </a:lnTo>
                  <a:close/>
                </a:path>
              </a:pathLst>
            </a:custGeom>
            <a:solidFill>
              <a:srgbClr val="F2F2F2"/>
            </a:solidFill>
            <a:ln w="2868" cap="flat">
              <a:noFill/>
              <a:prstDash val="solid"/>
              <a:miter/>
            </a:ln>
          </p:spPr>
          <p:txBody>
            <a:bodyPr rtlCol="0" anchor="ctr"/>
            <a:lstStyle/>
            <a:p>
              <a:endParaRPr lang="zh-CN" altLang="en-US"/>
            </a:p>
          </p:txBody>
        </p:sp>
        <p:sp>
          <p:nvSpPr>
            <p:cNvPr id="53" name="任意多边形: 形状 52"/>
            <p:cNvSpPr/>
            <p:nvPr/>
          </p:nvSpPr>
          <p:spPr>
            <a:xfrm>
              <a:off x="2751562" y="4671482"/>
              <a:ext cx="876498" cy="50744"/>
            </a:xfrm>
            <a:custGeom>
              <a:avLst/>
              <a:gdLst>
                <a:gd name="connsiteX0" fmla="*/ 876498 w 876498"/>
                <a:gd name="connsiteY0" fmla="*/ 50745 h 50744"/>
                <a:gd name="connsiteX1" fmla="*/ 0 w 876498"/>
                <a:gd name="connsiteY1" fmla="*/ 50745 h 50744"/>
                <a:gd name="connsiteX2" fmla="*/ 0 w 876498"/>
                <a:gd name="connsiteY2" fmla="*/ 0 h 50744"/>
                <a:gd name="connsiteX3" fmla="*/ 876498 w 876498"/>
                <a:gd name="connsiteY3" fmla="*/ 0 h 50744"/>
                <a:gd name="connsiteX4" fmla="*/ 4613 w 876498"/>
                <a:gd name="connsiteY4" fmla="*/ 46131 h 50744"/>
                <a:gd name="connsiteX5" fmla="*/ 871885 w 876498"/>
                <a:gd name="connsiteY5" fmla="*/ 46131 h 50744"/>
                <a:gd name="connsiteX6" fmla="*/ 871885 w 876498"/>
                <a:gd name="connsiteY6" fmla="*/ 4613 h 50744"/>
                <a:gd name="connsiteX7" fmla="*/ 4613 w 876498"/>
                <a:gd name="connsiteY7" fmla="*/ 4613 h 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498" h="50744">
                  <a:moveTo>
                    <a:pt x="876498" y="50745"/>
                  </a:moveTo>
                  <a:lnTo>
                    <a:pt x="0" y="50745"/>
                  </a:lnTo>
                  <a:lnTo>
                    <a:pt x="0" y="0"/>
                  </a:lnTo>
                  <a:lnTo>
                    <a:pt x="876498" y="0"/>
                  </a:lnTo>
                  <a:close/>
                  <a:moveTo>
                    <a:pt x="4613" y="46131"/>
                  </a:moveTo>
                  <a:lnTo>
                    <a:pt x="871885" y="46131"/>
                  </a:lnTo>
                  <a:lnTo>
                    <a:pt x="871885" y="4613"/>
                  </a:lnTo>
                  <a:lnTo>
                    <a:pt x="4613" y="4613"/>
                  </a:lnTo>
                  <a:close/>
                </a:path>
              </a:pathLst>
            </a:custGeom>
            <a:solidFill>
              <a:srgbClr val="3F3D56"/>
            </a:solidFill>
            <a:ln w="2868" cap="flat">
              <a:noFill/>
              <a:prstDash val="solid"/>
              <a:miter/>
            </a:ln>
          </p:spPr>
          <p:txBody>
            <a:bodyPr rtlCol="0" anchor="ctr"/>
            <a:lstStyle/>
            <a:p>
              <a:endParaRPr lang="zh-CN" altLang="en-US"/>
            </a:p>
          </p:txBody>
        </p:sp>
        <p:sp>
          <p:nvSpPr>
            <p:cNvPr id="54" name="任意多边形: 形状 53"/>
            <p:cNvSpPr/>
            <p:nvPr/>
          </p:nvSpPr>
          <p:spPr>
            <a:xfrm>
              <a:off x="3283228" y="4492723"/>
              <a:ext cx="343679" cy="50744"/>
            </a:xfrm>
            <a:custGeom>
              <a:avLst/>
              <a:gdLst>
                <a:gd name="connsiteX0" fmla="*/ 343679 w 343679"/>
                <a:gd name="connsiteY0" fmla="*/ 50745 h 50744"/>
                <a:gd name="connsiteX1" fmla="*/ 0 w 343679"/>
                <a:gd name="connsiteY1" fmla="*/ 50745 h 50744"/>
                <a:gd name="connsiteX2" fmla="*/ 0 w 343679"/>
                <a:gd name="connsiteY2" fmla="*/ 0 h 50744"/>
                <a:gd name="connsiteX3" fmla="*/ 343679 w 343679"/>
                <a:gd name="connsiteY3" fmla="*/ 0 h 50744"/>
                <a:gd name="connsiteX4" fmla="*/ 4613 w 343679"/>
                <a:gd name="connsiteY4" fmla="*/ 46131 h 50744"/>
                <a:gd name="connsiteX5" fmla="*/ 339066 w 343679"/>
                <a:gd name="connsiteY5" fmla="*/ 46131 h 50744"/>
                <a:gd name="connsiteX6" fmla="*/ 339066 w 343679"/>
                <a:gd name="connsiteY6" fmla="*/ 4613 h 50744"/>
                <a:gd name="connsiteX7" fmla="*/ 4613 w 343679"/>
                <a:gd name="connsiteY7" fmla="*/ 4613 h 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79" h="50744">
                  <a:moveTo>
                    <a:pt x="343679" y="50745"/>
                  </a:moveTo>
                  <a:lnTo>
                    <a:pt x="0" y="50745"/>
                  </a:lnTo>
                  <a:lnTo>
                    <a:pt x="0" y="0"/>
                  </a:lnTo>
                  <a:lnTo>
                    <a:pt x="343679" y="0"/>
                  </a:lnTo>
                  <a:close/>
                  <a:moveTo>
                    <a:pt x="4613" y="46131"/>
                  </a:moveTo>
                  <a:lnTo>
                    <a:pt x="339066" y="46131"/>
                  </a:lnTo>
                  <a:lnTo>
                    <a:pt x="339066" y="4613"/>
                  </a:lnTo>
                  <a:lnTo>
                    <a:pt x="4613" y="4613"/>
                  </a:lnTo>
                  <a:close/>
                </a:path>
              </a:pathLst>
            </a:custGeom>
            <a:solidFill>
              <a:srgbClr val="3F3D56"/>
            </a:solidFill>
            <a:ln w="2868" cap="flat">
              <a:noFill/>
              <a:prstDash val="solid"/>
              <a:miter/>
            </a:ln>
          </p:spPr>
          <p:txBody>
            <a:bodyPr rtlCol="0" anchor="ctr"/>
            <a:lstStyle/>
            <a:p>
              <a:endParaRPr lang="zh-CN" altLang="en-US"/>
            </a:p>
          </p:txBody>
        </p:sp>
        <p:sp>
          <p:nvSpPr>
            <p:cNvPr id="55" name="任意多边形: 形状 54"/>
            <p:cNvSpPr/>
            <p:nvPr/>
          </p:nvSpPr>
          <p:spPr>
            <a:xfrm>
              <a:off x="2027985" y="4301324"/>
              <a:ext cx="379488" cy="379488"/>
            </a:xfrm>
            <a:custGeom>
              <a:avLst/>
              <a:gdLst>
                <a:gd name="connsiteX0" fmla="*/ 189744 w 379488"/>
                <a:gd name="connsiteY0" fmla="*/ 379489 h 379488"/>
                <a:gd name="connsiteX1" fmla="*/ 0 w 379488"/>
                <a:gd name="connsiteY1" fmla="*/ 189744 h 379488"/>
                <a:gd name="connsiteX2" fmla="*/ 189744 w 379488"/>
                <a:gd name="connsiteY2" fmla="*/ 0 h 379488"/>
                <a:gd name="connsiteX3" fmla="*/ 379489 w 379488"/>
                <a:gd name="connsiteY3" fmla="*/ 189744 h 379488"/>
                <a:gd name="connsiteX4" fmla="*/ 189744 w 379488"/>
                <a:gd name="connsiteY4" fmla="*/ 379489 h 379488"/>
                <a:gd name="connsiteX5" fmla="*/ 189744 w 379488"/>
                <a:gd name="connsiteY5" fmla="*/ 5750 h 379488"/>
                <a:gd name="connsiteX6" fmla="*/ 5750 w 379488"/>
                <a:gd name="connsiteY6" fmla="*/ 189744 h 379488"/>
                <a:gd name="connsiteX7" fmla="*/ 189744 w 379488"/>
                <a:gd name="connsiteY7" fmla="*/ 373739 h 379488"/>
                <a:gd name="connsiteX8" fmla="*/ 373739 w 379488"/>
                <a:gd name="connsiteY8" fmla="*/ 189744 h 379488"/>
                <a:gd name="connsiteX9" fmla="*/ 189744 w 379488"/>
                <a:gd name="connsiteY9" fmla="*/ 5750 h 37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488" h="379488">
                  <a:moveTo>
                    <a:pt x="189744" y="379489"/>
                  </a:moveTo>
                  <a:cubicBezTo>
                    <a:pt x="84951" y="379489"/>
                    <a:pt x="0" y="294537"/>
                    <a:pt x="0" y="189744"/>
                  </a:cubicBezTo>
                  <a:cubicBezTo>
                    <a:pt x="0" y="84951"/>
                    <a:pt x="84951" y="0"/>
                    <a:pt x="189744" y="0"/>
                  </a:cubicBezTo>
                  <a:cubicBezTo>
                    <a:pt x="294538" y="0"/>
                    <a:pt x="379489" y="84951"/>
                    <a:pt x="379489" y="189744"/>
                  </a:cubicBezTo>
                  <a:cubicBezTo>
                    <a:pt x="379371" y="294488"/>
                    <a:pt x="294488" y="379370"/>
                    <a:pt x="189744" y="379489"/>
                  </a:cubicBezTo>
                  <a:close/>
                  <a:moveTo>
                    <a:pt x="189744" y="5750"/>
                  </a:moveTo>
                  <a:cubicBezTo>
                    <a:pt x="88127" y="5750"/>
                    <a:pt x="5750" y="88127"/>
                    <a:pt x="5750" y="189744"/>
                  </a:cubicBezTo>
                  <a:cubicBezTo>
                    <a:pt x="5750" y="291362"/>
                    <a:pt x="88127" y="373739"/>
                    <a:pt x="189744" y="373739"/>
                  </a:cubicBezTo>
                  <a:cubicBezTo>
                    <a:pt x="291362" y="373739"/>
                    <a:pt x="373739" y="291362"/>
                    <a:pt x="373739" y="189744"/>
                  </a:cubicBezTo>
                  <a:cubicBezTo>
                    <a:pt x="373624" y="88175"/>
                    <a:pt x="291314" y="5865"/>
                    <a:pt x="189744" y="5750"/>
                  </a:cubicBezTo>
                  <a:close/>
                </a:path>
              </a:pathLst>
            </a:custGeom>
            <a:solidFill>
              <a:srgbClr val="3F3D56"/>
            </a:solidFill>
            <a:ln w="2868" cap="flat">
              <a:noFill/>
              <a:prstDash val="solid"/>
              <a:miter/>
            </a:ln>
          </p:spPr>
          <p:txBody>
            <a:bodyPr rtlCol="0" anchor="ctr"/>
            <a:lstStyle/>
            <a:p>
              <a:endParaRPr lang="zh-CN" altLang="en-US"/>
            </a:p>
          </p:txBody>
        </p:sp>
        <p:sp>
          <p:nvSpPr>
            <p:cNvPr id="56" name="任意多边形: 形状 55"/>
            <p:cNvSpPr/>
            <p:nvPr/>
          </p:nvSpPr>
          <p:spPr>
            <a:xfrm>
              <a:off x="2904834" y="6000398"/>
              <a:ext cx="813601" cy="5749"/>
            </a:xfrm>
            <a:custGeom>
              <a:avLst/>
              <a:gdLst>
                <a:gd name="connsiteX0" fmla="*/ 0 w 813601"/>
                <a:gd name="connsiteY0" fmla="*/ 0 h 5749"/>
                <a:gd name="connsiteX1" fmla="*/ 813601 w 813601"/>
                <a:gd name="connsiteY1" fmla="*/ 0 h 5749"/>
                <a:gd name="connsiteX2" fmla="*/ 813601 w 813601"/>
                <a:gd name="connsiteY2" fmla="*/ 5750 h 5749"/>
                <a:gd name="connsiteX3" fmla="*/ 0 w 813601"/>
                <a:gd name="connsiteY3" fmla="*/ 5750 h 5749"/>
              </a:gdLst>
              <a:ahLst/>
              <a:cxnLst>
                <a:cxn ang="0">
                  <a:pos x="connsiteX0" y="connsiteY0"/>
                </a:cxn>
                <a:cxn ang="0">
                  <a:pos x="connsiteX1" y="connsiteY1"/>
                </a:cxn>
                <a:cxn ang="0">
                  <a:pos x="connsiteX2" y="connsiteY2"/>
                </a:cxn>
                <a:cxn ang="0">
                  <a:pos x="connsiteX3" y="connsiteY3"/>
                </a:cxn>
              </a:cxnLst>
              <a:rect l="l" t="t" r="r" b="b"/>
              <a:pathLst>
                <a:path w="813601" h="5749">
                  <a:moveTo>
                    <a:pt x="0" y="0"/>
                  </a:moveTo>
                  <a:lnTo>
                    <a:pt x="813601" y="0"/>
                  </a:lnTo>
                  <a:lnTo>
                    <a:pt x="813601" y="5750"/>
                  </a:lnTo>
                  <a:lnTo>
                    <a:pt x="0" y="5750"/>
                  </a:lnTo>
                  <a:close/>
                </a:path>
              </a:pathLst>
            </a:custGeom>
            <a:solidFill>
              <a:srgbClr val="3F3D56"/>
            </a:solidFill>
            <a:ln w="2868" cap="flat">
              <a:noFill/>
              <a:prstDash val="solid"/>
              <a:miter/>
            </a:ln>
          </p:spPr>
          <p:txBody>
            <a:bodyPr rtlCol="0" anchor="ctr"/>
            <a:lstStyle/>
            <a:p>
              <a:endParaRPr lang="zh-CN" altLang="en-US"/>
            </a:p>
          </p:txBody>
        </p:sp>
      </p:grpSp>
    </p:spTree>
    <p:custDataLst>
      <p:tags r:id="rId3"/>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1"/>
          <p:cNvPicPr>
            <a:picLocks noChangeAspect="1"/>
          </p:cNvPicPr>
          <p:nvPr/>
        </p:nvPicPr>
        <p:blipFill>
          <a:blip r:embed="rId1"/>
          <a:stretch>
            <a:fillRect/>
          </a:stretch>
        </p:blipFill>
        <p:spPr>
          <a:xfrm>
            <a:off x="-450215" y="-180975"/>
            <a:ext cx="10058400" cy="5657850"/>
          </a:xfrm>
          <a:prstGeom prst="rect">
            <a:avLst/>
          </a:prstGeom>
        </p:spPr>
      </p:pic>
      <p:sp>
        <p:nvSpPr>
          <p:cNvPr id="5" name="标题 4"/>
          <p:cNvSpPr>
            <a:spLocks noGrp="1"/>
          </p:cNvSpPr>
          <p:nvPr>
            <p:ph type="title"/>
          </p:nvPr>
        </p:nvSpPr>
        <p:spPr/>
        <p:txBody>
          <a:bodyPr>
            <a:normAutofit fontScale="90000"/>
          </a:bodyPr>
          <a:lstStyle/>
          <a:p>
            <a:r>
              <a:rPr lang="zh-CN" altLang="en-US" u="sng">
                <a:sym typeface="+mn-ea"/>
              </a:rPr>
              <a:t>电子商务系统</a:t>
            </a:r>
            <a:r>
              <a:rPr lang="zh-CN" altLang="en-US">
                <a:sym typeface="+mn-ea"/>
              </a:rPr>
              <a:t>（刘思宇、吕可鑫）</a:t>
            </a:r>
            <a:br>
              <a:rPr lang="zh-CN" altLang="en-US"/>
            </a:br>
            <a:endParaRPr lang="zh-CN" altLang="en-US"/>
          </a:p>
        </p:txBody>
      </p:sp>
      <p:grpSp>
        <p:nvGrpSpPr>
          <p:cNvPr id="325" name="组合 324"/>
          <p:cNvGrpSpPr/>
          <p:nvPr/>
        </p:nvGrpSpPr>
        <p:grpSpPr>
          <a:xfrm>
            <a:off x="7275195" y="4160520"/>
            <a:ext cx="1938020" cy="1257300"/>
            <a:chOff x="963612" y="888007"/>
            <a:chExt cx="2987937" cy="2036166"/>
          </a:xfrm>
        </p:grpSpPr>
        <p:sp>
          <p:nvSpPr>
            <p:cNvPr id="295" name="任意多边形: 形状 294"/>
            <p:cNvSpPr/>
            <p:nvPr/>
          </p:nvSpPr>
          <p:spPr>
            <a:xfrm>
              <a:off x="1290151" y="2378867"/>
              <a:ext cx="128303" cy="296257"/>
            </a:xfrm>
            <a:custGeom>
              <a:avLst/>
              <a:gdLst>
                <a:gd name="connsiteX0" fmla="*/ 122015 w 128303"/>
                <a:gd name="connsiteY0" fmla="*/ 163324 h 296257"/>
                <a:gd name="connsiteX1" fmla="*/ 25254 w 128303"/>
                <a:gd name="connsiteY1" fmla="*/ 296258 h 296257"/>
                <a:gd name="connsiteX2" fmla="*/ 6289 w 128303"/>
                <a:gd name="connsiteY2" fmla="*/ 132934 h 296257"/>
                <a:gd name="connsiteX3" fmla="*/ 103050 w 128303"/>
                <a:gd name="connsiteY3" fmla="*/ 0 h 296257"/>
                <a:gd name="connsiteX4" fmla="*/ 122015 w 128303"/>
                <a:gd name="connsiteY4" fmla="*/ 163324 h 296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03" h="296257">
                  <a:moveTo>
                    <a:pt x="122015" y="163324"/>
                  </a:moveTo>
                  <a:cubicBezTo>
                    <a:pt x="100532" y="245133"/>
                    <a:pt x="25254" y="296258"/>
                    <a:pt x="25254" y="296258"/>
                  </a:cubicBezTo>
                  <a:cubicBezTo>
                    <a:pt x="25254" y="296258"/>
                    <a:pt x="-15194" y="214744"/>
                    <a:pt x="6289" y="132934"/>
                  </a:cubicBezTo>
                  <a:cubicBezTo>
                    <a:pt x="27772" y="51125"/>
                    <a:pt x="103050" y="0"/>
                    <a:pt x="103050" y="0"/>
                  </a:cubicBezTo>
                  <a:cubicBezTo>
                    <a:pt x="103050" y="0"/>
                    <a:pt x="143497" y="81514"/>
                    <a:pt x="122015" y="163324"/>
                  </a:cubicBezTo>
                  <a:close/>
                </a:path>
              </a:pathLst>
            </a:custGeom>
            <a:solidFill>
              <a:srgbClr val="3F3D56"/>
            </a:solidFill>
            <a:ln w="3070" cap="flat">
              <a:noFill/>
              <a:prstDash val="solid"/>
              <a:miter/>
            </a:ln>
          </p:spPr>
          <p:txBody>
            <a:bodyPr rtlCol="0" anchor="ctr"/>
            <a:lstStyle/>
            <a:p>
              <a:endParaRPr lang="zh-CN" altLang="en-US"/>
            </a:p>
          </p:txBody>
        </p:sp>
        <p:sp>
          <p:nvSpPr>
            <p:cNvPr id="296" name="任意多边形: 形状 295"/>
            <p:cNvSpPr/>
            <p:nvPr/>
          </p:nvSpPr>
          <p:spPr>
            <a:xfrm>
              <a:off x="1312679" y="2459805"/>
              <a:ext cx="217894" cy="215273"/>
            </a:xfrm>
            <a:custGeom>
              <a:avLst/>
              <a:gdLst>
                <a:gd name="connsiteX0" fmla="*/ 66902 w 217894"/>
                <a:gd name="connsiteY0" fmla="*/ 65079 h 215273"/>
                <a:gd name="connsiteX1" fmla="*/ 0 w 217894"/>
                <a:gd name="connsiteY1" fmla="*/ 215274 h 215273"/>
                <a:gd name="connsiteX2" fmla="*/ 150993 w 217894"/>
                <a:gd name="connsiteY2" fmla="*/ 150194 h 215273"/>
                <a:gd name="connsiteX3" fmla="*/ 217895 w 217894"/>
                <a:gd name="connsiteY3" fmla="*/ 0 h 215273"/>
                <a:gd name="connsiteX4" fmla="*/ 66902 w 217894"/>
                <a:gd name="connsiteY4" fmla="*/ 65079 h 21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94" h="215273">
                  <a:moveTo>
                    <a:pt x="66902" y="65079"/>
                  </a:moveTo>
                  <a:cubicBezTo>
                    <a:pt x="6732" y="124525"/>
                    <a:pt x="0" y="215274"/>
                    <a:pt x="0" y="215274"/>
                  </a:cubicBezTo>
                  <a:cubicBezTo>
                    <a:pt x="0" y="215274"/>
                    <a:pt x="90823" y="209641"/>
                    <a:pt x="150993" y="150194"/>
                  </a:cubicBezTo>
                  <a:cubicBezTo>
                    <a:pt x="211163" y="90748"/>
                    <a:pt x="217895" y="0"/>
                    <a:pt x="217895" y="0"/>
                  </a:cubicBezTo>
                  <a:cubicBezTo>
                    <a:pt x="217895" y="0"/>
                    <a:pt x="127072" y="5633"/>
                    <a:pt x="66902" y="65079"/>
                  </a:cubicBezTo>
                  <a:close/>
                </a:path>
              </a:pathLst>
            </a:custGeom>
            <a:solidFill>
              <a:schemeClr val="accent1"/>
            </a:solidFill>
            <a:ln w="3070" cap="flat">
              <a:noFill/>
              <a:prstDash val="solid"/>
              <a:miter/>
            </a:ln>
          </p:spPr>
          <p:txBody>
            <a:bodyPr rtlCol="0" anchor="ctr"/>
            <a:lstStyle/>
            <a:p>
              <a:endParaRPr lang="zh-CN" altLang="en-US"/>
            </a:p>
          </p:txBody>
        </p:sp>
        <p:sp>
          <p:nvSpPr>
            <p:cNvPr id="297" name="任意多边形: 形状 296"/>
            <p:cNvSpPr/>
            <p:nvPr/>
          </p:nvSpPr>
          <p:spPr>
            <a:xfrm>
              <a:off x="1172929" y="2651171"/>
              <a:ext cx="328850" cy="139936"/>
            </a:xfrm>
            <a:custGeom>
              <a:avLst/>
              <a:gdLst>
                <a:gd name="connsiteX0" fmla="*/ 282106 w 328850"/>
                <a:gd name="connsiteY0" fmla="*/ 0 h 139936"/>
                <a:gd name="connsiteX1" fmla="*/ 328850 w 328850"/>
                <a:gd name="connsiteY1" fmla="*/ 0 h 139936"/>
                <a:gd name="connsiteX2" fmla="*/ 328850 w 328850"/>
                <a:gd name="connsiteY2" fmla="*/ 139936 h 139936"/>
                <a:gd name="connsiteX3" fmla="*/ 282106 w 328850"/>
                <a:gd name="connsiteY3" fmla="*/ 139936 h 139936"/>
                <a:gd name="connsiteX4" fmla="*/ 46744 w 328850"/>
                <a:gd name="connsiteY4" fmla="*/ 139936 h 139936"/>
                <a:gd name="connsiteX5" fmla="*/ 46744 w 328850"/>
                <a:gd name="connsiteY5" fmla="*/ 0 h 139936"/>
                <a:gd name="connsiteX6" fmla="*/ 0 w 328850"/>
                <a:gd name="connsiteY6" fmla="*/ 0 h 139936"/>
                <a:gd name="connsiteX7" fmla="*/ 46744 w 328850"/>
                <a:gd name="connsiteY7" fmla="*/ 0 h 139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850" h="139936">
                  <a:moveTo>
                    <a:pt x="282106" y="0"/>
                  </a:moveTo>
                  <a:cubicBezTo>
                    <a:pt x="307922" y="0"/>
                    <a:pt x="328850" y="0"/>
                    <a:pt x="328850" y="0"/>
                  </a:cubicBezTo>
                  <a:lnTo>
                    <a:pt x="328850" y="139936"/>
                  </a:lnTo>
                  <a:cubicBezTo>
                    <a:pt x="328850" y="139936"/>
                    <a:pt x="307922" y="139936"/>
                    <a:pt x="282106" y="139936"/>
                  </a:cubicBezTo>
                  <a:lnTo>
                    <a:pt x="46744" y="139936"/>
                  </a:lnTo>
                  <a:lnTo>
                    <a:pt x="46744" y="0"/>
                  </a:lnTo>
                  <a:cubicBezTo>
                    <a:pt x="20928" y="0"/>
                    <a:pt x="0" y="0"/>
                    <a:pt x="0" y="0"/>
                  </a:cubicBezTo>
                  <a:cubicBezTo>
                    <a:pt x="0" y="0"/>
                    <a:pt x="20928" y="0"/>
                    <a:pt x="46744" y="0"/>
                  </a:cubicBezTo>
                  <a:close/>
                </a:path>
              </a:pathLst>
            </a:custGeom>
            <a:solidFill>
              <a:schemeClr val="accent1"/>
            </a:solidFill>
            <a:ln w="3070" cap="flat">
              <a:noFill/>
              <a:prstDash val="solid"/>
              <a:miter/>
            </a:ln>
          </p:spPr>
          <p:txBody>
            <a:bodyPr rtlCol="0" anchor="ctr"/>
            <a:lstStyle/>
            <a:p>
              <a:endParaRPr lang="zh-CN" altLang="en-US"/>
            </a:p>
          </p:txBody>
        </p:sp>
        <p:sp>
          <p:nvSpPr>
            <p:cNvPr id="298" name="任意多边形: 形状 297"/>
            <p:cNvSpPr/>
            <p:nvPr/>
          </p:nvSpPr>
          <p:spPr>
            <a:xfrm>
              <a:off x="3465837" y="2511356"/>
              <a:ext cx="317543" cy="282373"/>
            </a:xfrm>
            <a:custGeom>
              <a:avLst/>
              <a:gdLst>
                <a:gd name="connsiteX0" fmla="*/ 252119 w 317543"/>
                <a:gd name="connsiteY0" fmla="*/ 50424 h 282373"/>
                <a:gd name="connsiteX1" fmla="*/ 252119 w 317543"/>
                <a:gd name="connsiteY1" fmla="*/ 0 h 282373"/>
                <a:gd name="connsiteX2" fmla="*/ 0 w 317543"/>
                <a:gd name="connsiteY2" fmla="*/ 0 h 282373"/>
                <a:gd name="connsiteX3" fmla="*/ 0 w 317543"/>
                <a:gd name="connsiteY3" fmla="*/ 233210 h 282373"/>
                <a:gd name="connsiteX4" fmla="*/ 49163 w 317543"/>
                <a:gd name="connsiteY4" fmla="*/ 282374 h 282373"/>
                <a:gd name="connsiteX5" fmla="*/ 202956 w 317543"/>
                <a:gd name="connsiteY5" fmla="*/ 282374 h 282373"/>
                <a:gd name="connsiteX6" fmla="*/ 252119 w 317543"/>
                <a:gd name="connsiteY6" fmla="*/ 233210 h 282373"/>
                <a:gd name="connsiteX7" fmla="*/ 252119 w 317543"/>
                <a:gd name="connsiteY7" fmla="*/ 181526 h 282373"/>
                <a:gd name="connsiteX8" fmla="*/ 317543 w 317543"/>
                <a:gd name="connsiteY8" fmla="*/ 115848 h 282373"/>
                <a:gd name="connsiteX9" fmla="*/ 252119 w 317543"/>
                <a:gd name="connsiteY9" fmla="*/ 50424 h 282373"/>
                <a:gd name="connsiteX10" fmla="*/ 252119 w 317543"/>
                <a:gd name="connsiteY10" fmla="*/ 156314 h 282373"/>
                <a:gd name="connsiteX11" fmla="*/ 252119 w 317543"/>
                <a:gd name="connsiteY11" fmla="*/ 75636 h 282373"/>
                <a:gd name="connsiteX12" fmla="*/ 292458 w 317543"/>
                <a:gd name="connsiteY12" fmla="*/ 115975 h 282373"/>
                <a:gd name="connsiteX13" fmla="*/ 252119 w 317543"/>
                <a:gd name="connsiteY13" fmla="*/ 156314 h 28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543" h="282373">
                  <a:moveTo>
                    <a:pt x="252119" y="50424"/>
                  </a:moveTo>
                  <a:lnTo>
                    <a:pt x="252119" y="0"/>
                  </a:lnTo>
                  <a:lnTo>
                    <a:pt x="0" y="0"/>
                  </a:lnTo>
                  <a:lnTo>
                    <a:pt x="0" y="233210"/>
                  </a:lnTo>
                  <a:cubicBezTo>
                    <a:pt x="0" y="260362"/>
                    <a:pt x="22011" y="282374"/>
                    <a:pt x="49163" y="282374"/>
                  </a:cubicBezTo>
                  <a:lnTo>
                    <a:pt x="202956" y="282374"/>
                  </a:lnTo>
                  <a:cubicBezTo>
                    <a:pt x="230108" y="282374"/>
                    <a:pt x="252119" y="260362"/>
                    <a:pt x="252119" y="233210"/>
                  </a:cubicBezTo>
                  <a:lnTo>
                    <a:pt x="252119" y="181526"/>
                  </a:lnTo>
                  <a:cubicBezTo>
                    <a:pt x="288322" y="181456"/>
                    <a:pt x="317613" y="152050"/>
                    <a:pt x="317543" y="115848"/>
                  </a:cubicBezTo>
                  <a:cubicBezTo>
                    <a:pt x="317473" y="79744"/>
                    <a:pt x="288223" y="50494"/>
                    <a:pt x="252119" y="50424"/>
                  </a:cubicBezTo>
                  <a:close/>
                  <a:moveTo>
                    <a:pt x="252119" y="156314"/>
                  </a:moveTo>
                  <a:lnTo>
                    <a:pt x="252119" y="75636"/>
                  </a:lnTo>
                  <a:cubicBezTo>
                    <a:pt x="274398" y="75636"/>
                    <a:pt x="292458" y="93696"/>
                    <a:pt x="292458" y="115975"/>
                  </a:cubicBezTo>
                  <a:cubicBezTo>
                    <a:pt x="292458" y="138253"/>
                    <a:pt x="274398" y="156314"/>
                    <a:pt x="252119" y="156314"/>
                  </a:cubicBezTo>
                  <a:close/>
                </a:path>
              </a:pathLst>
            </a:custGeom>
            <a:solidFill>
              <a:srgbClr val="808080"/>
            </a:solidFill>
            <a:ln w="3070" cap="flat">
              <a:noFill/>
              <a:prstDash val="solid"/>
              <a:miter/>
            </a:ln>
          </p:spPr>
          <p:txBody>
            <a:bodyPr rtlCol="0" anchor="ctr"/>
            <a:lstStyle/>
            <a:p>
              <a:endParaRPr lang="zh-CN" altLang="en-US"/>
            </a:p>
          </p:txBody>
        </p:sp>
        <p:sp>
          <p:nvSpPr>
            <p:cNvPr id="299" name="任意多边形: 形状 298"/>
            <p:cNvSpPr/>
            <p:nvPr/>
          </p:nvSpPr>
          <p:spPr>
            <a:xfrm>
              <a:off x="3649993" y="2569672"/>
              <a:ext cx="119701" cy="119701"/>
            </a:xfrm>
            <a:custGeom>
              <a:avLst/>
              <a:gdLst>
                <a:gd name="connsiteX0" fmla="*/ 59851 w 119701"/>
                <a:gd name="connsiteY0" fmla="*/ 0 h 119701"/>
                <a:gd name="connsiteX1" fmla="*/ 0 w 119701"/>
                <a:gd name="connsiteY1" fmla="*/ 59851 h 119701"/>
                <a:gd name="connsiteX2" fmla="*/ 59851 w 119701"/>
                <a:gd name="connsiteY2" fmla="*/ 119702 h 119701"/>
                <a:gd name="connsiteX3" fmla="*/ 119702 w 119701"/>
                <a:gd name="connsiteY3" fmla="*/ 59851 h 119701"/>
                <a:gd name="connsiteX4" fmla="*/ 59851 w 119701"/>
                <a:gd name="connsiteY4" fmla="*/ 0 h 119701"/>
                <a:gd name="connsiteX5" fmla="*/ 59851 w 119701"/>
                <a:gd name="connsiteY5" fmla="*/ 96682 h 119701"/>
                <a:gd name="connsiteX6" fmla="*/ 23020 w 119701"/>
                <a:gd name="connsiteY6" fmla="*/ 59851 h 119701"/>
                <a:gd name="connsiteX7" fmla="*/ 59851 w 119701"/>
                <a:gd name="connsiteY7" fmla="*/ 23020 h 119701"/>
                <a:gd name="connsiteX8" fmla="*/ 96682 w 119701"/>
                <a:gd name="connsiteY8" fmla="*/ 59851 h 119701"/>
                <a:gd name="connsiteX9" fmla="*/ 59851 w 119701"/>
                <a:gd name="connsiteY9" fmla="*/ 96682 h 11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701" h="119701">
                  <a:moveTo>
                    <a:pt x="59851" y="0"/>
                  </a:moveTo>
                  <a:cubicBezTo>
                    <a:pt x="26796" y="0"/>
                    <a:pt x="0" y="26796"/>
                    <a:pt x="0" y="59851"/>
                  </a:cubicBezTo>
                  <a:cubicBezTo>
                    <a:pt x="0" y="92906"/>
                    <a:pt x="26796" y="119702"/>
                    <a:pt x="59851" y="119702"/>
                  </a:cubicBezTo>
                  <a:cubicBezTo>
                    <a:pt x="92906" y="119702"/>
                    <a:pt x="119702" y="92906"/>
                    <a:pt x="119702" y="59851"/>
                  </a:cubicBezTo>
                  <a:cubicBezTo>
                    <a:pt x="119702" y="26796"/>
                    <a:pt x="92906" y="0"/>
                    <a:pt x="59851" y="0"/>
                  </a:cubicBezTo>
                  <a:close/>
                  <a:moveTo>
                    <a:pt x="59851" y="96682"/>
                  </a:moveTo>
                  <a:cubicBezTo>
                    <a:pt x="39509" y="96682"/>
                    <a:pt x="23020" y="80192"/>
                    <a:pt x="23020" y="59851"/>
                  </a:cubicBezTo>
                  <a:cubicBezTo>
                    <a:pt x="23020" y="39509"/>
                    <a:pt x="39509" y="23020"/>
                    <a:pt x="59851" y="23020"/>
                  </a:cubicBezTo>
                  <a:cubicBezTo>
                    <a:pt x="80192" y="23020"/>
                    <a:pt x="96682" y="39509"/>
                    <a:pt x="96682" y="59851"/>
                  </a:cubicBezTo>
                  <a:cubicBezTo>
                    <a:pt x="96682" y="80192"/>
                    <a:pt x="80192" y="96682"/>
                    <a:pt x="59851" y="96682"/>
                  </a:cubicBezTo>
                  <a:close/>
                </a:path>
              </a:pathLst>
            </a:custGeom>
            <a:solidFill>
              <a:srgbClr val="6C63FF"/>
            </a:solidFill>
            <a:ln w="3070" cap="flat">
              <a:noFill/>
              <a:prstDash val="solid"/>
              <a:miter/>
            </a:ln>
          </p:spPr>
          <p:txBody>
            <a:bodyPr rtlCol="0" anchor="ctr"/>
            <a:lstStyle/>
            <a:p>
              <a:endParaRPr lang="zh-CN" altLang="en-US"/>
            </a:p>
          </p:txBody>
        </p:sp>
        <p:sp>
          <p:nvSpPr>
            <p:cNvPr id="300" name="任意多边形: 形状 299"/>
            <p:cNvSpPr/>
            <p:nvPr/>
          </p:nvSpPr>
          <p:spPr>
            <a:xfrm>
              <a:off x="3649993" y="2569672"/>
              <a:ext cx="119701" cy="119701"/>
            </a:xfrm>
            <a:custGeom>
              <a:avLst/>
              <a:gdLst>
                <a:gd name="connsiteX0" fmla="*/ 59851 w 119701"/>
                <a:gd name="connsiteY0" fmla="*/ 0 h 119701"/>
                <a:gd name="connsiteX1" fmla="*/ 0 w 119701"/>
                <a:gd name="connsiteY1" fmla="*/ 59851 h 119701"/>
                <a:gd name="connsiteX2" fmla="*/ 59851 w 119701"/>
                <a:gd name="connsiteY2" fmla="*/ 119702 h 119701"/>
                <a:gd name="connsiteX3" fmla="*/ 119702 w 119701"/>
                <a:gd name="connsiteY3" fmla="*/ 59851 h 119701"/>
                <a:gd name="connsiteX4" fmla="*/ 59851 w 119701"/>
                <a:gd name="connsiteY4" fmla="*/ 0 h 119701"/>
                <a:gd name="connsiteX5" fmla="*/ 59851 w 119701"/>
                <a:gd name="connsiteY5" fmla="*/ 96682 h 119701"/>
                <a:gd name="connsiteX6" fmla="*/ 23020 w 119701"/>
                <a:gd name="connsiteY6" fmla="*/ 59851 h 119701"/>
                <a:gd name="connsiteX7" fmla="*/ 59851 w 119701"/>
                <a:gd name="connsiteY7" fmla="*/ 23020 h 119701"/>
                <a:gd name="connsiteX8" fmla="*/ 96682 w 119701"/>
                <a:gd name="connsiteY8" fmla="*/ 59851 h 119701"/>
                <a:gd name="connsiteX9" fmla="*/ 59851 w 119701"/>
                <a:gd name="connsiteY9" fmla="*/ 96682 h 11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701" h="119701">
                  <a:moveTo>
                    <a:pt x="59851" y="0"/>
                  </a:moveTo>
                  <a:cubicBezTo>
                    <a:pt x="26796" y="0"/>
                    <a:pt x="0" y="26796"/>
                    <a:pt x="0" y="59851"/>
                  </a:cubicBezTo>
                  <a:cubicBezTo>
                    <a:pt x="0" y="92906"/>
                    <a:pt x="26796" y="119702"/>
                    <a:pt x="59851" y="119702"/>
                  </a:cubicBezTo>
                  <a:cubicBezTo>
                    <a:pt x="92906" y="119702"/>
                    <a:pt x="119702" y="92906"/>
                    <a:pt x="119702" y="59851"/>
                  </a:cubicBezTo>
                  <a:cubicBezTo>
                    <a:pt x="119702" y="26796"/>
                    <a:pt x="92906" y="0"/>
                    <a:pt x="59851" y="0"/>
                  </a:cubicBezTo>
                  <a:close/>
                  <a:moveTo>
                    <a:pt x="59851" y="96682"/>
                  </a:moveTo>
                  <a:cubicBezTo>
                    <a:pt x="39509" y="96682"/>
                    <a:pt x="23020" y="80192"/>
                    <a:pt x="23020" y="59851"/>
                  </a:cubicBezTo>
                  <a:cubicBezTo>
                    <a:pt x="23020" y="39509"/>
                    <a:pt x="39509" y="23020"/>
                    <a:pt x="59851" y="23020"/>
                  </a:cubicBezTo>
                  <a:cubicBezTo>
                    <a:pt x="80192" y="23020"/>
                    <a:pt x="96682" y="39509"/>
                    <a:pt x="96682" y="59851"/>
                  </a:cubicBezTo>
                  <a:cubicBezTo>
                    <a:pt x="96682" y="80192"/>
                    <a:pt x="80192" y="96682"/>
                    <a:pt x="59851" y="96682"/>
                  </a:cubicBezTo>
                  <a:close/>
                </a:path>
              </a:pathLst>
            </a:custGeom>
            <a:solidFill>
              <a:schemeClr val="accent1"/>
            </a:solidFill>
            <a:ln w="3070" cap="flat">
              <a:noFill/>
              <a:prstDash val="solid"/>
              <a:miter/>
            </a:ln>
          </p:spPr>
          <p:txBody>
            <a:bodyPr rtlCol="0" anchor="ctr"/>
            <a:lstStyle/>
            <a:p>
              <a:endParaRPr lang="zh-CN" altLang="en-US"/>
            </a:p>
          </p:txBody>
        </p:sp>
        <p:sp>
          <p:nvSpPr>
            <p:cNvPr id="301" name="任意多边形: 形状 300"/>
            <p:cNvSpPr/>
            <p:nvPr/>
          </p:nvSpPr>
          <p:spPr>
            <a:xfrm>
              <a:off x="3479648" y="2523633"/>
              <a:ext cx="230195" cy="257819"/>
            </a:xfrm>
            <a:custGeom>
              <a:avLst/>
              <a:gdLst>
                <a:gd name="connsiteX0" fmla="*/ 0 w 230195"/>
                <a:gd name="connsiteY0" fmla="*/ 0 h 257819"/>
                <a:gd name="connsiteX1" fmla="*/ 230195 w 230195"/>
                <a:gd name="connsiteY1" fmla="*/ 0 h 257819"/>
                <a:gd name="connsiteX2" fmla="*/ 230195 w 230195"/>
                <a:gd name="connsiteY2" fmla="*/ 0 h 257819"/>
                <a:gd name="connsiteX3" fmla="*/ 230195 w 230195"/>
                <a:gd name="connsiteY3" fmla="*/ 227830 h 257819"/>
                <a:gd name="connsiteX4" fmla="*/ 200207 w 230195"/>
                <a:gd name="connsiteY4" fmla="*/ 257819 h 257819"/>
                <a:gd name="connsiteX5" fmla="*/ 29989 w 230195"/>
                <a:gd name="connsiteY5" fmla="*/ 257819 h 257819"/>
                <a:gd name="connsiteX6" fmla="*/ 0 w 230195"/>
                <a:gd name="connsiteY6" fmla="*/ 227830 h 257819"/>
                <a:gd name="connsiteX7" fmla="*/ 0 w 230195"/>
                <a:gd name="connsiteY7" fmla="*/ 0 h 257819"/>
                <a:gd name="connsiteX8" fmla="*/ 0 w 230195"/>
                <a:gd name="connsiteY8" fmla="*/ 0 h 25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95" h="257819">
                  <a:moveTo>
                    <a:pt x="0" y="0"/>
                  </a:moveTo>
                  <a:lnTo>
                    <a:pt x="230195" y="0"/>
                  </a:lnTo>
                  <a:lnTo>
                    <a:pt x="230195" y="0"/>
                  </a:lnTo>
                  <a:lnTo>
                    <a:pt x="230195" y="227830"/>
                  </a:lnTo>
                  <a:cubicBezTo>
                    <a:pt x="230195" y="244393"/>
                    <a:pt x="216769" y="257819"/>
                    <a:pt x="200207" y="257819"/>
                  </a:cubicBezTo>
                  <a:lnTo>
                    <a:pt x="29989" y="257819"/>
                  </a:lnTo>
                  <a:cubicBezTo>
                    <a:pt x="13427" y="257819"/>
                    <a:pt x="0" y="244393"/>
                    <a:pt x="0" y="227830"/>
                  </a:cubicBezTo>
                  <a:lnTo>
                    <a:pt x="0" y="0"/>
                  </a:lnTo>
                  <a:lnTo>
                    <a:pt x="0" y="0"/>
                  </a:lnTo>
                  <a:close/>
                </a:path>
              </a:pathLst>
            </a:custGeom>
            <a:solidFill>
              <a:schemeClr val="accent1"/>
            </a:solidFill>
            <a:ln w="3070" cap="flat">
              <a:noFill/>
              <a:prstDash val="solid"/>
              <a:miter/>
            </a:ln>
          </p:spPr>
          <p:txBody>
            <a:bodyPr rtlCol="0" anchor="ctr"/>
            <a:lstStyle/>
            <a:p>
              <a:endParaRPr lang="zh-CN" altLang="en-US"/>
            </a:p>
          </p:txBody>
        </p:sp>
        <p:sp>
          <p:nvSpPr>
            <p:cNvPr id="302" name="任意多边形: 形状 301"/>
            <p:cNvSpPr/>
            <p:nvPr/>
          </p:nvSpPr>
          <p:spPr>
            <a:xfrm>
              <a:off x="963612" y="2781452"/>
              <a:ext cx="2987937" cy="101286"/>
            </a:xfrm>
            <a:custGeom>
              <a:avLst/>
              <a:gdLst>
                <a:gd name="connsiteX0" fmla="*/ 0 w 2987937"/>
                <a:gd name="connsiteY0" fmla="*/ 0 h 101286"/>
                <a:gd name="connsiteX1" fmla="*/ 2987938 w 2987937"/>
                <a:gd name="connsiteY1" fmla="*/ 0 h 101286"/>
                <a:gd name="connsiteX2" fmla="*/ 2987938 w 2987937"/>
                <a:gd name="connsiteY2" fmla="*/ 101286 h 101286"/>
                <a:gd name="connsiteX3" fmla="*/ 0 w 2987937"/>
                <a:gd name="connsiteY3" fmla="*/ 101286 h 101286"/>
              </a:gdLst>
              <a:ahLst/>
              <a:cxnLst>
                <a:cxn ang="0">
                  <a:pos x="connsiteX0" y="connsiteY0"/>
                </a:cxn>
                <a:cxn ang="0">
                  <a:pos x="connsiteX1" y="connsiteY1"/>
                </a:cxn>
                <a:cxn ang="0">
                  <a:pos x="connsiteX2" y="connsiteY2"/>
                </a:cxn>
                <a:cxn ang="0">
                  <a:pos x="connsiteX3" y="connsiteY3"/>
                </a:cxn>
              </a:cxnLst>
              <a:rect l="l" t="t" r="r" b="b"/>
              <a:pathLst>
                <a:path w="2987937" h="101286">
                  <a:moveTo>
                    <a:pt x="0" y="0"/>
                  </a:moveTo>
                  <a:lnTo>
                    <a:pt x="2987938" y="0"/>
                  </a:lnTo>
                  <a:lnTo>
                    <a:pt x="2987938" y="101286"/>
                  </a:lnTo>
                  <a:lnTo>
                    <a:pt x="0" y="101286"/>
                  </a:lnTo>
                  <a:close/>
                </a:path>
              </a:pathLst>
            </a:custGeom>
            <a:solidFill>
              <a:srgbClr val="E0E0E0"/>
            </a:solidFill>
            <a:ln w="3070" cap="flat">
              <a:noFill/>
              <a:prstDash val="solid"/>
              <a:miter/>
            </a:ln>
          </p:spPr>
          <p:txBody>
            <a:bodyPr rtlCol="0" anchor="ctr"/>
            <a:lstStyle/>
            <a:p>
              <a:endParaRPr lang="zh-CN" altLang="en-US"/>
            </a:p>
          </p:txBody>
        </p:sp>
        <p:sp>
          <p:nvSpPr>
            <p:cNvPr id="303" name="任意多边形: 形状 302"/>
            <p:cNvSpPr/>
            <p:nvPr/>
          </p:nvSpPr>
          <p:spPr>
            <a:xfrm>
              <a:off x="1918327" y="888007"/>
              <a:ext cx="1082514" cy="1633563"/>
            </a:xfrm>
            <a:custGeom>
              <a:avLst/>
              <a:gdLst>
                <a:gd name="connsiteX0" fmla="*/ 1010614 w 1082514"/>
                <a:gd name="connsiteY0" fmla="*/ 1215747 h 1633563"/>
                <a:gd name="connsiteX1" fmla="*/ 660434 w 1082514"/>
                <a:gd name="connsiteY1" fmla="*/ 995805 h 1633563"/>
                <a:gd name="connsiteX2" fmla="*/ 660499 w 1082514"/>
                <a:gd name="connsiteY2" fmla="*/ 993235 h 1633563"/>
                <a:gd name="connsiteX3" fmla="*/ 660499 w 1082514"/>
                <a:gd name="connsiteY3" fmla="*/ 893733 h 1633563"/>
                <a:gd name="connsiteX4" fmla="*/ 660939 w 1082514"/>
                <a:gd name="connsiteY4" fmla="*/ 893581 h 1633563"/>
                <a:gd name="connsiteX5" fmla="*/ 660939 w 1082514"/>
                <a:gd name="connsiteY5" fmla="*/ 889810 h 1633563"/>
                <a:gd name="connsiteX6" fmla="*/ 867048 w 1082514"/>
                <a:gd name="connsiteY6" fmla="*/ 673793 h 1633563"/>
                <a:gd name="connsiteX7" fmla="*/ 889040 w 1082514"/>
                <a:gd name="connsiteY7" fmla="*/ 626378 h 1633563"/>
                <a:gd name="connsiteX8" fmla="*/ 914637 w 1082514"/>
                <a:gd name="connsiteY8" fmla="*/ 568126 h 1633563"/>
                <a:gd name="connsiteX9" fmla="*/ 910521 w 1082514"/>
                <a:gd name="connsiteY9" fmla="*/ 538920 h 1633563"/>
                <a:gd name="connsiteX10" fmla="*/ 913255 w 1082514"/>
                <a:gd name="connsiteY10" fmla="*/ 494570 h 1633563"/>
                <a:gd name="connsiteX11" fmla="*/ 791157 w 1082514"/>
                <a:gd name="connsiteY11" fmla="*/ 219650 h 1633563"/>
                <a:gd name="connsiteX12" fmla="*/ 792311 w 1082514"/>
                <a:gd name="connsiteY12" fmla="*/ 201573 h 1633563"/>
                <a:gd name="connsiteX13" fmla="*/ 690402 w 1082514"/>
                <a:gd name="connsiteY13" fmla="*/ 119199 h 1633563"/>
                <a:gd name="connsiteX14" fmla="*/ 707415 w 1082514"/>
                <a:gd name="connsiteY14" fmla="*/ 12665 h 1633563"/>
                <a:gd name="connsiteX15" fmla="*/ 560480 w 1082514"/>
                <a:gd name="connsiteY15" fmla="*/ 62147 h 1633563"/>
                <a:gd name="connsiteX16" fmla="*/ 580664 w 1082514"/>
                <a:gd name="connsiteY16" fmla="*/ 0 h 1633563"/>
                <a:gd name="connsiteX17" fmla="*/ 347656 w 1082514"/>
                <a:gd name="connsiteY17" fmla="*/ 155615 h 1633563"/>
                <a:gd name="connsiteX18" fmla="*/ 311424 w 1082514"/>
                <a:gd name="connsiteY18" fmla="*/ 205033 h 1633563"/>
                <a:gd name="connsiteX19" fmla="*/ 172031 w 1082514"/>
                <a:gd name="connsiteY19" fmla="*/ 494570 h 1633563"/>
                <a:gd name="connsiteX20" fmla="*/ 174714 w 1082514"/>
                <a:gd name="connsiteY20" fmla="*/ 538521 h 1633563"/>
                <a:gd name="connsiteX21" fmla="*/ 170469 w 1082514"/>
                <a:gd name="connsiteY21" fmla="*/ 568126 h 1633563"/>
                <a:gd name="connsiteX22" fmla="*/ 196269 w 1082514"/>
                <a:gd name="connsiteY22" fmla="*/ 626436 h 1633563"/>
                <a:gd name="connsiteX23" fmla="*/ 218362 w 1082514"/>
                <a:gd name="connsiteY23" fmla="*/ 674008 h 1633563"/>
                <a:gd name="connsiteX24" fmla="*/ 423028 w 1082514"/>
                <a:gd name="connsiteY24" fmla="*/ 889267 h 1633563"/>
                <a:gd name="connsiteX25" fmla="*/ 423028 w 1082514"/>
                <a:gd name="connsiteY25" fmla="*/ 993235 h 1633563"/>
                <a:gd name="connsiteX26" fmla="*/ 423088 w 1082514"/>
                <a:gd name="connsiteY26" fmla="*/ 995622 h 1633563"/>
                <a:gd name="connsiteX27" fmla="*/ 71225 w 1082514"/>
                <a:gd name="connsiteY27" fmla="*/ 1216844 h 1633563"/>
                <a:gd name="connsiteX28" fmla="*/ 0 w 1082514"/>
                <a:gd name="connsiteY28" fmla="*/ 1494404 h 1633563"/>
                <a:gd name="connsiteX29" fmla="*/ 550691 w 1082514"/>
                <a:gd name="connsiteY29" fmla="*/ 1633563 h 1633563"/>
                <a:gd name="connsiteX30" fmla="*/ 1082514 w 1082514"/>
                <a:gd name="connsiteY30" fmla="*/ 1507261 h 1633563"/>
                <a:gd name="connsiteX31" fmla="*/ 1010614 w 1082514"/>
                <a:gd name="connsiteY31" fmla="*/ 1215747 h 163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514" h="1633563">
                  <a:moveTo>
                    <a:pt x="1010614" y="1215747"/>
                  </a:moveTo>
                  <a:cubicBezTo>
                    <a:pt x="978590" y="1099508"/>
                    <a:pt x="797038" y="1014626"/>
                    <a:pt x="660434" y="995805"/>
                  </a:cubicBezTo>
                  <a:cubicBezTo>
                    <a:pt x="660453" y="994948"/>
                    <a:pt x="660499" y="994097"/>
                    <a:pt x="660499" y="993235"/>
                  </a:cubicBezTo>
                  <a:lnTo>
                    <a:pt x="660499" y="893733"/>
                  </a:lnTo>
                  <a:cubicBezTo>
                    <a:pt x="660644" y="893679"/>
                    <a:pt x="660794" y="893635"/>
                    <a:pt x="660939" y="893581"/>
                  </a:cubicBezTo>
                  <a:lnTo>
                    <a:pt x="660939" y="889810"/>
                  </a:lnTo>
                  <a:cubicBezTo>
                    <a:pt x="759170" y="853278"/>
                    <a:pt x="835165" y="773630"/>
                    <a:pt x="867048" y="673793"/>
                  </a:cubicBezTo>
                  <a:cubicBezTo>
                    <a:pt x="875491" y="658528"/>
                    <a:pt x="882840" y="642683"/>
                    <a:pt x="889040" y="626378"/>
                  </a:cubicBezTo>
                  <a:cubicBezTo>
                    <a:pt x="903623" y="621068"/>
                    <a:pt x="914637" y="597021"/>
                    <a:pt x="914637" y="568126"/>
                  </a:cubicBezTo>
                  <a:cubicBezTo>
                    <a:pt x="914691" y="558243"/>
                    <a:pt x="913305" y="548404"/>
                    <a:pt x="910521" y="538920"/>
                  </a:cubicBezTo>
                  <a:cubicBezTo>
                    <a:pt x="912311" y="524204"/>
                    <a:pt x="913224" y="509395"/>
                    <a:pt x="913255" y="494570"/>
                  </a:cubicBezTo>
                  <a:cubicBezTo>
                    <a:pt x="913370" y="389765"/>
                    <a:pt x="868990" y="289837"/>
                    <a:pt x="791157" y="219650"/>
                  </a:cubicBezTo>
                  <a:cubicBezTo>
                    <a:pt x="792300" y="213697"/>
                    <a:pt x="792688" y="207623"/>
                    <a:pt x="792311" y="201573"/>
                  </a:cubicBezTo>
                  <a:cubicBezTo>
                    <a:pt x="789221" y="153815"/>
                    <a:pt x="738210" y="121369"/>
                    <a:pt x="690402" y="119199"/>
                  </a:cubicBezTo>
                  <a:cubicBezTo>
                    <a:pt x="716178" y="89957"/>
                    <a:pt x="722802" y="48481"/>
                    <a:pt x="707415" y="12665"/>
                  </a:cubicBezTo>
                  <a:cubicBezTo>
                    <a:pt x="676931" y="57077"/>
                    <a:pt x="614347" y="61798"/>
                    <a:pt x="560480" y="62147"/>
                  </a:cubicBezTo>
                  <a:cubicBezTo>
                    <a:pt x="583723" y="53146"/>
                    <a:pt x="594183" y="20940"/>
                    <a:pt x="580664" y="0"/>
                  </a:cubicBezTo>
                  <a:cubicBezTo>
                    <a:pt x="524366" y="75461"/>
                    <a:pt x="414618" y="89434"/>
                    <a:pt x="347656" y="155615"/>
                  </a:cubicBezTo>
                  <a:cubicBezTo>
                    <a:pt x="333068" y="170091"/>
                    <a:pt x="320842" y="186766"/>
                    <a:pt x="311424" y="205033"/>
                  </a:cubicBezTo>
                  <a:cubicBezTo>
                    <a:pt x="223267" y="275262"/>
                    <a:pt x="171948" y="381859"/>
                    <a:pt x="172031" y="494570"/>
                  </a:cubicBezTo>
                  <a:cubicBezTo>
                    <a:pt x="172061" y="509260"/>
                    <a:pt x="172957" y="523936"/>
                    <a:pt x="174714" y="538521"/>
                  </a:cubicBezTo>
                  <a:cubicBezTo>
                    <a:pt x="171844" y="548125"/>
                    <a:pt x="170413" y="558102"/>
                    <a:pt x="170469" y="568126"/>
                  </a:cubicBezTo>
                  <a:cubicBezTo>
                    <a:pt x="170469" y="597153"/>
                    <a:pt x="181587" y="621275"/>
                    <a:pt x="196269" y="626436"/>
                  </a:cubicBezTo>
                  <a:cubicBezTo>
                    <a:pt x="202495" y="642798"/>
                    <a:pt x="209878" y="658695"/>
                    <a:pt x="218362" y="674008"/>
                  </a:cubicBezTo>
                  <a:cubicBezTo>
                    <a:pt x="250129" y="773253"/>
                    <a:pt x="325511" y="852537"/>
                    <a:pt x="423028" y="889267"/>
                  </a:cubicBezTo>
                  <a:lnTo>
                    <a:pt x="423028" y="993235"/>
                  </a:lnTo>
                  <a:cubicBezTo>
                    <a:pt x="423028" y="994035"/>
                    <a:pt x="423072" y="994825"/>
                    <a:pt x="423088" y="995622"/>
                  </a:cubicBezTo>
                  <a:cubicBezTo>
                    <a:pt x="285966" y="1014120"/>
                    <a:pt x="102964" y="1099670"/>
                    <a:pt x="71225" y="1216844"/>
                  </a:cubicBezTo>
                  <a:cubicBezTo>
                    <a:pt x="43816" y="1318032"/>
                    <a:pt x="14558" y="1429159"/>
                    <a:pt x="0" y="1494404"/>
                  </a:cubicBezTo>
                  <a:cubicBezTo>
                    <a:pt x="124779" y="1582081"/>
                    <a:pt x="386605" y="1633563"/>
                    <a:pt x="550691" y="1633563"/>
                  </a:cubicBezTo>
                  <a:cubicBezTo>
                    <a:pt x="706593" y="1633563"/>
                    <a:pt x="961409" y="1587097"/>
                    <a:pt x="1082514" y="1507261"/>
                  </a:cubicBezTo>
                  <a:cubicBezTo>
                    <a:pt x="1069396" y="1435572"/>
                    <a:pt x="1039216" y="1319565"/>
                    <a:pt x="1010614" y="1215747"/>
                  </a:cubicBezTo>
                  <a:close/>
                </a:path>
              </a:pathLst>
            </a:custGeom>
            <a:solidFill>
              <a:srgbClr val="808080"/>
            </a:solidFill>
            <a:ln w="3070" cap="flat">
              <a:noFill/>
              <a:prstDash val="solid"/>
              <a:miter/>
            </a:ln>
          </p:spPr>
          <p:txBody>
            <a:bodyPr rtlCol="0" anchor="ctr"/>
            <a:lstStyle/>
            <a:p>
              <a:endParaRPr lang="zh-CN" altLang="en-US"/>
            </a:p>
          </p:txBody>
        </p:sp>
        <p:sp>
          <p:nvSpPr>
            <p:cNvPr id="304" name="任意多边形: 形状 303"/>
            <p:cNvSpPr/>
            <p:nvPr/>
          </p:nvSpPr>
          <p:spPr>
            <a:xfrm>
              <a:off x="1937453" y="1873687"/>
              <a:ext cx="1044262" cy="619021"/>
            </a:xfrm>
            <a:custGeom>
              <a:avLst/>
              <a:gdLst>
                <a:gd name="connsiteX0" fmla="*/ 531232 w 1044262"/>
                <a:gd name="connsiteY0" fmla="*/ 619021 h 619021"/>
                <a:gd name="connsiteX1" fmla="*/ 1044262 w 1044262"/>
                <a:gd name="connsiteY1" fmla="*/ 497182 h 619021"/>
                <a:gd name="connsiteX2" fmla="*/ 974903 w 1044262"/>
                <a:gd name="connsiteY2" fmla="*/ 215969 h 619021"/>
                <a:gd name="connsiteX3" fmla="*/ 585693 w 1044262"/>
                <a:gd name="connsiteY3" fmla="*/ 0 h 619021"/>
                <a:gd name="connsiteX4" fmla="*/ 458206 w 1044262"/>
                <a:gd name="connsiteY4" fmla="*/ 0 h 619021"/>
                <a:gd name="connsiteX5" fmla="*/ 68708 w 1044262"/>
                <a:gd name="connsiteY5" fmla="*/ 217027 h 619021"/>
                <a:gd name="connsiteX6" fmla="*/ 0 w 1044262"/>
                <a:gd name="connsiteY6" fmla="*/ 484779 h 619021"/>
                <a:gd name="connsiteX7" fmla="*/ 531232 w 1044262"/>
                <a:gd name="connsiteY7" fmla="*/ 619021 h 6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62" h="619021">
                  <a:moveTo>
                    <a:pt x="531232" y="619021"/>
                  </a:moveTo>
                  <a:cubicBezTo>
                    <a:pt x="681625" y="619021"/>
                    <a:pt x="927437" y="574197"/>
                    <a:pt x="1044262" y="497182"/>
                  </a:cubicBezTo>
                  <a:cubicBezTo>
                    <a:pt x="1031608" y="428025"/>
                    <a:pt x="1002494" y="316118"/>
                    <a:pt x="974903" y="215969"/>
                  </a:cubicBezTo>
                  <a:cubicBezTo>
                    <a:pt x="939764" y="88424"/>
                    <a:pt x="717990" y="0"/>
                    <a:pt x="585693" y="0"/>
                  </a:cubicBezTo>
                  <a:lnTo>
                    <a:pt x="458206" y="0"/>
                  </a:lnTo>
                  <a:cubicBezTo>
                    <a:pt x="325498" y="0"/>
                    <a:pt x="103404" y="88935"/>
                    <a:pt x="68708" y="217027"/>
                  </a:cubicBezTo>
                  <a:cubicBezTo>
                    <a:pt x="42267" y="314640"/>
                    <a:pt x="14043" y="421840"/>
                    <a:pt x="0" y="484779"/>
                  </a:cubicBezTo>
                  <a:cubicBezTo>
                    <a:pt x="120370" y="569358"/>
                    <a:pt x="372943" y="619021"/>
                    <a:pt x="531232" y="619021"/>
                  </a:cubicBezTo>
                  <a:close/>
                </a:path>
              </a:pathLst>
            </a:custGeom>
            <a:solidFill>
              <a:schemeClr val="accent1"/>
            </a:solidFill>
            <a:ln w="3070" cap="flat">
              <a:noFill/>
              <a:prstDash val="solid"/>
              <a:miter/>
            </a:ln>
          </p:spPr>
          <p:txBody>
            <a:bodyPr rtlCol="0" anchor="ctr"/>
            <a:lstStyle/>
            <a:p>
              <a:endParaRPr lang="zh-CN" altLang="en-US"/>
            </a:p>
          </p:txBody>
        </p:sp>
        <p:sp>
          <p:nvSpPr>
            <p:cNvPr id="305" name="任意多边形: 形状 304"/>
            <p:cNvSpPr/>
            <p:nvPr/>
          </p:nvSpPr>
          <p:spPr>
            <a:xfrm>
              <a:off x="2103406" y="1036447"/>
              <a:ext cx="715031" cy="715031"/>
            </a:xfrm>
            <a:custGeom>
              <a:avLst/>
              <a:gdLst>
                <a:gd name="connsiteX0" fmla="*/ 715032 w 715031"/>
                <a:gd name="connsiteY0" fmla="*/ 357516 h 715031"/>
                <a:gd name="connsiteX1" fmla="*/ 357516 w 715031"/>
                <a:gd name="connsiteY1" fmla="*/ 715032 h 715031"/>
                <a:gd name="connsiteX2" fmla="*/ 0 w 715031"/>
                <a:gd name="connsiteY2" fmla="*/ 357516 h 715031"/>
                <a:gd name="connsiteX3" fmla="*/ 357516 w 715031"/>
                <a:gd name="connsiteY3" fmla="*/ 0 h 715031"/>
                <a:gd name="connsiteX4" fmla="*/ 715032 w 715031"/>
                <a:gd name="connsiteY4" fmla="*/ 357516 h 71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031" h="715031">
                  <a:moveTo>
                    <a:pt x="715032" y="357516"/>
                  </a:moveTo>
                  <a:cubicBezTo>
                    <a:pt x="715032" y="554966"/>
                    <a:pt x="554966" y="715032"/>
                    <a:pt x="357516" y="715032"/>
                  </a:cubicBezTo>
                  <a:cubicBezTo>
                    <a:pt x="160065" y="715032"/>
                    <a:pt x="0" y="554966"/>
                    <a:pt x="0" y="357516"/>
                  </a:cubicBezTo>
                  <a:cubicBezTo>
                    <a:pt x="0" y="160065"/>
                    <a:pt x="160065" y="0"/>
                    <a:pt x="357516" y="0"/>
                  </a:cubicBezTo>
                  <a:cubicBezTo>
                    <a:pt x="554966" y="0"/>
                    <a:pt x="715032" y="160065"/>
                    <a:pt x="715032" y="357516"/>
                  </a:cubicBezTo>
                  <a:close/>
                </a:path>
              </a:pathLst>
            </a:custGeom>
            <a:solidFill>
              <a:srgbClr val="72351C"/>
            </a:solidFill>
            <a:ln w="3070" cap="flat">
              <a:noFill/>
              <a:prstDash val="solid"/>
              <a:miter/>
            </a:ln>
          </p:spPr>
          <p:txBody>
            <a:bodyPr rtlCol="0" anchor="ctr"/>
            <a:lstStyle/>
            <a:p>
              <a:endParaRPr lang="zh-CN" altLang="en-US"/>
            </a:p>
          </p:txBody>
        </p:sp>
        <p:sp>
          <p:nvSpPr>
            <p:cNvPr id="306" name="任意多边形: 形状 305"/>
            <p:cNvSpPr/>
            <p:nvPr/>
          </p:nvSpPr>
          <p:spPr>
            <a:xfrm>
              <a:off x="2345533" y="1691742"/>
              <a:ext cx="229080" cy="297803"/>
            </a:xfrm>
            <a:custGeom>
              <a:avLst/>
              <a:gdLst>
                <a:gd name="connsiteX0" fmla="*/ 0 w 229080"/>
                <a:gd name="connsiteY0" fmla="*/ 0 h 297803"/>
                <a:gd name="connsiteX1" fmla="*/ 229080 w 229080"/>
                <a:gd name="connsiteY1" fmla="*/ 0 h 297803"/>
                <a:gd name="connsiteX2" fmla="*/ 229080 w 229080"/>
                <a:gd name="connsiteY2" fmla="*/ 0 h 297803"/>
                <a:gd name="connsiteX3" fmla="*/ 229080 w 229080"/>
                <a:gd name="connsiteY3" fmla="*/ 183264 h 297803"/>
                <a:gd name="connsiteX4" fmla="*/ 114540 w 229080"/>
                <a:gd name="connsiteY4" fmla="*/ 297804 h 297803"/>
                <a:gd name="connsiteX5" fmla="*/ 114540 w 229080"/>
                <a:gd name="connsiteY5" fmla="*/ 297804 h 297803"/>
                <a:gd name="connsiteX6" fmla="*/ 0 w 229080"/>
                <a:gd name="connsiteY6" fmla="*/ 183264 h 297803"/>
                <a:gd name="connsiteX7" fmla="*/ 0 w 229080"/>
                <a:gd name="connsiteY7" fmla="*/ 0 h 297803"/>
                <a:gd name="connsiteX8" fmla="*/ 0 w 229080"/>
                <a:gd name="connsiteY8" fmla="*/ 0 h 29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080" h="297803">
                  <a:moveTo>
                    <a:pt x="0" y="0"/>
                  </a:moveTo>
                  <a:lnTo>
                    <a:pt x="229080" y="0"/>
                  </a:lnTo>
                  <a:lnTo>
                    <a:pt x="229080" y="0"/>
                  </a:lnTo>
                  <a:lnTo>
                    <a:pt x="229080" y="183264"/>
                  </a:lnTo>
                  <a:cubicBezTo>
                    <a:pt x="229080" y="246523"/>
                    <a:pt x="177799" y="297804"/>
                    <a:pt x="114540" y="297804"/>
                  </a:cubicBezTo>
                  <a:lnTo>
                    <a:pt x="114540" y="297804"/>
                  </a:lnTo>
                  <a:cubicBezTo>
                    <a:pt x="51281" y="297804"/>
                    <a:pt x="0" y="246523"/>
                    <a:pt x="0" y="183264"/>
                  </a:cubicBezTo>
                  <a:lnTo>
                    <a:pt x="0" y="0"/>
                  </a:lnTo>
                  <a:lnTo>
                    <a:pt x="0" y="0"/>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07" name="任意多边形: 形状 306"/>
            <p:cNvSpPr/>
            <p:nvPr/>
          </p:nvSpPr>
          <p:spPr>
            <a:xfrm>
              <a:off x="2345533" y="1683258"/>
              <a:ext cx="229079" cy="297803"/>
            </a:xfrm>
            <a:custGeom>
              <a:avLst/>
              <a:gdLst>
                <a:gd name="connsiteX0" fmla="*/ 32858 w 229079"/>
                <a:gd name="connsiteY0" fmla="*/ 0 h 297803"/>
                <a:gd name="connsiteX1" fmla="*/ 196221 w 229079"/>
                <a:gd name="connsiteY1" fmla="*/ 0 h 297803"/>
                <a:gd name="connsiteX2" fmla="*/ 229080 w 229079"/>
                <a:gd name="connsiteY2" fmla="*/ 32859 h 297803"/>
                <a:gd name="connsiteX3" fmla="*/ 229080 w 229079"/>
                <a:gd name="connsiteY3" fmla="*/ 183264 h 297803"/>
                <a:gd name="connsiteX4" fmla="*/ 114540 w 229079"/>
                <a:gd name="connsiteY4" fmla="*/ 297804 h 297803"/>
                <a:gd name="connsiteX5" fmla="*/ 114540 w 229079"/>
                <a:gd name="connsiteY5" fmla="*/ 297804 h 297803"/>
                <a:gd name="connsiteX6" fmla="*/ 0 w 229079"/>
                <a:gd name="connsiteY6" fmla="*/ 183264 h 297803"/>
                <a:gd name="connsiteX7" fmla="*/ 0 w 229079"/>
                <a:gd name="connsiteY7" fmla="*/ 32859 h 297803"/>
                <a:gd name="connsiteX8" fmla="*/ 32858 w 229079"/>
                <a:gd name="connsiteY8" fmla="*/ 0 h 29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079" h="297803">
                  <a:moveTo>
                    <a:pt x="32858" y="0"/>
                  </a:moveTo>
                  <a:lnTo>
                    <a:pt x="196221" y="0"/>
                  </a:lnTo>
                  <a:cubicBezTo>
                    <a:pt x="214369" y="0"/>
                    <a:pt x="229080" y="14711"/>
                    <a:pt x="229080" y="32859"/>
                  </a:cubicBezTo>
                  <a:lnTo>
                    <a:pt x="229080" y="183264"/>
                  </a:lnTo>
                  <a:cubicBezTo>
                    <a:pt x="229080" y="246523"/>
                    <a:pt x="177799" y="297804"/>
                    <a:pt x="114540" y="297804"/>
                  </a:cubicBezTo>
                  <a:lnTo>
                    <a:pt x="114540" y="297804"/>
                  </a:lnTo>
                  <a:cubicBezTo>
                    <a:pt x="51281" y="297804"/>
                    <a:pt x="0" y="246523"/>
                    <a:pt x="0" y="183264"/>
                  </a:cubicBezTo>
                  <a:lnTo>
                    <a:pt x="0" y="32859"/>
                  </a:lnTo>
                  <a:cubicBezTo>
                    <a:pt x="0" y="14711"/>
                    <a:pt x="14711" y="0"/>
                    <a:pt x="32858" y="0"/>
                  </a:cubicBezTo>
                  <a:close/>
                </a:path>
              </a:pathLst>
            </a:custGeom>
            <a:solidFill>
              <a:srgbClr val="FDA57D"/>
            </a:solidFill>
            <a:ln w="3070" cap="flat">
              <a:noFill/>
              <a:prstDash val="solid"/>
              <a:miter/>
            </a:ln>
          </p:spPr>
          <p:txBody>
            <a:bodyPr rtlCol="0" anchor="ctr"/>
            <a:lstStyle/>
            <a:p>
              <a:endParaRPr lang="zh-CN" altLang="en-US"/>
            </a:p>
          </p:txBody>
        </p:sp>
        <p:sp>
          <p:nvSpPr>
            <p:cNvPr id="308" name="任意多边形: 形状 307"/>
            <p:cNvSpPr/>
            <p:nvPr/>
          </p:nvSpPr>
          <p:spPr>
            <a:xfrm>
              <a:off x="2345957" y="1750733"/>
              <a:ext cx="229079" cy="48361"/>
            </a:xfrm>
            <a:custGeom>
              <a:avLst/>
              <a:gdLst>
                <a:gd name="connsiteX0" fmla="*/ 0 w 229079"/>
                <a:gd name="connsiteY0" fmla="*/ 27508 h 48361"/>
                <a:gd name="connsiteX1" fmla="*/ 229080 w 229079"/>
                <a:gd name="connsiteY1" fmla="*/ 28141 h 48361"/>
                <a:gd name="connsiteX2" fmla="*/ 229080 w 229079"/>
                <a:gd name="connsiteY2" fmla="*/ 0 h 48361"/>
                <a:gd name="connsiteX3" fmla="*/ 0 w 229079"/>
                <a:gd name="connsiteY3" fmla="*/ 0 h 48361"/>
              </a:gdLst>
              <a:ahLst/>
              <a:cxnLst>
                <a:cxn ang="0">
                  <a:pos x="connsiteX0" y="connsiteY0"/>
                </a:cxn>
                <a:cxn ang="0">
                  <a:pos x="connsiteX1" y="connsiteY1"/>
                </a:cxn>
                <a:cxn ang="0">
                  <a:pos x="connsiteX2" y="connsiteY2"/>
                </a:cxn>
                <a:cxn ang="0">
                  <a:pos x="connsiteX3" y="connsiteY3"/>
                </a:cxn>
              </a:cxnLst>
              <a:rect l="l" t="t" r="r" b="b"/>
              <a:pathLst>
                <a:path w="229079" h="48361">
                  <a:moveTo>
                    <a:pt x="0" y="27508"/>
                  </a:moveTo>
                  <a:cubicBezTo>
                    <a:pt x="73830" y="55093"/>
                    <a:pt x="155099" y="55318"/>
                    <a:pt x="229080" y="28141"/>
                  </a:cubicBezTo>
                  <a:lnTo>
                    <a:pt x="229080" y="0"/>
                  </a:lnTo>
                  <a:lnTo>
                    <a:pt x="0" y="0"/>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09" name="任意多边形: 形状 308"/>
            <p:cNvSpPr/>
            <p:nvPr/>
          </p:nvSpPr>
          <p:spPr>
            <a:xfrm>
              <a:off x="2132574" y="1136884"/>
              <a:ext cx="656695" cy="656695"/>
            </a:xfrm>
            <a:custGeom>
              <a:avLst/>
              <a:gdLst>
                <a:gd name="connsiteX0" fmla="*/ 656696 w 656695"/>
                <a:gd name="connsiteY0" fmla="*/ 328348 h 656695"/>
                <a:gd name="connsiteX1" fmla="*/ 328348 w 656695"/>
                <a:gd name="connsiteY1" fmla="*/ 656696 h 656695"/>
                <a:gd name="connsiteX2" fmla="*/ 0 w 656695"/>
                <a:gd name="connsiteY2" fmla="*/ 328348 h 656695"/>
                <a:gd name="connsiteX3" fmla="*/ 328348 w 656695"/>
                <a:gd name="connsiteY3" fmla="*/ 0 h 656695"/>
                <a:gd name="connsiteX4" fmla="*/ 656696 w 656695"/>
                <a:gd name="connsiteY4" fmla="*/ 328348 h 65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695" h="656695">
                  <a:moveTo>
                    <a:pt x="656696" y="328348"/>
                  </a:moveTo>
                  <a:cubicBezTo>
                    <a:pt x="656696" y="509689"/>
                    <a:pt x="509689" y="656696"/>
                    <a:pt x="328348" y="656696"/>
                  </a:cubicBezTo>
                  <a:cubicBezTo>
                    <a:pt x="147006" y="656696"/>
                    <a:pt x="0" y="509689"/>
                    <a:pt x="0" y="328348"/>
                  </a:cubicBezTo>
                  <a:cubicBezTo>
                    <a:pt x="0" y="147006"/>
                    <a:pt x="147006" y="0"/>
                    <a:pt x="328348" y="0"/>
                  </a:cubicBezTo>
                  <a:cubicBezTo>
                    <a:pt x="509689" y="0"/>
                    <a:pt x="656696" y="147006"/>
                    <a:pt x="656696" y="328348"/>
                  </a:cubicBezTo>
                  <a:close/>
                </a:path>
              </a:pathLst>
            </a:custGeom>
            <a:solidFill>
              <a:srgbClr val="FDA57D"/>
            </a:solidFill>
            <a:ln w="3070" cap="flat">
              <a:noFill/>
              <a:prstDash val="solid"/>
              <a:miter/>
            </a:ln>
          </p:spPr>
          <p:txBody>
            <a:bodyPr rtlCol="0" anchor="ctr"/>
            <a:lstStyle/>
            <a:p>
              <a:endParaRPr lang="zh-CN" altLang="en-US"/>
            </a:p>
          </p:txBody>
        </p:sp>
        <p:sp>
          <p:nvSpPr>
            <p:cNvPr id="310" name="任意多边形: 形状 309"/>
            <p:cNvSpPr/>
            <p:nvPr/>
          </p:nvSpPr>
          <p:spPr>
            <a:xfrm>
              <a:off x="2227039" y="1083950"/>
              <a:ext cx="528731" cy="251291"/>
            </a:xfrm>
            <a:custGeom>
              <a:avLst/>
              <a:gdLst>
                <a:gd name="connsiteX0" fmla="*/ 0 w 528731"/>
                <a:gd name="connsiteY0" fmla="*/ 82614 h 251291"/>
                <a:gd name="connsiteX1" fmla="*/ 528731 w 528731"/>
                <a:gd name="connsiteY1" fmla="*/ 200340 h 251291"/>
                <a:gd name="connsiteX2" fmla="*/ 437855 w 528731"/>
                <a:gd name="connsiteY2" fmla="*/ 57830 h 251291"/>
                <a:gd name="connsiteX3" fmla="*/ 276758 w 528731"/>
                <a:gd name="connsiteY3" fmla="*/ 0 h 251291"/>
              </a:gdLst>
              <a:ahLst/>
              <a:cxnLst>
                <a:cxn ang="0">
                  <a:pos x="connsiteX0" y="connsiteY0"/>
                </a:cxn>
                <a:cxn ang="0">
                  <a:pos x="connsiteX1" y="connsiteY1"/>
                </a:cxn>
                <a:cxn ang="0">
                  <a:pos x="connsiteX2" y="connsiteY2"/>
                </a:cxn>
                <a:cxn ang="0">
                  <a:pos x="connsiteX3" y="connsiteY3"/>
                </a:cxn>
              </a:cxnLst>
              <a:rect l="l" t="t" r="r" b="b"/>
              <a:pathLst>
                <a:path w="528731" h="251291">
                  <a:moveTo>
                    <a:pt x="0" y="82614"/>
                  </a:moveTo>
                  <a:cubicBezTo>
                    <a:pt x="0" y="82614"/>
                    <a:pt x="138379" y="363503"/>
                    <a:pt x="528731" y="200340"/>
                  </a:cubicBezTo>
                  <a:lnTo>
                    <a:pt x="437855" y="57830"/>
                  </a:lnTo>
                  <a:lnTo>
                    <a:pt x="276758" y="0"/>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11" name="任意多边形: 形状 310"/>
            <p:cNvSpPr/>
            <p:nvPr/>
          </p:nvSpPr>
          <p:spPr>
            <a:xfrm>
              <a:off x="2227039" y="1079819"/>
              <a:ext cx="528731" cy="251291"/>
            </a:xfrm>
            <a:custGeom>
              <a:avLst/>
              <a:gdLst>
                <a:gd name="connsiteX0" fmla="*/ 0 w 528731"/>
                <a:gd name="connsiteY0" fmla="*/ 82614 h 251291"/>
                <a:gd name="connsiteX1" fmla="*/ 528731 w 528731"/>
                <a:gd name="connsiteY1" fmla="*/ 200340 h 251291"/>
                <a:gd name="connsiteX2" fmla="*/ 437855 w 528731"/>
                <a:gd name="connsiteY2" fmla="*/ 57830 h 251291"/>
                <a:gd name="connsiteX3" fmla="*/ 276758 w 528731"/>
                <a:gd name="connsiteY3" fmla="*/ 0 h 251291"/>
              </a:gdLst>
              <a:ahLst/>
              <a:cxnLst>
                <a:cxn ang="0">
                  <a:pos x="connsiteX0" y="connsiteY0"/>
                </a:cxn>
                <a:cxn ang="0">
                  <a:pos x="connsiteX1" y="connsiteY1"/>
                </a:cxn>
                <a:cxn ang="0">
                  <a:pos x="connsiteX2" y="connsiteY2"/>
                </a:cxn>
                <a:cxn ang="0">
                  <a:pos x="connsiteX3" y="connsiteY3"/>
                </a:cxn>
              </a:cxnLst>
              <a:rect l="l" t="t" r="r" b="b"/>
              <a:pathLst>
                <a:path w="528731" h="251291">
                  <a:moveTo>
                    <a:pt x="0" y="82614"/>
                  </a:moveTo>
                  <a:cubicBezTo>
                    <a:pt x="0" y="82614"/>
                    <a:pt x="138379" y="363503"/>
                    <a:pt x="528731" y="200340"/>
                  </a:cubicBezTo>
                  <a:lnTo>
                    <a:pt x="437855" y="57830"/>
                  </a:lnTo>
                  <a:lnTo>
                    <a:pt x="276758" y="0"/>
                  </a:lnTo>
                  <a:close/>
                </a:path>
              </a:pathLst>
            </a:custGeom>
            <a:solidFill>
              <a:srgbClr val="72351C"/>
            </a:solidFill>
            <a:ln w="3070" cap="flat">
              <a:noFill/>
              <a:prstDash val="solid"/>
              <a:miter/>
            </a:ln>
          </p:spPr>
          <p:txBody>
            <a:bodyPr rtlCol="0" anchor="ctr"/>
            <a:lstStyle/>
            <a:p>
              <a:endParaRPr lang="zh-CN" altLang="en-US"/>
            </a:p>
          </p:txBody>
        </p:sp>
        <p:sp>
          <p:nvSpPr>
            <p:cNvPr id="312" name="任意多边形: 形状 311"/>
            <p:cNvSpPr/>
            <p:nvPr/>
          </p:nvSpPr>
          <p:spPr>
            <a:xfrm>
              <a:off x="2218956" y="916869"/>
              <a:ext cx="482951" cy="339305"/>
            </a:xfrm>
            <a:custGeom>
              <a:avLst/>
              <a:gdLst>
                <a:gd name="connsiteX0" fmla="*/ 6854 w 482951"/>
                <a:gd name="connsiteY0" fmla="*/ 226588 h 339305"/>
                <a:gd name="connsiteX1" fmla="*/ 53868 w 482951"/>
                <a:gd name="connsiteY1" fmla="*/ 150116 h 339305"/>
                <a:gd name="connsiteX2" fmla="*/ 278643 w 482951"/>
                <a:gd name="connsiteY2" fmla="*/ 0 h 339305"/>
                <a:gd name="connsiteX3" fmla="*/ 259172 w 482951"/>
                <a:gd name="connsiteY3" fmla="*/ 59951 h 339305"/>
                <a:gd name="connsiteX4" fmla="*/ 400915 w 482951"/>
                <a:gd name="connsiteY4" fmla="*/ 12217 h 339305"/>
                <a:gd name="connsiteX5" fmla="*/ 384503 w 482951"/>
                <a:gd name="connsiteY5" fmla="*/ 114987 h 339305"/>
                <a:gd name="connsiteX6" fmla="*/ 482811 w 482951"/>
                <a:gd name="connsiteY6" fmla="*/ 194450 h 339305"/>
                <a:gd name="connsiteX7" fmla="*/ 440330 w 482951"/>
                <a:gd name="connsiteY7" fmla="*/ 271804 h 339305"/>
                <a:gd name="connsiteX8" fmla="*/ 354558 w 482951"/>
                <a:gd name="connsiteY8" fmla="*/ 304108 h 339305"/>
                <a:gd name="connsiteX9" fmla="*/ 6854 w 482951"/>
                <a:gd name="connsiteY9" fmla="*/ 226588 h 33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951" h="339305">
                  <a:moveTo>
                    <a:pt x="6854" y="226588"/>
                  </a:moveTo>
                  <a:cubicBezTo>
                    <a:pt x="16181" y="197703"/>
                    <a:pt x="32304" y="171478"/>
                    <a:pt x="53868" y="150116"/>
                  </a:cubicBezTo>
                  <a:cubicBezTo>
                    <a:pt x="118464" y="86274"/>
                    <a:pt x="224334" y="72794"/>
                    <a:pt x="278643" y="0"/>
                  </a:cubicBezTo>
                  <a:cubicBezTo>
                    <a:pt x="291684" y="20200"/>
                    <a:pt x="281594" y="51268"/>
                    <a:pt x="259172" y="59951"/>
                  </a:cubicBezTo>
                  <a:cubicBezTo>
                    <a:pt x="311135" y="59614"/>
                    <a:pt x="371508" y="55060"/>
                    <a:pt x="400915" y="12217"/>
                  </a:cubicBezTo>
                  <a:cubicBezTo>
                    <a:pt x="415758" y="46768"/>
                    <a:pt x="409369" y="86778"/>
                    <a:pt x="384503" y="114987"/>
                  </a:cubicBezTo>
                  <a:cubicBezTo>
                    <a:pt x="430622" y="117081"/>
                    <a:pt x="479830" y="148380"/>
                    <a:pt x="482811" y="194450"/>
                  </a:cubicBezTo>
                  <a:cubicBezTo>
                    <a:pt x="484797" y="225142"/>
                    <a:pt x="465552" y="254202"/>
                    <a:pt x="440330" y="271804"/>
                  </a:cubicBezTo>
                  <a:cubicBezTo>
                    <a:pt x="415108" y="289405"/>
                    <a:pt x="384594" y="297486"/>
                    <a:pt x="354558" y="304108"/>
                  </a:cubicBezTo>
                  <a:cubicBezTo>
                    <a:pt x="266883" y="323439"/>
                    <a:pt x="-50357" y="404461"/>
                    <a:pt x="6854" y="226588"/>
                  </a:cubicBezTo>
                  <a:close/>
                </a:path>
              </a:pathLst>
            </a:custGeom>
            <a:solidFill>
              <a:srgbClr val="72351C"/>
            </a:solidFill>
            <a:ln w="3070" cap="flat">
              <a:noFill/>
              <a:prstDash val="solid"/>
              <a:miter/>
            </a:ln>
          </p:spPr>
          <p:txBody>
            <a:bodyPr rtlCol="0" anchor="ctr"/>
            <a:lstStyle/>
            <a:p>
              <a:endParaRPr lang="zh-CN" altLang="en-US"/>
            </a:p>
          </p:txBody>
        </p:sp>
        <p:sp>
          <p:nvSpPr>
            <p:cNvPr id="313" name="任意多边形: 形状 312"/>
            <p:cNvSpPr/>
            <p:nvPr/>
          </p:nvSpPr>
          <p:spPr>
            <a:xfrm>
              <a:off x="2132710" y="1468106"/>
              <a:ext cx="656548" cy="327542"/>
            </a:xfrm>
            <a:custGeom>
              <a:avLst/>
              <a:gdLst>
                <a:gd name="connsiteX0" fmla="*/ 656549 w 656548"/>
                <a:gd name="connsiteY0" fmla="*/ 0 h 327542"/>
                <a:gd name="connsiteX1" fmla="*/ 647844 w 656548"/>
                <a:gd name="connsiteY1" fmla="*/ 0 h 327542"/>
                <a:gd name="connsiteX2" fmla="*/ 478484 w 656548"/>
                <a:gd name="connsiteY2" fmla="*/ 150771 h 327542"/>
                <a:gd name="connsiteX3" fmla="*/ 195531 w 656548"/>
                <a:gd name="connsiteY3" fmla="*/ 150771 h 327542"/>
                <a:gd name="connsiteX4" fmla="*/ 17910 w 656548"/>
                <a:gd name="connsiteY4" fmla="*/ 6196 h 327542"/>
                <a:gd name="connsiteX5" fmla="*/ 0 w 656548"/>
                <a:gd name="connsiteY5" fmla="*/ 8446 h 327542"/>
                <a:gd name="connsiteX6" fmla="*/ 337457 w 656548"/>
                <a:gd name="connsiteY6" fmla="*/ 327409 h 327542"/>
                <a:gd name="connsiteX7" fmla="*/ 656549 w 656548"/>
                <a:gd name="connsiteY7" fmla="*/ 0 h 327542"/>
                <a:gd name="connsiteX8" fmla="*/ 327713 w 656548"/>
                <a:gd name="connsiteY8" fmla="*/ 208601 h 327542"/>
                <a:gd name="connsiteX9" fmla="*/ 212053 w 656548"/>
                <a:gd name="connsiteY9" fmla="*/ 179686 h 327542"/>
                <a:gd name="connsiteX10" fmla="*/ 327713 w 656548"/>
                <a:gd name="connsiteY10" fmla="*/ 150771 h 327542"/>
                <a:gd name="connsiteX11" fmla="*/ 443373 w 656548"/>
                <a:gd name="connsiteY11" fmla="*/ 179686 h 327542"/>
                <a:gd name="connsiteX12" fmla="*/ 327713 w 656548"/>
                <a:gd name="connsiteY12" fmla="*/ 208601 h 3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548" h="327542">
                  <a:moveTo>
                    <a:pt x="656549" y="0"/>
                  </a:moveTo>
                  <a:lnTo>
                    <a:pt x="647844" y="0"/>
                  </a:lnTo>
                  <a:lnTo>
                    <a:pt x="478484" y="150771"/>
                  </a:lnTo>
                  <a:cubicBezTo>
                    <a:pt x="315321" y="74353"/>
                    <a:pt x="195531" y="150771"/>
                    <a:pt x="195531" y="150771"/>
                  </a:cubicBezTo>
                  <a:lnTo>
                    <a:pt x="17910" y="6196"/>
                  </a:lnTo>
                  <a:lnTo>
                    <a:pt x="0" y="8446"/>
                  </a:lnTo>
                  <a:cubicBezTo>
                    <a:pt x="5107" y="189712"/>
                    <a:pt x="156192" y="332516"/>
                    <a:pt x="337457" y="327409"/>
                  </a:cubicBezTo>
                  <a:cubicBezTo>
                    <a:pt x="514812" y="322412"/>
                    <a:pt x="656116" y="177425"/>
                    <a:pt x="656549" y="0"/>
                  </a:cubicBezTo>
                  <a:close/>
                  <a:moveTo>
                    <a:pt x="327713" y="208601"/>
                  </a:moveTo>
                  <a:cubicBezTo>
                    <a:pt x="263836" y="208601"/>
                    <a:pt x="212053" y="195655"/>
                    <a:pt x="212053" y="179686"/>
                  </a:cubicBezTo>
                  <a:cubicBezTo>
                    <a:pt x="212053" y="163717"/>
                    <a:pt x="263836" y="150771"/>
                    <a:pt x="327713" y="150771"/>
                  </a:cubicBezTo>
                  <a:cubicBezTo>
                    <a:pt x="391591" y="150771"/>
                    <a:pt x="443373" y="163717"/>
                    <a:pt x="443373" y="179686"/>
                  </a:cubicBezTo>
                  <a:cubicBezTo>
                    <a:pt x="443373" y="195655"/>
                    <a:pt x="391591" y="208601"/>
                    <a:pt x="327713" y="208601"/>
                  </a:cubicBezTo>
                  <a:close/>
                </a:path>
              </a:pathLst>
            </a:custGeom>
            <a:solidFill>
              <a:srgbClr val="72351C"/>
            </a:solidFill>
            <a:ln w="3070" cap="flat">
              <a:noFill/>
              <a:prstDash val="solid"/>
              <a:miter/>
            </a:ln>
          </p:spPr>
          <p:txBody>
            <a:bodyPr rtlCol="0" anchor="ctr"/>
            <a:lstStyle/>
            <a:p>
              <a:endParaRPr lang="zh-CN" altLang="en-US"/>
            </a:p>
          </p:txBody>
        </p:sp>
        <p:sp>
          <p:nvSpPr>
            <p:cNvPr id="314" name="任意多边形: 形状 313"/>
            <p:cNvSpPr/>
            <p:nvPr/>
          </p:nvSpPr>
          <p:spPr>
            <a:xfrm>
              <a:off x="2101899" y="1407649"/>
              <a:ext cx="61087" cy="114539"/>
            </a:xfrm>
            <a:custGeom>
              <a:avLst/>
              <a:gdLst>
                <a:gd name="connsiteX0" fmla="*/ 61088 w 61087"/>
                <a:gd name="connsiteY0" fmla="*/ 57270 h 114539"/>
                <a:gd name="connsiteX1" fmla="*/ 30544 w 61087"/>
                <a:gd name="connsiteY1" fmla="*/ 114540 h 114539"/>
                <a:gd name="connsiteX2" fmla="*/ 0 w 61087"/>
                <a:gd name="connsiteY2" fmla="*/ 57270 h 114539"/>
                <a:gd name="connsiteX3" fmla="*/ 30544 w 61087"/>
                <a:gd name="connsiteY3" fmla="*/ 0 h 114539"/>
                <a:gd name="connsiteX4" fmla="*/ 61088 w 61087"/>
                <a:gd name="connsiteY4" fmla="*/ 57270 h 114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87" h="114539">
                  <a:moveTo>
                    <a:pt x="61088" y="57270"/>
                  </a:moveTo>
                  <a:cubicBezTo>
                    <a:pt x="61088" y="88899"/>
                    <a:pt x="47413" y="114540"/>
                    <a:pt x="30544" y="114540"/>
                  </a:cubicBezTo>
                  <a:cubicBezTo>
                    <a:pt x="13675" y="114540"/>
                    <a:pt x="0" y="88899"/>
                    <a:pt x="0" y="57270"/>
                  </a:cubicBezTo>
                  <a:cubicBezTo>
                    <a:pt x="0" y="25641"/>
                    <a:pt x="13675" y="0"/>
                    <a:pt x="30544" y="0"/>
                  </a:cubicBezTo>
                  <a:cubicBezTo>
                    <a:pt x="47413" y="0"/>
                    <a:pt x="61088" y="25641"/>
                    <a:pt x="61088" y="57270"/>
                  </a:cubicBezTo>
                  <a:close/>
                </a:path>
              </a:pathLst>
            </a:custGeom>
            <a:solidFill>
              <a:srgbClr val="FDA57D"/>
            </a:solidFill>
            <a:ln w="3070" cap="flat">
              <a:noFill/>
              <a:prstDash val="solid"/>
              <a:miter/>
            </a:ln>
          </p:spPr>
          <p:txBody>
            <a:bodyPr rtlCol="0" anchor="ctr"/>
            <a:lstStyle/>
            <a:p>
              <a:endParaRPr lang="zh-CN" altLang="en-US"/>
            </a:p>
          </p:txBody>
        </p:sp>
        <p:sp>
          <p:nvSpPr>
            <p:cNvPr id="315" name="任意多边形: 形状 314"/>
            <p:cNvSpPr/>
            <p:nvPr/>
          </p:nvSpPr>
          <p:spPr>
            <a:xfrm>
              <a:off x="2758682" y="1407649"/>
              <a:ext cx="61087" cy="114539"/>
            </a:xfrm>
            <a:custGeom>
              <a:avLst/>
              <a:gdLst>
                <a:gd name="connsiteX0" fmla="*/ 61088 w 61087"/>
                <a:gd name="connsiteY0" fmla="*/ 57270 h 114539"/>
                <a:gd name="connsiteX1" fmla="*/ 30544 w 61087"/>
                <a:gd name="connsiteY1" fmla="*/ 114540 h 114539"/>
                <a:gd name="connsiteX2" fmla="*/ 0 w 61087"/>
                <a:gd name="connsiteY2" fmla="*/ 57270 h 114539"/>
                <a:gd name="connsiteX3" fmla="*/ 30544 w 61087"/>
                <a:gd name="connsiteY3" fmla="*/ 0 h 114539"/>
                <a:gd name="connsiteX4" fmla="*/ 61088 w 61087"/>
                <a:gd name="connsiteY4" fmla="*/ 57270 h 114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87" h="114539">
                  <a:moveTo>
                    <a:pt x="61088" y="57270"/>
                  </a:moveTo>
                  <a:cubicBezTo>
                    <a:pt x="61088" y="88899"/>
                    <a:pt x="47413" y="114540"/>
                    <a:pt x="30544" y="114540"/>
                  </a:cubicBezTo>
                  <a:cubicBezTo>
                    <a:pt x="13675" y="114540"/>
                    <a:pt x="0" y="88899"/>
                    <a:pt x="0" y="57270"/>
                  </a:cubicBezTo>
                  <a:cubicBezTo>
                    <a:pt x="0" y="25641"/>
                    <a:pt x="13675" y="0"/>
                    <a:pt x="30544" y="0"/>
                  </a:cubicBezTo>
                  <a:cubicBezTo>
                    <a:pt x="47413" y="0"/>
                    <a:pt x="61088" y="25641"/>
                    <a:pt x="61088" y="57270"/>
                  </a:cubicBezTo>
                  <a:close/>
                </a:path>
              </a:pathLst>
            </a:custGeom>
            <a:solidFill>
              <a:srgbClr val="FDA57D"/>
            </a:solidFill>
            <a:ln w="3070" cap="flat">
              <a:noFill/>
              <a:prstDash val="solid"/>
              <a:miter/>
            </a:ln>
          </p:spPr>
          <p:txBody>
            <a:bodyPr rtlCol="0" anchor="ctr"/>
            <a:lstStyle/>
            <a:p>
              <a:endParaRPr lang="zh-CN" altLang="en-US"/>
            </a:p>
          </p:txBody>
        </p:sp>
        <p:sp>
          <p:nvSpPr>
            <p:cNvPr id="316" name="任意多边形: 形状 315"/>
            <p:cNvSpPr/>
            <p:nvPr/>
          </p:nvSpPr>
          <p:spPr>
            <a:xfrm>
              <a:off x="1822241" y="2049742"/>
              <a:ext cx="1270679" cy="731710"/>
            </a:xfrm>
            <a:custGeom>
              <a:avLst/>
              <a:gdLst>
                <a:gd name="connsiteX0" fmla="*/ 1226080 w 1270679"/>
                <a:gd name="connsiteY0" fmla="*/ 0 h 731710"/>
                <a:gd name="connsiteX1" fmla="*/ 1270679 w 1270679"/>
                <a:gd name="connsiteY1" fmla="*/ 0 h 731710"/>
                <a:gd name="connsiteX2" fmla="*/ 1270679 w 1270679"/>
                <a:gd name="connsiteY2" fmla="*/ 731710 h 731710"/>
                <a:gd name="connsiteX3" fmla="*/ 1226080 w 1270679"/>
                <a:gd name="connsiteY3" fmla="*/ 731710 h 731710"/>
                <a:gd name="connsiteX4" fmla="*/ 44599 w 1270679"/>
                <a:gd name="connsiteY4" fmla="*/ 731710 h 731710"/>
                <a:gd name="connsiteX5" fmla="*/ 44599 w 1270679"/>
                <a:gd name="connsiteY5" fmla="*/ 0 h 731710"/>
                <a:gd name="connsiteX6" fmla="*/ 0 w 1270679"/>
                <a:gd name="connsiteY6" fmla="*/ 0 h 731710"/>
                <a:gd name="connsiteX7" fmla="*/ 44599 w 1270679"/>
                <a:gd name="connsiteY7" fmla="*/ 0 h 73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679" h="731710">
                  <a:moveTo>
                    <a:pt x="1226080" y="0"/>
                  </a:moveTo>
                  <a:cubicBezTo>
                    <a:pt x="1250712" y="0"/>
                    <a:pt x="1270679" y="0"/>
                    <a:pt x="1270679" y="0"/>
                  </a:cubicBezTo>
                  <a:lnTo>
                    <a:pt x="1270679" y="731710"/>
                  </a:lnTo>
                  <a:cubicBezTo>
                    <a:pt x="1270679" y="731710"/>
                    <a:pt x="1250712" y="731710"/>
                    <a:pt x="1226080" y="731710"/>
                  </a:cubicBezTo>
                  <a:lnTo>
                    <a:pt x="44599" y="731710"/>
                  </a:lnTo>
                  <a:lnTo>
                    <a:pt x="44599" y="0"/>
                  </a:lnTo>
                  <a:cubicBezTo>
                    <a:pt x="19968" y="0"/>
                    <a:pt x="0" y="0"/>
                    <a:pt x="0" y="0"/>
                  </a:cubicBezTo>
                  <a:cubicBezTo>
                    <a:pt x="0" y="0"/>
                    <a:pt x="19968" y="0"/>
                    <a:pt x="44599" y="0"/>
                  </a:cubicBezTo>
                  <a:close/>
                </a:path>
              </a:pathLst>
            </a:custGeom>
            <a:solidFill>
              <a:srgbClr val="808080"/>
            </a:solidFill>
            <a:ln w="3070" cap="flat">
              <a:noFill/>
              <a:prstDash val="solid"/>
              <a:miter/>
            </a:ln>
          </p:spPr>
          <p:txBody>
            <a:bodyPr rtlCol="0" anchor="ctr"/>
            <a:lstStyle/>
            <a:p>
              <a:endParaRPr lang="zh-CN" altLang="en-US"/>
            </a:p>
          </p:txBody>
        </p:sp>
        <p:sp>
          <p:nvSpPr>
            <p:cNvPr id="317" name="任意多边形: 形状 316"/>
            <p:cNvSpPr/>
            <p:nvPr/>
          </p:nvSpPr>
          <p:spPr>
            <a:xfrm>
              <a:off x="1845260" y="2063242"/>
              <a:ext cx="1224640" cy="718210"/>
            </a:xfrm>
            <a:custGeom>
              <a:avLst/>
              <a:gdLst>
                <a:gd name="connsiteX0" fmla="*/ 1142101 w 1224640"/>
                <a:gd name="connsiteY0" fmla="*/ 0 h 718210"/>
                <a:gd name="connsiteX1" fmla="*/ 1224640 w 1224640"/>
                <a:gd name="connsiteY1" fmla="*/ 0 h 718210"/>
                <a:gd name="connsiteX2" fmla="*/ 1224640 w 1224640"/>
                <a:gd name="connsiteY2" fmla="*/ 718210 h 718210"/>
                <a:gd name="connsiteX3" fmla="*/ 1142101 w 1224640"/>
                <a:gd name="connsiteY3" fmla="*/ 718210 h 718210"/>
                <a:gd name="connsiteX4" fmla="*/ 82539 w 1224640"/>
                <a:gd name="connsiteY4" fmla="*/ 718210 h 718210"/>
                <a:gd name="connsiteX5" fmla="*/ 82539 w 1224640"/>
                <a:gd name="connsiteY5" fmla="*/ 0 h 718210"/>
                <a:gd name="connsiteX6" fmla="*/ 0 w 1224640"/>
                <a:gd name="connsiteY6" fmla="*/ 0 h 718210"/>
                <a:gd name="connsiteX7" fmla="*/ 82539 w 1224640"/>
                <a:gd name="connsiteY7" fmla="*/ 0 h 71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4640" h="718210">
                  <a:moveTo>
                    <a:pt x="1142101" y="0"/>
                  </a:moveTo>
                  <a:cubicBezTo>
                    <a:pt x="1187686" y="0"/>
                    <a:pt x="1224640" y="0"/>
                    <a:pt x="1224640" y="0"/>
                  </a:cubicBezTo>
                  <a:lnTo>
                    <a:pt x="1224640" y="718210"/>
                  </a:lnTo>
                  <a:cubicBezTo>
                    <a:pt x="1224640" y="718210"/>
                    <a:pt x="1187686" y="718210"/>
                    <a:pt x="1142101" y="718210"/>
                  </a:cubicBezTo>
                  <a:lnTo>
                    <a:pt x="82539" y="718210"/>
                  </a:lnTo>
                  <a:lnTo>
                    <a:pt x="82539" y="0"/>
                  </a:lnTo>
                  <a:cubicBezTo>
                    <a:pt x="36954" y="0"/>
                    <a:pt x="0" y="0"/>
                    <a:pt x="0" y="0"/>
                  </a:cubicBezTo>
                  <a:cubicBezTo>
                    <a:pt x="0" y="0"/>
                    <a:pt x="36954" y="0"/>
                    <a:pt x="82539" y="0"/>
                  </a:cubicBezTo>
                  <a:close/>
                </a:path>
              </a:pathLst>
            </a:custGeom>
            <a:solidFill>
              <a:srgbClr val="535461"/>
            </a:solidFill>
            <a:ln w="3070" cap="flat">
              <a:noFill/>
              <a:prstDash val="solid"/>
              <a:miter/>
            </a:ln>
          </p:spPr>
          <p:txBody>
            <a:bodyPr rtlCol="0" anchor="ctr"/>
            <a:lstStyle/>
            <a:p>
              <a:endParaRPr lang="zh-CN" altLang="en-US"/>
            </a:p>
          </p:txBody>
        </p:sp>
        <p:sp>
          <p:nvSpPr>
            <p:cNvPr id="318" name="任意多边形: 形状 317"/>
            <p:cNvSpPr/>
            <p:nvPr/>
          </p:nvSpPr>
          <p:spPr>
            <a:xfrm>
              <a:off x="2416145" y="2380912"/>
              <a:ext cx="82870" cy="82870"/>
            </a:xfrm>
            <a:custGeom>
              <a:avLst/>
              <a:gdLst>
                <a:gd name="connsiteX0" fmla="*/ 82870 w 82870"/>
                <a:gd name="connsiteY0" fmla="*/ 41435 h 82870"/>
                <a:gd name="connsiteX1" fmla="*/ 41435 w 82870"/>
                <a:gd name="connsiteY1" fmla="*/ 82871 h 82870"/>
                <a:gd name="connsiteX2" fmla="*/ 0 w 82870"/>
                <a:gd name="connsiteY2" fmla="*/ 41435 h 82870"/>
                <a:gd name="connsiteX3" fmla="*/ 41435 w 82870"/>
                <a:gd name="connsiteY3" fmla="*/ 0 h 82870"/>
                <a:gd name="connsiteX4" fmla="*/ 82870 w 82870"/>
                <a:gd name="connsiteY4" fmla="*/ 41435 h 8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70" h="82870">
                  <a:moveTo>
                    <a:pt x="82870" y="41435"/>
                  </a:moveTo>
                  <a:cubicBezTo>
                    <a:pt x="82870" y="64319"/>
                    <a:pt x="64319" y="82871"/>
                    <a:pt x="41435" y="82871"/>
                  </a:cubicBezTo>
                  <a:cubicBezTo>
                    <a:pt x="18551" y="82871"/>
                    <a:pt x="0" y="64319"/>
                    <a:pt x="0" y="41435"/>
                  </a:cubicBezTo>
                  <a:cubicBezTo>
                    <a:pt x="0" y="18551"/>
                    <a:pt x="18551" y="0"/>
                    <a:pt x="41435" y="0"/>
                  </a:cubicBezTo>
                  <a:cubicBezTo>
                    <a:pt x="64319" y="0"/>
                    <a:pt x="82870" y="18551"/>
                    <a:pt x="82870" y="41435"/>
                  </a:cubicBezTo>
                  <a:close/>
                </a:path>
              </a:pathLst>
            </a:custGeom>
            <a:solidFill>
              <a:srgbClr val="FFFFFF"/>
            </a:solidFill>
            <a:ln w="3070" cap="flat">
              <a:noFill/>
              <a:prstDash val="solid"/>
              <a:miter/>
            </a:ln>
          </p:spPr>
          <p:txBody>
            <a:bodyPr rtlCol="0" anchor="ctr"/>
            <a:lstStyle/>
            <a:p>
              <a:endParaRPr lang="zh-CN" altLang="en-US"/>
            </a:p>
          </p:txBody>
        </p:sp>
        <p:sp>
          <p:nvSpPr>
            <p:cNvPr id="319" name="任意多边形: 形状 318"/>
            <p:cNvSpPr/>
            <p:nvPr/>
          </p:nvSpPr>
          <p:spPr>
            <a:xfrm>
              <a:off x="1090219" y="2882738"/>
              <a:ext cx="2734722" cy="41435"/>
            </a:xfrm>
            <a:custGeom>
              <a:avLst/>
              <a:gdLst>
                <a:gd name="connsiteX0" fmla="*/ 0 w 2734722"/>
                <a:gd name="connsiteY0" fmla="*/ 0 h 41435"/>
                <a:gd name="connsiteX1" fmla="*/ 2734723 w 2734722"/>
                <a:gd name="connsiteY1" fmla="*/ 0 h 41435"/>
                <a:gd name="connsiteX2" fmla="*/ 2734723 w 2734722"/>
                <a:gd name="connsiteY2" fmla="*/ 41435 h 41435"/>
                <a:gd name="connsiteX3" fmla="*/ 0 w 2734722"/>
                <a:gd name="connsiteY3" fmla="*/ 41435 h 41435"/>
              </a:gdLst>
              <a:ahLst/>
              <a:cxnLst>
                <a:cxn ang="0">
                  <a:pos x="connsiteX0" y="connsiteY0"/>
                </a:cxn>
                <a:cxn ang="0">
                  <a:pos x="connsiteX1" y="connsiteY1"/>
                </a:cxn>
                <a:cxn ang="0">
                  <a:pos x="connsiteX2" y="connsiteY2"/>
                </a:cxn>
                <a:cxn ang="0">
                  <a:pos x="connsiteX3" y="connsiteY3"/>
                </a:cxn>
              </a:cxnLst>
              <a:rect l="l" t="t" r="r" b="b"/>
              <a:pathLst>
                <a:path w="2734722" h="41435">
                  <a:moveTo>
                    <a:pt x="0" y="0"/>
                  </a:moveTo>
                  <a:lnTo>
                    <a:pt x="2734723" y="0"/>
                  </a:lnTo>
                  <a:lnTo>
                    <a:pt x="2734723" y="41435"/>
                  </a:lnTo>
                  <a:lnTo>
                    <a:pt x="0" y="41435"/>
                  </a:lnTo>
                  <a:close/>
                </a:path>
              </a:pathLst>
            </a:custGeom>
            <a:solidFill>
              <a:srgbClr val="E0E0E0"/>
            </a:solidFill>
            <a:ln w="3070" cap="flat">
              <a:noFill/>
              <a:prstDash val="solid"/>
              <a:miter/>
            </a:ln>
          </p:spPr>
          <p:txBody>
            <a:bodyPr rtlCol="0" anchor="ctr"/>
            <a:lstStyle/>
            <a:p>
              <a:endParaRPr lang="zh-CN" altLang="en-US"/>
            </a:p>
          </p:txBody>
        </p:sp>
        <p:sp>
          <p:nvSpPr>
            <p:cNvPr id="320" name="任意多边形: 形状 319"/>
            <p:cNvSpPr/>
            <p:nvPr/>
          </p:nvSpPr>
          <p:spPr>
            <a:xfrm>
              <a:off x="1090219" y="2882738"/>
              <a:ext cx="2734722" cy="13811"/>
            </a:xfrm>
            <a:custGeom>
              <a:avLst/>
              <a:gdLst>
                <a:gd name="connsiteX0" fmla="*/ 0 w 2734722"/>
                <a:gd name="connsiteY0" fmla="*/ 0 h 13811"/>
                <a:gd name="connsiteX1" fmla="*/ 2734723 w 2734722"/>
                <a:gd name="connsiteY1" fmla="*/ 0 h 13811"/>
                <a:gd name="connsiteX2" fmla="*/ 2734723 w 2734722"/>
                <a:gd name="connsiteY2" fmla="*/ 13812 h 13811"/>
                <a:gd name="connsiteX3" fmla="*/ 0 w 2734722"/>
                <a:gd name="connsiteY3" fmla="*/ 13812 h 13811"/>
              </a:gdLst>
              <a:ahLst/>
              <a:cxnLst>
                <a:cxn ang="0">
                  <a:pos x="connsiteX0" y="connsiteY0"/>
                </a:cxn>
                <a:cxn ang="0">
                  <a:pos x="connsiteX1" y="connsiteY1"/>
                </a:cxn>
                <a:cxn ang="0">
                  <a:pos x="connsiteX2" y="connsiteY2"/>
                </a:cxn>
                <a:cxn ang="0">
                  <a:pos x="connsiteX3" y="connsiteY3"/>
                </a:cxn>
              </a:cxnLst>
              <a:rect l="l" t="t" r="r" b="b"/>
              <a:pathLst>
                <a:path w="2734722" h="13811">
                  <a:moveTo>
                    <a:pt x="0" y="0"/>
                  </a:moveTo>
                  <a:lnTo>
                    <a:pt x="2734723" y="0"/>
                  </a:lnTo>
                  <a:lnTo>
                    <a:pt x="2734723" y="13812"/>
                  </a:lnTo>
                  <a:lnTo>
                    <a:pt x="0" y="13812"/>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21" name="任意多边形: 形状 320"/>
            <p:cNvSpPr/>
            <p:nvPr/>
          </p:nvSpPr>
          <p:spPr>
            <a:xfrm>
              <a:off x="3623520" y="2523633"/>
              <a:ext cx="67907" cy="257819"/>
            </a:xfrm>
            <a:custGeom>
              <a:avLst/>
              <a:gdLst>
                <a:gd name="connsiteX0" fmla="*/ 44888 w 67907"/>
                <a:gd name="connsiteY0" fmla="*/ 0 h 257819"/>
                <a:gd name="connsiteX1" fmla="*/ 44888 w 67907"/>
                <a:gd name="connsiteY1" fmla="*/ 212931 h 257819"/>
                <a:gd name="connsiteX2" fmla="*/ 0 w 67907"/>
                <a:gd name="connsiteY2" fmla="*/ 257819 h 257819"/>
                <a:gd name="connsiteX3" fmla="*/ 23020 w 67907"/>
                <a:gd name="connsiteY3" fmla="*/ 257819 h 257819"/>
                <a:gd name="connsiteX4" fmla="*/ 67908 w 67907"/>
                <a:gd name="connsiteY4" fmla="*/ 212931 h 257819"/>
                <a:gd name="connsiteX5" fmla="*/ 67908 w 67907"/>
                <a:gd name="connsiteY5" fmla="*/ 0 h 25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907" h="257819">
                  <a:moveTo>
                    <a:pt x="44888" y="0"/>
                  </a:moveTo>
                  <a:lnTo>
                    <a:pt x="44888" y="212931"/>
                  </a:lnTo>
                  <a:cubicBezTo>
                    <a:pt x="44888" y="237722"/>
                    <a:pt x="24791" y="257819"/>
                    <a:pt x="0" y="257819"/>
                  </a:cubicBezTo>
                  <a:lnTo>
                    <a:pt x="23020" y="257819"/>
                  </a:lnTo>
                  <a:cubicBezTo>
                    <a:pt x="47811" y="257819"/>
                    <a:pt x="67908" y="237722"/>
                    <a:pt x="67908" y="212931"/>
                  </a:cubicBezTo>
                  <a:lnTo>
                    <a:pt x="67908" y="0"/>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22" name="任意多边形: 形状 321"/>
            <p:cNvSpPr/>
            <p:nvPr/>
          </p:nvSpPr>
          <p:spPr>
            <a:xfrm>
              <a:off x="3514044" y="2346123"/>
              <a:ext cx="195280" cy="168367"/>
            </a:xfrm>
            <a:custGeom>
              <a:avLst/>
              <a:gdLst>
                <a:gd name="connsiteX0" fmla="*/ 11030 w 195280"/>
                <a:gd name="connsiteY0" fmla="*/ 5892 h 168367"/>
                <a:gd name="connsiteX1" fmla="*/ 865 w 195280"/>
                <a:gd name="connsiteY1" fmla="*/ 11053 h 168367"/>
                <a:gd name="connsiteX2" fmla="*/ 8310 w 195280"/>
                <a:gd name="connsiteY2" fmla="*/ 26461 h 168367"/>
                <a:gd name="connsiteX3" fmla="*/ 33529 w 195280"/>
                <a:gd name="connsiteY3" fmla="*/ 49934 h 168367"/>
                <a:gd name="connsiteX4" fmla="*/ 34915 w 195280"/>
                <a:gd name="connsiteY4" fmla="*/ 82464 h 168367"/>
                <a:gd name="connsiteX5" fmla="*/ 2545 w 195280"/>
                <a:gd name="connsiteY5" fmla="*/ 112150 h 168367"/>
                <a:gd name="connsiteX6" fmla="*/ 17910 w 195280"/>
                <a:gd name="connsiteY6" fmla="*/ 134735 h 168367"/>
                <a:gd name="connsiteX7" fmla="*/ 80394 w 195280"/>
                <a:gd name="connsiteY7" fmla="*/ 168368 h 168367"/>
                <a:gd name="connsiteX8" fmla="*/ 114357 w 195280"/>
                <a:gd name="connsiteY8" fmla="*/ 145053 h 168367"/>
                <a:gd name="connsiteX9" fmla="*/ 156646 w 195280"/>
                <a:gd name="connsiteY9" fmla="*/ 139995 h 168367"/>
                <a:gd name="connsiteX10" fmla="*/ 168315 w 195280"/>
                <a:gd name="connsiteY10" fmla="*/ 133806 h 168367"/>
                <a:gd name="connsiteX11" fmla="*/ 164913 w 195280"/>
                <a:gd name="connsiteY11" fmla="*/ 108283 h 168367"/>
                <a:gd name="connsiteX12" fmla="*/ 182793 w 195280"/>
                <a:gd name="connsiteY12" fmla="*/ 100229 h 168367"/>
                <a:gd name="connsiteX13" fmla="*/ 194380 w 195280"/>
                <a:gd name="connsiteY13" fmla="*/ 72430 h 168367"/>
                <a:gd name="connsiteX14" fmla="*/ 174579 w 195280"/>
                <a:gd name="connsiteY14" fmla="*/ 46718 h 168367"/>
                <a:gd name="connsiteX15" fmla="*/ 94832 w 195280"/>
                <a:gd name="connsiteY15" fmla="*/ 9854 h 168367"/>
                <a:gd name="connsiteX16" fmla="*/ 52444 w 195280"/>
                <a:gd name="connsiteY16" fmla="*/ 46 h 168367"/>
                <a:gd name="connsiteX17" fmla="*/ 11030 w 195280"/>
                <a:gd name="connsiteY17" fmla="*/ 5892 h 168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5280" h="168367">
                  <a:moveTo>
                    <a:pt x="11030" y="5892"/>
                  </a:moveTo>
                  <a:cubicBezTo>
                    <a:pt x="7147" y="6556"/>
                    <a:pt x="2767" y="7604"/>
                    <a:pt x="865" y="11053"/>
                  </a:cubicBezTo>
                  <a:cubicBezTo>
                    <a:pt x="-2155" y="16527"/>
                    <a:pt x="3317" y="22699"/>
                    <a:pt x="8310" y="26461"/>
                  </a:cubicBezTo>
                  <a:cubicBezTo>
                    <a:pt x="17535" y="33410"/>
                    <a:pt x="27258" y="40235"/>
                    <a:pt x="33529" y="49934"/>
                  </a:cubicBezTo>
                  <a:cubicBezTo>
                    <a:pt x="39799" y="59633"/>
                    <a:pt x="41769" y="73168"/>
                    <a:pt x="34915" y="82464"/>
                  </a:cubicBezTo>
                  <a:cubicBezTo>
                    <a:pt x="25964" y="94601"/>
                    <a:pt x="4611" y="97212"/>
                    <a:pt x="2545" y="112150"/>
                  </a:cubicBezTo>
                  <a:cubicBezTo>
                    <a:pt x="1218" y="121740"/>
                    <a:pt x="9509" y="129923"/>
                    <a:pt x="17910" y="134735"/>
                  </a:cubicBezTo>
                  <a:cubicBezTo>
                    <a:pt x="38645" y="146613"/>
                    <a:pt x="65375" y="149782"/>
                    <a:pt x="80394" y="168368"/>
                  </a:cubicBezTo>
                  <a:cubicBezTo>
                    <a:pt x="86607" y="155592"/>
                    <a:pt x="100505" y="148206"/>
                    <a:pt x="114357" y="145053"/>
                  </a:cubicBezTo>
                  <a:cubicBezTo>
                    <a:pt x="128209" y="141899"/>
                    <a:pt x="142602" y="142134"/>
                    <a:pt x="156646" y="139995"/>
                  </a:cubicBezTo>
                  <a:cubicBezTo>
                    <a:pt x="161180" y="139304"/>
                    <a:pt x="166287" y="137920"/>
                    <a:pt x="168315" y="133806"/>
                  </a:cubicBezTo>
                  <a:cubicBezTo>
                    <a:pt x="172241" y="125838"/>
                    <a:pt x="161051" y="116282"/>
                    <a:pt x="164913" y="108283"/>
                  </a:cubicBezTo>
                  <a:cubicBezTo>
                    <a:pt x="167852" y="102195"/>
                    <a:pt x="176487" y="102667"/>
                    <a:pt x="182793" y="100229"/>
                  </a:cubicBezTo>
                  <a:cubicBezTo>
                    <a:pt x="193060" y="96259"/>
                    <a:pt x="197294" y="83046"/>
                    <a:pt x="194380" y="72430"/>
                  </a:cubicBezTo>
                  <a:cubicBezTo>
                    <a:pt x="191466" y="61815"/>
                    <a:pt x="183234" y="53519"/>
                    <a:pt x="174579" y="46718"/>
                  </a:cubicBezTo>
                  <a:cubicBezTo>
                    <a:pt x="151252" y="28388"/>
                    <a:pt x="123202" y="17608"/>
                    <a:pt x="94832" y="9854"/>
                  </a:cubicBezTo>
                  <a:cubicBezTo>
                    <a:pt x="81637" y="6248"/>
                    <a:pt x="66148" y="593"/>
                    <a:pt x="52444" y="46"/>
                  </a:cubicBezTo>
                  <a:cubicBezTo>
                    <a:pt x="39214" y="-482"/>
                    <a:pt x="24125" y="3652"/>
                    <a:pt x="11030" y="5892"/>
                  </a:cubicBezTo>
                  <a:close/>
                </a:path>
              </a:pathLst>
            </a:custGeom>
            <a:solidFill>
              <a:srgbClr val="EEEEEE"/>
            </a:solidFill>
            <a:ln w="3070" cap="flat">
              <a:noFill/>
              <a:prstDash val="solid"/>
              <a:miter/>
            </a:ln>
          </p:spPr>
          <p:txBody>
            <a:bodyPr rtlCol="0" anchor="ctr"/>
            <a:lstStyle/>
            <a:p>
              <a:endParaRPr lang="zh-CN" altLang="en-US"/>
            </a:p>
          </p:txBody>
        </p:sp>
      </p:grpSp>
      <p:sp>
        <p:nvSpPr>
          <p:cNvPr id="8" name="文本框 7"/>
          <p:cNvSpPr txBox="1"/>
          <p:nvPr/>
        </p:nvSpPr>
        <p:spPr>
          <a:xfrm>
            <a:off x="578485" y="899795"/>
            <a:ext cx="7823835" cy="1198880"/>
          </a:xfrm>
          <a:prstGeom prst="rect">
            <a:avLst/>
          </a:prstGeom>
          <a:noFill/>
        </p:spPr>
        <p:txBody>
          <a:bodyPr wrap="square" rtlCol="0">
            <a:spAutoFit/>
          </a:bodyPr>
          <a:lstStyle/>
          <a:p>
            <a:r>
              <a:rPr lang="zh-CN" altLang="en-US" sz="1800"/>
              <a:t>电子商务：通过网络进行产品购买等服务，以电子交易为手段，完成物品和服务等的交换，完成商家和客户之间的联系。将交易双方在销售前的信息交互、销售中的手续办理和销售后的服务等各个环节全部通过在网上的电子数据信息流完成。</a:t>
            </a:r>
            <a:endParaRPr lang="zh-CN" altLang="en-US" sz="1800"/>
          </a:p>
        </p:txBody>
      </p:sp>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1"/>
          <p:cNvPicPr>
            <a:picLocks noChangeAspect="1"/>
          </p:cNvPicPr>
          <p:nvPr/>
        </p:nvPicPr>
        <p:blipFill>
          <a:blip r:embed="rId1"/>
          <a:stretch>
            <a:fillRect/>
          </a:stretch>
        </p:blipFill>
        <p:spPr>
          <a:xfrm>
            <a:off x="-457200" y="-265430"/>
            <a:ext cx="10058400" cy="5657850"/>
          </a:xfrm>
          <a:prstGeom prst="rect">
            <a:avLst/>
          </a:prstGeom>
        </p:spPr>
      </p:pic>
      <p:sp>
        <p:nvSpPr>
          <p:cNvPr id="2" name="标题 1"/>
          <p:cNvSpPr>
            <a:spLocks noGrp="1"/>
          </p:cNvSpPr>
          <p:nvPr>
            <p:ph type="title"/>
          </p:nvPr>
        </p:nvSpPr>
        <p:spPr/>
        <p:txBody>
          <a:bodyPr>
            <a:normAutofit fontScale="90000"/>
          </a:bodyPr>
          <a:p>
            <a:r>
              <a:rPr lang="zh-CN" altLang="en-US" u="sng"/>
              <a:t>电子商务系统</a:t>
            </a:r>
            <a:r>
              <a:rPr lang="zh-CN" altLang="en-US"/>
              <a:t>（刘思宇、吕可鑫）</a:t>
            </a:r>
            <a:endParaRPr lang="zh-CN" altLang="en-US"/>
          </a:p>
        </p:txBody>
      </p:sp>
      <p:sp>
        <p:nvSpPr>
          <p:cNvPr id="3" name="内容占位符 2"/>
          <p:cNvSpPr>
            <a:spLocks noGrp="1"/>
          </p:cNvSpPr>
          <p:nvPr>
            <p:ph idx="1"/>
          </p:nvPr>
        </p:nvSpPr>
        <p:spPr/>
        <p:txBody>
          <a:bodyPr/>
          <a:p>
            <a:pPr marL="0" indent="0">
              <a:buNone/>
            </a:pPr>
            <a:r>
              <a:rPr lang="zh-CN" altLang="en-US"/>
              <a:t>商品的展示</a:t>
            </a:r>
            <a:endParaRPr lang="zh-CN" altLang="en-US"/>
          </a:p>
          <a:p>
            <a:pPr marL="0" indent="0">
              <a:buNone/>
            </a:pPr>
            <a:endParaRPr lang="zh-CN" altLang="en-US"/>
          </a:p>
        </p:txBody>
      </p:sp>
      <p:pic>
        <p:nvPicPr>
          <p:cNvPr id="4" name="图片 3"/>
          <p:cNvPicPr>
            <a:picLocks noChangeAspect="1"/>
          </p:cNvPicPr>
          <p:nvPr/>
        </p:nvPicPr>
        <p:blipFill>
          <a:blip r:embed="rId2"/>
          <a:stretch>
            <a:fillRect/>
          </a:stretch>
        </p:blipFill>
        <p:spPr>
          <a:xfrm>
            <a:off x="560705" y="1029335"/>
            <a:ext cx="6239510" cy="3030855"/>
          </a:xfrm>
          <a:prstGeom prst="rect">
            <a:avLst/>
          </a:prstGeom>
        </p:spPr>
      </p:pic>
      <p:sp>
        <p:nvSpPr>
          <p:cNvPr id="5" name="文本框 4"/>
          <p:cNvSpPr txBox="1"/>
          <p:nvPr/>
        </p:nvSpPr>
        <p:spPr>
          <a:xfrm>
            <a:off x="7411720" y="2103755"/>
            <a:ext cx="959485" cy="1337945"/>
          </a:xfrm>
          <a:prstGeom prst="rect">
            <a:avLst/>
          </a:prstGeom>
          <a:noFill/>
        </p:spPr>
        <p:txBody>
          <a:bodyPr wrap="square" rtlCol="0">
            <a:spAutoFit/>
          </a:bodyPr>
          <a:p>
            <a:r>
              <a:rPr lang="zh-CN" altLang="en-US">
                <a:sym typeface="+mn-ea"/>
              </a:rPr>
              <a:t>所有商品都可以选择立即购买和加入购物车</a:t>
            </a:r>
            <a:endParaRPr lang="zh-CN" altLang="en-US"/>
          </a:p>
          <a:p>
            <a:endParaRPr lang="zh-CN" altLang="en-US"/>
          </a:p>
        </p:txBody>
      </p:sp>
    </p:spTree>
    <p:custDataLst>
      <p:tags r:id="rId3"/>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descr="1"/>
          <p:cNvPicPr>
            <a:picLocks noChangeAspect="1"/>
          </p:cNvPicPr>
          <p:nvPr/>
        </p:nvPicPr>
        <p:blipFill>
          <a:blip r:embed="rId1"/>
          <a:stretch>
            <a:fillRect/>
          </a:stretch>
        </p:blipFill>
        <p:spPr>
          <a:xfrm>
            <a:off x="-457200" y="-257175"/>
            <a:ext cx="10058400" cy="5657850"/>
          </a:xfrm>
          <a:prstGeom prst="rect">
            <a:avLst/>
          </a:prstGeom>
        </p:spPr>
      </p:pic>
      <p:sp>
        <p:nvSpPr>
          <p:cNvPr id="2" name="标题 1"/>
          <p:cNvSpPr>
            <a:spLocks noGrp="1"/>
          </p:cNvSpPr>
          <p:nvPr>
            <p:ph type="title"/>
          </p:nvPr>
        </p:nvSpPr>
        <p:spPr/>
        <p:txBody>
          <a:bodyPr>
            <a:normAutofit fontScale="90000"/>
          </a:bodyPr>
          <a:p>
            <a:r>
              <a:rPr lang="zh-CN" altLang="en-US" u="sng"/>
              <a:t>电子商务系统</a:t>
            </a:r>
            <a:r>
              <a:rPr lang="zh-CN" altLang="en-US"/>
              <a:t>（刘思宇、吕可鑫）</a:t>
            </a:r>
            <a:endParaRPr lang="zh-CN" altLang="en-US"/>
          </a:p>
        </p:txBody>
      </p:sp>
      <p:sp>
        <p:nvSpPr>
          <p:cNvPr id="3" name="内容占位符 2"/>
          <p:cNvSpPr>
            <a:spLocks noGrp="1"/>
          </p:cNvSpPr>
          <p:nvPr>
            <p:ph idx="1"/>
          </p:nvPr>
        </p:nvSpPr>
        <p:spPr/>
        <p:txBody>
          <a:bodyPr/>
          <a:p>
            <a:pPr marL="0" indent="0">
              <a:buNone/>
            </a:pPr>
            <a:r>
              <a:rPr lang="zh-CN" altLang="en-US"/>
              <a:t>商品价格排序</a:t>
            </a:r>
            <a:endParaRPr lang="zh-CN" altLang="en-US"/>
          </a:p>
          <a:p>
            <a:pPr marL="0" indent="0">
              <a:buNone/>
            </a:pPr>
            <a:r>
              <a:rPr>
                <a:sym typeface="+mn-ea"/>
              </a:rPr>
              <a:t>所有商品都可以选择立即购买和加入购物车</a:t>
            </a:r>
            <a:endParaRPr lang="zh-CN" altLang="en-US"/>
          </a:p>
          <a:p>
            <a:pPr marL="0" indent="0">
              <a:buNone/>
            </a:pPr>
            <a:r>
              <a:rPr>
                <a:sym typeface="+mn-ea"/>
              </a:rPr>
              <a:t>商品可以按照价格升序排序，也可以综合排序</a:t>
            </a:r>
            <a:endParaRPr lang="zh-CN" altLang="en-US"/>
          </a:p>
          <a:p>
            <a:pPr marL="0" indent="0">
              <a:buNone/>
            </a:pPr>
            <a:endParaRPr lang="zh-CN" altLang="en-US"/>
          </a:p>
        </p:txBody>
      </p:sp>
      <p:pic>
        <p:nvPicPr>
          <p:cNvPr id="4" name="图片 3"/>
          <p:cNvPicPr>
            <a:picLocks noChangeAspect="1"/>
          </p:cNvPicPr>
          <p:nvPr/>
        </p:nvPicPr>
        <p:blipFill>
          <a:blip r:embed="rId2"/>
          <a:stretch>
            <a:fillRect/>
          </a:stretch>
        </p:blipFill>
        <p:spPr>
          <a:xfrm>
            <a:off x="589915" y="1150620"/>
            <a:ext cx="6040755" cy="2905760"/>
          </a:xfrm>
          <a:prstGeom prst="rect">
            <a:avLst/>
          </a:prstGeom>
        </p:spPr>
      </p:pic>
      <p:sp>
        <p:nvSpPr>
          <p:cNvPr id="5" name="文本框 4"/>
          <p:cNvSpPr txBox="1"/>
          <p:nvPr/>
        </p:nvSpPr>
        <p:spPr>
          <a:xfrm>
            <a:off x="7131685" y="2248535"/>
            <a:ext cx="1175385" cy="299085"/>
          </a:xfrm>
          <a:prstGeom prst="rect">
            <a:avLst/>
          </a:prstGeom>
          <a:noFill/>
        </p:spPr>
        <p:txBody>
          <a:bodyPr wrap="square" rtlCol="0">
            <a:spAutoFit/>
          </a:bodyPr>
          <a:p>
            <a:endParaRPr lang="zh-CN" altLang="en-US"/>
          </a:p>
        </p:txBody>
      </p:sp>
      <p:sp>
        <p:nvSpPr>
          <p:cNvPr id="6" name="文本框 5"/>
          <p:cNvSpPr txBox="1"/>
          <p:nvPr/>
        </p:nvSpPr>
        <p:spPr>
          <a:xfrm>
            <a:off x="6995795" y="1942465"/>
            <a:ext cx="1468755" cy="922020"/>
          </a:xfrm>
          <a:prstGeom prst="rect">
            <a:avLst/>
          </a:prstGeom>
          <a:noFill/>
        </p:spPr>
        <p:txBody>
          <a:bodyPr wrap="square" rtlCol="0">
            <a:spAutoFit/>
          </a:bodyPr>
          <a:p>
            <a:r>
              <a:rPr lang="zh-CN" altLang="en-US">
                <a:sym typeface="+mn-ea"/>
              </a:rPr>
              <a:t>商品可以按照价格升序排序，也可以综合排序</a:t>
            </a:r>
            <a:endParaRPr lang="zh-CN" altLang="en-US"/>
          </a:p>
          <a:p>
            <a:endParaRPr lang="zh-CN" altLang="en-US"/>
          </a:p>
        </p:txBody>
      </p:sp>
    </p:spTree>
    <p:custDataLst>
      <p:tags r:id="rId3"/>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descr="1"/>
          <p:cNvPicPr>
            <a:picLocks noChangeAspect="1"/>
          </p:cNvPicPr>
          <p:nvPr/>
        </p:nvPicPr>
        <p:blipFill>
          <a:blip r:embed="rId1"/>
          <a:stretch>
            <a:fillRect/>
          </a:stretch>
        </p:blipFill>
        <p:spPr>
          <a:xfrm>
            <a:off x="0" y="-328295"/>
            <a:ext cx="10058400" cy="5657850"/>
          </a:xfrm>
          <a:prstGeom prst="rect">
            <a:avLst/>
          </a:prstGeom>
        </p:spPr>
      </p:pic>
      <p:sp>
        <p:nvSpPr>
          <p:cNvPr id="2" name="标题 1"/>
          <p:cNvSpPr>
            <a:spLocks noGrp="1"/>
          </p:cNvSpPr>
          <p:nvPr>
            <p:ph type="title"/>
          </p:nvPr>
        </p:nvSpPr>
        <p:spPr/>
        <p:txBody>
          <a:bodyPr>
            <a:normAutofit fontScale="90000"/>
          </a:bodyPr>
          <a:p>
            <a:r>
              <a:rPr lang="zh-CN" altLang="en-US" u="sng"/>
              <a:t>电子商务系统</a:t>
            </a:r>
            <a:r>
              <a:rPr lang="zh-CN" altLang="en-US"/>
              <a:t>（刘思宇、吕可鑫）</a:t>
            </a:r>
            <a:endParaRPr lang="zh-CN" altLang="en-US"/>
          </a:p>
        </p:txBody>
      </p:sp>
      <p:sp>
        <p:nvSpPr>
          <p:cNvPr id="3" name="内容占位符 2"/>
          <p:cNvSpPr>
            <a:spLocks noGrp="1"/>
          </p:cNvSpPr>
          <p:nvPr>
            <p:ph idx="1"/>
          </p:nvPr>
        </p:nvSpPr>
        <p:spPr/>
        <p:txBody>
          <a:bodyPr/>
          <a:p>
            <a:pPr marL="0" indent="0">
              <a:buNone/>
            </a:pPr>
            <a:r>
              <a:rPr lang="zh-CN" altLang="en-US"/>
              <a:t>购买商品的订单展示</a:t>
            </a:r>
            <a:endParaRPr lang="zh-CN" altLang="en-US"/>
          </a:p>
          <a:p>
            <a:pPr marL="0" indent="0">
              <a:buNone/>
            </a:pPr>
            <a:endParaRPr lang="zh-CN" altLang="en-US"/>
          </a:p>
        </p:txBody>
      </p:sp>
      <p:pic>
        <p:nvPicPr>
          <p:cNvPr id="8" name="图片 7"/>
          <p:cNvPicPr>
            <a:picLocks noChangeAspect="1"/>
          </p:cNvPicPr>
          <p:nvPr/>
        </p:nvPicPr>
        <p:blipFill>
          <a:blip r:embed="rId2"/>
          <a:stretch>
            <a:fillRect/>
          </a:stretch>
        </p:blipFill>
        <p:spPr>
          <a:xfrm>
            <a:off x="599440" y="1099820"/>
            <a:ext cx="6240145" cy="3141980"/>
          </a:xfrm>
          <a:prstGeom prst="rect">
            <a:avLst/>
          </a:prstGeom>
        </p:spPr>
      </p:pic>
      <p:sp>
        <p:nvSpPr>
          <p:cNvPr id="4" name="文本框 3"/>
          <p:cNvSpPr txBox="1"/>
          <p:nvPr/>
        </p:nvSpPr>
        <p:spPr>
          <a:xfrm>
            <a:off x="7615555" y="1739265"/>
            <a:ext cx="789305" cy="299085"/>
          </a:xfrm>
          <a:prstGeom prst="rect">
            <a:avLst/>
          </a:prstGeom>
          <a:noFill/>
        </p:spPr>
        <p:txBody>
          <a:bodyPr wrap="square" rtlCol="0">
            <a:spAutoFit/>
          </a:bodyPr>
          <a:p>
            <a:endParaRPr lang="zh-CN" altLang="en-US"/>
          </a:p>
        </p:txBody>
      </p:sp>
      <p:sp>
        <p:nvSpPr>
          <p:cNvPr id="5" name="文本框 4"/>
          <p:cNvSpPr txBox="1"/>
          <p:nvPr/>
        </p:nvSpPr>
        <p:spPr>
          <a:xfrm>
            <a:off x="7267575" y="1832610"/>
            <a:ext cx="1111885" cy="922020"/>
          </a:xfrm>
          <a:prstGeom prst="rect">
            <a:avLst/>
          </a:prstGeom>
          <a:noFill/>
        </p:spPr>
        <p:txBody>
          <a:bodyPr wrap="square" rtlCol="0">
            <a:spAutoFit/>
          </a:bodyPr>
          <a:p>
            <a:r>
              <a:rPr lang="zh-CN" altLang="en-US" dirty="0">
                <a:sym typeface="+mn-ea"/>
              </a:rPr>
              <a:t>订单可以通过订单号进行模糊查询</a:t>
            </a:r>
            <a:endParaRPr lang="zh-CN" altLang="en-US" dirty="0"/>
          </a:p>
          <a:p>
            <a:endParaRPr lang="zh-CN" altLang="en-US"/>
          </a:p>
        </p:txBody>
      </p:sp>
      <p:sp>
        <p:nvSpPr>
          <p:cNvPr id="6" name="文本框 5"/>
          <p:cNvSpPr txBox="1"/>
          <p:nvPr/>
        </p:nvSpPr>
        <p:spPr>
          <a:xfrm>
            <a:off x="7326630" y="2876550"/>
            <a:ext cx="1137920" cy="1129665"/>
          </a:xfrm>
          <a:prstGeom prst="rect">
            <a:avLst/>
          </a:prstGeom>
          <a:noFill/>
        </p:spPr>
        <p:txBody>
          <a:bodyPr wrap="square" rtlCol="0">
            <a:spAutoFit/>
          </a:bodyPr>
          <a:p>
            <a:r>
              <a:rPr lang="zh-CN" altLang="en-US" dirty="0">
                <a:sym typeface="+mn-ea"/>
              </a:rPr>
              <a:t>没有交易的订单可以选择付快或者删除</a:t>
            </a:r>
            <a:endParaRPr lang="zh-CN" altLang="en-US" dirty="0"/>
          </a:p>
          <a:p>
            <a:endParaRPr lang="zh-CN" altLang="en-US"/>
          </a:p>
        </p:txBody>
      </p:sp>
    </p:spTree>
    <p:custDataLst>
      <p:tags r:id="rId3"/>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1"/>
          <p:cNvPicPr>
            <a:picLocks noChangeAspect="1"/>
          </p:cNvPicPr>
          <p:nvPr/>
        </p:nvPicPr>
        <p:blipFill>
          <a:blip r:embed="rId1"/>
          <a:stretch>
            <a:fillRect/>
          </a:stretch>
        </p:blipFill>
        <p:spPr>
          <a:xfrm>
            <a:off x="-457200" y="-265430"/>
            <a:ext cx="10058400" cy="5657850"/>
          </a:xfrm>
          <a:prstGeom prst="rect">
            <a:avLst/>
          </a:prstGeom>
        </p:spPr>
      </p:pic>
      <p:sp>
        <p:nvSpPr>
          <p:cNvPr id="2" name="标题 1"/>
          <p:cNvSpPr>
            <a:spLocks noGrp="1"/>
          </p:cNvSpPr>
          <p:nvPr>
            <p:ph type="title"/>
          </p:nvPr>
        </p:nvSpPr>
        <p:spPr/>
        <p:txBody>
          <a:bodyPr>
            <a:normAutofit fontScale="90000"/>
          </a:bodyPr>
          <a:p>
            <a:r>
              <a:rPr lang="zh-CN" altLang="en-US" u="sng"/>
              <a:t>电子商务系统</a:t>
            </a:r>
            <a:r>
              <a:rPr lang="zh-CN" altLang="en-US"/>
              <a:t>（刘思宇，吕可鑫）</a:t>
            </a:r>
            <a:endParaRPr lang="zh-CN" altLang="en-US"/>
          </a:p>
        </p:txBody>
      </p:sp>
      <p:sp>
        <p:nvSpPr>
          <p:cNvPr id="3" name="内容占位符 2"/>
          <p:cNvSpPr>
            <a:spLocks noGrp="1"/>
          </p:cNvSpPr>
          <p:nvPr>
            <p:ph idx="1"/>
          </p:nvPr>
        </p:nvSpPr>
        <p:spPr/>
        <p:txBody>
          <a:bodyPr/>
          <a:p>
            <a:pPr marL="0" indent="0">
              <a:buNone/>
            </a:pPr>
            <a:r>
              <a:rPr lang="zh-CN" altLang="en-US"/>
              <a:t>用户评价</a:t>
            </a:r>
            <a:endParaRPr lang="zh-CN" altLang="en-US"/>
          </a:p>
          <a:p>
            <a:pPr marL="0" indent="0">
              <a:buNone/>
            </a:pPr>
            <a:endParaRPr lang="zh-CN" altLang="en-US"/>
          </a:p>
        </p:txBody>
      </p:sp>
      <p:pic>
        <p:nvPicPr>
          <p:cNvPr id="4" name="图片 3"/>
          <p:cNvPicPr>
            <a:picLocks noChangeAspect="1"/>
          </p:cNvPicPr>
          <p:nvPr/>
        </p:nvPicPr>
        <p:blipFill>
          <a:blip r:embed="rId2"/>
          <a:stretch>
            <a:fillRect/>
          </a:stretch>
        </p:blipFill>
        <p:spPr>
          <a:xfrm>
            <a:off x="763270" y="1145540"/>
            <a:ext cx="6312535" cy="2884170"/>
          </a:xfrm>
          <a:prstGeom prst="rect">
            <a:avLst/>
          </a:prstGeom>
        </p:spPr>
      </p:pic>
    </p:spTree>
    <p:custDataLst>
      <p:tags r:id="rId3"/>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1"/>
          <p:cNvPicPr>
            <a:picLocks noChangeAspect="1"/>
          </p:cNvPicPr>
          <p:nvPr/>
        </p:nvPicPr>
        <p:blipFill>
          <a:blip r:embed="rId1"/>
          <a:stretch>
            <a:fillRect/>
          </a:stretch>
        </p:blipFill>
        <p:spPr>
          <a:xfrm>
            <a:off x="-457200" y="-257175"/>
            <a:ext cx="10058400" cy="5657850"/>
          </a:xfrm>
          <a:prstGeom prst="rect">
            <a:avLst/>
          </a:prstGeom>
        </p:spPr>
      </p:pic>
      <p:sp>
        <p:nvSpPr>
          <p:cNvPr id="2" name="标题 1"/>
          <p:cNvSpPr>
            <a:spLocks noGrp="1"/>
          </p:cNvSpPr>
          <p:nvPr>
            <p:ph type="title"/>
          </p:nvPr>
        </p:nvSpPr>
        <p:spPr/>
        <p:txBody>
          <a:bodyPr>
            <a:normAutofit fontScale="90000"/>
          </a:bodyPr>
          <a:p>
            <a:r>
              <a:rPr lang="zh-CN" altLang="en-US" u="sng"/>
              <a:t>电子商务系统</a:t>
            </a:r>
            <a:r>
              <a:rPr lang="zh-CN" altLang="en-US"/>
              <a:t>（刘思宇、吕可鑫）</a:t>
            </a:r>
            <a:endParaRPr lang="zh-CN" altLang="en-US"/>
          </a:p>
        </p:txBody>
      </p:sp>
      <p:sp>
        <p:nvSpPr>
          <p:cNvPr id="3" name="内容占位符 2"/>
          <p:cNvSpPr>
            <a:spLocks noGrp="1"/>
          </p:cNvSpPr>
          <p:nvPr>
            <p:ph idx="1"/>
          </p:nvPr>
        </p:nvSpPr>
        <p:spPr/>
        <p:txBody>
          <a:bodyPr/>
          <a:p>
            <a:pPr marL="0" indent="0">
              <a:buNone/>
            </a:pPr>
            <a:r>
              <a:rPr lang="zh-CN" altLang="en-US"/>
              <a:t>用户设置</a:t>
            </a:r>
            <a:endParaRPr lang="zh-CN" altLang="en-US"/>
          </a:p>
          <a:p>
            <a:pPr marL="0" indent="0">
              <a:buNone/>
            </a:pPr>
            <a:endParaRPr lang="zh-CN" altLang="en-US"/>
          </a:p>
        </p:txBody>
      </p:sp>
      <p:pic>
        <p:nvPicPr>
          <p:cNvPr id="4" name="图片 3"/>
          <p:cNvPicPr>
            <a:picLocks noChangeAspect="1"/>
          </p:cNvPicPr>
          <p:nvPr/>
        </p:nvPicPr>
        <p:blipFill>
          <a:blip r:embed="rId2"/>
          <a:stretch>
            <a:fillRect/>
          </a:stretch>
        </p:blipFill>
        <p:spPr>
          <a:xfrm>
            <a:off x="587375" y="1233170"/>
            <a:ext cx="6421755" cy="2247900"/>
          </a:xfrm>
          <a:prstGeom prst="rect">
            <a:avLst/>
          </a:prstGeom>
        </p:spPr>
      </p:pic>
    </p:spTree>
    <p:custDataLst>
      <p:tags r:id="rId3"/>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1"/>
          <p:cNvPicPr>
            <a:picLocks noChangeAspect="1"/>
          </p:cNvPicPr>
          <p:nvPr/>
        </p:nvPicPr>
        <p:blipFill>
          <a:blip r:embed="rId1"/>
          <a:stretch>
            <a:fillRect/>
          </a:stretch>
        </p:blipFill>
        <p:spPr>
          <a:xfrm>
            <a:off x="-457200" y="-257175"/>
            <a:ext cx="10058400" cy="5657850"/>
          </a:xfrm>
          <a:prstGeom prst="rect">
            <a:avLst/>
          </a:prstGeom>
        </p:spPr>
      </p:pic>
      <p:sp>
        <p:nvSpPr>
          <p:cNvPr id="2" name="标题 1"/>
          <p:cNvSpPr>
            <a:spLocks noGrp="1"/>
          </p:cNvSpPr>
          <p:nvPr>
            <p:ph type="title"/>
          </p:nvPr>
        </p:nvSpPr>
        <p:spPr/>
        <p:txBody>
          <a:bodyPr>
            <a:normAutofit fontScale="90000"/>
          </a:bodyPr>
          <a:p>
            <a:r>
              <a:rPr lang="zh-CN" altLang="en-US" u="sng"/>
              <a:t>电子商务系统</a:t>
            </a:r>
            <a:r>
              <a:rPr lang="zh-CN" altLang="en-US"/>
              <a:t>（刘思宇、吕可鑫）</a:t>
            </a:r>
            <a:endParaRPr lang="zh-CN" altLang="en-US"/>
          </a:p>
        </p:txBody>
      </p:sp>
      <p:sp>
        <p:nvSpPr>
          <p:cNvPr id="3" name="内容占位符 2"/>
          <p:cNvSpPr>
            <a:spLocks noGrp="1"/>
          </p:cNvSpPr>
          <p:nvPr>
            <p:ph idx="1"/>
          </p:nvPr>
        </p:nvSpPr>
        <p:spPr/>
        <p:txBody>
          <a:bodyPr/>
          <a:p>
            <a:pPr marL="0" indent="0">
              <a:buNone/>
            </a:pPr>
            <a:r>
              <a:rPr lang="zh-CN" altLang="en-US"/>
              <a:t>修改密码</a:t>
            </a:r>
            <a:endParaRPr lang="zh-CN" altLang="en-US"/>
          </a:p>
          <a:p>
            <a:pPr marL="0" indent="0">
              <a:buNone/>
            </a:pPr>
            <a:endParaRPr lang="zh-CN" altLang="en-US"/>
          </a:p>
        </p:txBody>
      </p:sp>
      <p:pic>
        <p:nvPicPr>
          <p:cNvPr id="4" name="图片 3"/>
          <p:cNvPicPr>
            <a:picLocks noChangeAspect="1"/>
          </p:cNvPicPr>
          <p:nvPr/>
        </p:nvPicPr>
        <p:blipFill>
          <a:blip r:embed="rId2"/>
          <a:stretch>
            <a:fillRect/>
          </a:stretch>
        </p:blipFill>
        <p:spPr>
          <a:xfrm>
            <a:off x="714375" y="1099820"/>
            <a:ext cx="5926455" cy="3539490"/>
          </a:xfrm>
          <a:prstGeom prst="rect">
            <a:avLst/>
          </a:prstGeom>
        </p:spPr>
      </p:pic>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图片 157" descr="1"/>
          <p:cNvPicPr>
            <a:picLocks noChangeAspect="1"/>
          </p:cNvPicPr>
          <p:nvPr/>
        </p:nvPicPr>
        <p:blipFill>
          <a:blip r:embed="rId1"/>
          <a:stretch>
            <a:fillRect/>
          </a:stretch>
        </p:blipFill>
        <p:spPr>
          <a:xfrm>
            <a:off x="-457200" y="-257175"/>
            <a:ext cx="10058400" cy="5657850"/>
          </a:xfrm>
          <a:prstGeom prst="rect">
            <a:avLst/>
          </a:prstGeom>
        </p:spPr>
      </p:pic>
      <p:grpSp>
        <p:nvGrpSpPr>
          <p:cNvPr id="4" name="组合 3"/>
          <p:cNvGrpSpPr/>
          <p:nvPr/>
        </p:nvGrpSpPr>
        <p:grpSpPr>
          <a:xfrm>
            <a:off x="2459990" y="1312545"/>
            <a:ext cx="3963670" cy="2088515"/>
            <a:chOff x="504825" y="558801"/>
            <a:chExt cx="2665413" cy="1063624"/>
          </a:xfrm>
          <a:solidFill>
            <a:srgbClr val="DA784B"/>
          </a:solidFill>
        </p:grpSpPr>
        <p:sp>
          <p:nvSpPr>
            <p:cNvPr id="5" name="Freeform 5"/>
            <p:cNvSpPr>
              <a:spLocks noEditPoints="1"/>
            </p:cNvSpPr>
            <p:nvPr/>
          </p:nvSpPr>
          <p:spPr bwMode="auto">
            <a:xfrm>
              <a:off x="549275" y="604838"/>
              <a:ext cx="2620963" cy="1003300"/>
            </a:xfrm>
            <a:custGeom>
              <a:avLst/>
              <a:gdLst>
                <a:gd name="T0" fmla="*/ 46 w 174"/>
                <a:gd name="T1" fmla="*/ 26 h 65"/>
                <a:gd name="T2" fmla="*/ 30 w 174"/>
                <a:gd name="T3" fmla="*/ 22 h 65"/>
                <a:gd name="T4" fmla="*/ 4 w 174"/>
                <a:gd name="T5" fmla="*/ 22 h 65"/>
                <a:gd name="T6" fmla="*/ 6 w 174"/>
                <a:gd name="T7" fmla="*/ 18 h 65"/>
                <a:gd name="T8" fmla="*/ 15 w 174"/>
                <a:gd name="T9" fmla="*/ 18 h 65"/>
                <a:gd name="T10" fmla="*/ 25 w 174"/>
                <a:gd name="T11" fmla="*/ 20 h 65"/>
                <a:gd name="T12" fmla="*/ 75 w 174"/>
                <a:gd name="T13" fmla="*/ 13 h 65"/>
                <a:gd name="T14" fmla="*/ 61 w 174"/>
                <a:gd name="T15" fmla="*/ 12 h 65"/>
                <a:gd name="T16" fmla="*/ 46 w 174"/>
                <a:gd name="T17" fmla="*/ 12 h 65"/>
                <a:gd name="T18" fmla="*/ 69 w 174"/>
                <a:gd name="T19" fmla="*/ 8 h 65"/>
                <a:gd name="T20" fmla="*/ 114 w 174"/>
                <a:gd name="T21" fmla="*/ 3 h 65"/>
                <a:gd name="T22" fmla="*/ 131 w 174"/>
                <a:gd name="T23" fmla="*/ 0 h 65"/>
                <a:gd name="T24" fmla="*/ 140 w 174"/>
                <a:gd name="T25" fmla="*/ 8 h 65"/>
                <a:gd name="T26" fmla="*/ 151 w 174"/>
                <a:gd name="T27" fmla="*/ 17 h 65"/>
                <a:gd name="T28" fmla="*/ 155 w 174"/>
                <a:gd name="T29" fmla="*/ 30 h 65"/>
                <a:gd name="T30" fmla="*/ 156 w 174"/>
                <a:gd name="T31" fmla="*/ 35 h 65"/>
                <a:gd name="T32" fmla="*/ 172 w 174"/>
                <a:gd name="T33" fmla="*/ 43 h 65"/>
                <a:gd name="T34" fmla="*/ 160 w 174"/>
                <a:gd name="T35" fmla="*/ 52 h 65"/>
                <a:gd name="T36" fmla="*/ 142 w 174"/>
                <a:gd name="T37" fmla="*/ 53 h 65"/>
                <a:gd name="T38" fmla="*/ 119 w 174"/>
                <a:gd name="T39" fmla="*/ 53 h 65"/>
                <a:gd name="T40" fmla="*/ 118 w 174"/>
                <a:gd name="T41" fmla="*/ 51 h 65"/>
                <a:gd name="T42" fmla="*/ 119 w 174"/>
                <a:gd name="T43" fmla="*/ 49 h 65"/>
                <a:gd name="T44" fmla="*/ 116 w 174"/>
                <a:gd name="T45" fmla="*/ 46 h 65"/>
                <a:gd name="T46" fmla="*/ 68 w 174"/>
                <a:gd name="T47" fmla="*/ 49 h 65"/>
                <a:gd name="T48" fmla="*/ 93 w 174"/>
                <a:gd name="T49" fmla="*/ 51 h 65"/>
                <a:gd name="T50" fmla="*/ 73 w 174"/>
                <a:gd name="T51" fmla="*/ 55 h 65"/>
                <a:gd name="T52" fmla="*/ 26 w 174"/>
                <a:gd name="T53" fmla="*/ 63 h 65"/>
                <a:gd name="T54" fmla="*/ 38 w 174"/>
                <a:gd name="T55" fmla="*/ 59 h 65"/>
                <a:gd name="T56" fmla="*/ 25 w 174"/>
                <a:gd name="T57" fmla="*/ 58 h 65"/>
                <a:gd name="T58" fmla="*/ 15 w 174"/>
                <a:gd name="T59" fmla="*/ 47 h 65"/>
                <a:gd name="T60" fmla="*/ 44 w 174"/>
                <a:gd name="T61" fmla="*/ 39 h 65"/>
                <a:gd name="T62" fmla="*/ 27 w 174"/>
                <a:gd name="T63" fmla="*/ 37 h 65"/>
                <a:gd name="T64" fmla="*/ 57 w 174"/>
                <a:gd name="T65" fmla="*/ 32 h 65"/>
                <a:gd name="T66" fmla="*/ 68 w 174"/>
                <a:gd name="T67" fmla="*/ 30 h 65"/>
                <a:gd name="T68" fmla="*/ 106 w 174"/>
                <a:gd name="T69" fmla="*/ 25 h 65"/>
                <a:gd name="T70" fmla="*/ 69 w 174"/>
                <a:gd name="T71" fmla="*/ 33 h 65"/>
                <a:gd name="T72" fmla="*/ 112 w 174"/>
                <a:gd name="T73" fmla="*/ 35 h 65"/>
                <a:gd name="T74" fmla="*/ 135 w 174"/>
                <a:gd name="T75" fmla="*/ 33 h 65"/>
                <a:gd name="T76" fmla="*/ 124 w 174"/>
                <a:gd name="T77" fmla="*/ 32 h 65"/>
                <a:gd name="T78" fmla="*/ 118 w 174"/>
                <a:gd name="T79" fmla="*/ 29 h 65"/>
                <a:gd name="T80" fmla="*/ 92 w 174"/>
                <a:gd name="T81" fmla="*/ 16 h 65"/>
                <a:gd name="T82" fmla="*/ 85 w 174"/>
                <a:gd name="T83" fmla="*/ 7 h 65"/>
                <a:gd name="T84" fmla="*/ 61 w 174"/>
                <a:gd name="T85" fmla="*/ 40 h 65"/>
                <a:gd name="T86" fmla="*/ 77 w 174"/>
                <a:gd name="T87" fmla="*/ 7 h 65"/>
                <a:gd name="T88" fmla="*/ 121 w 174"/>
                <a:gd name="T89" fmla="*/ 51 h 65"/>
                <a:gd name="T90" fmla="*/ 98 w 174"/>
                <a:gd name="T91" fmla="*/ 29 h 65"/>
                <a:gd name="T92" fmla="*/ 121 w 174"/>
                <a:gd name="T93" fmla="*/ 27 h 65"/>
                <a:gd name="T94" fmla="*/ 67 w 174"/>
                <a:gd name="T95" fmla="*/ 19 h 65"/>
                <a:gd name="T96" fmla="*/ 112 w 174"/>
                <a:gd name="T97" fmla="*/ 22 h 65"/>
                <a:gd name="T98" fmla="*/ 83 w 174"/>
                <a:gd name="T99" fmla="*/ 14 h 65"/>
                <a:gd name="T100" fmla="*/ 34 w 174"/>
                <a:gd name="T101" fmla="*/ 55 h 65"/>
                <a:gd name="T102" fmla="*/ 141 w 174"/>
                <a:gd name="T103" fmla="*/ 21 h 65"/>
                <a:gd name="T104" fmla="*/ 81 w 174"/>
                <a:gd name="T105" fmla="*/ 30 h 65"/>
                <a:gd name="T106" fmla="*/ 119 w 174"/>
                <a:gd name="T107" fmla="*/ 22 h 65"/>
                <a:gd name="T108" fmla="*/ 150 w 174"/>
                <a:gd name="T109" fmla="*/ 16 h 65"/>
                <a:gd name="T110" fmla="*/ 67 w 174"/>
                <a:gd name="T111" fmla="*/ 54 h 65"/>
                <a:gd name="T112" fmla="*/ 44 w 174"/>
                <a:gd name="T113" fmla="*/ 43 h 65"/>
                <a:gd name="T114" fmla="*/ 89 w 174"/>
                <a:gd name="T115" fmla="*/ 9 h 65"/>
                <a:gd name="T116" fmla="*/ 11 w 174"/>
                <a:gd name="T117" fmla="*/ 23 h 65"/>
                <a:gd name="T118" fmla="*/ 83 w 174"/>
                <a:gd name="T119" fmla="*/ 9 h 65"/>
                <a:gd name="T120" fmla="*/ 139 w 174"/>
                <a:gd name="T121" fmla="*/ 13 h 65"/>
                <a:gd name="T122" fmla="*/ 78 w 174"/>
                <a:gd name="T123" fmla="*/ 13 h 65"/>
                <a:gd name="T124" fmla="*/ 39 w 174"/>
                <a:gd name="T125"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65">
                  <a:moveTo>
                    <a:pt x="107" y="22"/>
                  </a:moveTo>
                  <a:cubicBezTo>
                    <a:pt x="107" y="22"/>
                    <a:pt x="106" y="22"/>
                    <a:pt x="105" y="22"/>
                  </a:cubicBezTo>
                  <a:cubicBezTo>
                    <a:pt x="105" y="23"/>
                    <a:pt x="104" y="22"/>
                    <a:pt x="103" y="22"/>
                  </a:cubicBezTo>
                  <a:cubicBezTo>
                    <a:pt x="103" y="22"/>
                    <a:pt x="102" y="22"/>
                    <a:pt x="102" y="23"/>
                  </a:cubicBezTo>
                  <a:cubicBezTo>
                    <a:pt x="101" y="23"/>
                    <a:pt x="100" y="22"/>
                    <a:pt x="99" y="22"/>
                  </a:cubicBezTo>
                  <a:cubicBezTo>
                    <a:pt x="98" y="23"/>
                    <a:pt x="98" y="22"/>
                    <a:pt x="98" y="23"/>
                  </a:cubicBezTo>
                  <a:cubicBezTo>
                    <a:pt x="96" y="23"/>
                    <a:pt x="95" y="23"/>
                    <a:pt x="93" y="23"/>
                  </a:cubicBezTo>
                  <a:cubicBezTo>
                    <a:pt x="93" y="23"/>
                    <a:pt x="92" y="23"/>
                    <a:pt x="91" y="23"/>
                  </a:cubicBezTo>
                  <a:cubicBezTo>
                    <a:pt x="91" y="23"/>
                    <a:pt x="90" y="23"/>
                    <a:pt x="90" y="23"/>
                  </a:cubicBezTo>
                  <a:cubicBezTo>
                    <a:pt x="89" y="23"/>
                    <a:pt x="87" y="24"/>
                    <a:pt x="86" y="23"/>
                  </a:cubicBezTo>
                  <a:cubicBezTo>
                    <a:pt x="85" y="23"/>
                    <a:pt x="84" y="23"/>
                    <a:pt x="84" y="23"/>
                  </a:cubicBezTo>
                  <a:cubicBezTo>
                    <a:pt x="83" y="23"/>
                    <a:pt x="83" y="23"/>
                    <a:pt x="82" y="23"/>
                  </a:cubicBezTo>
                  <a:cubicBezTo>
                    <a:pt x="82" y="23"/>
                    <a:pt x="81" y="23"/>
                    <a:pt x="80" y="23"/>
                  </a:cubicBezTo>
                  <a:cubicBezTo>
                    <a:pt x="80" y="23"/>
                    <a:pt x="79" y="23"/>
                    <a:pt x="78" y="23"/>
                  </a:cubicBezTo>
                  <a:cubicBezTo>
                    <a:pt x="77" y="23"/>
                    <a:pt x="76" y="23"/>
                    <a:pt x="75" y="23"/>
                  </a:cubicBezTo>
                  <a:cubicBezTo>
                    <a:pt x="75" y="23"/>
                    <a:pt x="74" y="23"/>
                    <a:pt x="74" y="23"/>
                  </a:cubicBezTo>
                  <a:cubicBezTo>
                    <a:pt x="73" y="23"/>
                    <a:pt x="72" y="23"/>
                    <a:pt x="72" y="23"/>
                  </a:cubicBezTo>
                  <a:cubicBezTo>
                    <a:pt x="71" y="23"/>
                    <a:pt x="71" y="23"/>
                    <a:pt x="71" y="24"/>
                  </a:cubicBezTo>
                  <a:cubicBezTo>
                    <a:pt x="69" y="24"/>
                    <a:pt x="67" y="24"/>
                    <a:pt x="65" y="24"/>
                  </a:cubicBezTo>
                  <a:cubicBezTo>
                    <a:pt x="65" y="24"/>
                    <a:pt x="64" y="24"/>
                    <a:pt x="64" y="24"/>
                  </a:cubicBezTo>
                  <a:cubicBezTo>
                    <a:pt x="63" y="24"/>
                    <a:pt x="61" y="24"/>
                    <a:pt x="59" y="25"/>
                  </a:cubicBezTo>
                  <a:cubicBezTo>
                    <a:pt x="58" y="25"/>
                    <a:pt x="57" y="25"/>
                    <a:pt x="55" y="25"/>
                  </a:cubicBezTo>
                  <a:cubicBezTo>
                    <a:pt x="54" y="26"/>
                    <a:pt x="52" y="25"/>
                    <a:pt x="50" y="26"/>
                  </a:cubicBezTo>
                  <a:cubicBezTo>
                    <a:pt x="49" y="26"/>
                    <a:pt x="48" y="26"/>
                    <a:pt x="46" y="26"/>
                  </a:cubicBezTo>
                  <a:cubicBezTo>
                    <a:pt x="46" y="26"/>
                    <a:pt x="46" y="26"/>
                    <a:pt x="46" y="26"/>
                  </a:cubicBezTo>
                  <a:cubicBezTo>
                    <a:pt x="45" y="26"/>
                    <a:pt x="44" y="26"/>
                    <a:pt x="43" y="26"/>
                  </a:cubicBezTo>
                  <a:cubicBezTo>
                    <a:pt x="42" y="26"/>
                    <a:pt x="41" y="26"/>
                    <a:pt x="40" y="26"/>
                  </a:cubicBezTo>
                  <a:cubicBezTo>
                    <a:pt x="39" y="26"/>
                    <a:pt x="38" y="26"/>
                    <a:pt x="37" y="27"/>
                  </a:cubicBezTo>
                  <a:cubicBezTo>
                    <a:pt x="36" y="27"/>
                    <a:pt x="36" y="26"/>
                    <a:pt x="35" y="26"/>
                  </a:cubicBezTo>
                  <a:cubicBezTo>
                    <a:pt x="35" y="26"/>
                    <a:pt x="34" y="26"/>
                    <a:pt x="34" y="26"/>
                  </a:cubicBezTo>
                  <a:cubicBezTo>
                    <a:pt x="34" y="26"/>
                    <a:pt x="33" y="26"/>
                    <a:pt x="33" y="26"/>
                  </a:cubicBezTo>
                  <a:cubicBezTo>
                    <a:pt x="32" y="26"/>
                    <a:pt x="31" y="26"/>
                    <a:pt x="31" y="25"/>
                  </a:cubicBezTo>
                  <a:cubicBezTo>
                    <a:pt x="30" y="25"/>
                    <a:pt x="30" y="25"/>
                    <a:pt x="30" y="24"/>
                  </a:cubicBezTo>
                  <a:cubicBezTo>
                    <a:pt x="30" y="24"/>
                    <a:pt x="30" y="24"/>
                    <a:pt x="30" y="24"/>
                  </a:cubicBezTo>
                  <a:cubicBezTo>
                    <a:pt x="31" y="24"/>
                    <a:pt x="32" y="24"/>
                    <a:pt x="33" y="24"/>
                  </a:cubicBezTo>
                  <a:cubicBezTo>
                    <a:pt x="34" y="24"/>
                    <a:pt x="35" y="24"/>
                    <a:pt x="36" y="24"/>
                  </a:cubicBezTo>
                  <a:cubicBezTo>
                    <a:pt x="37" y="24"/>
                    <a:pt x="39" y="24"/>
                    <a:pt x="41" y="23"/>
                  </a:cubicBezTo>
                  <a:cubicBezTo>
                    <a:pt x="41" y="23"/>
                    <a:pt x="42" y="23"/>
                    <a:pt x="43" y="23"/>
                  </a:cubicBezTo>
                  <a:cubicBezTo>
                    <a:pt x="43" y="23"/>
                    <a:pt x="43" y="23"/>
                    <a:pt x="43" y="23"/>
                  </a:cubicBezTo>
                  <a:cubicBezTo>
                    <a:pt x="43" y="22"/>
                    <a:pt x="43" y="23"/>
                    <a:pt x="43" y="23"/>
                  </a:cubicBezTo>
                  <a:cubicBezTo>
                    <a:pt x="41" y="23"/>
                    <a:pt x="40" y="23"/>
                    <a:pt x="38" y="23"/>
                  </a:cubicBezTo>
                  <a:cubicBezTo>
                    <a:pt x="38" y="23"/>
                    <a:pt x="38" y="23"/>
                    <a:pt x="37" y="22"/>
                  </a:cubicBezTo>
                  <a:cubicBezTo>
                    <a:pt x="37" y="22"/>
                    <a:pt x="37" y="22"/>
                    <a:pt x="37" y="22"/>
                  </a:cubicBezTo>
                  <a:cubicBezTo>
                    <a:pt x="38" y="22"/>
                    <a:pt x="38" y="22"/>
                    <a:pt x="38" y="22"/>
                  </a:cubicBezTo>
                  <a:cubicBezTo>
                    <a:pt x="38" y="22"/>
                    <a:pt x="38" y="22"/>
                    <a:pt x="37" y="22"/>
                  </a:cubicBezTo>
                  <a:cubicBezTo>
                    <a:pt x="37" y="22"/>
                    <a:pt x="37" y="22"/>
                    <a:pt x="36" y="22"/>
                  </a:cubicBezTo>
                  <a:cubicBezTo>
                    <a:pt x="36" y="22"/>
                    <a:pt x="35" y="23"/>
                    <a:pt x="35" y="22"/>
                  </a:cubicBezTo>
                  <a:cubicBezTo>
                    <a:pt x="35" y="22"/>
                    <a:pt x="35" y="22"/>
                    <a:pt x="35" y="22"/>
                  </a:cubicBezTo>
                  <a:cubicBezTo>
                    <a:pt x="34" y="22"/>
                    <a:pt x="34" y="22"/>
                    <a:pt x="33" y="22"/>
                  </a:cubicBezTo>
                  <a:cubicBezTo>
                    <a:pt x="32" y="22"/>
                    <a:pt x="31" y="22"/>
                    <a:pt x="30" y="22"/>
                  </a:cubicBezTo>
                  <a:cubicBezTo>
                    <a:pt x="29" y="22"/>
                    <a:pt x="28" y="22"/>
                    <a:pt x="27" y="22"/>
                  </a:cubicBezTo>
                  <a:cubicBezTo>
                    <a:pt x="26" y="23"/>
                    <a:pt x="26" y="23"/>
                    <a:pt x="25" y="23"/>
                  </a:cubicBezTo>
                  <a:cubicBezTo>
                    <a:pt x="24" y="23"/>
                    <a:pt x="23" y="23"/>
                    <a:pt x="22" y="23"/>
                  </a:cubicBezTo>
                  <a:cubicBezTo>
                    <a:pt x="22" y="23"/>
                    <a:pt x="21" y="23"/>
                    <a:pt x="21" y="23"/>
                  </a:cubicBezTo>
                  <a:cubicBezTo>
                    <a:pt x="19" y="23"/>
                    <a:pt x="18" y="23"/>
                    <a:pt x="16" y="24"/>
                  </a:cubicBezTo>
                  <a:cubicBezTo>
                    <a:pt x="16" y="24"/>
                    <a:pt x="15" y="24"/>
                    <a:pt x="15" y="24"/>
                  </a:cubicBezTo>
                  <a:cubicBezTo>
                    <a:pt x="14" y="25"/>
                    <a:pt x="13" y="25"/>
                    <a:pt x="12" y="26"/>
                  </a:cubicBezTo>
                  <a:cubicBezTo>
                    <a:pt x="12" y="26"/>
                    <a:pt x="11" y="26"/>
                    <a:pt x="11" y="26"/>
                  </a:cubicBezTo>
                  <a:cubicBezTo>
                    <a:pt x="10" y="27"/>
                    <a:pt x="9" y="28"/>
                    <a:pt x="8" y="29"/>
                  </a:cubicBezTo>
                  <a:cubicBezTo>
                    <a:pt x="8" y="29"/>
                    <a:pt x="8" y="29"/>
                    <a:pt x="8" y="29"/>
                  </a:cubicBezTo>
                  <a:cubicBezTo>
                    <a:pt x="8" y="29"/>
                    <a:pt x="7" y="28"/>
                    <a:pt x="7" y="28"/>
                  </a:cubicBezTo>
                  <a:cubicBezTo>
                    <a:pt x="8" y="28"/>
                    <a:pt x="8" y="28"/>
                    <a:pt x="8" y="28"/>
                  </a:cubicBezTo>
                  <a:cubicBezTo>
                    <a:pt x="8" y="28"/>
                    <a:pt x="7" y="28"/>
                    <a:pt x="7" y="28"/>
                  </a:cubicBezTo>
                  <a:cubicBezTo>
                    <a:pt x="7" y="28"/>
                    <a:pt x="7" y="28"/>
                    <a:pt x="6" y="28"/>
                  </a:cubicBezTo>
                  <a:cubicBezTo>
                    <a:pt x="6" y="28"/>
                    <a:pt x="6" y="28"/>
                    <a:pt x="5" y="29"/>
                  </a:cubicBezTo>
                  <a:cubicBezTo>
                    <a:pt x="5" y="29"/>
                    <a:pt x="5" y="29"/>
                    <a:pt x="5" y="28"/>
                  </a:cubicBezTo>
                  <a:cubicBezTo>
                    <a:pt x="5" y="28"/>
                    <a:pt x="4" y="28"/>
                    <a:pt x="4" y="28"/>
                  </a:cubicBezTo>
                  <a:cubicBezTo>
                    <a:pt x="4" y="29"/>
                    <a:pt x="4" y="28"/>
                    <a:pt x="4" y="28"/>
                  </a:cubicBezTo>
                  <a:cubicBezTo>
                    <a:pt x="4" y="27"/>
                    <a:pt x="3" y="26"/>
                    <a:pt x="4" y="26"/>
                  </a:cubicBezTo>
                  <a:cubicBezTo>
                    <a:pt x="4" y="26"/>
                    <a:pt x="4" y="26"/>
                    <a:pt x="4" y="26"/>
                  </a:cubicBezTo>
                  <a:cubicBezTo>
                    <a:pt x="5" y="25"/>
                    <a:pt x="5" y="25"/>
                    <a:pt x="5" y="25"/>
                  </a:cubicBezTo>
                  <a:cubicBezTo>
                    <a:pt x="5" y="25"/>
                    <a:pt x="5" y="24"/>
                    <a:pt x="5" y="24"/>
                  </a:cubicBezTo>
                  <a:cubicBezTo>
                    <a:pt x="5" y="24"/>
                    <a:pt x="5" y="24"/>
                    <a:pt x="5" y="24"/>
                  </a:cubicBezTo>
                  <a:cubicBezTo>
                    <a:pt x="5" y="25"/>
                    <a:pt x="4" y="24"/>
                    <a:pt x="4" y="24"/>
                  </a:cubicBezTo>
                  <a:cubicBezTo>
                    <a:pt x="4" y="23"/>
                    <a:pt x="4" y="23"/>
                    <a:pt x="4" y="22"/>
                  </a:cubicBezTo>
                  <a:cubicBezTo>
                    <a:pt x="5" y="22"/>
                    <a:pt x="5" y="22"/>
                    <a:pt x="5" y="23"/>
                  </a:cubicBezTo>
                  <a:cubicBezTo>
                    <a:pt x="5" y="23"/>
                    <a:pt x="5" y="23"/>
                    <a:pt x="5" y="23"/>
                  </a:cubicBezTo>
                  <a:cubicBezTo>
                    <a:pt x="5" y="23"/>
                    <a:pt x="6" y="23"/>
                    <a:pt x="6" y="23"/>
                  </a:cubicBezTo>
                  <a:cubicBezTo>
                    <a:pt x="6" y="23"/>
                    <a:pt x="7" y="23"/>
                    <a:pt x="7" y="23"/>
                  </a:cubicBezTo>
                  <a:cubicBezTo>
                    <a:pt x="8" y="23"/>
                    <a:pt x="9" y="23"/>
                    <a:pt x="10" y="22"/>
                  </a:cubicBezTo>
                  <a:cubicBezTo>
                    <a:pt x="10" y="22"/>
                    <a:pt x="11" y="22"/>
                    <a:pt x="11" y="22"/>
                  </a:cubicBezTo>
                  <a:cubicBezTo>
                    <a:pt x="10" y="21"/>
                    <a:pt x="10" y="21"/>
                    <a:pt x="10" y="21"/>
                  </a:cubicBezTo>
                  <a:cubicBezTo>
                    <a:pt x="10" y="21"/>
                    <a:pt x="10" y="21"/>
                    <a:pt x="10" y="21"/>
                  </a:cubicBezTo>
                  <a:cubicBezTo>
                    <a:pt x="10" y="21"/>
                    <a:pt x="10" y="21"/>
                    <a:pt x="10" y="21"/>
                  </a:cubicBezTo>
                  <a:cubicBezTo>
                    <a:pt x="10" y="21"/>
                    <a:pt x="11" y="21"/>
                    <a:pt x="11" y="21"/>
                  </a:cubicBezTo>
                  <a:cubicBezTo>
                    <a:pt x="11" y="21"/>
                    <a:pt x="11" y="21"/>
                    <a:pt x="11" y="20"/>
                  </a:cubicBezTo>
                  <a:cubicBezTo>
                    <a:pt x="12" y="20"/>
                    <a:pt x="12" y="20"/>
                    <a:pt x="12" y="20"/>
                  </a:cubicBezTo>
                  <a:cubicBezTo>
                    <a:pt x="12" y="19"/>
                    <a:pt x="11" y="20"/>
                    <a:pt x="11" y="20"/>
                  </a:cubicBezTo>
                  <a:cubicBezTo>
                    <a:pt x="10" y="20"/>
                    <a:pt x="10" y="20"/>
                    <a:pt x="9" y="21"/>
                  </a:cubicBezTo>
                  <a:cubicBezTo>
                    <a:pt x="9" y="21"/>
                    <a:pt x="9" y="21"/>
                    <a:pt x="9" y="21"/>
                  </a:cubicBezTo>
                  <a:cubicBezTo>
                    <a:pt x="8" y="20"/>
                    <a:pt x="7" y="21"/>
                    <a:pt x="7" y="20"/>
                  </a:cubicBezTo>
                  <a:cubicBezTo>
                    <a:pt x="6" y="20"/>
                    <a:pt x="5" y="20"/>
                    <a:pt x="4" y="20"/>
                  </a:cubicBezTo>
                  <a:cubicBezTo>
                    <a:pt x="3" y="20"/>
                    <a:pt x="3" y="20"/>
                    <a:pt x="2" y="20"/>
                  </a:cubicBezTo>
                  <a:cubicBezTo>
                    <a:pt x="2" y="20"/>
                    <a:pt x="1" y="20"/>
                    <a:pt x="1" y="20"/>
                  </a:cubicBezTo>
                  <a:cubicBezTo>
                    <a:pt x="1" y="20"/>
                    <a:pt x="0" y="20"/>
                    <a:pt x="0" y="20"/>
                  </a:cubicBezTo>
                  <a:cubicBezTo>
                    <a:pt x="0" y="20"/>
                    <a:pt x="0" y="20"/>
                    <a:pt x="0" y="20"/>
                  </a:cubicBezTo>
                  <a:cubicBezTo>
                    <a:pt x="1" y="20"/>
                    <a:pt x="1" y="20"/>
                    <a:pt x="2" y="19"/>
                  </a:cubicBezTo>
                  <a:cubicBezTo>
                    <a:pt x="3" y="19"/>
                    <a:pt x="4" y="19"/>
                    <a:pt x="5" y="18"/>
                  </a:cubicBezTo>
                  <a:cubicBezTo>
                    <a:pt x="6" y="18"/>
                    <a:pt x="6" y="18"/>
                    <a:pt x="6" y="18"/>
                  </a:cubicBezTo>
                  <a:cubicBezTo>
                    <a:pt x="6" y="18"/>
                    <a:pt x="6" y="18"/>
                    <a:pt x="6" y="18"/>
                  </a:cubicBezTo>
                  <a:cubicBezTo>
                    <a:pt x="6" y="17"/>
                    <a:pt x="6" y="17"/>
                    <a:pt x="6" y="17"/>
                  </a:cubicBezTo>
                  <a:cubicBezTo>
                    <a:pt x="5" y="17"/>
                    <a:pt x="5" y="18"/>
                    <a:pt x="5" y="18"/>
                  </a:cubicBezTo>
                  <a:cubicBezTo>
                    <a:pt x="4" y="18"/>
                    <a:pt x="4" y="18"/>
                    <a:pt x="4" y="17"/>
                  </a:cubicBezTo>
                  <a:cubicBezTo>
                    <a:pt x="4" y="17"/>
                    <a:pt x="4" y="17"/>
                    <a:pt x="4" y="17"/>
                  </a:cubicBezTo>
                  <a:cubicBezTo>
                    <a:pt x="5" y="17"/>
                    <a:pt x="5" y="16"/>
                    <a:pt x="6" y="16"/>
                  </a:cubicBezTo>
                  <a:cubicBezTo>
                    <a:pt x="7" y="16"/>
                    <a:pt x="8" y="16"/>
                    <a:pt x="9" y="15"/>
                  </a:cubicBezTo>
                  <a:cubicBezTo>
                    <a:pt x="9" y="15"/>
                    <a:pt x="9" y="15"/>
                    <a:pt x="10" y="15"/>
                  </a:cubicBezTo>
                  <a:cubicBezTo>
                    <a:pt x="10" y="15"/>
                    <a:pt x="11" y="15"/>
                    <a:pt x="12" y="15"/>
                  </a:cubicBezTo>
                  <a:cubicBezTo>
                    <a:pt x="12" y="15"/>
                    <a:pt x="12" y="15"/>
                    <a:pt x="12" y="15"/>
                  </a:cubicBezTo>
                  <a:cubicBezTo>
                    <a:pt x="12" y="15"/>
                    <a:pt x="12" y="16"/>
                    <a:pt x="12" y="16"/>
                  </a:cubicBezTo>
                  <a:cubicBezTo>
                    <a:pt x="11" y="16"/>
                    <a:pt x="11" y="16"/>
                    <a:pt x="11" y="16"/>
                  </a:cubicBezTo>
                  <a:cubicBezTo>
                    <a:pt x="11" y="16"/>
                    <a:pt x="11" y="16"/>
                    <a:pt x="11" y="16"/>
                  </a:cubicBezTo>
                  <a:cubicBezTo>
                    <a:pt x="11" y="16"/>
                    <a:pt x="11" y="16"/>
                    <a:pt x="11" y="16"/>
                  </a:cubicBezTo>
                  <a:cubicBezTo>
                    <a:pt x="12" y="16"/>
                    <a:pt x="12" y="16"/>
                    <a:pt x="13" y="16"/>
                  </a:cubicBezTo>
                  <a:cubicBezTo>
                    <a:pt x="14" y="16"/>
                    <a:pt x="14" y="16"/>
                    <a:pt x="15" y="15"/>
                  </a:cubicBezTo>
                  <a:cubicBezTo>
                    <a:pt x="15" y="15"/>
                    <a:pt x="15" y="15"/>
                    <a:pt x="15" y="15"/>
                  </a:cubicBezTo>
                  <a:cubicBezTo>
                    <a:pt x="16" y="16"/>
                    <a:pt x="17" y="15"/>
                    <a:pt x="19" y="15"/>
                  </a:cubicBezTo>
                  <a:cubicBezTo>
                    <a:pt x="19" y="15"/>
                    <a:pt x="19" y="15"/>
                    <a:pt x="19" y="15"/>
                  </a:cubicBezTo>
                  <a:cubicBezTo>
                    <a:pt x="19" y="15"/>
                    <a:pt x="19" y="15"/>
                    <a:pt x="19" y="15"/>
                  </a:cubicBezTo>
                  <a:cubicBezTo>
                    <a:pt x="18" y="15"/>
                    <a:pt x="18" y="15"/>
                    <a:pt x="18" y="15"/>
                  </a:cubicBezTo>
                  <a:cubicBezTo>
                    <a:pt x="17" y="15"/>
                    <a:pt x="16" y="16"/>
                    <a:pt x="15" y="16"/>
                  </a:cubicBezTo>
                  <a:cubicBezTo>
                    <a:pt x="14" y="16"/>
                    <a:pt x="14" y="16"/>
                    <a:pt x="14" y="17"/>
                  </a:cubicBezTo>
                  <a:cubicBezTo>
                    <a:pt x="14" y="17"/>
                    <a:pt x="14" y="18"/>
                    <a:pt x="15" y="18"/>
                  </a:cubicBezTo>
                  <a:cubicBezTo>
                    <a:pt x="15" y="18"/>
                    <a:pt x="15" y="18"/>
                    <a:pt x="15" y="18"/>
                  </a:cubicBezTo>
                  <a:cubicBezTo>
                    <a:pt x="15" y="18"/>
                    <a:pt x="15" y="18"/>
                    <a:pt x="15" y="18"/>
                  </a:cubicBezTo>
                  <a:cubicBezTo>
                    <a:pt x="14" y="18"/>
                    <a:pt x="13" y="19"/>
                    <a:pt x="13" y="19"/>
                  </a:cubicBezTo>
                  <a:cubicBezTo>
                    <a:pt x="13" y="19"/>
                    <a:pt x="12" y="19"/>
                    <a:pt x="12" y="20"/>
                  </a:cubicBezTo>
                  <a:cubicBezTo>
                    <a:pt x="12" y="20"/>
                    <a:pt x="13" y="20"/>
                    <a:pt x="13" y="20"/>
                  </a:cubicBezTo>
                  <a:cubicBezTo>
                    <a:pt x="14" y="20"/>
                    <a:pt x="15" y="19"/>
                    <a:pt x="16" y="19"/>
                  </a:cubicBezTo>
                  <a:cubicBezTo>
                    <a:pt x="16" y="19"/>
                    <a:pt x="16" y="19"/>
                    <a:pt x="17" y="19"/>
                  </a:cubicBezTo>
                  <a:cubicBezTo>
                    <a:pt x="17" y="19"/>
                    <a:pt x="17" y="19"/>
                    <a:pt x="17" y="19"/>
                  </a:cubicBezTo>
                  <a:cubicBezTo>
                    <a:pt x="18" y="19"/>
                    <a:pt x="20" y="18"/>
                    <a:pt x="21" y="18"/>
                  </a:cubicBezTo>
                  <a:cubicBezTo>
                    <a:pt x="21" y="18"/>
                    <a:pt x="21" y="18"/>
                    <a:pt x="21" y="18"/>
                  </a:cubicBezTo>
                  <a:cubicBezTo>
                    <a:pt x="21" y="18"/>
                    <a:pt x="21" y="18"/>
                    <a:pt x="21" y="18"/>
                  </a:cubicBezTo>
                  <a:cubicBezTo>
                    <a:pt x="21" y="18"/>
                    <a:pt x="20" y="18"/>
                    <a:pt x="20" y="18"/>
                  </a:cubicBezTo>
                  <a:cubicBezTo>
                    <a:pt x="20" y="18"/>
                    <a:pt x="20" y="18"/>
                    <a:pt x="21" y="18"/>
                  </a:cubicBezTo>
                  <a:cubicBezTo>
                    <a:pt x="21" y="18"/>
                    <a:pt x="21" y="17"/>
                    <a:pt x="22" y="18"/>
                  </a:cubicBezTo>
                  <a:cubicBezTo>
                    <a:pt x="21" y="18"/>
                    <a:pt x="21" y="18"/>
                    <a:pt x="21" y="19"/>
                  </a:cubicBezTo>
                  <a:cubicBezTo>
                    <a:pt x="20" y="19"/>
                    <a:pt x="20" y="19"/>
                    <a:pt x="20" y="19"/>
                  </a:cubicBezTo>
                  <a:cubicBezTo>
                    <a:pt x="20" y="19"/>
                    <a:pt x="19" y="19"/>
                    <a:pt x="20" y="19"/>
                  </a:cubicBezTo>
                  <a:cubicBezTo>
                    <a:pt x="20" y="20"/>
                    <a:pt x="20" y="20"/>
                    <a:pt x="20" y="20"/>
                  </a:cubicBezTo>
                  <a:cubicBezTo>
                    <a:pt x="22" y="20"/>
                    <a:pt x="23" y="19"/>
                    <a:pt x="25" y="19"/>
                  </a:cubicBezTo>
                  <a:cubicBezTo>
                    <a:pt x="25" y="19"/>
                    <a:pt x="26" y="19"/>
                    <a:pt x="27" y="19"/>
                  </a:cubicBezTo>
                  <a:cubicBezTo>
                    <a:pt x="27" y="19"/>
                    <a:pt x="27" y="19"/>
                    <a:pt x="27" y="19"/>
                  </a:cubicBezTo>
                  <a:cubicBezTo>
                    <a:pt x="27" y="19"/>
                    <a:pt x="27" y="19"/>
                    <a:pt x="27" y="19"/>
                  </a:cubicBezTo>
                  <a:cubicBezTo>
                    <a:pt x="26" y="19"/>
                    <a:pt x="25" y="19"/>
                    <a:pt x="25" y="20"/>
                  </a:cubicBezTo>
                  <a:cubicBezTo>
                    <a:pt x="24" y="19"/>
                    <a:pt x="24" y="19"/>
                    <a:pt x="24" y="19"/>
                  </a:cubicBezTo>
                  <a:cubicBezTo>
                    <a:pt x="24" y="20"/>
                    <a:pt x="24" y="20"/>
                    <a:pt x="24" y="20"/>
                  </a:cubicBezTo>
                  <a:cubicBezTo>
                    <a:pt x="24" y="20"/>
                    <a:pt x="24" y="20"/>
                    <a:pt x="24" y="20"/>
                  </a:cubicBezTo>
                  <a:cubicBezTo>
                    <a:pt x="24" y="20"/>
                    <a:pt x="25" y="20"/>
                    <a:pt x="25" y="20"/>
                  </a:cubicBezTo>
                  <a:cubicBezTo>
                    <a:pt x="25" y="20"/>
                    <a:pt x="25" y="20"/>
                    <a:pt x="25" y="20"/>
                  </a:cubicBezTo>
                  <a:cubicBezTo>
                    <a:pt x="26" y="20"/>
                    <a:pt x="26" y="19"/>
                    <a:pt x="27" y="19"/>
                  </a:cubicBezTo>
                  <a:cubicBezTo>
                    <a:pt x="27" y="19"/>
                    <a:pt x="28" y="19"/>
                    <a:pt x="27" y="19"/>
                  </a:cubicBezTo>
                  <a:cubicBezTo>
                    <a:pt x="27" y="19"/>
                    <a:pt x="28" y="19"/>
                    <a:pt x="28" y="19"/>
                  </a:cubicBezTo>
                  <a:cubicBezTo>
                    <a:pt x="28" y="19"/>
                    <a:pt x="28" y="19"/>
                    <a:pt x="28" y="19"/>
                  </a:cubicBezTo>
                  <a:cubicBezTo>
                    <a:pt x="28" y="19"/>
                    <a:pt x="29" y="19"/>
                    <a:pt x="29" y="19"/>
                  </a:cubicBezTo>
                  <a:cubicBezTo>
                    <a:pt x="30" y="18"/>
                    <a:pt x="32" y="19"/>
                    <a:pt x="33" y="18"/>
                  </a:cubicBezTo>
                  <a:cubicBezTo>
                    <a:pt x="35" y="18"/>
                    <a:pt x="36" y="18"/>
                    <a:pt x="38" y="18"/>
                  </a:cubicBezTo>
                  <a:cubicBezTo>
                    <a:pt x="40" y="17"/>
                    <a:pt x="42" y="17"/>
                    <a:pt x="43" y="17"/>
                  </a:cubicBezTo>
                  <a:cubicBezTo>
                    <a:pt x="44" y="17"/>
                    <a:pt x="45" y="17"/>
                    <a:pt x="46" y="17"/>
                  </a:cubicBezTo>
                  <a:cubicBezTo>
                    <a:pt x="47" y="17"/>
                    <a:pt x="48" y="17"/>
                    <a:pt x="49" y="16"/>
                  </a:cubicBezTo>
                  <a:cubicBezTo>
                    <a:pt x="50" y="16"/>
                    <a:pt x="51" y="16"/>
                    <a:pt x="53" y="16"/>
                  </a:cubicBezTo>
                  <a:cubicBezTo>
                    <a:pt x="54" y="16"/>
                    <a:pt x="56" y="16"/>
                    <a:pt x="57" y="15"/>
                  </a:cubicBezTo>
                  <a:cubicBezTo>
                    <a:pt x="58" y="15"/>
                    <a:pt x="58" y="15"/>
                    <a:pt x="58" y="16"/>
                  </a:cubicBezTo>
                  <a:cubicBezTo>
                    <a:pt x="59" y="16"/>
                    <a:pt x="59" y="16"/>
                    <a:pt x="59" y="16"/>
                  </a:cubicBezTo>
                  <a:cubicBezTo>
                    <a:pt x="60" y="15"/>
                    <a:pt x="61" y="15"/>
                    <a:pt x="61" y="15"/>
                  </a:cubicBezTo>
                  <a:cubicBezTo>
                    <a:pt x="62" y="15"/>
                    <a:pt x="63" y="15"/>
                    <a:pt x="63" y="15"/>
                  </a:cubicBezTo>
                  <a:cubicBezTo>
                    <a:pt x="64" y="15"/>
                    <a:pt x="64" y="15"/>
                    <a:pt x="64" y="15"/>
                  </a:cubicBezTo>
                  <a:cubicBezTo>
                    <a:pt x="65" y="14"/>
                    <a:pt x="66" y="15"/>
                    <a:pt x="67" y="14"/>
                  </a:cubicBezTo>
                  <a:cubicBezTo>
                    <a:pt x="68" y="14"/>
                    <a:pt x="69" y="14"/>
                    <a:pt x="70" y="14"/>
                  </a:cubicBezTo>
                  <a:cubicBezTo>
                    <a:pt x="71" y="14"/>
                    <a:pt x="73" y="14"/>
                    <a:pt x="75" y="14"/>
                  </a:cubicBezTo>
                  <a:cubicBezTo>
                    <a:pt x="75" y="13"/>
                    <a:pt x="76" y="13"/>
                    <a:pt x="77" y="13"/>
                  </a:cubicBezTo>
                  <a:cubicBezTo>
                    <a:pt x="77" y="13"/>
                    <a:pt x="77" y="13"/>
                    <a:pt x="77" y="13"/>
                  </a:cubicBezTo>
                  <a:cubicBezTo>
                    <a:pt x="77" y="13"/>
                    <a:pt x="77" y="13"/>
                    <a:pt x="77" y="13"/>
                  </a:cubicBezTo>
                  <a:cubicBezTo>
                    <a:pt x="76" y="13"/>
                    <a:pt x="76" y="13"/>
                    <a:pt x="75" y="13"/>
                  </a:cubicBezTo>
                  <a:cubicBezTo>
                    <a:pt x="75" y="13"/>
                    <a:pt x="75" y="13"/>
                    <a:pt x="75" y="13"/>
                  </a:cubicBezTo>
                  <a:cubicBezTo>
                    <a:pt x="74" y="12"/>
                    <a:pt x="73" y="13"/>
                    <a:pt x="72" y="12"/>
                  </a:cubicBezTo>
                  <a:cubicBezTo>
                    <a:pt x="72" y="12"/>
                    <a:pt x="72" y="12"/>
                    <a:pt x="72" y="12"/>
                  </a:cubicBezTo>
                  <a:cubicBezTo>
                    <a:pt x="72" y="12"/>
                    <a:pt x="72" y="12"/>
                    <a:pt x="72" y="12"/>
                  </a:cubicBezTo>
                  <a:cubicBezTo>
                    <a:pt x="73" y="12"/>
                    <a:pt x="73" y="12"/>
                    <a:pt x="73" y="12"/>
                  </a:cubicBezTo>
                  <a:cubicBezTo>
                    <a:pt x="73" y="11"/>
                    <a:pt x="73" y="11"/>
                    <a:pt x="72" y="11"/>
                  </a:cubicBezTo>
                  <a:cubicBezTo>
                    <a:pt x="72" y="11"/>
                    <a:pt x="72" y="11"/>
                    <a:pt x="72" y="11"/>
                  </a:cubicBezTo>
                  <a:cubicBezTo>
                    <a:pt x="72" y="11"/>
                    <a:pt x="72" y="11"/>
                    <a:pt x="72" y="11"/>
                  </a:cubicBezTo>
                  <a:cubicBezTo>
                    <a:pt x="73" y="11"/>
                    <a:pt x="73" y="11"/>
                    <a:pt x="73" y="11"/>
                  </a:cubicBezTo>
                  <a:cubicBezTo>
                    <a:pt x="73" y="11"/>
                    <a:pt x="72" y="11"/>
                    <a:pt x="72" y="11"/>
                  </a:cubicBezTo>
                  <a:cubicBezTo>
                    <a:pt x="71" y="11"/>
                    <a:pt x="70" y="11"/>
                    <a:pt x="68" y="11"/>
                  </a:cubicBezTo>
                  <a:cubicBezTo>
                    <a:pt x="68" y="11"/>
                    <a:pt x="68" y="11"/>
                    <a:pt x="68" y="12"/>
                  </a:cubicBezTo>
                  <a:cubicBezTo>
                    <a:pt x="68" y="12"/>
                    <a:pt x="68" y="12"/>
                    <a:pt x="68" y="12"/>
                  </a:cubicBezTo>
                  <a:cubicBezTo>
                    <a:pt x="68" y="12"/>
                    <a:pt x="67" y="12"/>
                    <a:pt x="67" y="12"/>
                  </a:cubicBezTo>
                  <a:cubicBezTo>
                    <a:pt x="66" y="12"/>
                    <a:pt x="66" y="12"/>
                    <a:pt x="66" y="12"/>
                  </a:cubicBezTo>
                  <a:cubicBezTo>
                    <a:pt x="66" y="12"/>
                    <a:pt x="65" y="12"/>
                    <a:pt x="65" y="12"/>
                  </a:cubicBezTo>
                  <a:cubicBezTo>
                    <a:pt x="65" y="12"/>
                    <a:pt x="64" y="12"/>
                    <a:pt x="64" y="12"/>
                  </a:cubicBezTo>
                  <a:cubicBezTo>
                    <a:pt x="64" y="13"/>
                    <a:pt x="63" y="13"/>
                    <a:pt x="63" y="13"/>
                  </a:cubicBezTo>
                  <a:cubicBezTo>
                    <a:pt x="62" y="13"/>
                    <a:pt x="62" y="13"/>
                    <a:pt x="61" y="13"/>
                  </a:cubicBezTo>
                  <a:cubicBezTo>
                    <a:pt x="61" y="13"/>
                    <a:pt x="61" y="13"/>
                    <a:pt x="61" y="13"/>
                  </a:cubicBezTo>
                  <a:cubicBezTo>
                    <a:pt x="62" y="12"/>
                    <a:pt x="62" y="12"/>
                    <a:pt x="63" y="12"/>
                  </a:cubicBezTo>
                  <a:cubicBezTo>
                    <a:pt x="63" y="12"/>
                    <a:pt x="63" y="12"/>
                    <a:pt x="63" y="12"/>
                  </a:cubicBezTo>
                  <a:cubicBezTo>
                    <a:pt x="63" y="12"/>
                    <a:pt x="63" y="12"/>
                    <a:pt x="63" y="12"/>
                  </a:cubicBezTo>
                  <a:cubicBezTo>
                    <a:pt x="62" y="12"/>
                    <a:pt x="62" y="12"/>
                    <a:pt x="61" y="12"/>
                  </a:cubicBezTo>
                  <a:cubicBezTo>
                    <a:pt x="61" y="12"/>
                    <a:pt x="61" y="12"/>
                    <a:pt x="61" y="12"/>
                  </a:cubicBezTo>
                  <a:cubicBezTo>
                    <a:pt x="61" y="13"/>
                    <a:pt x="60" y="12"/>
                    <a:pt x="60" y="13"/>
                  </a:cubicBezTo>
                  <a:cubicBezTo>
                    <a:pt x="59" y="13"/>
                    <a:pt x="59" y="12"/>
                    <a:pt x="59" y="12"/>
                  </a:cubicBezTo>
                  <a:cubicBezTo>
                    <a:pt x="60" y="12"/>
                    <a:pt x="59" y="12"/>
                    <a:pt x="59" y="12"/>
                  </a:cubicBezTo>
                  <a:cubicBezTo>
                    <a:pt x="58" y="12"/>
                    <a:pt x="57" y="12"/>
                    <a:pt x="57" y="12"/>
                  </a:cubicBezTo>
                  <a:cubicBezTo>
                    <a:pt x="56" y="12"/>
                    <a:pt x="56" y="12"/>
                    <a:pt x="55" y="12"/>
                  </a:cubicBezTo>
                  <a:cubicBezTo>
                    <a:pt x="55" y="12"/>
                    <a:pt x="55" y="12"/>
                    <a:pt x="55" y="12"/>
                  </a:cubicBezTo>
                  <a:cubicBezTo>
                    <a:pt x="55" y="12"/>
                    <a:pt x="55" y="12"/>
                    <a:pt x="55" y="12"/>
                  </a:cubicBezTo>
                  <a:cubicBezTo>
                    <a:pt x="55" y="12"/>
                    <a:pt x="55" y="12"/>
                    <a:pt x="55" y="12"/>
                  </a:cubicBezTo>
                  <a:cubicBezTo>
                    <a:pt x="55" y="12"/>
                    <a:pt x="55" y="12"/>
                    <a:pt x="55" y="12"/>
                  </a:cubicBezTo>
                  <a:cubicBezTo>
                    <a:pt x="55" y="12"/>
                    <a:pt x="56" y="12"/>
                    <a:pt x="56" y="12"/>
                  </a:cubicBezTo>
                  <a:cubicBezTo>
                    <a:pt x="56" y="12"/>
                    <a:pt x="56" y="12"/>
                    <a:pt x="56" y="12"/>
                  </a:cubicBezTo>
                  <a:cubicBezTo>
                    <a:pt x="56" y="12"/>
                    <a:pt x="56" y="12"/>
                    <a:pt x="56" y="12"/>
                  </a:cubicBezTo>
                  <a:cubicBezTo>
                    <a:pt x="56" y="12"/>
                    <a:pt x="56" y="12"/>
                    <a:pt x="56" y="11"/>
                  </a:cubicBezTo>
                  <a:cubicBezTo>
                    <a:pt x="56" y="11"/>
                    <a:pt x="56" y="11"/>
                    <a:pt x="56" y="11"/>
                  </a:cubicBezTo>
                  <a:cubicBezTo>
                    <a:pt x="56" y="11"/>
                    <a:pt x="56" y="11"/>
                    <a:pt x="56" y="11"/>
                  </a:cubicBezTo>
                  <a:cubicBezTo>
                    <a:pt x="56" y="11"/>
                    <a:pt x="56" y="11"/>
                    <a:pt x="56" y="11"/>
                  </a:cubicBezTo>
                  <a:cubicBezTo>
                    <a:pt x="56" y="11"/>
                    <a:pt x="56" y="11"/>
                    <a:pt x="56" y="11"/>
                  </a:cubicBezTo>
                  <a:cubicBezTo>
                    <a:pt x="56" y="11"/>
                    <a:pt x="56" y="12"/>
                    <a:pt x="56" y="12"/>
                  </a:cubicBezTo>
                  <a:cubicBezTo>
                    <a:pt x="56" y="12"/>
                    <a:pt x="56" y="11"/>
                    <a:pt x="56" y="12"/>
                  </a:cubicBezTo>
                  <a:cubicBezTo>
                    <a:pt x="56" y="12"/>
                    <a:pt x="56" y="12"/>
                    <a:pt x="56" y="12"/>
                  </a:cubicBezTo>
                  <a:cubicBezTo>
                    <a:pt x="56" y="12"/>
                    <a:pt x="55" y="12"/>
                    <a:pt x="55" y="12"/>
                  </a:cubicBezTo>
                  <a:cubicBezTo>
                    <a:pt x="55" y="12"/>
                    <a:pt x="55" y="12"/>
                    <a:pt x="55" y="12"/>
                  </a:cubicBezTo>
                  <a:cubicBezTo>
                    <a:pt x="55" y="11"/>
                    <a:pt x="54" y="12"/>
                    <a:pt x="54" y="12"/>
                  </a:cubicBezTo>
                  <a:cubicBezTo>
                    <a:pt x="52" y="12"/>
                    <a:pt x="50" y="12"/>
                    <a:pt x="48" y="12"/>
                  </a:cubicBezTo>
                  <a:cubicBezTo>
                    <a:pt x="48" y="12"/>
                    <a:pt x="47" y="12"/>
                    <a:pt x="46" y="12"/>
                  </a:cubicBezTo>
                  <a:cubicBezTo>
                    <a:pt x="46" y="12"/>
                    <a:pt x="45" y="13"/>
                    <a:pt x="44" y="13"/>
                  </a:cubicBezTo>
                  <a:cubicBezTo>
                    <a:pt x="42" y="13"/>
                    <a:pt x="41" y="13"/>
                    <a:pt x="39" y="13"/>
                  </a:cubicBezTo>
                  <a:cubicBezTo>
                    <a:pt x="37" y="13"/>
                    <a:pt x="36" y="13"/>
                    <a:pt x="34" y="13"/>
                  </a:cubicBezTo>
                  <a:cubicBezTo>
                    <a:pt x="34" y="14"/>
                    <a:pt x="33" y="14"/>
                    <a:pt x="32" y="13"/>
                  </a:cubicBezTo>
                  <a:cubicBezTo>
                    <a:pt x="31" y="13"/>
                    <a:pt x="31" y="13"/>
                    <a:pt x="30" y="13"/>
                  </a:cubicBezTo>
                  <a:cubicBezTo>
                    <a:pt x="29" y="13"/>
                    <a:pt x="29" y="13"/>
                    <a:pt x="29" y="13"/>
                  </a:cubicBezTo>
                  <a:cubicBezTo>
                    <a:pt x="29" y="13"/>
                    <a:pt x="28" y="13"/>
                    <a:pt x="28" y="13"/>
                  </a:cubicBezTo>
                  <a:cubicBezTo>
                    <a:pt x="27" y="14"/>
                    <a:pt x="26" y="13"/>
                    <a:pt x="26" y="14"/>
                  </a:cubicBezTo>
                  <a:cubicBezTo>
                    <a:pt x="26" y="14"/>
                    <a:pt x="26" y="14"/>
                    <a:pt x="26" y="14"/>
                  </a:cubicBezTo>
                  <a:cubicBezTo>
                    <a:pt x="26" y="14"/>
                    <a:pt x="26" y="13"/>
                    <a:pt x="26" y="13"/>
                  </a:cubicBezTo>
                  <a:cubicBezTo>
                    <a:pt x="27" y="13"/>
                    <a:pt x="27" y="13"/>
                    <a:pt x="28" y="13"/>
                  </a:cubicBezTo>
                  <a:cubicBezTo>
                    <a:pt x="28" y="13"/>
                    <a:pt x="29" y="12"/>
                    <a:pt x="29" y="12"/>
                  </a:cubicBezTo>
                  <a:cubicBezTo>
                    <a:pt x="30" y="12"/>
                    <a:pt x="32" y="12"/>
                    <a:pt x="33" y="12"/>
                  </a:cubicBezTo>
                  <a:cubicBezTo>
                    <a:pt x="34" y="12"/>
                    <a:pt x="34" y="11"/>
                    <a:pt x="35" y="11"/>
                  </a:cubicBezTo>
                  <a:cubicBezTo>
                    <a:pt x="36" y="11"/>
                    <a:pt x="36" y="11"/>
                    <a:pt x="37" y="11"/>
                  </a:cubicBezTo>
                  <a:cubicBezTo>
                    <a:pt x="38" y="10"/>
                    <a:pt x="40" y="11"/>
                    <a:pt x="42" y="10"/>
                  </a:cubicBezTo>
                  <a:cubicBezTo>
                    <a:pt x="43" y="10"/>
                    <a:pt x="45" y="10"/>
                    <a:pt x="46" y="10"/>
                  </a:cubicBezTo>
                  <a:cubicBezTo>
                    <a:pt x="47" y="10"/>
                    <a:pt x="49" y="9"/>
                    <a:pt x="50" y="9"/>
                  </a:cubicBezTo>
                  <a:cubicBezTo>
                    <a:pt x="51" y="9"/>
                    <a:pt x="53" y="9"/>
                    <a:pt x="54" y="8"/>
                  </a:cubicBezTo>
                  <a:cubicBezTo>
                    <a:pt x="56" y="8"/>
                    <a:pt x="57" y="8"/>
                    <a:pt x="59" y="8"/>
                  </a:cubicBezTo>
                  <a:cubicBezTo>
                    <a:pt x="60" y="8"/>
                    <a:pt x="60" y="8"/>
                    <a:pt x="61" y="8"/>
                  </a:cubicBezTo>
                  <a:cubicBezTo>
                    <a:pt x="63" y="8"/>
                    <a:pt x="64" y="8"/>
                    <a:pt x="65" y="8"/>
                  </a:cubicBezTo>
                  <a:cubicBezTo>
                    <a:pt x="65" y="8"/>
                    <a:pt x="65" y="8"/>
                    <a:pt x="65" y="8"/>
                  </a:cubicBezTo>
                  <a:cubicBezTo>
                    <a:pt x="65" y="8"/>
                    <a:pt x="66" y="8"/>
                    <a:pt x="66" y="8"/>
                  </a:cubicBezTo>
                  <a:cubicBezTo>
                    <a:pt x="67" y="8"/>
                    <a:pt x="68" y="8"/>
                    <a:pt x="69" y="8"/>
                  </a:cubicBezTo>
                  <a:cubicBezTo>
                    <a:pt x="70" y="8"/>
                    <a:pt x="70" y="8"/>
                    <a:pt x="70" y="8"/>
                  </a:cubicBezTo>
                  <a:cubicBezTo>
                    <a:pt x="71" y="8"/>
                    <a:pt x="72" y="8"/>
                    <a:pt x="73" y="8"/>
                  </a:cubicBezTo>
                  <a:cubicBezTo>
                    <a:pt x="73" y="8"/>
                    <a:pt x="74" y="7"/>
                    <a:pt x="74" y="7"/>
                  </a:cubicBezTo>
                  <a:cubicBezTo>
                    <a:pt x="74" y="7"/>
                    <a:pt x="75" y="6"/>
                    <a:pt x="75" y="7"/>
                  </a:cubicBezTo>
                  <a:cubicBezTo>
                    <a:pt x="76" y="7"/>
                    <a:pt x="76" y="7"/>
                    <a:pt x="76" y="7"/>
                  </a:cubicBezTo>
                  <a:cubicBezTo>
                    <a:pt x="75" y="7"/>
                    <a:pt x="76" y="7"/>
                    <a:pt x="76" y="7"/>
                  </a:cubicBezTo>
                  <a:cubicBezTo>
                    <a:pt x="76" y="7"/>
                    <a:pt x="76" y="7"/>
                    <a:pt x="77" y="7"/>
                  </a:cubicBezTo>
                  <a:cubicBezTo>
                    <a:pt x="77" y="7"/>
                    <a:pt x="77" y="7"/>
                    <a:pt x="77" y="7"/>
                  </a:cubicBezTo>
                  <a:cubicBezTo>
                    <a:pt x="77" y="6"/>
                    <a:pt x="78" y="6"/>
                    <a:pt x="78" y="6"/>
                  </a:cubicBezTo>
                  <a:cubicBezTo>
                    <a:pt x="79" y="7"/>
                    <a:pt x="79" y="6"/>
                    <a:pt x="80" y="6"/>
                  </a:cubicBezTo>
                  <a:cubicBezTo>
                    <a:pt x="80" y="6"/>
                    <a:pt x="80" y="6"/>
                    <a:pt x="80" y="6"/>
                  </a:cubicBezTo>
                  <a:cubicBezTo>
                    <a:pt x="81" y="6"/>
                    <a:pt x="81" y="6"/>
                    <a:pt x="81" y="6"/>
                  </a:cubicBezTo>
                  <a:cubicBezTo>
                    <a:pt x="81" y="5"/>
                    <a:pt x="82" y="5"/>
                    <a:pt x="82" y="5"/>
                  </a:cubicBezTo>
                  <a:cubicBezTo>
                    <a:pt x="83" y="5"/>
                    <a:pt x="85" y="6"/>
                    <a:pt x="86" y="5"/>
                  </a:cubicBezTo>
                  <a:cubicBezTo>
                    <a:pt x="86" y="5"/>
                    <a:pt x="86" y="5"/>
                    <a:pt x="86" y="5"/>
                  </a:cubicBezTo>
                  <a:cubicBezTo>
                    <a:pt x="87" y="4"/>
                    <a:pt x="88" y="5"/>
                    <a:pt x="89" y="5"/>
                  </a:cubicBezTo>
                  <a:cubicBezTo>
                    <a:pt x="90" y="5"/>
                    <a:pt x="91" y="4"/>
                    <a:pt x="93" y="4"/>
                  </a:cubicBezTo>
                  <a:cubicBezTo>
                    <a:pt x="93" y="4"/>
                    <a:pt x="93" y="4"/>
                    <a:pt x="94" y="4"/>
                  </a:cubicBezTo>
                  <a:cubicBezTo>
                    <a:pt x="94" y="4"/>
                    <a:pt x="94" y="4"/>
                    <a:pt x="94" y="4"/>
                  </a:cubicBezTo>
                  <a:cubicBezTo>
                    <a:pt x="95" y="4"/>
                    <a:pt x="96" y="4"/>
                    <a:pt x="96" y="4"/>
                  </a:cubicBezTo>
                  <a:cubicBezTo>
                    <a:pt x="97" y="4"/>
                    <a:pt x="97" y="4"/>
                    <a:pt x="97" y="4"/>
                  </a:cubicBezTo>
                  <a:cubicBezTo>
                    <a:pt x="99" y="3"/>
                    <a:pt x="100" y="4"/>
                    <a:pt x="102" y="3"/>
                  </a:cubicBezTo>
                  <a:cubicBezTo>
                    <a:pt x="103" y="3"/>
                    <a:pt x="104" y="3"/>
                    <a:pt x="105" y="3"/>
                  </a:cubicBezTo>
                  <a:cubicBezTo>
                    <a:pt x="105" y="3"/>
                    <a:pt x="106" y="3"/>
                    <a:pt x="107" y="3"/>
                  </a:cubicBezTo>
                  <a:cubicBezTo>
                    <a:pt x="109" y="3"/>
                    <a:pt x="111" y="3"/>
                    <a:pt x="114" y="3"/>
                  </a:cubicBezTo>
                  <a:cubicBezTo>
                    <a:pt x="115" y="3"/>
                    <a:pt x="115" y="2"/>
                    <a:pt x="116" y="3"/>
                  </a:cubicBezTo>
                  <a:cubicBezTo>
                    <a:pt x="116" y="3"/>
                    <a:pt x="117" y="3"/>
                    <a:pt x="117" y="3"/>
                  </a:cubicBezTo>
                  <a:cubicBezTo>
                    <a:pt x="117" y="3"/>
                    <a:pt x="117" y="3"/>
                    <a:pt x="117" y="2"/>
                  </a:cubicBezTo>
                  <a:cubicBezTo>
                    <a:pt x="117" y="2"/>
                    <a:pt x="117" y="2"/>
                    <a:pt x="117" y="2"/>
                  </a:cubicBezTo>
                  <a:cubicBezTo>
                    <a:pt x="115" y="2"/>
                    <a:pt x="114" y="2"/>
                    <a:pt x="112" y="2"/>
                  </a:cubicBezTo>
                  <a:cubicBezTo>
                    <a:pt x="112" y="2"/>
                    <a:pt x="112" y="2"/>
                    <a:pt x="112" y="2"/>
                  </a:cubicBezTo>
                  <a:cubicBezTo>
                    <a:pt x="111" y="2"/>
                    <a:pt x="110" y="2"/>
                    <a:pt x="109" y="2"/>
                  </a:cubicBezTo>
                  <a:cubicBezTo>
                    <a:pt x="109" y="2"/>
                    <a:pt x="108" y="1"/>
                    <a:pt x="108" y="1"/>
                  </a:cubicBezTo>
                  <a:cubicBezTo>
                    <a:pt x="108" y="1"/>
                    <a:pt x="108" y="1"/>
                    <a:pt x="108" y="1"/>
                  </a:cubicBezTo>
                  <a:cubicBezTo>
                    <a:pt x="108" y="1"/>
                    <a:pt x="108" y="1"/>
                    <a:pt x="108" y="1"/>
                  </a:cubicBezTo>
                  <a:cubicBezTo>
                    <a:pt x="109" y="1"/>
                    <a:pt x="109" y="1"/>
                    <a:pt x="110" y="1"/>
                  </a:cubicBezTo>
                  <a:cubicBezTo>
                    <a:pt x="111" y="1"/>
                    <a:pt x="112" y="1"/>
                    <a:pt x="113" y="1"/>
                  </a:cubicBezTo>
                  <a:cubicBezTo>
                    <a:pt x="113" y="1"/>
                    <a:pt x="114" y="1"/>
                    <a:pt x="114" y="1"/>
                  </a:cubicBezTo>
                  <a:cubicBezTo>
                    <a:pt x="115" y="1"/>
                    <a:pt x="115" y="1"/>
                    <a:pt x="116" y="1"/>
                  </a:cubicBezTo>
                  <a:cubicBezTo>
                    <a:pt x="117" y="1"/>
                    <a:pt x="118" y="1"/>
                    <a:pt x="118" y="1"/>
                  </a:cubicBezTo>
                  <a:cubicBezTo>
                    <a:pt x="119" y="1"/>
                    <a:pt x="119" y="1"/>
                    <a:pt x="119" y="1"/>
                  </a:cubicBezTo>
                  <a:cubicBezTo>
                    <a:pt x="119" y="1"/>
                    <a:pt x="119" y="1"/>
                    <a:pt x="119" y="1"/>
                  </a:cubicBezTo>
                  <a:cubicBezTo>
                    <a:pt x="119" y="1"/>
                    <a:pt x="119" y="1"/>
                    <a:pt x="120" y="1"/>
                  </a:cubicBezTo>
                  <a:cubicBezTo>
                    <a:pt x="120" y="1"/>
                    <a:pt x="120" y="1"/>
                    <a:pt x="120" y="1"/>
                  </a:cubicBezTo>
                  <a:cubicBezTo>
                    <a:pt x="122" y="1"/>
                    <a:pt x="123" y="1"/>
                    <a:pt x="124" y="1"/>
                  </a:cubicBezTo>
                  <a:cubicBezTo>
                    <a:pt x="125" y="1"/>
                    <a:pt x="125" y="1"/>
                    <a:pt x="125" y="1"/>
                  </a:cubicBezTo>
                  <a:cubicBezTo>
                    <a:pt x="126" y="0"/>
                    <a:pt x="126" y="0"/>
                    <a:pt x="126" y="0"/>
                  </a:cubicBezTo>
                  <a:cubicBezTo>
                    <a:pt x="127" y="1"/>
                    <a:pt x="127" y="1"/>
                    <a:pt x="127" y="0"/>
                  </a:cubicBezTo>
                  <a:cubicBezTo>
                    <a:pt x="127" y="0"/>
                    <a:pt x="127" y="0"/>
                    <a:pt x="127" y="0"/>
                  </a:cubicBezTo>
                  <a:cubicBezTo>
                    <a:pt x="129" y="0"/>
                    <a:pt x="130" y="0"/>
                    <a:pt x="131" y="0"/>
                  </a:cubicBezTo>
                  <a:cubicBezTo>
                    <a:pt x="132" y="0"/>
                    <a:pt x="133" y="0"/>
                    <a:pt x="134" y="1"/>
                  </a:cubicBezTo>
                  <a:cubicBezTo>
                    <a:pt x="134" y="1"/>
                    <a:pt x="134" y="1"/>
                    <a:pt x="134" y="1"/>
                  </a:cubicBezTo>
                  <a:cubicBezTo>
                    <a:pt x="135" y="0"/>
                    <a:pt x="135" y="0"/>
                    <a:pt x="136" y="0"/>
                  </a:cubicBezTo>
                  <a:cubicBezTo>
                    <a:pt x="136" y="1"/>
                    <a:pt x="136" y="1"/>
                    <a:pt x="136" y="1"/>
                  </a:cubicBezTo>
                  <a:cubicBezTo>
                    <a:pt x="136" y="1"/>
                    <a:pt x="136" y="1"/>
                    <a:pt x="136" y="1"/>
                  </a:cubicBezTo>
                  <a:cubicBezTo>
                    <a:pt x="136" y="1"/>
                    <a:pt x="136" y="1"/>
                    <a:pt x="136" y="1"/>
                  </a:cubicBezTo>
                  <a:cubicBezTo>
                    <a:pt x="136" y="1"/>
                    <a:pt x="136" y="1"/>
                    <a:pt x="137" y="1"/>
                  </a:cubicBezTo>
                  <a:cubicBezTo>
                    <a:pt x="137" y="0"/>
                    <a:pt x="137" y="0"/>
                    <a:pt x="138" y="0"/>
                  </a:cubicBezTo>
                  <a:cubicBezTo>
                    <a:pt x="138" y="1"/>
                    <a:pt x="138" y="1"/>
                    <a:pt x="139" y="1"/>
                  </a:cubicBezTo>
                  <a:cubicBezTo>
                    <a:pt x="139" y="2"/>
                    <a:pt x="138" y="2"/>
                    <a:pt x="138" y="2"/>
                  </a:cubicBezTo>
                  <a:cubicBezTo>
                    <a:pt x="138" y="2"/>
                    <a:pt x="138" y="2"/>
                    <a:pt x="138" y="2"/>
                  </a:cubicBezTo>
                  <a:cubicBezTo>
                    <a:pt x="139" y="3"/>
                    <a:pt x="139" y="3"/>
                    <a:pt x="140" y="3"/>
                  </a:cubicBezTo>
                  <a:cubicBezTo>
                    <a:pt x="140" y="3"/>
                    <a:pt x="140" y="3"/>
                    <a:pt x="140" y="3"/>
                  </a:cubicBezTo>
                  <a:cubicBezTo>
                    <a:pt x="140" y="3"/>
                    <a:pt x="140" y="4"/>
                    <a:pt x="140" y="4"/>
                  </a:cubicBezTo>
                  <a:cubicBezTo>
                    <a:pt x="140" y="4"/>
                    <a:pt x="140" y="4"/>
                    <a:pt x="139" y="4"/>
                  </a:cubicBezTo>
                  <a:cubicBezTo>
                    <a:pt x="139" y="4"/>
                    <a:pt x="139" y="4"/>
                    <a:pt x="139" y="4"/>
                  </a:cubicBezTo>
                  <a:cubicBezTo>
                    <a:pt x="139" y="3"/>
                    <a:pt x="139" y="4"/>
                    <a:pt x="139" y="4"/>
                  </a:cubicBezTo>
                  <a:cubicBezTo>
                    <a:pt x="138" y="4"/>
                    <a:pt x="139" y="4"/>
                    <a:pt x="139" y="4"/>
                  </a:cubicBezTo>
                  <a:cubicBezTo>
                    <a:pt x="139" y="4"/>
                    <a:pt x="139" y="4"/>
                    <a:pt x="139" y="4"/>
                  </a:cubicBezTo>
                  <a:cubicBezTo>
                    <a:pt x="139" y="4"/>
                    <a:pt x="140" y="4"/>
                    <a:pt x="140" y="4"/>
                  </a:cubicBezTo>
                  <a:cubicBezTo>
                    <a:pt x="140" y="5"/>
                    <a:pt x="140" y="4"/>
                    <a:pt x="139" y="4"/>
                  </a:cubicBezTo>
                  <a:cubicBezTo>
                    <a:pt x="139" y="5"/>
                    <a:pt x="139" y="5"/>
                    <a:pt x="139" y="6"/>
                  </a:cubicBezTo>
                  <a:cubicBezTo>
                    <a:pt x="139" y="6"/>
                    <a:pt x="140" y="6"/>
                    <a:pt x="140" y="6"/>
                  </a:cubicBezTo>
                  <a:cubicBezTo>
                    <a:pt x="139" y="7"/>
                    <a:pt x="140" y="7"/>
                    <a:pt x="140" y="8"/>
                  </a:cubicBezTo>
                  <a:cubicBezTo>
                    <a:pt x="140" y="8"/>
                    <a:pt x="140" y="8"/>
                    <a:pt x="140" y="8"/>
                  </a:cubicBezTo>
                  <a:cubicBezTo>
                    <a:pt x="140" y="9"/>
                    <a:pt x="141" y="9"/>
                    <a:pt x="140" y="10"/>
                  </a:cubicBezTo>
                  <a:cubicBezTo>
                    <a:pt x="140" y="10"/>
                    <a:pt x="140" y="10"/>
                    <a:pt x="140" y="10"/>
                  </a:cubicBezTo>
                  <a:cubicBezTo>
                    <a:pt x="140" y="11"/>
                    <a:pt x="141" y="11"/>
                    <a:pt x="141" y="12"/>
                  </a:cubicBezTo>
                  <a:cubicBezTo>
                    <a:pt x="142" y="12"/>
                    <a:pt x="142" y="12"/>
                    <a:pt x="142" y="12"/>
                  </a:cubicBezTo>
                  <a:cubicBezTo>
                    <a:pt x="143" y="12"/>
                    <a:pt x="143" y="12"/>
                    <a:pt x="144" y="12"/>
                  </a:cubicBezTo>
                  <a:cubicBezTo>
                    <a:pt x="144" y="12"/>
                    <a:pt x="144" y="12"/>
                    <a:pt x="144" y="12"/>
                  </a:cubicBezTo>
                  <a:cubicBezTo>
                    <a:pt x="144" y="12"/>
                    <a:pt x="144" y="12"/>
                    <a:pt x="144" y="12"/>
                  </a:cubicBezTo>
                  <a:cubicBezTo>
                    <a:pt x="144" y="13"/>
                    <a:pt x="143" y="12"/>
                    <a:pt x="143" y="13"/>
                  </a:cubicBezTo>
                  <a:cubicBezTo>
                    <a:pt x="143" y="13"/>
                    <a:pt x="143" y="12"/>
                    <a:pt x="143" y="13"/>
                  </a:cubicBezTo>
                  <a:cubicBezTo>
                    <a:pt x="143" y="13"/>
                    <a:pt x="142" y="13"/>
                    <a:pt x="142" y="13"/>
                  </a:cubicBezTo>
                  <a:cubicBezTo>
                    <a:pt x="142" y="13"/>
                    <a:pt x="142" y="13"/>
                    <a:pt x="142" y="14"/>
                  </a:cubicBezTo>
                  <a:cubicBezTo>
                    <a:pt x="142" y="14"/>
                    <a:pt x="142" y="14"/>
                    <a:pt x="142" y="14"/>
                  </a:cubicBezTo>
                  <a:cubicBezTo>
                    <a:pt x="142" y="15"/>
                    <a:pt x="142" y="15"/>
                    <a:pt x="143" y="15"/>
                  </a:cubicBezTo>
                  <a:cubicBezTo>
                    <a:pt x="143" y="15"/>
                    <a:pt x="143" y="15"/>
                    <a:pt x="144" y="16"/>
                  </a:cubicBezTo>
                  <a:cubicBezTo>
                    <a:pt x="144" y="16"/>
                    <a:pt x="144" y="16"/>
                    <a:pt x="144" y="16"/>
                  </a:cubicBezTo>
                  <a:cubicBezTo>
                    <a:pt x="144" y="16"/>
                    <a:pt x="145" y="16"/>
                    <a:pt x="145" y="16"/>
                  </a:cubicBezTo>
                  <a:cubicBezTo>
                    <a:pt x="145" y="16"/>
                    <a:pt x="146" y="16"/>
                    <a:pt x="146" y="16"/>
                  </a:cubicBezTo>
                  <a:cubicBezTo>
                    <a:pt x="147" y="16"/>
                    <a:pt x="148" y="16"/>
                    <a:pt x="149" y="16"/>
                  </a:cubicBezTo>
                  <a:cubicBezTo>
                    <a:pt x="149" y="16"/>
                    <a:pt x="150" y="16"/>
                    <a:pt x="150" y="16"/>
                  </a:cubicBezTo>
                  <a:cubicBezTo>
                    <a:pt x="150" y="15"/>
                    <a:pt x="151" y="15"/>
                    <a:pt x="151" y="15"/>
                  </a:cubicBezTo>
                  <a:cubicBezTo>
                    <a:pt x="152" y="15"/>
                    <a:pt x="152" y="16"/>
                    <a:pt x="153" y="16"/>
                  </a:cubicBezTo>
                  <a:cubicBezTo>
                    <a:pt x="152" y="17"/>
                    <a:pt x="152" y="17"/>
                    <a:pt x="152" y="17"/>
                  </a:cubicBezTo>
                  <a:cubicBezTo>
                    <a:pt x="151" y="17"/>
                    <a:pt x="151" y="17"/>
                    <a:pt x="151" y="17"/>
                  </a:cubicBezTo>
                  <a:cubicBezTo>
                    <a:pt x="151" y="17"/>
                    <a:pt x="151" y="17"/>
                    <a:pt x="151" y="17"/>
                  </a:cubicBezTo>
                  <a:cubicBezTo>
                    <a:pt x="151" y="18"/>
                    <a:pt x="151" y="17"/>
                    <a:pt x="151" y="17"/>
                  </a:cubicBezTo>
                  <a:cubicBezTo>
                    <a:pt x="151" y="17"/>
                    <a:pt x="151" y="17"/>
                    <a:pt x="152" y="17"/>
                  </a:cubicBezTo>
                  <a:cubicBezTo>
                    <a:pt x="152" y="18"/>
                    <a:pt x="153" y="18"/>
                    <a:pt x="153" y="17"/>
                  </a:cubicBezTo>
                  <a:cubicBezTo>
                    <a:pt x="153" y="17"/>
                    <a:pt x="153" y="18"/>
                    <a:pt x="153" y="18"/>
                  </a:cubicBezTo>
                  <a:cubicBezTo>
                    <a:pt x="154" y="18"/>
                    <a:pt x="154" y="19"/>
                    <a:pt x="154" y="19"/>
                  </a:cubicBezTo>
                  <a:cubicBezTo>
                    <a:pt x="154" y="20"/>
                    <a:pt x="155" y="20"/>
                    <a:pt x="154" y="20"/>
                  </a:cubicBezTo>
                  <a:cubicBezTo>
                    <a:pt x="154" y="20"/>
                    <a:pt x="154" y="20"/>
                    <a:pt x="154" y="20"/>
                  </a:cubicBezTo>
                  <a:cubicBezTo>
                    <a:pt x="155" y="21"/>
                    <a:pt x="155" y="21"/>
                    <a:pt x="154" y="22"/>
                  </a:cubicBezTo>
                  <a:cubicBezTo>
                    <a:pt x="154" y="22"/>
                    <a:pt x="153" y="22"/>
                    <a:pt x="153" y="22"/>
                  </a:cubicBezTo>
                  <a:cubicBezTo>
                    <a:pt x="153" y="22"/>
                    <a:pt x="153" y="22"/>
                    <a:pt x="153" y="23"/>
                  </a:cubicBezTo>
                  <a:cubicBezTo>
                    <a:pt x="154" y="23"/>
                    <a:pt x="155" y="23"/>
                    <a:pt x="156" y="23"/>
                  </a:cubicBezTo>
                  <a:cubicBezTo>
                    <a:pt x="156" y="24"/>
                    <a:pt x="156" y="24"/>
                    <a:pt x="156" y="25"/>
                  </a:cubicBezTo>
                  <a:cubicBezTo>
                    <a:pt x="156" y="25"/>
                    <a:pt x="156" y="25"/>
                    <a:pt x="157" y="26"/>
                  </a:cubicBezTo>
                  <a:cubicBezTo>
                    <a:pt x="157" y="26"/>
                    <a:pt x="157" y="26"/>
                    <a:pt x="156" y="27"/>
                  </a:cubicBezTo>
                  <a:cubicBezTo>
                    <a:pt x="156" y="27"/>
                    <a:pt x="156" y="27"/>
                    <a:pt x="155" y="27"/>
                  </a:cubicBezTo>
                  <a:cubicBezTo>
                    <a:pt x="155" y="26"/>
                    <a:pt x="155" y="26"/>
                    <a:pt x="154" y="27"/>
                  </a:cubicBezTo>
                  <a:cubicBezTo>
                    <a:pt x="154" y="27"/>
                    <a:pt x="153" y="27"/>
                    <a:pt x="153" y="27"/>
                  </a:cubicBezTo>
                  <a:cubicBezTo>
                    <a:pt x="153" y="28"/>
                    <a:pt x="154" y="28"/>
                    <a:pt x="154" y="28"/>
                  </a:cubicBezTo>
                  <a:cubicBezTo>
                    <a:pt x="154" y="29"/>
                    <a:pt x="155" y="29"/>
                    <a:pt x="155" y="29"/>
                  </a:cubicBezTo>
                  <a:cubicBezTo>
                    <a:pt x="155" y="28"/>
                    <a:pt x="155" y="28"/>
                    <a:pt x="155" y="29"/>
                  </a:cubicBezTo>
                  <a:cubicBezTo>
                    <a:pt x="156" y="29"/>
                    <a:pt x="155" y="29"/>
                    <a:pt x="155" y="29"/>
                  </a:cubicBezTo>
                  <a:cubicBezTo>
                    <a:pt x="155" y="30"/>
                    <a:pt x="154" y="29"/>
                    <a:pt x="154" y="29"/>
                  </a:cubicBezTo>
                  <a:cubicBezTo>
                    <a:pt x="153" y="29"/>
                    <a:pt x="153" y="29"/>
                    <a:pt x="153" y="29"/>
                  </a:cubicBezTo>
                  <a:cubicBezTo>
                    <a:pt x="153" y="29"/>
                    <a:pt x="153" y="29"/>
                    <a:pt x="153" y="29"/>
                  </a:cubicBezTo>
                  <a:cubicBezTo>
                    <a:pt x="154" y="30"/>
                    <a:pt x="154" y="30"/>
                    <a:pt x="154" y="30"/>
                  </a:cubicBezTo>
                  <a:cubicBezTo>
                    <a:pt x="154" y="30"/>
                    <a:pt x="155" y="30"/>
                    <a:pt x="155" y="30"/>
                  </a:cubicBezTo>
                  <a:cubicBezTo>
                    <a:pt x="155" y="30"/>
                    <a:pt x="155" y="30"/>
                    <a:pt x="155" y="30"/>
                  </a:cubicBezTo>
                  <a:cubicBezTo>
                    <a:pt x="154" y="30"/>
                    <a:pt x="154" y="31"/>
                    <a:pt x="154" y="30"/>
                  </a:cubicBezTo>
                  <a:cubicBezTo>
                    <a:pt x="154" y="30"/>
                    <a:pt x="153" y="30"/>
                    <a:pt x="153" y="30"/>
                  </a:cubicBezTo>
                  <a:cubicBezTo>
                    <a:pt x="153" y="31"/>
                    <a:pt x="153" y="30"/>
                    <a:pt x="153" y="31"/>
                  </a:cubicBezTo>
                  <a:cubicBezTo>
                    <a:pt x="154" y="31"/>
                    <a:pt x="154" y="31"/>
                    <a:pt x="154" y="31"/>
                  </a:cubicBezTo>
                  <a:cubicBezTo>
                    <a:pt x="154" y="31"/>
                    <a:pt x="154" y="31"/>
                    <a:pt x="153" y="31"/>
                  </a:cubicBezTo>
                  <a:cubicBezTo>
                    <a:pt x="153" y="31"/>
                    <a:pt x="152" y="31"/>
                    <a:pt x="152" y="31"/>
                  </a:cubicBezTo>
                  <a:cubicBezTo>
                    <a:pt x="151" y="31"/>
                    <a:pt x="149" y="31"/>
                    <a:pt x="148" y="31"/>
                  </a:cubicBezTo>
                  <a:cubicBezTo>
                    <a:pt x="147" y="31"/>
                    <a:pt x="147" y="31"/>
                    <a:pt x="147" y="31"/>
                  </a:cubicBezTo>
                  <a:cubicBezTo>
                    <a:pt x="146" y="31"/>
                    <a:pt x="145" y="31"/>
                    <a:pt x="145" y="31"/>
                  </a:cubicBezTo>
                  <a:cubicBezTo>
                    <a:pt x="145" y="31"/>
                    <a:pt x="145" y="31"/>
                    <a:pt x="145" y="31"/>
                  </a:cubicBezTo>
                  <a:cubicBezTo>
                    <a:pt x="145" y="31"/>
                    <a:pt x="145" y="31"/>
                    <a:pt x="145" y="31"/>
                  </a:cubicBezTo>
                  <a:cubicBezTo>
                    <a:pt x="145" y="31"/>
                    <a:pt x="146" y="31"/>
                    <a:pt x="147" y="31"/>
                  </a:cubicBezTo>
                  <a:cubicBezTo>
                    <a:pt x="148" y="32"/>
                    <a:pt x="149" y="32"/>
                    <a:pt x="151" y="32"/>
                  </a:cubicBezTo>
                  <a:cubicBezTo>
                    <a:pt x="152" y="32"/>
                    <a:pt x="152" y="33"/>
                    <a:pt x="153" y="32"/>
                  </a:cubicBezTo>
                  <a:cubicBezTo>
                    <a:pt x="153" y="32"/>
                    <a:pt x="153" y="32"/>
                    <a:pt x="153" y="32"/>
                  </a:cubicBezTo>
                  <a:cubicBezTo>
                    <a:pt x="153" y="33"/>
                    <a:pt x="153" y="33"/>
                    <a:pt x="153" y="33"/>
                  </a:cubicBezTo>
                  <a:cubicBezTo>
                    <a:pt x="153" y="33"/>
                    <a:pt x="153" y="33"/>
                    <a:pt x="153" y="34"/>
                  </a:cubicBezTo>
                  <a:cubicBezTo>
                    <a:pt x="153" y="34"/>
                    <a:pt x="152" y="34"/>
                    <a:pt x="152" y="34"/>
                  </a:cubicBezTo>
                  <a:cubicBezTo>
                    <a:pt x="151" y="34"/>
                    <a:pt x="151" y="34"/>
                    <a:pt x="150" y="34"/>
                  </a:cubicBezTo>
                  <a:cubicBezTo>
                    <a:pt x="150" y="34"/>
                    <a:pt x="150" y="34"/>
                    <a:pt x="150" y="34"/>
                  </a:cubicBezTo>
                  <a:cubicBezTo>
                    <a:pt x="150" y="34"/>
                    <a:pt x="150" y="34"/>
                    <a:pt x="150" y="34"/>
                  </a:cubicBezTo>
                  <a:cubicBezTo>
                    <a:pt x="151" y="35"/>
                    <a:pt x="151" y="35"/>
                    <a:pt x="151" y="35"/>
                  </a:cubicBezTo>
                  <a:cubicBezTo>
                    <a:pt x="152" y="35"/>
                    <a:pt x="152" y="35"/>
                    <a:pt x="152" y="35"/>
                  </a:cubicBezTo>
                  <a:cubicBezTo>
                    <a:pt x="153" y="36"/>
                    <a:pt x="154" y="35"/>
                    <a:pt x="156" y="35"/>
                  </a:cubicBezTo>
                  <a:cubicBezTo>
                    <a:pt x="156" y="35"/>
                    <a:pt x="157" y="35"/>
                    <a:pt x="158" y="35"/>
                  </a:cubicBezTo>
                  <a:cubicBezTo>
                    <a:pt x="158" y="35"/>
                    <a:pt x="158" y="35"/>
                    <a:pt x="158" y="35"/>
                  </a:cubicBezTo>
                  <a:cubicBezTo>
                    <a:pt x="159" y="35"/>
                    <a:pt x="159" y="35"/>
                    <a:pt x="160" y="36"/>
                  </a:cubicBezTo>
                  <a:cubicBezTo>
                    <a:pt x="160" y="36"/>
                    <a:pt x="160" y="36"/>
                    <a:pt x="161" y="36"/>
                  </a:cubicBezTo>
                  <a:cubicBezTo>
                    <a:pt x="161" y="35"/>
                    <a:pt x="162" y="36"/>
                    <a:pt x="162" y="36"/>
                  </a:cubicBezTo>
                  <a:cubicBezTo>
                    <a:pt x="163" y="36"/>
                    <a:pt x="164" y="36"/>
                    <a:pt x="165" y="36"/>
                  </a:cubicBezTo>
                  <a:cubicBezTo>
                    <a:pt x="165" y="36"/>
                    <a:pt x="166" y="36"/>
                    <a:pt x="166" y="36"/>
                  </a:cubicBezTo>
                  <a:cubicBezTo>
                    <a:pt x="167" y="36"/>
                    <a:pt x="167" y="36"/>
                    <a:pt x="167" y="35"/>
                  </a:cubicBezTo>
                  <a:cubicBezTo>
                    <a:pt x="167" y="35"/>
                    <a:pt x="167" y="35"/>
                    <a:pt x="168" y="35"/>
                  </a:cubicBezTo>
                  <a:cubicBezTo>
                    <a:pt x="168" y="35"/>
                    <a:pt x="168" y="35"/>
                    <a:pt x="168" y="35"/>
                  </a:cubicBezTo>
                  <a:cubicBezTo>
                    <a:pt x="168" y="35"/>
                    <a:pt x="168" y="35"/>
                    <a:pt x="168" y="35"/>
                  </a:cubicBezTo>
                  <a:cubicBezTo>
                    <a:pt x="168" y="35"/>
                    <a:pt x="168" y="35"/>
                    <a:pt x="168" y="36"/>
                  </a:cubicBezTo>
                  <a:cubicBezTo>
                    <a:pt x="168" y="36"/>
                    <a:pt x="168" y="36"/>
                    <a:pt x="168" y="36"/>
                  </a:cubicBezTo>
                  <a:cubicBezTo>
                    <a:pt x="168" y="36"/>
                    <a:pt x="168" y="36"/>
                    <a:pt x="168" y="36"/>
                  </a:cubicBezTo>
                  <a:cubicBezTo>
                    <a:pt x="168" y="36"/>
                    <a:pt x="169" y="36"/>
                    <a:pt x="169" y="36"/>
                  </a:cubicBezTo>
                  <a:cubicBezTo>
                    <a:pt x="169" y="35"/>
                    <a:pt x="170" y="35"/>
                    <a:pt x="170" y="36"/>
                  </a:cubicBezTo>
                  <a:cubicBezTo>
                    <a:pt x="170" y="36"/>
                    <a:pt x="170" y="36"/>
                    <a:pt x="170" y="37"/>
                  </a:cubicBezTo>
                  <a:cubicBezTo>
                    <a:pt x="170" y="37"/>
                    <a:pt x="169" y="37"/>
                    <a:pt x="169" y="37"/>
                  </a:cubicBezTo>
                  <a:cubicBezTo>
                    <a:pt x="169" y="37"/>
                    <a:pt x="168" y="37"/>
                    <a:pt x="168" y="37"/>
                  </a:cubicBezTo>
                  <a:cubicBezTo>
                    <a:pt x="168" y="37"/>
                    <a:pt x="168" y="38"/>
                    <a:pt x="169" y="38"/>
                  </a:cubicBezTo>
                  <a:cubicBezTo>
                    <a:pt x="169" y="38"/>
                    <a:pt x="170" y="38"/>
                    <a:pt x="170" y="38"/>
                  </a:cubicBezTo>
                  <a:cubicBezTo>
                    <a:pt x="171" y="38"/>
                    <a:pt x="171" y="38"/>
                    <a:pt x="171" y="39"/>
                  </a:cubicBezTo>
                  <a:cubicBezTo>
                    <a:pt x="171" y="40"/>
                    <a:pt x="171" y="41"/>
                    <a:pt x="171" y="42"/>
                  </a:cubicBezTo>
                  <a:cubicBezTo>
                    <a:pt x="171" y="42"/>
                    <a:pt x="171" y="42"/>
                    <a:pt x="171" y="43"/>
                  </a:cubicBezTo>
                  <a:cubicBezTo>
                    <a:pt x="171" y="43"/>
                    <a:pt x="171" y="43"/>
                    <a:pt x="172" y="43"/>
                  </a:cubicBezTo>
                  <a:cubicBezTo>
                    <a:pt x="172" y="42"/>
                    <a:pt x="172" y="43"/>
                    <a:pt x="172" y="43"/>
                  </a:cubicBezTo>
                  <a:cubicBezTo>
                    <a:pt x="172" y="43"/>
                    <a:pt x="172" y="44"/>
                    <a:pt x="172" y="44"/>
                  </a:cubicBezTo>
                  <a:cubicBezTo>
                    <a:pt x="173" y="45"/>
                    <a:pt x="172" y="45"/>
                    <a:pt x="172" y="45"/>
                  </a:cubicBezTo>
                  <a:cubicBezTo>
                    <a:pt x="171" y="45"/>
                    <a:pt x="171" y="46"/>
                    <a:pt x="170" y="46"/>
                  </a:cubicBezTo>
                  <a:cubicBezTo>
                    <a:pt x="170" y="46"/>
                    <a:pt x="169" y="45"/>
                    <a:pt x="169" y="45"/>
                  </a:cubicBezTo>
                  <a:cubicBezTo>
                    <a:pt x="169" y="45"/>
                    <a:pt x="169" y="45"/>
                    <a:pt x="169" y="46"/>
                  </a:cubicBezTo>
                  <a:cubicBezTo>
                    <a:pt x="169" y="46"/>
                    <a:pt x="169" y="46"/>
                    <a:pt x="169" y="46"/>
                  </a:cubicBezTo>
                  <a:cubicBezTo>
                    <a:pt x="169" y="46"/>
                    <a:pt x="169" y="46"/>
                    <a:pt x="169" y="46"/>
                  </a:cubicBezTo>
                  <a:cubicBezTo>
                    <a:pt x="170" y="46"/>
                    <a:pt x="170" y="46"/>
                    <a:pt x="170" y="46"/>
                  </a:cubicBezTo>
                  <a:cubicBezTo>
                    <a:pt x="170" y="47"/>
                    <a:pt x="169" y="47"/>
                    <a:pt x="169" y="47"/>
                  </a:cubicBezTo>
                  <a:cubicBezTo>
                    <a:pt x="169" y="47"/>
                    <a:pt x="169" y="47"/>
                    <a:pt x="169" y="47"/>
                  </a:cubicBezTo>
                  <a:cubicBezTo>
                    <a:pt x="169" y="47"/>
                    <a:pt x="169" y="47"/>
                    <a:pt x="169" y="47"/>
                  </a:cubicBezTo>
                  <a:cubicBezTo>
                    <a:pt x="169" y="47"/>
                    <a:pt x="169" y="47"/>
                    <a:pt x="169" y="47"/>
                  </a:cubicBezTo>
                  <a:cubicBezTo>
                    <a:pt x="170" y="47"/>
                    <a:pt x="170" y="47"/>
                    <a:pt x="171" y="48"/>
                  </a:cubicBezTo>
                  <a:cubicBezTo>
                    <a:pt x="172" y="48"/>
                    <a:pt x="172" y="48"/>
                    <a:pt x="173" y="48"/>
                  </a:cubicBezTo>
                  <a:cubicBezTo>
                    <a:pt x="173" y="48"/>
                    <a:pt x="173" y="48"/>
                    <a:pt x="173" y="48"/>
                  </a:cubicBezTo>
                  <a:cubicBezTo>
                    <a:pt x="173" y="49"/>
                    <a:pt x="174" y="50"/>
                    <a:pt x="173" y="51"/>
                  </a:cubicBezTo>
                  <a:cubicBezTo>
                    <a:pt x="173" y="51"/>
                    <a:pt x="173" y="51"/>
                    <a:pt x="173" y="51"/>
                  </a:cubicBezTo>
                  <a:cubicBezTo>
                    <a:pt x="174" y="52"/>
                    <a:pt x="174" y="52"/>
                    <a:pt x="173" y="52"/>
                  </a:cubicBezTo>
                  <a:cubicBezTo>
                    <a:pt x="172" y="52"/>
                    <a:pt x="172" y="52"/>
                    <a:pt x="172" y="52"/>
                  </a:cubicBezTo>
                  <a:cubicBezTo>
                    <a:pt x="172" y="52"/>
                    <a:pt x="171" y="52"/>
                    <a:pt x="171" y="52"/>
                  </a:cubicBezTo>
                  <a:cubicBezTo>
                    <a:pt x="170" y="52"/>
                    <a:pt x="168" y="53"/>
                    <a:pt x="167" y="53"/>
                  </a:cubicBezTo>
                  <a:cubicBezTo>
                    <a:pt x="166" y="53"/>
                    <a:pt x="165" y="53"/>
                    <a:pt x="165" y="53"/>
                  </a:cubicBezTo>
                  <a:cubicBezTo>
                    <a:pt x="164" y="53"/>
                    <a:pt x="164" y="53"/>
                    <a:pt x="163" y="53"/>
                  </a:cubicBezTo>
                  <a:cubicBezTo>
                    <a:pt x="162" y="53"/>
                    <a:pt x="161" y="53"/>
                    <a:pt x="160" y="52"/>
                  </a:cubicBezTo>
                  <a:cubicBezTo>
                    <a:pt x="160" y="52"/>
                    <a:pt x="160" y="52"/>
                    <a:pt x="160" y="53"/>
                  </a:cubicBezTo>
                  <a:cubicBezTo>
                    <a:pt x="160" y="53"/>
                    <a:pt x="160" y="53"/>
                    <a:pt x="160" y="53"/>
                  </a:cubicBezTo>
                  <a:cubicBezTo>
                    <a:pt x="162" y="53"/>
                    <a:pt x="163" y="54"/>
                    <a:pt x="164" y="54"/>
                  </a:cubicBezTo>
                  <a:cubicBezTo>
                    <a:pt x="165" y="54"/>
                    <a:pt x="167" y="54"/>
                    <a:pt x="167" y="55"/>
                  </a:cubicBezTo>
                  <a:cubicBezTo>
                    <a:pt x="168" y="55"/>
                    <a:pt x="169" y="55"/>
                    <a:pt x="170" y="56"/>
                  </a:cubicBezTo>
                  <a:cubicBezTo>
                    <a:pt x="170" y="56"/>
                    <a:pt x="170" y="56"/>
                    <a:pt x="170" y="56"/>
                  </a:cubicBezTo>
                  <a:cubicBezTo>
                    <a:pt x="170" y="57"/>
                    <a:pt x="171" y="57"/>
                    <a:pt x="171" y="57"/>
                  </a:cubicBezTo>
                  <a:cubicBezTo>
                    <a:pt x="171" y="57"/>
                    <a:pt x="171" y="57"/>
                    <a:pt x="171" y="58"/>
                  </a:cubicBezTo>
                  <a:cubicBezTo>
                    <a:pt x="171" y="58"/>
                    <a:pt x="171" y="58"/>
                    <a:pt x="171" y="58"/>
                  </a:cubicBezTo>
                  <a:cubicBezTo>
                    <a:pt x="169" y="59"/>
                    <a:pt x="168" y="59"/>
                    <a:pt x="167" y="58"/>
                  </a:cubicBezTo>
                  <a:cubicBezTo>
                    <a:pt x="166" y="58"/>
                    <a:pt x="166" y="58"/>
                    <a:pt x="166" y="58"/>
                  </a:cubicBezTo>
                  <a:cubicBezTo>
                    <a:pt x="165" y="58"/>
                    <a:pt x="165" y="58"/>
                    <a:pt x="165" y="57"/>
                  </a:cubicBezTo>
                  <a:cubicBezTo>
                    <a:pt x="165" y="57"/>
                    <a:pt x="165" y="57"/>
                    <a:pt x="164" y="57"/>
                  </a:cubicBezTo>
                  <a:cubicBezTo>
                    <a:pt x="164" y="57"/>
                    <a:pt x="163" y="56"/>
                    <a:pt x="162" y="57"/>
                  </a:cubicBezTo>
                  <a:cubicBezTo>
                    <a:pt x="162" y="57"/>
                    <a:pt x="162" y="57"/>
                    <a:pt x="162" y="57"/>
                  </a:cubicBezTo>
                  <a:cubicBezTo>
                    <a:pt x="161" y="56"/>
                    <a:pt x="159" y="56"/>
                    <a:pt x="158" y="56"/>
                  </a:cubicBezTo>
                  <a:cubicBezTo>
                    <a:pt x="158" y="56"/>
                    <a:pt x="158" y="56"/>
                    <a:pt x="158" y="56"/>
                  </a:cubicBezTo>
                  <a:cubicBezTo>
                    <a:pt x="157" y="56"/>
                    <a:pt x="157" y="56"/>
                    <a:pt x="156" y="56"/>
                  </a:cubicBezTo>
                  <a:cubicBezTo>
                    <a:pt x="155" y="55"/>
                    <a:pt x="155" y="55"/>
                    <a:pt x="154" y="54"/>
                  </a:cubicBezTo>
                  <a:cubicBezTo>
                    <a:pt x="154" y="54"/>
                    <a:pt x="154" y="54"/>
                    <a:pt x="153" y="54"/>
                  </a:cubicBezTo>
                  <a:cubicBezTo>
                    <a:pt x="153" y="54"/>
                    <a:pt x="152" y="54"/>
                    <a:pt x="152" y="54"/>
                  </a:cubicBezTo>
                  <a:cubicBezTo>
                    <a:pt x="150" y="54"/>
                    <a:pt x="149" y="54"/>
                    <a:pt x="148" y="54"/>
                  </a:cubicBezTo>
                  <a:cubicBezTo>
                    <a:pt x="147" y="54"/>
                    <a:pt x="146" y="53"/>
                    <a:pt x="145" y="53"/>
                  </a:cubicBezTo>
                  <a:cubicBezTo>
                    <a:pt x="144" y="54"/>
                    <a:pt x="143" y="53"/>
                    <a:pt x="143" y="53"/>
                  </a:cubicBezTo>
                  <a:cubicBezTo>
                    <a:pt x="143" y="53"/>
                    <a:pt x="142" y="53"/>
                    <a:pt x="142" y="53"/>
                  </a:cubicBezTo>
                  <a:cubicBezTo>
                    <a:pt x="141" y="53"/>
                    <a:pt x="141" y="53"/>
                    <a:pt x="140" y="53"/>
                  </a:cubicBezTo>
                  <a:cubicBezTo>
                    <a:pt x="140" y="53"/>
                    <a:pt x="140" y="53"/>
                    <a:pt x="140" y="53"/>
                  </a:cubicBezTo>
                  <a:cubicBezTo>
                    <a:pt x="140" y="53"/>
                    <a:pt x="139" y="53"/>
                    <a:pt x="139" y="53"/>
                  </a:cubicBezTo>
                  <a:cubicBezTo>
                    <a:pt x="139" y="53"/>
                    <a:pt x="139" y="53"/>
                    <a:pt x="138" y="53"/>
                  </a:cubicBezTo>
                  <a:cubicBezTo>
                    <a:pt x="138" y="53"/>
                    <a:pt x="139" y="53"/>
                    <a:pt x="139" y="53"/>
                  </a:cubicBezTo>
                  <a:cubicBezTo>
                    <a:pt x="139" y="52"/>
                    <a:pt x="139" y="53"/>
                    <a:pt x="140" y="53"/>
                  </a:cubicBezTo>
                  <a:cubicBezTo>
                    <a:pt x="140" y="53"/>
                    <a:pt x="140" y="53"/>
                    <a:pt x="140" y="53"/>
                  </a:cubicBezTo>
                  <a:cubicBezTo>
                    <a:pt x="140" y="52"/>
                    <a:pt x="140" y="52"/>
                    <a:pt x="140" y="52"/>
                  </a:cubicBezTo>
                  <a:cubicBezTo>
                    <a:pt x="141" y="52"/>
                    <a:pt x="141" y="52"/>
                    <a:pt x="141" y="52"/>
                  </a:cubicBezTo>
                  <a:cubicBezTo>
                    <a:pt x="142" y="52"/>
                    <a:pt x="142" y="52"/>
                    <a:pt x="143" y="52"/>
                  </a:cubicBezTo>
                  <a:cubicBezTo>
                    <a:pt x="143" y="51"/>
                    <a:pt x="143" y="51"/>
                    <a:pt x="143" y="51"/>
                  </a:cubicBezTo>
                  <a:cubicBezTo>
                    <a:pt x="143" y="51"/>
                    <a:pt x="143" y="51"/>
                    <a:pt x="143" y="51"/>
                  </a:cubicBezTo>
                  <a:cubicBezTo>
                    <a:pt x="142" y="51"/>
                    <a:pt x="141" y="51"/>
                    <a:pt x="139" y="51"/>
                  </a:cubicBezTo>
                  <a:cubicBezTo>
                    <a:pt x="138" y="51"/>
                    <a:pt x="137" y="51"/>
                    <a:pt x="136" y="51"/>
                  </a:cubicBezTo>
                  <a:cubicBezTo>
                    <a:pt x="135" y="51"/>
                    <a:pt x="134" y="51"/>
                    <a:pt x="133" y="51"/>
                  </a:cubicBezTo>
                  <a:cubicBezTo>
                    <a:pt x="132" y="51"/>
                    <a:pt x="131" y="51"/>
                    <a:pt x="131" y="51"/>
                  </a:cubicBezTo>
                  <a:cubicBezTo>
                    <a:pt x="131" y="51"/>
                    <a:pt x="130" y="51"/>
                    <a:pt x="130" y="51"/>
                  </a:cubicBezTo>
                  <a:cubicBezTo>
                    <a:pt x="130" y="51"/>
                    <a:pt x="131" y="51"/>
                    <a:pt x="131" y="51"/>
                  </a:cubicBezTo>
                  <a:cubicBezTo>
                    <a:pt x="131" y="51"/>
                    <a:pt x="131" y="51"/>
                    <a:pt x="131" y="51"/>
                  </a:cubicBezTo>
                  <a:cubicBezTo>
                    <a:pt x="131" y="51"/>
                    <a:pt x="131" y="52"/>
                    <a:pt x="131" y="52"/>
                  </a:cubicBezTo>
                  <a:cubicBezTo>
                    <a:pt x="130" y="52"/>
                    <a:pt x="129" y="52"/>
                    <a:pt x="128" y="52"/>
                  </a:cubicBezTo>
                  <a:cubicBezTo>
                    <a:pt x="127" y="52"/>
                    <a:pt x="126" y="52"/>
                    <a:pt x="125" y="52"/>
                  </a:cubicBezTo>
                  <a:cubicBezTo>
                    <a:pt x="124" y="53"/>
                    <a:pt x="124" y="53"/>
                    <a:pt x="123" y="53"/>
                  </a:cubicBezTo>
                  <a:cubicBezTo>
                    <a:pt x="122" y="53"/>
                    <a:pt x="121" y="53"/>
                    <a:pt x="121" y="53"/>
                  </a:cubicBezTo>
                  <a:cubicBezTo>
                    <a:pt x="120" y="53"/>
                    <a:pt x="120" y="53"/>
                    <a:pt x="119" y="53"/>
                  </a:cubicBezTo>
                  <a:cubicBezTo>
                    <a:pt x="119" y="53"/>
                    <a:pt x="118" y="53"/>
                    <a:pt x="118" y="53"/>
                  </a:cubicBezTo>
                  <a:cubicBezTo>
                    <a:pt x="117" y="53"/>
                    <a:pt x="116" y="53"/>
                    <a:pt x="115" y="53"/>
                  </a:cubicBezTo>
                  <a:cubicBezTo>
                    <a:pt x="114" y="53"/>
                    <a:pt x="113" y="53"/>
                    <a:pt x="111" y="53"/>
                  </a:cubicBezTo>
                  <a:cubicBezTo>
                    <a:pt x="111" y="53"/>
                    <a:pt x="110" y="53"/>
                    <a:pt x="109" y="53"/>
                  </a:cubicBezTo>
                  <a:cubicBezTo>
                    <a:pt x="109" y="53"/>
                    <a:pt x="109" y="53"/>
                    <a:pt x="108" y="53"/>
                  </a:cubicBezTo>
                  <a:cubicBezTo>
                    <a:pt x="108" y="53"/>
                    <a:pt x="107" y="53"/>
                    <a:pt x="106" y="53"/>
                  </a:cubicBezTo>
                  <a:cubicBezTo>
                    <a:pt x="106" y="53"/>
                    <a:pt x="105" y="53"/>
                    <a:pt x="105" y="53"/>
                  </a:cubicBezTo>
                  <a:cubicBezTo>
                    <a:pt x="104" y="53"/>
                    <a:pt x="103" y="53"/>
                    <a:pt x="102" y="53"/>
                  </a:cubicBezTo>
                  <a:cubicBezTo>
                    <a:pt x="102" y="53"/>
                    <a:pt x="102" y="53"/>
                    <a:pt x="102" y="53"/>
                  </a:cubicBezTo>
                  <a:cubicBezTo>
                    <a:pt x="102" y="53"/>
                    <a:pt x="101" y="53"/>
                    <a:pt x="100" y="53"/>
                  </a:cubicBezTo>
                  <a:cubicBezTo>
                    <a:pt x="100" y="53"/>
                    <a:pt x="100" y="53"/>
                    <a:pt x="100" y="53"/>
                  </a:cubicBezTo>
                  <a:cubicBezTo>
                    <a:pt x="100" y="53"/>
                    <a:pt x="100" y="53"/>
                    <a:pt x="100" y="52"/>
                  </a:cubicBezTo>
                  <a:cubicBezTo>
                    <a:pt x="101" y="52"/>
                    <a:pt x="101" y="53"/>
                    <a:pt x="101" y="52"/>
                  </a:cubicBezTo>
                  <a:cubicBezTo>
                    <a:pt x="101" y="52"/>
                    <a:pt x="101" y="52"/>
                    <a:pt x="101" y="52"/>
                  </a:cubicBezTo>
                  <a:cubicBezTo>
                    <a:pt x="102" y="52"/>
                    <a:pt x="102" y="51"/>
                    <a:pt x="103" y="51"/>
                  </a:cubicBezTo>
                  <a:cubicBezTo>
                    <a:pt x="104" y="52"/>
                    <a:pt x="105" y="52"/>
                    <a:pt x="106" y="52"/>
                  </a:cubicBezTo>
                  <a:cubicBezTo>
                    <a:pt x="107" y="52"/>
                    <a:pt x="108" y="52"/>
                    <a:pt x="110" y="52"/>
                  </a:cubicBezTo>
                  <a:cubicBezTo>
                    <a:pt x="110" y="51"/>
                    <a:pt x="112" y="51"/>
                    <a:pt x="112" y="52"/>
                  </a:cubicBezTo>
                  <a:cubicBezTo>
                    <a:pt x="113" y="52"/>
                    <a:pt x="113" y="52"/>
                    <a:pt x="113" y="51"/>
                  </a:cubicBezTo>
                  <a:cubicBezTo>
                    <a:pt x="113" y="51"/>
                    <a:pt x="114" y="51"/>
                    <a:pt x="114" y="51"/>
                  </a:cubicBezTo>
                  <a:cubicBezTo>
                    <a:pt x="115" y="51"/>
                    <a:pt x="116" y="51"/>
                    <a:pt x="117" y="51"/>
                  </a:cubicBezTo>
                  <a:cubicBezTo>
                    <a:pt x="117" y="51"/>
                    <a:pt x="117" y="52"/>
                    <a:pt x="118" y="52"/>
                  </a:cubicBezTo>
                  <a:cubicBezTo>
                    <a:pt x="118" y="52"/>
                    <a:pt x="118" y="51"/>
                    <a:pt x="118" y="51"/>
                  </a:cubicBezTo>
                  <a:cubicBezTo>
                    <a:pt x="118" y="51"/>
                    <a:pt x="118" y="51"/>
                    <a:pt x="118" y="51"/>
                  </a:cubicBezTo>
                  <a:cubicBezTo>
                    <a:pt x="118" y="51"/>
                    <a:pt x="118" y="51"/>
                    <a:pt x="118" y="51"/>
                  </a:cubicBezTo>
                  <a:cubicBezTo>
                    <a:pt x="117" y="51"/>
                    <a:pt x="116" y="51"/>
                    <a:pt x="116" y="51"/>
                  </a:cubicBezTo>
                  <a:cubicBezTo>
                    <a:pt x="115" y="50"/>
                    <a:pt x="114" y="50"/>
                    <a:pt x="113" y="51"/>
                  </a:cubicBezTo>
                  <a:cubicBezTo>
                    <a:pt x="113" y="51"/>
                    <a:pt x="112" y="51"/>
                    <a:pt x="112" y="51"/>
                  </a:cubicBezTo>
                  <a:cubicBezTo>
                    <a:pt x="111" y="50"/>
                    <a:pt x="109" y="50"/>
                    <a:pt x="108" y="50"/>
                  </a:cubicBezTo>
                  <a:cubicBezTo>
                    <a:pt x="108" y="50"/>
                    <a:pt x="108" y="50"/>
                    <a:pt x="107" y="50"/>
                  </a:cubicBezTo>
                  <a:cubicBezTo>
                    <a:pt x="107" y="50"/>
                    <a:pt x="106" y="50"/>
                    <a:pt x="105" y="50"/>
                  </a:cubicBezTo>
                  <a:cubicBezTo>
                    <a:pt x="104" y="51"/>
                    <a:pt x="104" y="51"/>
                    <a:pt x="103" y="50"/>
                  </a:cubicBezTo>
                  <a:cubicBezTo>
                    <a:pt x="103" y="50"/>
                    <a:pt x="102" y="50"/>
                    <a:pt x="102" y="50"/>
                  </a:cubicBezTo>
                  <a:cubicBezTo>
                    <a:pt x="102" y="50"/>
                    <a:pt x="102" y="51"/>
                    <a:pt x="102" y="50"/>
                  </a:cubicBezTo>
                  <a:cubicBezTo>
                    <a:pt x="101" y="50"/>
                    <a:pt x="102" y="50"/>
                    <a:pt x="102" y="50"/>
                  </a:cubicBezTo>
                  <a:cubicBezTo>
                    <a:pt x="103" y="50"/>
                    <a:pt x="105" y="49"/>
                    <a:pt x="106" y="49"/>
                  </a:cubicBezTo>
                  <a:cubicBezTo>
                    <a:pt x="106" y="49"/>
                    <a:pt x="107" y="49"/>
                    <a:pt x="107" y="49"/>
                  </a:cubicBezTo>
                  <a:cubicBezTo>
                    <a:pt x="107" y="49"/>
                    <a:pt x="108" y="50"/>
                    <a:pt x="108" y="49"/>
                  </a:cubicBezTo>
                  <a:cubicBezTo>
                    <a:pt x="108" y="49"/>
                    <a:pt x="108" y="49"/>
                    <a:pt x="108" y="49"/>
                  </a:cubicBezTo>
                  <a:cubicBezTo>
                    <a:pt x="109" y="49"/>
                    <a:pt x="109" y="49"/>
                    <a:pt x="110" y="49"/>
                  </a:cubicBezTo>
                  <a:cubicBezTo>
                    <a:pt x="110" y="49"/>
                    <a:pt x="110" y="49"/>
                    <a:pt x="110" y="49"/>
                  </a:cubicBezTo>
                  <a:cubicBezTo>
                    <a:pt x="111" y="48"/>
                    <a:pt x="111" y="48"/>
                    <a:pt x="112" y="48"/>
                  </a:cubicBezTo>
                  <a:cubicBezTo>
                    <a:pt x="112" y="48"/>
                    <a:pt x="112" y="48"/>
                    <a:pt x="112" y="48"/>
                  </a:cubicBezTo>
                  <a:cubicBezTo>
                    <a:pt x="113" y="48"/>
                    <a:pt x="113" y="48"/>
                    <a:pt x="114" y="48"/>
                  </a:cubicBezTo>
                  <a:cubicBezTo>
                    <a:pt x="115" y="48"/>
                    <a:pt x="115" y="48"/>
                    <a:pt x="116" y="48"/>
                  </a:cubicBezTo>
                  <a:cubicBezTo>
                    <a:pt x="116" y="48"/>
                    <a:pt x="116" y="48"/>
                    <a:pt x="116" y="48"/>
                  </a:cubicBezTo>
                  <a:cubicBezTo>
                    <a:pt x="116" y="49"/>
                    <a:pt x="116" y="48"/>
                    <a:pt x="116" y="48"/>
                  </a:cubicBezTo>
                  <a:cubicBezTo>
                    <a:pt x="116" y="49"/>
                    <a:pt x="115" y="48"/>
                    <a:pt x="115" y="49"/>
                  </a:cubicBezTo>
                  <a:cubicBezTo>
                    <a:pt x="115" y="49"/>
                    <a:pt x="116" y="49"/>
                    <a:pt x="116" y="49"/>
                  </a:cubicBezTo>
                  <a:cubicBezTo>
                    <a:pt x="117" y="49"/>
                    <a:pt x="118" y="49"/>
                    <a:pt x="119" y="49"/>
                  </a:cubicBezTo>
                  <a:cubicBezTo>
                    <a:pt x="119" y="49"/>
                    <a:pt x="120" y="49"/>
                    <a:pt x="121" y="49"/>
                  </a:cubicBezTo>
                  <a:cubicBezTo>
                    <a:pt x="122" y="49"/>
                    <a:pt x="124" y="49"/>
                    <a:pt x="125" y="49"/>
                  </a:cubicBezTo>
                  <a:cubicBezTo>
                    <a:pt x="126" y="49"/>
                    <a:pt x="127" y="49"/>
                    <a:pt x="128" y="49"/>
                  </a:cubicBezTo>
                  <a:cubicBezTo>
                    <a:pt x="129" y="49"/>
                    <a:pt x="129" y="49"/>
                    <a:pt x="130" y="49"/>
                  </a:cubicBezTo>
                  <a:cubicBezTo>
                    <a:pt x="130" y="49"/>
                    <a:pt x="131" y="49"/>
                    <a:pt x="131" y="49"/>
                  </a:cubicBezTo>
                  <a:cubicBezTo>
                    <a:pt x="131" y="48"/>
                    <a:pt x="131" y="49"/>
                    <a:pt x="132" y="49"/>
                  </a:cubicBezTo>
                  <a:cubicBezTo>
                    <a:pt x="133" y="49"/>
                    <a:pt x="135" y="49"/>
                    <a:pt x="136" y="49"/>
                  </a:cubicBezTo>
                  <a:cubicBezTo>
                    <a:pt x="136" y="49"/>
                    <a:pt x="136" y="49"/>
                    <a:pt x="136" y="48"/>
                  </a:cubicBezTo>
                  <a:cubicBezTo>
                    <a:pt x="136" y="48"/>
                    <a:pt x="136" y="48"/>
                    <a:pt x="136" y="48"/>
                  </a:cubicBezTo>
                  <a:cubicBezTo>
                    <a:pt x="135" y="48"/>
                    <a:pt x="134" y="48"/>
                    <a:pt x="133" y="48"/>
                  </a:cubicBezTo>
                  <a:cubicBezTo>
                    <a:pt x="133" y="48"/>
                    <a:pt x="133" y="48"/>
                    <a:pt x="133" y="48"/>
                  </a:cubicBezTo>
                  <a:cubicBezTo>
                    <a:pt x="131" y="47"/>
                    <a:pt x="130" y="47"/>
                    <a:pt x="128" y="47"/>
                  </a:cubicBezTo>
                  <a:cubicBezTo>
                    <a:pt x="128" y="47"/>
                    <a:pt x="127" y="47"/>
                    <a:pt x="126" y="47"/>
                  </a:cubicBezTo>
                  <a:cubicBezTo>
                    <a:pt x="126" y="47"/>
                    <a:pt x="126" y="47"/>
                    <a:pt x="125" y="46"/>
                  </a:cubicBezTo>
                  <a:cubicBezTo>
                    <a:pt x="124" y="46"/>
                    <a:pt x="124" y="46"/>
                    <a:pt x="123" y="46"/>
                  </a:cubicBezTo>
                  <a:cubicBezTo>
                    <a:pt x="122" y="46"/>
                    <a:pt x="121" y="47"/>
                    <a:pt x="120" y="46"/>
                  </a:cubicBezTo>
                  <a:cubicBezTo>
                    <a:pt x="120" y="46"/>
                    <a:pt x="120" y="46"/>
                    <a:pt x="120" y="46"/>
                  </a:cubicBezTo>
                  <a:cubicBezTo>
                    <a:pt x="120" y="46"/>
                    <a:pt x="120" y="46"/>
                    <a:pt x="120" y="46"/>
                  </a:cubicBezTo>
                  <a:cubicBezTo>
                    <a:pt x="121" y="46"/>
                    <a:pt x="121" y="46"/>
                    <a:pt x="122" y="46"/>
                  </a:cubicBezTo>
                  <a:cubicBezTo>
                    <a:pt x="122" y="46"/>
                    <a:pt x="122" y="46"/>
                    <a:pt x="122" y="46"/>
                  </a:cubicBezTo>
                  <a:cubicBezTo>
                    <a:pt x="122" y="45"/>
                    <a:pt x="122" y="46"/>
                    <a:pt x="122" y="46"/>
                  </a:cubicBezTo>
                  <a:cubicBezTo>
                    <a:pt x="122" y="46"/>
                    <a:pt x="121" y="46"/>
                    <a:pt x="121" y="46"/>
                  </a:cubicBezTo>
                  <a:cubicBezTo>
                    <a:pt x="121" y="46"/>
                    <a:pt x="121" y="45"/>
                    <a:pt x="121" y="46"/>
                  </a:cubicBezTo>
                  <a:cubicBezTo>
                    <a:pt x="120" y="46"/>
                    <a:pt x="119" y="46"/>
                    <a:pt x="118" y="46"/>
                  </a:cubicBezTo>
                  <a:cubicBezTo>
                    <a:pt x="118" y="46"/>
                    <a:pt x="117" y="46"/>
                    <a:pt x="116" y="46"/>
                  </a:cubicBezTo>
                  <a:cubicBezTo>
                    <a:pt x="116" y="46"/>
                    <a:pt x="116" y="46"/>
                    <a:pt x="116" y="46"/>
                  </a:cubicBezTo>
                  <a:cubicBezTo>
                    <a:pt x="115" y="46"/>
                    <a:pt x="115" y="46"/>
                    <a:pt x="114" y="46"/>
                  </a:cubicBezTo>
                  <a:cubicBezTo>
                    <a:pt x="114" y="46"/>
                    <a:pt x="113" y="46"/>
                    <a:pt x="112" y="46"/>
                  </a:cubicBezTo>
                  <a:cubicBezTo>
                    <a:pt x="112" y="45"/>
                    <a:pt x="111" y="45"/>
                    <a:pt x="110" y="45"/>
                  </a:cubicBezTo>
                  <a:cubicBezTo>
                    <a:pt x="109" y="45"/>
                    <a:pt x="108" y="45"/>
                    <a:pt x="107" y="45"/>
                  </a:cubicBezTo>
                  <a:cubicBezTo>
                    <a:pt x="105" y="45"/>
                    <a:pt x="104" y="45"/>
                    <a:pt x="103" y="45"/>
                  </a:cubicBezTo>
                  <a:cubicBezTo>
                    <a:pt x="102" y="45"/>
                    <a:pt x="101" y="46"/>
                    <a:pt x="100" y="45"/>
                  </a:cubicBezTo>
                  <a:cubicBezTo>
                    <a:pt x="100" y="45"/>
                    <a:pt x="100" y="45"/>
                    <a:pt x="100" y="45"/>
                  </a:cubicBezTo>
                  <a:cubicBezTo>
                    <a:pt x="99" y="46"/>
                    <a:pt x="99" y="46"/>
                    <a:pt x="98" y="46"/>
                  </a:cubicBezTo>
                  <a:cubicBezTo>
                    <a:pt x="97" y="45"/>
                    <a:pt x="96" y="45"/>
                    <a:pt x="96" y="45"/>
                  </a:cubicBezTo>
                  <a:cubicBezTo>
                    <a:pt x="94" y="45"/>
                    <a:pt x="92" y="45"/>
                    <a:pt x="90" y="45"/>
                  </a:cubicBezTo>
                  <a:cubicBezTo>
                    <a:pt x="89" y="45"/>
                    <a:pt x="89" y="45"/>
                    <a:pt x="88" y="46"/>
                  </a:cubicBezTo>
                  <a:cubicBezTo>
                    <a:pt x="88" y="46"/>
                    <a:pt x="87" y="46"/>
                    <a:pt x="87" y="46"/>
                  </a:cubicBezTo>
                  <a:cubicBezTo>
                    <a:pt x="85" y="46"/>
                    <a:pt x="84" y="46"/>
                    <a:pt x="82" y="46"/>
                  </a:cubicBezTo>
                  <a:cubicBezTo>
                    <a:pt x="82" y="46"/>
                    <a:pt x="81" y="46"/>
                    <a:pt x="80" y="46"/>
                  </a:cubicBezTo>
                  <a:cubicBezTo>
                    <a:pt x="80" y="46"/>
                    <a:pt x="79" y="46"/>
                    <a:pt x="79" y="46"/>
                  </a:cubicBezTo>
                  <a:cubicBezTo>
                    <a:pt x="78" y="46"/>
                    <a:pt x="77" y="46"/>
                    <a:pt x="76" y="46"/>
                  </a:cubicBezTo>
                  <a:cubicBezTo>
                    <a:pt x="75" y="46"/>
                    <a:pt x="74" y="46"/>
                    <a:pt x="74" y="47"/>
                  </a:cubicBezTo>
                  <a:cubicBezTo>
                    <a:pt x="74" y="47"/>
                    <a:pt x="74" y="47"/>
                    <a:pt x="74" y="47"/>
                  </a:cubicBezTo>
                  <a:cubicBezTo>
                    <a:pt x="73" y="47"/>
                    <a:pt x="72" y="47"/>
                    <a:pt x="72" y="47"/>
                  </a:cubicBezTo>
                  <a:cubicBezTo>
                    <a:pt x="72" y="47"/>
                    <a:pt x="71" y="47"/>
                    <a:pt x="71" y="47"/>
                  </a:cubicBezTo>
                  <a:cubicBezTo>
                    <a:pt x="71" y="47"/>
                    <a:pt x="70" y="47"/>
                    <a:pt x="70" y="48"/>
                  </a:cubicBezTo>
                  <a:cubicBezTo>
                    <a:pt x="70" y="48"/>
                    <a:pt x="70" y="48"/>
                    <a:pt x="70" y="48"/>
                  </a:cubicBezTo>
                  <a:cubicBezTo>
                    <a:pt x="69" y="48"/>
                    <a:pt x="69" y="48"/>
                    <a:pt x="68" y="48"/>
                  </a:cubicBezTo>
                  <a:cubicBezTo>
                    <a:pt x="68" y="48"/>
                    <a:pt x="68" y="49"/>
                    <a:pt x="68" y="49"/>
                  </a:cubicBezTo>
                  <a:cubicBezTo>
                    <a:pt x="68" y="49"/>
                    <a:pt x="68" y="49"/>
                    <a:pt x="68" y="49"/>
                  </a:cubicBezTo>
                  <a:cubicBezTo>
                    <a:pt x="70" y="49"/>
                    <a:pt x="71" y="49"/>
                    <a:pt x="73" y="49"/>
                  </a:cubicBezTo>
                  <a:cubicBezTo>
                    <a:pt x="73" y="49"/>
                    <a:pt x="74" y="49"/>
                    <a:pt x="74" y="49"/>
                  </a:cubicBezTo>
                  <a:cubicBezTo>
                    <a:pt x="75" y="49"/>
                    <a:pt x="76" y="48"/>
                    <a:pt x="77" y="49"/>
                  </a:cubicBezTo>
                  <a:cubicBezTo>
                    <a:pt x="77" y="49"/>
                    <a:pt x="77" y="49"/>
                    <a:pt x="77" y="49"/>
                  </a:cubicBezTo>
                  <a:cubicBezTo>
                    <a:pt x="78" y="49"/>
                    <a:pt x="79" y="49"/>
                    <a:pt x="80" y="49"/>
                  </a:cubicBezTo>
                  <a:cubicBezTo>
                    <a:pt x="81" y="49"/>
                    <a:pt x="81" y="49"/>
                    <a:pt x="82" y="49"/>
                  </a:cubicBezTo>
                  <a:cubicBezTo>
                    <a:pt x="82" y="48"/>
                    <a:pt x="82" y="48"/>
                    <a:pt x="82" y="48"/>
                  </a:cubicBezTo>
                  <a:cubicBezTo>
                    <a:pt x="82" y="48"/>
                    <a:pt x="83" y="48"/>
                    <a:pt x="83" y="48"/>
                  </a:cubicBezTo>
                  <a:cubicBezTo>
                    <a:pt x="83" y="48"/>
                    <a:pt x="84" y="48"/>
                    <a:pt x="84" y="48"/>
                  </a:cubicBezTo>
                  <a:cubicBezTo>
                    <a:pt x="85" y="49"/>
                    <a:pt x="85" y="49"/>
                    <a:pt x="86" y="48"/>
                  </a:cubicBezTo>
                  <a:cubicBezTo>
                    <a:pt x="87" y="48"/>
                    <a:pt x="88" y="48"/>
                    <a:pt x="89" y="48"/>
                  </a:cubicBezTo>
                  <a:cubicBezTo>
                    <a:pt x="89" y="49"/>
                    <a:pt x="90" y="48"/>
                    <a:pt x="90" y="48"/>
                  </a:cubicBezTo>
                  <a:cubicBezTo>
                    <a:pt x="91" y="48"/>
                    <a:pt x="92" y="49"/>
                    <a:pt x="93" y="49"/>
                  </a:cubicBezTo>
                  <a:cubicBezTo>
                    <a:pt x="94" y="48"/>
                    <a:pt x="94" y="48"/>
                    <a:pt x="95" y="48"/>
                  </a:cubicBezTo>
                  <a:cubicBezTo>
                    <a:pt x="95" y="48"/>
                    <a:pt x="95" y="48"/>
                    <a:pt x="95" y="48"/>
                  </a:cubicBezTo>
                  <a:cubicBezTo>
                    <a:pt x="95" y="48"/>
                    <a:pt x="95" y="49"/>
                    <a:pt x="95" y="49"/>
                  </a:cubicBezTo>
                  <a:cubicBezTo>
                    <a:pt x="94" y="49"/>
                    <a:pt x="94" y="49"/>
                    <a:pt x="93" y="49"/>
                  </a:cubicBezTo>
                  <a:cubicBezTo>
                    <a:pt x="93" y="49"/>
                    <a:pt x="93" y="49"/>
                    <a:pt x="93" y="50"/>
                  </a:cubicBezTo>
                  <a:cubicBezTo>
                    <a:pt x="93" y="50"/>
                    <a:pt x="93" y="50"/>
                    <a:pt x="93" y="50"/>
                  </a:cubicBezTo>
                  <a:cubicBezTo>
                    <a:pt x="94" y="50"/>
                    <a:pt x="94" y="50"/>
                    <a:pt x="94" y="50"/>
                  </a:cubicBezTo>
                  <a:cubicBezTo>
                    <a:pt x="96" y="50"/>
                    <a:pt x="97" y="50"/>
                    <a:pt x="99" y="50"/>
                  </a:cubicBezTo>
                  <a:cubicBezTo>
                    <a:pt x="99" y="50"/>
                    <a:pt x="99" y="50"/>
                    <a:pt x="99" y="50"/>
                  </a:cubicBezTo>
                  <a:cubicBezTo>
                    <a:pt x="99" y="51"/>
                    <a:pt x="99" y="50"/>
                    <a:pt x="99" y="50"/>
                  </a:cubicBezTo>
                  <a:cubicBezTo>
                    <a:pt x="97" y="50"/>
                    <a:pt x="95" y="51"/>
                    <a:pt x="93" y="51"/>
                  </a:cubicBezTo>
                  <a:cubicBezTo>
                    <a:pt x="92" y="51"/>
                    <a:pt x="91" y="51"/>
                    <a:pt x="89" y="51"/>
                  </a:cubicBezTo>
                  <a:cubicBezTo>
                    <a:pt x="89" y="51"/>
                    <a:pt x="88" y="51"/>
                    <a:pt x="87" y="51"/>
                  </a:cubicBezTo>
                  <a:cubicBezTo>
                    <a:pt x="86" y="52"/>
                    <a:pt x="85" y="52"/>
                    <a:pt x="85" y="52"/>
                  </a:cubicBezTo>
                  <a:cubicBezTo>
                    <a:pt x="83" y="51"/>
                    <a:pt x="82" y="52"/>
                    <a:pt x="80" y="52"/>
                  </a:cubicBezTo>
                  <a:cubicBezTo>
                    <a:pt x="80" y="52"/>
                    <a:pt x="79" y="52"/>
                    <a:pt x="79" y="52"/>
                  </a:cubicBezTo>
                  <a:cubicBezTo>
                    <a:pt x="78" y="52"/>
                    <a:pt x="77" y="52"/>
                    <a:pt x="76" y="52"/>
                  </a:cubicBezTo>
                  <a:cubicBezTo>
                    <a:pt x="76" y="52"/>
                    <a:pt x="76" y="52"/>
                    <a:pt x="76" y="52"/>
                  </a:cubicBezTo>
                  <a:cubicBezTo>
                    <a:pt x="75" y="53"/>
                    <a:pt x="74" y="52"/>
                    <a:pt x="74" y="52"/>
                  </a:cubicBezTo>
                  <a:cubicBezTo>
                    <a:pt x="73" y="52"/>
                    <a:pt x="72" y="52"/>
                    <a:pt x="72" y="52"/>
                  </a:cubicBezTo>
                  <a:cubicBezTo>
                    <a:pt x="72" y="52"/>
                    <a:pt x="71" y="52"/>
                    <a:pt x="71" y="52"/>
                  </a:cubicBezTo>
                  <a:cubicBezTo>
                    <a:pt x="70" y="53"/>
                    <a:pt x="69" y="53"/>
                    <a:pt x="68" y="53"/>
                  </a:cubicBezTo>
                  <a:cubicBezTo>
                    <a:pt x="67" y="53"/>
                    <a:pt x="67" y="53"/>
                    <a:pt x="67" y="53"/>
                  </a:cubicBezTo>
                  <a:cubicBezTo>
                    <a:pt x="67" y="53"/>
                    <a:pt x="67" y="53"/>
                    <a:pt x="68" y="53"/>
                  </a:cubicBezTo>
                  <a:cubicBezTo>
                    <a:pt x="68" y="53"/>
                    <a:pt x="68" y="53"/>
                    <a:pt x="69" y="53"/>
                  </a:cubicBezTo>
                  <a:cubicBezTo>
                    <a:pt x="70" y="53"/>
                    <a:pt x="71" y="53"/>
                    <a:pt x="72" y="53"/>
                  </a:cubicBezTo>
                  <a:cubicBezTo>
                    <a:pt x="72" y="53"/>
                    <a:pt x="72" y="53"/>
                    <a:pt x="73" y="53"/>
                  </a:cubicBezTo>
                  <a:cubicBezTo>
                    <a:pt x="74" y="53"/>
                    <a:pt x="76" y="53"/>
                    <a:pt x="77" y="53"/>
                  </a:cubicBezTo>
                  <a:cubicBezTo>
                    <a:pt x="78" y="53"/>
                    <a:pt x="79" y="53"/>
                    <a:pt x="80" y="53"/>
                  </a:cubicBezTo>
                  <a:cubicBezTo>
                    <a:pt x="80" y="53"/>
                    <a:pt x="80" y="53"/>
                    <a:pt x="80" y="53"/>
                  </a:cubicBezTo>
                  <a:cubicBezTo>
                    <a:pt x="80" y="53"/>
                    <a:pt x="81" y="52"/>
                    <a:pt x="81" y="53"/>
                  </a:cubicBezTo>
                  <a:cubicBezTo>
                    <a:pt x="81" y="53"/>
                    <a:pt x="80" y="53"/>
                    <a:pt x="80" y="53"/>
                  </a:cubicBezTo>
                  <a:cubicBezTo>
                    <a:pt x="80" y="53"/>
                    <a:pt x="79" y="53"/>
                    <a:pt x="79" y="53"/>
                  </a:cubicBezTo>
                  <a:cubicBezTo>
                    <a:pt x="79" y="53"/>
                    <a:pt x="79" y="54"/>
                    <a:pt x="79" y="54"/>
                  </a:cubicBezTo>
                  <a:cubicBezTo>
                    <a:pt x="78" y="54"/>
                    <a:pt x="77" y="54"/>
                    <a:pt x="76" y="54"/>
                  </a:cubicBezTo>
                  <a:cubicBezTo>
                    <a:pt x="75" y="54"/>
                    <a:pt x="74" y="55"/>
                    <a:pt x="73" y="55"/>
                  </a:cubicBezTo>
                  <a:cubicBezTo>
                    <a:pt x="72" y="55"/>
                    <a:pt x="71" y="55"/>
                    <a:pt x="71" y="55"/>
                  </a:cubicBezTo>
                  <a:cubicBezTo>
                    <a:pt x="70" y="54"/>
                    <a:pt x="69" y="55"/>
                    <a:pt x="68" y="55"/>
                  </a:cubicBezTo>
                  <a:cubicBezTo>
                    <a:pt x="66" y="55"/>
                    <a:pt x="65" y="56"/>
                    <a:pt x="63" y="55"/>
                  </a:cubicBezTo>
                  <a:cubicBezTo>
                    <a:pt x="63" y="55"/>
                    <a:pt x="62" y="56"/>
                    <a:pt x="61" y="56"/>
                  </a:cubicBezTo>
                  <a:cubicBezTo>
                    <a:pt x="60" y="56"/>
                    <a:pt x="59" y="56"/>
                    <a:pt x="59" y="57"/>
                  </a:cubicBezTo>
                  <a:cubicBezTo>
                    <a:pt x="59" y="57"/>
                    <a:pt x="59" y="57"/>
                    <a:pt x="59" y="57"/>
                  </a:cubicBezTo>
                  <a:cubicBezTo>
                    <a:pt x="56" y="57"/>
                    <a:pt x="54" y="58"/>
                    <a:pt x="52" y="58"/>
                  </a:cubicBezTo>
                  <a:cubicBezTo>
                    <a:pt x="50" y="58"/>
                    <a:pt x="49" y="58"/>
                    <a:pt x="47" y="59"/>
                  </a:cubicBezTo>
                  <a:cubicBezTo>
                    <a:pt x="46" y="59"/>
                    <a:pt x="45" y="59"/>
                    <a:pt x="44" y="58"/>
                  </a:cubicBezTo>
                  <a:cubicBezTo>
                    <a:pt x="44" y="58"/>
                    <a:pt x="43" y="58"/>
                    <a:pt x="43" y="58"/>
                  </a:cubicBezTo>
                  <a:cubicBezTo>
                    <a:pt x="42" y="58"/>
                    <a:pt x="42" y="58"/>
                    <a:pt x="42" y="58"/>
                  </a:cubicBezTo>
                  <a:cubicBezTo>
                    <a:pt x="42" y="58"/>
                    <a:pt x="43" y="58"/>
                    <a:pt x="43" y="58"/>
                  </a:cubicBezTo>
                  <a:cubicBezTo>
                    <a:pt x="43" y="58"/>
                    <a:pt x="43" y="58"/>
                    <a:pt x="43" y="59"/>
                  </a:cubicBezTo>
                  <a:cubicBezTo>
                    <a:pt x="43" y="59"/>
                    <a:pt x="43" y="59"/>
                    <a:pt x="43" y="59"/>
                  </a:cubicBezTo>
                  <a:cubicBezTo>
                    <a:pt x="42" y="59"/>
                    <a:pt x="42" y="59"/>
                    <a:pt x="42" y="60"/>
                  </a:cubicBezTo>
                  <a:cubicBezTo>
                    <a:pt x="42" y="60"/>
                    <a:pt x="41" y="60"/>
                    <a:pt x="41" y="60"/>
                  </a:cubicBezTo>
                  <a:cubicBezTo>
                    <a:pt x="40" y="60"/>
                    <a:pt x="39" y="60"/>
                    <a:pt x="38" y="60"/>
                  </a:cubicBezTo>
                  <a:cubicBezTo>
                    <a:pt x="37" y="60"/>
                    <a:pt x="36" y="60"/>
                    <a:pt x="35" y="60"/>
                  </a:cubicBezTo>
                  <a:cubicBezTo>
                    <a:pt x="35" y="60"/>
                    <a:pt x="35" y="60"/>
                    <a:pt x="35" y="60"/>
                  </a:cubicBezTo>
                  <a:cubicBezTo>
                    <a:pt x="35" y="61"/>
                    <a:pt x="34" y="61"/>
                    <a:pt x="34" y="61"/>
                  </a:cubicBezTo>
                  <a:cubicBezTo>
                    <a:pt x="33" y="61"/>
                    <a:pt x="32" y="62"/>
                    <a:pt x="31" y="62"/>
                  </a:cubicBezTo>
                  <a:cubicBezTo>
                    <a:pt x="30" y="62"/>
                    <a:pt x="30" y="62"/>
                    <a:pt x="29" y="62"/>
                  </a:cubicBezTo>
                  <a:cubicBezTo>
                    <a:pt x="29" y="62"/>
                    <a:pt x="29" y="62"/>
                    <a:pt x="28" y="63"/>
                  </a:cubicBezTo>
                  <a:cubicBezTo>
                    <a:pt x="28" y="63"/>
                    <a:pt x="28" y="63"/>
                    <a:pt x="28" y="63"/>
                  </a:cubicBezTo>
                  <a:cubicBezTo>
                    <a:pt x="27" y="63"/>
                    <a:pt x="27" y="63"/>
                    <a:pt x="26" y="63"/>
                  </a:cubicBezTo>
                  <a:cubicBezTo>
                    <a:pt x="26" y="64"/>
                    <a:pt x="25" y="64"/>
                    <a:pt x="24" y="64"/>
                  </a:cubicBezTo>
                  <a:cubicBezTo>
                    <a:pt x="23" y="64"/>
                    <a:pt x="23" y="65"/>
                    <a:pt x="22" y="65"/>
                  </a:cubicBezTo>
                  <a:cubicBezTo>
                    <a:pt x="21" y="65"/>
                    <a:pt x="21" y="65"/>
                    <a:pt x="21" y="64"/>
                  </a:cubicBezTo>
                  <a:cubicBezTo>
                    <a:pt x="21" y="63"/>
                    <a:pt x="21" y="63"/>
                    <a:pt x="20" y="63"/>
                  </a:cubicBezTo>
                  <a:cubicBezTo>
                    <a:pt x="20" y="63"/>
                    <a:pt x="20" y="63"/>
                    <a:pt x="20" y="63"/>
                  </a:cubicBezTo>
                  <a:cubicBezTo>
                    <a:pt x="20" y="63"/>
                    <a:pt x="20" y="63"/>
                    <a:pt x="20" y="63"/>
                  </a:cubicBezTo>
                  <a:cubicBezTo>
                    <a:pt x="20" y="63"/>
                    <a:pt x="21" y="62"/>
                    <a:pt x="21" y="63"/>
                  </a:cubicBezTo>
                  <a:cubicBezTo>
                    <a:pt x="21" y="63"/>
                    <a:pt x="22" y="62"/>
                    <a:pt x="22" y="62"/>
                  </a:cubicBezTo>
                  <a:cubicBezTo>
                    <a:pt x="23" y="62"/>
                    <a:pt x="24" y="61"/>
                    <a:pt x="25" y="62"/>
                  </a:cubicBezTo>
                  <a:cubicBezTo>
                    <a:pt x="25" y="62"/>
                    <a:pt x="26" y="61"/>
                    <a:pt x="26" y="61"/>
                  </a:cubicBezTo>
                  <a:cubicBezTo>
                    <a:pt x="27" y="61"/>
                    <a:pt x="27" y="61"/>
                    <a:pt x="28" y="61"/>
                  </a:cubicBezTo>
                  <a:cubicBezTo>
                    <a:pt x="28" y="61"/>
                    <a:pt x="28" y="61"/>
                    <a:pt x="28" y="61"/>
                  </a:cubicBezTo>
                  <a:cubicBezTo>
                    <a:pt x="29" y="60"/>
                    <a:pt x="29" y="61"/>
                    <a:pt x="30" y="61"/>
                  </a:cubicBezTo>
                  <a:cubicBezTo>
                    <a:pt x="30" y="61"/>
                    <a:pt x="30" y="61"/>
                    <a:pt x="31" y="61"/>
                  </a:cubicBezTo>
                  <a:cubicBezTo>
                    <a:pt x="31" y="61"/>
                    <a:pt x="32" y="61"/>
                    <a:pt x="33" y="61"/>
                  </a:cubicBezTo>
                  <a:cubicBezTo>
                    <a:pt x="33" y="61"/>
                    <a:pt x="34" y="60"/>
                    <a:pt x="34" y="61"/>
                  </a:cubicBezTo>
                  <a:cubicBezTo>
                    <a:pt x="34" y="61"/>
                    <a:pt x="34" y="60"/>
                    <a:pt x="34" y="60"/>
                  </a:cubicBezTo>
                  <a:cubicBezTo>
                    <a:pt x="34" y="60"/>
                    <a:pt x="34" y="60"/>
                    <a:pt x="34" y="60"/>
                  </a:cubicBezTo>
                  <a:cubicBezTo>
                    <a:pt x="34" y="60"/>
                    <a:pt x="33" y="60"/>
                    <a:pt x="33" y="60"/>
                  </a:cubicBezTo>
                  <a:cubicBezTo>
                    <a:pt x="33" y="60"/>
                    <a:pt x="33" y="60"/>
                    <a:pt x="33" y="60"/>
                  </a:cubicBezTo>
                  <a:cubicBezTo>
                    <a:pt x="33" y="60"/>
                    <a:pt x="33" y="60"/>
                    <a:pt x="33" y="60"/>
                  </a:cubicBezTo>
                  <a:cubicBezTo>
                    <a:pt x="34" y="59"/>
                    <a:pt x="34" y="59"/>
                    <a:pt x="35" y="59"/>
                  </a:cubicBezTo>
                  <a:cubicBezTo>
                    <a:pt x="36" y="59"/>
                    <a:pt x="37" y="59"/>
                    <a:pt x="37" y="59"/>
                  </a:cubicBezTo>
                  <a:cubicBezTo>
                    <a:pt x="37" y="59"/>
                    <a:pt x="38" y="59"/>
                    <a:pt x="38" y="59"/>
                  </a:cubicBezTo>
                  <a:cubicBezTo>
                    <a:pt x="38" y="59"/>
                    <a:pt x="38" y="59"/>
                    <a:pt x="38" y="59"/>
                  </a:cubicBezTo>
                  <a:cubicBezTo>
                    <a:pt x="38" y="59"/>
                    <a:pt x="38" y="59"/>
                    <a:pt x="38" y="59"/>
                  </a:cubicBezTo>
                  <a:cubicBezTo>
                    <a:pt x="37" y="59"/>
                    <a:pt x="37" y="59"/>
                    <a:pt x="37" y="59"/>
                  </a:cubicBezTo>
                  <a:cubicBezTo>
                    <a:pt x="36" y="59"/>
                    <a:pt x="36" y="59"/>
                    <a:pt x="36" y="58"/>
                  </a:cubicBezTo>
                  <a:cubicBezTo>
                    <a:pt x="36" y="58"/>
                    <a:pt x="36" y="58"/>
                    <a:pt x="37" y="58"/>
                  </a:cubicBezTo>
                  <a:cubicBezTo>
                    <a:pt x="37" y="58"/>
                    <a:pt x="38" y="58"/>
                    <a:pt x="38" y="57"/>
                  </a:cubicBezTo>
                  <a:cubicBezTo>
                    <a:pt x="38" y="57"/>
                    <a:pt x="38" y="57"/>
                    <a:pt x="38" y="57"/>
                  </a:cubicBezTo>
                  <a:cubicBezTo>
                    <a:pt x="38" y="57"/>
                    <a:pt x="38" y="57"/>
                    <a:pt x="38" y="57"/>
                  </a:cubicBezTo>
                  <a:cubicBezTo>
                    <a:pt x="38" y="57"/>
                    <a:pt x="37" y="57"/>
                    <a:pt x="37" y="57"/>
                  </a:cubicBezTo>
                  <a:cubicBezTo>
                    <a:pt x="35" y="57"/>
                    <a:pt x="34" y="57"/>
                    <a:pt x="33" y="58"/>
                  </a:cubicBezTo>
                  <a:cubicBezTo>
                    <a:pt x="33" y="58"/>
                    <a:pt x="33" y="58"/>
                    <a:pt x="33" y="58"/>
                  </a:cubicBezTo>
                  <a:cubicBezTo>
                    <a:pt x="32" y="57"/>
                    <a:pt x="31" y="57"/>
                    <a:pt x="31" y="57"/>
                  </a:cubicBezTo>
                  <a:cubicBezTo>
                    <a:pt x="30" y="57"/>
                    <a:pt x="30" y="57"/>
                    <a:pt x="30" y="58"/>
                  </a:cubicBezTo>
                  <a:cubicBezTo>
                    <a:pt x="30" y="59"/>
                    <a:pt x="29" y="59"/>
                    <a:pt x="28" y="59"/>
                  </a:cubicBezTo>
                  <a:cubicBezTo>
                    <a:pt x="28" y="59"/>
                    <a:pt x="27" y="60"/>
                    <a:pt x="26" y="60"/>
                  </a:cubicBezTo>
                  <a:cubicBezTo>
                    <a:pt x="25" y="60"/>
                    <a:pt x="24" y="60"/>
                    <a:pt x="23" y="61"/>
                  </a:cubicBezTo>
                  <a:cubicBezTo>
                    <a:pt x="23" y="62"/>
                    <a:pt x="22" y="61"/>
                    <a:pt x="22" y="62"/>
                  </a:cubicBezTo>
                  <a:cubicBezTo>
                    <a:pt x="21" y="62"/>
                    <a:pt x="21" y="62"/>
                    <a:pt x="21" y="62"/>
                  </a:cubicBezTo>
                  <a:cubicBezTo>
                    <a:pt x="20" y="62"/>
                    <a:pt x="20" y="62"/>
                    <a:pt x="20" y="62"/>
                  </a:cubicBezTo>
                  <a:cubicBezTo>
                    <a:pt x="20" y="61"/>
                    <a:pt x="20" y="61"/>
                    <a:pt x="20" y="60"/>
                  </a:cubicBezTo>
                  <a:cubicBezTo>
                    <a:pt x="20" y="60"/>
                    <a:pt x="20" y="59"/>
                    <a:pt x="21" y="60"/>
                  </a:cubicBezTo>
                  <a:cubicBezTo>
                    <a:pt x="22" y="60"/>
                    <a:pt x="23" y="59"/>
                    <a:pt x="24" y="59"/>
                  </a:cubicBezTo>
                  <a:cubicBezTo>
                    <a:pt x="24" y="59"/>
                    <a:pt x="25" y="59"/>
                    <a:pt x="25" y="59"/>
                  </a:cubicBezTo>
                  <a:cubicBezTo>
                    <a:pt x="25" y="59"/>
                    <a:pt x="25" y="59"/>
                    <a:pt x="26" y="59"/>
                  </a:cubicBezTo>
                  <a:cubicBezTo>
                    <a:pt x="26" y="59"/>
                    <a:pt x="26" y="58"/>
                    <a:pt x="26" y="58"/>
                  </a:cubicBezTo>
                  <a:cubicBezTo>
                    <a:pt x="26" y="58"/>
                    <a:pt x="26" y="58"/>
                    <a:pt x="25" y="58"/>
                  </a:cubicBezTo>
                  <a:cubicBezTo>
                    <a:pt x="25" y="58"/>
                    <a:pt x="24" y="58"/>
                    <a:pt x="24" y="58"/>
                  </a:cubicBezTo>
                  <a:cubicBezTo>
                    <a:pt x="24" y="58"/>
                    <a:pt x="24" y="58"/>
                    <a:pt x="23" y="58"/>
                  </a:cubicBezTo>
                  <a:cubicBezTo>
                    <a:pt x="23" y="58"/>
                    <a:pt x="21" y="58"/>
                    <a:pt x="21" y="58"/>
                  </a:cubicBezTo>
                  <a:cubicBezTo>
                    <a:pt x="20" y="58"/>
                    <a:pt x="20" y="58"/>
                    <a:pt x="19" y="58"/>
                  </a:cubicBezTo>
                  <a:cubicBezTo>
                    <a:pt x="19" y="58"/>
                    <a:pt x="19" y="58"/>
                    <a:pt x="19" y="59"/>
                  </a:cubicBezTo>
                  <a:cubicBezTo>
                    <a:pt x="19" y="59"/>
                    <a:pt x="18" y="59"/>
                    <a:pt x="18" y="59"/>
                  </a:cubicBezTo>
                  <a:cubicBezTo>
                    <a:pt x="17" y="59"/>
                    <a:pt x="17" y="59"/>
                    <a:pt x="17" y="59"/>
                  </a:cubicBezTo>
                  <a:cubicBezTo>
                    <a:pt x="16" y="59"/>
                    <a:pt x="16" y="59"/>
                    <a:pt x="16" y="58"/>
                  </a:cubicBezTo>
                  <a:cubicBezTo>
                    <a:pt x="16" y="58"/>
                    <a:pt x="16" y="57"/>
                    <a:pt x="16" y="57"/>
                  </a:cubicBezTo>
                  <a:cubicBezTo>
                    <a:pt x="16" y="56"/>
                    <a:pt x="16" y="55"/>
                    <a:pt x="17" y="55"/>
                  </a:cubicBezTo>
                  <a:cubicBezTo>
                    <a:pt x="17" y="55"/>
                    <a:pt x="17" y="55"/>
                    <a:pt x="17" y="55"/>
                  </a:cubicBezTo>
                  <a:cubicBezTo>
                    <a:pt x="18" y="55"/>
                    <a:pt x="18" y="55"/>
                    <a:pt x="18" y="55"/>
                  </a:cubicBezTo>
                  <a:cubicBezTo>
                    <a:pt x="18" y="55"/>
                    <a:pt x="17" y="55"/>
                    <a:pt x="17" y="55"/>
                  </a:cubicBezTo>
                  <a:cubicBezTo>
                    <a:pt x="17" y="55"/>
                    <a:pt x="17" y="55"/>
                    <a:pt x="16" y="54"/>
                  </a:cubicBezTo>
                  <a:cubicBezTo>
                    <a:pt x="16" y="54"/>
                    <a:pt x="16" y="54"/>
                    <a:pt x="16" y="54"/>
                  </a:cubicBezTo>
                  <a:cubicBezTo>
                    <a:pt x="16" y="54"/>
                    <a:pt x="15" y="54"/>
                    <a:pt x="16" y="53"/>
                  </a:cubicBezTo>
                  <a:cubicBezTo>
                    <a:pt x="16" y="52"/>
                    <a:pt x="16" y="52"/>
                    <a:pt x="15" y="51"/>
                  </a:cubicBezTo>
                  <a:cubicBezTo>
                    <a:pt x="14" y="51"/>
                    <a:pt x="13" y="51"/>
                    <a:pt x="12" y="50"/>
                  </a:cubicBezTo>
                  <a:cubicBezTo>
                    <a:pt x="11" y="49"/>
                    <a:pt x="10" y="49"/>
                    <a:pt x="9" y="49"/>
                  </a:cubicBezTo>
                  <a:cubicBezTo>
                    <a:pt x="9" y="49"/>
                    <a:pt x="8" y="49"/>
                    <a:pt x="8" y="49"/>
                  </a:cubicBezTo>
                  <a:cubicBezTo>
                    <a:pt x="8" y="49"/>
                    <a:pt x="8" y="49"/>
                    <a:pt x="8" y="49"/>
                  </a:cubicBezTo>
                  <a:cubicBezTo>
                    <a:pt x="8" y="49"/>
                    <a:pt x="8" y="49"/>
                    <a:pt x="8" y="49"/>
                  </a:cubicBezTo>
                  <a:cubicBezTo>
                    <a:pt x="9" y="49"/>
                    <a:pt x="10" y="49"/>
                    <a:pt x="12" y="48"/>
                  </a:cubicBezTo>
                  <a:cubicBezTo>
                    <a:pt x="13" y="48"/>
                    <a:pt x="14" y="47"/>
                    <a:pt x="15" y="47"/>
                  </a:cubicBezTo>
                  <a:cubicBezTo>
                    <a:pt x="15" y="47"/>
                    <a:pt x="15" y="47"/>
                    <a:pt x="15" y="47"/>
                  </a:cubicBezTo>
                  <a:cubicBezTo>
                    <a:pt x="16" y="46"/>
                    <a:pt x="17" y="46"/>
                    <a:pt x="18" y="46"/>
                  </a:cubicBezTo>
                  <a:cubicBezTo>
                    <a:pt x="18" y="46"/>
                    <a:pt x="19" y="46"/>
                    <a:pt x="19" y="46"/>
                  </a:cubicBezTo>
                  <a:cubicBezTo>
                    <a:pt x="19" y="45"/>
                    <a:pt x="20" y="45"/>
                    <a:pt x="21" y="45"/>
                  </a:cubicBezTo>
                  <a:cubicBezTo>
                    <a:pt x="21" y="45"/>
                    <a:pt x="21" y="45"/>
                    <a:pt x="22" y="45"/>
                  </a:cubicBezTo>
                  <a:cubicBezTo>
                    <a:pt x="22" y="45"/>
                    <a:pt x="22" y="45"/>
                    <a:pt x="22" y="45"/>
                  </a:cubicBezTo>
                  <a:cubicBezTo>
                    <a:pt x="23" y="44"/>
                    <a:pt x="22" y="44"/>
                    <a:pt x="22" y="44"/>
                  </a:cubicBezTo>
                  <a:cubicBezTo>
                    <a:pt x="22" y="44"/>
                    <a:pt x="23" y="44"/>
                    <a:pt x="23" y="44"/>
                  </a:cubicBezTo>
                  <a:cubicBezTo>
                    <a:pt x="24" y="43"/>
                    <a:pt x="24" y="43"/>
                    <a:pt x="24" y="43"/>
                  </a:cubicBezTo>
                  <a:cubicBezTo>
                    <a:pt x="24" y="43"/>
                    <a:pt x="24" y="43"/>
                    <a:pt x="23" y="43"/>
                  </a:cubicBezTo>
                  <a:cubicBezTo>
                    <a:pt x="23" y="43"/>
                    <a:pt x="23" y="43"/>
                    <a:pt x="23" y="42"/>
                  </a:cubicBezTo>
                  <a:cubicBezTo>
                    <a:pt x="24" y="42"/>
                    <a:pt x="23" y="41"/>
                    <a:pt x="24" y="41"/>
                  </a:cubicBezTo>
                  <a:cubicBezTo>
                    <a:pt x="25" y="41"/>
                    <a:pt x="25" y="41"/>
                    <a:pt x="24" y="40"/>
                  </a:cubicBezTo>
                  <a:cubicBezTo>
                    <a:pt x="24" y="40"/>
                    <a:pt x="24" y="39"/>
                    <a:pt x="25" y="39"/>
                  </a:cubicBezTo>
                  <a:cubicBezTo>
                    <a:pt x="25" y="39"/>
                    <a:pt x="26" y="39"/>
                    <a:pt x="26" y="39"/>
                  </a:cubicBezTo>
                  <a:cubicBezTo>
                    <a:pt x="27" y="40"/>
                    <a:pt x="28" y="41"/>
                    <a:pt x="29" y="40"/>
                  </a:cubicBezTo>
                  <a:cubicBezTo>
                    <a:pt x="29" y="40"/>
                    <a:pt x="30" y="40"/>
                    <a:pt x="30" y="41"/>
                  </a:cubicBezTo>
                  <a:cubicBezTo>
                    <a:pt x="30" y="41"/>
                    <a:pt x="30" y="41"/>
                    <a:pt x="30" y="41"/>
                  </a:cubicBezTo>
                  <a:cubicBezTo>
                    <a:pt x="32" y="41"/>
                    <a:pt x="33" y="41"/>
                    <a:pt x="34" y="40"/>
                  </a:cubicBezTo>
                  <a:cubicBezTo>
                    <a:pt x="34" y="40"/>
                    <a:pt x="35" y="41"/>
                    <a:pt x="35" y="41"/>
                  </a:cubicBezTo>
                  <a:cubicBezTo>
                    <a:pt x="36" y="40"/>
                    <a:pt x="37" y="41"/>
                    <a:pt x="37" y="41"/>
                  </a:cubicBezTo>
                  <a:cubicBezTo>
                    <a:pt x="38" y="41"/>
                    <a:pt x="39" y="41"/>
                    <a:pt x="40" y="41"/>
                  </a:cubicBezTo>
                  <a:cubicBezTo>
                    <a:pt x="41" y="40"/>
                    <a:pt x="43" y="40"/>
                    <a:pt x="44" y="40"/>
                  </a:cubicBezTo>
                  <a:cubicBezTo>
                    <a:pt x="44" y="40"/>
                    <a:pt x="44" y="40"/>
                    <a:pt x="45" y="40"/>
                  </a:cubicBezTo>
                  <a:cubicBezTo>
                    <a:pt x="45" y="40"/>
                    <a:pt x="45" y="40"/>
                    <a:pt x="45" y="40"/>
                  </a:cubicBezTo>
                  <a:cubicBezTo>
                    <a:pt x="45" y="39"/>
                    <a:pt x="45" y="39"/>
                    <a:pt x="44" y="39"/>
                  </a:cubicBezTo>
                  <a:cubicBezTo>
                    <a:pt x="44" y="39"/>
                    <a:pt x="43" y="39"/>
                    <a:pt x="42" y="40"/>
                  </a:cubicBezTo>
                  <a:cubicBezTo>
                    <a:pt x="41" y="40"/>
                    <a:pt x="40" y="39"/>
                    <a:pt x="41" y="38"/>
                  </a:cubicBezTo>
                  <a:cubicBezTo>
                    <a:pt x="41" y="38"/>
                    <a:pt x="41" y="38"/>
                    <a:pt x="41" y="38"/>
                  </a:cubicBezTo>
                  <a:cubicBezTo>
                    <a:pt x="42" y="38"/>
                    <a:pt x="42" y="38"/>
                    <a:pt x="43" y="38"/>
                  </a:cubicBezTo>
                  <a:cubicBezTo>
                    <a:pt x="43" y="38"/>
                    <a:pt x="43" y="38"/>
                    <a:pt x="44" y="37"/>
                  </a:cubicBezTo>
                  <a:cubicBezTo>
                    <a:pt x="45" y="37"/>
                    <a:pt x="45" y="37"/>
                    <a:pt x="46" y="37"/>
                  </a:cubicBezTo>
                  <a:cubicBezTo>
                    <a:pt x="46" y="37"/>
                    <a:pt x="46" y="37"/>
                    <a:pt x="46" y="37"/>
                  </a:cubicBezTo>
                  <a:cubicBezTo>
                    <a:pt x="46" y="37"/>
                    <a:pt x="46" y="37"/>
                    <a:pt x="46" y="37"/>
                  </a:cubicBezTo>
                  <a:cubicBezTo>
                    <a:pt x="46" y="37"/>
                    <a:pt x="46" y="37"/>
                    <a:pt x="46" y="37"/>
                  </a:cubicBezTo>
                  <a:cubicBezTo>
                    <a:pt x="45" y="36"/>
                    <a:pt x="45" y="36"/>
                    <a:pt x="44" y="37"/>
                  </a:cubicBezTo>
                  <a:cubicBezTo>
                    <a:pt x="42" y="37"/>
                    <a:pt x="41" y="37"/>
                    <a:pt x="39" y="37"/>
                  </a:cubicBezTo>
                  <a:cubicBezTo>
                    <a:pt x="38" y="37"/>
                    <a:pt x="36" y="37"/>
                    <a:pt x="35" y="37"/>
                  </a:cubicBezTo>
                  <a:cubicBezTo>
                    <a:pt x="34" y="38"/>
                    <a:pt x="33" y="38"/>
                    <a:pt x="32" y="38"/>
                  </a:cubicBezTo>
                  <a:cubicBezTo>
                    <a:pt x="32" y="38"/>
                    <a:pt x="32" y="38"/>
                    <a:pt x="32" y="38"/>
                  </a:cubicBezTo>
                  <a:cubicBezTo>
                    <a:pt x="32" y="38"/>
                    <a:pt x="32" y="38"/>
                    <a:pt x="32" y="37"/>
                  </a:cubicBezTo>
                  <a:cubicBezTo>
                    <a:pt x="33" y="37"/>
                    <a:pt x="34" y="37"/>
                    <a:pt x="35" y="37"/>
                  </a:cubicBezTo>
                  <a:cubicBezTo>
                    <a:pt x="35" y="37"/>
                    <a:pt x="35" y="37"/>
                    <a:pt x="35" y="37"/>
                  </a:cubicBezTo>
                  <a:cubicBezTo>
                    <a:pt x="35" y="37"/>
                    <a:pt x="35" y="37"/>
                    <a:pt x="35" y="36"/>
                  </a:cubicBezTo>
                  <a:cubicBezTo>
                    <a:pt x="35" y="36"/>
                    <a:pt x="35" y="36"/>
                    <a:pt x="35" y="36"/>
                  </a:cubicBezTo>
                  <a:cubicBezTo>
                    <a:pt x="34" y="37"/>
                    <a:pt x="33" y="37"/>
                    <a:pt x="31" y="37"/>
                  </a:cubicBezTo>
                  <a:cubicBezTo>
                    <a:pt x="31" y="37"/>
                    <a:pt x="31" y="37"/>
                    <a:pt x="31" y="37"/>
                  </a:cubicBezTo>
                  <a:cubicBezTo>
                    <a:pt x="31" y="37"/>
                    <a:pt x="30" y="37"/>
                    <a:pt x="30" y="37"/>
                  </a:cubicBezTo>
                  <a:cubicBezTo>
                    <a:pt x="29" y="36"/>
                    <a:pt x="29" y="37"/>
                    <a:pt x="28" y="37"/>
                  </a:cubicBezTo>
                  <a:cubicBezTo>
                    <a:pt x="28" y="37"/>
                    <a:pt x="28" y="37"/>
                    <a:pt x="27" y="37"/>
                  </a:cubicBezTo>
                  <a:cubicBezTo>
                    <a:pt x="27" y="37"/>
                    <a:pt x="27" y="37"/>
                    <a:pt x="27" y="37"/>
                  </a:cubicBezTo>
                  <a:cubicBezTo>
                    <a:pt x="27" y="37"/>
                    <a:pt x="27" y="37"/>
                    <a:pt x="27" y="37"/>
                  </a:cubicBezTo>
                  <a:cubicBezTo>
                    <a:pt x="28" y="36"/>
                    <a:pt x="29" y="36"/>
                    <a:pt x="29" y="36"/>
                  </a:cubicBezTo>
                  <a:cubicBezTo>
                    <a:pt x="30" y="36"/>
                    <a:pt x="31" y="36"/>
                    <a:pt x="31" y="36"/>
                  </a:cubicBezTo>
                  <a:cubicBezTo>
                    <a:pt x="31" y="36"/>
                    <a:pt x="31" y="36"/>
                    <a:pt x="31" y="36"/>
                  </a:cubicBezTo>
                  <a:cubicBezTo>
                    <a:pt x="32" y="36"/>
                    <a:pt x="33" y="35"/>
                    <a:pt x="33" y="35"/>
                  </a:cubicBezTo>
                  <a:cubicBezTo>
                    <a:pt x="33" y="35"/>
                    <a:pt x="33" y="35"/>
                    <a:pt x="33" y="35"/>
                  </a:cubicBezTo>
                  <a:cubicBezTo>
                    <a:pt x="33" y="35"/>
                    <a:pt x="33" y="35"/>
                    <a:pt x="33" y="36"/>
                  </a:cubicBezTo>
                  <a:cubicBezTo>
                    <a:pt x="33" y="36"/>
                    <a:pt x="33" y="36"/>
                    <a:pt x="34" y="36"/>
                  </a:cubicBezTo>
                  <a:cubicBezTo>
                    <a:pt x="34" y="35"/>
                    <a:pt x="35" y="35"/>
                    <a:pt x="36" y="35"/>
                  </a:cubicBezTo>
                  <a:cubicBezTo>
                    <a:pt x="36" y="35"/>
                    <a:pt x="36" y="35"/>
                    <a:pt x="37" y="35"/>
                  </a:cubicBezTo>
                  <a:cubicBezTo>
                    <a:pt x="38" y="35"/>
                    <a:pt x="40" y="34"/>
                    <a:pt x="42" y="34"/>
                  </a:cubicBezTo>
                  <a:cubicBezTo>
                    <a:pt x="42" y="34"/>
                    <a:pt x="42" y="34"/>
                    <a:pt x="42" y="34"/>
                  </a:cubicBezTo>
                  <a:cubicBezTo>
                    <a:pt x="42" y="34"/>
                    <a:pt x="42" y="34"/>
                    <a:pt x="42" y="34"/>
                  </a:cubicBezTo>
                  <a:cubicBezTo>
                    <a:pt x="43" y="34"/>
                    <a:pt x="43" y="33"/>
                    <a:pt x="44" y="33"/>
                  </a:cubicBezTo>
                  <a:cubicBezTo>
                    <a:pt x="45" y="33"/>
                    <a:pt x="45" y="33"/>
                    <a:pt x="46" y="33"/>
                  </a:cubicBezTo>
                  <a:cubicBezTo>
                    <a:pt x="47" y="33"/>
                    <a:pt x="47" y="32"/>
                    <a:pt x="47" y="32"/>
                  </a:cubicBezTo>
                  <a:cubicBezTo>
                    <a:pt x="47" y="32"/>
                    <a:pt x="48" y="32"/>
                    <a:pt x="48" y="33"/>
                  </a:cubicBezTo>
                  <a:cubicBezTo>
                    <a:pt x="48" y="33"/>
                    <a:pt x="48" y="33"/>
                    <a:pt x="47" y="33"/>
                  </a:cubicBezTo>
                  <a:cubicBezTo>
                    <a:pt x="47" y="33"/>
                    <a:pt x="48" y="33"/>
                    <a:pt x="48" y="33"/>
                  </a:cubicBezTo>
                  <a:cubicBezTo>
                    <a:pt x="48" y="33"/>
                    <a:pt x="48" y="33"/>
                    <a:pt x="48" y="33"/>
                  </a:cubicBezTo>
                  <a:cubicBezTo>
                    <a:pt x="49" y="33"/>
                    <a:pt x="50" y="33"/>
                    <a:pt x="51" y="33"/>
                  </a:cubicBezTo>
                  <a:cubicBezTo>
                    <a:pt x="51" y="33"/>
                    <a:pt x="52" y="32"/>
                    <a:pt x="52" y="33"/>
                  </a:cubicBezTo>
                  <a:cubicBezTo>
                    <a:pt x="53" y="33"/>
                    <a:pt x="53" y="32"/>
                    <a:pt x="53" y="32"/>
                  </a:cubicBezTo>
                  <a:cubicBezTo>
                    <a:pt x="54" y="32"/>
                    <a:pt x="54" y="32"/>
                    <a:pt x="55" y="32"/>
                  </a:cubicBezTo>
                  <a:cubicBezTo>
                    <a:pt x="55" y="33"/>
                    <a:pt x="56" y="32"/>
                    <a:pt x="57" y="32"/>
                  </a:cubicBezTo>
                  <a:cubicBezTo>
                    <a:pt x="57" y="32"/>
                    <a:pt x="57" y="32"/>
                    <a:pt x="58" y="32"/>
                  </a:cubicBezTo>
                  <a:cubicBezTo>
                    <a:pt x="58" y="32"/>
                    <a:pt x="59" y="32"/>
                    <a:pt x="59" y="32"/>
                  </a:cubicBezTo>
                  <a:cubicBezTo>
                    <a:pt x="59" y="31"/>
                    <a:pt x="59" y="31"/>
                    <a:pt x="60" y="32"/>
                  </a:cubicBezTo>
                  <a:cubicBezTo>
                    <a:pt x="60" y="33"/>
                    <a:pt x="60" y="33"/>
                    <a:pt x="61" y="33"/>
                  </a:cubicBezTo>
                  <a:cubicBezTo>
                    <a:pt x="62" y="32"/>
                    <a:pt x="62" y="32"/>
                    <a:pt x="63" y="32"/>
                  </a:cubicBezTo>
                  <a:cubicBezTo>
                    <a:pt x="63" y="32"/>
                    <a:pt x="64" y="32"/>
                    <a:pt x="65" y="32"/>
                  </a:cubicBezTo>
                  <a:cubicBezTo>
                    <a:pt x="65" y="32"/>
                    <a:pt x="66" y="32"/>
                    <a:pt x="67" y="32"/>
                  </a:cubicBezTo>
                  <a:cubicBezTo>
                    <a:pt x="67" y="32"/>
                    <a:pt x="68" y="31"/>
                    <a:pt x="69" y="32"/>
                  </a:cubicBezTo>
                  <a:cubicBezTo>
                    <a:pt x="69" y="32"/>
                    <a:pt x="69" y="32"/>
                    <a:pt x="69" y="32"/>
                  </a:cubicBezTo>
                  <a:cubicBezTo>
                    <a:pt x="70" y="31"/>
                    <a:pt x="71" y="31"/>
                    <a:pt x="72" y="31"/>
                  </a:cubicBezTo>
                  <a:cubicBezTo>
                    <a:pt x="72" y="31"/>
                    <a:pt x="73" y="31"/>
                    <a:pt x="73" y="31"/>
                  </a:cubicBezTo>
                  <a:cubicBezTo>
                    <a:pt x="75" y="31"/>
                    <a:pt x="76" y="31"/>
                    <a:pt x="77" y="30"/>
                  </a:cubicBezTo>
                  <a:cubicBezTo>
                    <a:pt x="78" y="30"/>
                    <a:pt x="79" y="30"/>
                    <a:pt x="80" y="30"/>
                  </a:cubicBezTo>
                  <a:cubicBezTo>
                    <a:pt x="80" y="30"/>
                    <a:pt x="80" y="30"/>
                    <a:pt x="81" y="30"/>
                  </a:cubicBezTo>
                  <a:cubicBezTo>
                    <a:pt x="81" y="30"/>
                    <a:pt x="81" y="30"/>
                    <a:pt x="81" y="30"/>
                  </a:cubicBezTo>
                  <a:cubicBezTo>
                    <a:pt x="81" y="30"/>
                    <a:pt x="81" y="30"/>
                    <a:pt x="81" y="30"/>
                  </a:cubicBezTo>
                  <a:cubicBezTo>
                    <a:pt x="79" y="30"/>
                    <a:pt x="78" y="30"/>
                    <a:pt x="77" y="30"/>
                  </a:cubicBezTo>
                  <a:cubicBezTo>
                    <a:pt x="76" y="30"/>
                    <a:pt x="75" y="30"/>
                    <a:pt x="73" y="30"/>
                  </a:cubicBezTo>
                  <a:cubicBezTo>
                    <a:pt x="73" y="30"/>
                    <a:pt x="72" y="30"/>
                    <a:pt x="72" y="30"/>
                  </a:cubicBezTo>
                  <a:cubicBezTo>
                    <a:pt x="71" y="30"/>
                    <a:pt x="69" y="30"/>
                    <a:pt x="68" y="31"/>
                  </a:cubicBezTo>
                  <a:cubicBezTo>
                    <a:pt x="68" y="31"/>
                    <a:pt x="67" y="31"/>
                    <a:pt x="66" y="31"/>
                  </a:cubicBezTo>
                  <a:cubicBezTo>
                    <a:pt x="66" y="31"/>
                    <a:pt x="66" y="31"/>
                    <a:pt x="66" y="31"/>
                  </a:cubicBezTo>
                  <a:cubicBezTo>
                    <a:pt x="66" y="31"/>
                    <a:pt x="66" y="31"/>
                    <a:pt x="66" y="31"/>
                  </a:cubicBezTo>
                  <a:cubicBezTo>
                    <a:pt x="66" y="30"/>
                    <a:pt x="66" y="31"/>
                    <a:pt x="66" y="31"/>
                  </a:cubicBezTo>
                  <a:cubicBezTo>
                    <a:pt x="67" y="30"/>
                    <a:pt x="67" y="30"/>
                    <a:pt x="68" y="30"/>
                  </a:cubicBezTo>
                  <a:cubicBezTo>
                    <a:pt x="68" y="30"/>
                    <a:pt x="68" y="30"/>
                    <a:pt x="68" y="30"/>
                  </a:cubicBezTo>
                  <a:cubicBezTo>
                    <a:pt x="68" y="30"/>
                    <a:pt x="68" y="30"/>
                    <a:pt x="68" y="30"/>
                  </a:cubicBezTo>
                  <a:cubicBezTo>
                    <a:pt x="67" y="30"/>
                    <a:pt x="66" y="30"/>
                    <a:pt x="64" y="30"/>
                  </a:cubicBezTo>
                  <a:cubicBezTo>
                    <a:pt x="64" y="30"/>
                    <a:pt x="63" y="30"/>
                    <a:pt x="63" y="30"/>
                  </a:cubicBezTo>
                  <a:cubicBezTo>
                    <a:pt x="63" y="30"/>
                    <a:pt x="64" y="30"/>
                    <a:pt x="64" y="30"/>
                  </a:cubicBezTo>
                  <a:cubicBezTo>
                    <a:pt x="66" y="29"/>
                    <a:pt x="68" y="29"/>
                    <a:pt x="69" y="29"/>
                  </a:cubicBezTo>
                  <a:cubicBezTo>
                    <a:pt x="70" y="29"/>
                    <a:pt x="70" y="29"/>
                    <a:pt x="70" y="29"/>
                  </a:cubicBezTo>
                  <a:cubicBezTo>
                    <a:pt x="71" y="29"/>
                    <a:pt x="72" y="29"/>
                    <a:pt x="73" y="29"/>
                  </a:cubicBezTo>
                  <a:cubicBezTo>
                    <a:pt x="73" y="29"/>
                    <a:pt x="74" y="29"/>
                    <a:pt x="74" y="28"/>
                  </a:cubicBezTo>
                  <a:cubicBezTo>
                    <a:pt x="74" y="28"/>
                    <a:pt x="74" y="28"/>
                    <a:pt x="75" y="28"/>
                  </a:cubicBezTo>
                  <a:cubicBezTo>
                    <a:pt x="75" y="28"/>
                    <a:pt x="76" y="28"/>
                    <a:pt x="76" y="27"/>
                  </a:cubicBezTo>
                  <a:cubicBezTo>
                    <a:pt x="77" y="27"/>
                    <a:pt x="78" y="27"/>
                    <a:pt x="80" y="27"/>
                  </a:cubicBezTo>
                  <a:cubicBezTo>
                    <a:pt x="81" y="27"/>
                    <a:pt x="82" y="27"/>
                    <a:pt x="83" y="27"/>
                  </a:cubicBezTo>
                  <a:cubicBezTo>
                    <a:pt x="83" y="27"/>
                    <a:pt x="83" y="27"/>
                    <a:pt x="83" y="27"/>
                  </a:cubicBezTo>
                  <a:cubicBezTo>
                    <a:pt x="84" y="27"/>
                    <a:pt x="84" y="27"/>
                    <a:pt x="85" y="27"/>
                  </a:cubicBezTo>
                  <a:cubicBezTo>
                    <a:pt x="87" y="26"/>
                    <a:pt x="88" y="26"/>
                    <a:pt x="90" y="26"/>
                  </a:cubicBezTo>
                  <a:cubicBezTo>
                    <a:pt x="90" y="26"/>
                    <a:pt x="91" y="26"/>
                    <a:pt x="92" y="26"/>
                  </a:cubicBezTo>
                  <a:cubicBezTo>
                    <a:pt x="93" y="25"/>
                    <a:pt x="93" y="26"/>
                    <a:pt x="94" y="26"/>
                  </a:cubicBezTo>
                  <a:cubicBezTo>
                    <a:pt x="94" y="26"/>
                    <a:pt x="94" y="26"/>
                    <a:pt x="95" y="25"/>
                  </a:cubicBezTo>
                  <a:cubicBezTo>
                    <a:pt x="95" y="25"/>
                    <a:pt x="95" y="25"/>
                    <a:pt x="95" y="25"/>
                  </a:cubicBezTo>
                  <a:cubicBezTo>
                    <a:pt x="96" y="26"/>
                    <a:pt x="97" y="25"/>
                    <a:pt x="97" y="25"/>
                  </a:cubicBezTo>
                  <a:cubicBezTo>
                    <a:pt x="98" y="26"/>
                    <a:pt x="99" y="26"/>
                    <a:pt x="100" y="25"/>
                  </a:cubicBezTo>
                  <a:cubicBezTo>
                    <a:pt x="100" y="25"/>
                    <a:pt x="101" y="25"/>
                    <a:pt x="101" y="25"/>
                  </a:cubicBezTo>
                  <a:cubicBezTo>
                    <a:pt x="102" y="25"/>
                    <a:pt x="103" y="25"/>
                    <a:pt x="104" y="25"/>
                  </a:cubicBezTo>
                  <a:cubicBezTo>
                    <a:pt x="105" y="25"/>
                    <a:pt x="105" y="25"/>
                    <a:pt x="106" y="25"/>
                  </a:cubicBezTo>
                  <a:cubicBezTo>
                    <a:pt x="106" y="25"/>
                    <a:pt x="107" y="25"/>
                    <a:pt x="107" y="25"/>
                  </a:cubicBezTo>
                  <a:cubicBezTo>
                    <a:pt x="107" y="24"/>
                    <a:pt x="108" y="25"/>
                    <a:pt x="109" y="25"/>
                  </a:cubicBezTo>
                  <a:cubicBezTo>
                    <a:pt x="109" y="25"/>
                    <a:pt x="110" y="25"/>
                    <a:pt x="111" y="25"/>
                  </a:cubicBezTo>
                  <a:cubicBezTo>
                    <a:pt x="111" y="25"/>
                    <a:pt x="111" y="24"/>
                    <a:pt x="111" y="24"/>
                  </a:cubicBezTo>
                  <a:cubicBezTo>
                    <a:pt x="111" y="24"/>
                    <a:pt x="111" y="24"/>
                    <a:pt x="111" y="24"/>
                  </a:cubicBezTo>
                  <a:cubicBezTo>
                    <a:pt x="110" y="24"/>
                    <a:pt x="109" y="24"/>
                    <a:pt x="108" y="24"/>
                  </a:cubicBezTo>
                  <a:cubicBezTo>
                    <a:pt x="108" y="24"/>
                    <a:pt x="108" y="24"/>
                    <a:pt x="108" y="24"/>
                  </a:cubicBezTo>
                  <a:cubicBezTo>
                    <a:pt x="107" y="23"/>
                    <a:pt x="107" y="23"/>
                    <a:pt x="107" y="24"/>
                  </a:cubicBezTo>
                  <a:cubicBezTo>
                    <a:pt x="107" y="24"/>
                    <a:pt x="107" y="24"/>
                    <a:pt x="107" y="24"/>
                  </a:cubicBezTo>
                  <a:cubicBezTo>
                    <a:pt x="106" y="24"/>
                    <a:pt x="106" y="24"/>
                    <a:pt x="106" y="23"/>
                  </a:cubicBezTo>
                  <a:cubicBezTo>
                    <a:pt x="106" y="22"/>
                    <a:pt x="106" y="23"/>
                    <a:pt x="107" y="23"/>
                  </a:cubicBezTo>
                  <a:cubicBezTo>
                    <a:pt x="107" y="23"/>
                    <a:pt x="107" y="23"/>
                    <a:pt x="107" y="22"/>
                  </a:cubicBezTo>
                  <a:cubicBezTo>
                    <a:pt x="107" y="22"/>
                    <a:pt x="107" y="23"/>
                    <a:pt x="108" y="23"/>
                  </a:cubicBezTo>
                  <a:cubicBezTo>
                    <a:pt x="108" y="23"/>
                    <a:pt x="108" y="23"/>
                    <a:pt x="109" y="22"/>
                  </a:cubicBezTo>
                  <a:cubicBezTo>
                    <a:pt x="109" y="22"/>
                    <a:pt x="109" y="22"/>
                    <a:pt x="109" y="22"/>
                  </a:cubicBezTo>
                  <a:cubicBezTo>
                    <a:pt x="108" y="22"/>
                    <a:pt x="108" y="22"/>
                    <a:pt x="108" y="22"/>
                  </a:cubicBezTo>
                  <a:cubicBezTo>
                    <a:pt x="108" y="22"/>
                    <a:pt x="107" y="22"/>
                    <a:pt x="107" y="22"/>
                  </a:cubicBezTo>
                  <a:close/>
                  <a:moveTo>
                    <a:pt x="69" y="33"/>
                  </a:moveTo>
                  <a:cubicBezTo>
                    <a:pt x="68" y="33"/>
                    <a:pt x="68" y="33"/>
                    <a:pt x="68" y="33"/>
                  </a:cubicBezTo>
                  <a:cubicBezTo>
                    <a:pt x="68" y="32"/>
                    <a:pt x="68" y="33"/>
                    <a:pt x="67" y="33"/>
                  </a:cubicBezTo>
                  <a:cubicBezTo>
                    <a:pt x="67" y="33"/>
                    <a:pt x="67" y="33"/>
                    <a:pt x="67" y="33"/>
                  </a:cubicBezTo>
                  <a:cubicBezTo>
                    <a:pt x="67" y="33"/>
                    <a:pt x="67" y="33"/>
                    <a:pt x="67" y="33"/>
                  </a:cubicBezTo>
                  <a:cubicBezTo>
                    <a:pt x="68" y="33"/>
                    <a:pt x="68" y="33"/>
                    <a:pt x="68" y="33"/>
                  </a:cubicBezTo>
                  <a:cubicBezTo>
                    <a:pt x="68" y="33"/>
                    <a:pt x="69" y="33"/>
                    <a:pt x="69" y="33"/>
                  </a:cubicBezTo>
                  <a:cubicBezTo>
                    <a:pt x="69" y="33"/>
                    <a:pt x="69" y="33"/>
                    <a:pt x="69" y="33"/>
                  </a:cubicBezTo>
                  <a:cubicBezTo>
                    <a:pt x="69" y="33"/>
                    <a:pt x="69" y="33"/>
                    <a:pt x="69" y="33"/>
                  </a:cubicBezTo>
                  <a:cubicBezTo>
                    <a:pt x="70" y="33"/>
                    <a:pt x="70" y="33"/>
                    <a:pt x="70" y="33"/>
                  </a:cubicBezTo>
                  <a:cubicBezTo>
                    <a:pt x="71" y="33"/>
                    <a:pt x="72" y="33"/>
                    <a:pt x="73" y="33"/>
                  </a:cubicBezTo>
                  <a:cubicBezTo>
                    <a:pt x="73" y="33"/>
                    <a:pt x="74" y="33"/>
                    <a:pt x="74" y="34"/>
                  </a:cubicBezTo>
                  <a:cubicBezTo>
                    <a:pt x="75" y="34"/>
                    <a:pt x="75" y="34"/>
                    <a:pt x="75" y="34"/>
                  </a:cubicBezTo>
                  <a:cubicBezTo>
                    <a:pt x="77" y="34"/>
                    <a:pt x="79" y="34"/>
                    <a:pt x="80" y="34"/>
                  </a:cubicBezTo>
                  <a:cubicBezTo>
                    <a:pt x="81" y="34"/>
                    <a:pt x="81" y="34"/>
                    <a:pt x="81" y="34"/>
                  </a:cubicBezTo>
                  <a:cubicBezTo>
                    <a:pt x="83" y="34"/>
                    <a:pt x="84" y="34"/>
                    <a:pt x="86" y="34"/>
                  </a:cubicBezTo>
                  <a:cubicBezTo>
                    <a:pt x="87" y="34"/>
                    <a:pt x="87" y="33"/>
                    <a:pt x="88" y="33"/>
                  </a:cubicBezTo>
                  <a:cubicBezTo>
                    <a:pt x="88" y="34"/>
                    <a:pt x="89" y="34"/>
                    <a:pt x="90" y="34"/>
                  </a:cubicBezTo>
                  <a:cubicBezTo>
                    <a:pt x="92" y="34"/>
                    <a:pt x="95" y="34"/>
                    <a:pt x="97" y="33"/>
                  </a:cubicBezTo>
                  <a:cubicBezTo>
                    <a:pt x="98" y="33"/>
                    <a:pt x="99" y="33"/>
                    <a:pt x="100" y="33"/>
                  </a:cubicBezTo>
                  <a:cubicBezTo>
                    <a:pt x="102" y="33"/>
                    <a:pt x="104" y="33"/>
                    <a:pt x="106" y="33"/>
                  </a:cubicBezTo>
                  <a:cubicBezTo>
                    <a:pt x="107" y="33"/>
                    <a:pt x="108" y="33"/>
                    <a:pt x="110" y="33"/>
                  </a:cubicBezTo>
                  <a:cubicBezTo>
                    <a:pt x="110" y="33"/>
                    <a:pt x="110" y="33"/>
                    <a:pt x="110" y="33"/>
                  </a:cubicBezTo>
                  <a:cubicBezTo>
                    <a:pt x="110" y="34"/>
                    <a:pt x="110" y="34"/>
                    <a:pt x="110" y="34"/>
                  </a:cubicBezTo>
                  <a:cubicBezTo>
                    <a:pt x="108" y="33"/>
                    <a:pt x="106" y="34"/>
                    <a:pt x="105" y="34"/>
                  </a:cubicBezTo>
                  <a:cubicBezTo>
                    <a:pt x="104" y="34"/>
                    <a:pt x="104" y="34"/>
                    <a:pt x="104" y="34"/>
                  </a:cubicBezTo>
                  <a:cubicBezTo>
                    <a:pt x="102" y="34"/>
                    <a:pt x="101" y="34"/>
                    <a:pt x="100" y="34"/>
                  </a:cubicBezTo>
                  <a:cubicBezTo>
                    <a:pt x="99" y="34"/>
                    <a:pt x="98" y="34"/>
                    <a:pt x="97" y="35"/>
                  </a:cubicBezTo>
                  <a:cubicBezTo>
                    <a:pt x="97" y="35"/>
                    <a:pt x="97" y="34"/>
                    <a:pt x="97" y="35"/>
                  </a:cubicBezTo>
                  <a:cubicBezTo>
                    <a:pt x="97" y="35"/>
                    <a:pt x="97" y="35"/>
                    <a:pt x="97" y="35"/>
                  </a:cubicBezTo>
                  <a:cubicBezTo>
                    <a:pt x="99" y="35"/>
                    <a:pt x="101" y="35"/>
                    <a:pt x="103" y="35"/>
                  </a:cubicBezTo>
                  <a:cubicBezTo>
                    <a:pt x="104" y="35"/>
                    <a:pt x="106" y="35"/>
                    <a:pt x="107" y="35"/>
                  </a:cubicBezTo>
                  <a:cubicBezTo>
                    <a:pt x="109" y="34"/>
                    <a:pt x="111" y="35"/>
                    <a:pt x="112" y="35"/>
                  </a:cubicBezTo>
                  <a:cubicBezTo>
                    <a:pt x="113" y="34"/>
                    <a:pt x="114" y="35"/>
                    <a:pt x="114" y="35"/>
                  </a:cubicBezTo>
                  <a:cubicBezTo>
                    <a:pt x="115" y="34"/>
                    <a:pt x="116" y="35"/>
                    <a:pt x="117" y="34"/>
                  </a:cubicBezTo>
                  <a:cubicBezTo>
                    <a:pt x="117" y="34"/>
                    <a:pt x="118" y="35"/>
                    <a:pt x="118" y="35"/>
                  </a:cubicBezTo>
                  <a:cubicBezTo>
                    <a:pt x="120" y="35"/>
                    <a:pt x="121" y="34"/>
                    <a:pt x="122" y="35"/>
                  </a:cubicBezTo>
                  <a:cubicBezTo>
                    <a:pt x="123" y="35"/>
                    <a:pt x="123" y="34"/>
                    <a:pt x="124" y="35"/>
                  </a:cubicBezTo>
                  <a:cubicBezTo>
                    <a:pt x="125" y="35"/>
                    <a:pt x="126" y="35"/>
                    <a:pt x="127" y="35"/>
                  </a:cubicBezTo>
                  <a:cubicBezTo>
                    <a:pt x="128" y="35"/>
                    <a:pt x="128" y="35"/>
                    <a:pt x="128" y="35"/>
                  </a:cubicBezTo>
                  <a:cubicBezTo>
                    <a:pt x="129" y="34"/>
                    <a:pt x="129" y="34"/>
                    <a:pt x="129" y="34"/>
                  </a:cubicBezTo>
                  <a:cubicBezTo>
                    <a:pt x="130" y="35"/>
                    <a:pt x="131" y="35"/>
                    <a:pt x="132" y="34"/>
                  </a:cubicBezTo>
                  <a:cubicBezTo>
                    <a:pt x="133" y="34"/>
                    <a:pt x="133" y="34"/>
                    <a:pt x="133" y="34"/>
                  </a:cubicBezTo>
                  <a:cubicBezTo>
                    <a:pt x="134" y="34"/>
                    <a:pt x="135" y="35"/>
                    <a:pt x="135" y="34"/>
                  </a:cubicBezTo>
                  <a:cubicBezTo>
                    <a:pt x="135" y="34"/>
                    <a:pt x="135" y="34"/>
                    <a:pt x="135" y="34"/>
                  </a:cubicBezTo>
                  <a:cubicBezTo>
                    <a:pt x="135" y="35"/>
                    <a:pt x="136" y="34"/>
                    <a:pt x="136" y="35"/>
                  </a:cubicBezTo>
                  <a:cubicBezTo>
                    <a:pt x="136" y="35"/>
                    <a:pt x="137" y="35"/>
                    <a:pt x="137" y="34"/>
                  </a:cubicBezTo>
                  <a:cubicBezTo>
                    <a:pt x="137" y="34"/>
                    <a:pt x="137" y="34"/>
                    <a:pt x="137" y="34"/>
                  </a:cubicBezTo>
                  <a:cubicBezTo>
                    <a:pt x="137" y="34"/>
                    <a:pt x="138" y="34"/>
                    <a:pt x="139" y="34"/>
                  </a:cubicBezTo>
                  <a:cubicBezTo>
                    <a:pt x="139" y="34"/>
                    <a:pt x="139" y="34"/>
                    <a:pt x="139" y="34"/>
                  </a:cubicBezTo>
                  <a:cubicBezTo>
                    <a:pt x="140" y="34"/>
                    <a:pt x="141" y="34"/>
                    <a:pt x="142" y="34"/>
                  </a:cubicBezTo>
                  <a:cubicBezTo>
                    <a:pt x="142" y="34"/>
                    <a:pt x="143" y="34"/>
                    <a:pt x="143" y="34"/>
                  </a:cubicBezTo>
                  <a:cubicBezTo>
                    <a:pt x="143" y="34"/>
                    <a:pt x="143" y="34"/>
                    <a:pt x="143" y="34"/>
                  </a:cubicBezTo>
                  <a:cubicBezTo>
                    <a:pt x="143" y="34"/>
                    <a:pt x="143" y="34"/>
                    <a:pt x="143" y="34"/>
                  </a:cubicBezTo>
                  <a:cubicBezTo>
                    <a:pt x="142" y="34"/>
                    <a:pt x="142" y="33"/>
                    <a:pt x="141" y="33"/>
                  </a:cubicBezTo>
                  <a:cubicBezTo>
                    <a:pt x="140" y="33"/>
                    <a:pt x="139" y="34"/>
                    <a:pt x="138" y="33"/>
                  </a:cubicBezTo>
                  <a:cubicBezTo>
                    <a:pt x="138" y="33"/>
                    <a:pt x="138" y="33"/>
                    <a:pt x="138" y="33"/>
                  </a:cubicBezTo>
                  <a:cubicBezTo>
                    <a:pt x="137" y="33"/>
                    <a:pt x="136" y="33"/>
                    <a:pt x="135" y="33"/>
                  </a:cubicBezTo>
                  <a:cubicBezTo>
                    <a:pt x="135" y="33"/>
                    <a:pt x="135" y="33"/>
                    <a:pt x="135" y="33"/>
                  </a:cubicBezTo>
                  <a:cubicBezTo>
                    <a:pt x="134" y="33"/>
                    <a:pt x="133" y="33"/>
                    <a:pt x="133" y="33"/>
                  </a:cubicBezTo>
                  <a:cubicBezTo>
                    <a:pt x="132" y="33"/>
                    <a:pt x="132" y="33"/>
                    <a:pt x="131" y="33"/>
                  </a:cubicBezTo>
                  <a:cubicBezTo>
                    <a:pt x="131" y="32"/>
                    <a:pt x="130" y="32"/>
                    <a:pt x="130" y="32"/>
                  </a:cubicBezTo>
                  <a:cubicBezTo>
                    <a:pt x="128" y="32"/>
                    <a:pt x="126" y="32"/>
                    <a:pt x="125" y="32"/>
                  </a:cubicBezTo>
                  <a:cubicBezTo>
                    <a:pt x="124" y="32"/>
                    <a:pt x="123" y="32"/>
                    <a:pt x="122" y="32"/>
                  </a:cubicBezTo>
                  <a:cubicBezTo>
                    <a:pt x="121" y="32"/>
                    <a:pt x="120" y="32"/>
                    <a:pt x="119" y="32"/>
                  </a:cubicBezTo>
                  <a:cubicBezTo>
                    <a:pt x="117" y="32"/>
                    <a:pt x="116" y="32"/>
                    <a:pt x="114" y="32"/>
                  </a:cubicBezTo>
                  <a:cubicBezTo>
                    <a:pt x="113" y="32"/>
                    <a:pt x="112" y="32"/>
                    <a:pt x="111" y="32"/>
                  </a:cubicBezTo>
                  <a:cubicBezTo>
                    <a:pt x="110" y="32"/>
                    <a:pt x="109" y="32"/>
                    <a:pt x="108" y="32"/>
                  </a:cubicBezTo>
                  <a:cubicBezTo>
                    <a:pt x="108" y="32"/>
                    <a:pt x="107" y="32"/>
                    <a:pt x="107" y="32"/>
                  </a:cubicBezTo>
                  <a:cubicBezTo>
                    <a:pt x="106" y="32"/>
                    <a:pt x="104" y="32"/>
                    <a:pt x="103" y="32"/>
                  </a:cubicBezTo>
                  <a:cubicBezTo>
                    <a:pt x="102" y="32"/>
                    <a:pt x="101" y="32"/>
                    <a:pt x="100" y="32"/>
                  </a:cubicBezTo>
                  <a:cubicBezTo>
                    <a:pt x="99" y="32"/>
                    <a:pt x="99" y="32"/>
                    <a:pt x="98" y="32"/>
                  </a:cubicBezTo>
                  <a:cubicBezTo>
                    <a:pt x="98" y="32"/>
                    <a:pt x="98" y="32"/>
                    <a:pt x="98" y="32"/>
                  </a:cubicBezTo>
                  <a:cubicBezTo>
                    <a:pt x="98" y="32"/>
                    <a:pt x="98" y="32"/>
                    <a:pt x="98" y="32"/>
                  </a:cubicBezTo>
                  <a:cubicBezTo>
                    <a:pt x="98" y="32"/>
                    <a:pt x="99" y="32"/>
                    <a:pt x="100" y="32"/>
                  </a:cubicBezTo>
                  <a:cubicBezTo>
                    <a:pt x="100" y="32"/>
                    <a:pt x="101" y="32"/>
                    <a:pt x="101" y="32"/>
                  </a:cubicBezTo>
                  <a:cubicBezTo>
                    <a:pt x="103" y="31"/>
                    <a:pt x="105" y="32"/>
                    <a:pt x="106" y="31"/>
                  </a:cubicBezTo>
                  <a:cubicBezTo>
                    <a:pt x="108" y="31"/>
                    <a:pt x="109" y="32"/>
                    <a:pt x="110" y="31"/>
                  </a:cubicBezTo>
                  <a:cubicBezTo>
                    <a:pt x="111" y="31"/>
                    <a:pt x="112" y="32"/>
                    <a:pt x="113" y="32"/>
                  </a:cubicBezTo>
                  <a:cubicBezTo>
                    <a:pt x="114" y="32"/>
                    <a:pt x="115" y="31"/>
                    <a:pt x="116" y="32"/>
                  </a:cubicBezTo>
                  <a:cubicBezTo>
                    <a:pt x="117" y="32"/>
                    <a:pt x="118" y="32"/>
                    <a:pt x="119" y="32"/>
                  </a:cubicBezTo>
                  <a:cubicBezTo>
                    <a:pt x="120" y="32"/>
                    <a:pt x="121" y="32"/>
                    <a:pt x="122" y="32"/>
                  </a:cubicBezTo>
                  <a:cubicBezTo>
                    <a:pt x="123" y="31"/>
                    <a:pt x="123" y="32"/>
                    <a:pt x="124" y="32"/>
                  </a:cubicBezTo>
                  <a:cubicBezTo>
                    <a:pt x="125" y="32"/>
                    <a:pt x="126" y="32"/>
                    <a:pt x="127" y="32"/>
                  </a:cubicBezTo>
                  <a:cubicBezTo>
                    <a:pt x="127" y="32"/>
                    <a:pt x="127" y="32"/>
                    <a:pt x="127" y="32"/>
                  </a:cubicBezTo>
                  <a:cubicBezTo>
                    <a:pt x="128" y="32"/>
                    <a:pt x="129" y="32"/>
                    <a:pt x="131" y="32"/>
                  </a:cubicBezTo>
                  <a:cubicBezTo>
                    <a:pt x="131" y="32"/>
                    <a:pt x="131" y="32"/>
                    <a:pt x="131" y="32"/>
                  </a:cubicBezTo>
                  <a:cubicBezTo>
                    <a:pt x="133" y="32"/>
                    <a:pt x="135" y="32"/>
                    <a:pt x="136" y="32"/>
                  </a:cubicBezTo>
                  <a:cubicBezTo>
                    <a:pt x="137" y="32"/>
                    <a:pt x="138" y="32"/>
                    <a:pt x="138" y="32"/>
                  </a:cubicBezTo>
                  <a:cubicBezTo>
                    <a:pt x="139" y="32"/>
                    <a:pt x="141" y="32"/>
                    <a:pt x="142" y="32"/>
                  </a:cubicBezTo>
                  <a:cubicBezTo>
                    <a:pt x="142" y="32"/>
                    <a:pt x="143" y="32"/>
                    <a:pt x="143" y="32"/>
                  </a:cubicBezTo>
                  <a:cubicBezTo>
                    <a:pt x="143" y="32"/>
                    <a:pt x="144" y="32"/>
                    <a:pt x="144" y="32"/>
                  </a:cubicBezTo>
                  <a:cubicBezTo>
                    <a:pt x="144" y="32"/>
                    <a:pt x="144" y="32"/>
                    <a:pt x="144" y="32"/>
                  </a:cubicBezTo>
                  <a:cubicBezTo>
                    <a:pt x="143" y="32"/>
                    <a:pt x="143" y="31"/>
                    <a:pt x="143" y="31"/>
                  </a:cubicBezTo>
                  <a:cubicBezTo>
                    <a:pt x="143" y="31"/>
                    <a:pt x="144" y="31"/>
                    <a:pt x="144" y="31"/>
                  </a:cubicBezTo>
                  <a:cubicBezTo>
                    <a:pt x="144" y="31"/>
                    <a:pt x="144" y="31"/>
                    <a:pt x="144" y="31"/>
                  </a:cubicBezTo>
                  <a:cubicBezTo>
                    <a:pt x="144" y="31"/>
                    <a:pt x="144" y="31"/>
                    <a:pt x="144" y="31"/>
                  </a:cubicBezTo>
                  <a:cubicBezTo>
                    <a:pt x="144" y="31"/>
                    <a:pt x="143" y="31"/>
                    <a:pt x="143" y="31"/>
                  </a:cubicBezTo>
                  <a:cubicBezTo>
                    <a:pt x="143" y="31"/>
                    <a:pt x="143" y="30"/>
                    <a:pt x="142" y="30"/>
                  </a:cubicBezTo>
                  <a:cubicBezTo>
                    <a:pt x="142" y="30"/>
                    <a:pt x="142" y="29"/>
                    <a:pt x="141" y="30"/>
                  </a:cubicBezTo>
                  <a:cubicBezTo>
                    <a:pt x="141" y="30"/>
                    <a:pt x="140" y="30"/>
                    <a:pt x="140" y="30"/>
                  </a:cubicBezTo>
                  <a:cubicBezTo>
                    <a:pt x="139" y="29"/>
                    <a:pt x="138" y="29"/>
                    <a:pt x="137" y="29"/>
                  </a:cubicBezTo>
                  <a:cubicBezTo>
                    <a:pt x="137" y="29"/>
                    <a:pt x="136" y="30"/>
                    <a:pt x="136" y="29"/>
                  </a:cubicBezTo>
                  <a:cubicBezTo>
                    <a:pt x="136" y="29"/>
                    <a:pt x="135" y="29"/>
                    <a:pt x="135" y="29"/>
                  </a:cubicBezTo>
                  <a:cubicBezTo>
                    <a:pt x="134" y="29"/>
                    <a:pt x="133" y="29"/>
                    <a:pt x="132" y="29"/>
                  </a:cubicBezTo>
                  <a:cubicBezTo>
                    <a:pt x="131" y="29"/>
                    <a:pt x="129" y="29"/>
                    <a:pt x="128" y="29"/>
                  </a:cubicBezTo>
                  <a:cubicBezTo>
                    <a:pt x="126" y="29"/>
                    <a:pt x="124" y="29"/>
                    <a:pt x="123" y="29"/>
                  </a:cubicBezTo>
                  <a:cubicBezTo>
                    <a:pt x="121" y="29"/>
                    <a:pt x="120" y="29"/>
                    <a:pt x="118" y="29"/>
                  </a:cubicBezTo>
                  <a:cubicBezTo>
                    <a:pt x="118" y="29"/>
                    <a:pt x="118" y="29"/>
                    <a:pt x="117" y="29"/>
                  </a:cubicBezTo>
                  <a:cubicBezTo>
                    <a:pt x="116" y="29"/>
                    <a:pt x="115" y="29"/>
                    <a:pt x="115" y="29"/>
                  </a:cubicBezTo>
                  <a:cubicBezTo>
                    <a:pt x="114" y="29"/>
                    <a:pt x="113" y="30"/>
                    <a:pt x="113" y="29"/>
                  </a:cubicBezTo>
                  <a:cubicBezTo>
                    <a:pt x="113" y="29"/>
                    <a:pt x="113" y="29"/>
                    <a:pt x="113" y="29"/>
                  </a:cubicBezTo>
                  <a:cubicBezTo>
                    <a:pt x="113" y="29"/>
                    <a:pt x="112" y="29"/>
                    <a:pt x="112" y="29"/>
                  </a:cubicBezTo>
                  <a:cubicBezTo>
                    <a:pt x="111" y="29"/>
                    <a:pt x="110" y="29"/>
                    <a:pt x="109" y="29"/>
                  </a:cubicBezTo>
                  <a:cubicBezTo>
                    <a:pt x="108" y="29"/>
                    <a:pt x="107" y="29"/>
                    <a:pt x="106" y="29"/>
                  </a:cubicBezTo>
                  <a:cubicBezTo>
                    <a:pt x="106" y="29"/>
                    <a:pt x="105" y="29"/>
                    <a:pt x="104" y="29"/>
                  </a:cubicBezTo>
                  <a:cubicBezTo>
                    <a:pt x="103" y="29"/>
                    <a:pt x="103" y="29"/>
                    <a:pt x="102" y="29"/>
                  </a:cubicBezTo>
                  <a:cubicBezTo>
                    <a:pt x="101" y="29"/>
                    <a:pt x="101" y="30"/>
                    <a:pt x="100" y="30"/>
                  </a:cubicBezTo>
                  <a:cubicBezTo>
                    <a:pt x="98" y="30"/>
                    <a:pt x="97" y="30"/>
                    <a:pt x="96" y="30"/>
                  </a:cubicBezTo>
                  <a:cubicBezTo>
                    <a:pt x="95" y="30"/>
                    <a:pt x="95" y="30"/>
                    <a:pt x="94" y="30"/>
                  </a:cubicBezTo>
                  <a:cubicBezTo>
                    <a:pt x="93" y="30"/>
                    <a:pt x="92" y="30"/>
                    <a:pt x="91" y="30"/>
                  </a:cubicBezTo>
                  <a:cubicBezTo>
                    <a:pt x="90" y="30"/>
                    <a:pt x="90" y="30"/>
                    <a:pt x="89" y="30"/>
                  </a:cubicBezTo>
                  <a:cubicBezTo>
                    <a:pt x="88" y="30"/>
                    <a:pt x="86" y="30"/>
                    <a:pt x="85" y="31"/>
                  </a:cubicBezTo>
                  <a:cubicBezTo>
                    <a:pt x="84" y="31"/>
                    <a:pt x="83" y="31"/>
                    <a:pt x="81" y="31"/>
                  </a:cubicBezTo>
                  <a:cubicBezTo>
                    <a:pt x="81" y="31"/>
                    <a:pt x="80" y="31"/>
                    <a:pt x="79" y="31"/>
                  </a:cubicBezTo>
                  <a:cubicBezTo>
                    <a:pt x="77" y="31"/>
                    <a:pt x="75" y="32"/>
                    <a:pt x="74" y="32"/>
                  </a:cubicBezTo>
                  <a:cubicBezTo>
                    <a:pt x="73" y="32"/>
                    <a:pt x="73" y="32"/>
                    <a:pt x="73" y="32"/>
                  </a:cubicBezTo>
                  <a:cubicBezTo>
                    <a:pt x="73" y="33"/>
                    <a:pt x="73" y="33"/>
                    <a:pt x="73" y="33"/>
                  </a:cubicBezTo>
                  <a:cubicBezTo>
                    <a:pt x="73" y="32"/>
                    <a:pt x="72" y="32"/>
                    <a:pt x="72" y="32"/>
                  </a:cubicBezTo>
                  <a:cubicBezTo>
                    <a:pt x="71" y="32"/>
                    <a:pt x="70" y="32"/>
                    <a:pt x="69" y="33"/>
                  </a:cubicBezTo>
                  <a:cubicBezTo>
                    <a:pt x="69" y="33"/>
                    <a:pt x="69" y="33"/>
                    <a:pt x="69" y="33"/>
                  </a:cubicBezTo>
                  <a:close/>
                  <a:moveTo>
                    <a:pt x="92" y="17"/>
                  </a:moveTo>
                  <a:cubicBezTo>
                    <a:pt x="92" y="16"/>
                    <a:pt x="92" y="16"/>
                    <a:pt x="92" y="16"/>
                  </a:cubicBezTo>
                  <a:cubicBezTo>
                    <a:pt x="92" y="16"/>
                    <a:pt x="91" y="16"/>
                    <a:pt x="91" y="16"/>
                  </a:cubicBezTo>
                  <a:cubicBezTo>
                    <a:pt x="91" y="17"/>
                    <a:pt x="92" y="16"/>
                    <a:pt x="92" y="17"/>
                  </a:cubicBezTo>
                  <a:cubicBezTo>
                    <a:pt x="92" y="16"/>
                    <a:pt x="92" y="17"/>
                    <a:pt x="92" y="16"/>
                  </a:cubicBezTo>
                  <a:cubicBezTo>
                    <a:pt x="92" y="16"/>
                    <a:pt x="92" y="16"/>
                    <a:pt x="92" y="16"/>
                  </a:cubicBezTo>
                  <a:cubicBezTo>
                    <a:pt x="92" y="16"/>
                    <a:pt x="92" y="16"/>
                    <a:pt x="92" y="17"/>
                  </a:cubicBezTo>
                  <a:close/>
                  <a:moveTo>
                    <a:pt x="95" y="6"/>
                  </a:moveTo>
                  <a:cubicBezTo>
                    <a:pt x="95" y="6"/>
                    <a:pt x="95" y="6"/>
                    <a:pt x="95" y="6"/>
                  </a:cubicBezTo>
                  <a:cubicBezTo>
                    <a:pt x="95" y="6"/>
                    <a:pt x="95" y="6"/>
                    <a:pt x="95" y="6"/>
                  </a:cubicBezTo>
                  <a:cubicBezTo>
                    <a:pt x="95" y="6"/>
                    <a:pt x="95" y="6"/>
                    <a:pt x="95" y="6"/>
                  </a:cubicBezTo>
                  <a:cubicBezTo>
                    <a:pt x="95" y="6"/>
                    <a:pt x="95" y="6"/>
                    <a:pt x="94" y="6"/>
                  </a:cubicBezTo>
                  <a:cubicBezTo>
                    <a:pt x="94" y="6"/>
                    <a:pt x="94" y="6"/>
                    <a:pt x="94" y="6"/>
                  </a:cubicBezTo>
                  <a:cubicBezTo>
                    <a:pt x="95" y="6"/>
                    <a:pt x="95" y="6"/>
                    <a:pt x="95" y="6"/>
                  </a:cubicBezTo>
                  <a:cubicBezTo>
                    <a:pt x="95" y="6"/>
                    <a:pt x="95" y="6"/>
                    <a:pt x="95" y="6"/>
                  </a:cubicBezTo>
                  <a:close/>
                  <a:moveTo>
                    <a:pt x="13" y="21"/>
                  </a:moveTo>
                  <a:cubicBezTo>
                    <a:pt x="14" y="21"/>
                    <a:pt x="14" y="21"/>
                    <a:pt x="14" y="21"/>
                  </a:cubicBezTo>
                  <a:cubicBezTo>
                    <a:pt x="15" y="21"/>
                    <a:pt x="15" y="21"/>
                    <a:pt x="16" y="21"/>
                  </a:cubicBezTo>
                  <a:cubicBezTo>
                    <a:pt x="16" y="20"/>
                    <a:pt x="17" y="20"/>
                    <a:pt x="16" y="20"/>
                  </a:cubicBezTo>
                  <a:cubicBezTo>
                    <a:pt x="16" y="20"/>
                    <a:pt x="16" y="20"/>
                    <a:pt x="16" y="20"/>
                  </a:cubicBezTo>
                  <a:cubicBezTo>
                    <a:pt x="15" y="20"/>
                    <a:pt x="14" y="20"/>
                    <a:pt x="14" y="21"/>
                  </a:cubicBezTo>
                  <a:cubicBezTo>
                    <a:pt x="14" y="21"/>
                    <a:pt x="14" y="21"/>
                    <a:pt x="13" y="21"/>
                  </a:cubicBezTo>
                  <a:cubicBezTo>
                    <a:pt x="13" y="21"/>
                    <a:pt x="13" y="21"/>
                    <a:pt x="13" y="21"/>
                  </a:cubicBezTo>
                  <a:cubicBezTo>
                    <a:pt x="13" y="21"/>
                    <a:pt x="13" y="21"/>
                    <a:pt x="13" y="21"/>
                  </a:cubicBezTo>
                  <a:cubicBezTo>
                    <a:pt x="13" y="21"/>
                    <a:pt x="13" y="21"/>
                    <a:pt x="13" y="21"/>
                  </a:cubicBezTo>
                  <a:cubicBezTo>
                    <a:pt x="13" y="21"/>
                    <a:pt x="13" y="21"/>
                    <a:pt x="13" y="21"/>
                  </a:cubicBezTo>
                  <a:close/>
                  <a:moveTo>
                    <a:pt x="85" y="7"/>
                  </a:moveTo>
                  <a:cubicBezTo>
                    <a:pt x="85" y="7"/>
                    <a:pt x="85" y="7"/>
                    <a:pt x="85" y="7"/>
                  </a:cubicBezTo>
                  <a:cubicBezTo>
                    <a:pt x="85" y="7"/>
                    <a:pt x="85" y="7"/>
                    <a:pt x="85" y="7"/>
                  </a:cubicBezTo>
                  <a:cubicBezTo>
                    <a:pt x="85" y="7"/>
                    <a:pt x="85" y="7"/>
                    <a:pt x="85" y="7"/>
                  </a:cubicBezTo>
                  <a:cubicBezTo>
                    <a:pt x="86" y="7"/>
                    <a:pt x="86" y="7"/>
                    <a:pt x="86" y="7"/>
                  </a:cubicBezTo>
                  <a:cubicBezTo>
                    <a:pt x="86" y="7"/>
                    <a:pt x="86" y="7"/>
                    <a:pt x="86" y="7"/>
                  </a:cubicBezTo>
                  <a:cubicBezTo>
                    <a:pt x="87" y="7"/>
                    <a:pt x="88" y="7"/>
                    <a:pt x="89" y="7"/>
                  </a:cubicBezTo>
                  <a:cubicBezTo>
                    <a:pt x="89" y="7"/>
                    <a:pt x="90" y="7"/>
                    <a:pt x="91" y="7"/>
                  </a:cubicBezTo>
                  <a:cubicBezTo>
                    <a:pt x="91" y="7"/>
                    <a:pt x="91" y="7"/>
                    <a:pt x="91" y="7"/>
                  </a:cubicBezTo>
                  <a:cubicBezTo>
                    <a:pt x="92" y="7"/>
                    <a:pt x="92" y="6"/>
                    <a:pt x="93" y="6"/>
                  </a:cubicBezTo>
                  <a:cubicBezTo>
                    <a:pt x="93" y="6"/>
                    <a:pt x="93" y="6"/>
                    <a:pt x="93" y="6"/>
                  </a:cubicBezTo>
                  <a:cubicBezTo>
                    <a:pt x="93" y="6"/>
                    <a:pt x="93" y="6"/>
                    <a:pt x="93" y="6"/>
                  </a:cubicBezTo>
                  <a:cubicBezTo>
                    <a:pt x="93" y="6"/>
                    <a:pt x="92" y="6"/>
                    <a:pt x="92" y="6"/>
                  </a:cubicBezTo>
                  <a:cubicBezTo>
                    <a:pt x="92" y="6"/>
                    <a:pt x="91" y="6"/>
                    <a:pt x="91" y="7"/>
                  </a:cubicBezTo>
                  <a:cubicBezTo>
                    <a:pt x="90" y="6"/>
                    <a:pt x="90" y="6"/>
                    <a:pt x="89" y="6"/>
                  </a:cubicBezTo>
                  <a:cubicBezTo>
                    <a:pt x="88" y="6"/>
                    <a:pt x="87" y="6"/>
                    <a:pt x="86" y="7"/>
                  </a:cubicBezTo>
                  <a:cubicBezTo>
                    <a:pt x="86" y="7"/>
                    <a:pt x="86" y="7"/>
                    <a:pt x="85" y="7"/>
                  </a:cubicBezTo>
                  <a:close/>
                  <a:moveTo>
                    <a:pt x="48" y="42"/>
                  </a:moveTo>
                  <a:cubicBezTo>
                    <a:pt x="48" y="42"/>
                    <a:pt x="48" y="42"/>
                    <a:pt x="48" y="42"/>
                  </a:cubicBezTo>
                  <a:cubicBezTo>
                    <a:pt x="49" y="42"/>
                    <a:pt x="49" y="41"/>
                    <a:pt x="50" y="41"/>
                  </a:cubicBezTo>
                  <a:cubicBezTo>
                    <a:pt x="51" y="42"/>
                    <a:pt x="52" y="41"/>
                    <a:pt x="53" y="41"/>
                  </a:cubicBezTo>
                  <a:cubicBezTo>
                    <a:pt x="54" y="41"/>
                    <a:pt x="56" y="41"/>
                    <a:pt x="57" y="41"/>
                  </a:cubicBezTo>
                  <a:cubicBezTo>
                    <a:pt x="57" y="40"/>
                    <a:pt x="58" y="40"/>
                    <a:pt x="59" y="40"/>
                  </a:cubicBezTo>
                  <a:cubicBezTo>
                    <a:pt x="59" y="40"/>
                    <a:pt x="59" y="40"/>
                    <a:pt x="60" y="40"/>
                  </a:cubicBezTo>
                  <a:cubicBezTo>
                    <a:pt x="60" y="40"/>
                    <a:pt x="61" y="40"/>
                    <a:pt x="61" y="40"/>
                  </a:cubicBezTo>
                  <a:cubicBezTo>
                    <a:pt x="61" y="40"/>
                    <a:pt x="61" y="40"/>
                    <a:pt x="61" y="40"/>
                  </a:cubicBezTo>
                  <a:cubicBezTo>
                    <a:pt x="61" y="40"/>
                    <a:pt x="61" y="40"/>
                    <a:pt x="61" y="40"/>
                  </a:cubicBezTo>
                  <a:cubicBezTo>
                    <a:pt x="60" y="40"/>
                    <a:pt x="59" y="40"/>
                    <a:pt x="58" y="40"/>
                  </a:cubicBezTo>
                  <a:cubicBezTo>
                    <a:pt x="58" y="40"/>
                    <a:pt x="57" y="40"/>
                    <a:pt x="57" y="40"/>
                  </a:cubicBezTo>
                  <a:cubicBezTo>
                    <a:pt x="57" y="40"/>
                    <a:pt x="56" y="40"/>
                    <a:pt x="56" y="40"/>
                  </a:cubicBezTo>
                  <a:cubicBezTo>
                    <a:pt x="55" y="41"/>
                    <a:pt x="55" y="40"/>
                    <a:pt x="55" y="40"/>
                  </a:cubicBezTo>
                  <a:cubicBezTo>
                    <a:pt x="55" y="40"/>
                    <a:pt x="54" y="40"/>
                    <a:pt x="54" y="40"/>
                  </a:cubicBezTo>
                  <a:cubicBezTo>
                    <a:pt x="54" y="40"/>
                    <a:pt x="54" y="40"/>
                    <a:pt x="54" y="40"/>
                  </a:cubicBezTo>
                  <a:cubicBezTo>
                    <a:pt x="53" y="40"/>
                    <a:pt x="52" y="40"/>
                    <a:pt x="52" y="41"/>
                  </a:cubicBezTo>
                  <a:cubicBezTo>
                    <a:pt x="52" y="41"/>
                    <a:pt x="51" y="41"/>
                    <a:pt x="51" y="41"/>
                  </a:cubicBezTo>
                  <a:cubicBezTo>
                    <a:pt x="51" y="41"/>
                    <a:pt x="51" y="41"/>
                    <a:pt x="51" y="41"/>
                  </a:cubicBezTo>
                  <a:cubicBezTo>
                    <a:pt x="50" y="41"/>
                    <a:pt x="49" y="42"/>
                    <a:pt x="48" y="42"/>
                  </a:cubicBezTo>
                  <a:cubicBezTo>
                    <a:pt x="48" y="42"/>
                    <a:pt x="48" y="42"/>
                    <a:pt x="48" y="42"/>
                  </a:cubicBezTo>
                  <a:cubicBezTo>
                    <a:pt x="48" y="42"/>
                    <a:pt x="48" y="42"/>
                    <a:pt x="48" y="42"/>
                  </a:cubicBezTo>
                  <a:cubicBezTo>
                    <a:pt x="48" y="42"/>
                    <a:pt x="47" y="42"/>
                    <a:pt x="47" y="42"/>
                  </a:cubicBezTo>
                  <a:cubicBezTo>
                    <a:pt x="47" y="42"/>
                    <a:pt x="47" y="42"/>
                    <a:pt x="47" y="42"/>
                  </a:cubicBezTo>
                  <a:cubicBezTo>
                    <a:pt x="47" y="42"/>
                    <a:pt x="48" y="42"/>
                    <a:pt x="48" y="42"/>
                  </a:cubicBezTo>
                  <a:cubicBezTo>
                    <a:pt x="48" y="42"/>
                    <a:pt x="48" y="42"/>
                    <a:pt x="48" y="42"/>
                  </a:cubicBezTo>
                  <a:close/>
                  <a:moveTo>
                    <a:pt x="84" y="7"/>
                  </a:moveTo>
                  <a:cubicBezTo>
                    <a:pt x="84" y="7"/>
                    <a:pt x="84" y="7"/>
                    <a:pt x="84" y="7"/>
                  </a:cubicBezTo>
                  <a:cubicBezTo>
                    <a:pt x="84" y="7"/>
                    <a:pt x="84" y="7"/>
                    <a:pt x="84" y="7"/>
                  </a:cubicBezTo>
                  <a:cubicBezTo>
                    <a:pt x="84" y="7"/>
                    <a:pt x="84" y="7"/>
                    <a:pt x="84" y="7"/>
                  </a:cubicBezTo>
                  <a:cubicBezTo>
                    <a:pt x="84" y="7"/>
                    <a:pt x="83" y="7"/>
                    <a:pt x="83" y="7"/>
                  </a:cubicBezTo>
                  <a:cubicBezTo>
                    <a:pt x="82" y="7"/>
                    <a:pt x="82" y="7"/>
                    <a:pt x="81" y="7"/>
                  </a:cubicBezTo>
                  <a:cubicBezTo>
                    <a:pt x="80" y="7"/>
                    <a:pt x="79" y="7"/>
                    <a:pt x="78" y="7"/>
                  </a:cubicBezTo>
                  <a:cubicBezTo>
                    <a:pt x="78" y="7"/>
                    <a:pt x="78" y="7"/>
                    <a:pt x="77" y="7"/>
                  </a:cubicBezTo>
                  <a:cubicBezTo>
                    <a:pt x="77" y="7"/>
                    <a:pt x="77" y="7"/>
                    <a:pt x="77" y="7"/>
                  </a:cubicBezTo>
                  <a:cubicBezTo>
                    <a:pt x="77" y="7"/>
                    <a:pt x="77" y="7"/>
                    <a:pt x="77" y="7"/>
                  </a:cubicBezTo>
                  <a:cubicBezTo>
                    <a:pt x="77" y="8"/>
                    <a:pt x="77" y="8"/>
                    <a:pt x="77" y="8"/>
                  </a:cubicBezTo>
                  <a:cubicBezTo>
                    <a:pt x="77" y="8"/>
                    <a:pt x="77" y="8"/>
                    <a:pt x="77" y="8"/>
                  </a:cubicBezTo>
                  <a:cubicBezTo>
                    <a:pt x="78" y="7"/>
                    <a:pt x="79" y="8"/>
                    <a:pt x="80" y="8"/>
                  </a:cubicBezTo>
                  <a:cubicBezTo>
                    <a:pt x="81" y="7"/>
                    <a:pt x="82" y="7"/>
                    <a:pt x="83" y="7"/>
                  </a:cubicBezTo>
                  <a:cubicBezTo>
                    <a:pt x="83" y="7"/>
                    <a:pt x="84" y="7"/>
                    <a:pt x="84" y="7"/>
                  </a:cubicBezTo>
                  <a:close/>
                  <a:moveTo>
                    <a:pt x="82" y="28"/>
                  </a:moveTo>
                  <a:cubicBezTo>
                    <a:pt x="82" y="28"/>
                    <a:pt x="82" y="28"/>
                    <a:pt x="82" y="28"/>
                  </a:cubicBezTo>
                  <a:cubicBezTo>
                    <a:pt x="82" y="28"/>
                    <a:pt x="82" y="28"/>
                    <a:pt x="82" y="28"/>
                  </a:cubicBezTo>
                  <a:cubicBezTo>
                    <a:pt x="82" y="28"/>
                    <a:pt x="82" y="28"/>
                    <a:pt x="83" y="28"/>
                  </a:cubicBezTo>
                  <a:cubicBezTo>
                    <a:pt x="83" y="28"/>
                    <a:pt x="83" y="28"/>
                    <a:pt x="83" y="28"/>
                  </a:cubicBezTo>
                  <a:cubicBezTo>
                    <a:pt x="83" y="28"/>
                    <a:pt x="83" y="28"/>
                    <a:pt x="83" y="28"/>
                  </a:cubicBezTo>
                  <a:cubicBezTo>
                    <a:pt x="83" y="28"/>
                    <a:pt x="82" y="28"/>
                    <a:pt x="82" y="28"/>
                  </a:cubicBezTo>
                  <a:close/>
                  <a:moveTo>
                    <a:pt x="135" y="27"/>
                  </a:moveTo>
                  <a:cubicBezTo>
                    <a:pt x="136" y="28"/>
                    <a:pt x="136" y="28"/>
                    <a:pt x="136" y="27"/>
                  </a:cubicBezTo>
                  <a:cubicBezTo>
                    <a:pt x="136" y="27"/>
                    <a:pt x="136" y="27"/>
                    <a:pt x="136" y="27"/>
                  </a:cubicBezTo>
                  <a:cubicBezTo>
                    <a:pt x="136" y="27"/>
                    <a:pt x="136" y="27"/>
                    <a:pt x="135" y="27"/>
                  </a:cubicBezTo>
                  <a:cubicBezTo>
                    <a:pt x="135" y="27"/>
                    <a:pt x="135" y="27"/>
                    <a:pt x="135" y="27"/>
                  </a:cubicBezTo>
                  <a:cubicBezTo>
                    <a:pt x="135" y="27"/>
                    <a:pt x="134" y="27"/>
                    <a:pt x="134" y="27"/>
                  </a:cubicBezTo>
                  <a:cubicBezTo>
                    <a:pt x="134" y="27"/>
                    <a:pt x="134" y="28"/>
                    <a:pt x="134" y="28"/>
                  </a:cubicBezTo>
                  <a:cubicBezTo>
                    <a:pt x="134" y="28"/>
                    <a:pt x="135" y="28"/>
                    <a:pt x="135" y="28"/>
                  </a:cubicBezTo>
                  <a:cubicBezTo>
                    <a:pt x="135" y="28"/>
                    <a:pt x="135" y="28"/>
                    <a:pt x="135" y="27"/>
                  </a:cubicBezTo>
                  <a:close/>
                  <a:moveTo>
                    <a:pt x="122" y="51"/>
                  </a:moveTo>
                  <a:cubicBezTo>
                    <a:pt x="121" y="51"/>
                    <a:pt x="121" y="51"/>
                    <a:pt x="121" y="51"/>
                  </a:cubicBezTo>
                  <a:cubicBezTo>
                    <a:pt x="121" y="51"/>
                    <a:pt x="120" y="51"/>
                    <a:pt x="120" y="51"/>
                  </a:cubicBezTo>
                  <a:cubicBezTo>
                    <a:pt x="119" y="51"/>
                    <a:pt x="119" y="51"/>
                    <a:pt x="119" y="51"/>
                  </a:cubicBezTo>
                  <a:cubicBezTo>
                    <a:pt x="119" y="51"/>
                    <a:pt x="119" y="51"/>
                    <a:pt x="119" y="51"/>
                  </a:cubicBezTo>
                  <a:cubicBezTo>
                    <a:pt x="119" y="51"/>
                    <a:pt x="119" y="51"/>
                    <a:pt x="119" y="51"/>
                  </a:cubicBezTo>
                  <a:cubicBezTo>
                    <a:pt x="120" y="51"/>
                    <a:pt x="121" y="51"/>
                    <a:pt x="122" y="51"/>
                  </a:cubicBezTo>
                  <a:cubicBezTo>
                    <a:pt x="122" y="51"/>
                    <a:pt x="123" y="51"/>
                    <a:pt x="124" y="51"/>
                  </a:cubicBezTo>
                  <a:cubicBezTo>
                    <a:pt x="124" y="51"/>
                    <a:pt x="124" y="51"/>
                    <a:pt x="124" y="51"/>
                  </a:cubicBezTo>
                  <a:cubicBezTo>
                    <a:pt x="124" y="51"/>
                    <a:pt x="124" y="51"/>
                    <a:pt x="124" y="51"/>
                  </a:cubicBezTo>
                  <a:cubicBezTo>
                    <a:pt x="123" y="51"/>
                    <a:pt x="122" y="51"/>
                    <a:pt x="122" y="51"/>
                  </a:cubicBezTo>
                  <a:cubicBezTo>
                    <a:pt x="122" y="51"/>
                    <a:pt x="122" y="51"/>
                    <a:pt x="122" y="51"/>
                  </a:cubicBezTo>
                  <a:close/>
                  <a:moveTo>
                    <a:pt x="95" y="28"/>
                  </a:moveTo>
                  <a:cubicBezTo>
                    <a:pt x="95" y="27"/>
                    <a:pt x="95" y="27"/>
                    <a:pt x="94" y="27"/>
                  </a:cubicBezTo>
                  <a:cubicBezTo>
                    <a:pt x="93" y="27"/>
                    <a:pt x="93" y="27"/>
                    <a:pt x="92" y="27"/>
                  </a:cubicBezTo>
                  <a:cubicBezTo>
                    <a:pt x="92" y="27"/>
                    <a:pt x="91" y="27"/>
                    <a:pt x="91" y="28"/>
                  </a:cubicBezTo>
                  <a:cubicBezTo>
                    <a:pt x="91" y="28"/>
                    <a:pt x="92" y="28"/>
                    <a:pt x="92" y="28"/>
                  </a:cubicBezTo>
                  <a:cubicBezTo>
                    <a:pt x="93" y="28"/>
                    <a:pt x="94" y="28"/>
                    <a:pt x="95" y="28"/>
                  </a:cubicBezTo>
                  <a:cubicBezTo>
                    <a:pt x="96" y="28"/>
                    <a:pt x="96" y="28"/>
                    <a:pt x="96" y="28"/>
                  </a:cubicBezTo>
                  <a:cubicBezTo>
                    <a:pt x="96" y="28"/>
                    <a:pt x="96" y="28"/>
                    <a:pt x="97" y="28"/>
                  </a:cubicBezTo>
                  <a:cubicBezTo>
                    <a:pt x="97" y="28"/>
                    <a:pt x="97" y="28"/>
                    <a:pt x="97" y="28"/>
                  </a:cubicBezTo>
                  <a:cubicBezTo>
                    <a:pt x="97" y="28"/>
                    <a:pt x="97" y="28"/>
                    <a:pt x="97" y="28"/>
                  </a:cubicBezTo>
                  <a:cubicBezTo>
                    <a:pt x="97" y="29"/>
                    <a:pt x="97" y="29"/>
                    <a:pt x="97" y="29"/>
                  </a:cubicBezTo>
                  <a:cubicBezTo>
                    <a:pt x="96" y="29"/>
                    <a:pt x="96" y="29"/>
                    <a:pt x="96" y="29"/>
                  </a:cubicBezTo>
                  <a:cubicBezTo>
                    <a:pt x="96" y="29"/>
                    <a:pt x="96" y="29"/>
                    <a:pt x="97" y="29"/>
                  </a:cubicBezTo>
                  <a:cubicBezTo>
                    <a:pt x="97" y="29"/>
                    <a:pt x="97" y="29"/>
                    <a:pt x="97" y="29"/>
                  </a:cubicBezTo>
                  <a:cubicBezTo>
                    <a:pt x="97" y="29"/>
                    <a:pt x="98" y="29"/>
                    <a:pt x="98" y="29"/>
                  </a:cubicBezTo>
                  <a:cubicBezTo>
                    <a:pt x="100" y="29"/>
                    <a:pt x="102" y="29"/>
                    <a:pt x="104" y="29"/>
                  </a:cubicBezTo>
                  <a:cubicBezTo>
                    <a:pt x="105" y="29"/>
                    <a:pt x="106" y="29"/>
                    <a:pt x="107" y="28"/>
                  </a:cubicBezTo>
                  <a:cubicBezTo>
                    <a:pt x="107" y="28"/>
                    <a:pt x="107" y="28"/>
                    <a:pt x="107" y="29"/>
                  </a:cubicBezTo>
                  <a:cubicBezTo>
                    <a:pt x="107" y="29"/>
                    <a:pt x="107" y="29"/>
                    <a:pt x="107" y="29"/>
                  </a:cubicBezTo>
                  <a:cubicBezTo>
                    <a:pt x="108" y="29"/>
                    <a:pt x="108" y="29"/>
                    <a:pt x="109" y="28"/>
                  </a:cubicBezTo>
                  <a:cubicBezTo>
                    <a:pt x="109" y="28"/>
                    <a:pt x="110" y="28"/>
                    <a:pt x="110" y="28"/>
                  </a:cubicBezTo>
                  <a:cubicBezTo>
                    <a:pt x="110" y="28"/>
                    <a:pt x="111" y="28"/>
                    <a:pt x="111" y="28"/>
                  </a:cubicBezTo>
                  <a:cubicBezTo>
                    <a:pt x="111" y="29"/>
                    <a:pt x="111" y="29"/>
                    <a:pt x="111" y="28"/>
                  </a:cubicBezTo>
                  <a:cubicBezTo>
                    <a:pt x="111" y="28"/>
                    <a:pt x="112" y="28"/>
                    <a:pt x="112" y="28"/>
                  </a:cubicBezTo>
                  <a:cubicBezTo>
                    <a:pt x="112" y="29"/>
                    <a:pt x="112" y="29"/>
                    <a:pt x="112" y="29"/>
                  </a:cubicBezTo>
                  <a:cubicBezTo>
                    <a:pt x="113" y="29"/>
                    <a:pt x="114" y="29"/>
                    <a:pt x="115" y="29"/>
                  </a:cubicBezTo>
                  <a:cubicBezTo>
                    <a:pt x="116" y="28"/>
                    <a:pt x="117" y="28"/>
                    <a:pt x="117" y="29"/>
                  </a:cubicBezTo>
                  <a:cubicBezTo>
                    <a:pt x="118" y="29"/>
                    <a:pt x="119" y="28"/>
                    <a:pt x="120" y="28"/>
                  </a:cubicBezTo>
                  <a:cubicBezTo>
                    <a:pt x="120" y="28"/>
                    <a:pt x="120" y="28"/>
                    <a:pt x="120" y="28"/>
                  </a:cubicBezTo>
                  <a:cubicBezTo>
                    <a:pt x="120" y="28"/>
                    <a:pt x="121" y="28"/>
                    <a:pt x="121" y="28"/>
                  </a:cubicBezTo>
                  <a:cubicBezTo>
                    <a:pt x="122" y="28"/>
                    <a:pt x="122" y="28"/>
                    <a:pt x="122" y="28"/>
                  </a:cubicBezTo>
                  <a:cubicBezTo>
                    <a:pt x="123" y="28"/>
                    <a:pt x="123" y="28"/>
                    <a:pt x="123" y="28"/>
                  </a:cubicBezTo>
                  <a:cubicBezTo>
                    <a:pt x="123" y="28"/>
                    <a:pt x="124" y="28"/>
                    <a:pt x="124" y="28"/>
                  </a:cubicBezTo>
                  <a:cubicBezTo>
                    <a:pt x="125" y="28"/>
                    <a:pt x="126" y="28"/>
                    <a:pt x="126" y="28"/>
                  </a:cubicBezTo>
                  <a:cubicBezTo>
                    <a:pt x="127" y="28"/>
                    <a:pt x="128" y="28"/>
                    <a:pt x="128" y="28"/>
                  </a:cubicBezTo>
                  <a:cubicBezTo>
                    <a:pt x="128" y="28"/>
                    <a:pt x="128" y="27"/>
                    <a:pt x="128" y="27"/>
                  </a:cubicBezTo>
                  <a:cubicBezTo>
                    <a:pt x="128" y="27"/>
                    <a:pt x="128" y="27"/>
                    <a:pt x="127" y="27"/>
                  </a:cubicBezTo>
                  <a:cubicBezTo>
                    <a:pt x="127" y="27"/>
                    <a:pt x="127" y="27"/>
                    <a:pt x="127" y="27"/>
                  </a:cubicBezTo>
                  <a:cubicBezTo>
                    <a:pt x="125" y="27"/>
                    <a:pt x="124" y="27"/>
                    <a:pt x="122" y="27"/>
                  </a:cubicBezTo>
                  <a:cubicBezTo>
                    <a:pt x="122" y="27"/>
                    <a:pt x="122" y="27"/>
                    <a:pt x="121" y="27"/>
                  </a:cubicBezTo>
                  <a:cubicBezTo>
                    <a:pt x="120" y="27"/>
                    <a:pt x="119" y="27"/>
                    <a:pt x="118" y="27"/>
                  </a:cubicBezTo>
                  <a:cubicBezTo>
                    <a:pt x="116" y="27"/>
                    <a:pt x="115" y="27"/>
                    <a:pt x="114" y="28"/>
                  </a:cubicBezTo>
                  <a:cubicBezTo>
                    <a:pt x="113" y="28"/>
                    <a:pt x="113" y="27"/>
                    <a:pt x="112" y="27"/>
                  </a:cubicBezTo>
                  <a:cubicBezTo>
                    <a:pt x="110" y="27"/>
                    <a:pt x="109" y="27"/>
                    <a:pt x="108" y="27"/>
                  </a:cubicBezTo>
                  <a:cubicBezTo>
                    <a:pt x="107" y="27"/>
                    <a:pt x="106" y="27"/>
                    <a:pt x="105" y="27"/>
                  </a:cubicBezTo>
                  <a:cubicBezTo>
                    <a:pt x="105" y="27"/>
                    <a:pt x="104" y="27"/>
                    <a:pt x="103" y="27"/>
                  </a:cubicBezTo>
                  <a:cubicBezTo>
                    <a:pt x="102" y="27"/>
                    <a:pt x="102" y="27"/>
                    <a:pt x="101" y="27"/>
                  </a:cubicBezTo>
                  <a:cubicBezTo>
                    <a:pt x="100" y="27"/>
                    <a:pt x="99" y="27"/>
                    <a:pt x="98" y="27"/>
                  </a:cubicBezTo>
                  <a:cubicBezTo>
                    <a:pt x="97" y="27"/>
                    <a:pt x="96" y="27"/>
                    <a:pt x="96" y="27"/>
                  </a:cubicBezTo>
                  <a:cubicBezTo>
                    <a:pt x="96" y="27"/>
                    <a:pt x="95" y="27"/>
                    <a:pt x="95" y="28"/>
                  </a:cubicBezTo>
                  <a:close/>
                  <a:moveTo>
                    <a:pt x="89" y="16"/>
                  </a:moveTo>
                  <a:cubicBezTo>
                    <a:pt x="88" y="16"/>
                    <a:pt x="88" y="16"/>
                    <a:pt x="87" y="16"/>
                  </a:cubicBezTo>
                  <a:cubicBezTo>
                    <a:pt x="87" y="17"/>
                    <a:pt x="86" y="17"/>
                    <a:pt x="86" y="16"/>
                  </a:cubicBezTo>
                  <a:cubicBezTo>
                    <a:pt x="85" y="16"/>
                    <a:pt x="85" y="16"/>
                    <a:pt x="84" y="16"/>
                  </a:cubicBezTo>
                  <a:cubicBezTo>
                    <a:pt x="84" y="16"/>
                    <a:pt x="84" y="17"/>
                    <a:pt x="84" y="17"/>
                  </a:cubicBezTo>
                  <a:cubicBezTo>
                    <a:pt x="83" y="16"/>
                    <a:pt x="83" y="16"/>
                    <a:pt x="82" y="17"/>
                  </a:cubicBezTo>
                  <a:cubicBezTo>
                    <a:pt x="81" y="17"/>
                    <a:pt x="80" y="17"/>
                    <a:pt x="79" y="17"/>
                  </a:cubicBezTo>
                  <a:cubicBezTo>
                    <a:pt x="78" y="17"/>
                    <a:pt x="77" y="17"/>
                    <a:pt x="76" y="17"/>
                  </a:cubicBezTo>
                  <a:cubicBezTo>
                    <a:pt x="75" y="17"/>
                    <a:pt x="74" y="17"/>
                    <a:pt x="73" y="17"/>
                  </a:cubicBezTo>
                  <a:cubicBezTo>
                    <a:pt x="72" y="17"/>
                    <a:pt x="72" y="18"/>
                    <a:pt x="72" y="18"/>
                  </a:cubicBezTo>
                  <a:cubicBezTo>
                    <a:pt x="71" y="17"/>
                    <a:pt x="71" y="18"/>
                    <a:pt x="70" y="18"/>
                  </a:cubicBezTo>
                  <a:cubicBezTo>
                    <a:pt x="70" y="18"/>
                    <a:pt x="69" y="18"/>
                    <a:pt x="69" y="18"/>
                  </a:cubicBezTo>
                  <a:cubicBezTo>
                    <a:pt x="68" y="18"/>
                    <a:pt x="68" y="18"/>
                    <a:pt x="68" y="18"/>
                  </a:cubicBezTo>
                  <a:cubicBezTo>
                    <a:pt x="68" y="18"/>
                    <a:pt x="67" y="18"/>
                    <a:pt x="67" y="19"/>
                  </a:cubicBezTo>
                  <a:cubicBezTo>
                    <a:pt x="67" y="19"/>
                    <a:pt x="67" y="19"/>
                    <a:pt x="67" y="19"/>
                  </a:cubicBezTo>
                  <a:cubicBezTo>
                    <a:pt x="67" y="19"/>
                    <a:pt x="67" y="19"/>
                    <a:pt x="67" y="19"/>
                  </a:cubicBezTo>
                  <a:cubicBezTo>
                    <a:pt x="67" y="19"/>
                    <a:pt x="67" y="19"/>
                    <a:pt x="68" y="19"/>
                  </a:cubicBezTo>
                  <a:cubicBezTo>
                    <a:pt x="68" y="19"/>
                    <a:pt x="68" y="19"/>
                    <a:pt x="69" y="19"/>
                  </a:cubicBezTo>
                  <a:cubicBezTo>
                    <a:pt x="69" y="19"/>
                    <a:pt x="70" y="19"/>
                    <a:pt x="70" y="19"/>
                  </a:cubicBezTo>
                  <a:cubicBezTo>
                    <a:pt x="71" y="19"/>
                    <a:pt x="72" y="19"/>
                    <a:pt x="73" y="19"/>
                  </a:cubicBezTo>
                  <a:cubicBezTo>
                    <a:pt x="74" y="19"/>
                    <a:pt x="75" y="19"/>
                    <a:pt x="75" y="18"/>
                  </a:cubicBezTo>
                  <a:cubicBezTo>
                    <a:pt x="77" y="18"/>
                    <a:pt x="78" y="18"/>
                    <a:pt x="79" y="18"/>
                  </a:cubicBezTo>
                  <a:cubicBezTo>
                    <a:pt x="80" y="19"/>
                    <a:pt x="81" y="18"/>
                    <a:pt x="82" y="18"/>
                  </a:cubicBezTo>
                  <a:cubicBezTo>
                    <a:pt x="82" y="18"/>
                    <a:pt x="82" y="18"/>
                    <a:pt x="82" y="18"/>
                  </a:cubicBezTo>
                  <a:cubicBezTo>
                    <a:pt x="83" y="19"/>
                    <a:pt x="84" y="19"/>
                    <a:pt x="84" y="19"/>
                  </a:cubicBezTo>
                  <a:cubicBezTo>
                    <a:pt x="85" y="18"/>
                    <a:pt x="86" y="18"/>
                    <a:pt x="86" y="18"/>
                  </a:cubicBezTo>
                  <a:cubicBezTo>
                    <a:pt x="87" y="18"/>
                    <a:pt x="87" y="18"/>
                    <a:pt x="87" y="18"/>
                  </a:cubicBezTo>
                  <a:cubicBezTo>
                    <a:pt x="88" y="18"/>
                    <a:pt x="88" y="18"/>
                    <a:pt x="89" y="18"/>
                  </a:cubicBezTo>
                  <a:cubicBezTo>
                    <a:pt x="89" y="18"/>
                    <a:pt x="89" y="16"/>
                    <a:pt x="89" y="16"/>
                  </a:cubicBezTo>
                  <a:close/>
                  <a:moveTo>
                    <a:pt x="109" y="22"/>
                  </a:moveTo>
                  <a:cubicBezTo>
                    <a:pt x="109" y="22"/>
                    <a:pt x="109" y="22"/>
                    <a:pt x="109" y="23"/>
                  </a:cubicBezTo>
                  <a:cubicBezTo>
                    <a:pt x="109" y="23"/>
                    <a:pt x="109" y="23"/>
                    <a:pt x="110" y="23"/>
                  </a:cubicBezTo>
                  <a:cubicBezTo>
                    <a:pt x="111" y="23"/>
                    <a:pt x="112" y="22"/>
                    <a:pt x="113" y="23"/>
                  </a:cubicBezTo>
                  <a:cubicBezTo>
                    <a:pt x="115" y="23"/>
                    <a:pt x="116" y="22"/>
                    <a:pt x="118" y="23"/>
                  </a:cubicBezTo>
                  <a:cubicBezTo>
                    <a:pt x="118" y="23"/>
                    <a:pt x="118" y="23"/>
                    <a:pt x="119" y="23"/>
                  </a:cubicBezTo>
                  <a:cubicBezTo>
                    <a:pt x="119" y="23"/>
                    <a:pt x="119" y="22"/>
                    <a:pt x="119" y="22"/>
                  </a:cubicBezTo>
                  <a:cubicBezTo>
                    <a:pt x="119" y="22"/>
                    <a:pt x="119" y="22"/>
                    <a:pt x="119" y="22"/>
                  </a:cubicBezTo>
                  <a:cubicBezTo>
                    <a:pt x="118" y="22"/>
                    <a:pt x="117" y="22"/>
                    <a:pt x="116" y="22"/>
                  </a:cubicBezTo>
                  <a:cubicBezTo>
                    <a:pt x="116" y="22"/>
                    <a:pt x="115" y="22"/>
                    <a:pt x="115" y="22"/>
                  </a:cubicBezTo>
                  <a:cubicBezTo>
                    <a:pt x="114" y="22"/>
                    <a:pt x="113" y="22"/>
                    <a:pt x="112" y="22"/>
                  </a:cubicBezTo>
                  <a:cubicBezTo>
                    <a:pt x="111" y="22"/>
                    <a:pt x="110" y="22"/>
                    <a:pt x="109" y="22"/>
                  </a:cubicBezTo>
                  <a:cubicBezTo>
                    <a:pt x="109" y="22"/>
                    <a:pt x="109" y="22"/>
                    <a:pt x="109" y="22"/>
                  </a:cubicBezTo>
                  <a:close/>
                  <a:moveTo>
                    <a:pt x="93" y="16"/>
                  </a:moveTo>
                  <a:cubicBezTo>
                    <a:pt x="93" y="16"/>
                    <a:pt x="93" y="16"/>
                    <a:pt x="93" y="16"/>
                  </a:cubicBezTo>
                  <a:cubicBezTo>
                    <a:pt x="94" y="17"/>
                    <a:pt x="96" y="16"/>
                    <a:pt x="97" y="16"/>
                  </a:cubicBezTo>
                  <a:cubicBezTo>
                    <a:pt x="98" y="16"/>
                    <a:pt x="99" y="16"/>
                    <a:pt x="100" y="16"/>
                  </a:cubicBezTo>
                  <a:cubicBezTo>
                    <a:pt x="100" y="15"/>
                    <a:pt x="100" y="15"/>
                    <a:pt x="101" y="16"/>
                  </a:cubicBezTo>
                  <a:cubicBezTo>
                    <a:pt x="102" y="16"/>
                    <a:pt x="102" y="16"/>
                    <a:pt x="103" y="16"/>
                  </a:cubicBezTo>
                  <a:cubicBezTo>
                    <a:pt x="103" y="15"/>
                    <a:pt x="103" y="15"/>
                    <a:pt x="103" y="15"/>
                  </a:cubicBezTo>
                  <a:cubicBezTo>
                    <a:pt x="103" y="15"/>
                    <a:pt x="103" y="15"/>
                    <a:pt x="103" y="15"/>
                  </a:cubicBezTo>
                  <a:cubicBezTo>
                    <a:pt x="102" y="15"/>
                    <a:pt x="102" y="15"/>
                    <a:pt x="101" y="15"/>
                  </a:cubicBezTo>
                  <a:cubicBezTo>
                    <a:pt x="100" y="15"/>
                    <a:pt x="99" y="15"/>
                    <a:pt x="99" y="15"/>
                  </a:cubicBezTo>
                  <a:cubicBezTo>
                    <a:pt x="97" y="16"/>
                    <a:pt x="95" y="16"/>
                    <a:pt x="94" y="16"/>
                  </a:cubicBezTo>
                  <a:cubicBezTo>
                    <a:pt x="94" y="16"/>
                    <a:pt x="93" y="16"/>
                    <a:pt x="93" y="16"/>
                  </a:cubicBezTo>
                  <a:close/>
                  <a:moveTo>
                    <a:pt x="108" y="6"/>
                  </a:moveTo>
                  <a:cubicBezTo>
                    <a:pt x="108" y="6"/>
                    <a:pt x="108" y="6"/>
                    <a:pt x="108" y="6"/>
                  </a:cubicBezTo>
                  <a:cubicBezTo>
                    <a:pt x="106" y="5"/>
                    <a:pt x="105" y="6"/>
                    <a:pt x="104" y="6"/>
                  </a:cubicBezTo>
                  <a:cubicBezTo>
                    <a:pt x="104" y="6"/>
                    <a:pt x="103" y="6"/>
                    <a:pt x="103" y="7"/>
                  </a:cubicBezTo>
                  <a:cubicBezTo>
                    <a:pt x="104" y="7"/>
                    <a:pt x="104" y="7"/>
                    <a:pt x="104" y="7"/>
                  </a:cubicBezTo>
                  <a:cubicBezTo>
                    <a:pt x="105" y="6"/>
                    <a:pt x="107" y="7"/>
                    <a:pt x="108" y="6"/>
                  </a:cubicBezTo>
                  <a:cubicBezTo>
                    <a:pt x="108" y="6"/>
                    <a:pt x="108" y="7"/>
                    <a:pt x="108" y="6"/>
                  </a:cubicBezTo>
                  <a:cubicBezTo>
                    <a:pt x="108" y="6"/>
                    <a:pt x="108" y="6"/>
                    <a:pt x="108" y="6"/>
                  </a:cubicBezTo>
                  <a:close/>
                  <a:moveTo>
                    <a:pt x="81" y="13"/>
                  </a:moveTo>
                  <a:cubicBezTo>
                    <a:pt x="81" y="13"/>
                    <a:pt x="81" y="14"/>
                    <a:pt x="81" y="14"/>
                  </a:cubicBezTo>
                  <a:cubicBezTo>
                    <a:pt x="82" y="14"/>
                    <a:pt x="82" y="14"/>
                    <a:pt x="83" y="14"/>
                  </a:cubicBezTo>
                  <a:cubicBezTo>
                    <a:pt x="84" y="14"/>
                    <a:pt x="86" y="13"/>
                    <a:pt x="87" y="14"/>
                  </a:cubicBezTo>
                  <a:cubicBezTo>
                    <a:pt x="87" y="14"/>
                    <a:pt x="88" y="14"/>
                    <a:pt x="88" y="13"/>
                  </a:cubicBezTo>
                  <a:cubicBezTo>
                    <a:pt x="88" y="13"/>
                    <a:pt x="88" y="13"/>
                    <a:pt x="88" y="13"/>
                  </a:cubicBezTo>
                  <a:cubicBezTo>
                    <a:pt x="88" y="13"/>
                    <a:pt x="87" y="13"/>
                    <a:pt x="87" y="13"/>
                  </a:cubicBezTo>
                  <a:cubicBezTo>
                    <a:pt x="87" y="13"/>
                    <a:pt x="87" y="13"/>
                    <a:pt x="86" y="13"/>
                  </a:cubicBezTo>
                  <a:cubicBezTo>
                    <a:pt x="86" y="13"/>
                    <a:pt x="85" y="13"/>
                    <a:pt x="84" y="13"/>
                  </a:cubicBezTo>
                  <a:cubicBezTo>
                    <a:pt x="83" y="13"/>
                    <a:pt x="83" y="13"/>
                    <a:pt x="81" y="13"/>
                  </a:cubicBezTo>
                  <a:cubicBezTo>
                    <a:pt x="81" y="13"/>
                    <a:pt x="81" y="13"/>
                    <a:pt x="81" y="13"/>
                  </a:cubicBezTo>
                  <a:close/>
                  <a:moveTo>
                    <a:pt x="103" y="6"/>
                  </a:moveTo>
                  <a:cubicBezTo>
                    <a:pt x="103" y="6"/>
                    <a:pt x="103" y="6"/>
                    <a:pt x="103" y="6"/>
                  </a:cubicBezTo>
                  <a:cubicBezTo>
                    <a:pt x="102" y="6"/>
                    <a:pt x="102" y="6"/>
                    <a:pt x="101" y="6"/>
                  </a:cubicBezTo>
                  <a:cubicBezTo>
                    <a:pt x="101" y="6"/>
                    <a:pt x="100" y="6"/>
                    <a:pt x="100" y="6"/>
                  </a:cubicBezTo>
                  <a:cubicBezTo>
                    <a:pt x="101" y="6"/>
                    <a:pt x="100" y="6"/>
                    <a:pt x="100" y="7"/>
                  </a:cubicBezTo>
                  <a:cubicBezTo>
                    <a:pt x="100" y="7"/>
                    <a:pt x="100" y="7"/>
                    <a:pt x="100" y="7"/>
                  </a:cubicBezTo>
                  <a:cubicBezTo>
                    <a:pt x="100" y="7"/>
                    <a:pt x="100" y="7"/>
                    <a:pt x="100" y="7"/>
                  </a:cubicBezTo>
                  <a:cubicBezTo>
                    <a:pt x="100" y="7"/>
                    <a:pt x="100" y="7"/>
                    <a:pt x="101" y="7"/>
                  </a:cubicBezTo>
                  <a:cubicBezTo>
                    <a:pt x="101" y="7"/>
                    <a:pt x="101" y="7"/>
                    <a:pt x="102" y="7"/>
                  </a:cubicBezTo>
                  <a:cubicBezTo>
                    <a:pt x="102" y="7"/>
                    <a:pt x="103" y="7"/>
                    <a:pt x="103" y="6"/>
                  </a:cubicBezTo>
                  <a:close/>
                  <a:moveTo>
                    <a:pt x="38" y="55"/>
                  </a:moveTo>
                  <a:cubicBezTo>
                    <a:pt x="38" y="55"/>
                    <a:pt x="38" y="55"/>
                    <a:pt x="38" y="54"/>
                  </a:cubicBezTo>
                  <a:cubicBezTo>
                    <a:pt x="38" y="54"/>
                    <a:pt x="38" y="54"/>
                    <a:pt x="37" y="54"/>
                  </a:cubicBezTo>
                  <a:cubicBezTo>
                    <a:pt x="37" y="55"/>
                    <a:pt x="36" y="55"/>
                    <a:pt x="35" y="55"/>
                  </a:cubicBezTo>
                  <a:cubicBezTo>
                    <a:pt x="34" y="55"/>
                    <a:pt x="34" y="55"/>
                    <a:pt x="34" y="55"/>
                  </a:cubicBezTo>
                  <a:cubicBezTo>
                    <a:pt x="34" y="55"/>
                    <a:pt x="33" y="55"/>
                    <a:pt x="34" y="55"/>
                  </a:cubicBezTo>
                  <a:cubicBezTo>
                    <a:pt x="34" y="55"/>
                    <a:pt x="34" y="55"/>
                    <a:pt x="34" y="55"/>
                  </a:cubicBezTo>
                  <a:cubicBezTo>
                    <a:pt x="35" y="55"/>
                    <a:pt x="36" y="55"/>
                    <a:pt x="36" y="55"/>
                  </a:cubicBezTo>
                  <a:cubicBezTo>
                    <a:pt x="37" y="55"/>
                    <a:pt x="37" y="55"/>
                    <a:pt x="38" y="55"/>
                  </a:cubicBezTo>
                  <a:close/>
                  <a:moveTo>
                    <a:pt x="130" y="51"/>
                  </a:moveTo>
                  <a:cubicBezTo>
                    <a:pt x="129" y="51"/>
                    <a:pt x="129" y="51"/>
                    <a:pt x="128" y="51"/>
                  </a:cubicBezTo>
                  <a:cubicBezTo>
                    <a:pt x="127" y="51"/>
                    <a:pt x="126" y="51"/>
                    <a:pt x="125" y="51"/>
                  </a:cubicBezTo>
                  <a:cubicBezTo>
                    <a:pt x="125" y="51"/>
                    <a:pt x="125" y="51"/>
                    <a:pt x="125" y="51"/>
                  </a:cubicBezTo>
                  <a:cubicBezTo>
                    <a:pt x="125" y="51"/>
                    <a:pt x="125" y="51"/>
                    <a:pt x="125" y="51"/>
                  </a:cubicBezTo>
                  <a:cubicBezTo>
                    <a:pt x="127" y="51"/>
                    <a:pt x="128" y="52"/>
                    <a:pt x="129" y="51"/>
                  </a:cubicBezTo>
                  <a:cubicBezTo>
                    <a:pt x="129" y="51"/>
                    <a:pt x="129" y="52"/>
                    <a:pt x="130" y="51"/>
                  </a:cubicBezTo>
                  <a:cubicBezTo>
                    <a:pt x="130" y="51"/>
                    <a:pt x="130" y="51"/>
                    <a:pt x="130" y="51"/>
                  </a:cubicBezTo>
                  <a:cubicBezTo>
                    <a:pt x="130" y="51"/>
                    <a:pt x="130" y="51"/>
                    <a:pt x="130" y="51"/>
                  </a:cubicBezTo>
                  <a:close/>
                  <a:moveTo>
                    <a:pt x="76" y="14"/>
                  </a:moveTo>
                  <a:cubicBezTo>
                    <a:pt x="76" y="14"/>
                    <a:pt x="76" y="14"/>
                    <a:pt x="76" y="14"/>
                  </a:cubicBezTo>
                  <a:cubicBezTo>
                    <a:pt x="76" y="14"/>
                    <a:pt x="76" y="14"/>
                    <a:pt x="76" y="14"/>
                  </a:cubicBezTo>
                  <a:cubicBezTo>
                    <a:pt x="77" y="14"/>
                    <a:pt x="77" y="14"/>
                    <a:pt x="78" y="14"/>
                  </a:cubicBezTo>
                  <a:cubicBezTo>
                    <a:pt x="78" y="14"/>
                    <a:pt x="78" y="14"/>
                    <a:pt x="78" y="14"/>
                  </a:cubicBezTo>
                  <a:cubicBezTo>
                    <a:pt x="79" y="14"/>
                    <a:pt x="79" y="14"/>
                    <a:pt x="78" y="13"/>
                  </a:cubicBezTo>
                  <a:cubicBezTo>
                    <a:pt x="78" y="13"/>
                    <a:pt x="78" y="13"/>
                    <a:pt x="78" y="13"/>
                  </a:cubicBezTo>
                  <a:cubicBezTo>
                    <a:pt x="78" y="13"/>
                    <a:pt x="77" y="14"/>
                    <a:pt x="77" y="14"/>
                  </a:cubicBezTo>
                  <a:cubicBezTo>
                    <a:pt x="76" y="14"/>
                    <a:pt x="76" y="14"/>
                    <a:pt x="76" y="14"/>
                  </a:cubicBezTo>
                  <a:close/>
                  <a:moveTo>
                    <a:pt x="145" y="21"/>
                  </a:moveTo>
                  <a:cubicBezTo>
                    <a:pt x="145" y="21"/>
                    <a:pt x="145" y="21"/>
                    <a:pt x="145" y="21"/>
                  </a:cubicBezTo>
                  <a:cubicBezTo>
                    <a:pt x="144" y="21"/>
                    <a:pt x="143" y="21"/>
                    <a:pt x="142" y="21"/>
                  </a:cubicBezTo>
                  <a:cubicBezTo>
                    <a:pt x="142" y="21"/>
                    <a:pt x="142" y="21"/>
                    <a:pt x="141" y="21"/>
                  </a:cubicBezTo>
                  <a:cubicBezTo>
                    <a:pt x="141" y="21"/>
                    <a:pt x="141" y="21"/>
                    <a:pt x="141" y="21"/>
                  </a:cubicBezTo>
                  <a:cubicBezTo>
                    <a:pt x="141" y="21"/>
                    <a:pt x="141" y="21"/>
                    <a:pt x="141" y="21"/>
                  </a:cubicBezTo>
                  <a:cubicBezTo>
                    <a:pt x="142" y="21"/>
                    <a:pt x="142" y="21"/>
                    <a:pt x="142" y="21"/>
                  </a:cubicBezTo>
                  <a:cubicBezTo>
                    <a:pt x="143" y="21"/>
                    <a:pt x="144" y="21"/>
                    <a:pt x="145" y="21"/>
                  </a:cubicBezTo>
                  <a:cubicBezTo>
                    <a:pt x="145" y="21"/>
                    <a:pt x="145" y="21"/>
                    <a:pt x="145" y="21"/>
                  </a:cubicBezTo>
                  <a:cubicBezTo>
                    <a:pt x="145" y="21"/>
                    <a:pt x="145" y="21"/>
                    <a:pt x="145" y="21"/>
                  </a:cubicBezTo>
                  <a:close/>
                  <a:moveTo>
                    <a:pt x="42" y="57"/>
                  </a:moveTo>
                  <a:cubicBezTo>
                    <a:pt x="42" y="57"/>
                    <a:pt x="42" y="57"/>
                    <a:pt x="42" y="57"/>
                  </a:cubicBezTo>
                  <a:cubicBezTo>
                    <a:pt x="41" y="57"/>
                    <a:pt x="40" y="57"/>
                    <a:pt x="40" y="57"/>
                  </a:cubicBezTo>
                  <a:cubicBezTo>
                    <a:pt x="40" y="57"/>
                    <a:pt x="39" y="57"/>
                    <a:pt x="39" y="57"/>
                  </a:cubicBezTo>
                  <a:cubicBezTo>
                    <a:pt x="40" y="57"/>
                    <a:pt x="40" y="58"/>
                    <a:pt x="40" y="58"/>
                  </a:cubicBezTo>
                  <a:cubicBezTo>
                    <a:pt x="40" y="58"/>
                    <a:pt x="41" y="58"/>
                    <a:pt x="42" y="57"/>
                  </a:cubicBezTo>
                  <a:cubicBezTo>
                    <a:pt x="42" y="57"/>
                    <a:pt x="42" y="57"/>
                    <a:pt x="42" y="57"/>
                  </a:cubicBezTo>
                  <a:cubicBezTo>
                    <a:pt x="42" y="57"/>
                    <a:pt x="42" y="57"/>
                    <a:pt x="42" y="57"/>
                  </a:cubicBezTo>
                  <a:close/>
                  <a:moveTo>
                    <a:pt x="81" y="10"/>
                  </a:moveTo>
                  <a:cubicBezTo>
                    <a:pt x="81" y="10"/>
                    <a:pt x="81" y="10"/>
                    <a:pt x="81" y="10"/>
                  </a:cubicBezTo>
                  <a:cubicBezTo>
                    <a:pt x="80" y="10"/>
                    <a:pt x="79" y="10"/>
                    <a:pt x="78" y="10"/>
                  </a:cubicBezTo>
                  <a:cubicBezTo>
                    <a:pt x="78" y="10"/>
                    <a:pt x="78" y="11"/>
                    <a:pt x="78" y="11"/>
                  </a:cubicBezTo>
                  <a:cubicBezTo>
                    <a:pt x="78" y="11"/>
                    <a:pt x="78" y="11"/>
                    <a:pt x="78" y="11"/>
                  </a:cubicBezTo>
                  <a:cubicBezTo>
                    <a:pt x="79" y="10"/>
                    <a:pt x="80" y="11"/>
                    <a:pt x="80" y="10"/>
                  </a:cubicBezTo>
                  <a:cubicBezTo>
                    <a:pt x="80" y="10"/>
                    <a:pt x="81" y="10"/>
                    <a:pt x="81" y="10"/>
                  </a:cubicBezTo>
                  <a:cubicBezTo>
                    <a:pt x="81" y="10"/>
                    <a:pt x="81" y="10"/>
                    <a:pt x="81" y="10"/>
                  </a:cubicBezTo>
                  <a:close/>
                  <a:moveTo>
                    <a:pt x="82" y="30"/>
                  </a:moveTo>
                  <a:cubicBezTo>
                    <a:pt x="82" y="31"/>
                    <a:pt x="82" y="30"/>
                    <a:pt x="83" y="30"/>
                  </a:cubicBezTo>
                  <a:cubicBezTo>
                    <a:pt x="83" y="30"/>
                    <a:pt x="83" y="30"/>
                    <a:pt x="83" y="30"/>
                  </a:cubicBezTo>
                  <a:cubicBezTo>
                    <a:pt x="82" y="30"/>
                    <a:pt x="82" y="29"/>
                    <a:pt x="81" y="30"/>
                  </a:cubicBezTo>
                  <a:cubicBezTo>
                    <a:pt x="81" y="30"/>
                    <a:pt x="81" y="30"/>
                    <a:pt x="82" y="30"/>
                  </a:cubicBezTo>
                  <a:close/>
                  <a:moveTo>
                    <a:pt x="76" y="11"/>
                  </a:moveTo>
                  <a:cubicBezTo>
                    <a:pt x="76" y="11"/>
                    <a:pt x="75" y="11"/>
                    <a:pt x="75" y="11"/>
                  </a:cubicBezTo>
                  <a:cubicBezTo>
                    <a:pt x="75" y="11"/>
                    <a:pt x="75" y="11"/>
                    <a:pt x="75" y="11"/>
                  </a:cubicBezTo>
                  <a:cubicBezTo>
                    <a:pt x="75" y="12"/>
                    <a:pt x="76" y="12"/>
                    <a:pt x="76" y="11"/>
                  </a:cubicBezTo>
                  <a:cubicBezTo>
                    <a:pt x="76" y="11"/>
                    <a:pt x="76" y="11"/>
                    <a:pt x="76" y="11"/>
                  </a:cubicBezTo>
                  <a:close/>
                  <a:moveTo>
                    <a:pt x="113" y="49"/>
                  </a:moveTo>
                  <a:cubicBezTo>
                    <a:pt x="113" y="49"/>
                    <a:pt x="113" y="49"/>
                    <a:pt x="113" y="49"/>
                  </a:cubicBezTo>
                  <a:cubicBezTo>
                    <a:pt x="112" y="49"/>
                    <a:pt x="112" y="49"/>
                    <a:pt x="111" y="49"/>
                  </a:cubicBezTo>
                  <a:cubicBezTo>
                    <a:pt x="111" y="49"/>
                    <a:pt x="111" y="49"/>
                    <a:pt x="111" y="49"/>
                  </a:cubicBezTo>
                  <a:cubicBezTo>
                    <a:pt x="111" y="49"/>
                    <a:pt x="111" y="49"/>
                    <a:pt x="111" y="49"/>
                  </a:cubicBezTo>
                  <a:cubicBezTo>
                    <a:pt x="112" y="49"/>
                    <a:pt x="112" y="49"/>
                    <a:pt x="113" y="49"/>
                  </a:cubicBezTo>
                  <a:cubicBezTo>
                    <a:pt x="113" y="49"/>
                    <a:pt x="113" y="49"/>
                    <a:pt x="113" y="49"/>
                  </a:cubicBezTo>
                  <a:cubicBezTo>
                    <a:pt x="113" y="49"/>
                    <a:pt x="113" y="49"/>
                    <a:pt x="113" y="49"/>
                  </a:cubicBezTo>
                  <a:close/>
                  <a:moveTo>
                    <a:pt x="94" y="35"/>
                  </a:moveTo>
                  <a:cubicBezTo>
                    <a:pt x="94" y="35"/>
                    <a:pt x="94" y="35"/>
                    <a:pt x="94" y="35"/>
                  </a:cubicBezTo>
                  <a:cubicBezTo>
                    <a:pt x="94" y="35"/>
                    <a:pt x="94" y="35"/>
                    <a:pt x="94" y="35"/>
                  </a:cubicBezTo>
                  <a:cubicBezTo>
                    <a:pt x="94" y="35"/>
                    <a:pt x="94" y="35"/>
                    <a:pt x="95" y="35"/>
                  </a:cubicBezTo>
                  <a:cubicBezTo>
                    <a:pt x="95" y="35"/>
                    <a:pt x="96" y="35"/>
                    <a:pt x="96" y="35"/>
                  </a:cubicBezTo>
                  <a:cubicBezTo>
                    <a:pt x="97" y="35"/>
                    <a:pt x="96" y="35"/>
                    <a:pt x="96" y="35"/>
                  </a:cubicBezTo>
                  <a:cubicBezTo>
                    <a:pt x="96" y="35"/>
                    <a:pt x="95" y="35"/>
                    <a:pt x="94" y="35"/>
                  </a:cubicBezTo>
                  <a:close/>
                  <a:moveTo>
                    <a:pt x="121" y="22"/>
                  </a:moveTo>
                  <a:cubicBezTo>
                    <a:pt x="121" y="22"/>
                    <a:pt x="121" y="22"/>
                    <a:pt x="121" y="22"/>
                  </a:cubicBezTo>
                  <a:cubicBezTo>
                    <a:pt x="121" y="22"/>
                    <a:pt x="120" y="22"/>
                    <a:pt x="120" y="22"/>
                  </a:cubicBezTo>
                  <a:cubicBezTo>
                    <a:pt x="120" y="22"/>
                    <a:pt x="119" y="22"/>
                    <a:pt x="119" y="22"/>
                  </a:cubicBezTo>
                  <a:cubicBezTo>
                    <a:pt x="119" y="22"/>
                    <a:pt x="120" y="22"/>
                    <a:pt x="120" y="22"/>
                  </a:cubicBezTo>
                  <a:cubicBezTo>
                    <a:pt x="120" y="22"/>
                    <a:pt x="121" y="22"/>
                    <a:pt x="121" y="22"/>
                  </a:cubicBezTo>
                  <a:cubicBezTo>
                    <a:pt x="121" y="22"/>
                    <a:pt x="121" y="22"/>
                    <a:pt x="121" y="22"/>
                  </a:cubicBezTo>
                  <a:close/>
                  <a:moveTo>
                    <a:pt x="164" y="55"/>
                  </a:moveTo>
                  <a:cubicBezTo>
                    <a:pt x="164" y="55"/>
                    <a:pt x="163" y="55"/>
                    <a:pt x="163" y="55"/>
                  </a:cubicBezTo>
                  <a:cubicBezTo>
                    <a:pt x="163" y="55"/>
                    <a:pt x="163" y="55"/>
                    <a:pt x="163" y="55"/>
                  </a:cubicBezTo>
                  <a:cubicBezTo>
                    <a:pt x="164" y="56"/>
                    <a:pt x="164" y="56"/>
                    <a:pt x="164" y="56"/>
                  </a:cubicBezTo>
                  <a:cubicBezTo>
                    <a:pt x="164" y="55"/>
                    <a:pt x="164" y="55"/>
                    <a:pt x="164" y="55"/>
                  </a:cubicBezTo>
                  <a:close/>
                  <a:moveTo>
                    <a:pt x="169" y="57"/>
                  </a:moveTo>
                  <a:cubicBezTo>
                    <a:pt x="169" y="57"/>
                    <a:pt x="168" y="57"/>
                    <a:pt x="169" y="57"/>
                  </a:cubicBezTo>
                  <a:cubicBezTo>
                    <a:pt x="169" y="57"/>
                    <a:pt x="169" y="58"/>
                    <a:pt x="169" y="57"/>
                  </a:cubicBezTo>
                  <a:cubicBezTo>
                    <a:pt x="169" y="57"/>
                    <a:pt x="170" y="57"/>
                    <a:pt x="169" y="57"/>
                  </a:cubicBezTo>
                  <a:cubicBezTo>
                    <a:pt x="169" y="57"/>
                    <a:pt x="169" y="57"/>
                    <a:pt x="169" y="57"/>
                  </a:cubicBezTo>
                  <a:close/>
                  <a:moveTo>
                    <a:pt x="99" y="8"/>
                  </a:moveTo>
                  <a:cubicBezTo>
                    <a:pt x="99" y="8"/>
                    <a:pt x="98" y="7"/>
                    <a:pt x="98" y="8"/>
                  </a:cubicBezTo>
                  <a:cubicBezTo>
                    <a:pt x="98" y="8"/>
                    <a:pt x="98" y="8"/>
                    <a:pt x="98" y="8"/>
                  </a:cubicBezTo>
                  <a:cubicBezTo>
                    <a:pt x="98" y="8"/>
                    <a:pt x="99" y="8"/>
                    <a:pt x="99" y="8"/>
                  </a:cubicBezTo>
                  <a:cubicBezTo>
                    <a:pt x="99" y="8"/>
                    <a:pt x="99" y="8"/>
                    <a:pt x="99" y="8"/>
                  </a:cubicBezTo>
                  <a:close/>
                  <a:moveTo>
                    <a:pt x="150" y="16"/>
                  </a:moveTo>
                  <a:cubicBezTo>
                    <a:pt x="150" y="16"/>
                    <a:pt x="150" y="16"/>
                    <a:pt x="150" y="16"/>
                  </a:cubicBezTo>
                  <a:cubicBezTo>
                    <a:pt x="150" y="16"/>
                    <a:pt x="150" y="16"/>
                    <a:pt x="150" y="16"/>
                  </a:cubicBezTo>
                  <a:cubicBezTo>
                    <a:pt x="151" y="16"/>
                    <a:pt x="151" y="16"/>
                    <a:pt x="151" y="16"/>
                  </a:cubicBezTo>
                  <a:cubicBezTo>
                    <a:pt x="151" y="16"/>
                    <a:pt x="151" y="16"/>
                    <a:pt x="152" y="16"/>
                  </a:cubicBezTo>
                  <a:cubicBezTo>
                    <a:pt x="152" y="16"/>
                    <a:pt x="151" y="16"/>
                    <a:pt x="151" y="16"/>
                  </a:cubicBezTo>
                  <a:cubicBezTo>
                    <a:pt x="151" y="16"/>
                    <a:pt x="150" y="16"/>
                    <a:pt x="150" y="16"/>
                  </a:cubicBezTo>
                  <a:close/>
                  <a:moveTo>
                    <a:pt x="86" y="28"/>
                  </a:moveTo>
                  <a:cubicBezTo>
                    <a:pt x="85" y="28"/>
                    <a:pt x="85" y="28"/>
                    <a:pt x="85" y="28"/>
                  </a:cubicBezTo>
                  <a:cubicBezTo>
                    <a:pt x="84" y="28"/>
                    <a:pt x="84" y="28"/>
                    <a:pt x="85" y="28"/>
                  </a:cubicBezTo>
                  <a:cubicBezTo>
                    <a:pt x="85" y="28"/>
                    <a:pt x="85" y="28"/>
                    <a:pt x="86" y="28"/>
                  </a:cubicBezTo>
                  <a:cubicBezTo>
                    <a:pt x="86" y="28"/>
                    <a:pt x="86" y="28"/>
                    <a:pt x="86" y="28"/>
                  </a:cubicBezTo>
                  <a:close/>
                  <a:moveTo>
                    <a:pt x="94" y="5"/>
                  </a:moveTo>
                  <a:cubicBezTo>
                    <a:pt x="93" y="5"/>
                    <a:pt x="93" y="5"/>
                    <a:pt x="92" y="5"/>
                  </a:cubicBezTo>
                  <a:cubicBezTo>
                    <a:pt x="92" y="5"/>
                    <a:pt x="92" y="5"/>
                    <a:pt x="92" y="5"/>
                  </a:cubicBezTo>
                  <a:cubicBezTo>
                    <a:pt x="93" y="5"/>
                    <a:pt x="93" y="5"/>
                    <a:pt x="93" y="5"/>
                  </a:cubicBezTo>
                  <a:cubicBezTo>
                    <a:pt x="93" y="5"/>
                    <a:pt x="93" y="5"/>
                    <a:pt x="93" y="5"/>
                  </a:cubicBezTo>
                  <a:cubicBezTo>
                    <a:pt x="94" y="5"/>
                    <a:pt x="94" y="5"/>
                    <a:pt x="94" y="5"/>
                  </a:cubicBezTo>
                  <a:cubicBezTo>
                    <a:pt x="94" y="5"/>
                    <a:pt x="94" y="5"/>
                    <a:pt x="94" y="5"/>
                  </a:cubicBezTo>
                  <a:close/>
                  <a:moveTo>
                    <a:pt x="91" y="29"/>
                  </a:moveTo>
                  <a:cubicBezTo>
                    <a:pt x="90" y="29"/>
                    <a:pt x="90" y="29"/>
                    <a:pt x="91" y="29"/>
                  </a:cubicBezTo>
                  <a:cubicBezTo>
                    <a:pt x="91" y="30"/>
                    <a:pt x="91" y="30"/>
                    <a:pt x="91" y="29"/>
                  </a:cubicBezTo>
                  <a:cubicBezTo>
                    <a:pt x="91" y="29"/>
                    <a:pt x="92" y="29"/>
                    <a:pt x="91" y="29"/>
                  </a:cubicBezTo>
                  <a:cubicBezTo>
                    <a:pt x="91" y="29"/>
                    <a:pt x="91" y="29"/>
                    <a:pt x="91" y="29"/>
                  </a:cubicBezTo>
                  <a:close/>
                  <a:moveTo>
                    <a:pt x="66" y="19"/>
                  </a:moveTo>
                  <a:cubicBezTo>
                    <a:pt x="66" y="19"/>
                    <a:pt x="67" y="19"/>
                    <a:pt x="67" y="18"/>
                  </a:cubicBezTo>
                  <a:cubicBezTo>
                    <a:pt x="67" y="18"/>
                    <a:pt x="66" y="18"/>
                    <a:pt x="66" y="18"/>
                  </a:cubicBezTo>
                  <a:cubicBezTo>
                    <a:pt x="66" y="19"/>
                    <a:pt x="66" y="19"/>
                    <a:pt x="66" y="19"/>
                  </a:cubicBezTo>
                  <a:cubicBezTo>
                    <a:pt x="65" y="19"/>
                    <a:pt x="65" y="19"/>
                    <a:pt x="65" y="19"/>
                  </a:cubicBezTo>
                  <a:cubicBezTo>
                    <a:pt x="65" y="19"/>
                    <a:pt x="65" y="19"/>
                    <a:pt x="66" y="19"/>
                  </a:cubicBezTo>
                  <a:cubicBezTo>
                    <a:pt x="66" y="19"/>
                    <a:pt x="66" y="19"/>
                    <a:pt x="66" y="19"/>
                  </a:cubicBezTo>
                  <a:close/>
                  <a:moveTo>
                    <a:pt x="67" y="54"/>
                  </a:moveTo>
                  <a:cubicBezTo>
                    <a:pt x="67" y="54"/>
                    <a:pt x="67" y="54"/>
                    <a:pt x="67" y="54"/>
                  </a:cubicBezTo>
                  <a:cubicBezTo>
                    <a:pt x="67" y="54"/>
                    <a:pt x="66" y="54"/>
                    <a:pt x="66" y="54"/>
                  </a:cubicBezTo>
                  <a:cubicBezTo>
                    <a:pt x="66" y="54"/>
                    <a:pt x="66" y="54"/>
                    <a:pt x="66" y="54"/>
                  </a:cubicBezTo>
                  <a:cubicBezTo>
                    <a:pt x="66" y="54"/>
                    <a:pt x="66" y="54"/>
                    <a:pt x="66" y="54"/>
                  </a:cubicBezTo>
                  <a:cubicBezTo>
                    <a:pt x="66" y="54"/>
                    <a:pt x="66" y="54"/>
                    <a:pt x="67" y="54"/>
                  </a:cubicBezTo>
                  <a:close/>
                  <a:moveTo>
                    <a:pt x="10" y="16"/>
                  </a:moveTo>
                  <a:cubicBezTo>
                    <a:pt x="10" y="16"/>
                    <a:pt x="10" y="16"/>
                    <a:pt x="10" y="16"/>
                  </a:cubicBezTo>
                  <a:cubicBezTo>
                    <a:pt x="10" y="16"/>
                    <a:pt x="10" y="16"/>
                    <a:pt x="10" y="17"/>
                  </a:cubicBezTo>
                  <a:cubicBezTo>
                    <a:pt x="10" y="17"/>
                    <a:pt x="10" y="17"/>
                    <a:pt x="10" y="16"/>
                  </a:cubicBezTo>
                  <a:cubicBezTo>
                    <a:pt x="10" y="16"/>
                    <a:pt x="10" y="16"/>
                    <a:pt x="10" y="16"/>
                  </a:cubicBezTo>
                  <a:close/>
                  <a:moveTo>
                    <a:pt x="79" y="14"/>
                  </a:moveTo>
                  <a:cubicBezTo>
                    <a:pt x="79" y="14"/>
                    <a:pt x="79" y="14"/>
                    <a:pt x="79" y="14"/>
                  </a:cubicBezTo>
                  <a:cubicBezTo>
                    <a:pt x="80" y="14"/>
                    <a:pt x="80" y="14"/>
                    <a:pt x="80" y="14"/>
                  </a:cubicBezTo>
                  <a:cubicBezTo>
                    <a:pt x="80" y="14"/>
                    <a:pt x="80" y="14"/>
                    <a:pt x="80" y="14"/>
                  </a:cubicBezTo>
                  <a:cubicBezTo>
                    <a:pt x="80" y="14"/>
                    <a:pt x="80" y="14"/>
                    <a:pt x="80" y="14"/>
                  </a:cubicBezTo>
                  <a:cubicBezTo>
                    <a:pt x="80" y="14"/>
                    <a:pt x="79" y="13"/>
                    <a:pt x="79" y="14"/>
                  </a:cubicBezTo>
                  <a:close/>
                  <a:moveTo>
                    <a:pt x="91" y="16"/>
                  </a:moveTo>
                  <a:cubicBezTo>
                    <a:pt x="91" y="16"/>
                    <a:pt x="91" y="16"/>
                    <a:pt x="90" y="16"/>
                  </a:cubicBezTo>
                  <a:cubicBezTo>
                    <a:pt x="90" y="16"/>
                    <a:pt x="90" y="16"/>
                    <a:pt x="90" y="17"/>
                  </a:cubicBezTo>
                  <a:cubicBezTo>
                    <a:pt x="90" y="17"/>
                    <a:pt x="91" y="17"/>
                    <a:pt x="91" y="17"/>
                  </a:cubicBezTo>
                  <a:cubicBezTo>
                    <a:pt x="91" y="16"/>
                    <a:pt x="91" y="16"/>
                    <a:pt x="91" y="16"/>
                  </a:cubicBezTo>
                  <a:close/>
                  <a:moveTo>
                    <a:pt x="43" y="43"/>
                  </a:moveTo>
                  <a:cubicBezTo>
                    <a:pt x="43" y="43"/>
                    <a:pt x="43" y="43"/>
                    <a:pt x="43" y="43"/>
                  </a:cubicBezTo>
                  <a:cubicBezTo>
                    <a:pt x="43" y="43"/>
                    <a:pt x="44" y="43"/>
                    <a:pt x="44" y="43"/>
                  </a:cubicBezTo>
                  <a:cubicBezTo>
                    <a:pt x="44" y="43"/>
                    <a:pt x="44" y="43"/>
                    <a:pt x="44" y="43"/>
                  </a:cubicBezTo>
                  <a:cubicBezTo>
                    <a:pt x="44" y="42"/>
                    <a:pt x="43" y="42"/>
                    <a:pt x="43" y="43"/>
                  </a:cubicBezTo>
                  <a:close/>
                  <a:moveTo>
                    <a:pt x="166" y="55"/>
                  </a:moveTo>
                  <a:cubicBezTo>
                    <a:pt x="166" y="55"/>
                    <a:pt x="166" y="55"/>
                    <a:pt x="166" y="55"/>
                  </a:cubicBezTo>
                  <a:cubicBezTo>
                    <a:pt x="165" y="56"/>
                    <a:pt x="165" y="56"/>
                    <a:pt x="165" y="56"/>
                  </a:cubicBezTo>
                  <a:cubicBezTo>
                    <a:pt x="166" y="56"/>
                    <a:pt x="166" y="56"/>
                    <a:pt x="166" y="56"/>
                  </a:cubicBezTo>
                  <a:cubicBezTo>
                    <a:pt x="166" y="56"/>
                    <a:pt x="166" y="56"/>
                    <a:pt x="166" y="55"/>
                  </a:cubicBezTo>
                  <a:close/>
                  <a:moveTo>
                    <a:pt x="64" y="54"/>
                  </a:moveTo>
                  <a:cubicBezTo>
                    <a:pt x="64" y="54"/>
                    <a:pt x="64" y="54"/>
                    <a:pt x="64" y="54"/>
                  </a:cubicBezTo>
                  <a:cubicBezTo>
                    <a:pt x="63" y="54"/>
                    <a:pt x="63" y="54"/>
                    <a:pt x="63" y="54"/>
                  </a:cubicBezTo>
                  <a:cubicBezTo>
                    <a:pt x="64" y="55"/>
                    <a:pt x="64" y="54"/>
                    <a:pt x="64" y="54"/>
                  </a:cubicBezTo>
                  <a:cubicBezTo>
                    <a:pt x="64" y="54"/>
                    <a:pt x="64" y="54"/>
                    <a:pt x="64" y="54"/>
                  </a:cubicBezTo>
                  <a:close/>
                  <a:moveTo>
                    <a:pt x="79" y="13"/>
                  </a:moveTo>
                  <a:cubicBezTo>
                    <a:pt x="79" y="13"/>
                    <a:pt x="79" y="13"/>
                    <a:pt x="78" y="13"/>
                  </a:cubicBezTo>
                  <a:cubicBezTo>
                    <a:pt x="78" y="13"/>
                    <a:pt x="78" y="13"/>
                    <a:pt x="78" y="13"/>
                  </a:cubicBezTo>
                  <a:cubicBezTo>
                    <a:pt x="78" y="13"/>
                    <a:pt x="78" y="13"/>
                    <a:pt x="78" y="13"/>
                  </a:cubicBezTo>
                  <a:cubicBezTo>
                    <a:pt x="79" y="13"/>
                    <a:pt x="79" y="13"/>
                    <a:pt x="79" y="13"/>
                  </a:cubicBezTo>
                  <a:cubicBezTo>
                    <a:pt x="79" y="13"/>
                    <a:pt x="79" y="13"/>
                    <a:pt x="79" y="13"/>
                  </a:cubicBezTo>
                  <a:cubicBezTo>
                    <a:pt x="80" y="13"/>
                    <a:pt x="79" y="13"/>
                    <a:pt x="79" y="13"/>
                  </a:cubicBezTo>
                  <a:close/>
                  <a:moveTo>
                    <a:pt x="92" y="8"/>
                  </a:moveTo>
                  <a:cubicBezTo>
                    <a:pt x="91" y="8"/>
                    <a:pt x="91" y="8"/>
                    <a:pt x="91" y="8"/>
                  </a:cubicBezTo>
                  <a:cubicBezTo>
                    <a:pt x="91" y="8"/>
                    <a:pt x="91" y="8"/>
                    <a:pt x="91" y="8"/>
                  </a:cubicBezTo>
                  <a:cubicBezTo>
                    <a:pt x="91" y="9"/>
                    <a:pt x="91" y="8"/>
                    <a:pt x="92" y="8"/>
                  </a:cubicBezTo>
                  <a:cubicBezTo>
                    <a:pt x="92" y="8"/>
                    <a:pt x="92" y="8"/>
                    <a:pt x="92" y="8"/>
                  </a:cubicBezTo>
                  <a:close/>
                  <a:moveTo>
                    <a:pt x="89" y="9"/>
                  </a:moveTo>
                  <a:cubicBezTo>
                    <a:pt x="89" y="9"/>
                    <a:pt x="89" y="9"/>
                    <a:pt x="89" y="9"/>
                  </a:cubicBezTo>
                  <a:cubicBezTo>
                    <a:pt x="89" y="9"/>
                    <a:pt x="89" y="9"/>
                    <a:pt x="89" y="9"/>
                  </a:cubicBezTo>
                  <a:cubicBezTo>
                    <a:pt x="89" y="9"/>
                    <a:pt x="89" y="9"/>
                    <a:pt x="89" y="9"/>
                  </a:cubicBezTo>
                  <a:cubicBezTo>
                    <a:pt x="89" y="9"/>
                    <a:pt x="89" y="9"/>
                    <a:pt x="89" y="9"/>
                  </a:cubicBezTo>
                  <a:close/>
                  <a:moveTo>
                    <a:pt x="90" y="16"/>
                  </a:moveTo>
                  <a:cubicBezTo>
                    <a:pt x="90" y="16"/>
                    <a:pt x="89" y="16"/>
                    <a:pt x="89" y="16"/>
                  </a:cubicBezTo>
                  <a:cubicBezTo>
                    <a:pt x="89" y="16"/>
                    <a:pt x="89" y="17"/>
                    <a:pt x="89" y="17"/>
                  </a:cubicBezTo>
                  <a:cubicBezTo>
                    <a:pt x="89" y="17"/>
                    <a:pt x="90" y="17"/>
                    <a:pt x="90" y="17"/>
                  </a:cubicBezTo>
                  <a:cubicBezTo>
                    <a:pt x="90" y="17"/>
                    <a:pt x="90" y="16"/>
                    <a:pt x="90" y="16"/>
                  </a:cubicBezTo>
                  <a:close/>
                  <a:moveTo>
                    <a:pt x="170" y="42"/>
                  </a:moveTo>
                  <a:cubicBezTo>
                    <a:pt x="171" y="42"/>
                    <a:pt x="170" y="42"/>
                    <a:pt x="170" y="42"/>
                  </a:cubicBezTo>
                  <a:cubicBezTo>
                    <a:pt x="170" y="41"/>
                    <a:pt x="170" y="41"/>
                    <a:pt x="170" y="42"/>
                  </a:cubicBezTo>
                  <a:cubicBezTo>
                    <a:pt x="170" y="42"/>
                    <a:pt x="170" y="42"/>
                    <a:pt x="170" y="42"/>
                  </a:cubicBezTo>
                  <a:cubicBezTo>
                    <a:pt x="170" y="42"/>
                    <a:pt x="170" y="42"/>
                    <a:pt x="170" y="42"/>
                  </a:cubicBezTo>
                  <a:close/>
                  <a:moveTo>
                    <a:pt x="61" y="11"/>
                  </a:moveTo>
                  <a:cubicBezTo>
                    <a:pt x="60" y="11"/>
                    <a:pt x="60" y="11"/>
                    <a:pt x="60" y="11"/>
                  </a:cubicBezTo>
                  <a:cubicBezTo>
                    <a:pt x="60" y="11"/>
                    <a:pt x="60" y="11"/>
                    <a:pt x="60" y="11"/>
                  </a:cubicBezTo>
                  <a:cubicBezTo>
                    <a:pt x="60" y="11"/>
                    <a:pt x="60" y="11"/>
                    <a:pt x="60" y="11"/>
                  </a:cubicBezTo>
                  <a:cubicBezTo>
                    <a:pt x="60" y="11"/>
                    <a:pt x="60" y="11"/>
                    <a:pt x="61" y="11"/>
                  </a:cubicBezTo>
                  <a:close/>
                  <a:moveTo>
                    <a:pt x="46" y="42"/>
                  </a:moveTo>
                  <a:cubicBezTo>
                    <a:pt x="46" y="42"/>
                    <a:pt x="46" y="42"/>
                    <a:pt x="46" y="42"/>
                  </a:cubicBezTo>
                  <a:cubicBezTo>
                    <a:pt x="46" y="42"/>
                    <a:pt x="46" y="42"/>
                    <a:pt x="46" y="42"/>
                  </a:cubicBezTo>
                  <a:cubicBezTo>
                    <a:pt x="46" y="42"/>
                    <a:pt x="46" y="42"/>
                    <a:pt x="46" y="42"/>
                  </a:cubicBezTo>
                  <a:cubicBezTo>
                    <a:pt x="46" y="42"/>
                    <a:pt x="46" y="42"/>
                    <a:pt x="46" y="42"/>
                  </a:cubicBezTo>
                  <a:close/>
                  <a:moveTo>
                    <a:pt x="11" y="23"/>
                  </a:moveTo>
                  <a:cubicBezTo>
                    <a:pt x="11" y="23"/>
                    <a:pt x="11" y="23"/>
                    <a:pt x="11" y="23"/>
                  </a:cubicBezTo>
                  <a:cubicBezTo>
                    <a:pt x="11" y="23"/>
                    <a:pt x="10" y="23"/>
                    <a:pt x="10" y="23"/>
                  </a:cubicBezTo>
                  <a:cubicBezTo>
                    <a:pt x="10" y="23"/>
                    <a:pt x="10" y="23"/>
                    <a:pt x="10" y="23"/>
                  </a:cubicBezTo>
                  <a:cubicBezTo>
                    <a:pt x="11" y="23"/>
                    <a:pt x="11" y="23"/>
                    <a:pt x="11" y="23"/>
                  </a:cubicBezTo>
                  <a:close/>
                  <a:moveTo>
                    <a:pt x="12" y="21"/>
                  </a:moveTo>
                  <a:cubicBezTo>
                    <a:pt x="12" y="21"/>
                    <a:pt x="12" y="21"/>
                    <a:pt x="11" y="21"/>
                  </a:cubicBezTo>
                  <a:cubicBezTo>
                    <a:pt x="11" y="21"/>
                    <a:pt x="11" y="22"/>
                    <a:pt x="11" y="22"/>
                  </a:cubicBezTo>
                  <a:cubicBezTo>
                    <a:pt x="12" y="22"/>
                    <a:pt x="12" y="22"/>
                    <a:pt x="12" y="21"/>
                  </a:cubicBezTo>
                  <a:cubicBezTo>
                    <a:pt x="12" y="21"/>
                    <a:pt x="12" y="21"/>
                    <a:pt x="12" y="21"/>
                  </a:cubicBezTo>
                  <a:close/>
                  <a:moveTo>
                    <a:pt x="158" y="53"/>
                  </a:moveTo>
                  <a:cubicBezTo>
                    <a:pt x="158" y="52"/>
                    <a:pt x="158" y="52"/>
                    <a:pt x="158" y="53"/>
                  </a:cubicBezTo>
                  <a:cubicBezTo>
                    <a:pt x="158" y="53"/>
                    <a:pt x="158" y="53"/>
                    <a:pt x="158" y="53"/>
                  </a:cubicBezTo>
                  <a:cubicBezTo>
                    <a:pt x="158" y="53"/>
                    <a:pt x="158" y="53"/>
                    <a:pt x="158" y="53"/>
                  </a:cubicBezTo>
                  <a:cubicBezTo>
                    <a:pt x="158" y="53"/>
                    <a:pt x="158" y="53"/>
                    <a:pt x="158" y="53"/>
                  </a:cubicBezTo>
                  <a:close/>
                  <a:moveTo>
                    <a:pt x="126" y="22"/>
                  </a:moveTo>
                  <a:cubicBezTo>
                    <a:pt x="126" y="22"/>
                    <a:pt x="126" y="22"/>
                    <a:pt x="126" y="22"/>
                  </a:cubicBezTo>
                  <a:cubicBezTo>
                    <a:pt x="126" y="22"/>
                    <a:pt x="126" y="23"/>
                    <a:pt x="126" y="22"/>
                  </a:cubicBezTo>
                  <a:cubicBezTo>
                    <a:pt x="126" y="22"/>
                    <a:pt x="126" y="22"/>
                    <a:pt x="126" y="22"/>
                  </a:cubicBezTo>
                  <a:cubicBezTo>
                    <a:pt x="126" y="22"/>
                    <a:pt x="126" y="22"/>
                    <a:pt x="126" y="22"/>
                  </a:cubicBezTo>
                  <a:close/>
                  <a:moveTo>
                    <a:pt x="83" y="28"/>
                  </a:moveTo>
                  <a:cubicBezTo>
                    <a:pt x="83" y="28"/>
                    <a:pt x="83" y="28"/>
                    <a:pt x="83" y="28"/>
                  </a:cubicBezTo>
                  <a:cubicBezTo>
                    <a:pt x="83" y="28"/>
                    <a:pt x="83" y="28"/>
                    <a:pt x="83" y="28"/>
                  </a:cubicBezTo>
                  <a:cubicBezTo>
                    <a:pt x="83" y="28"/>
                    <a:pt x="83" y="28"/>
                    <a:pt x="84" y="28"/>
                  </a:cubicBezTo>
                  <a:cubicBezTo>
                    <a:pt x="84" y="28"/>
                    <a:pt x="84" y="28"/>
                    <a:pt x="83" y="28"/>
                  </a:cubicBezTo>
                  <a:close/>
                  <a:moveTo>
                    <a:pt x="84" y="9"/>
                  </a:moveTo>
                  <a:cubicBezTo>
                    <a:pt x="84" y="9"/>
                    <a:pt x="84" y="9"/>
                    <a:pt x="83" y="9"/>
                  </a:cubicBezTo>
                  <a:cubicBezTo>
                    <a:pt x="83" y="9"/>
                    <a:pt x="83" y="9"/>
                    <a:pt x="84" y="9"/>
                  </a:cubicBezTo>
                  <a:cubicBezTo>
                    <a:pt x="84" y="9"/>
                    <a:pt x="84" y="9"/>
                    <a:pt x="84" y="9"/>
                  </a:cubicBezTo>
                  <a:cubicBezTo>
                    <a:pt x="84" y="9"/>
                    <a:pt x="84" y="9"/>
                    <a:pt x="84" y="9"/>
                  </a:cubicBezTo>
                  <a:close/>
                  <a:moveTo>
                    <a:pt x="81" y="13"/>
                  </a:moveTo>
                  <a:cubicBezTo>
                    <a:pt x="81" y="13"/>
                    <a:pt x="80" y="13"/>
                    <a:pt x="80" y="13"/>
                  </a:cubicBezTo>
                  <a:cubicBezTo>
                    <a:pt x="80" y="13"/>
                    <a:pt x="80" y="13"/>
                    <a:pt x="80" y="13"/>
                  </a:cubicBezTo>
                  <a:cubicBezTo>
                    <a:pt x="80" y="13"/>
                    <a:pt x="81" y="13"/>
                    <a:pt x="81" y="13"/>
                  </a:cubicBezTo>
                  <a:cubicBezTo>
                    <a:pt x="81" y="13"/>
                    <a:pt x="81" y="13"/>
                    <a:pt x="81" y="13"/>
                  </a:cubicBezTo>
                  <a:close/>
                  <a:moveTo>
                    <a:pt x="133" y="27"/>
                  </a:moveTo>
                  <a:cubicBezTo>
                    <a:pt x="133" y="27"/>
                    <a:pt x="133" y="27"/>
                    <a:pt x="133" y="27"/>
                  </a:cubicBezTo>
                  <a:cubicBezTo>
                    <a:pt x="133" y="27"/>
                    <a:pt x="133" y="27"/>
                    <a:pt x="133" y="27"/>
                  </a:cubicBezTo>
                  <a:cubicBezTo>
                    <a:pt x="133" y="28"/>
                    <a:pt x="133" y="28"/>
                    <a:pt x="134" y="27"/>
                  </a:cubicBezTo>
                  <a:cubicBezTo>
                    <a:pt x="134" y="27"/>
                    <a:pt x="134" y="27"/>
                    <a:pt x="133" y="27"/>
                  </a:cubicBezTo>
                  <a:close/>
                  <a:moveTo>
                    <a:pt x="67" y="53"/>
                  </a:moveTo>
                  <a:cubicBezTo>
                    <a:pt x="67" y="53"/>
                    <a:pt x="67" y="53"/>
                    <a:pt x="67" y="53"/>
                  </a:cubicBezTo>
                  <a:cubicBezTo>
                    <a:pt x="67" y="53"/>
                    <a:pt x="67" y="53"/>
                    <a:pt x="67" y="53"/>
                  </a:cubicBezTo>
                  <a:cubicBezTo>
                    <a:pt x="67" y="53"/>
                    <a:pt x="67" y="53"/>
                    <a:pt x="67" y="53"/>
                  </a:cubicBezTo>
                  <a:cubicBezTo>
                    <a:pt x="67" y="53"/>
                    <a:pt x="67" y="53"/>
                    <a:pt x="67" y="53"/>
                  </a:cubicBezTo>
                  <a:close/>
                  <a:moveTo>
                    <a:pt x="77" y="11"/>
                  </a:moveTo>
                  <a:cubicBezTo>
                    <a:pt x="77" y="11"/>
                    <a:pt x="77" y="11"/>
                    <a:pt x="77" y="11"/>
                  </a:cubicBezTo>
                  <a:cubicBezTo>
                    <a:pt x="77" y="11"/>
                    <a:pt x="77" y="11"/>
                    <a:pt x="77" y="11"/>
                  </a:cubicBezTo>
                  <a:cubicBezTo>
                    <a:pt x="77" y="11"/>
                    <a:pt x="77" y="11"/>
                    <a:pt x="77" y="11"/>
                  </a:cubicBezTo>
                  <a:cubicBezTo>
                    <a:pt x="77" y="11"/>
                    <a:pt x="77" y="11"/>
                    <a:pt x="77" y="11"/>
                  </a:cubicBezTo>
                  <a:close/>
                  <a:moveTo>
                    <a:pt x="139" y="13"/>
                  </a:moveTo>
                  <a:cubicBezTo>
                    <a:pt x="139" y="13"/>
                    <a:pt x="139" y="13"/>
                    <a:pt x="139" y="13"/>
                  </a:cubicBezTo>
                  <a:cubicBezTo>
                    <a:pt x="139" y="13"/>
                    <a:pt x="139" y="13"/>
                    <a:pt x="139" y="13"/>
                  </a:cubicBezTo>
                  <a:cubicBezTo>
                    <a:pt x="139" y="13"/>
                    <a:pt x="139" y="13"/>
                    <a:pt x="139" y="13"/>
                  </a:cubicBezTo>
                  <a:cubicBezTo>
                    <a:pt x="139" y="13"/>
                    <a:pt x="139" y="13"/>
                    <a:pt x="139" y="13"/>
                  </a:cubicBezTo>
                  <a:close/>
                  <a:moveTo>
                    <a:pt x="109" y="6"/>
                  </a:moveTo>
                  <a:cubicBezTo>
                    <a:pt x="109" y="6"/>
                    <a:pt x="109" y="7"/>
                    <a:pt x="109" y="7"/>
                  </a:cubicBezTo>
                  <a:cubicBezTo>
                    <a:pt x="109" y="7"/>
                    <a:pt x="109" y="7"/>
                    <a:pt x="109" y="6"/>
                  </a:cubicBezTo>
                  <a:cubicBezTo>
                    <a:pt x="109" y="6"/>
                    <a:pt x="109" y="6"/>
                    <a:pt x="109" y="6"/>
                  </a:cubicBezTo>
                  <a:cubicBezTo>
                    <a:pt x="109" y="6"/>
                    <a:pt x="109" y="6"/>
                    <a:pt x="109" y="6"/>
                  </a:cubicBezTo>
                  <a:close/>
                  <a:moveTo>
                    <a:pt x="14" y="20"/>
                  </a:moveTo>
                  <a:cubicBezTo>
                    <a:pt x="14" y="20"/>
                    <a:pt x="14" y="20"/>
                    <a:pt x="14" y="20"/>
                  </a:cubicBezTo>
                  <a:cubicBezTo>
                    <a:pt x="14" y="20"/>
                    <a:pt x="14" y="20"/>
                    <a:pt x="14" y="20"/>
                  </a:cubicBezTo>
                  <a:cubicBezTo>
                    <a:pt x="14" y="20"/>
                    <a:pt x="14" y="20"/>
                    <a:pt x="14" y="20"/>
                  </a:cubicBezTo>
                  <a:close/>
                  <a:moveTo>
                    <a:pt x="87" y="28"/>
                  </a:moveTo>
                  <a:cubicBezTo>
                    <a:pt x="87" y="28"/>
                    <a:pt x="87" y="28"/>
                    <a:pt x="87" y="28"/>
                  </a:cubicBezTo>
                  <a:cubicBezTo>
                    <a:pt x="87" y="28"/>
                    <a:pt x="87" y="28"/>
                    <a:pt x="87" y="28"/>
                  </a:cubicBezTo>
                  <a:cubicBezTo>
                    <a:pt x="87" y="28"/>
                    <a:pt x="87" y="28"/>
                    <a:pt x="87" y="28"/>
                  </a:cubicBezTo>
                  <a:cubicBezTo>
                    <a:pt x="87" y="28"/>
                    <a:pt x="87" y="28"/>
                    <a:pt x="87" y="28"/>
                  </a:cubicBezTo>
                  <a:close/>
                  <a:moveTo>
                    <a:pt x="121" y="1"/>
                  </a:moveTo>
                  <a:cubicBezTo>
                    <a:pt x="121" y="1"/>
                    <a:pt x="121" y="1"/>
                    <a:pt x="121" y="1"/>
                  </a:cubicBezTo>
                  <a:cubicBezTo>
                    <a:pt x="121" y="1"/>
                    <a:pt x="121" y="1"/>
                    <a:pt x="121" y="1"/>
                  </a:cubicBezTo>
                  <a:close/>
                  <a:moveTo>
                    <a:pt x="78" y="13"/>
                  </a:moveTo>
                  <a:cubicBezTo>
                    <a:pt x="78" y="13"/>
                    <a:pt x="78" y="13"/>
                    <a:pt x="78" y="13"/>
                  </a:cubicBezTo>
                  <a:cubicBezTo>
                    <a:pt x="78" y="13"/>
                    <a:pt x="78" y="13"/>
                    <a:pt x="78" y="13"/>
                  </a:cubicBezTo>
                  <a:cubicBezTo>
                    <a:pt x="78" y="13"/>
                    <a:pt x="78" y="13"/>
                    <a:pt x="78" y="13"/>
                  </a:cubicBezTo>
                  <a:cubicBezTo>
                    <a:pt x="78" y="13"/>
                    <a:pt x="78" y="13"/>
                    <a:pt x="78" y="13"/>
                  </a:cubicBezTo>
                  <a:close/>
                  <a:moveTo>
                    <a:pt x="67" y="18"/>
                  </a:moveTo>
                  <a:cubicBezTo>
                    <a:pt x="67" y="18"/>
                    <a:pt x="67" y="18"/>
                    <a:pt x="67" y="18"/>
                  </a:cubicBezTo>
                  <a:cubicBezTo>
                    <a:pt x="67" y="18"/>
                    <a:pt x="67" y="18"/>
                    <a:pt x="67" y="18"/>
                  </a:cubicBezTo>
                  <a:cubicBezTo>
                    <a:pt x="67" y="18"/>
                    <a:pt x="67" y="18"/>
                    <a:pt x="67" y="18"/>
                  </a:cubicBezTo>
                  <a:cubicBezTo>
                    <a:pt x="67" y="18"/>
                    <a:pt x="67" y="18"/>
                    <a:pt x="67" y="18"/>
                  </a:cubicBezTo>
                  <a:close/>
                  <a:moveTo>
                    <a:pt x="9" y="23"/>
                  </a:moveTo>
                  <a:cubicBezTo>
                    <a:pt x="9" y="23"/>
                    <a:pt x="9" y="23"/>
                    <a:pt x="9" y="24"/>
                  </a:cubicBezTo>
                  <a:cubicBezTo>
                    <a:pt x="9" y="24"/>
                    <a:pt x="9" y="24"/>
                    <a:pt x="9" y="24"/>
                  </a:cubicBezTo>
                  <a:cubicBezTo>
                    <a:pt x="9" y="24"/>
                    <a:pt x="9" y="24"/>
                    <a:pt x="9" y="24"/>
                  </a:cubicBezTo>
                  <a:cubicBezTo>
                    <a:pt x="9" y="24"/>
                    <a:pt x="9" y="23"/>
                    <a:pt x="9" y="23"/>
                  </a:cubicBezTo>
                  <a:close/>
                  <a:moveTo>
                    <a:pt x="28" y="62"/>
                  </a:moveTo>
                  <a:cubicBezTo>
                    <a:pt x="28" y="62"/>
                    <a:pt x="28" y="62"/>
                    <a:pt x="28" y="62"/>
                  </a:cubicBezTo>
                  <a:cubicBezTo>
                    <a:pt x="28" y="62"/>
                    <a:pt x="28" y="62"/>
                    <a:pt x="28" y="62"/>
                  </a:cubicBezTo>
                  <a:cubicBezTo>
                    <a:pt x="28" y="62"/>
                    <a:pt x="28" y="62"/>
                    <a:pt x="28" y="62"/>
                  </a:cubicBezTo>
                  <a:cubicBezTo>
                    <a:pt x="28" y="62"/>
                    <a:pt x="28" y="62"/>
                    <a:pt x="28" y="62"/>
                  </a:cubicBezTo>
                  <a:close/>
                  <a:moveTo>
                    <a:pt x="141" y="21"/>
                  </a:moveTo>
                  <a:cubicBezTo>
                    <a:pt x="141" y="21"/>
                    <a:pt x="141" y="21"/>
                    <a:pt x="141" y="21"/>
                  </a:cubicBezTo>
                  <a:cubicBezTo>
                    <a:pt x="141" y="21"/>
                    <a:pt x="141" y="21"/>
                    <a:pt x="141" y="21"/>
                  </a:cubicBezTo>
                  <a:cubicBezTo>
                    <a:pt x="141" y="21"/>
                    <a:pt x="141" y="21"/>
                    <a:pt x="141" y="21"/>
                  </a:cubicBezTo>
                  <a:cubicBezTo>
                    <a:pt x="141" y="21"/>
                    <a:pt x="141" y="21"/>
                    <a:pt x="141" y="21"/>
                  </a:cubicBezTo>
                  <a:close/>
                  <a:moveTo>
                    <a:pt x="65" y="9"/>
                  </a:moveTo>
                  <a:cubicBezTo>
                    <a:pt x="65" y="9"/>
                    <a:pt x="65" y="9"/>
                    <a:pt x="65" y="9"/>
                  </a:cubicBezTo>
                  <a:cubicBezTo>
                    <a:pt x="65" y="9"/>
                    <a:pt x="65" y="9"/>
                    <a:pt x="65" y="9"/>
                  </a:cubicBezTo>
                  <a:close/>
                  <a:moveTo>
                    <a:pt x="39" y="22"/>
                  </a:moveTo>
                  <a:cubicBezTo>
                    <a:pt x="39" y="22"/>
                    <a:pt x="39" y="22"/>
                    <a:pt x="39" y="22"/>
                  </a:cubicBezTo>
                  <a:cubicBezTo>
                    <a:pt x="39" y="22"/>
                    <a:pt x="39" y="22"/>
                    <a:pt x="3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 name="Freeform 6"/>
            <p:cNvSpPr>
              <a:spLocks noEditPoints="1"/>
            </p:cNvSpPr>
            <p:nvPr/>
          </p:nvSpPr>
          <p:spPr bwMode="auto">
            <a:xfrm>
              <a:off x="504825" y="1082675"/>
              <a:ext cx="708025" cy="215900"/>
            </a:xfrm>
            <a:custGeom>
              <a:avLst/>
              <a:gdLst>
                <a:gd name="T0" fmla="*/ 15 w 47"/>
                <a:gd name="T1" fmla="*/ 6 h 14"/>
                <a:gd name="T2" fmla="*/ 13 w 47"/>
                <a:gd name="T3" fmla="*/ 6 h 14"/>
                <a:gd name="T4" fmla="*/ 10 w 47"/>
                <a:gd name="T5" fmla="*/ 8 h 14"/>
                <a:gd name="T6" fmla="*/ 6 w 47"/>
                <a:gd name="T7" fmla="*/ 10 h 14"/>
                <a:gd name="T8" fmla="*/ 5 w 47"/>
                <a:gd name="T9" fmla="*/ 12 h 14"/>
                <a:gd name="T10" fmla="*/ 8 w 47"/>
                <a:gd name="T11" fmla="*/ 12 h 14"/>
                <a:gd name="T12" fmla="*/ 8 w 47"/>
                <a:gd name="T13" fmla="*/ 12 h 14"/>
                <a:gd name="T14" fmla="*/ 4 w 47"/>
                <a:gd name="T15" fmla="*/ 14 h 14"/>
                <a:gd name="T16" fmla="*/ 4 w 47"/>
                <a:gd name="T17" fmla="*/ 14 h 14"/>
                <a:gd name="T18" fmla="*/ 1 w 47"/>
                <a:gd name="T19" fmla="*/ 13 h 14"/>
                <a:gd name="T20" fmla="*/ 0 w 47"/>
                <a:gd name="T21" fmla="*/ 11 h 14"/>
                <a:gd name="T22" fmla="*/ 1 w 47"/>
                <a:gd name="T23" fmla="*/ 8 h 14"/>
                <a:gd name="T24" fmla="*/ 5 w 47"/>
                <a:gd name="T25" fmla="*/ 7 h 14"/>
                <a:gd name="T26" fmla="*/ 5 w 47"/>
                <a:gd name="T27" fmla="*/ 7 h 14"/>
                <a:gd name="T28" fmla="*/ 4 w 47"/>
                <a:gd name="T29" fmla="*/ 8 h 14"/>
                <a:gd name="T30" fmla="*/ 7 w 47"/>
                <a:gd name="T31" fmla="*/ 8 h 14"/>
                <a:gd name="T32" fmla="*/ 9 w 47"/>
                <a:gd name="T33" fmla="*/ 7 h 14"/>
                <a:gd name="T34" fmla="*/ 12 w 47"/>
                <a:gd name="T35" fmla="*/ 6 h 14"/>
                <a:gd name="T36" fmla="*/ 9 w 47"/>
                <a:gd name="T37" fmla="*/ 6 h 14"/>
                <a:gd name="T38" fmla="*/ 9 w 47"/>
                <a:gd name="T39" fmla="*/ 5 h 14"/>
                <a:gd name="T40" fmla="*/ 9 w 47"/>
                <a:gd name="T41" fmla="*/ 4 h 14"/>
                <a:gd name="T42" fmla="*/ 7 w 47"/>
                <a:gd name="T43" fmla="*/ 4 h 14"/>
                <a:gd name="T44" fmla="*/ 9 w 47"/>
                <a:gd name="T45" fmla="*/ 3 h 14"/>
                <a:gd name="T46" fmla="*/ 14 w 47"/>
                <a:gd name="T47" fmla="*/ 3 h 14"/>
                <a:gd name="T48" fmla="*/ 13 w 47"/>
                <a:gd name="T49" fmla="*/ 3 h 14"/>
                <a:gd name="T50" fmla="*/ 12 w 47"/>
                <a:gd name="T51" fmla="*/ 3 h 14"/>
                <a:gd name="T52" fmla="*/ 13 w 47"/>
                <a:gd name="T53" fmla="*/ 3 h 14"/>
                <a:gd name="T54" fmla="*/ 14 w 47"/>
                <a:gd name="T55" fmla="*/ 3 h 14"/>
                <a:gd name="T56" fmla="*/ 17 w 47"/>
                <a:gd name="T57" fmla="*/ 3 h 14"/>
                <a:gd name="T58" fmla="*/ 22 w 47"/>
                <a:gd name="T59" fmla="*/ 2 h 14"/>
                <a:gd name="T60" fmla="*/ 26 w 47"/>
                <a:gd name="T61" fmla="*/ 2 h 14"/>
                <a:gd name="T62" fmla="*/ 32 w 47"/>
                <a:gd name="T63" fmla="*/ 2 h 14"/>
                <a:gd name="T64" fmla="*/ 35 w 47"/>
                <a:gd name="T65" fmla="*/ 2 h 14"/>
                <a:gd name="T66" fmla="*/ 41 w 47"/>
                <a:gd name="T67" fmla="*/ 1 h 14"/>
                <a:gd name="T68" fmla="*/ 45 w 47"/>
                <a:gd name="T69" fmla="*/ 1 h 14"/>
                <a:gd name="T70" fmla="*/ 47 w 47"/>
                <a:gd name="T71" fmla="*/ 0 h 14"/>
                <a:gd name="T72" fmla="*/ 47 w 47"/>
                <a:gd name="T73" fmla="*/ 1 h 14"/>
                <a:gd name="T74" fmla="*/ 44 w 47"/>
                <a:gd name="T75" fmla="*/ 2 h 14"/>
                <a:gd name="T76" fmla="*/ 42 w 47"/>
                <a:gd name="T77" fmla="*/ 2 h 14"/>
                <a:gd name="T78" fmla="*/ 43 w 47"/>
                <a:gd name="T79" fmla="*/ 3 h 14"/>
                <a:gd name="T80" fmla="*/ 37 w 47"/>
                <a:gd name="T81" fmla="*/ 4 h 14"/>
                <a:gd name="T82" fmla="*/ 36 w 47"/>
                <a:gd name="T83" fmla="*/ 4 h 14"/>
                <a:gd name="T84" fmla="*/ 32 w 47"/>
                <a:gd name="T85" fmla="*/ 5 h 14"/>
                <a:gd name="T86" fmla="*/ 30 w 47"/>
                <a:gd name="T87" fmla="*/ 5 h 14"/>
                <a:gd name="T88" fmla="*/ 26 w 47"/>
                <a:gd name="T89" fmla="*/ 6 h 14"/>
                <a:gd name="T90" fmla="*/ 19 w 47"/>
                <a:gd name="T91" fmla="*/ 6 h 14"/>
                <a:gd name="T92" fmla="*/ 16 w 47"/>
                <a:gd name="T93" fmla="*/ 7 h 14"/>
                <a:gd name="T94" fmla="*/ 15 w 47"/>
                <a:gd name="T95" fmla="*/ 7 h 14"/>
                <a:gd name="T96" fmla="*/ 16 w 47"/>
                <a:gd name="T97" fmla="*/ 6 h 14"/>
                <a:gd name="T98" fmla="*/ 16 w 47"/>
                <a:gd name="T99" fmla="*/ 6 h 14"/>
                <a:gd name="T100" fmla="*/ 23 w 47"/>
                <a:gd name="T101" fmla="*/ 2 h 14"/>
                <a:gd name="T102" fmla="*/ 23 w 47"/>
                <a:gd name="T10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 h="14">
                  <a:moveTo>
                    <a:pt x="16" y="6"/>
                  </a:moveTo>
                  <a:cubicBezTo>
                    <a:pt x="15" y="6"/>
                    <a:pt x="15" y="6"/>
                    <a:pt x="15" y="6"/>
                  </a:cubicBezTo>
                  <a:cubicBezTo>
                    <a:pt x="14" y="6"/>
                    <a:pt x="14" y="7"/>
                    <a:pt x="13" y="6"/>
                  </a:cubicBezTo>
                  <a:cubicBezTo>
                    <a:pt x="13" y="6"/>
                    <a:pt x="13" y="6"/>
                    <a:pt x="13" y="6"/>
                  </a:cubicBezTo>
                  <a:cubicBezTo>
                    <a:pt x="12" y="7"/>
                    <a:pt x="12" y="7"/>
                    <a:pt x="11" y="7"/>
                  </a:cubicBezTo>
                  <a:cubicBezTo>
                    <a:pt x="11" y="8"/>
                    <a:pt x="11" y="8"/>
                    <a:pt x="10" y="8"/>
                  </a:cubicBezTo>
                  <a:cubicBezTo>
                    <a:pt x="9" y="8"/>
                    <a:pt x="8" y="9"/>
                    <a:pt x="8" y="9"/>
                  </a:cubicBezTo>
                  <a:cubicBezTo>
                    <a:pt x="7" y="10"/>
                    <a:pt x="7" y="10"/>
                    <a:pt x="6" y="10"/>
                  </a:cubicBezTo>
                  <a:cubicBezTo>
                    <a:pt x="6" y="11"/>
                    <a:pt x="6" y="11"/>
                    <a:pt x="5" y="12"/>
                  </a:cubicBezTo>
                  <a:cubicBezTo>
                    <a:pt x="5" y="12"/>
                    <a:pt x="5" y="12"/>
                    <a:pt x="5" y="12"/>
                  </a:cubicBezTo>
                  <a:cubicBezTo>
                    <a:pt x="5" y="12"/>
                    <a:pt x="6" y="12"/>
                    <a:pt x="6" y="12"/>
                  </a:cubicBezTo>
                  <a:cubicBezTo>
                    <a:pt x="7" y="11"/>
                    <a:pt x="7" y="12"/>
                    <a:pt x="8" y="12"/>
                  </a:cubicBezTo>
                  <a:cubicBezTo>
                    <a:pt x="8" y="12"/>
                    <a:pt x="8" y="12"/>
                    <a:pt x="8" y="12"/>
                  </a:cubicBezTo>
                  <a:cubicBezTo>
                    <a:pt x="8" y="12"/>
                    <a:pt x="8" y="12"/>
                    <a:pt x="8" y="12"/>
                  </a:cubicBezTo>
                  <a:cubicBezTo>
                    <a:pt x="7" y="13"/>
                    <a:pt x="6" y="13"/>
                    <a:pt x="5" y="13"/>
                  </a:cubicBezTo>
                  <a:cubicBezTo>
                    <a:pt x="5" y="13"/>
                    <a:pt x="4" y="13"/>
                    <a:pt x="4" y="14"/>
                  </a:cubicBezTo>
                  <a:cubicBezTo>
                    <a:pt x="4" y="14"/>
                    <a:pt x="4" y="14"/>
                    <a:pt x="4" y="14"/>
                  </a:cubicBezTo>
                  <a:cubicBezTo>
                    <a:pt x="4" y="14"/>
                    <a:pt x="4" y="14"/>
                    <a:pt x="4" y="14"/>
                  </a:cubicBezTo>
                  <a:cubicBezTo>
                    <a:pt x="4" y="13"/>
                    <a:pt x="3" y="13"/>
                    <a:pt x="3" y="13"/>
                  </a:cubicBezTo>
                  <a:cubicBezTo>
                    <a:pt x="2" y="13"/>
                    <a:pt x="1" y="13"/>
                    <a:pt x="1" y="13"/>
                  </a:cubicBezTo>
                  <a:cubicBezTo>
                    <a:pt x="0" y="13"/>
                    <a:pt x="0" y="12"/>
                    <a:pt x="0" y="12"/>
                  </a:cubicBezTo>
                  <a:cubicBezTo>
                    <a:pt x="1" y="12"/>
                    <a:pt x="0" y="11"/>
                    <a:pt x="0" y="11"/>
                  </a:cubicBezTo>
                  <a:cubicBezTo>
                    <a:pt x="1" y="10"/>
                    <a:pt x="1" y="10"/>
                    <a:pt x="0" y="9"/>
                  </a:cubicBezTo>
                  <a:cubicBezTo>
                    <a:pt x="0" y="9"/>
                    <a:pt x="1" y="9"/>
                    <a:pt x="1" y="8"/>
                  </a:cubicBezTo>
                  <a:cubicBezTo>
                    <a:pt x="2" y="8"/>
                    <a:pt x="2" y="8"/>
                    <a:pt x="3" y="8"/>
                  </a:cubicBezTo>
                  <a:cubicBezTo>
                    <a:pt x="4" y="8"/>
                    <a:pt x="4" y="7"/>
                    <a:pt x="5" y="7"/>
                  </a:cubicBezTo>
                  <a:cubicBezTo>
                    <a:pt x="5" y="7"/>
                    <a:pt x="5" y="7"/>
                    <a:pt x="5" y="7"/>
                  </a:cubicBezTo>
                  <a:cubicBezTo>
                    <a:pt x="5" y="7"/>
                    <a:pt x="5" y="7"/>
                    <a:pt x="5" y="7"/>
                  </a:cubicBezTo>
                  <a:cubicBezTo>
                    <a:pt x="5" y="8"/>
                    <a:pt x="4" y="8"/>
                    <a:pt x="4" y="8"/>
                  </a:cubicBezTo>
                  <a:cubicBezTo>
                    <a:pt x="4" y="8"/>
                    <a:pt x="3" y="8"/>
                    <a:pt x="4" y="8"/>
                  </a:cubicBezTo>
                  <a:cubicBezTo>
                    <a:pt x="4" y="9"/>
                    <a:pt x="4" y="9"/>
                    <a:pt x="4" y="9"/>
                  </a:cubicBezTo>
                  <a:cubicBezTo>
                    <a:pt x="5" y="8"/>
                    <a:pt x="6" y="8"/>
                    <a:pt x="7" y="8"/>
                  </a:cubicBezTo>
                  <a:cubicBezTo>
                    <a:pt x="7" y="7"/>
                    <a:pt x="8" y="7"/>
                    <a:pt x="8" y="7"/>
                  </a:cubicBezTo>
                  <a:cubicBezTo>
                    <a:pt x="9" y="8"/>
                    <a:pt x="9" y="7"/>
                    <a:pt x="9" y="7"/>
                  </a:cubicBezTo>
                  <a:cubicBezTo>
                    <a:pt x="10" y="7"/>
                    <a:pt x="11" y="7"/>
                    <a:pt x="11" y="7"/>
                  </a:cubicBezTo>
                  <a:cubicBezTo>
                    <a:pt x="12" y="7"/>
                    <a:pt x="12" y="7"/>
                    <a:pt x="12" y="6"/>
                  </a:cubicBezTo>
                  <a:cubicBezTo>
                    <a:pt x="12" y="6"/>
                    <a:pt x="12" y="6"/>
                    <a:pt x="11" y="6"/>
                  </a:cubicBezTo>
                  <a:cubicBezTo>
                    <a:pt x="11" y="6"/>
                    <a:pt x="10" y="6"/>
                    <a:pt x="9" y="6"/>
                  </a:cubicBezTo>
                  <a:cubicBezTo>
                    <a:pt x="9" y="6"/>
                    <a:pt x="9" y="5"/>
                    <a:pt x="9" y="5"/>
                  </a:cubicBezTo>
                  <a:cubicBezTo>
                    <a:pt x="9" y="5"/>
                    <a:pt x="9" y="5"/>
                    <a:pt x="9" y="5"/>
                  </a:cubicBezTo>
                  <a:cubicBezTo>
                    <a:pt x="10" y="5"/>
                    <a:pt x="10" y="4"/>
                    <a:pt x="10" y="4"/>
                  </a:cubicBezTo>
                  <a:cubicBezTo>
                    <a:pt x="10" y="3"/>
                    <a:pt x="9" y="4"/>
                    <a:pt x="9" y="4"/>
                  </a:cubicBezTo>
                  <a:cubicBezTo>
                    <a:pt x="9" y="4"/>
                    <a:pt x="8" y="4"/>
                    <a:pt x="8" y="4"/>
                  </a:cubicBezTo>
                  <a:cubicBezTo>
                    <a:pt x="8" y="4"/>
                    <a:pt x="7" y="4"/>
                    <a:pt x="7" y="4"/>
                  </a:cubicBezTo>
                  <a:cubicBezTo>
                    <a:pt x="7" y="3"/>
                    <a:pt x="8" y="3"/>
                    <a:pt x="8" y="3"/>
                  </a:cubicBezTo>
                  <a:cubicBezTo>
                    <a:pt x="8" y="3"/>
                    <a:pt x="9" y="3"/>
                    <a:pt x="9" y="3"/>
                  </a:cubicBezTo>
                  <a:cubicBezTo>
                    <a:pt x="10" y="3"/>
                    <a:pt x="11" y="3"/>
                    <a:pt x="11" y="3"/>
                  </a:cubicBezTo>
                  <a:cubicBezTo>
                    <a:pt x="12" y="3"/>
                    <a:pt x="13" y="2"/>
                    <a:pt x="14" y="3"/>
                  </a:cubicBezTo>
                  <a:cubicBezTo>
                    <a:pt x="13" y="3"/>
                    <a:pt x="13" y="3"/>
                    <a:pt x="13" y="3"/>
                  </a:cubicBezTo>
                  <a:cubicBezTo>
                    <a:pt x="13" y="3"/>
                    <a:pt x="13" y="3"/>
                    <a:pt x="13" y="3"/>
                  </a:cubicBezTo>
                  <a:cubicBezTo>
                    <a:pt x="13" y="3"/>
                    <a:pt x="13" y="3"/>
                    <a:pt x="13" y="3"/>
                  </a:cubicBezTo>
                  <a:cubicBezTo>
                    <a:pt x="13" y="3"/>
                    <a:pt x="12" y="3"/>
                    <a:pt x="12" y="3"/>
                  </a:cubicBezTo>
                  <a:cubicBezTo>
                    <a:pt x="12" y="3"/>
                    <a:pt x="13" y="3"/>
                    <a:pt x="13" y="3"/>
                  </a:cubicBezTo>
                  <a:cubicBezTo>
                    <a:pt x="13" y="3"/>
                    <a:pt x="13" y="3"/>
                    <a:pt x="13" y="3"/>
                  </a:cubicBezTo>
                  <a:cubicBezTo>
                    <a:pt x="13" y="3"/>
                    <a:pt x="13" y="3"/>
                    <a:pt x="13" y="3"/>
                  </a:cubicBezTo>
                  <a:cubicBezTo>
                    <a:pt x="14" y="3"/>
                    <a:pt x="14" y="3"/>
                    <a:pt x="14" y="3"/>
                  </a:cubicBezTo>
                  <a:cubicBezTo>
                    <a:pt x="15" y="3"/>
                    <a:pt x="15" y="3"/>
                    <a:pt x="15" y="3"/>
                  </a:cubicBezTo>
                  <a:cubicBezTo>
                    <a:pt x="16" y="3"/>
                    <a:pt x="17" y="3"/>
                    <a:pt x="17" y="3"/>
                  </a:cubicBezTo>
                  <a:cubicBezTo>
                    <a:pt x="18" y="3"/>
                    <a:pt x="18" y="3"/>
                    <a:pt x="18" y="3"/>
                  </a:cubicBezTo>
                  <a:cubicBezTo>
                    <a:pt x="20" y="2"/>
                    <a:pt x="21" y="3"/>
                    <a:pt x="22" y="2"/>
                  </a:cubicBezTo>
                  <a:cubicBezTo>
                    <a:pt x="23" y="2"/>
                    <a:pt x="23" y="2"/>
                    <a:pt x="24" y="2"/>
                  </a:cubicBezTo>
                  <a:cubicBezTo>
                    <a:pt x="24" y="3"/>
                    <a:pt x="25" y="3"/>
                    <a:pt x="26" y="2"/>
                  </a:cubicBezTo>
                  <a:cubicBezTo>
                    <a:pt x="27" y="2"/>
                    <a:pt x="28" y="2"/>
                    <a:pt x="29" y="2"/>
                  </a:cubicBezTo>
                  <a:cubicBezTo>
                    <a:pt x="30" y="2"/>
                    <a:pt x="31" y="2"/>
                    <a:pt x="32" y="2"/>
                  </a:cubicBezTo>
                  <a:cubicBezTo>
                    <a:pt x="33" y="2"/>
                    <a:pt x="34" y="2"/>
                    <a:pt x="34" y="2"/>
                  </a:cubicBezTo>
                  <a:cubicBezTo>
                    <a:pt x="35" y="2"/>
                    <a:pt x="35" y="2"/>
                    <a:pt x="35" y="2"/>
                  </a:cubicBezTo>
                  <a:cubicBezTo>
                    <a:pt x="36" y="2"/>
                    <a:pt x="37" y="2"/>
                    <a:pt x="38" y="1"/>
                  </a:cubicBezTo>
                  <a:cubicBezTo>
                    <a:pt x="39" y="1"/>
                    <a:pt x="40" y="1"/>
                    <a:pt x="41" y="1"/>
                  </a:cubicBezTo>
                  <a:cubicBezTo>
                    <a:pt x="42" y="1"/>
                    <a:pt x="43" y="1"/>
                    <a:pt x="44" y="1"/>
                  </a:cubicBezTo>
                  <a:cubicBezTo>
                    <a:pt x="45" y="0"/>
                    <a:pt x="45" y="0"/>
                    <a:pt x="45" y="1"/>
                  </a:cubicBezTo>
                  <a:cubicBezTo>
                    <a:pt x="46" y="1"/>
                    <a:pt x="46" y="1"/>
                    <a:pt x="47" y="0"/>
                  </a:cubicBezTo>
                  <a:cubicBezTo>
                    <a:pt x="47" y="0"/>
                    <a:pt x="47" y="0"/>
                    <a:pt x="47" y="0"/>
                  </a:cubicBezTo>
                  <a:cubicBezTo>
                    <a:pt x="47" y="0"/>
                    <a:pt x="47" y="0"/>
                    <a:pt x="47" y="1"/>
                  </a:cubicBezTo>
                  <a:cubicBezTo>
                    <a:pt x="47" y="1"/>
                    <a:pt x="47" y="1"/>
                    <a:pt x="47" y="1"/>
                  </a:cubicBezTo>
                  <a:cubicBezTo>
                    <a:pt x="47" y="1"/>
                    <a:pt x="46" y="1"/>
                    <a:pt x="46" y="1"/>
                  </a:cubicBezTo>
                  <a:cubicBezTo>
                    <a:pt x="46" y="2"/>
                    <a:pt x="45" y="2"/>
                    <a:pt x="44" y="2"/>
                  </a:cubicBezTo>
                  <a:cubicBezTo>
                    <a:pt x="44" y="2"/>
                    <a:pt x="43" y="2"/>
                    <a:pt x="43" y="2"/>
                  </a:cubicBezTo>
                  <a:cubicBezTo>
                    <a:pt x="42" y="2"/>
                    <a:pt x="42" y="2"/>
                    <a:pt x="42" y="2"/>
                  </a:cubicBezTo>
                  <a:cubicBezTo>
                    <a:pt x="42" y="2"/>
                    <a:pt x="42" y="2"/>
                    <a:pt x="43" y="2"/>
                  </a:cubicBezTo>
                  <a:cubicBezTo>
                    <a:pt x="43" y="2"/>
                    <a:pt x="43" y="3"/>
                    <a:pt x="43" y="3"/>
                  </a:cubicBezTo>
                  <a:cubicBezTo>
                    <a:pt x="42" y="3"/>
                    <a:pt x="41" y="3"/>
                    <a:pt x="40" y="3"/>
                  </a:cubicBezTo>
                  <a:cubicBezTo>
                    <a:pt x="39" y="3"/>
                    <a:pt x="38" y="3"/>
                    <a:pt x="37" y="4"/>
                  </a:cubicBezTo>
                  <a:cubicBezTo>
                    <a:pt x="37" y="4"/>
                    <a:pt x="36" y="4"/>
                    <a:pt x="36" y="4"/>
                  </a:cubicBezTo>
                  <a:cubicBezTo>
                    <a:pt x="36" y="4"/>
                    <a:pt x="36" y="4"/>
                    <a:pt x="36" y="4"/>
                  </a:cubicBezTo>
                  <a:cubicBezTo>
                    <a:pt x="35" y="4"/>
                    <a:pt x="35" y="4"/>
                    <a:pt x="34" y="4"/>
                  </a:cubicBezTo>
                  <a:cubicBezTo>
                    <a:pt x="34" y="4"/>
                    <a:pt x="33" y="5"/>
                    <a:pt x="32" y="5"/>
                  </a:cubicBezTo>
                  <a:cubicBezTo>
                    <a:pt x="32" y="5"/>
                    <a:pt x="32" y="5"/>
                    <a:pt x="31" y="5"/>
                  </a:cubicBezTo>
                  <a:cubicBezTo>
                    <a:pt x="31" y="5"/>
                    <a:pt x="30" y="5"/>
                    <a:pt x="30" y="5"/>
                  </a:cubicBezTo>
                  <a:cubicBezTo>
                    <a:pt x="29" y="5"/>
                    <a:pt x="28" y="5"/>
                    <a:pt x="27" y="6"/>
                  </a:cubicBezTo>
                  <a:cubicBezTo>
                    <a:pt x="26" y="6"/>
                    <a:pt x="26" y="6"/>
                    <a:pt x="26" y="6"/>
                  </a:cubicBezTo>
                  <a:cubicBezTo>
                    <a:pt x="25" y="5"/>
                    <a:pt x="24" y="6"/>
                    <a:pt x="23" y="6"/>
                  </a:cubicBezTo>
                  <a:cubicBezTo>
                    <a:pt x="21" y="6"/>
                    <a:pt x="20" y="6"/>
                    <a:pt x="19" y="6"/>
                  </a:cubicBezTo>
                  <a:cubicBezTo>
                    <a:pt x="18" y="6"/>
                    <a:pt x="17" y="6"/>
                    <a:pt x="16" y="6"/>
                  </a:cubicBezTo>
                  <a:cubicBezTo>
                    <a:pt x="16" y="6"/>
                    <a:pt x="16" y="6"/>
                    <a:pt x="16" y="7"/>
                  </a:cubicBezTo>
                  <a:cubicBezTo>
                    <a:pt x="16" y="7"/>
                    <a:pt x="15" y="7"/>
                    <a:pt x="15" y="7"/>
                  </a:cubicBezTo>
                  <a:cubicBezTo>
                    <a:pt x="15" y="7"/>
                    <a:pt x="15" y="7"/>
                    <a:pt x="15" y="7"/>
                  </a:cubicBezTo>
                  <a:cubicBezTo>
                    <a:pt x="15" y="6"/>
                    <a:pt x="15" y="6"/>
                    <a:pt x="16" y="6"/>
                  </a:cubicBezTo>
                  <a:cubicBezTo>
                    <a:pt x="16" y="6"/>
                    <a:pt x="16" y="6"/>
                    <a:pt x="16" y="6"/>
                  </a:cubicBezTo>
                  <a:cubicBezTo>
                    <a:pt x="16" y="6"/>
                    <a:pt x="16" y="6"/>
                    <a:pt x="16" y="6"/>
                  </a:cubicBezTo>
                  <a:cubicBezTo>
                    <a:pt x="16" y="6"/>
                    <a:pt x="16" y="6"/>
                    <a:pt x="16" y="6"/>
                  </a:cubicBezTo>
                  <a:close/>
                  <a:moveTo>
                    <a:pt x="23" y="2"/>
                  </a:moveTo>
                  <a:cubicBezTo>
                    <a:pt x="23" y="2"/>
                    <a:pt x="23" y="2"/>
                    <a:pt x="23" y="2"/>
                  </a:cubicBezTo>
                  <a:cubicBezTo>
                    <a:pt x="23" y="2"/>
                    <a:pt x="23" y="2"/>
                    <a:pt x="23" y="2"/>
                  </a:cubicBezTo>
                  <a:cubicBezTo>
                    <a:pt x="23" y="2"/>
                    <a:pt x="23" y="2"/>
                    <a:pt x="23" y="2"/>
                  </a:cubicBezTo>
                  <a:cubicBezTo>
                    <a:pt x="23" y="2"/>
                    <a:pt x="23" y="2"/>
                    <a:pt x="2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 name="Freeform 7"/>
            <p:cNvSpPr>
              <a:spLocks noEditPoints="1"/>
            </p:cNvSpPr>
            <p:nvPr/>
          </p:nvSpPr>
          <p:spPr bwMode="auto">
            <a:xfrm>
              <a:off x="2100263" y="1422400"/>
              <a:ext cx="452438" cy="46037"/>
            </a:xfrm>
            <a:custGeom>
              <a:avLst/>
              <a:gdLst>
                <a:gd name="T0" fmla="*/ 11 w 30"/>
                <a:gd name="T1" fmla="*/ 2 h 3"/>
                <a:gd name="T2" fmla="*/ 10 w 30"/>
                <a:gd name="T3" fmla="*/ 3 h 3"/>
                <a:gd name="T4" fmla="*/ 9 w 30"/>
                <a:gd name="T5" fmla="*/ 2 h 3"/>
                <a:gd name="T6" fmla="*/ 9 w 30"/>
                <a:gd name="T7" fmla="*/ 2 h 3"/>
                <a:gd name="T8" fmla="*/ 4 w 30"/>
                <a:gd name="T9" fmla="*/ 3 h 3"/>
                <a:gd name="T10" fmla="*/ 0 w 30"/>
                <a:gd name="T11" fmla="*/ 3 h 3"/>
                <a:gd name="T12" fmla="*/ 0 w 30"/>
                <a:gd name="T13" fmla="*/ 3 h 3"/>
                <a:gd name="T14" fmla="*/ 0 w 30"/>
                <a:gd name="T15" fmla="*/ 2 h 3"/>
                <a:gd name="T16" fmla="*/ 0 w 30"/>
                <a:gd name="T17" fmla="*/ 2 h 3"/>
                <a:gd name="T18" fmla="*/ 2 w 30"/>
                <a:gd name="T19" fmla="*/ 2 h 3"/>
                <a:gd name="T20" fmla="*/ 3 w 30"/>
                <a:gd name="T21" fmla="*/ 2 h 3"/>
                <a:gd name="T22" fmla="*/ 4 w 30"/>
                <a:gd name="T23" fmla="*/ 2 h 3"/>
                <a:gd name="T24" fmla="*/ 5 w 30"/>
                <a:gd name="T25" fmla="*/ 2 h 3"/>
                <a:gd name="T26" fmla="*/ 5 w 30"/>
                <a:gd name="T27" fmla="*/ 1 h 3"/>
                <a:gd name="T28" fmla="*/ 2 w 30"/>
                <a:gd name="T29" fmla="*/ 1 h 3"/>
                <a:gd name="T30" fmla="*/ 1 w 30"/>
                <a:gd name="T31" fmla="*/ 1 h 3"/>
                <a:gd name="T32" fmla="*/ 2 w 30"/>
                <a:gd name="T33" fmla="*/ 1 h 3"/>
                <a:gd name="T34" fmla="*/ 6 w 30"/>
                <a:gd name="T35" fmla="*/ 1 h 3"/>
                <a:gd name="T36" fmla="*/ 7 w 30"/>
                <a:gd name="T37" fmla="*/ 1 h 3"/>
                <a:gd name="T38" fmla="*/ 10 w 30"/>
                <a:gd name="T39" fmla="*/ 1 h 3"/>
                <a:gd name="T40" fmla="*/ 12 w 30"/>
                <a:gd name="T41" fmla="*/ 1 h 3"/>
                <a:gd name="T42" fmla="*/ 13 w 30"/>
                <a:gd name="T43" fmla="*/ 1 h 3"/>
                <a:gd name="T44" fmla="*/ 13 w 30"/>
                <a:gd name="T45" fmla="*/ 1 h 3"/>
                <a:gd name="T46" fmla="*/ 15 w 30"/>
                <a:gd name="T47" fmla="*/ 1 h 3"/>
                <a:gd name="T48" fmla="*/ 17 w 30"/>
                <a:gd name="T49" fmla="*/ 1 h 3"/>
                <a:gd name="T50" fmla="*/ 18 w 30"/>
                <a:gd name="T51" fmla="*/ 1 h 3"/>
                <a:gd name="T52" fmla="*/ 19 w 30"/>
                <a:gd name="T53" fmla="*/ 1 h 3"/>
                <a:gd name="T54" fmla="*/ 21 w 30"/>
                <a:gd name="T55" fmla="*/ 1 h 3"/>
                <a:gd name="T56" fmla="*/ 23 w 30"/>
                <a:gd name="T57" fmla="*/ 1 h 3"/>
                <a:gd name="T58" fmla="*/ 24 w 30"/>
                <a:gd name="T59" fmla="*/ 1 h 3"/>
                <a:gd name="T60" fmla="*/ 24 w 30"/>
                <a:gd name="T61" fmla="*/ 1 h 3"/>
                <a:gd name="T62" fmla="*/ 27 w 30"/>
                <a:gd name="T63" fmla="*/ 1 h 3"/>
                <a:gd name="T64" fmla="*/ 28 w 30"/>
                <a:gd name="T65" fmla="*/ 1 h 3"/>
                <a:gd name="T66" fmla="*/ 30 w 30"/>
                <a:gd name="T67" fmla="*/ 1 h 3"/>
                <a:gd name="T68" fmla="*/ 29 w 30"/>
                <a:gd name="T69" fmla="*/ 2 h 3"/>
                <a:gd name="T70" fmla="*/ 26 w 30"/>
                <a:gd name="T71" fmla="*/ 2 h 3"/>
                <a:gd name="T72" fmla="*/ 23 w 30"/>
                <a:gd name="T73" fmla="*/ 2 h 3"/>
                <a:gd name="T74" fmla="*/ 21 w 30"/>
                <a:gd name="T75" fmla="*/ 2 h 3"/>
                <a:gd name="T76" fmla="*/ 20 w 30"/>
                <a:gd name="T77" fmla="*/ 2 h 3"/>
                <a:gd name="T78" fmla="*/ 19 w 30"/>
                <a:gd name="T79" fmla="*/ 2 h 3"/>
                <a:gd name="T80" fmla="*/ 18 w 30"/>
                <a:gd name="T81" fmla="*/ 2 h 3"/>
                <a:gd name="T82" fmla="*/ 15 w 30"/>
                <a:gd name="T83" fmla="*/ 2 h 3"/>
                <a:gd name="T84" fmla="*/ 14 w 30"/>
                <a:gd name="T85" fmla="*/ 2 h 3"/>
                <a:gd name="T86" fmla="*/ 12 w 30"/>
                <a:gd name="T87" fmla="*/ 2 h 3"/>
                <a:gd name="T88" fmla="*/ 12 w 30"/>
                <a:gd name="T89" fmla="*/ 2 h 3"/>
                <a:gd name="T90" fmla="*/ 11 w 30"/>
                <a:gd name="T91" fmla="*/ 2 h 3"/>
                <a:gd name="T92" fmla="*/ 11 w 30"/>
                <a:gd name="T93" fmla="*/ 2 h 3"/>
                <a:gd name="T94" fmla="*/ 6 w 30"/>
                <a:gd name="T95" fmla="*/ 2 h 3"/>
                <a:gd name="T96" fmla="*/ 5 w 30"/>
                <a:gd name="T97" fmla="*/ 2 h 3"/>
                <a:gd name="T98" fmla="*/ 5 w 30"/>
                <a:gd name="T99" fmla="*/ 2 h 3"/>
                <a:gd name="T100" fmla="*/ 6 w 30"/>
                <a:gd name="T101" fmla="*/ 2 h 3"/>
                <a:gd name="T102" fmla="*/ 6 w 30"/>
                <a:gd name="T10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 h="3">
                  <a:moveTo>
                    <a:pt x="11" y="2"/>
                  </a:moveTo>
                  <a:cubicBezTo>
                    <a:pt x="11" y="2"/>
                    <a:pt x="10" y="2"/>
                    <a:pt x="10" y="3"/>
                  </a:cubicBezTo>
                  <a:cubicBezTo>
                    <a:pt x="10" y="3"/>
                    <a:pt x="9" y="3"/>
                    <a:pt x="9" y="2"/>
                  </a:cubicBezTo>
                  <a:cubicBezTo>
                    <a:pt x="9" y="2"/>
                    <a:pt x="9" y="2"/>
                    <a:pt x="9" y="2"/>
                  </a:cubicBezTo>
                  <a:cubicBezTo>
                    <a:pt x="7" y="3"/>
                    <a:pt x="5" y="3"/>
                    <a:pt x="4" y="3"/>
                  </a:cubicBezTo>
                  <a:cubicBezTo>
                    <a:pt x="2" y="3"/>
                    <a:pt x="1" y="3"/>
                    <a:pt x="0" y="3"/>
                  </a:cubicBezTo>
                  <a:cubicBezTo>
                    <a:pt x="0" y="3"/>
                    <a:pt x="0" y="3"/>
                    <a:pt x="0" y="3"/>
                  </a:cubicBezTo>
                  <a:cubicBezTo>
                    <a:pt x="0" y="3"/>
                    <a:pt x="0" y="3"/>
                    <a:pt x="0" y="2"/>
                  </a:cubicBezTo>
                  <a:cubicBezTo>
                    <a:pt x="0" y="2"/>
                    <a:pt x="0" y="2"/>
                    <a:pt x="0" y="2"/>
                  </a:cubicBezTo>
                  <a:cubicBezTo>
                    <a:pt x="1" y="3"/>
                    <a:pt x="1" y="2"/>
                    <a:pt x="2" y="2"/>
                  </a:cubicBezTo>
                  <a:cubicBezTo>
                    <a:pt x="2" y="2"/>
                    <a:pt x="2" y="2"/>
                    <a:pt x="3" y="2"/>
                  </a:cubicBezTo>
                  <a:cubicBezTo>
                    <a:pt x="3" y="2"/>
                    <a:pt x="4" y="2"/>
                    <a:pt x="4" y="2"/>
                  </a:cubicBezTo>
                  <a:cubicBezTo>
                    <a:pt x="5" y="2"/>
                    <a:pt x="5" y="2"/>
                    <a:pt x="5" y="2"/>
                  </a:cubicBezTo>
                  <a:cubicBezTo>
                    <a:pt x="5" y="2"/>
                    <a:pt x="5" y="2"/>
                    <a:pt x="5" y="1"/>
                  </a:cubicBezTo>
                  <a:cubicBezTo>
                    <a:pt x="4" y="1"/>
                    <a:pt x="3" y="1"/>
                    <a:pt x="2" y="1"/>
                  </a:cubicBezTo>
                  <a:cubicBezTo>
                    <a:pt x="2" y="1"/>
                    <a:pt x="1" y="1"/>
                    <a:pt x="1" y="1"/>
                  </a:cubicBezTo>
                  <a:cubicBezTo>
                    <a:pt x="1" y="1"/>
                    <a:pt x="2" y="1"/>
                    <a:pt x="2" y="1"/>
                  </a:cubicBezTo>
                  <a:cubicBezTo>
                    <a:pt x="3" y="1"/>
                    <a:pt x="4" y="1"/>
                    <a:pt x="6" y="1"/>
                  </a:cubicBezTo>
                  <a:cubicBezTo>
                    <a:pt x="6" y="1"/>
                    <a:pt x="7" y="1"/>
                    <a:pt x="7" y="1"/>
                  </a:cubicBezTo>
                  <a:cubicBezTo>
                    <a:pt x="8" y="1"/>
                    <a:pt x="9" y="1"/>
                    <a:pt x="10" y="1"/>
                  </a:cubicBezTo>
                  <a:cubicBezTo>
                    <a:pt x="10" y="1"/>
                    <a:pt x="11" y="1"/>
                    <a:pt x="12" y="1"/>
                  </a:cubicBezTo>
                  <a:cubicBezTo>
                    <a:pt x="12" y="1"/>
                    <a:pt x="12" y="1"/>
                    <a:pt x="13" y="1"/>
                  </a:cubicBezTo>
                  <a:cubicBezTo>
                    <a:pt x="13" y="1"/>
                    <a:pt x="13" y="1"/>
                    <a:pt x="13" y="1"/>
                  </a:cubicBezTo>
                  <a:cubicBezTo>
                    <a:pt x="14" y="1"/>
                    <a:pt x="15" y="0"/>
                    <a:pt x="15" y="1"/>
                  </a:cubicBezTo>
                  <a:cubicBezTo>
                    <a:pt x="16" y="1"/>
                    <a:pt x="17" y="1"/>
                    <a:pt x="17" y="1"/>
                  </a:cubicBezTo>
                  <a:cubicBezTo>
                    <a:pt x="18" y="1"/>
                    <a:pt x="18" y="1"/>
                    <a:pt x="18" y="1"/>
                  </a:cubicBezTo>
                  <a:cubicBezTo>
                    <a:pt x="19" y="0"/>
                    <a:pt x="19" y="0"/>
                    <a:pt x="19" y="1"/>
                  </a:cubicBezTo>
                  <a:cubicBezTo>
                    <a:pt x="20" y="1"/>
                    <a:pt x="20" y="1"/>
                    <a:pt x="21" y="1"/>
                  </a:cubicBezTo>
                  <a:cubicBezTo>
                    <a:pt x="21" y="0"/>
                    <a:pt x="22" y="1"/>
                    <a:pt x="23" y="1"/>
                  </a:cubicBezTo>
                  <a:cubicBezTo>
                    <a:pt x="23" y="1"/>
                    <a:pt x="23" y="1"/>
                    <a:pt x="24" y="1"/>
                  </a:cubicBezTo>
                  <a:cubicBezTo>
                    <a:pt x="24" y="0"/>
                    <a:pt x="24" y="1"/>
                    <a:pt x="24" y="1"/>
                  </a:cubicBezTo>
                  <a:cubicBezTo>
                    <a:pt x="25" y="1"/>
                    <a:pt x="26" y="1"/>
                    <a:pt x="27" y="1"/>
                  </a:cubicBezTo>
                  <a:cubicBezTo>
                    <a:pt x="27" y="1"/>
                    <a:pt x="27" y="1"/>
                    <a:pt x="28" y="1"/>
                  </a:cubicBezTo>
                  <a:cubicBezTo>
                    <a:pt x="28" y="1"/>
                    <a:pt x="29" y="1"/>
                    <a:pt x="30" y="1"/>
                  </a:cubicBezTo>
                  <a:cubicBezTo>
                    <a:pt x="30" y="2"/>
                    <a:pt x="30" y="2"/>
                    <a:pt x="29" y="2"/>
                  </a:cubicBezTo>
                  <a:cubicBezTo>
                    <a:pt x="28" y="2"/>
                    <a:pt x="27" y="2"/>
                    <a:pt x="26" y="2"/>
                  </a:cubicBezTo>
                  <a:cubicBezTo>
                    <a:pt x="25" y="2"/>
                    <a:pt x="24" y="2"/>
                    <a:pt x="23" y="2"/>
                  </a:cubicBezTo>
                  <a:cubicBezTo>
                    <a:pt x="23" y="2"/>
                    <a:pt x="22" y="2"/>
                    <a:pt x="21" y="2"/>
                  </a:cubicBezTo>
                  <a:cubicBezTo>
                    <a:pt x="21" y="2"/>
                    <a:pt x="21" y="2"/>
                    <a:pt x="20" y="2"/>
                  </a:cubicBezTo>
                  <a:cubicBezTo>
                    <a:pt x="20" y="2"/>
                    <a:pt x="19" y="1"/>
                    <a:pt x="19" y="2"/>
                  </a:cubicBezTo>
                  <a:cubicBezTo>
                    <a:pt x="19" y="2"/>
                    <a:pt x="18" y="2"/>
                    <a:pt x="18" y="2"/>
                  </a:cubicBezTo>
                  <a:cubicBezTo>
                    <a:pt x="17" y="2"/>
                    <a:pt x="16" y="2"/>
                    <a:pt x="15" y="2"/>
                  </a:cubicBezTo>
                  <a:cubicBezTo>
                    <a:pt x="14" y="2"/>
                    <a:pt x="14" y="2"/>
                    <a:pt x="14" y="2"/>
                  </a:cubicBezTo>
                  <a:cubicBezTo>
                    <a:pt x="13" y="2"/>
                    <a:pt x="13" y="2"/>
                    <a:pt x="12" y="2"/>
                  </a:cubicBezTo>
                  <a:cubicBezTo>
                    <a:pt x="12" y="2"/>
                    <a:pt x="12" y="2"/>
                    <a:pt x="12" y="2"/>
                  </a:cubicBezTo>
                  <a:cubicBezTo>
                    <a:pt x="12" y="2"/>
                    <a:pt x="11" y="2"/>
                    <a:pt x="11" y="2"/>
                  </a:cubicBezTo>
                  <a:cubicBezTo>
                    <a:pt x="11" y="2"/>
                    <a:pt x="11" y="2"/>
                    <a:pt x="11" y="2"/>
                  </a:cubicBezTo>
                  <a:close/>
                  <a:moveTo>
                    <a:pt x="6" y="2"/>
                  </a:moveTo>
                  <a:cubicBezTo>
                    <a:pt x="6" y="2"/>
                    <a:pt x="5" y="2"/>
                    <a:pt x="5" y="2"/>
                  </a:cubicBezTo>
                  <a:cubicBezTo>
                    <a:pt x="5" y="2"/>
                    <a:pt x="5" y="2"/>
                    <a:pt x="5" y="2"/>
                  </a:cubicBezTo>
                  <a:cubicBezTo>
                    <a:pt x="5" y="2"/>
                    <a:pt x="6" y="2"/>
                    <a:pt x="6" y="2"/>
                  </a:cubicBezTo>
                  <a:cubicBezTo>
                    <a:pt x="6" y="2"/>
                    <a:pt x="6" y="2"/>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 name="Freeform 8"/>
            <p:cNvSpPr/>
            <p:nvPr/>
          </p:nvSpPr>
          <p:spPr bwMode="auto">
            <a:xfrm>
              <a:off x="579438" y="1036638"/>
              <a:ext cx="227013" cy="76200"/>
            </a:xfrm>
            <a:custGeom>
              <a:avLst/>
              <a:gdLst>
                <a:gd name="T0" fmla="*/ 13 w 15"/>
                <a:gd name="T1" fmla="*/ 1 h 5"/>
                <a:gd name="T2" fmla="*/ 10 w 15"/>
                <a:gd name="T3" fmla="*/ 2 h 5"/>
                <a:gd name="T4" fmla="*/ 8 w 15"/>
                <a:gd name="T5" fmla="*/ 3 h 5"/>
                <a:gd name="T6" fmla="*/ 8 w 15"/>
                <a:gd name="T7" fmla="*/ 3 h 5"/>
                <a:gd name="T8" fmla="*/ 9 w 15"/>
                <a:gd name="T9" fmla="*/ 4 h 5"/>
                <a:gd name="T10" fmla="*/ 9 w 15"/>
                <a:gd name="T11" fmla="*/ 4 h 5"/>
                <a:gd name="T12" fmla="*/ 11 w 15"/>
                <a:gd name="T13" fmla="*/ 3 h 5"/>
                <a:gd name="T14" fmla="*/ 14 w 15"/>
                <a:gd name="T15" fmla="*/ 2 h 5"/>
                <a:gd name="T16" fmla="*/ 15 w 15"/>
                <a:gd name="T17" fmla="*/ 2 h 5"/>
                <a:gd name="T18" fmla="*/ 14 w 15"/>
                <a:gd name="T19" fmla="*/ 2 h 5"/>
                <a:gd name="T20" fmla="*/ 14 w 15"/>
                <a:gd name="T21" fmla="*/ 3 h 5"/>
                <a:gd name="T22" fmla="*/ 11 w 15"/>
                <a:gd name="T23" fmla="*/ 3 h 5"/>
                <a:gd name="T24" fmla="*/ 10 w 15"/>
                <a:gd name="T25" fmla="*/ 4 h 5"/>
                <a:gd name="T26" fmla="*/ 8 w 15"/>
                <a:gd name="T27" fmla="*/ 5 h 5"/>
                <a:gd name="T28" fmla="*/ 7 w 15"/>
                <a:gd name="T29" fmla="*/ 4 h 5"/>
                <a:gd name="T30" fmla="*/ 6 w 15"/>
                <a:gd name="T31" fmla="*/ 4 h 5"/>
                <a:gd name="T32" fmla="*/ 0 w 15"/>
                <a:gd name="T33" fmla="*/ 5 h 5"/>
                <a:gd name="T34" fmla="*/ 0 w 15"/>
                <a:gd name="T35" fmla="*/ 5 h 5"/>
                <a:gd name="T36" fmla="*/ 0 w 15"/>
                <a:gd name="T37" fmla="*/ 5 h 5"/>
                <a:gd name="T38" fmla="*/ 0 w 15"/>
                <a:gd name="T39" fmla="*/ 5 h 5"/>
                <a:gd name="T40" fmla="*/ 2 w 15"/>
                <a:gd name="T41" fmla="*/ 5 h 5"/>
                <a:gd name="T42" fmla="*/ 3 w 15"/>
                <a:gd name="T43" fmla="*/ 4 h 5"/>
                <a:gd name="T44" fmla="*/ 5 w 15"/>
                <a:gd name="T45" fmla="*/ 4 h 5"/>
                <a:gd name="T46" fmla="*/ 6 w 15"/>
                <a:gd name="T47" fmla="*/ 3 h 5"/>
                <a:gd name="T48" fmla="*/ 5 w 15"/>
                <a:gd name="T49" fmla="*/ 3 h 5"/>
                <a:gd name="T50" fmla="*/ 4 w 15"/>
                <a:gd name="T51" fmla="*/ 3 h 5"/>
                <a:gd name="T52" fmla="*/ 5 w 15"/>
                <a:gd name="T53" fmla="*/ 2 h 5"/>
                <a:gd name="T54" fmla="*/ 6 w 15"/>
                <a:gd name="T55" fmla="*/ 1 h 5"/>
                <a:gd name="T56" fmla="*/ 6 w 15"/>
                <a:gd name="T57" fmla="*/ 2 h 5"/>
                <a:gd name="T58" fmla="*/ 7 w 15"/>
                <a:gd name="T59" fmla="*/ 2 h 5"/>
                <a:gd name="T60" fmla="*/ 8 w 15"/>
                <a:gd name="T61" fmla="*/ 1 h 5"/>
                <a:gd name="T62" fmla="*/ 9 w 15"/>
                <a:gd name="T63" fmla="*/ 1 h 5"/>
                <a:gd name="T64" fmla="*/ 9 w 15"/>
                <a:gd name="T65" fmla="*/ 2 h 5"/>
                <a:gd name="T66" fmla="*/ 10 w 15"/>
                <a:gd name="T67" fmla="*/ 1 h 5"/>
                <a:gd name="T68" fmla="*/ 13 w 15"/>
                <a:gd name="T6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 h="5">
                  <a:moveTo>
                    <a:pt x="13" y="1"/>
                  </a:moveTo>
                  <a:cubicBezTo>
                    <a:pt x="12" y="1"/>
                    <a:pt x="11" y="1"/>
                    <a:pt x="10" y="2"/>
                  </a:cubicBezTo>
                  <a:cubicBezTo>
                    <a:pt x="10" y="2"/>
                    <a:pt x="9" y="3"/>
                    <a:pt x="8" y="3"/>
                  </a:cubicBezTo>
                  <a:cubicBezTo>
                    <a:pt x="8" y="3"/>
                    <a:pt x="8" y="3"/>
                    <a:pt x="8" y="3"/>
                  </a:cubicBezTo>
                  <a:cubicBezTo>
                    <a:pt x="9" y="3"/>
                    <a:pt x="9" y="4"/>
                    <a:pt x="9" y="4"/>
                  </a:cubicBezTo>
                  <a:cubicBezTo>
                    <a:pt x="9" y="4"/>
                    <a:pt x="9" y="4"/>
                    <a:pt x="9" y="4"/>
                  </a:cubicBezTo>
                  <a:cubicBezTo>
                    <a:pt x="10" y="4"/>
                    <a:pt x="11" y="3"/>
                    <a:pt x="11" y="3"/>
                  </a:cubicBezTo>
                  <a:cubicBezTo>
                    <a:pt x="12" y="2"/>
                    <a:pt x="13" y="2"/>
                    <a:pt x="14" y="2"/>
                  </a:cubicBezTo>
                  <a:cubicBezTo>
                    <a:pt x="14" y="2"/>
                    <a:pt x="15" y="2"/>
                    <a:pt x="15" y="2"/>
                  </a:cubicBezTo>
                  <a:cubicBezTo>
                    <a:pt x="15" y="2"/>
                    <a:pt x="14" y="2"/>
                    <a:pt x="14" y="2"/>
                  </a:cubicBezTo>
                  <a:cubicBezTo>
                    <a:pt x="14" y="3"/>
                    <a:pt x="14" y="3"/>
                    <a:pt x="14" y="3"/>
                  </a:cubicBezTo>
                  <a:cubicBezTo>
                    <a:pt x="13" y="2"/>
                    <a:pt x="12" y="2"/>
                    <a:pt x="11" y="3"/>
                  </a:cubicBezTo>
                  <a:cubicBezTo>
                    <a:pt x="11" y="4"/>
                    <a:pt x="10" y="4"/>
                    <a:pt x="10" y="4"/>
                  </a:cubicBezTo>
                  <a:cubicBezTo>
                    <a:pt x="9" y="4"/>
                    <a:pt x="9" y="4"/>
                    <a:pt x="8" y="5"/>
                  </a:cubicBezTo>
                  <a:cubicBezTo>
                    <a:pt x="8" y="5"/>
                    <a:pt x="7" y="5"/>
                    <a:pt x="7" y="4"/>
                  </a:cubicBezTo>
                  <a:cubicBezTo>
                    <a:pt x="7" y="4"/>
                    <a:pt x="6" y="4"/>
                    <a:pt x="6" y="4"/>
                  </a:cubicBezTo>
                  <a:cubicBezTo>
                    <a:pt x="4" y="4"/>
                    <a:pt x="2" y="5"/>
                    <a:pt x="0" y="5"/>
                  </a:cubicBezTo>
                  <a:cubicBezTo>
                    <a:pt x="0" y="5"/>
                    <a:pt x="0" y="5"/>
                    <a:pt x="0" y="5"/>
                  </a:cubicBezTo>
                  <a:cubicBezTo>
                    <a:pt x="0" y="5"/>
                    <a:pt x="0" y="5"/>
                    <a:pt x="0" y="5"/>
                  </a:cubicBezTo>
                  <a:cubicBezTo>
                    <a:pt x="0" y="5"/>
                    <a:pt x="0" y="5"/>
                    <a:pt x="0" y="5"/>
                  </a:cubicBezTo>
                  <a:cubicBezTo>
                    <a:pt x="0" y="5"/>
                    <a:pt x="1" y="5"/>
                    <a:pt x="2" y="5"/>
                  </a:cubicBezTo>
                  <a:cubicBezTo>
                    <a:pt x="2" y="4"/>
                    <a:pt x="3" y="4"/>
                    <a:pt x="3" y="4"/>
                  </a:cubicBezTo>
                  <a:cubicBezTo>
                    <a:pt x="4" y="4"/>
                    <a:pt x="4" y="4"/>
                    <a:pt x="5" y="4"/>
                  </a:cubicBezTo>
                  <a:cubicBezTo>
                    <a:pt x="5" y="4"/>
                    <a:pt x="6" y="4"/>
                    <a:pt x="6" y="3"/>
                  </a:cubicBezTo>
                  <a:cubicBezTo>
                    <a:pt x="6" y="3"/>
                    <a:pt x="5" y="3"/>
                    <a:pt x="5" y="3"/>
                  </a:cubicBezTo>
                  <a:cubicBezTo>
                    <a:pt x="5" y="3"/>
                    <a:pt x="4" y="3"/>
                    <a:pt x="4" y="3"/>
                  </a:cubicBezTo>
                  <a:cubicBezTo>
                    <a:pt x="4" y="2"/>
                    <a:pt x="5" y="2"/>
                    <a:pt x="5" y="2"/>
                  </a:cubicBezTo>
                  <a:cubicBezTo>
                    <a:pt x="5" y="2"/>
                    <a:pt x="5" y="2"/>
                    <a:pt x="6" y="1"/>
                  </a:cubicBezTo>
                  <a:cubicBezTo>
                    <a:pt x="6" y="1"/>
                    <a:pt x="6" y="1"/>
                    <a:pt x="6" y="2"/>
                  </a:cubicBezTo>
                  <a:cubicBezTo>
                    <a:pt x="6" y="2"/>
                    <a:pt x="7" y="2"/>
                    <a:pt x="7" y="2"/>
                  </a:cubicBezTo>
                  <a:cubicBezTo>
                    <a:pt x="7" y="2"/>
                    <a:pt x="8" y="2"/>
                    <a:pt x="8" y="1"/>
                  </a:cubicBezTo>
                  <a:cubicBezTo>
                    <a:pt x="8" y="1"/>
                    <a:pt x="9" y="1"/>
                    <a:pt x="9" y="1"/>
                  </a:cubicBezTo>
                  <a:cubicBezTo>
                    <a:pt x="9" y="2"/>
                    <a:pt x="9" y="2"/>
                    <a:pt x="9" y="2"/>
                  </a:cubicBezTo>
                  <a:cubicBezTo>
                    <a:pt x="10" y="2"/>
                    <a:pt x="10" y="1"/>
                    <a:pt x="10" y="1"/>
                  </a:cubicBezTo>
                  <a:cubicBezTo>
                    <a:pt x="11" y="0"/>
                    <a:pt x="12" y="1"/>
                    <a:pt x="1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 name="Freeform 9"/>
            <p:cNvSpPr/>
            <p:nvPr/>
          </p:nvSpPr>
          <p:spPr bwMode="auto">
            <a:xfrm>
              <a:off x="2898775" y="1484313"/>
              <a:ext cx="106363" cy="61912"/>
            </a:xfrm>
            <a:custGeom>
              <a:avLst/>
              <a:gdLst>
                <a:gd name="T0" fmla="*/ 4 w 7"/>
                <a:gd name="T1" fmla="*/ 1 h 4"/>
                <a:gd name="T2" fmla="*/ 5 w 7"/>
                <a:gd name="T3" fmla="*/ 2 h 4"/>
                <a:gd name="T4" fmla="*/ 5 w 7"/>
                <a:gd name="T5" fmla="*/ 2 h 4"/>
                <a:gd name="T6" fmla="*/ 6 w 7"/>
                <a:gd name="T7" fmla="*/ 3 h 4"/>
                <a:gd name="T8" fmla="*/ 5 w 7"/>
                <a:gd name="T9" fmla="*/ 3 h 4"/>
                <a:gd name="T10" fmla="*/ 4 w 7"/>
                <a:gd name="T11" fmla="*/ 3 h 4"/>
                <a:gd name="T12" fmla="*/ 4 w 7"/>
                <a:gd name="T13" fmla="*/ 3 h 4"/>
                <a:gd name="T14" fmla="*/ 2 w 7"/>
                <a:gd name="T15" fmla="*/ 3 h 4"/>
                <a:gd name="T16" fmla="*/ 1 w 7"/>
                <a:gd name="T17" fmla="*/ 3 h 4"/>
                <a:gd name="T18" fmla="*/ 0 w 7"/>
                <a:gd name="T19" fmla="*/ 3 h 4"/>
                <a:gd name="T20" fmla="*/ 0 w 7"/>
                <a:gd name="T21" fmla="*/ 2 h 4"/>
                <a:gd name="T22" fmla="*/ 0 w 7"/>
                <a:gd name="T23" fmla="*/ 2 h 4"/>
                <a:gd name="T24" fmla="*/ 3 w 7"/>
                <a:gd name="T25" fmla="*/ 2 h 4"/>
                <a:gd name="T26" fmla="*/ 3 w 7"/>
                <a:gd name="T27" fmla="*/ 2 h 4"/>
                <a:gd name="T28" fmla="*/ 3 w 7"/>
                <a:gd name="T29" fmla="*/ 1 h 4"/>
                <a:gd name="T30" fmla="*/ 3 w 7"/>
                <a:gd name="T31" fmla="*/ 1 h 4"/>
                <a:gd name="T32" fmla="*/ 5 w 7"/>
                <a:gd name="T33" fmla="*/ 1 h 4"/>
                <a:gd name="T34" fmla="*/ 6 w 7"/>
                <a:gd name="T35" fmla="*/ 1 h 4"/>
                <a:gd name="T36" fmla="*/ 6 w 7"/>
                <a:gd name="T37" fmla="*/ 2 h 4"/>
                <a:gd name="T38" fmla="*/ 6 w 7"/>
                <a:gd name="T39" fmla="*/ 2 h 4"/>
                <a:gd name="T40" fmla="*/ 5 w 7"/>
                <a:gd name="T41" fmla="*/ 1 h 4"/>
                <a:gd name="T42" fmla="*/ 4 w 7"/>
                <a:gd name="T4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4">
                  <a:moveTo>
                    <a:pt x="4" y="1"/>
                  </a:moveTo>
                  <a:cubicBezTo>
                    <a:pt x="4" y="1"/>
                    <a:pt x="4" y="2"/>
                    <a:pt x="5" y="2"/>
                  </a:cubicBezTo>
                  <a:cubicBezTo>
                    <a:pt x="5" y="2"/>
                    <a:pt x="5" y="2"/>
                    <a:pt x="5" y="2"/>
                  </a:cubicBezTo>
                  <a:cubicBezTo>
                    <a:pt x="6" y="2"/>
                    <a:pt x="6" y="3"/>
                    <a:pt x="6" y="3"/>
                  </a:cubicBezTo>
                  <a:cubicBezTo>
                    <a:pt x="6" y="3"/>
                    <a:pt x="6" y="3"/>
                    <a:pt x="5" y="3"/>
                  </a:cubicBezTo>
                  <a:cubicBezTo>
                    <a:pt x="5" y="3"/>
                    <a:pt x="5" y="3"/>
                    <a:pt x="4" y="3"/>
                  </a:cubicBezTo>
                  <a:cubicBezTo>
                    <a:pt x="4" y="3"/>
                    <a:pt x="4" y="3"/>
                    <a:pt x="4" y="3"/>
                  </a:cubicBezTo>
                  <a:cubicBezTo>
                    <a:pt x="3" y="4"/>
                    <a:pt x="3" y="3"/>
                    <a:pt x="2" y="3"/>
                  </a:cubicBezTo>
                  <a:cubicBezTo>
                    <a:pt x="2" y="3"/>
                    <a:pt x="2" y="3"/>
                    <a:pt x="1" y="3"/>
                  </a:cubicBezTo>
                  <a:cubicBezTo>
                    <a:pt x="1" y="3"/>
                    <a:pt x="0" y="3"/>
                    <a:pt x="0" y="3"/>
                  </a:cubicBezTo>
                  <a:cubicBezTo>
                    <a:pt x="0" y="2"/>
                    <a:pt x="0" y="2"/>
                    <a:pt x="0" y="2"/>
                  </a:cubicBezTo>
                  <a:cubicBezTo>
                    <a:pt x="0" y="2"/>
                    <a:pt x="0" y="2"/>
                    <a:pt x="0" y="2"/>
                  </a:cubicBezTo>
                  <a:cubicBezTo>
                    <a:pt x="1" y="2"/>
                    <a:pt x="2" y="2"/>
                    <a:pt x="3" y="2"/>
                  </a:cubicBezTo>
                  <a:cubicBezTo>
                    <a:pt x="3" y="2"/>
                    <a:pt x="3" y="2"/>
                    <a:pt x="3" y="2"/>
                  </a:cubicBezTo>
                  <a:cubicBezTo>
                    <a:pt x="4" y="1"/>
                    <a:pt x="3" y="1"/>
                    <a:pt x="3" y="1"/>
                  </a:cubicBezTo>
                  <a:cubicBezTo>
                    <a:pt x="3" y="1"/>
                    <a:pt x="3" y="1"/>
                    <a:pt x="3" y="1"/>
                  </a:cubicBezTo>
                  <a:cubicBezTo>
                    <a:pt x="4" y="0"/>
                    <a:pt x="4" y="0"/>
                    <a:pt x="5" y="1"/>
                  </a:cubicBezTo>
                  <a:cubicBezTo>
                    <a:pt x="6" y="1"/>
                    <a:pt x="6" y="1"/>
                    <a:pt x="6" y="1"/>
                  </a:cubicBezTo>
                  <a:cubicBezTo>
                    <a:pt x="6" y="1"/>
                    <a:pt x="7" y="2"/>
                    <a:pt x="6" y="2"/>
                  </a:cubicBezTo>
                  <a:cubicBezTo>
                    <a:pt x="6" y="2"/>
                    <a:pt x="6" y="2"/>
                    <a:pt x="6" y="2"/>
                  </a:cubicBezTo>
                  <a:cubicBezTo>
                    <a:pt x="5" y="2"/>
                    <a:pt x="5" y="2"/>
                    <a:pt x="5" y="1"/>
                  </a:cubicBezTo>
                  <a:cubicBezTo>
                    <a:pt x="4" y="1"/>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 name="Freeform 10"/>
            <p:cNvSpPr/>
            <p:nvPr/>
          </p:nvSpPr>
          <p:spPr bwMode="auto">
            <a:xfrm>
              <a:off x="881063" y="1592263"/>
              <a:ext cx="120650" cy="30162"/>
            </a:xfrm>
            <a:custGeom>
              <a:avLst/>
              <a:gdLst>
                <a:gd name="T0" fmla="*/ 0 w 8"/>
                <a:gd name="T1" fmla="*/ 2 h 2"/>
                <a:gd name="T2" fmla="*/ 2 w 8"/>
                <a:gd name="T3" fmla="*/ 1 h 2"/>
                <a:gd name="T4" fmla="*/ 7 w 8"/>
                <a:gd name="T5" fmla="*/ 0 h 2"/>
                <a:gd name="T6" fmla="*/ 8 w 8"/>
                <a:gd name="T7" fmla="*/ 0 h 2"/>
                <a:gd name="T8" fmla="*/ 7 w 8"/>
                <a:gd name="T9" fmla="*/ 1 h 2"/>
                <a:gd name="T10" fmla="*/ 6 w 8"/>
                <a:gd name="T11" fmla="*/ 1 h 2"/>
                <a:gd name="T12" fmla="*/ 4 w 8"/>
                <a:gd name="T13" fmla="*/ 2 h 2"/>
                <a:gd name="T14" fmla="*/ 4 w 8"/>
                <a:gd name="T15" fmla="*/ 2 h 2"/>
                <a:gd name="T16" fmla="*/ 3 w 8"/>
                <a:gd name="T17" fmla="*/ 2 h 2"/>
                <a:gd name="T18" fmla="*/ 0 w 8"/>
                <a:gd name="T19" fmla="*/ 2 h 2"/>
                <a:gd name="T20" fmla="*/ 0 w 8"/>
                <a:gd name="T21" fmla="*/ 2 h 2"/>
                <a:gd name="T22" fmla="*/ 0 w 8"/>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
                  <a:moveTo>
                    <a:pt x="0" y="2"/>
                  </a:moveTo>
                  <a:cubicBezTo>
                    <a:pt x="1" y="1"/>
                    <a:pt x="1" y="1"/>
                    <a:pt x="2" y="1"/>
                  </a:cubicBezTo>
                  <a:cubicBezTo>
                    <a:pt x="3" y="1"/>
                    <a:pt x="5" y="1"/>
                    <a:pt x="7" y="0"/>
                  </a:cubicBezTo>
                  <a:cubicBezTo>
                    <a:pt x="7" y="0"/>
                    <a:pt x="8" y="0"/>
                    <a:pt x="8" y="0"/>
                  </a:cubicBezTo>
                  <a:cubicBezTo>
                    <a:pt x="8" y="0"/>
                    <a:pt x="8" y="0"/>
                    <a:pt x="7" y="1"/>
                  </a:cubicBezTo>
                  <a:cubicBezTo>
                    <a:pt x="7" y="1"/>
                    <a:pt x="6" y="1"/>
                    <a:pt x="6" y="1"/>
                  </a:cubicBezTo>
                  <a:cubicBezTo>
                    <a:pt x="5" y="1"/>
                    <a:pt x="5" y="2"/>
                    <a:pt x="4" y="2"/>
                  </a:cubicBezTo>
                  <a:cubicBezTo>
                    <a:pt x="4" y="2"/>
                    <a:pt x="4" y="2"/>
                    <a:pt x="4" y="2"/>
                  </a:cubicBezTo>
                  <a:cubicBezTo>
                    <a:pt x="3" y="2"/>
                    <a:pt x="3" y="2"/>
                    <a:pt x="3" y="2"/>
                  </a:cubicBezTo>
                  <a:cubicBezTo>
                    <a:pt x="2" y="2"/>
                    <a:pt x="1"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 name="Freeform 11"/>
            <p:cNvSpPr/>
            <p:nvPr/>
          </p:nvSpPr>
          <p:spPr bwMode="auto">
            <a:xfrm>
              <a:off x="850900" y="774700"/>
              <a:ext cx="166688" cy="30162"/>
            </a:xfrm>
            <a:custGeom>
              <a:avLst/>
              <a:gdLst>
                <a:gd name="T0" fmla="*/ 0 w 11"/>
                <a:gd name="T1" fmla="*/ 2 h 2"/>
                <a:gd name="T2" fmla="*/ 2 w 11"/>
                <a:gd name="T3" fmla="*/ 2 h 2"/>
                <a:gd name="T4" fmla="*/ 8 w 11"/>
                <a:gd name="T5" fmla="*/ 1 h 2"/>
                <a:gd name="T6" fmla="*/ 10 w 11"/>
                <a:gd name="T7" fmla="*/ 0 h 2"/>
                <a:gd name="T8" fmla="*/ 11 w 11"/>
                <a:gd name="T9" fmla="*/ 1 h 2"/>
                <a:gd name="T10" fmla="*/ 10 w 11"/>
                <a:gd name="T11" fmla="*/ 1 h 2"/>
                <a:gd name="T12" fmla="*/ 7 w 11"/>
                <a:gd name="T13" fmla="*/ 1 h 2"/>
                <a:gd name="T14" fmla="*/ 6 w 11"/>
                <a:gd name="T15" fmla="*/ 2 h 2"/>
                <a:gd name="T16" fmla="*/ 4 w 11"/>
                <a:gd name="T17" fmla="*/ 2 h 2"/>
                <a:gd name="T18" fmla="*/ 2 w 11"/>
                <a:gd name="T19" fmla="*/ 2 h 2"/>
                <a:gd name="T20" fmla="*/ 0 w 11"/>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
                  <a:moveTo>
                    <a:pt x="0" y="2"/>
                  </a:moveTo>
                  <a:cubicBezTo>
                    <a:pt x="1" y="2"/>
                    <a:pt x="1" y="2"/>
                    <a:pt x="2" y="2"/>
                  </a:cubicBezTo>
                  <a:cubicBezTo>
                    <a:pt x="4" y="1"/>
                    <a:pt x="6" y="1"/>
                    <a:pt x="8" y="1"/>
                  </a:cubicBezTo>
                  <a:cubicBezTo>
                    <a:pt x="9" y="0"/>
                    <a:pt x="10" y="0"/>
                    <a:pt x="10" y="0"/>
                  </a:cubicBezTo>
                  <a:cubicBezTo>
                    <a:pt x="10" y="0"/>
                    <a:pt x="10" y="1"/>
                    <a:pt x="11" y="1"/>
                  </a:cubicBezTo>
                  <a:cubicBezTo>
                    <a:pt x="11" y="1"/>
                    <a:pt x="10" y="1"/>
                    <a:pt x="10" y="1"/>
                  </a:cubicBezTo>
                  <a:cubicBezTo>
                    <a:pt x="9" y="1"/>
                    <a:pt x="8" y="1"/>
                    <a:pt x="7" y="1"/>
                  </a:cubicBezTo>
                  <a:cubicBezTo>
                    <a:pt x="7" y="1"/>
                    <a:pt x="6" y="2"/>
                    <a:pt x="6" y="2"/>
                  </a:cubicBezTo>
                  <a:cubicBezTo>
                    <a:pt x="5" y="1"/>
                    <a:pt x="5" y="2"/>
                    <a:pt x="4" y="2"/>
                  </a:cubicBezTo>
                  <a:cubicBezTo>
                    <a:pt x="4" y="2"/>
                    <a:pt x="3" y="2"/>
                    <a:pt x="2" y="2"/>
                  </a:cubicBezTo>
                  <a:cubicBezTo>
                    <a:pt x="2"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 name="Freeform 12"/>
            <p:cNvSpPr/>
            <p:nvPr/>
          </p:nvSpPr>
          <p:spPr bwMode="auto">
            <a:xfrm>
              <a:off x="2552700" y="558801"/>
              <a:ext cx="74613" cy="30162"/>
            </a:xfrm>
            <a:custGeom>
              <a:avLst/>
              <a:gdLst>
                <a:gd name="T0" fmla="*/ 3 w 5"/>
                <a:gd name="T1" fmla="*/ 1 h 2"/>
                <a:gd name="T2" fmla="*/ 2 w 5"/>
                <a:gd name="T3" fmla="*/ 1 h 2"/>
                <a:gd name="T4" fmla="*/ 0 w 5"/>
                <a:gd name="T5" fmla="*/ 1 h 2"/>
                <a:gd name="T6" fmla="*/ 0 w 5"/>
                <a:gd name="T7" fmla="*/ 1 h 2"/>
                <a:gd name="T8" fmla="*/ 0 w 5"/>
                <a:gd name="T9" fmla="*/ 0 h 2"/>
                <a:gd name="T10" fmla="*/ 3 w 5"/>
                <a:gd name="T11" fmla="*/ 0 h 2"/>
                <a:gd name="T12" fmla="*/ 5 w 5"/>
                <a:gd name="T13" fmla="*/ 1 h 2"/>
                <a:gd name="T14" fmla="*/ 5 w 5"/>
                <a:gd name="T15" fmla="*/ 1 h 2"/>
                <a:gd name="T16" fmla="*/ 4 w 5"/>
                <a:gd name="T17" fmla="*/ 2 h 2"/>
                <a:gd name="T18" fmla="*/ 4 w 5"/>
                <a:gd name="T19" fmla="*/ 2 h 2"/>
                <a:gd name="T20" fmla="*/ 3 w 5"/>
                <a:gd name="T21" fmla="*/ 2 h 2"/>
                <a:gd name="T22" fmla="*/ 3 w 5"/>
                <a:gd name="T23" fmla="*/ 2 h 2"/>
                <a:gd name="T24" fmla="*/ 3 w 5"/>
                <a:gd name="T25" fmla="*/ 1 h 2"/>
                <a:gd name="T26" fmla="*/ 3 w 5"/>
                <a:gd name="T27" fmla="*/ 1 h 2"/>
                <a:gd name="T28" fmla="*/ 3 w 5"/>
                <a:gd name="T2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2">
                  <a:moveTo>
                    <a:pt x="3" y="1"/>
                  </a:moveTo>
                  <a:cubicBezTo>
                    <a:pt x="3" y="1"/>
                    <a:pt x="3" y="1"/>
                    <a:pt x="2" y="1"/>
                  </a:cubicBezTo>
                  <a:cubicBezTo>
                    <a:pt x="2" y="1"/>
                    <a:pt x="1" y="1"/>
                    <a:pt x="0" y="1"/>
                  </a:cubicBezTo>
                  <a:cubicBezTo>
                    <a:pt x="0" y="1"/>
                    <a:pt x="0" y="1"/>
                    <a:pt x="0" y="1"/>
                  </a:cubicBezTo>
                  <a:cubicBezTo>
                    <a:pt x="0" y="0"/>
                    <a:pt x="0" y="0"/>
                    <a:pt x="0" y="0"/>
                  </a:cubicBezTo>
                  <a:cubicBezTo>
                    <a:pt x="1" y="0"/>
                    <a:pt x="2" y="1"/>
                    <a:pt x="3" y="0"/>
                  </a:cubicBezTo>
                  <a:cubicBezTo>
                    <a:pt x="4" y="0"/>
                    <a:pt x="4" y="0"/>
                    <a:pt x="5" y="1"/>
                  </a:cubicBezTo>
                  <a:cubicBezTo>
                    <a:pt x="5" y="1"/>
                    <a:pt x="5" y="1"/>
                    <a:pt x="5" y="1"/>
                  </a:cubicBezTo>
                  <a:cubicBezTo>
                    <a:pt x="5" y="1"/>
                    <a:pt x="5" y="2"/>
                    <a:pt x="4" y="2"/>
                  </a:cubicBezTo>
                  <a:cubicBezTo>
                    <a:pt x="4" y="2"/>
                    <a:pt x="4" y="2"/>
                    <a:pt x="4" y="2"/>
                  </a:cubicBezTo>
                  <a:cubicBezTo>
                    <a:pt x="4" y="2"/>
                    <a:pt x="4" y="2"/>
                    <a:pt x="3" y="2"/>
                  </a:cubicBezTo>
                  <a:cubicBezTo>
                    <a:pt x="3" y="2"/>
                    <a:pt x="3" y="2"/>
                    <a:pt x="3" y="2"/>
                  </a:cubicBezTo>
                  <a:cubicBezTo>
                    <a:pt x="3" y="2"/>
                    <a:pt x="3" y="2"/>
                    <a:pt x="3" y="1"/>
                  </a:cubicBezTo>
                  <a:cubicBezTo>
                    <a:pt x="3" y="1"/>
                    <a:pt x="3" y="1"/>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 name="Freeform 13"/>
            <p:cNvSpPr/>
            <p:nvPr/>
          </p:nvSpPr>
          <p:spPr bwMode="auto">
            <a:xfrm>
              <a:off x="1814513" y="1500188"/>
              <a:ext cx="120650" cy="14287"/>
            </a:xfrm>
            <a:custGeom>
              <a:avLst/>
              <a:gdLst>
                <a:gd name="T0" fmla="*/ 0 w 8"/>
                <a:gd name="T1" fmla="*/ 0 h 1"/>
                <a:gd name="T2" fmla="*/ 2 w 8"/>
                <a:gd name="T3" fmla="*/ 0 h 1"/>
                <a:gd name="T4" fmla="*/ 8 w 8"/>
                <a:gd name="T5" fmla="*/ 0 h 1"/>
                <a:gd name="T6" fmla="*/ 8 w 8"/>
                <a:gd name="T7" fmla="*/ 0 h 1"/>
                <a:gd name="T8" fmla="*/ 8 w 8"/>
                <a:gd name="T9" fmla="*/ 1 h 1"/>
                <a:gd name="T10" fmla="*/ 5 w 8"/>
                <a:gd name="T11" fmla="*/ 1 h 1"/>
                <a:gd name="T12" fmla="*/ 1 w 8"/>
                <a:gd name="T13" fmla="*/ 1 h 1"/>
                <a:gd name="T14" fmla="*/ 0 w 8"/>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
                  <a:moveTo>
                    <a:pt x="0" y="0"/>
                  </a:moveTo>
                  <a:cubicBezTo>
                    <a:pt x="1" y="0"/>
                    <a:pt x="1" y="0"/>
                    <a:pt x="2" y="0"/>
                  </a:cubicBezTo>
                  <a:cubicBezTo>
                    <a:pt x="4" y="0"/>
                    <a:pt x="6" y="0"/>
                    <a:pt x="8" y="0"/>
                  </a:cubicBezTo>
                  <a:cubicBezTo>
                    <a:pt x="8" y="0"/>
                    <a:pt x="8" y="0"/>
                    <a:pt x="8" y="0"/>
                  </a:cubicBezTo>
                  <a:cubicBezTo>
                    <a:pt x="8" y="1"/>
                    <a:pt x="8" y="1"/>
                    <a:pt x="8" y="1"/>
                  </a:cubicBezTo>
                  <a:cubicBezTo>
                    <a:pt x="7" y="1"/>
                    <a:pt x="6" y="1"/>
                    <a:pt x="5" y="1"/>
                  </a:cubicBezTo>
                  <a:cubicBezTo>
                    <a:pt x="3" y="1"/>
                    <a:pt x="2"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 name="Freeform 14"/>
            <p:cNvSpPr/>
            <p:nvPr/>
          </p:nvSpPr>
          <p:spPr bwMode="auto">
            <a:xfrm>
              <a:off x="2763838" y="788988"/>
              <a:ext cx="74613" cy="15875"/>
            </a:xfrm>
            <a:custGeom>
              <a:avLst/>
              <a:gdLst>
                <a:gd name="T0" fmla="*/ 5 w 5"/>
                <a:gd name="T1" fmla="*/ 1 h 1"/>
                <a:gd name="T2" fmla="*/ 4 w 5"/>
                <a:gd name="T3" fmla="*/ 1 h 1"/>
                <a:gd name="T4" fmla="*/ 4 w 5"/>
                <a:gd name="T5" fmla="*/ 1 h 1"/>
                <a:gd name="T6" fmla="*/ 3 w 5"/>
                <a:gd name="T7" fmla="*/ 1 h 1"/>
                <a:gd name="T8" fmla="*/ 0 w 5"/>
                <a:gd name="T9" fmla="*/ 1 h 1"/>
                <a:gd name="T10" fmla="*/ 0 w 5"/>
                <a:gd name="T11" fmla="*/ 0 h 1"/>
                <a:gd name="T12" fmla="*/ 1 w 5"/>
                <a:gd name="T13" fmla="*/ 0 h 1"/>
                <a:gd name="T14" fmla="*/ 2 w 5"/>
                <a:gd name="T15" fmla="*/ 0 h 1"/>
                <a:gd name="T16" fmla="*/ 4 w 5"/>
                <a:gd name="T17" fmla="*/ 0 h 1"/>
                <a:gd name="T18" fmla="*/ 5 w 5"/>
                <a:gd name="T19" fmla="*/ 0 h 1"/>
                <a:gd name="T20" fmla="*/ 5 w 5"/>
                <a:gd name="T21" fmla="*/ 0 h 1"/>
                <a:gd name="T22" fmla="*/ 5 w 5"/>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
                  <a:moveTo>
                    <a:pt x="5" y="1"/>
                  </a:moveTo>
                  <a:cubicBezTo>
                    <a:pt x="5" y="1"/>
                    <a:pt x="5" y="1"/>
                    <a:pt x="4" y="1"/>
                  </a:cubicBezTo>
                  <a:cubicBezTo>
                    <a:pt x="4" y="1"/>
                    <a:pt x="4" y="1"/>
                    <a:pt x="4" y="1"/>
                  </a:cubicBezTo>
                  <a:cubicBezTo>
                    <a:pt x="4" y="1"/>
                    <a:pt x="3" y="1"/>
                    <a:pt x="3" y="1"/>
                  </a:cubicBezTo>
                  <a:cubicBezTo>
                    <a:pt x="2" y="0"/>
                    <a:pt x="1" y="1"/>
                    <a:pt x="0" y="1"/>
                  </a:cubicBezTo>
                  <a:cubicBezTo>
                    <a:pt x="0" y="1"/>
                    <a:pt x="0" y="1"/>
                    <a:pt x="0" y="0"/>
                  </a:cubicBezTo>
                  <a:cubicBezTo>
                    <a:pt x="0" y="0"/>
                    <a:pt x="0" y="0"/>
                    <a:pt x="1" y="0"/>
                  </a:cubicBezTo>
                  <a:cubicBezTo>
                    <a:pt x="1" y="0"/>
                    <a:pt x="2" y="0"/>
                    <a:pt x="2" y="0"/>
                  </a:cubicBezTo>
                  <a:cubicBezTo>
                    <a:pt x="3" y="0"/>
                    <a:pt x="3" y="0"/>
                    <a:pt x="4" y="0"/>
                  </a:cubicBezTo>
                  <a:cubicBezTo>
                    <a:pt x="4" y="0"/>
                    <a:pt x="4" y="0"/>
                    <a:pt x="5" y="0"/>
                  </a:cubicBezTo>
                  <a:cubicBezTo>
                    <a:pt x="5" y="0"/>
                    <a:pt x="5" y="0"/>
                    <a:pt x="5" y="0"/>
                  </a:cubicBezTo>
                  <a:cubicBezTo>
                    <a:pt x="5" y="1"/>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 name="Freeform 15"/>
            <p:cNvSpPr/>
            <p:nvPr/>
          </p:nvSpPr>
          <p:spPr bwMode="auto">
            <a:xfrm>
              <a:off x="2190750" y="1468438"/>
              <a:ext cx="136525" cy="15875"/>
            </a:xfrm>
            <a:custGeom>
              <a:avLst/>
              <a:gdLst>
                <a:gd name="T0" fmla="*/ 9 w 9"/>
                <a:gd name="T1" fmla="*/ 0 h 1"/>
                <a:gd name="T2" fmla="*/ 9 w 9"/>
                <a:gd name="T3" fmla="*/ 0 h 1"/>
                <a:gd name="T4" fmla="*/ 9 w 9"/>
                <a:gd name="T5" fmla="*/ 0 h 1"/>
                <a:gd name="T6" fmla="*/ 7 w 9"/>
                <a:gd name="T7" fmla="*/ 1 h 1"/>
                <a:gd name="T8" fmla="*/ 3 w 9"/>
                <a:gd name="T9" fmla="*/ 1 h 1"/>
                <a:gd name="T10" fmla="*/ 3 w 9"/>
                <a:gd name="T11" fmla="*/ 1 h 1"/>
                <a:gd name="T12" fmla="*/ 1 w 9"/>
                <a:gd name="T13" fmla="*/ 1 h 1"/>
                <a:gd name="T14" fmla="*/ 0 w 9"/>
                <a:gd name="T15" fmla="*/ 1 h 1"/>
                <a:gd name="T16" fmla="*/ 0 w 9"/>
                <a:gd name="T17" fmla="*/ 0 h 1"/>
                <a:gd name="T18" fmla="*/ 0 w 9"/>
                <a:gd name="T19" fmla="*/ 0 h 1"/>
                <a:gd name="T20" fmla="*/ 1 w 9"/>
                <a:gd name="T21" fmla="*/ 0 h 1"/>
                <a:gd name="T22" fmla="*/ 5 w 9"/>
                <a:gd name="T23" fmla="*/ 0 h 1"/>
                <a:gd name="T24" fmla="*/ 9 w 9"/>
                <a:gd name="T25" fmla="*/ 0 h 1"/>
                <a:gd name="T26" fmla="*/ 9 w 9"/>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
                  <a:moveTo>
                    <a:pt x="9" y="0"/>
                  </a:moveTo>
                  <a:cubicBezTo>
                    <a:pt x="9" y="0"/>
                    <a:pt x="9" y="0"/>
                    <a:pt x="9" y="0"/>
                  </a:cubicBezTo>
                  <a:cubicBezTo>
                    <a:pt x="9" y="0"/>
                    <a:pt x="9" y="0"/>
                    <a:pt x="9" y="0"/>
                  </a:cubicBezTo>
                  <a:cubicBezTo>
                    <a:pt x="8" y="0"/>
                    <a:pt x="8" y="1"/>
                    <a:pt x="7" y="1"/>
                  </a:cubicBezTo>
                  <a:cubicBezTo>
                    <a:pt x="6" y="0"/>
                    <a:pt x="5" y="1"/>
                    <a:pt x="3" y="1"/>
                  </a:cubicBezTo>
                  <a:cubicBezTo>
                    <a:pt x="3" y="1"/>
                    <a:pt x="3" y="1"/>
                    <a:pt x="3" y="1"/>
                  </a:cubicBezTo>
                  <a:cubicBezTo>
                    <a:pt x="2" y="0"/>
                    <a:pt x="2" y="1"/>
                    <a:pt x="1" y="1"/>
                  </a:cubicBezTo>
                  <a:cubicBezTo>
                    <a:pt x="1" y="1"/>
                    <a:pt x="0" y="1"/>
                    <a:pt x="0" y="1"/>
                  </a:cubicBezTo>
                  <a:cubicBezTo>
                    <a:pt x="0" y="1"/>
                    <a:pt x="0" y="1"/>
                    <a:pt x="0" y="0"/>
                  </a:cubicBezTo>
                  <a:cubicBezTo>
                    <a:pt x="0" y="0"/>
                    <a:pt x="0" y="0"/>
                    <a:pt x="0" y="0"/>
                  </a:cubicBezTo>
                  <a:cubicBezTo>
                    <a:pt x="1" y="0"/>
                    <a:pt x="1" y="0"/>
                    <a:pt x="1" y="0"/>
                  </a:cubicBezTo>
                  <a:cubicBezTo>
                    <a:pt x="3" y="0"/>
                    <a:pt x="4" y="0"/>
                    <a:pt x="5" y="0"/>
                  </a:cubicBezTo>
                  <a:cubicBezTo>
                    <a:pt x="7" y="0"/>
                    <a:pt x="8" y="0"/>
                    <a:pt x="9" y="0"/>
                  </a:cubicBezTo>
                  <a:cubicBezTo>
                    <a:pt x="9"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6" name="Freeform 16"/>
            <p:cNvSpPr/>
            <p:nvPr/>
          </p:nvSpPr>
          <p:spPr bwMode="auto">
            <a:xfrm>
              <a:off x="504825" y="1036638"/>
              <a:ext cx="60325" cy="30162"/>
            </a:xfrm>
            <a:custGeom>
              <a:avLst/>
              <a:gdLst>
                <a:gd name="T0" fmla="*/ 0 w 4"/>
                <a:gd name="T1" fmla="*/ 0 h 2"/>
                <a:gd name="T2" fmla="*/ 1 w 4"/>
                <a:gd name="T3" fmla="*/ 0 h 2"/>
                <a:gd name="T4" fmla="*/ 3 w 4"/>
                <a:gd name="T5" fmla="*/ 0 h 2"/>
                <a:gd name="T6" fmla="*/ 3 w 4"/>
                <a:gd name="T7" fmla="*/ 0 h 2"/>
                <a:gd name="T8" fmla="*/ 4 w 4"/>
                <a:gd name="T9" fmla="*/ 1 h 2"/>
                <a:gd name="T10" fmla="*/ 4 w 4"/>
                <a:gd name="T11" fmla="*/ 1 h 2"/>
                <a:gd name="T12" fmla="*/ 4 w 4"/>
                <a:gd name="T13" fmla="*/ 1 h 2"/>
                <a:gd name="T14" fmla="*/ 3 w 4"/>
                <a:gd name="T15" fmla="*/ 1 h 2"/>
                <a:gd name="T16" fmla="*/ 3 w 4"/>
                <a:gd name="T17" fmla="*/ 1 h 2"/>
                <a:gd name="T18" fmla="*/ 0 w 4"/>
                <a:gd name="T19" fmla="*/ 1 h 2"/>
                <a:gd name="T20" fmla="*/ 0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0" y="0"/>
                  </a:moveTo>
                  <a:cubicBezTo>
                    <a:pt x="0" y="0"/>
                    <a:pt x="0" y="0"/>
                    <a:pt x="1" y="0"/>
                  </a:cubicBezTo>
                  <a:cubicBezTo>
                    <a:pt x="1" y="0"/>
                    <a:pt x="2" y="0"/>
                    <a:pt x="3" y="0"/>
                  </a:cubicBezTo>
                  <a:cubicBezTo>
                    <a:pt x="3" y="0"/>
                    <a:pt x="4" y="0"/>
                    <a:pt x="3" y="0"/>
                  </a:cubicBezTo>
                  <a:cubicBezTo>
                    <a:pt x="3" y="1"/>
                    <a:pt x="3" y="1"/>
                    <a:pt x="4" y="1"/>
                  </a:cubicBezTo>
                  <a:cubicBezTo>
                    <a:pt x="4" y="1"/>
                    <a:pt x="4" y="0"/>
                    <a:pt x="4" y="1"/>
                  </a:cubicBezTo>
                  <a:cubicBezTo>
                    <a:pt x="4" y="1"/>
                    <a:pt x="4" y="1"/>
                    <a:pt x="4" y="1"/>
                  </a:cubicBezTo>
                  <a:cubicBezTo>
                    <a:pt x="4" y="1"/>
                    <a:pt x="4" y="2"/>
                    <a:pt x="3" y="1"/>
                  </a:cubicBezTo>
                  <a:cubicBezTo>
                    <a:pt x="3" y="1"/>
                    <a:pt x="3" y="1"/>
                    <a:pt x="3" y="1"/>
                  </a:cubicBezTo>
                  <a:cubicBezTo>
                    <a:pt x="2"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7" name="Freeform 17"/>
            <p:cNvSpPr/>
            <p:nvPr/>
          </p:nvSpPr>
          <p:spPr bwMode="auto">
            <a:xfrm>
              <a:off x="2854325" y="1484313"/>
              <a:ext cx="90488" cy="15875"/>
            </a:xfrm>
            <a:custGeom>
              <a:avLst/>
              <a:gdLst>
                <a:gd name="T0" fmla="*/ 5 w 6"/>
                <a:gd name="T1" fmla="*/ 0 h 1"/>
                <a:gd name="T2" fmla="*/ 5 w 6"/>
                <a:gd name="T3" fmla="*/ 1 h 1"/>
                <a:gd name="T4" fmla="*/ 4 w 6"/>
                <a:gd name="T5" fmla="*/ 1 h 1"/>
                <a:gd name="T6" fmla="*/ 3 w 6"/>
                <a:gd name="T7" fmla="*/ 1 h 1"/>
                <a:gd name="T8" fmla="*/ 3 w 6"/>
                <a:gd name="T9" fmla="*/ 1 h 1"/>
                <a:gd name="T10" fmla="*/ 1 w 6"/>
                <a:gd name="T11" fmla="*/ 0 h 1"/>
                <a:gd name="T12" fmla="*/ 0 w 6"/>
                <a:gd name="T13" fmla="*/ 0 h 1"/>
                <a:gd name="T14" fmla="*/ 0 w 6"/>
                <a:gd name="T15" fmla="*/ 0 h 1"/>
                <a:gd name="T16" fmla="*/ 0 w 6"/>
                <a:gd name="T17" fmla="*/ 0 h 1"/>
                <a:gd name="T18" fmla="*/ 2 w 6"/>
                <a:gd name="T19" fmla="*/ 0 h 1"/>
                <a:gd name="T20" fmla="*/ 3 w 6"/>
                <a:gd name="T21" fmla="*/ 0 h 1"/>
                <a:gd name="T22" fmla="*/ 3 w 6"/>
                <a:gd name="T23" fmla="*/ 0 h 1"/>
                <a:gd name="T24" fmla="*/ 5 w 6"/>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
                  <a:moveTo>
                    <a:pt x="5" y="0"/>
                  </a:moveTo>
                  <a:cubicBezTo>
                    <a:pt x="6" y="0"/>
                    <a:pt x="6" y="1"/>
                    <a:pt x="5" y="1"/>
                  </a:cubicBezTo>
                  <a:cubicBezTo>
                    <a:pt x="5" y="1"/>
                    <a:pt x="4" y="1"/>
                    <a:pt x="4" y="1"/>
                  </a:cubicBezTo>
                  <a:cubicBezTo>
                    <a:pt x="4" y="1"/>
                    <a:pt x="3" y="1"/>
                    <a:pt x="3" y="1"/>
                  </a:cubicBezTo>
                  <a:cubicBezTo>
                    <a:pt x="3" y="1"/>
                    <a:pt x="3" y="1"/>
                    <a:pt x="3" y="1"/>
                  </a:cubicBezTo>
                  <a:cubicBezTo>
                    <a:pt x="2" y="1"/>
                    <a:pt x="2" y="1"/>
                    <a:pt x="1" y="0"/>
                  </a:cubicBezTo>
                  <a:cubicBezTo>
                    <a:pt x="1" y="0"/>
                    <a:pt x="1" y="0"/>
                    <a:pt x="0" y="0"/>
                  </a:cubicBezTo>
                  <a:cubicBezTo>
                    <a:pt x="0" y="0"/>
                    <a:pt x="0" y="0"/>
                    <a:pt x="0" y="0"/>
                  </a:cubicBezTo>
                  <a:cubicBezTo>
                    <a:pt x="0" y="0"/>
                    <a:pt x="0" y="0"/>
                    <a:pt x="0" y="0"/>
                  </a:cubicBezTo>
                  <a:cubicBezTo>
                    <a:pt x="1" y="0"/>
                    <a:pt x="1" y="0"/>
                    <a:pt x="2" y="0"/>
                  </a:cubicBezTo>
                  <a:cubicBezTo>
                    <a:pt x="2" y="1"/>
                    <a:pt x="3" y="0"/>
                    <a:pt x="3" y="0"/>
                  </a:cubicBezTo>
                  <a:cubicBezTo>
                    <a:pt x="3" y="0"/>
                    <a:pt x="3" y="0"/>
                    <a:pt x="3" y="0"/>
                  </a:cubicBezTo>
                  <a:cubicBezTo>
                    <a:pt x="4"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8" name="Freeform 18"/>
            <p:cNvSpPr/>
            <p:nvPr/>
          </p:nvSpPr>
          <p:spPr bwMode="auto">
            <a:xfrm>
              <a:off x="2100263" y="1500188"/>
              <a:ext cx="76200" cy="0"/>
            </a:xfrm>
            <a:custGeom>
              <a:avLst/>
              <a:gdLst>
                <a:gd name="T0" fmla="*/ 0 w 5"/>
                <a:gd name="T1" fmla="*/ 1 w 5"/>
                <a:gd name="T2" fmla="*/ 3 w 5"/>
                <a:gd name="T3" fmla="*/ 5 w 5"/>
                <a:gd name="T4" fmla="*/ 5 w 5"/>
                <a:gd name="T5" fmla="*/ 5 w 5"/>
                <a:gd name="T6" fmla="*/ 2 w 5"/>
                <a:gd name="T7" fmla="*/ 0 w 5"/>
                <a:gd name="T8" fmla="*/ 0 w 5"/>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5">
                  <a:moveTo>
                    <a:pt x="0" y="0"/>
                  </a:moveTo>
                  <a:cubicBezTo>
                    <a:pt x="0" y="0"/>
                    <a:pt x="1" y="0"/>
                    <a:pt x="1" y="0"/>
                  </a:cubicBezTo>
                  <a:cubicBezTo>
                    <a:pt x="1" y="0"/>
                    <a:pt x="2" y="0"/>
                    <a:pt x="3" y="0"/>
                  </a:cubicBezTo>
                  <a:cubicBezTo>
                    <a:pt x="4" y="0"/>
                    <a:pt x="4" y="0"/>
                    <a:pt x="5" y="0"/>
                  </a:cubicBezTo>
                  <a:cubicBezTo>
                    <a:pt x="5" y="0"/>
                    <a:pt x="5" y="0"/>
                    <a:pt x="5" y="0"/>
                  </a:cubicBezTo>
                  <a:cubicBezTo>
                    <a:pt x="5" y="0"/>
                    <a:pt x="5" y="0"/>
                    <a:pt x="5" y="0"/>
                  </a:cubicBezTo>
                  <a:cubicBezTo>
                    <a:pt x="4" y="0"/>
                    <a:pt x="3" y="0"/>
                    <a:pt x="2" y="0"/>
                  </a:cubicBezTo>
                  <a:cubicBezTo>
                    <a:pt x="2"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9" name="Freeform 19"/>
            <p:cNvSpPr/>
            <p:nvPr/>
          </p:nvSpPr>
          <p:spPr bwMode="auto">
            <a:xfrm>
              <a:off x="2085975" y="1330325"/>
              <a:ext cx="74613" cy="14287"/>
            </a:xfrm>
            <a:custGeom>
              <a:avLst/>
              <a:gdLst>
                <a:gd name="T0" fmla="*/ 5 w 5"/>
                <a:gd name="T1" fmla="*/ 0 h 1"/>
                <a:gd name="T2" fmla="*/ 5 w 5"/>
                <a:gd name="T3" fmla="*/ 0 h 1"/>
                <a:gd name="T4" fmla="*/ 5 w 5"/>
                <a:gd name="T5" fmla="*/ 1 h 1"/>
                <a:gd name="T6" fmla="*/ 2 w 5"/>
                <a:gd name="T7" fmla="*/ 1 h 1"/>
                <a:gd name="T8" fmla="*/ 0 w 5"/>
                <a:gd name="T9" fmla="*/ 1 h 1"/>
                <a:gd name="T10" fmla="*/ 0 w 5"/>
                <a:gd name="T11" fmla="*/ 1 h 1"/>
                <a:gd name="T12" fmla="*/ 0 w 5"/>
                <a:gd name="T13" fmla="*/ 0 h 1"/>
                <a:gd name="T14" fmla="*/ 2 w 5"/>
                <a:gd name="T15" fmla="*/ 0 h 1"/>
                <a:gd name="T16" fmla="*/ 3 w 5"/>
                <a:gd name="T17" fmla="*/ 0 h 1"/>
                <a:gd name="T18" fmla="*/ 5 w 5"/>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
                  <a:moveTo>
                    <a:pt x="5" y="0"/>
                  </a:moveTo>
                  <a:cubicBezTo>
                    <a:pt x="5" y="0"/>
                    <a:pt x="5" y="0"/>
                    <a:pt x="5" y="0"/>
                  </a:cubicBezTo>
                  <a:cubicBezTo>
                    <a:pt x="5" y="0"/>
                    <a:pt x="5" y="0"/>
                    <a:pt x="5" y="1"/>
                  </a:cubicBezTo>
                  <a:cubicBezTo>
                    <a:pt x="4" y="1"/>
                    <a:pt x="3" y="1"/>
                    <a:pt x="2" y="1"/>
                  </a:cubicBezTo>
                  <a:cubicBezTo>
                    <a:pt x="1" y="1"/>
                    <a:pt x="1" y="1"/>
                    <a:pt x="0" y="1"/>
                  </a:cubicBezTo>
                  <a:cubicBezTo>
                    <a:pt x="0" y="1"/>
                    <a:pt x="0" y="1"/>
                    <a:pt x="0" y="1"/>
                  </a:cubicBezTo>
                  <a:cubicBezTo>
                    <a:pt x="0" y="0"/>
                    <a:pt x="0" y="0"/>
                    <a:pt x="0" y="0"/>
                  </a:cubicBezTo>
                  <a:cubicBezTo>
                    <a:pt x="1" y="0"/>
                    <a:pt x="1" y="0"/>
                    <a:pt x="2" y="0"/>
                  </a:cubicBezTo>
                  <a:cubicBezTo>
                    <a:pt x="2" y="1"/>
                    <a:pt x="3" y="0"/>
                    <a:pt x="3" y="0"/>
                  </a:cubicBezTo>
                  <a:cubicBezTo>
                    <a:pt x="4" y="0"/>
                    <a:pt x="4"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0" name="Freeform 20"/>
            <p:cNvSpPr/>
            <p:nvPr/>
          </p:nvSpPr>
          <p:spPr bwMode="auto">
            <a:xfrm>
              <a:off x="760413" y="804863"/>
              <a:ext cx="46038" cy="31750"/>
            </a:xfrm>
            <a:custGeom>
              <a:avLst/>
              <a:gdLst>
                <a:gd name="T0" fmla="*/ 3 w 3"/>
                <a:gd name="T1" fmla="*/ 1 h 2"/>
                <a:gd name="T2" fmla="*/ 3 w 3"/>
                <a:gd name="T3" fmla="*/ 1 h 2"/>
                <a:gd name="T4" fmla="*/ 2 w 3"/>
                <a:gd name="T5" fmla="*/ 2 h 2"/>
                <a:gd name="T6" fmla="*/ 0 w 3"/>
                <a:gd name="T7" fmla="*/ 2 h 2"/>
                <a:gd name="T8" fmla="*/ 0 w 3"/>
                <a:gd name="T9" fmla="*/ 2 h 2"/>
                <a:gd name="T10" fmla="*/ 0 w 3"/>
                <a:gd name="T11" fmla="*/ 2 h 2"/>
                <a:gd name="T12" fmla="*/ 3 w 3"/>
                <a:gd name="T13" fmla="*/ 1 h 2"/>
                <a:gd name="T14" fmla="*/ 3 w 3"/>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1"/>
                  </a:moveTo>
                  <a:cubicBezTo>
                    <a:pt x="3" y="1"/>
                    <a:pt x="3" y="1"/>
                    <a:pt x="3" y="1"/>
                  </a:cubicBezTo>
                  <a:cubicBezTo>
                    <a:pt x="3" y="1"/>
                    <a:pt x="2" y="2"/>
                    <a:pt x="2" y="2"/>
                  </a:cubicBezTo>
                  <a:cubicBezTo>
                    <a:pt x="1" y="2"/>
                    <a:pt x="0" y="2"/>
                    <a:pt x="0" y="2"/>
                  </a:cubicBezTo>
                  <a:cubicBezTo>
                    <a:pt x="0" y="2"/>
                    <a:pt x="0" y="2"/>
                    <a:pt x="0" y="2"/>
                  </a:cubicBezTo>
                  <a:cubicBezTo>
                    <a:pt x="0" y="2"/>
                    <a:pt x="0" y="2"/>
                    <a:pt x="0" y="2"/>
                  </a:cubicBezTo>
                  <a:cubicBezTo>
                    <a:pt x="1" y="1"/>
                    <a:pt x="2" y="0"/>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1" name="Freeform 21"/>
            <p:cNvSpPr/>
            <p:nvPr/>
          </p:nvSpPr>
          <p:spPr bwMode="auto">
            <a:xfrm>
              <a:off x="2220913" y="1500188"/>
              <a:ext cx="76200" cy="0"/>
            </a:xfrm>
            <a:custGeom>
              <a:avLst/>
              <a:gdLst>
                <a:gd name="T0" fmla="*/ 5 w 5"/>
                <a:gd name="T1" fmla="*/ 5 w 5"/>
                <a:gd name="T2" fmla="*/ 5 w 5"/>
                <a:gd name="T3" fmla="*/ 2 w 5"/>
                <a:gd name="T4" fmla="*/ 0 w 5"/>
                <a:gd name="T5" fmla="*/ 0 w 5"/>
                <a:gd name="T6" fmla="*/ 0 w 5"/>
                <a:gd name="T7" fmla="*/ 5 w 5"/>
                <a:gd name="T8" fmla="*/ 5 w 5"/>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5">
                  <a:moveTo>
                    <a:pt x="5" y="0"/>
                  </a:moveTo>
                  <a:cubicBezTo>
                    <a:pt x="5" y="0"/>
                    <a:pt x="5" y="0"/>
                    <a:pt x="5" y="0"/>
                  </a:cubicBezTo>
                  <a:cubicBezTo>
                    <a:pt x="5" y="0"/>
                    <a:pt x="5" y="0"/>
                    <a:pt x="5" y="0"/>
                  </a:cubicBezTo>
                  <a:cubicBezTo>
                    <a:pt x="4" y="0"/>
                    <a:pt x="3" y="0"/>
                    <a:pt x="2" y="0"/>
                  </a:cubicBezTo>
                  <a:cubicBezTo>
                    <a:pt x="1" y="0"/>
                    <a:pt x="1" y="0"/>
                    <a:pt x="0" y="0"/>
                  </a:cubicBezTo>
                  <a:cubicBezTo>
                    <a:pt x="0" y="0"/>
                    <a:pt x="0" y="0"/>
                    <a:pt x="0" y="0"/>
                  </a:cubicBezTo>
                  <a:cubicBezTo>
                    <a:pt x="0" y="0"/>
                    <a:pt x="0" y="0"/>
                    <a:pt x="0" y="0"/>
                  </a:cubicBezTo>
                  <a:cubicBezTo>
                    <a:pt x="2" y="0"/>
                    <a:pt x="3" y="0"/>
                    <a:pt x="5" y="0"/>
                  </a:cubicBezTo>
                  <a:cubicBezTo>
                    <a:pt x="5"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2" name="Freeform 22"/>
            <p:cNvSpPr/>
            <p:nvPr/>
          </p:nvSpPr>
          <p:spPr bwMode="auto">
            <a:xfrm>
              <a:off x="3065463" y="1082675"/>
              <a:ext cx="30163" cy="30162"/>
            </a:xfrm>
            <a:custGeom>
              <a:avLst/>
              <a:gdLst>
                <a:gd name="T0" fmla="*/ 0 w 2"/>
                <a:gd name="T1" fmla="*/ 1 h 2"/>
                <a:gd name="T2" fmla="*/ 2 w 2"/>
                <a:gd name="T3" fmla="*/ 1 h 2"/>
                <a:gd name="T4" fmla="*/ 2 w 2"/>
                <a:gd name="T5" fmla="*/ 1 h 2"/>
                <a:gd name="T6" fmla="*/ 1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1" y="0"/>
                    <a:pt x="1" y="0"/>
                    <a:pt x="2" y="1"/>
                  </a:cubicBezTo>
                  <a:cubicBezTo>
                    <a:pt x="2" y="1"/>
                    <a:pt x="2" y="1"/>
                    <a:pt x="2" y="1"/>
                  </a:cubicBezTo>
                  <a:cubicBezTo>
                    <a:pt x="1" y="1"/>
                    <a:pt x="1" y="2"/>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3" name="Freeform 23"/>
            <p:cNvSpPr/>
            <p:nvPr/>
          </p:nvSpPr>
          <p:spPr bwMode="auto">
            <a:xfrm>
              <a:off x="1152525" y="1112838"/>
              <a:ext cx="44450" cy="15875"/>
            </a:xfrm>
            <a:custGeom>
              <a:avLst/>
              <a:gdLst>
                <a:gd name="T0" fmla="*/ 3 w 3"/>
                <a:gd name="T1" fmla="*/ 0 h 1"/>
                <a:gd name="T2" fmla="*/ 2 w 3"/>
                <a:gd name="T3" fmla="*/ 1 h 1"/>
                <a:gd name="T4" fmla="*/ 2 w 3"/>
                <a:gd name="T5" fmla="*/ 1 h 1"/>
                <a:gd name="T6" fmla="*/ 1 w 3"/>
                <a:gd name="T7" fmla="*/ 1 h 1"/>
                <a:gd name="T8" fmla="*/ 0 w 3"/>
                <a:gd name="T9" fmla="*/ 0 h 1"/>
                <a:gd name="T10" fmla="*/ 1 w 3"/>
                <a:gd name="T11" fmla="*/ 0 h 1"/>
                <a:gd name="T12" fmla="*/ 3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3" y="0"/>
                  </a:moveTo>
                  <a:cubicBezTo>
                    <a:pt x="3" y="0"/>
                    <a:pt x="2" y="0"/>
                    <a:pt x="2" y="1"/>
                  </a:cubicBezTo>
                  <a:cubicBezTo>
                    <a:pt x="2" y="1"/>
                    <a:pt x="2" y="1"/>
                    <a:pt x="2" y="1"/>
                  </a:cubicBezTo>
                  <a:cubicBezTo>
                    <a:pt x="2" y="0"/>
                    <a:pt x="1" y="1"/>
                    <a:pt x="1" y="1"/>
                  </a:cubicBezTo>
                  <a:cubicBezTo>
                    <a:pt x="1" y="0"/>
                    <a:pt x="1" y="0"/>
                    <a:pt x="0" y="0"/>
                  </a:cubicBezTo>
                  <a:cubicBezTo>
                    <a:pt x="1" y="0"/>
                    <a:pt x="1" y="0"/>
                    <a:pt x="1" y="0"/>
                  </a:cubicBezTo>
                  <a:cubicBezTo>
                    <a:pt x="2"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4" name="Freeform 24"/>
            <p:cNvSpPr/>
            <p:nvPr/>
          </p:nvSpPr>
          <p:spPr bwMode="auto">
            <a:xfrm>
              <a:off x="2041525" y="1314450"/>
              <a:ext cx="30163" cy="15875"/>
            </a:xfrm>
            <a:custGeom>
              <a:avLst/>
              <a:gdLst>
                <a:gd name="T0" fmla="*/ 2 w 2"/>
                <a:gd name="T1" fmla="*/ 0 h 1"/>
                <a:gd name="T2" fmla="*/ 2 w 2"/>
                <a:gd name="T3" fmla="*/ 0 h 1"/>
                <a:gd name="T4" fmla="*/ 2 w 2"/>
                <a:gd name="T5" fmla="*/ 0 h 1"/>
                <a:gd name="T6" fmla="*/ 0 w 2"/>
                <a:gd name="T7" fmla="*/ 0 h 1"/>
                <a:gd name="T8" fmla="*/ 0 w 2"/>
                <a:gd name="T9" fmla="*/ 0 h 1"/>
                <a:gd name="T10" fmla="*/ 2 w 2"/>
                <a:gd name="T11" fmla="*/ 0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0"/>
                  </a:moveTo>
                  <a:cubicBezTo>
                    <a:pt x="2" y="0"/>
                    <a:pt x="2" y="0"/>
                    <a:pt x="2" y="0"/>
                  </a:cubicBezTo>
                  <a:cubicBezTo>
                    <a:pt x="2" y="0"/>
                    <a:pt x="2" y="0"/>
                    <a:pt x="2" y="0"/>
                  </a:cubicBezTo>
                  <a:cubicBezTo>
                    <a:pt x="1" y="1"/>
                    <a:pt x="1" y="1"/>
                    <a:pt x="0" y="0"/>
                  </a:cubicBezTo>
                  <a:cubicBezTo>
                    <a:pt x="0" y="0"/>
                    <a:pt x="0" y="0"/>
                    <a:pt x="0" y="0"/>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5" name="Freeform 25"/>
            <p:cNvSpPr/>
            <p:nvPr/>
          </p:nvSpPr>
          <p:spPr bwMode="auto">
            <a:xfrm>
              <a:off x="1017588" y="774700"/>
              <a:ext cx="14288" cy="14287"/>
            </a:xfrm>
            <a:custGeom>
              <a:avLst/>
              <a:gdLst>
                <a:gd name="T0" fmla="*/ 1 w 1"/>
                <a:gd name="T1" fmla="*/ 0 h 1"/>
                <a:gd name="T2" fmla="*/ 0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1"/>
                    <a:pt x="0" y="1"/>
                  </a:cubicBezTo>
                  <a:cubicBezTo>
                    <a:pt x="0" y="1"/>
                    <a:pt x="0"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6" name="Freeform 26"/>
            <p:cNvSpPr/>
            <p:nvPr/>
          </p:nvSpPr>
          <p:spPr bwMode="auto">
            <a:xfrm>
              <a:off x="2116138" y="1314450"/>
              <a:ext cx="30163" cy="0"/>
            </a:xfrm>
            <a:custGeom>
              <a:avLst/>
              <a:gdLst>
                <a:gd name="T0" fmla="*/ 0 w 2"/>
                <a:gd name="T1" fmla="*/ 1 w 2"/>
                <a:gd name="T2" fmla="*/ 2 w 2"/>
                <a:gd name="T3" fmla="*/ 2 w 2"/>
                <a:gd name="T4" fmla="*/ 2 w 2"/>
                <a:gd name="T5" fmla="*/ 1 w 2"/>
                <a:gd name="T6" fmla="*/ 0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cubicBezTo>
                    <a:pt x="0" y="0"/>
                    <a:pt x="1" y="0"/>
                    <a:pt x="1" y="0"/>
                  </a:cubicBezTo>
                  <a:cubicBezTo>
                    <a:pt x="1" y="0"/>
                    <a:pt x="1" y="0"/>
                    <a:pt x="2" y="0"/>
                  </a:cubicBezTo>
                  <a:cubicBezTo>
                    <a:pt x="2" y="0"/>
                    <a:pt x="2" y="0"/>
                    <a:pt x="2" y="0"/>
                  </a:cubicBezTo>
                  <a:cubicBezTo>
                    <a:pt x="2" y="0"/>
                    <a:pt x="2" y="0"/>
                    <a:pt x="2" y="0"/>
                  </a:cubicBezTo>
                  <a:cubicBezTo>
                    <a:pt x="1" y="0"/>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7" name="Freeform 27"/>
            <p:cNvSpPr/>
            <p:nvPr/>
          </p:nvSpPr>
          <p:spPr bwMode="auto">
            <a:xfrm>
              <a:off x="1619250" y="696913"/>
              <a:ext cx="30163" cy="15875"/>
            </a:xfrm>
            <a:custGeom>
              <a:avLst/>
              <a:gdLst>
                <a:gd name="T0" fmla="*/ 2 w 2"/>
                <a:gd name="T1" fmla="*/ 1 h 1"/>
                <a:gd name="T2" fmla="*/ 2 w 2"/>
                <a:gd name="T3" fmla="*/ 1 h 1"/>
                <a:gd name="T4" fmla="*/ 1 w 2"/>
                <a:gd name="T5" fmla="*/ 1 h 1"/>
                <a:gd name="T6" fmla="*/ 0 w 2"/>
                <a:gd name="T7" fmla="*/ 1 h 1"/>
                <a:gd name="T8" fmla="*/ 0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2" y="1"/>
                    <a:pt x="2" y="1"/>
                    <a:pt x="2" y="1"/>
                  </a:cubicBezTo>
                  <a:cubicBezTo>
                    <a:pt x="1" y="1"/>
                    <a:pt x="1" y="1"/>
                    <a:pt x="1" y="1"/>
                  </a:cubicBezTo>
                  <a:cubicBezTo>
                    <a:pt x="1" y="1"/>
                    <a:pt x="0" y="1"/>
                    <a:pt x="0" y="1"/>
                  </a:cubicBezTo>
                  <a:cubicBezTo>
                    <a:pt x="0" y="1"/>
                    <a:pt x="0" y="1"/>
                    <a:pt x="0" y="1"/>
                  </a:cubicBezTo>
                  <a:cubicBezTo>
                    <a:pt x="1" y="1"/>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8" name="Freeform 28"/>
            <p:cNvSpPr/>
            <p:nvPr/>
          </p:nvSpPr>
          <p:spPr bwMode="auto">
            <a:xfrm>
              <a:off x="3035300" y="1128713"/>
              <a:ext cx="14288" cy="15875"/>
            </a:xfrm>
            <a:custGeom>
              <a:avLst/>
              <a:gdLst>
                <a:gd name="T0" fmla="*/ 1 w 1"/>
                <a:gd name="T1" fmla="*/ 1 h 1"/>
                <a:gd name="T2" fmla="*/ 0 w 1"/>
                <a:gd name="T3" fmla="*/ 1 h 1"/>
                <a:gd name="T4" fmla="*/ 0 w 1"/>
                <a:gd name="T5" fmla="*/ 1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1"/>
                    <a:pt x="0" y="1"/>
                    <a:pt x="0" y="1"/>
                  </a:cubicBezTo>
                  <a:cubicBezTo>
                    <a:pt x="0" y="1"/>
                    <a:pt x="0" y="1"/>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9" name="Freeform 29"/>
            <p:cNvSpPr/>
            <p:nvPr/>
          </p:nvSpPr>
          <p:spPr bwMode="auto">
            <a:xfrm>
              <a:off x="2763838" y="804863"/>
              <a:ext cx="30163" cy="15875"/>
            </a:xfrm>
            <a:custGeom>
              <a:avLst/>
              <a:gdLst>
                <a:gd name="T0" fmla="*/ 2 w 2"/>
                <a:gd name="T1" fmla="*/ 0 h 1"/>
                <a:gd name="T2" fmla="*/ 0 w 2"/>
                <a:gd name="T3" fmla="*/ 0 h 1"/>
                <a:gd name="T4" fmla="*/ 0 w 2"/>
                <a:gd name="T5" fmla="*/ 0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0"/>
                  </a:cubicBezTo>
                  <a:cubicBezTo>
                    <a:pt x="0" y="0"/>
                    <a:pt x="0" y="0"/>
                    <a:pt x="0" y="0"/>
                  </a:cubicBezTo>
                  <a:cubicBezTo>
                    <a:pt x="0" y="0"/>
                    <a:pt x="0"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0" name="Freeform 30"/>
            <p:cNvSpPr/>
            <p:nvPr/>
          </p:nvSpPr>
          <p:spPr bwMode="auto">
            <a:xfrm>
              <a:off x="2011363" y="619125"/>
              <a:ext cx="30163" cy="15875"/>
            </a:xfrm>
            <a:custGeom>
              <a:avLst/>
              <a:gdLst>
                <a:gd name="T0" fmla="*/ 0 w 2"/>
                <a:gd name="T1" fmla="*/ 0 h 1"/>
                <a:gd name="T2" fmla="*/ 2 w 2"/>
                <a:gd name="T3" fmla="*/ 0 h 1"/>
                <a:gd name="T4" fmla="*/ 2 w 2"/>
                <a:gd name="T5" fmla="*/ 1 h 1"/>
                <a:gd name="T6" fmla="*/ 0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1" y="0"/>
                    <a:pt x="1" y="0"/>
                    <a:pt x="2" y="0"/>
                  </a:cubicBezTo>
                  <a:cubicBezTo>
                    <a:pt x="2" y="0"/>
                    <a:pt x="2" y="1"/>
                    <a:pt x="2" y="1"/>
                  </a:cubicBezTo>
                  <a:cubicBezTo>
                    <a:pt x="2"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1" name="Freeform 31"/>
            <p:cNvSpPr/>
            <p:nvPr/>
          </p:nvSpPr>
          <p:spPr bwMode="auto">
            <a:xfrm>
              <a:off x="1951038" y="1452563"/>
              <a:ext cx="44450" cy="0"/>
            </a:xfrm>
            <a:custGeom>
              <a:avLst/>
              <a:gdLst>
                <a:gd name="T0" fmla="*/ 2 w 3"/>
                <a:gd name="T1" fmla="*/ 2 w 3"/>
                <a:gd name="T2" fmla="*/ 1 w 3"/>
                <a:gd name="T3" fmla="*/ 0 w 3"/>
                <a:gd name="T4" fmla="*/ 1 w 3"/>
                <a:gd name="T5" fmla="*/ 2 w 3"/>
                <a:gd name="T6" fmla="*/ 2 w 3"/>
              </a:gdLst>
              <a:ahLst/>
              <a:cxnLst>
                <a:cxn ang="0">
                  <a:pos x="T0" y="0"/>
                </a:cxn>
                <a:cxn ang="0">
                  <a:pos x="T1" y="0"/>
                </a:cxn>
                <a:cxn ang="0">
                  <a:pos x="T2" y="0"/>
                </a:cxn>
                <a:cxn ang="0">
                  <a:pos x="T3" y="0"/>
                </a:cxn>
                <a:cxn ang="0">
                  <a:pos x="T4" y="0"/>
                </a:cxn>
                <a:cxn ang="0">
                  <a:pos x="T5" y="0"/>
                </a:cxn>
                <a:cxn ang="0">
                  <a:pos x="T6" y="0"/>
                </a:cxn>
              </a:cxnLst>
              <a:rect l="0" t="0" r="r" b="b"/>
              <a:pathLst>
                <a:path w="3">
                  <a:moveTo>
                    <a:pt x="2" y="0"/>
                  </a:moveTo>
                  <a:cubicBezTo>
                    <a:pt x="2" y="0"/>
                    <a:pt x="2" y="0"/>
                    <a:pt x="2" y="0"/>
                  </a:cubicBezTo>
                  <a:cubicBezTo>
                    <a:pt x="2" y="0"/>
                    <a:pt x="1" y="0"/>
                    <a:pt x="1" y="0"/>
                  </a:cubicBezTo>
                  <a:cubicBezTo>
                    <a:pt x="1" y="0"/>
                    <a:pt x="0" y="0"/>
                    <a:pt x="0" y="0"/>
                  </a:cubicBezTo>
                  <a:cubicBezTo>
                    <a:pt x="0" y="0"/>
                    <a:pt x="1" y="0"/>
                    <a:pt x="1" y="0"/>
                  </a:cubicBezTo>
                  <a:cubicBezTo>
                    <a:pt x="1" y="0"/>
                    <a:pt x="2" y="0"/>
                    <a:pt x="2" y="0"/>
                  </a:cubicBezTo>
                  <a:cubicBezTo>
                    <a:pt x="3" y="0"/>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2" name="Freeform 32"/>
            <p:cNvSpPr/>
            <p:nvPr/>
          </p:nvSpPr>
          <p:spPr bwMode="auto">
            <a:xfrm>
              <a:off x="1995488" y="1452563"/>
              <a:ext cx="30163" cy="0"/>
            </a:xfrm>
            <a:custGeom>
              <a:avLst/>
              <a:gdLst>
                <a:gd name="T0" fmla="*/ 2 w 2"/>
                <a:gd name="T1" fmla="*/ 2 w 2"/>
                <a:gd name="T2" fmla="*/ 2 w 2"/>
                <a:gd name="T3" fmla="*/ 1 w 2"/>
                <a:gd name="T4" fmla="*/ 0 w 2"/>
                <a:gd name="T5" fmla="*/ 1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cubicBezTo>
                    <a:pt x="2" y="0"/>
                    <a:pt x="2" y="0"/>
                    <a:pt x="2" y="0"/>
                  </a:cubicBezTo>
                  <a:cubicBezTo>
                    <a:pt x="2" y="0"/>
                    <a:pt x="2" y="0"/>
                    <a:pt x="2" y="0"/>
                  </a:cubicBezTo>
                  <a:cubicBezTo>
                    <a:pt x="1" y="0"/>
                    <a:pt x="1" y="0"/>
                    <a:pt x="1" y="0"/>
                  </a:cubicBezTo>
                  <a:cubicBezTo>
                    <a:pt x="1" y="0"/>
                    <a:pt x="1" y="0"/>
                    <a:pt x="0" y="0"/>
                  </a:cubicBezTo>
                  <a:cubicBezTo>
                    <a:pt x="1" y="0"/>
                    <a:pt x="1" y="0"/>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3" name="Freeform 33"/>
            <p:cNvSpPr/>
            <p:nvPr/>
          </p:nvSpPr>
          <p:spPr bwMode="auto">
            <a:xfrm>
              <a:off x="565150" y="1052513"/>
              <a:ext cx="30163" cy="0"/>
            </a:xfrm>
            <a:custGeom>
              <a:avLst/>
              <a:gdLst>
                <a:gd name="T0" fmla="*/ 0 w 2"/>
                <a:gd name="T1" fmla="*/ 2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1" y="0"/>
                    <a:pt x="1" y="0"/>
                    <a:pt x="2" y="0"/>
                  </a:cubicBezTo>
                  <a:cubicBezTo>
                    <a:pt x="2" y="0"/>
                    <a:pt x="2" y="0"/>
                    <a:pt x="2" y="0"/>
                  </a:cubicBezTo>
                  <a:cubicBezTo>
                    <a:pt x="2" y="0"/>
                    <a:pt x="2"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4" name="Freeform 34"/>
            <p:cNvSpPr/>
            <p:nvPr/>
          </p:nvSpPr>
          <p:spPr bwMode="auto">
            <a:xfrm>
              <a:off x="565150" y="1298575"/>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5" name="Freeform 35"/>
            <p:cNvSpPr/>
            <p:nvPr/>
          </p:nvSpPr>
          <p:spPr bwMode="auto">
            <a:xfrm>
              <a:off x="2868613" y="1020763"/>
              <a:ext cx="15875"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1" y="1"/>
                    <a:pt x="1"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6" name="Freeform 36"/>
            <p:cNvSpPr/>
            <p:nvPr/>
          </p:nvSpPr>
          <p:spPr bwMode="auto">
            <a:xfrm>
              <a:off x="2071688" y="1500188"/>
              <a:ext cx="28575" cy="0"/>
            </a:xfrm>
            <a:custGeom>
              <a:avLst/>
              <a:gdLst>
                <a:gd name="T0" fmla="*/ 2 w 2"/>
                <a:gd name="T1" fmla="*/ 0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1" y="0"/>
                    <a:pt x="0" y="0"/>
                  </a:cubicBezTo>
                  <a:cubicBezTo>
                    <a:pt x="0" y="0"/>
                    <a:pt x="0" y="0"/>
                    <a:pt x="0" y="0"/>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7" name="Freeform 37"/>
            <p:cNvSpPr/>
            <p:nvPr/>
          </p:nvSpPr>
          <p:spPr bwMode="auto">
            <a:xfrm>
              <a:off x="1573213" y="774700"/>
              <a:ext cx="30163" cy="14287"/>
            </a:xfrm>
            <a:custGeom>
              <a:avLst/>
              <a:gdLst>
                <a:gd name="T0" fmla="*/ 0 w 2"/>
                <a:gd name="T1" fmla="*/ 1 h 1"/>
                <a:gd name="T2" fmla="*/ 1 w 2"/>
                <a:gd name="T3" fmla="*/ 1 h 1"/>
                <a:gd name="T4" fmla="*/ 2 w 2"/>
                <a:gd name="T5" fmla="*/ 1 h 1"/>
                <a:gd name="T6" fmla="*/ 2 w 2"/>
                <a:gd name="T7" fmla="*/ 1 h 1"/>
                <a:gd name="T8" fmla="*/ 1 w 2"/>
                <a:gd name="T9" fmla="*/ 1 h 1"/>
                <a:gd name="T10" fmla="*/ 0 w 2"/>
                <a:gd name="T11" fmla="*/ 1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cubicBezTo>
                    <a:pt x="1" y="1"/>
                    <a:pt x="1" y="1"/>
                    <a:pt x="1" y="1"/>
                  </a:cubicBezTo>
                  <a:cubicBezTo>
                    <a:pt x="1" y="0"/>
                    <a:pt x="1" y="1"/>
                    <a:pt x="2" y="1"/>
                  </a:cubicBezTo>
                  <a:cubicBezTo>
                    <a:pt x="2" y="1"/>
                    <a:pt x="2" y="1"/>
                    <a:pt x="2" y="1"/>
                  </a:cubicBezTo>
                  <a:cubicBezTo>
                    <a:pt x="1" y="1"/>
                    <a:pt x="1" y="1"/>
                    <a:pt x="1" y="1"/>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8" name="Freeform 38"/>
            <p:cNvSpPr/>
            <p:nvPr/>
          </p:nvSpPr>
          <p:spPr bwMode="auto">
            <a:xfrm>
              <a:off x="2717800" y="788988"/>
              <a:ext cx="30163" cy="15875"/>
            </a:xfrm>
            <a:custGeom>
              <a:avLst/>
              <a:gdLst>
                <a:gd name="T0" fmla="*/ 1 w 2"/>
                <a:gd name="T1" fmla="*/ 0 h 1"/>
                <a:gd name="T2" fmla="*/ 1 w 2"/>
                <a:gd name="T3" fmla="*/ 0 h 1"/>
                <a:gd name="T4" fmla="*/ 1 w 2"/>
                <a:gd name="T5" fmla="*/ 0 h 1"/>
                <a:gd name="T6" fmla="*/ 1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2" y="0"/>
                    <a:pt x="1" y="0"/>
                    <a:pt x="1" y="0"/>
                  </a:cubicBezTo>
                  <a:cubicBezTo>
                    <a:pt x="1" y="1"/>
                    <a:pt x="1" y="1"/>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9" name="Freeform 39"/>
            <p:cNvSpPr/>
            <p:nvPr/>
          </p:nvSpPr>
          <p:spPr bwMode="auto">
            <a:xfrm>
              <a:off x="1603375" y="712788"/>
              <a:ext cx="15875" cy="14287"/>
            </a:xfrm>
            <a:custGeom>
              <a:avLst/>
              <a:gdLst>
                <a:gd name="T0" fmla="*/ 0 w 1"/>
                <a:gd name="T1" fmla="*/ 0 h 1"/>
                <a:gd name="T2" fmla="*/ 1 w 1"/>
                <a:gd name="T3" fmla="*/ 0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1" y="0"/>
                  </a:cubicBezTo>
                  <a:cubicBezTo>
                    <a:pt x="1" y="0"/>
                    <a:pt x="1" y="1"/>
                    <a:pt x="1" y="1"/>
                  </a:cubicBezTo>
                  <a:cubicBezTo>
                    <a:pt x="1" y="1"/>
                    <a:pt x="1"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0" name="Freeform 40"/>
            <p:cNvSpPr/>
            <p:nvPr/>
          </p:nvSpPr>
          <p:spPr bwMode="auto">
            <a:xfrm>
              <a:off x="896938" y="1098550"/>
              <a:ext cx="14288" cy="14287"/>
            </a:xfrm>
            <a:custGeom>
              <a:avLst/>
              <a:gdLst>
                <a:gd name="T0" fmla="*/ 1 w 1"/>
                <a:gd name="T1" fmla="*/ 1 h 1"/>
                <a:gd name="T2" fmla="*/ 0 w 1"/>
                <a:gd name="T3" fmla="*/ 1 h 1"/>
                <a:gd name="T4" fmla="*/ 1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0"/>
                    <a:pt x="0" y="0"/>
                    <a:pt x="1" y="0"/>
                  </a:cubicBezTo>
                  <a:cubicBezTo>
                    <a:pt x="1" y="0"/>
                    <a:pt x="1" y="0"/>
                    <a:pt x="1"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1" name="Freeform 41"/>
            <p:cNvSpPr/>
            <p:nvPr/>
          </p:nvSpPr>
          <p:spPr bwMode="auto">
            <a:xfrm>
              <a:off x="3124200" y="1500188"/>
              <a:ext cx="15875" cy="14287"/>
            </a:xfrm>
            <a:custGeom>
              <a:avLst/>
              <a:gdLst>
                <a:gd name="T0" fmla="*/ 0 w 1"/>
                <a:gd name="T1" fmla="*/ 0 h 1"/>
                <a:gd name="T2" fmla="*/ 1 w 1"/>
                <a:gd name="T3" fmla="*/ 1 h 1"/>
                <a:gd name="T4" fmla="*/ 1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1" y="0"/>
                    <a:pt x="1" y="0"/>
                    <a:pt x="1" y="1"/>
                  </a:cubicBezTo>
                  <a:cubicBezTo>
                    <a:pt x="1" y="1"/>
                    <a:pt x="1" y="1"/>
                    <a:pt x="1" y="1"/>
                  </a:cubicBezTo>
                  <a:cubicBezTo>
                    <a:pt x="1" y="1"/>
                    <a:pt x="1" y="1"/>
                    <a:pt x="0" y="1"/>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2" name="Freeform 42"/>
            <p:cNvSpPr/>
            <p:nvPr/>
          </p:nvSpPr>
          <p:spPr bwMode="auto">
            <a:xfrm>
              <a:off x="2794000" y="804863"/>
              <a:ext cx="14288" cy="15875"/>
            </a:xfrm>
            <a:custGeom>
              <a:avLst/>
              <a:gdLst>
                <a:gd name="T0" fmla="*/ 0 w 1"/>
                <a:gd name="T1" fmla="*/ 0 h 1"/>
                <a:gd name="T2" fmla="*/ 1 w 1"/>
                <a:gd name="T3" fmla="*/ 0 h 1"/>
                <a:gd name="T4" fmla="*/ 1 w 1"/>
                <a:gd name="T5" fmla="*/ 0 h 1"/>
                <a:gd name="T6" fmla="*/ 1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1" y="0"/>
                  </a:cubicBezTo>
                  <a:cubicBezTo>
                    <a:pt x="1" y="0"/>
                    <a:pt x="1" y="0"/>
                    <a:pt x="1" y="0"/>
                  </a:cubicBezTo>
                  <a:cubicBezTo>
                    <a:pt x="1" y="1"/>
                    <a:pt x="1" y="1"/>
                    <a:pt x="1" y="1"/>
                  </a:cubicBezTo>
                  <a:cubicBezTo>
                    <a:pt x="0" y="0"/>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3" name="Freeform 43"/>
            <p:cNvSpPr/>
            <p:nvPr/>
          </p:nvSpPr>
          <p:spPr bwMode="auto">
            <a:xfrm>
              <a:off x="2417763" y="558801"/>
              <a:ext cx="14288" cy="14287"/>
            </a:xfrm>
            <a:custGeom>
              <a:avLst/>
              <a:gdLst>
                <a:gd name="T0" fmla="*/ 0 w 1"/>
                <a:gd name="T1" fmla="*/ 0 h 1"/>
                <a:gd name="T2" fmla="*/ 0 w 1"/>
                <a:gd name="T3" fmla="*/ 0 h 1"/>
                <a:gd name="T4" fmla="*/ 1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1" y="0"/>
                    <a:pt x="1" y="0"/>
                    <a:pt x="1" y="0"/>
                  </a:cubicBezTo>
                  <a:cubicBezTo>
                    <a:pt x="1" y="1"/>
                    <a:pt x="1"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4" name="Freeform 44"/>
            <p:cNvSpPr/>
            <p:nvPr/>
          </p:nvSpPr>
          <p:spPr bwMode="auto">
            <a:xfrm>
              <a:off x="1484313" y="1082675"/>
              <a:ext cx="14288" cy="158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1"/>
                    <a:pt x="0" y="1"/>
                  </a:cubicBezTo>
                  <a:cubicBezTo>
                    <a:pt x="0" y="1"/>
                    <a:pt x="1"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5" name="Freeform 45"/>
            <p:cNvSpPr/>
            <p:nvPr/>
          </p:nvSpPr>
          <p:spPr bwMode="auto">
            <a:xfrm>
              <a:off x="820738" y="804863"/>
              <a:ext cx="15875" cy="15875"/>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1" y="0"/>
                    <a:pt x="1" y="0"/>
                  </a:cubicBezTo>
                  <a:cubicBezTo>
                    <a:pt x="1" y="0"/>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6" name="Freeform 46"/>
            <p:cNvSpPr/>
            <p:nvPr/>
          </p:nvSpPr>
          <p:spPr bwMode="auto">
            <a:xfrm>
              <a:off x="2538413" y="588963"/>
              <a:ext cx="30163" cy="0"/>
            </a:xfrm>
            <a:custGeom>
              <a:avLst/>
              <a:gdLst>
                <a:gd name="T0" fmla="*/ 2 w 2"/>
                <a:gd name="T1" fmla="*/ 2 w 2"/>
                <a:gd name="T2" fmla="*/ 1 w 2"/>
                <a:gd name="T3" fmla="*/ 0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2" y="0"/>
                    <a:pt x="2" y="0"/>
                  </a:cubicBezTo>
                  <a:cubicBezTo>
                    <a:pt x="1" y="0"/>
                    <a:pt x="1" y="0"/>
                    <a:pt x="1" y="0"/>
                  </a:cubicBezTo>
                  <a:cubicBezTo>
                    <a:pt x="0" y="0"/>
                    <a:pt x="0"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7" name="Freeform 47"/>
            <p:cNvSpPr/>
            <p:nvPr/>
          </p:nvSpPr>
          <p:spPr bwMode="auto">
            <a:xfrm>
              <a:off x="2824163" y="1438275"/>
              <a:ext cx="14288" cy="14287"/>
            </a:xfrm>
            <a:custGeom>
              <a:avLst/>
              <a:gdLst>
                <a:gd name="T0" fmla="*/ 0 w 1"/>
                <a:gd name="T1" fmla="*/ 0 h 1"/>
                <a:gd name="T2" fmla="*/ 0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1" y="1"/>
                    <a:pt x="0" y="1"/>
                  </a:cubicBez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8" name="Freeform 48"/>
            <p:cNvSpPr/>
            <p:nvPr/>
          </p:nvSpPr>
          <p:spPr bwMode="auto">
            <a:xfrm>
              <a:off x="2041525" y="1406525"/>
              <a:ext cx="14288" cy="15875"/>
            </a:xfrm>
            <a:custGeom>
              <a:avLst/>
              <a:gdLst>
                <a:gd name="T0" fmla="*/ 0 w 1"/>
                <a:gd name="T1" fmla="*/ 1 h 1"/>
                <a:gd name="T2" fmla="*/ 0 w 1"/>
                <a:gd name="T3" fmla="*/ 0 h 1"/>
                <a:gd name="T4" fmla="*/ 1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0" y="0"/>
                    <a:pt x="0" y="0"/>
                  </a:cubicBezTo>
                  <a:cubicBezTo>
                    <a:pt x="1" y="0"/>
                    <a:pt x="1" y="1"/>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9" name="Freeform 49"/>
            <p:cNvSpPr/>
            <p:nvPr/>
          </p:nvSpPr>
          <p:spPr bwMode="auto">
            <a:xfrm>
              <a:off x="1920875" y="635000"/>
              <a:ext cx="14288"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0" name="Freeform 50"/>
            <p:cNvSpPr/>
            <p:nvPr/>
          </p:nvSpPr>
          <p:spPr bwMode="auto">
            <a:xfrm>
              <a:off x="2055813" y="1500188"/>
              <a:ext cx="15875" cy="14287"/>
            </a:xfrm>
            <a:custGeom>
              <a:avLst/>
              <a:gdLst>
                <a:gd name="T0" fmla="*/ 0 w 1"/>
                <a:gd name="T1" fmla="*/ 0 h 1"/>
                <a:gd name="T2" fmla="*/ 0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0"/>
                    <a:pt x="0" y="0"/>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1" name="Freeform 51"/>
            <p:cNvSpPr/>
            <p:nvPr/>
          </p:nvSpPr>
          <p:spPr bwMode="auto">
            <a:xfrm>
              <a:off x="2025650" y="1314450"/>
              <a:ext cx="15875"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0" y="1"/>
                    <a:pt x="0" y="1"/>
                    <a:pt x="0" y="1"/>
                  </a:cubicBezTo>
                  <a:cubicBezTo>
                    <a:pt x="0" y="1"/>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2" name="Freeform 52"/>
            <p:cNvSpPr/>
            <p:nvPr/>
          </p:nvSpPr>
          <p:spPr bwMode="auto">
            <a:xfrm>
              <a:off x="1031875" y="774700"/>
              <a:ext cx="15875" cy="0"/>
            </a:xfrm>
            <a:custGeom>
              <a:avLst/>
              <a:gdLst>
                <a:gd name="T0" fmla="*/ 0 w 1"/>
                <a:gd name="T1" fmla="*/ 0 w 1"/>
                <a:gd name="T2" fmla="*/ 1 w 1"/>
                <a:gd name="T3" fmla="*/ 1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3" name="Freeform 53"/>
            <p:cNvSpPr/>
            <p:nvPr/>
          </p:nvSpPr>
          <p:spPr bwMode="auto">
            <a:xfrm>
              <a:off x="715963" y="1112838"/>
              <a:ext cx="0" cy="15875"/>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0"/>
                  </a:cubicBez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4" name="Oval 54"/>
            <p:cNvSpPr>
              <a:spLocks noChangeArrowheads="1"/>
            </p:cNvSpPr>
            <p:nvPr/>
          </p:nvSpPr>
          <p:spPr bwMode="auto">
            <a:xfrm>
              <a:off x="2190750" y="558801"/>
              <a:ext cx="1588" cy="142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5" name="Freeform 55"/>
            <p:cNvSpPr/>
            <p:nvPr/>
          </p:nvSpPr>
          <p:spPr bwMode="auto">
            <a:xfrm>
              <a:off x="911225" y="1098550"/>
              <a:ext cx="15875" cy="0"/>
            </a:xfrm>
            <a:custGeom>
              <a:avLst/>
              <a:gdLst>
                <a:gd name="T0" fmla="*/ 1 w 1"/>
                <a:gd name="T1" fmla="*/ 1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6" name="Freeform 56"/>
            <p:cNvSpPr/>
            <p:nvPr/>
          </p:nvSpPr>
          <p:spPr bwMode="auto">
            <a:xfrm>
              <a:off x="520700" y="1004888"/>
              <a:ext cx="14288"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7" name="Freeform 57"/>
            <p:cNvSpPr/>
            <p:nvPr/>
          </p:nvSpPr>
          <p:spPr bwMode="auto">
            <a:xfrm>
              <a:off x="2071688" y="619125"/>
              <a:ext cx="14288" cy="15875"/>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1"/>
                    <a:pt x="0"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8" name="Freeform 58"/>
            <p:cNvSpPr/>
            <p:nvPr/>
          </p:nvSpPr>
          <p:spPr bwMode="auto">
            <a:xfrm>
              <a:off x="2146300" y="1468438"/>
              <a:ext cx="14288"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1"/>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9" name="Freeform 59"/>
            <p:cNvSpPr/>
            <p:nvPr/>
          </p:nvSpPr>
          <p:spPr bwMode="auto">
            <a:xfrm>
              <a:off x="1047750" y="774700"/>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0" name="Freeform 60"/>
            <p:cNvSpPr/>
            <p:nvPr/>
          </p:nvSpPr>
          <p:spPr bwMode="auto">
            <a:xfrm>
              <a:off x="2055813" y="619125"/>
              <a:ext cx="0" cy="15875"/>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1" name="Freeform 61"/>
            <p:cNvSpPr/>
            <p:nvPr/>
          </p:nvSpPr>
          <p:spPr bwMode="auto">
            <a:xfrm>
              <a:off x="911225" y="1004888"/>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2" name="Oval 62"/>
            <p:cNvSpPr>
              <a:spLocks noChangeArrowheads="1"/>
            </p:cNvSpPr>
            <p:nvPr/>
          </p:nvSpPr>
          <p:spPr bwMode="auto">
            <a:xfrm>
              <a:off x="609600" y="12985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3" name="Freeform 63"/>
            <p:cNvSpPr/>
            <p:nvPr/>
          </p:nvSpPr>
          <p:spPr bwMode="auto">
            <a:xfrm>
              <a:off x="2357438" y="558801"/>
              <a:ext cx="0" cy="142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4" name="Oval 64"/>
            <p:cNvSpPr>
              <a:spLocks noChangeArrowheads="1"/>
            </p:cNvSpPr>
            <p:nvPr/>
          </p:nvSpPr>
          <p:spPr bwMode="auto">
            <a:xfrm>
              <a:off x="2176463" y="131445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5" name="Freeform 65"/>
            <p:cNvSpPr/>
            <p:nvPr/>
          </p:nvSpPr>
          <p:spPr bwMode="auto">
            <a:xfrm>
              <a:off x="2447925" y="558801"/>
              <a:ext cx="14288" cy="14287"/>
            </a:xfrm>
            <a:custGeom>
              <a:avLst/>
              <a:gdLst>
                <a:gd name="T0" fmla="*/ 0 w 1"/>
                <a:gd name="T1" fmla="*/ 0 h 1"/>
                <a:gd name="T2" fmla="*/ 1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1" y="1"/>
                    <a:pt x="1"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6" name="Oval 66"/>
            <p:cNvSpPr>
              <a:spLocks noChangeArrowheads="1"/>
            </p:cNvSpPr>
            <p:nvPr/>
          </p:nvSpPr>
          <p:spPr bwMode="auto">
            <a:xfrm>
              <a:off x="896938" y="10048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7" name="Freeform 67"/>
            <p:cNvSpPr/>
            <p:nvPr/>
          </p:nvSpPr>
          <p:spPr bwMode="auto">
            <a:xfrm>
              <a:off x="866775" y="1282700"/>
              <a:ext cx="14288" cy="15875"/>
            </a:xfrm>
            <a:custGeom>
              <a:avLst/>
              <a:gdLst>
                <a:gd name="T0" fmla="*/ 1 w 1"/>
                <a:gd name="T1" fmla="*/ 0 h 1"/>
                <a:gd name="T2" fmla="*/ 1 w 1"/>
                <a:gd name="T3" fmla="*/ 0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0"/>
                    <a:pt x="1" y="1"/>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8" name="Oval 68"/>
            <p:cNvSpPr>
              <a:spLocks noChangeArrowheads="1"/>
            </p:cNvSpPr>
            <p:nvPr/>
          </p:nvSpPr>
          <p:spPr bwMode="auto">
            <a:xfrm>
              <a:off x="1784350" y="1514475"/>
              <a:ext cx="15875"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9" name="Oval 69"/>
            <p:cNvSpPr>
              <a:spLocks noChangeArrowheads="1"/>
            </p:cNvSpPr>
            <p:nvPr/>
          </p:nvSpPr>
          <p:spPr bwMode="auto">
            <a:xfrm>
              <a:off x="1589088" y="8207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0" name="Freeform 70"/>
            <p:cNvSpPr/>
            <p:nvPr/>
          </p:nvSpPr>
          <p:spPr bwMode="auto">
            <a:xfrm>
              <a:off x="927100" y="8207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1" name="Oval 71"/>
            <p:cNvSpPr>
              <a:spLocks noChangeArrowheads="1"/>
            </p:cNvSpPr>
            <p:nvPr/>
          </p:nvSpPr>
          <p:spPr bwMode="auto">
            <a:xfrm>
              <a:off x="760413" y="1112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2" name="Oval 72"/>
            <p:cNvSpPr>
              <a:spLocks noChangeArrowheads="1"/>
            </p:cNvSpPr>
            <p:nvPr/>
          </p:nvSpPr>
          <p:spPr bwMode="auto">
            <a:xfrm>
              <a:off x="820738" y="10668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3" name="Freeform 73"/>
            <p:cNvSpPr/>
            <p:nvPr/>
          </p:nvSpPr>
          <p:spPr bwMode="auto">
            <a:xfrm>
              <a:off x="2733675" y="836613"/>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4" name="Freeform 74"/>
            <p:cNvSpPr/>
            <p:nvPr/>
          </p:nvSpPr>
          <p:spPr bwMode="auto">
            <a:xfrm>
              <a:off x="820738" y="8207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5" name="Freeform 75"/>
            <p:cNvSpPr/>
            <p:nvPr/>
          </p:nvSpPr>
          <p:spPr bwMode="auto">
            <a:xfrm>
              <a:off x="730250" y="836613"/>
              <a:ext cx="15875" cy="0"/>
            </a:xfrm>
            <a:custGeom>
              <a:avLst/>
              <a:gdLst>
                <a:gd name="T0" fmla="*/ 1 w 1"/>
                <a:gd name="T1" fmla="*/ 1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6" name="Freeform 76"/>
            <p:cNvSpPr/>
            <p:nvPr/>
          </p:nvSpPr>
          <p:spPr bwMode="auto">
            <a:xfrm>
              <a:off x="836613" y="804863"/>
              <a:ext cx="14288" cy="15875"/>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0"/>
                    <a:pt x="1" y="0"/>
                    <a:pt x="1" y="0"/>
                  </a:cubicBez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7" name="Oval 77"/>
            <p:cNvSpPr>
              <a:spLocks noChangeArrowheads="1"/>
            </p:cNvSpPr>
            <p:nvPr/>
          </p:nvSpPr>
          <p:spPr bwMode="auto">
            <a:xfrm>
              <a:off x="2130425" y="14843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8" name="Freeform 78"/>
            <p:cNvSpPr/>
            <p:nvPr/>
          </p:nvSpPr>
          <p:spPr bwMode="auto">
            <a:xfrm>
              <a:off x="1106488" y="944563"/>
              <a:ext cx="0" cy="14287"/>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1"/>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9" name="Freeform 79"/>
            <p:cNvSpPr/>
            <p:nvPr/>
          </p:nvSpPr>
          <p:spPr bwMode="auto">
            <a:xfrm>
              <a:off x="1603375" y="774700"/>
              <a:ext cx="0" cy="14287"/>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0" name="Freeform 80"/>
            <p:cNvSpPr/>
            <p:nvPr/>
          </p:nvSpPr>
          <p:spPr bwMode="auto">
            <a:xfrm>
              <a:off x="2703513" y="804863"/>
              <a:ext cx="142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1" name="Oval 81"/>
            <p:cNvSpPr>
              <a:spLocks noChangeArrowheads="1"/>
            </p:cNvSpPr>
            <p:nvPr/>
          </p:nvSpPr>
          <p:spPr bwMode="auto">
            <a:xfrm>
              <a:off x="1844675" y="14382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2" name="Oval 82"/>
            <p:cNvSpPr>
              <a:spLocks noChangeArrowheads="1"/>
            </p:cNvSpPr>
            <p:nvPr/>
          </p:nvSpPr>
          <p:spPr bwMode="auto">
            <a:xfrm>
              <a:off x="850900" y="10668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3" name="Oval 83"/>
            <p:cNvSpPr>
              <a:spLocks noChangeArrowheads="1"/>
            </p:cNvSpPr>
            <p:nvPr/>
          </p:nvSpPr>
          <p:spPr bwMode="auto">
            <a:xfrm>
              <a:off x="1814513" y="6350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4" name="Freeform 84"/>
            <p:cNvSpPr/>
            <p:nvPr/>
          </p:nvSpPr>
          <p:spPr bwMode="auto">
            <a:xfrm>
              <a:off x="1408113" y="1500188"/>
              <a:ext cx="0" cy="142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5" name="Freeform 85"/>
            <p:cNvSpPr/>
            <p:nvPr/>
          </p:nvSpPr>
          <p:spPr bwMode="auto">
            <a:xfrm>
              <a:off x="2130425" y="974725"/>
              <a:ext cx="15875"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6" name="Freeform 86"/>
            <p:cNvSpPr/>
            <p:nvPr/>
          </p:nvSpPr>
          <p:spPr bwMode="auto">
            <a:xfrm>
              <a:off x="2176463" y="1468438"/>
              <a:ext cx="0" cy="15875"/>
            </a:xfrm>
            <a:custGeom>
              <a:avLst/>
              <a:gdLst>
                <a:gd name="T0" fmla="*/ 0 h 1"/>
                <a:gd name="T1" fmla="*/ 0 h 1"/>
                <a:gd name="T2" fmla="*/ 0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0"/>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7" name="Oval 87"/>
            <p:cNvSpPr>
              <a:spLocks noChangeArrowheads="1"/>
            </p:cNvSpPr>
            <p:nvPr/>
          </p:nvSpPr>
          <p:spPr bwMode="auto">
            <a:xfrm>
              <a:off x="2747963" y="7889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8" name="Oval 88"/>
            <p:cNvSpPr>
              <a:spLocks noChangeArrowheads="1"/>
            </p:cNvSpPr>
            <p:nvPr/>
          </p:nvSpPr>
          <p:spPr bwMode="auto">
            <a:xfrm>
              <a:off x="595313" y="10366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9" name="Freeform 89"/>
            <p:cNvSpPr/>
            <p:nvPr/>
          </p:nvSpPr>
          <p:spPr bwMode="auto">
            <a:xfrm>
              <a:off x="911225" y="820738"/>
              <a:ext cx="158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0" name="Freeform 90"/>
            <p:cNvSpPr/>
            <p:nvPr/>
          </p:nvSpPr>
          <p:spPr bwMode="auto">
            <a:xfrm>
              <a:off x="1001713" y="882650"/>
              <a:ext cx="0" cy="14287"/>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1" name="Oval 91"/>
            <p:cNvSpPr>
              <a:spLocks noChangeArrowheads="1"/>
            </p:cNvSpPr>
            <p:nvPr/>
          </p:nvSpPr>
          <p:spPr bwMode="auto">
            <a:xfrm>
              <a:off x="987425" y="9906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2" name="Oval 92"/>
            <p:cNvSpPr>
              <a:spLocks noChangeArrowheads="1"/>
            </p:cNvSpPr>
            <p:nvPr/>
          </p:nvSpPr>
          <p:spPr bwMode="auto">
            <a:xfrm>
              <a:off x="1017588" y="10048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3" name="Oval 93"/>
            <p:cNvSpPr>
              <a:spLocks noChangeArrowheads="1"/>
            </p:cNvSpPr>
            <p:nvPr/>
          </p:nvSpPr>
          <p:spPr bwMode="auto">
            <a:xfrm>
              <a:off x="2206625" y="604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4" name="Freeform 94"/>
            <p:cNvSpPr/>
            <p:nvPr/>
          </p:nvSpPr>
          <p:spPr bwMode="auto">
            <a:xfrm>
              <a:off x="1693863" y="102076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5" name="Freeform 95"/>
            <p:cNvSpPr/>
            <p:nvPr/>
          </p:nvSpPr>
          <p:spPr bwMode="auto">
            <a:xfrm>
              <a:off x="2432050" y="604838"/>
              <a:ext cx="158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6" name="Freeform 96"/>
            <p:cNvSpPr/>
            <p:nvPr/>
          </p:nvSpPr>
          <p:spPr bwMode="auto">
            <a:xfrm>
              <a:off x="836613" y="804863"/>
              <a:ext cx="0" cy="1587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7" name="Freeform 97"/>
            <p:cNvSpPr/>
            <p:nvPr/>
          </p:nvSpPr>
          <p:spPr bwMode="auto">
            <a:xfrm>
              <a:off x="2447925" y="604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8" name="Oval 98"/>
            <p:cNvSpPr>
              <a:spLocks noChangeArrowheads="1"/>
            </p:cNvSpPr>
            <p:nvPr/>
          </p:nvSpPr>
          <p:spPr bwMode="auto">
            <a:xfrm>
              <a:off x="1273175" y="8509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9" name="Oval 99"/>
            <p:cNvSpPr>
              <a:spLocks noChangeArrowheads="1"/>
            </p:cNvSpPr>
            <p:nvPr/>
          </p:nvSpPr>
          <p:spPr bwMode="auto">
            <a:xfrm>
              <a:off x="2327275" y="6191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0" name="Oval 100"/>
            <p:cNvSpPr>
              <a:spLocks noChangeArrowheads="1"/>
            </p:cNvSpPr>
            <p:nvPr/>
          </p:nvSpPr>
          <p:spPr bwMode="auto">
            <a:xfrm>
              <a:off x="2160588" y="131445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1" name="Oval 101"/>
            <p:cNvSpPr>
              <a:spLocks noChangeArrowheads="1"/>
            </p:cNvSpPr>
            <p:nvPr/>
          </p:nvSpPr>
          <p:spPr bwMode="auto">
            <a:xfrm>
              <a:off x="1377950" y="8366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2" name="Freeform 102"/>
            <p:cNvSpPr/>
            <p:nvPr/>
          </p:nvSpPr>
          <p:spPr bwMode="auto">
            <a:xfrm>
              <a:off x="2854325" y="85090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3" name="Oval 103"/>
            <p:cNvSpPr>
              <a:spLocks noChangeArrowheads="1"/>
            </p:cNvSpPr>
            <p:nvPr/>
          </p:nvSpPr>
          <p:spPr bwMode="auto">
            <a:xfrm>
              <a:off x="2492375" y="14065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4" name="Freeform 104"/>
            <p:cNvSpPr/>
            <p:nvPr/>
          </p:nvSpPr>
          <p:spPr bwMode="auto">
            <a:xfrm>
              <a:off x="1498600" y="1082675"/>
              <a:ext cx="0" cy="15875"/>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5" name="Oval 105"/>
            <p:cNvSpPr>
              <a:spLocks noChangeArrowheads="1"/>
            </p:cNvSpPr>
            <p:nvPr/>
          </p:nvSpPr>
          <p:spPr bwMode="auto">
            <a:xfrm>
              <a:off x="2854325" y="145256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6" name="Oval 106"/>
            <p:cNvSpPr>
              <a:spLocks noChangeArrowheads="1"/>
            </p:cNvSpPr>
            <p:nvPr/>
          </p:nvSpPr>
          <p:spPr bwMode="auto">
            <a:xfrm>
              <a:off x="866775" y="8366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7" name="Freeform 107"/>
            <p:cNvSpPr/>
            <p:nvPr/>
          </p:nvSpPr>
          <p:spPr bwMode="auto">
            <a:xfrm>
              <a:off x="1603375" y="774700"/>
              <a:ext cx="15875" cy="14287"/>
            </a:xfrm>
            <a:custGeom>
              <a:avLst/>
              <a:gdLst>
                <a:gd name="T0" fmla="*/ 0 w 1"/>
                <a:gd name="T1" fmla="*/ 0 h 1"/>
                <a:gd name="T2" fmla="*/ 1 w 1"/>
                <a:gd name="T3" fmla="*/ 1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1" y="1"/>
                    <a:pt x="1" y="1"/>
                  </a:cubicBezTo>
                  <a:cubicBezTo>
                    <a:pt x="1" y="1"/>
                    <a:pt x="1" y="1"/>
                    <a:pt x="1"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8" name="Freeform 108"/>
            <p:cNvSpPr/>
            <p:nvPr/>
          </p:nvSpPr>
          <p:spPr bwMode="auto">
            <a:xfrm>
              <a:off x="1196975"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9" name="Oval 109"/>
            <p:cNvSpPr>
              <a:spLocks noChangeArrowheads="1"/>
            </p:cNvSpPr>
            <p:nvPr/>
          </p:nvSpPr>
          <p:spPr bwMode="auto">
            <a:xfrm>
              <a:off x="2116138" y="14843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0" name="Freeform 110"/>
            <p:cNvSpPr/>
            <p:nvPr/>
          </p:nvSpPr>
          <p:spPr bwMode="auto">
            <a:xfrm>
              <a:off x="1814513" y="1500188"/>
              <a:ext cx="0" cy="14287"/>
            </a:xfrm>
            <a:custGeom>
              <a:avLst/>
              <a:gdLst>
                <a:gd name="T0" fmla="*/ 0 h 1"/>
                <a:gd name="T1" fmla="*/ 0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1" name="Oval 111"/>
            <p:cNvSpPr>
              <a:spLocks noChangeArrowheads="1"/>
            </p:cNvSpPr>
            <p:nvPr/>
          </p:nvSpPr>
          <p:spPr bwMode="auto">
            <a:xfrm>
              <a:off x="1136650"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2" name="Freeform 112"/>
            <p:cNvSpPr/>
            <p:nvPr/>
          </p:nvSpPr>
          <p:spPr bwMode="auto">
            <a:xfrm>
              <a:off x="2176463" y="14684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3" name="Rectangle 113"/>
            <p:cNvSpPr>
              <a:spLocks noChangeArrowheads="1"/>
            </p:cNvSpPr>
            <p:nvPr/>
          </p:nvSpPr>
          <p:spPr bwMode="auto">
            <a:xfrm>
              <a:off x="625475" y="117475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4" name="Oval 114"/>
            <p:cNvSpPr>
              <a:spLocks noChangeArrowheads="1"/>
            </p:cNvSpPr>
            <p:nvPr/>
          </p:nvSpPr>
          <p:spPr bwMode="auto">
            <a:xfrm>
              <a:off x="2100263" y="6350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5" name="Freeform 115"/>
            <p:cNvSpPr/>
            <p:nvPr/>
          </p:nvSpPr>
          <p:spPr bwMode="auto">
            <a:xfrm>
              <a:off x="850900" y="8366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6" name="Freeform 116"/>
            <p:cNvSpPr/>
            <p:nvPr/>
          </p:nvSpPr>
          <p:spPr bwMode="auto">
            <a:xfrm>
              <a:off x="2552700" y="14382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7" name="Freeform 117"/>
            <p:cNvSpPr/>
            <p:nvPr/>
          </p:nvSpPr>
          <p:spPr bwMode="auto">
            <a:xfrm>
              <a:off x="1106488" y="75882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8" name="Freeform 118"/>
            <p:cNvSpPr/>
            <p:nvPr/>
          </p:nvSpPr>
          <p:spPr bwMode="auto">
            <a:xfrm>
              <a:off x="2914650" y="1500188"/>
              <a:ext cx="0" cy="14287"/>
            </a:xfrm>
            <a:custGeom>
              <a:avLst/>
              <a:gdLst>
                <a:gd name="T0" fmla="*/ 0 h 1"/>
                <a:gd name="T1" fmla="*/ 0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9" name="Freeform 119"/>
            <p:cNvSpPr/>
            <p:nvPr/>
          </p:nvSpPr>
          <p:spPr bwMode="auto">
            <a:xfrm>
              <a:off x="1468438" y="1098550"/>
              <a:ext cx="158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0" name="Oval 120"/>
            <p:cNvSpPr>
              <a:spLocks noChangeArrowheads="1"/>
            </p:cNvSpPr>
            <p:nvPr/>
          </p:nvSpPr>
          <p:spPr bwMode="auto">
            <a:xfrm>
              <a:off x="1438275" y="9906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1" name="Oval 121"/>
            <p:cNvSpPr>
              <a:spLocks noChangeArrowheads="1"/>
            </p:cNvSpPr>
            <p:nvPr/>
          </p:nvSpPr>
          <p:spPr bwMode="auto">
            <a:xfrm>
              <a:off x="2838450" y="15144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2" name="Oval 122"/>
            <p:cNvSpPr>
              <a:spLocks noChangeArrowheads="1"/>
            </p:cNvSpPr>
            <p:nvPr/>
          </p:nvSpPr>
          <p:spPr bwMode="auto">
            <a:xfrm>
              <a:off x="1152525"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3" name="Oval 123"/>
            <p:cNvSpPr>
              <a:spLocks noChangeArrowheads="1"/>
            </p:cNvSpPr>
            <p:nvPr/>
          </p:nvSpPr>
          <p:spPr bwMode="auto">
            <a:xfrm>
              <a:off x="1136650"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4" name="Rectangle 124"/>
            <p:cNvSpPr>
              <a:spLocks noChangeArrowheads="1"/>
            </p:cNvSpPr>
            <p:nvPr/>
          </p:nvSpPr>
          <p:spPr bwMode="auto">
            <a:xfrm>
              <a:off x="911225" y="1004888"/>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5" name="Freeform 125"/>
            <p:cNvSpPr/>
            <p:nvPr/>
          </p:nvSpPr>
          <p:spPr bwMode="auto">
            <a:xfrm>
              <a:off x="2116138" y="14843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6" name="Freeform 126"/>
            <p:cNvSpPr/>
            <p:nvPr/>
          </p:nvSpPr>
          <p:spPr bwMode="auto">
            <a:xfrm>
              <a:off x="1062038" y="77470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7" name="Freeform 127"/>
            <p:cNvSpPr/>
            <p:nvPr/>
          </p:nvSpPr>
          <p:spPr bwMode="auto">
            <a:xfrm>
              <a:off x="2130425" y="1468438"/>
              <a:ext cx="0" cy="1587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8" name="Freeform 128"/>
            <p:cNvSpPr/>
            <p:nvPr/>
          </p:nvSpPr>
          <p:spPr bwMode="auto">
            <a:xfrm>
              <a:off x="2130425" y="1484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9" name="Rectangle 129"/>
            <p:cNvSpPr>
              <a:spLocks noChangeArrowheads="1"/>
            </p:cNvSpPr>
            <p:nvPr/>
          </p:nvSpPr>
          <p:spPr bwMode="auto">
            <a:xfrm>
              <a:off x="776288" y="1052513"/>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0" name="Rectangle 130"/>
            <p:cNvSpPr>
              <a:spLocks noChangeArrowheads="1"/>
            </p:cNvSpPr>
            <p:nvPr/>
          </p:nvSpPr>
          <p:spPr bwMode="auto">
            <a:xfrm>
              <a:off x="2717800" y="804863"/>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1" name="Freeform 131"/>
            <p:cNvSpPr/>
            <p:nvPr/>
          </p:nvSpPr>
          <p:spPr bwMode="auto">
            <a:xfrm>
              <a:off x="1212850" y="1098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2" name="Freeform 132"/>
            <p:cNvSpPr/>
            <p:nvPr/>
          </p:nvSpPr>
          <p:spPr bwMode="auto">
            <a:xfrm>
              <a:off x="850900" y="8366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3" name="Freeform 133"/>
            <p:cNvSpPr/>
            <p:nvPr/>
          </p:nvSpPr>
          <p:spPr bwMode="auto">
            <a:xfrm>
              <a:off x="1212850" y="1098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4" name="Rectangle 134"/>
            <p:cNvSpPr>
              <a:spLocks noChangeArrowheads="1"/>
            </p:cNvSpPr>
            <p:nvPr/>
          </p:nvSpPr>
          <p:spPr bwMode="auto">
            <a:xfrm>
              <a:off x="2417763" y="558801"/>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5" name="Oval 135"/>
            <p:cNvSpPr>
              <a:spLocks noChangeArrowheads="1"/>
            </p:cNvSpPr>
            <p:nvPr/>
          </p:nvSpPr>
          <p:spPr bwMode="auto">
            <a:xfrm>
              <a:off x="2266950" y="145256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6" name="Freeform 136"/>
            <p:cNvSpPr/>
            <p:nvPr/>
          </p:nvSpPr>
          <p:spPr bwMode="auto">
            <a:xfrm>
              <a:off x="2447925" y="604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7" name="Freeform 137"/>
            <p:cNvSpPr/>
            <p:nvPr/>
          </p:nvSpPr>
          <p:spPr bwMode="auto">
            <a:xfrm>
              <a:off x="565150" y="10525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8" name="Rectangle 138"/>
            <p:cNvSpPr>
              <a:spLocks noChangeArrowheads="1"/>
            </p:cNvSpPr>
            <p:nvPr/>
          </p:nvSpPr>
          <p:spPr bwMode="auto">
            <a:xfrm>
              <a:off x="3049588" y="1144588"/>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9" name="Freeform 139"/>
            <p:cNvSpPr/>
            <p:nvPr/>
          </p:nvSpPr>
          <p:spPr bwMode="auto">
            <a:xfrm>
              <a:off x="1800225" y="15144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0" name="Freeform 140"/>
            <p:cNvSpPr/>
            <p:nvPr/>
          </p:nvSpPr>
          <p:spPr bwMode="auto">
            <a:xfrm>
              <a:off x="1106488" y="9588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1" name="Freeform 141"/>
            <p:cNvSpPr/>
            <p:nvPr/>
          </p:nvSpPr>
          <p:spPr bwMode="auto">
            <a:xfrm>
              <a:off x="1649413" y="7127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2" name="Oval 142"/>
            <p:cNvSpPr>
              <a:spLocks noChangeArrowheads="1"/>
            </p:cNvSpPr>
            <p:nvPr/>
          </p:nvSpPr>
          <p:spPr bwMode="auto">
            <a:xfrm>
              <a:off x="2417763" y="1112838"/>
              <a:ext cx="14288"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3" name="Freeform 143"/>
            <p:cNvSpPr/>
            <p:nvPr/>
          </p:nvSpPr>
          <p:spPr bwMode="auto">
            <a:xfrm>
              <a:off x="1995488" y="1098550"/>
              <a:ext cx="15875" cy="14287"/>
            </a:xfrm>
            <a:custGeom>
              <a:avLst/>
              <a:gdLst>
                <a:gd name="T0" fmla="*/ 0 w 1"/>
                <a:gd name="T1" fmla="*/ 0 h 1"/>
                <a:gd name="T2" fmla="*/ 0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0" y="0"/>
                  </a:cubicBezTo>
                  <a:cubicBezTo>
                    <a:pt x="0" y="0"/>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4" name="Freeform 144"/>
            <p:cNvSpPr/>
            <p:nvPr/>
          </p:nvSpPr>
          <p:spPr bwMode="auto">
            <a:xfrm>
              <a:off x="2552700" y="1066800"/>
              <a:ext cx="15875" cy="15875"/>
            </a:xfrm>
            <a:custGeom>
              <a:avLst/>
              <a:gdLst>
                <a:gd name="T0" fmla="*/ 0 w 1"/>
                <a:gd name="T1" fmla="*/ 1 h 1"/>
                <a:gd name="T2" fmla="*/ 0 w 1"/>
                <a:gd name="T3" fmla="*/ 1 h 1"/>
                <a:gd name="T4" fmla="*/ 0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1"/>
                    <a:pt x="0" y="0"/>
                    <a:pt x="0" y="1"/>
                  </a:cubicBezTo>
                  <a:cubicBezTo>
                    <a:pt x="0"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5" name="Freeform 145"/>
            <p:cNvSpPr/>
            <p:nvPr/>
          </p:nvSpPr>
          <p:spPr bwMode="auto">
            <a:xfrm>
              <a:off x="1860550" y="1112838"/>
              <a:ext cx="142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6" name="Oval 146"/>
            <p:cNvSpPr>
              <a:spLocks noChangeArrowheads="1"/>
            </p:cNvSpPr>
            <p:nvPr/>
          </p:nvSpPr>
          <p:spPr bwMode="auto">
            <a:xfrm>
              <a:off x="2220913" y="1112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7" name="Freeform 147"/>
            <p:cNvSpPr/>
            <p:nvPr/>
          </p:nvSpPr>
          <p:spPr bwMode="auto">
            <a:xfrm>
              <a:off x="2478088" y="1112838"/>
              <a:ext cx="0" cy="15875"/>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8" name="Freeform 148"/>
            <p:cNvSpPr/>
            <p:nvPr/>
          </p:nvSpPr>
          <p:spPr bwMode="auto">
            <a:xfrm>
              <a:off x="1754188"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9" name="Freeform 149"/>
            <p:cNvSpPr/>
            <p:nvPr/>
          </p:nvSpPr>
          <p:spPr bwMode="auto">
            <a:xfrm>
              <a:off x="1754188"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0" name="Freeform 150"/>
            <p:cNvSpPr/>
            <p:nvPr/>
          </p:nvSpPr>
          <p:spPr bwMode="auto">
            <a:xfrm>
              <a:off x="2432050" y="11128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1" name="Freeform 151"/>
            <p:cNvSpPr/>
            <p:nvPr/>
          </p:nvSpPr>
          <p:spPr bwMode="auto">
            <a:xfrm>
              <a:off x="1649413" y="109855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2" name="Freeform 152"/>
            <p:cNvSpPr/>
            <p:nvPr/>
          </p:nvSpPr>
          <p:spPr bwMode="auto">
            <a:xfrm>
              <a:off x="2071688" y="1036638"/>
              <a:ext cx="14288" cy="15875"/>
            </a:xfrm>
            <a:custGeom>
              <a:avLst/>
              <a:gdLst>
                <a:gd name="T0" fmla="*/ 1 w 1"/>
                <a:gd name="T1" fmla="*/ 0 h 1"/>
                <a:gd name="T2" fmla="*/ 1 w 1"/>
                <a:gd name="T3" fmla="*/ 0 h 1"/>
                <a:gd name="T4" fmla="*/ 0 w 1"/>
                <a:gd name="T5" fmla="*/ 0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1"/>
                    <a:pt x="1"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3" name="Oval 153"/>
            <p:cNvSpPr>
              <a:spLocks noChangeArrowheads="1"/>
            </p:cNvSpPr>
            <p:nvPr/>
          </p:nvSpPr>
          <p:spPr bwMode="auto">
            <a:xfrm>
              <a:off x="2071688" y="10366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4" name="Freeform 154"/>
            <p:cNvSpPr/>
            <p:nvPr/>
          </p:nvSpPr>
          <p:spPr bwMode="auto">
            <a:xfrm>
              <a:off x="2236788" y="10366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5" name="Freeform 155"/>
            <p:cNvSpPr/>
            <p:nvPr/>
          </p:nvSpPr>
          <p:spPr bwMode="auto">
            <a:xfrm>
              <a:off x="1814513" y="866775"/>
              <a:ext cx="60325" cy="15875"/>
            </a:xfrm>
            <a:custGeom>
              <a:avLst/>
              <a:gdLst>
                <a:gd name="T0" fmla="*/ 0 w 4"/>
                <a:gd name="T1" fmla="*/ 1 h 1"/>
                <a:gd name="T2" fmla="*/ 0 w 4"/>
                <a:gd name="T3" fmla="*/ 0 h 1"/>
                <a:gd name="T4" fmla="*/ 3 w 4"/>
                <a:gd name="T5" fmla="*/ 0 h 1"/>
                <a:gd name="T6" fmla="*/ 4 w 4"/>
                <a:gd name="T7" fmla="*/ 0 h 1"/>
                <a:gd name="T8" fmla="*/ 3 w 4"/>
                <a:gd name="T9" fmla="*/ 0 h 1"/>
                <a:gd name="T10" fmla="*/ 1 w 4"/>
                <a:gd name="T11" fmla="*/ 1 h 1"/>
                <a:gd name="T12" fmla="*/ 0 w 4"/>
                <a:gd name="T13" fmla="*/ 1 h 1"/>
                <a:gd name="T14" fmla="*/ 0 w 4"/>
                <a:gd name="T15" fmla="*/ 1 h 1"/>
                <a:gd name="T16" fmla="*/ 0 w 4"/>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0" y="1"/>
                  </a:moveTo>
                  <a:cubicBezTo>
                    <a:pt x="0" y="1"/>
                    <a:pt x="0" y="0"/>
                    <a:pt x="0" y="0"/>
                  </a:cubicBezTo>
                  <a:cubicBezTo>
                    <a:pt x="1" y="1"/>
                    <a:pt x="2" y="0"/>
                    <a:pt x="3" y="0"/>
                  </a:cubicBezTo>
                  <a:cubicBezTo>
                    <a:pt x="3" y="0"/>
                    <a:pt x="4" y="0"/>
                    <a:pt x="4" y="0"/>
                  </a:cubicBezTo>
                  <a:cubicBezTo>
                    <a:pt x="4" y="0"/>
                    <a:pt x="3" y="0"/>
                    <a:pt x="3" y="0"/>
                  </a:cubicBezTo>
                  <a:cubicBezTo>
                    <a:pt x="2" y="0"/>
                    <a:pt x="2" y="0"/>
                    <a:pt x="1" y="1"/>
                  </a:cubicBezTo>
                  <a:cubicBezTo>
                    <a:pt x="1" y="1"/>
                    <a:pt x="1"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6" name="Oval 156"/>
            <p:cNvSpPr>
              <a:spLocks noChangeArrowheads="1"/>
            </p:cNvSpPr>
            <p:nvPr/>
          </p:nvSpPr>
          <p:spPr bwMode="auto">
            <a:xfrm>
              <a:off x="1874838" y="8667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2867025" y="1898015"/>
            <a:ext cx="5065395" cy="922020"/>
          </a:xfrm>
          <a:prstGeom prst="rect">
            <a:avLst/>
          </a:prstGeom>
          <a:noFill/>
        </p:spPr>
        <p:txBody>
          <a:bodyPr wrap="square" rtlCol="0">
            <a:spAutoFit/>
          </a:bodyPr>
          <a:lstStyle/>
          <a:p>
            <a:r>
              <a:rPr altLang="zh-CN" sz="5400" b="1">
                <a:effectLst>
                  <a:outerShdw blurRad="38100" dist="19050" dir="2700000" algn="tl" rotWithShape="0">
                    <a:schemeClr val="dk1">
                      <a:alpha val="40000"/>
                    </a:schemeClr>
                  </a:outerShdw>
                </a:effectLst>
                <a:latin typeface="华文仿宋" panose="02010600040101010101" charset="-122"/>
                <a:ea typeface="华文仿宋" panose="02010600040101010101" charset="-122"/>
              </a:rPr>
              <a:t>运用技术</a:t>
            </a:r>
            <a:endParaRPr lang="zh-CN" altLang="en-US" sz="5400">
              <a:solidFill>
                <a:schemeClr val="accent1"/>
              </a:solidFill>
              <a:effectLst>
                <a:outerShdw blurRad="38100" dist="25400" dir="5400000" algn="ctr" rotWithShape="0">
                  <a:srgbClr val="6E747A">
                    <a:alpha val="43000"/>
                  </a:srgbClr>
                </a:outerShdw>
              </a:effectLst>
            </a:endParaRPr>
          </a:p>
        </p:txBody>
      </p:sp>
      <p:grpSp>
        <p:nvGrpSpPr>
          <p:cNvPr id="373" name="组合 372"/>
          <p:cNvGrpSpPr/>
          <p:nvPr/>
        </p:nvGrpSpPr>
        <p:grpSpPr>
          <a:xfrm>
            <a:off x="5556885" y="2141855"/>
            <a:ext cx="1414145" cy="1209040"/>
            <a:chOff x="8481179" y="608582"/>
            <a:chExt cx="2782819" cy="2489089"/>
          </a:xfrm>
        </p:grpSpPr>
        <p:sp>
          <p:nvSpPr>
            <p:cNvPr id="336" name="任意多边形: 形状 335"/>
            <p:cNvSpPr/>
            <p:nvPr/>
          </p:nvSpPr>
          <p:spPr>
            <a:xfrm>
              <a:off x="10801709" y="901040"/>
              <a:ext cx="364247" cy="525400"/>
            </a:xfrm>
            <a:custGeom>
              <a:avLst/>
              <a:gdLst>
                <a:gd name="connsiteX0" fmla="*/ 284741 w 364247"/>
                <a:gd name="connsiteY0" fmla="*/ 192367 h 525400"/>
                <a:gd name="connsiteX1" fmla="*/ 362176 w 364247"/>
                <a:gd name="connsiteY1" fmla="*/ 525400 h 525400"/>
                <a:gd name="connsiteX2" fmla="*/ 79506 w 364247"/>
                <a:gd name="connsiteY2" fmla="*/ 333033 h 525400"/>
                <a:gd name="connsiteX3" fmla="*/ 2071 w 364247"/>
                <a:gd name="connsiteY3" fmla="*/ 0 h 525400"/>
                <a:gd name="connsiteX4" fmla="*/ 284741 w 364247"/>
                <a:gd name="connsiteY4" fmla="*/ 192367 h 52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7" h="525400">
                  <a:moveTo>
                    <a:pt x="284741" y="192367"/>
                  </a:moveTo>
                  <a:cubicBezTo>
                    <a:pt x="384181" y="337453"/>
                    <a:pt x="362176" y="525400"/>
                    <a:pt x="362176" y="525400"/>
                  </a:cubicBezTo>
                  <a:cubicBezTo>
                    <a:pt x="362176" y="525400"/>
                    <a:pt x="178947" y="478118"/>
                    <a:pt x="79506" y="333033"/>
                  </a:cubicBezTo>
                  <a:cubicBezTo>
                    <a:pt x="-19934" y="187948"/>
                    <a:pt x="2071" y="0"/>
                    <a:pt x="2071" y="0"/>
                  </a:cubicBezTo>
                  <a:cubicBezTo>
                    <a:pt x="2071" y="0"/>
                    <a:pt x="185301" y="47282"/>
                    <a:pt x="284741" y="192367"/>
                  </a:cubicBezTo>
                  <a:close/>
                </a:path>
              </a:pathLst>
            </a:custGeom>
            <a:solidFill>
              <a:srgbClr val="2F2E41"/>
            </a:solidFill>
            <a:ln w="3718" cap="flat">
              <a:noFill/>
              <a:prstDash val="solid"/>
              <a:miter/>
            </a:ln>
          </p:spPr>
          <p:txBody>
            <a:bodyPr rtlCol="0" anchor="ctr"/>
            <a:lstStyle/>
            <a:p>
              <a:endParaRPr lang="zh-CN" altLang="en-US"/>
            </a:p>
          </p:txBody>
        </p:sp>
        <p:sp>
          <p:nvSpPr>
            <p:cNvPr id="337" name="任意多边形: 形状 336"/>
            <p:cNvSpPr/>
            <p:nvPr/>
          </p:nvSpPr>
          <p:spPr>
            <a:xfrm>
              <a:off x="11014072" y="795097"/>
              <a:ext cx="249926" cy="635566"/>
            </a:xfrm>
            <a:custGeom>
              <a:avLst/>
              <a:gdLst>
                <a:gd name="connsiteX0" fmla="*/ 829 w 249926"/>
                <a:gd name="connsiteY0" fmla="*/ 326013 h 635566"/>
                <a:gd name="connsiteX1" fmla="*/ 146032 w 249926"/>
                <a:gd name="connsiteY1" fmla="*/ 635567 h 635566"/>
                <a:gd name="connsiteX2" fmla="*/ 249098 w 249926"/>
                <a:gd name="connsiteY2" fmla="*/ 309553 h 635566"/>
                <a:gd name="connsiteX3" fmla="*/ 103894 w 249926"/>
                <a:gd name="connsiteY3" fmla="*/ 0 h 635566"/>
                <a:gd name="connsiteX4" fmla="*/ 829 w 249926"/>
                <a:gd name="connsiteY4" fmla="*/ 326013 h 635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926" h="635566">
                  <a:moveTo>
                    <a:pt x="829" y="326013"/>
                  </a:moveTo>
                  <a:cubicBezTo>
                    <a:pt x="12465" y="501520"/>
                    <a:pt x="146032" y="635567"/>
                    <a:pt x="146032" y="635567"/>
                  </a:cubicBezTo>
                  <a:cubicBezTo>
                    <a:pt x="146032" y="635567"/>
                    <a:pt x="260734" y="485060"/>
                    <a:pt x="249098" y="309553"/>
                  </a:cubicBezTo>
                  <a:cubicBezTo>
                    <a:pt x="237462" y="134046"/>
                    <a:pt x="103894" y="0"/>
                    <a:pt x="103894" y="0"/>
                  </a:cubicBezTo>
                  <a:cubicBezTo>
                    <a:pt x="103894" y="0"/>
                    <a:pt x="-10807" y="150506"/>
                    <a:pt x="829" y="326013"/>
                  </a:cubicBezTo>
                  <a:close/>
                </a:path>
              </a:pathLst>
            </a:custGeom>
            <a:solidFill>
              <a:schemeClr val="accent1"/>
            </a:solidFill>
            <a:ln w="3718" cap="flat">
              <a:noFill/>
              <a:prstDash val="solid"/>
              <a:miter/>
            </a:ln>
          </p:spPr>
          <p:txBody>
            <a:bodyPr rtlCol="0" anchor="ctr"/>
            <a:lstStyle/>
            <a:p>
              <a:endParaRPr lang="zh-CN" altLang="en-US"/>
            </a:p>
          </p:txBody>
        </p:sp>
        <p:sp>
          <p:nvSpPr>
            <p:cNvPr id="338" name="任意多边形: 形状 337"/>
            <p:cNvSpPr/>
            <p:nvPr/>
          </p:nvSpPr>
          <p:spPr>
            <a:xfrm>
              <a:off x="9753174" y="608582"/>
              <a:ext cx="1505287" cy="1935117"/>
            </a:xfrm>
            <a:custGeom>
              <a:avLst/>
              <a:gdLst>
                <a:gd name="connsiteX0" fmla="*/ 120036 w 1505287"/>
                <a:gd name="connsiteY0" fmla="*/ 3619 h 1935117"/>
                <a:gd name="connsiteX1" fmla="*/ 1470122 w 1505287"/>
                <a:gd name="connsiteY1" fmla="*/ 682391 h 1935117"/>
                <a:gd name="connsiteX2" fmla="*/ 1505142 w 1505287"/>
                <a:gd name="connsiteY2" fmla="*/ 743730 h 1935117"/>
                <a:gd name="connsiteX3" fmla="*/ 1426702 w 1505287"/>
                <a:gd name="connsiteY3" fmla="*/ 1905615 h 1935117"/>
                <a:gd name="connsiteX4" fmla="*/ 1393011 w 1505287"/>
                <a:gd name="connsiteY4" fmla="*/ 1935044 h 1935117"/>
                <a:gd name="connsiteX5" fmla="*/ 1380872 w 1505287"/>
                <a:gd name="connsiteY5" fmla="*/ 1931714 h 1935117"/>
                <a:gd name="connsiteX6" fmla="*/ 0 w 1505287"/>
                <a:gd name="connsiteY6" fmla="*/ 1226987 h 1935117"/>
                <a:gd name="connsiteX7" fmla="*/ 70892 w 1505287"/>
                <a:gd name="connsiteY7" fmla="*/ 31943 h 1935117"/>
                <a:gd name="connsiteX8" fmla="*/ 106796 w 1505287"/>
                <a:gd name="connsiteY8" fmla="*/ 61 h 1935117"/>
                <a:gd name="connsiteX9" fmla="*/ 120036 w 1505287"/>
                <a:gd name="connsiteY9" fmla="*/ 3619 h 193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5287" h="1935117">
                  <a:moveTo>
                    <a:pt x="120036" y="3619"/>
                  </a:moveTo>
                  <a:lnTo>
                    <a:pt x="1470122" y="682391"/>
                  </a:lnTo>
                  <a:cubicBezTo>
                    <a:pt x="1493072" y="693930"/>
                    <a:pt x="1506872" y="718100"/>
                    <a:pt x="1505142" y="743730"/>
                  </a:cubicBezTo>
                  <a:lnTo>
                    <a:pt x="1426702" y="1905615"/>
                  </a:lnTo>
                  <a:cubicBezTo>
                    <a:pt x="1425525" y="1923045"/>
                    <a:pt x="1410441" y="1936221"/>
                    <a:pt x="1393011" y="1935044"/>
                  </a:cubicBezTo>
                  <a:cubicBezTo>
                    <a:pt x="1388783" y="1934759"/>
                    <a:pt x="1384654" y="1933626"/>
                    <a:pt x="1380872" y="1931714"/>
                  </a:cubicBezTo>
                  <a:lnTo>
                    <a:pt x="0" y="1226987"/>
                  </a:lnTo>
                  <a:lnTo>
                    <a:pt x="70892" y="31943"/>
                  </a:lnTo>
                  <a:cubicBezTo>
                    <a:pt x="72003" y="13224"/>
                    <a:pt x="88077" y="-1050"/>
                    <a:pt x="106796" y="61"/>
                  </a:cubicBezTo>
                  <a:cubicBezTo>
                    <a:pt x="111405" y="334"/>
                    <a:pt x="115911" y="1545"/>
                    <a:pt x="120036" y="3619"/>
                  </a:cubicBezTo>
                  <a:close/>
                </a:path>
              </a:pathLst>
            </a:custGeom>
            <a:solidFill>
              <a:srgbClr val="D0CDE1"/>
            </a:solidFill>
            <a:ln w="3718" cap="flat">
              <a:noFill/>
              <a:prstDash val="solid"/>
              <a:miter/>
            </a:ln>
          </p:spPr>
          <p:txBody>
            <a:bodyPr rtlCol="0" anchor="ctr"/>
            <a:lstStyle/>
            <a:p>
              <a:endParaRPr lang="zh-CN" altLang="en-US"/>
            </a:p>
          </p:txBody>
        </p:sp>
        <p:sp>
          <p:nvSpPr>
            <p:cNvPr id="339" name="任意多边形: 形状 338"/>
            <p:cNvSpPr/>
            <p:nvPr/>
          </p:nvSpPr>
          <p:spPr>
            <a:xfrm>
              <a:off x="9771661" y="632348"/>
              <a:ext cx="1468313" cy="1887585"/>
            </a:xfrm>
            <a:custGeom>
              <a:avLst/>
              <a:gdLst>
                <a:gd name="connsiteX0" fmla="*/ 117088 w 1468313"/>
                <a:gd name="connsiteY0" fmla="*/ 3530 h 1887585"/>
                <a:gd name="connsiteX1" fmla="*/ 1434012 w 1468313"/>
                <a:gd name="connsiteY1" fmla="*/ 665630 h 1887585"/>
                <a:gd name="connsiteX2" fmla="*/ 1468172 w 1468313"/>
                <a:gd name="connsiteY2" fmla="*/ 725462 h 1887585"/>
                <a:gd name="connsiteX3" fmla="*/ 1391659 w 1468313"/>
                <a:gd name="connsiteY3" fmla="*/ 1858808 h 1887585"/>
                <a:gd name="connsiteX4" fmla="*/ 1358796 w 1468313"/>
                <a:gd name="connsiteY4" fmla="*/ 1887514 h 1887585"/>
                <a:gd name="connsiteX5" fmla="*/ 1346954 w 1468313"/>
                <a:gd name="connsiteY5" fmla="*/ 1884266 h 1887585"/>
                <a:gd name="connsiteX6" fmla="*/ 0 w 1468313"/>
                <a:gd name="connsiteY6" fmla="*/ 1196849 h 1887585"/>
                <a:gd name="connsiteX7" fmla="*/ 69151 w 1468313"/>
                <a:gd name="connsiteY7" fmla="*/ 31158 h 1887585"/>
                <a:gd name="connsiteX8" fmla="*/ 104173 w 1468313"/>
                <a:gd name="connsiteY8" fmla="*/ 59 h 1887585"/>
                <a:gd name="connsiteX9" fmla="*/ 117088 w 1468313"/>
                <a:gd name="connsiteY9" fmla="*/ 3530 h 188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8313" h="1887585">
                  <a:moveTo>
                    <a:pt x="117088" y="3530"/>
                  </a:moveTo>
                  <a:lnTo>
                    <a:pt x="1434012" y="665630"/>
                  </a:lnTo>
                  <a:cubicBezTo>
                    <a:pt x="1456399" y="676885"/>
                    <a:pt x="1469859" y="700462"/>
                    <a:pt x="1468172" y="725462"/>
                  </a:cubicBezTo>
                  <a:lnTo>
                    <a:pt x="1391659" y="1858808"/>
                  </a:lnTo>
                  <a:cubicBezTo>
                    <a:pt x="1390511" y="1875810"/>
                    <a:pt x="1375798" y="1888662"/>
                    <a:pt x="1358796" y="1887514"/>
                  </a:cubicBezTo>
                  <a:cubicBezTo>
                    <a:pt x="1354671" y="1887236"/>
                    <a:pt x="1350644" y="1886131"/>
                    <a:pt x="1346954" y="1884266"/>
                  </a:cubicBezTo>
                  <a:lnTo>
                    <a:pt x="0" y="1196849"/>
                  </a:lnTo>
                  <a:lnTo>
                    <a:pt x="69151" y="31158"/>
                  </a:lnTo>
                  <a:cubicBezTo>
                    <a:pt x="70234" y="12900"/>
                    <a:pt x="85914" y="-1024"/>
                    <a:pt x="104173" y="59"/>
                  </a:cubicBezTo>
                  <a:cubicBezTo>
                    <a:pt x="108669" y="326"/>
                    <a:pt x="113064" y="1507"/>
                    <a:pt x="117088" y="3530"/>
                  </a:cubicBezTo>
                  <a:close/>
                </a:path>
              </a:pathLst>
            </a:custGeom>
            <a:solidFill>
              <a:srgbClr val="3F3D56"/>
            </a:solidFill>
            <a:ln w="3718" cap="flat">
              <a:noFill/>
              <a:prstDash val="solid"/>
              <a:miter/>
            </a:ln>
          </p:spPr>
          <p:txBody>
            <a:bodyPr rtlCol="0" anchor="ctr"/>
            <a:lstStyle/>
            <a:p>
              <a:endParaRPr lang="zh-CN" altLang="en-US"/>
            </a:p>
          </p:txBody>
        </p:sp>
        <p:sp>
          <p:nvSpPr>
            <p:cNvPr id="340" name="任意多边形: 形状 339"/>
            <p:cNvSpPr/>
            <p:nvPr/>
          </p:nvSpPr>
          <p:spPr>
            <a:xfrm>
              <a:off x="9840326" y="720620"/>
              <a:ext cx="1330982" cy="1711040"/>
            </a:xfrm>
            <a:custGeom>
              <a:avLst/>
              <a:gdLst>
                <a:gd name="connsiteX0" fmla="*/ 106137 w 1330982"/>
                <a:gd name="connsiteY0" fmla="*/ 3200 h 1711040"/>
                <a:gd name="connsiteX1" fmla="*/ 1299889 w 1330982"/>
                <a:gd name="connsiteY1" fmla="*/ 603373 h 1711040"/>
                <a:gd name="connsiteX2" fmla="*/ 1330854 w 1330982"/>
                <a:gd name="connsiteY2" fmla="*/ 657610 h 1711040"/>
                <a:gd name="connsiteX3" fmla="*/ 1261498 w 1330982"/>
                <a:gd name="connsiteY3" fmla="*/ 1684954 h 1711040"/>
                <a:gd name="connsiteX4" fmla="*/ 1231708 w 1330982"/>
                <a:gd name="connsiteY4" fmla="*/ 1710976 h 1711040"/>
                <a:gd name="connsiteX5" fmla="*/ 1220974 w 1330982"/>
                <a:gd name="connsiteY5" fmla="*/ 1708032 h 1711040"/>
                <a:gd name="connsiteX6" fmla="*/ 0 w 1330982"/>
                <a:gd name="connsiteY6" fmla="*/ 1084908 h 1711040"/>
                <a:gd name="connsiteX7" fmla="*/ 62684 w 1330982"/>
                <a:gd name="connsiteY7" fmla="*/ 28244 h 1711040"/>
                <a:gd name="connsiteX8" fmla="*/ 94430 w 1330982"/>
                <a:gd name="connsiteY8" fmla="*/ 54 h 1711040"/>
                <a:gd name="connsiteX9" fmla="*/ 106137 w 1330982"/>
                <a:gd name="connsiteY9" fmla="*/ 3200 h 171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0982" h="1711040">
                  <a:moveTo>
                    <a:pt x="106137" y="3200"/>
                  </a:moveTo>
                  <a:lnTo>
                    <a:pt x="1299889" y="603373"/>
                  </a:lnTo>
                  <a:cubicBezTo>
                    <a:pt x="1320182" y="613576"/>
                    <a:pt x="1332384" y="634948"/>
                    <a:pt x="1330854" y="657610"/>
                  </a:cubicBezTo>
                  <a:lnTo>
                    <a:pt x="1261498" y="1684954"/>
                  </a:lnTo>
                  <a:cubicBezTo>
                    <a:pt x="1260457" y="1700366"/>
                    <a:pt x="1247120" y="1712017"/>
                    <a:pt x="1231708" y="1710976"/>
                  </a:cubicBezTo>
                  <a:cubicBezTo>
                    <a:pt x="1227969" y="1710724"/>
                    <a:pt x="1224319" y="1709723"/>
                    <a:pt x="1220974" y="1708032"/>
                  </a:cubicBezTo>
                  <a:lnTo>
                    <a:pt x="0" y="1084908"/>
                  </a:lnTo>
                  <a:lnTo>
                    <a:pt x="62684" y="28244"/>
                  </a:lnTo>
                  <a:cubicBezTo>
                    <a:pt x="63666" y="11693"/>
                    <a:pt x="77879" y="-928"/>
                    <a:pt x="94430" y="54"/>
                  </a:cubicBezTo>
                  <a:cubicBezTo>
                    <a:pt x="98505" y="295"/>
                    <a:pt x="102489" y="1366"/>
                    <a:pt x="106137" y="3200"/>
                  </a:cubicBezTo>
                  <a:close/>
                </a:path>
              </a:pathLst>
            </a:custGeom>
            <a:solidFill>
              <a:srgbClr val="FFFFFF"/>
            </a:solidFill>
            <a:ln w="3718" cap="flat">
              <a:noFill/>
              <a:prstDash val="solid"/>
              <a:miter/>
            </a:ln>
          </p:spPr>
          <p:txBody>
            <a:bodyPr rtlCol="0" anchor="ctr"/>
            <a:lstStyle/>
            <a:p>
              <a:endParaRPr lang="zh-CN" altLang="en-US"/>
            </a:p>
          </p:txBody>
        </p:sp>
        <p:sp>
          <p:nvSpPr>
            <p:cNvPr id="341" name="任意多边形: 形状 340"/>
            <p:cNvSpPr/>
            <p:nvPr/>
          </p:nvSpPr>
          <p:spPr>
            <a:xfrm>
              <a:off x="8694022" y="1825532"/>
              <a:ext cx="2462698" cy="1272138"/>
            </a:xfrm>
            <a:custGeom>
              <a:avLst/>
              <a:gdLst>
                <a:gd name="connsiteX0" fmla="*/ 20668 w 2462698"/>
                <a:gd name="connsiteY0" fmla="*/ 581755 h 1272138"/>
                <a:gd name="connsiteX1" fmla="*/ 1372478 w 2462698"/>
                <a:gd name="connsiteY1" fmla="*/ 1262545 h 1272138"/>
                <a:gd name="connsiteX2" fmla="*/ 1453555 w 2462698"/>
                <a:gd name="connsiteY2" fmla="*/ 1262440 h 1272138"/>
                <a:gd name="connsiteX3" fmla="*/ 2453587 w 2462698"/>
                <a:gd name="connsiteY3" fmla="*/ 754791 h 1272138"/>
                <a:gd name="connsiteX4" fmla="*/ 2459925 w 2462698"/>
                <a:gd name="connsiteY4" fmla="*/ 712641 h 1272138"/>
                <a:gd name="connsiteX5" fmla="*/ 2452531 w 2462698"/>
                <a:gd name="connsiteY5" fmla="*/ 694419 h 1272138"/>
                <a:gd name="connsiteX6" fmla="*/ 2316256 w 2462698"/>
                <a:gd name="connsiteY6" fmla="*/ 622743 h 1272138"/>
                <a:gd name="connsiteX7" fmla="*/ 1170496 w 2462698"/>
                <a:gd name="connsiteY7" fmla="*/ 51078 h 1272138"/>
                <a:gd name="connsiteX8" fmla="*/ 1102041 w 2462698"/>
                <a:gd name="connsiteY8" fmla="*/ 14738 h 1272138"/>
                <a:gd name="connsiteX9" fmla="*/ 984307 w 2462698"/>
                <a:gd name="connsiteY9" fmla="*/ 14262 h 1272138"/>
                <a:gd name="connsiteX10" fmla="*/ 20245 w 2462698"/>
                <a:gd name="connsiteY10" fmla="*/ 515044 h 1272138"/>
                <a:gd name="connsiteX11" fmla="*/ 4190 w 2462698"/>
                <a:gd name="connsiteY11" fmla="*/ 565484 h 1272138"/>
                <a:gd name="connsiteX12" fmla="*/ 20668 w 2462698"/>
                <a:gd name="connsiteY12" fmla="*/ 581755 h 127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2698" h="1272138">
                  <a:moveTo>
                    <a:pt x="20668" y="581755"/>
                  </a:moveTo>
                  <a:lnTo>
                    <a:pt x="1372478" y="1262545"/>
                  </a:lnTo>
                  <a:cubicBezTo>
                    <a:pt x="1397990" y="1275374"/>
                    <a:pt x="1428076" y="1275334"/>
                    <a:pt x="1453555" y="1262440"/>
                  </a:cubicBezTo>
                  <a:lnTo>
                    <a:pt x="2453587" y="754791"/>
                  </a:lnTo>
                  <a:cubicBezTo>
                    <a:pt x="2465313" y="743065"/>
                    <a:pt x="2463675" y="725688"/>
                    <a:pt x="2459925" y="712641"/>
                  </a:cubicBezTo>
                  <a:cubicBezTo>
                    <a:pt x="2458105" y="706325"/>
                    <a:pt x="2455627" y="700217"/>
                    <a:pt x="2452531" y="694419"/>
                  </a:cubicBezTo>
                  <a:lnTo>
                    <a:pt x="2316256" y="622743"/>
                  </a:lnTo>
                  <a:lnTo>
                    <a:pt x="1170496" y="51078"/>
                  </a:lnTo>
                  <a:lnTo>
                    <a:pt x="1102041" y="14738"/>
                  </a:lnTo>
                  <a:cubicBezTo>
                    <a:pt x="1065255" y="-4743"/>
                    <a:pt x="1021249" y="-4921"/>
                    <a:pt x="984307" y="14262"/>
                  </a:cubicBezTo>
                  <a:lnTo>
                    <a:pt x="20245" y="515044"/>
                  </a:lnTo>
                  <a:cubicBezTo>
                    <a:pt x="1883" y="524539"/>
                    <a:pt x="-5305" y="547122"/>
                    <a:pt x="4190" y="565484"/>
                  </a:cubicBezTo>
                  <a:cubicBezTo>
                    <a:pt x="7825" y="572513"/>
                    <a:pt x="13594" y="578209"/>
                    <a:pt x="20668" y="581755"/>
                  </a:cubicBezTo>
                  <a:close/>
                </a:path>
              </a:pathLst>
            </a:custGeom>
            <a:solidFill>
              <a:srgbClr val="D0CDE1"/>
            </a:solidFill>
            <a:ln w="3718" cap="flat">
              <a:noFill/>
              <a:prstDash val="solid"/>
              <a:miter/>
            </a:ln>
          </p:spPr>
          <p:txBody>
            <a:bodyPr rtlCol="0" anchor="ctr"/>
            <a:lstStyle/>
            <a:p>
              <a:endParaRPr lang="zh-CN" altLang="en-US"/>
            </a:p>
          </p:txBody>
        </p:sp>
        <p:sp>
          <p:nvSpPr>
            <p:cNvPr id="342" name="任意多边形: 形状 341"/>
            <p:cNvSpPr/>
            <p:nvPr/>
          </p:nvSpPr>
          <p:spPr>
            <a:xfrm>
              <a:off x="8694012" y="2367831"/>
              <a:ext cx="2462708" cy="729840"/>
            </a:xfrm>
            <a:custGeom>
              <a:avLst/>
              <a:gdLst>
                <a:gd name="connsiteX0" fmla="*/ 20678 w 2462708"/>
                <a:gd name="connsiteY0" fmla="*/ 39456 h 729840"/>
                <a:gd name="connsiteX1" fmla="*/ 1372488 w 2462708"/>
                <a:gd name="connsiteY1" fmla="*/ 720247 h 729840"/>
                <a:gd name="connsiteX2" fmla="*/ 1453565 w 2462708"/>
                <a:gd name="connsiteY2" fmla="*/ 720141 h 729840"/>
                <a:gd name="connsiteX3" fmla="*/ 2453597 w 2462708"/>
                <a:gd name="connsiteY3" fmla="*/ 212493 h 729840"/>
                <a:gd name="connsiteX4" fmla="*/ 2459936 w 2462708"/>
                <a:gd name="connsiteY4" fmla="*/ 170343 h 729840"/>
                <a:gd name="connsiteX5" fmla="*/ 1462892 w 2462708"/>
                <a:gd name="connsiteY5" fmla="*/ 688582 h 729840"/>
                <a:gd name="connsiteX6" fmla="*/ 1383997 w 2462708"/>
                <a:gd name="connsiteY6" fmla="*/ 689258 h 729840"/>
                <a:gd name="connsiteX7" fmla="*/ 501 w 2462708"/>
                <a:gd name="connsiteY7" fmla="*/ 0 h 729840"/>
                <a:gd name="connsiteX8" fmla="*/ 20678 w 2462708"/>
                <a:gd name="connsiteY8" fmla="*/ 39456 h 72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2708" h="729840">
                  <a:moveTo>
                    <a:pt x="20678" y="39456"/>
                  </a:moveTo>
                  <a:lnTo>
                    <a:pt x="1372488" y="720247"/>
                  </a:lnTo>
                  <a:cubicBezTo>
                    <a:pt x="1398000" y="733075"/>
                    <a:pt x="1428086" y="733036"/>
                    <a:pt x="1453565" y="720141"/>
                  </a:cubicBezTo>
                  <a:lnTo>
                    <a:pt x="2453597" y="212493"/>
                  </a:lnTo>
                  <a:cubicBezTo>
                    <a:pt x="2465323" y="200767"/>
                    <a:pt x="2463685" y="183390"/>
                    <a:pt x="2459936" y="170343"/>
                  </a:cubicBezTo>
                  <a:lnTo>
                    <a:pt x="1462892" y="688582"/>
                  </a:lnTo>
                  <a:cubicBezTo>
                    <a:pt x="1438215" y="701409"/>
                    <a:pt x="1408891" y="701660"/>
                    <a:pt x="1383997" y="689258"/>
                  </a:cubicBezTo>
                  <a:lnTo>
                    <a:pt x="501" y="0"/>
                  </a:lnTo>
                  <a:cubicBezTo>
                    <a:pt x="-2169" y="16156"/>
                    <a:pt x="6017" y="32163"/>
                    <a:pt x="20678" y="39456"/>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3" name="任意多边形: 形状 342"/>
            <p:cNvSpPr/>
            <p:nvPr/>
          </p:nvSpPr>
          <p:spPr>
            <a:xfrm>
              <a:off x="9239685" y="2383426"/>
              <a:ext cx="766882" cy="405686"/>
            </a:xfrm>
            <a:custGeom>
              <a:avLst/>
              <a:gdLst>
                <a:gd name="connsiteX0" fmla="*/ 758089 w 766882"/>
                <a:gd name="connsiteY0" fmla="*/ 227840 h 405686"/>
                <a:gd name="connsiteX1" fmla="*/ 320303 w 766882"/>
                <a:gd name="connsiteY1" fmla="*/ 6612 h 405686"/>
                <a:gd name="connsiteX2" fmla="*/ 263572 w 766882"/>
                <a:gd name="connsiteY2" fmla="*/ 7258 h 405686"/>
                <a:gd name="connsiteX3" fmla="*/ 9610 w 766882"/>
                <a:gd name="connsiteY3" fmla="*/ 142936 h 405686"/>
                <a:gd name="connsiteX4" fmla="*/ 2147 w 766882"/>
                <a:gd name="connsiteY4" fmla="*/ 167520 h 405686"/>
                <a:gd name="connsiteX5" fmla="*/ 9990 w 766882"/>
                <a:gd name="connsiteY5" fmla="*/ 175180 h 405686"/>
                <a:gd name="connsiteX6" fmla="*/ 456357 w 766882"/>
                <a:gd name="connsiteY6" fmla="*/ 400271 h 405686"/>
                <a:gd name="connsiteX7" fmla="*/ 503941 w 766882"/>
                <a:gd name="connsiteY7" fmla="*/ 399177 h 405686"/>
                <a:gd name="connsiteX8" fmla="*/ 758915 w 766882"/>
                <a:gd name="connsiteY8" fmla="*/ 255529 h 405686"/>
                <a:gd name="connsiteX9" fmla="*/ 764866 w 766882"/>
                <a:gd name="connsiteY9" fmla="*/ 234224 h 405686"/>
                <a:gd name="connsiteX10" fmla="*/ 758089 w 766882"/>
                <a:gd name="connsiteY10" fmla="*/ 227840 h 40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882" h="405686">
                  <a:moveTo>
                    <a:pt x="758089" y="227840"/>
                  </a:moveTo>
                  <a:lnTo>
                    <a:pt x="320303" y="6612"/>
                  </a:lnTo>
                  <a:cubicBezTo>
                    <a:pt x="302416" y="-2427"/>
                    <a:pt x="281248" y="-2186"/>
                    <a:pt x="263572" y="7258"/>
                  </a:cubicBezTo>
                  <a:lnTo>
                    <a:pt x="9610" y="142936"/>
                  </a:lnTo>
                  <a:cubicBezTo>
                    <a:pt x="760" y="147664"/>
                    <a:pt x="-2581" y="158670"/>
                    <a:pt x="2147" y="167520"/>
                  </a:cubicBezTo>
                  <a:cubicBezTo>
                    <a:pt x="3910" y="170820"/>
                    <a:pt x="6649" y="173496"/>
                    <a:pt x="9990" y="175180"/>
                  </a:cubicBezTo>
                  <a:lnTo>
                    <a:pt x="456357" y="400271"/>
                  </a:lnTo>
                  <a:cubicBezTo>
                    <a:pt x="471409" y="407862"/>
                    <a:pt x="489254" y="407451"/>
                    <a:pt x="503941" y="399177"/>
                  </a:cubicBezTo>
                  <a:lnTo>
                    <a:pt x="758915" y="255529"/>
                  </a:lnTo>
                  <a:cubicBezTo>
                    <a:pt x="766442" y="251289"/>
                    <a:pt x="769106" y="241751"/>
                    <a:pt x="764866" y="234224"/>
                  </a:cubicBezTo>
                  <a:cubicBezTo>
                    <a:pt x="763307" y="231458"/>
                    <a:pt x="760943" y="229231"/>
                    <a:pt x="758089" y="227840"/>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4" name="任意多边形: 形状 343"/>
            <p:cNvSpPr/>
            <p:nvPr/>
          </p:nvSpPr>
          <p:spPr>
            <a:xfrm>
              <a:off x="9178981" y="1878417"/>
              <a:ext cx="1855578" cy="950599"/>
            </a:xfrm>
            <a:custGeom>
              <a:avLst/>
              <a:gdLst>
                <a:gd name="connsiteX0" fmla="*/ 1849845 w 1855578"/>
                <a:gd name="connsiteY0" fmla="*/ 695851 h 950599"/>
                <a:gd name="connsiteX1" fmla="*/ 1378748 w 1855578"/>
                <a:gd name="connsiteY1" fmla="*/ 946121 h 950599"/>
                <a:gd name="connsiteX2" fmla="*/ 1343477 w 1855578"/>
                <a:gd name="connsiteY2" fmla="*/ 946476 h 950599"/>
                <a:gd name="connsiteX3" fmla="*/ 12425 w 1855578"/>
                <a:gd name="connsiteY3" fmla="*/ 273359 h 950599"/>
                <a:gd name="connsiteX4" fmla="*/ 2441 w 1855578"/>
                <a:gd name="connsiteY4" fmla="*/ 242944 h 950599"/>
                <a:gd name="connsiteX5" fmla="*/ 12600 w 1855578"/>
                <a:gd name="connsiteY5" fmla="*/ 232872 h 950599"/>
                <a:gd name="connsiteX6" fmla="*/ 472637 w 1855578"/>
                <a:gd name="connsiteY6" fmla="*/ 5177 h 950599"/>
                <a:gd name="connsiteX7" fmla="*/ 517212 w 1855578"/>
                <a:gd name="connsiteY7" fmla="*/ 5335 h 950599"/>
                <a:gd name="connsiteX8" fmla="*/ 1849638 w 1855578"/>
                <a:gd name="connsiteY8" fmla="*/ 676673 h 950599"/>
                <a:gd name="connsiteX9" fmla="*/ 1854421 w 1855578"/>
                <a:gd name="connsiteY9" fmla="*/ 691174 h 950599"/>
                <a:gd name="connsiteX10" fmla="*/ 1849844 w 1855578"/>
                <a:gd name="connsiteY10" fmla="*/ 695851 h 95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578" h="950599">
                  <a:moveTo>
                    <a:pt x="1849845" y="695851"/>
                  </a:moveTo>
                  <a:lnTo>
                    <a:pt x="1378748" y="946121"/>
                  </a:lnTo>
                  <a:cubicBezTo>
                    <a:pt x="1367747" y="951965"/>
                    <a:pt x="1354593" y="952097"/>
                    <a:pt x="1343477" y="946476"/>
                  </a:cubicBezTo>
                  <a:lnTo>
                    <a:pt x="12425" y="273359"/>
                  </a:lnTo>
                  <a:cubicBezTo>
                    <a:pt x="1269" y="267717"/>
                    <a:pt x="-3201" y="254100"/>
                    <a:pt x="2441" y="242944"/>
                  </a:cubicBezTo>
                  <a:cubicBezTo>
                    <a:pt x="4649" y="238577"/>
                    <a:pt x="8214" y="235043"/>
                    <a:pt x="12600" y="232872"/>
                  </a:cubicBezTo>
                  <a:lnTo>
                    <a:pt x="472637" y="5177"/>
                  </a:lnTo>
                  <a:cubicBezTo>
                    <a:pt x="486694" y="-1781"/>
                    <a:pt x="503205" y="-1722"/>
                    <a:pt x="517212" y="5335"/>
                  </a:cubicBezTo>
                  <a:lnTo>
                    <a:pt x="1849638" y="676673"/>
                  </a:lnTo>
                  <a:cubicBezTo>
                    <a:pt x="1854963" y="679356"/>
                    <a:pt x="1857105" y="685848"/>
                    <a:pt x="1854421" y="691174"/>
                  </a:cubicBezTo>
                  <a:cubicBezTo>
                    <a:pt x="1853416" y="693169"/>
                    <a:pt x="1851817" y="694803"/>
                    <a:pt x="1849844" y="695851"/>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5" name="任意多边形: 形状 344"/>
            <p:cNvSpPr/>
            <p:nvPr/>
          </p:nvSpPr>
          <p:spPr>
            <a:xfrm rot="17793903">
              <a:off x="10490006" y="1194661"/>
              <a:ext cx="5282" cy="484242"/>
            </a:xfrm>
            <a:custGeom>
              <a:avLst/>
              <a:gdLst>
                <a:gd name="connsiteX0" fmla="*/ -227 w 5282"/>
                <a:gd name="connsiteY0" fmla="*/ -116 h 484242"/>
                <a:gd name="connsiteX1" fmla="*/ 5055 w 5282"/>
                <a:gd name="connsiteY1" fmla="*/ -116 h 484242"/>
                <a:gd name="connsiteX2" fmla="*/ 5055 w 5282"/>
                <a:gd name="connsiteY2" fmla="*/ 484127 h 484242"/>
                <a:gd name="connsiteX3" fmla="*/ -227 w 5282"/>
                <a:gd name="connsiteY3" fmla="*/ 484127 h 484242"/>
              </a:gdLst>
              <a:ahLst/>
              <a:cxnLst>
                <a:cxn ang="0">
                  <a:pos x="connsiteX0" y="connsiteY0"/>
                </a:cxn>
                <a:cxn ang="0">
                  <a:pos x="connsiteX1" y="connsiteY1"/>
                </a:cxn>
                <a:cxn ang="0">
                  <a:pos x="connsiteX2" y="connsiteY2"/>
                </a:cxn>
                <a:cxn ang="0">
                  <a:pos x="connsiteX3" y="connsiteY3"/>
                </a:cxn>
              </a:cxnLst>
              <a:rect l="l" t="t" r="r" b="b"/>
              <a:pathLst>
                <a:path w="5282" h="484242">
                  <a:moveTo>
                    <a:pt x="-227" y="-116"/>
                  </a:moveTo>
                  <a:lnTo>
                    <a:pt x="5055" y="-116"/>
                  </a:lnTo>
                  <a:lnTo>
                    <a:pt x="5055" y="484127"/>
                  </a:lnTo>
                  <a:lnTo>
                    <a:pt x="-227" y="484127"/>
                  </a:lnTo>
                  <a:close/>
                </a:path>
              </a:pathLst>
            </a:custGeom>
            <a:solidFill>
              <a:schemeClr val="accent1"/>
            </a:solidFill>
            <a:ln w="3718" cap="flat">
              <a:noFill/>
              <a:prstDash val="solid"/>
              <a:miter/>
            </a:ln>
          </p:spPr>
          <p:txBody>
            <a:bodyPr rtlCol="0" anchor="ctr"/>
            <a:lstStyle/>
            <a:p>
              <a:endParaRPr lang="zh-CN" altLang="en-US"/>
            </a:p>
          </p:txBody>
        </p:sp>
        <p:sp>
          <p:nvSpPr>
            <p:cNvPr id="346" name="任意多边形: 形状 345"/>
            <p:cNvSpPr/>
            <p:nvPr/>
          </p:nvSpPr>
          <p:spPr>
            <a:xfrm rot="17825455">
              <a:off x="10490008" y="1259493"/>
              <a:ext cx="5278" cy="486627"/>
            </a:xfrm>
            <a:custGeom>
              <a:avLst/>
              <a:gdLst>
                <a:gd name="connsiteX0" fmla="*/ -227 w 5278"/>
                <a:gd name="connsiteY0" fmla="*/ -116 h 486627"/>
                <a:gd name="connsiteX1" fmla="*/ 5051 w 5278"/>
                <a:gd name="connsiteY1" fmla="*/ -116 h 486627"/>
                <a:gd name="connsiteX2" fmla="*/ 5051 w 5278"/>
                <a:gd name="connsiteY2" fmla="*/ 486512 h 486627"/>
                <a:gd name="connsiteX3" fmla="*/ -227 w 5278"/>
                <a:gd name="connsiteY3" fmla="*/ 486512 h 486627"/>
              </a:gdLst>
              <a:ahLst/>
              <a:cxnLst>
                <a:cxn ang="0">
                  <a:pos x="connsiteX0" y="connsiteY0"/>
                </a:cxn>
                <a:cxn ang="0">
                  <a:pos x="connsiteX1" y="connsiteY1"/>
                </a:cxn>
                <a:cxn ang="0">
                  <a:pos x="connsiteX2" y="connsiteY2"/>
                </a:cxn>
                <a:cxn ang="0">
                  <a:pos x="connsiteX3" y="connsiteY3"/>
                </a:cxn>
              </a:cxnLst>
              <a:rect l="l" t="t" r="r" b="b"/>
              <a:pathLst>
                <a:path w="5278" h="486627">
                  <a:moveTo>
                    <a:pt x="-227" y="-116"/>
                  </a:moveTo>
                  <a:lnTo>
                    <a:pt x="5051" y="-116"/>
                  </a:lnTo>
                  <a:lnTo>
                    <a:pt x="5051" y="486512"/>
                  </a:lnTo>
                  <a:lnTo>
                    <a:pt x="-227" y="486512"/>
                  </a:lnTo>
                  <a:close/>
                </a:path>
              </a:pathLst>
            </a:custGeom>
            <a:solidFill>
              <a:schemeClr val="accent1"/>
            </a:solidFill>
            <a:ln w="3718" cap="flat">
              <a:noFill/>
              <a:prstDash val="solid"/>
              <a:miter/>
            </a:ln>
          </p:spPr>
          <p:txBody>
            <a:bodyPr rtlCol="0" anchor="ctr"/>
            <a:lstStyle/>
            <a:p>
              <a:endParaRPr lang="zh-CN" altLang="en-US"/>
            </a:p>
          </p:txBody>
        </p:sp>
        <p:sp>
          <p:nvSpPr>
            <p:cNvPr id="347" name="任意多边形: 形状 346"/>
            <p:cNvSpPr/>
            <p:nvPr/>
          </p:nvSpPr>
          <p:spPr>
            <a:xfrm rot="17823927">
              <a:off x="10476801" y="1437381"/>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chemeClr val="accent1"/>
            </a:solidFill>
            <a:ln w="3718" cap="flat">
              <a:noFill/>
              <a:prstDash val="solid"/>
              <a:miter/>
            </a:ln>
          </p:spPr>
          <p:txBody>
            <a:bodyPr rtlCol="0" anchor="ctr"/>
            <a:lstStyle/>
            <a:p>
              <a:endParaRPr lang="zh-CN" altLang="en-US"/>
            </a:p>
          </p:txBody>
        </p:sp>
        <p:sp>
          <p:nvSpPr>
            <p:cNvPr id="348" name="任意多边形: 形状 347"/>
            <p:cNvSpPr/>
            <p:nvPr/>
          </p:nvSpPr>
          <p:spPr>
            <a:xfrm>
              <a:off x="8836694" y="1755720"/>
              <a:ext cx="163741" cy="52816"/>
            </a:xfrm>
            <a:custGeom>
              <a:avLst/>
              <a:gdLst>
                <a:gd name="connsiteX0" fmla="*/ 163742 w 163741"/>
                <a:gd name="connsiteY0" fmla="*/ 19707 h 52816"/>
                <a:gd name="connsiteX1" fmla="*/ 8513 w 163741"/>
                <a:gd name="connsiteY1" fmla="*/ 22301 h 52816"/>
                <a:gd name="connsiteX2" fmla="*/ 163742 w 163741"/>
                <a:gd name="connsiteY2" fmla="*/ 19707 h 52816"/>
              </a:gdLst>
              <a:ahLst/>
              <a:cxnLst>
                <a:cxn ang="0">
                  <a:pos x="connsiteX0" y="connsiteY0"/>
                </a:cxn>
                <a:cxn ang="0">
                  <a:pos x="connsiteX1" y="connsiteY1"/>
                </a:cxn>
                <a:cxn ang="0">
                  <a:pos x="connsiteX2" y="connsiteY2"/>
                </a:cxn>
              </a:cxnLst>
              <a:rect l="l" t="t" r="r" b="b"/>
              <a:pathLst>
                <a:path w="163741" h="52816">
                  <a:moveTo>
                    <a:pt x="163742" y="19707"/>
                  </a:moveTo>
                  <a:cubicBezTo>
                    <a:pt x="163742" y="19707"/>
                    <a:pt x="58122" y="-26315"/>
                    <a:pt x="8513" y="22301"/>
                  </a:cubicBezTo>
                  <a:cubicBezTo>
                    <a:pt x="-41096" y="70917"/>
                    <a:pt x="141338" y="54914"/>
                    <a:pt x="163742" y="19707"/>
                  </a:cubicBezTo>
                  <a:close/>
                </a:path>
              </a:pathLst>
            </a:custGeom>
            <a:solidFill>
              <a:srgbClr val="3F3D56"/>
            </a:solidFill>
            <a:ln w="3718" cap="flat">
              <a:noFill/>
              <a:prstDash val="solid"/>
              <a:miter/>
            </a:ln>
          </p:spPr>
          <p:txBody>
            <a:bodyPr rtlCol="0" anchor="ctr"/>
            <a:lstStyle/>
            <a:p>
              <a:endParaRPr lang="zh-CN" altLang="en-US"/>
            </a:p>
          </p:txBody>
        </p:sp>
        <p:sp>
          <p:nvSpPr>
            <p:cNvPr id="349" name="任意多边形: 形状 348"/>
            <p:cNvSpPr/>
            <p:nvPr/>
          </p:nvSpPr>
          <p:spPr>
            <a:xfrm>
              <a:off x="8797603" y="1494167"/>
              <a:ext cx="294342" cy="274671"/>
            </a:xfrm>
            <a:custGeom>
              <a:avLst/>
              <a:gdLst>
                <a:gd name="connsiteX0" fmla="*/ 20455 w 294342"/>
                <a:gd name="connsiteY0" fmla="*/ 62995 h 274671"/>
                <a:gd name="connsiteX1" fmla="*/ 126171 w 294342"/>
                <a:gd name="connsiteY1" fmla="*/ 226 h 274671"/>
                <a:gd name="connsiteX2" fmla="*/ 238494 w 294342"/>
                <a:gd name="connsiteY2" fmla="*/ 82817 h 274671"/>
                <a:gd name="connsiteX3" fmla="*/ 247585 w 294342"/>
                <a:gd name="connsiteY3" fmla="*/ 270086 h 274671"/>
                <a:gd name="connsiteX4" fmla="*/ 231637 w 294342"/>
                <a:gd name="connsiteY4" fmla="*/ 220449 h 274671"/>
                <a:gd name="connsiteX5" fmla="*/ 221761 w 294342"/>
                <a:gd name="connsiteY5" fmla="*/ 273781 h 274671"/>
                <a:gd name="connsiteX6" fmla="*/ 183985 w 294342"/>
                <a:gd name="connsiteY6" fmla="*/ 274427 h 274671"/>
                <a:gd name="connsiteX7" fmla="*/ 2285 w 294342"/>
                <a:gd name="connsiteY7" fmla="*/ 241391 h 274671"/>
                <a:gd name="connsiteX8" fmla="*/ 20455 w 294342"/>
                <a:gd name="connsiteY8" fmla="*/ 62995 h 27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342" h="274671">
                  <a:moveTo>
                    <a:pt x="20455" y="62995"/>
                  </a:moveTo>
                  <a:cubicBezTo>
                    <a:pt x="55949" y="3021"/>
                    <a:pt x="126171" y="226"/>
                    <a:pt x="126171" y="226"/>
                  </a:cubicBezTo>
                  <a:cubicBezTo>
                    <a:pt x="126171" y="226"/>
                    <a:pt x="194599" y="-8524"/>
                    <a:pt x="238494" y="82817"/>
                  </a:cubicBezTo>
                  <a:cubicBezTo>
                    <a:pt x="279409" y="167954"/>
                    <a:pt x="335876" y="250156"/>
                    <a:pt x="247585" y="270086"/>
                  </a:cubicBezTo>
                  <a:lnTo>
                    <a:pt x="231637" y="220449"/>
                  </a:lnTo>
                  <a:lnTo>
                    <a:pt x="221761" y="273781"/>
                  </a:lnTo>
                  <a:cubicBezTo>
                    <a:pt x="209190" y="274685"/>
                    <a:pt x="196579" y="274901"/>
                    <a:pt x="183985" y="274427"/>
                  </a:cubicBezTo>
                  <a:cubicBezTo>
                    <a:pt x="89432" y="271374"/>
                    <a:pt x="-614" y="275320"/>
                    <a:pt x="2285" y="241391"/>
                  </a:cubicBezTo>
                  <a:cubicBezTo>
                    <a:pt x="6139" y="196287"/>
                    <a:pt x="-13697" y="120702"/>
                    <a:pt x="20455" y="62995"/>
                  </a:cubicBezTo>
                  <a:close/>
                </a:path>
              </a:pathLst>
            </a:custGeom>
            <a:solidFill>
              <a:srgbClr val="2F2E41"/>
            </a:solidFill>
            <a:ln w="3718" cap="flat">
              <a:noFill/>
              <a:prstDash val="solid"/>
              <a:miter/>
            </a:ln>
          </p:spPr>
          <p:txBody>
            <a:bodyPr rtlCol="0" anchor="ctr"/>
            <a:lstStyle/>
            <a:p>
              <a:endParaRPr lang="zh-CN" altLang="en-US"/>
            </a:p>
          </p:txBody>
        </p:sp>
        <p:sp>
          <p:nvSpPr>
            <p:cNvPr id="350" name="任意多边形: 形状 349"/>
            <p:cNvSpPr/>
            <p:nvPr/>
          </p:nvSpPr>
          <p:spPr>
            <a:xfrm>
              <a:off x="8691579" y="2644386"/>
              <a:ext cx="179123" cy="306123"/>
            </a:xfrm>
            <a:custGeom>
              <a:avLst/>
              <a:gdLst>
                <a:gd name="connsiteX0" fmla="*/ 76814 w 179123"/>
                <a:gd name="connsiteY0" fmla="*/ 0 h 306123"/>
                <a:gd name="connsiteX1" fmla="*/ 150428 w 179123"/>
                <a:gd name="connsiteY1" fmla="*/ 83215 h 306123"/>
                <a:gd name="connsiteX2" fmla="*/ 169631 w 179123"/>
                <a:gd name="connsiteY2" fmla="*/ 150428 h 306123"/>
                <a:gd name="connsiteX3" fmla="*/ 172832 w 179123"/>
                <a:gd name="connsiteY3" fmla="*/ 233643 h 306123"/>
                <a:gd name="connsiteX4" fmla="*/ 174306 w 179123"/>
                <a:gd name="connsiteY4" fmla="*/ 279964 h 306123"/>
                <a:gd name="connsiteX5" fmla="*/ 95936 w 179123"/>
                <a:gd name="connsiteY5" fmla="*/ 263975 h 306123"/>
                <a:gd name="connsiteX6" fmla="*/ 96018 w 179123"/>
                <a:gd name="connsiteY6" fmla="*/ 262448 h 306123"/>
                <a:gd name="connsiteX7" fmla="*/ 48009 w 179123"/>
                <a:gd name="connsiteY7" fmla="*/ 112021 h 306123"/>
                <a:gd name="connsiteX8" fmla="*/ 0 w 179123"/>
                <a:gd name="connsiteY8" fmla="*/ 41608 h 30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23" h="306123">
                  <a:moveTo>
                    <a:pt x="76814" y="0"/>
                  </a:moveTo>
                  <a:cubicBezTo>
                    <a:pt x="76814" y="0"/>
                    <a:pt x="121622" y="83215"/>
                    <a:pt x="150428" y="83215"/>
                  </a:cubicBezTo>
                  <a:cubicBezTo>
                    <a:pt x="179233" y="83215"/>
                    <a:pt x="176032" y="137625"/>
                    <a:pt x="169631" y="150428"/>
                  </a:cubicBezTo>
                  <a:cubicBezTo>
                    <a:pt x="163230" y="163230"/>
                    <a:pt x="147227" y="192035"/>
                    <a:pt x="172832" y="233643"/>
                  </a:cubicBezTo>
                  <a:cubicBezTo>
                    <a:pt x="181775" y="248176"/>
                    <a:pt x="180175" y="264662"/>
                    <a:pt x="174306" y="279964"/>
                  </a:cubicBezTo>
                  <a:cubicBezTo>
                    <a:pt x="157862" y="322836"/>
                    <a:pt x="93895" y="309847"/>
                    <a:pt x="95936" y="263975"/>
                  </a:cubicBezTo>
                  <a:cubicBezTo>
                    <a:pt x="95958" y="263469"/>
                    <a:pt x="95986" y="262960"/>
                    <a:pt x="96018" y="262448"/>
                  </a:cubicBezTo>
                  <a:cubicBezTo>
                    <a:pt x="99218" y="211239"/>
                    <a:pt x="73613" y="131224"/>
                    <a:pt x="48009" y="112021"/>
                  </a:cubicBezTo>
                  <a:cubicBezTo>
                    <a:pt x="22404" y="92817"/>
                    <a:pt x="0" y="41608"/>
                    <a:pt x="0" y="41608"/>
                  </a:cubicBezTo>
                  <a:close/>
                </a:path>
              </a:pathLst>
            </a:custGeom>
            <a:solidFill>
              <a:srgbClr val="FFB8B8"/>
            </a:solidFill>
            <a:ln w="3718" cap="flat">
              <a:noFill/>
              <a:prstDash val="solid"/>
              <a:miter/>
            </a:ln>
          </p:spPr>
          <p:txBody>
            <a:bodyPr rtlCol="0" anchor="ctr"/>
            <a:lstStyle/>
            <a:p>
              <a:endParaRPr lang="zh-CN" altLang="en-US"/>
            </a:p>
          </p:txBody>
        </p:sp>
        <p:sp>
          <p:nvSpPr>
            <p:cNvPr id="351" name="任意多边形: 形状 350"/>
            <p:cNvSpPr/>
            <p:nvPr/>
          </p:nvSpPr>
          <p:spPr>
            <a:xfrm>
              <a:off x="8973339" y="2625183"/>
              <a:ext cx="179123" cy="306123"/>
            </a:xfrm>
            <a:custGeom>
              <a:avLst/>
              <a:gdLst>
                <a:gd name="connsiteX0" fmla="*/ 102310 w 179123"/>
                <a:gd name="connsiteY0" fmla="*/ 0 h 306123"/>
                <a:gd name="connsiteX1" fmla="*/ 28696 w 179123"/>
                <a:gd name="connsiteY1" fmla="*/ 83215 h 306123"/>
                <a:gd name="connsiteX2" fmla="*/ 9493 w 179123"/>
                <a:gd name="connsiteY2" fmla="*/ 150428 h 306123"/>
                <a:gd name="connsiteX3" fmla="*/ 6292 w 179123"/>
                <a:gd name="connsiteY3" fmla="*/ 233643 h 306123"/>
                <a:gd name="connsiteX4" fmla="*/ 4818 w 179123"/>
                <a:gd name="connsiteY4" fmla="*/ 279964 h 306123"/>
                <a:gd name="connsiteX5" fmla="*/ 83188 w 179123"/>
                <a:gd name="connsiteY5" fmla="*/ 263975 h 306123"/>
                <a:gd name="connsiteX6" fmla="*/ 83106 w 179123"/>
                <a:gd name="connsiteY6" fmla="*/ 262448 h 306123"/>
                <a:gd name="connsiteX7" fmla="*/ 131115 w 179123"/>
                <a:gd name="connsiteY7" fmla="*/ 112020 h 306123"/>
                <a:gd name="connsiteX8" fmla="*/ 179124 w 179123"/>
                <a:gd name="connsiteY8" fmla="*/ 41608 h 30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23" h="306123">
                  <a:moveTo>
                    <a:pt x="102310" y="0"/>
                  </a:moveTo>
                  <a:cubicBezTo>
                    <a:pt x="102310" y="0"/>
                    <a:pt x="57502" y="83215"/>
                    <a:pt x="28696" y="83215"/>
                  </a:cubicBezTo>
                  <a:cubicBezTo>
                    <a:pt x="-109" y="83215"/>
                    <a:pt x="3092" y="137625"/>
                    <a:pt x="9493" y="150428"/>
                  </a:cubicBezTo>
                  <a:cubicBezTo>
                    <a:pt x="15894" y="163230"/>
                    <a:pt x="31897" y="192035"/>
                    <a:pt x="6292" y="233643"/>
                  </a:cubicBezTo>
                  <a:cubicBezTo>
                    <a:pt x="-2651" y="248176"/>
                    <a:pt x="-1052" y="264662"/>
                    <a:pt x="4818" y="279964"/>
                  </a:cubicBezTo>
                  <a:cubicBezTo>
                    <a:pt x="21262" y="322836"/>
                    <a:pt x="85229" y="309847"/>
                    <a:pt x="83188" y="263975"/>
                  </a:cubicBezTo>
                  <a:cubicBezTo>
                    <a:pt x="83166" y="263469"/>
                    <a:pt x="83138" y="262960"/>
                    <a:pt x="83106" y="262448"/>
                  </a:cubicBezTo>
                  <a:cubicBezTo>
                    <a:pt x="79906" y="211238"/>
                    <a:pt x="105510" y="131224"/>
                    <a:pt x="131115" y="112020"/>
                  </a:cubicBezTo>
                  <a:cubicBezTo>
                    <a:pt x="156720" y="92817"/>
                    <a:pt x="179124" y="41608"/>
                    <a:pt x="179124" y="41608"/>
                  </a:cubicBezTo>
                  <a:close/>
                </a:path>
              </a:pathLst>
            </a:custGeom>
            <a:solidFill>
              <a:srgbClr val="FFB8B8"/>
            </a:solidFill>
            <a:ln w="3718" cap="flat">
              <a:noFill/>
              <a:prstDash val="solid"/>
              <a:miter/>
            </a:ln>
          </p:spPr>
          <p:txBody>
            <a:bodyPr rtlCol="0" anchor="ctr"/>
            <a:lstStyle/>
            <a:p>
              <a:endParaRPr lang="zh-CN" altLang="en-US"/>
            </a:p>
          </p:txBody>
        </p:sp>
        <p:sp>
          <p:nvSpPr>
            <p:cNvPr id="352" name="任意多边形: 形状 351"/>
            <p:cNvSpPr/>
            <p:nvPr/>
          </p:nvSpPr>
          <p:spPr>
            <a:xfrm>
              <a:off x="8481179" y="2180301"/>
              <a:ext cx="836160" cy="556159"/>
            </a:xfrm>
            <a:custGeom>
              <a:avLst/>
              <a:gdLst>
                <a:gd name="connsiteX0" fmla="*/ 559264 w 836160"/>
                <a:gd name="connsiteY0" fmla="*/ 35206 h 556159"/>
                <a:gd name="connsiteX1" fmla="*/ 578468 w 836160"/>
                <a:gd name="connsiteY1" fmla="*/ 76814 h 556159"/>
                <a:gd name="connsiteX2" fmla="*/ 834515 w 836160"/>
                <a:gd name="connsiteY2" fmla="*/ 278451 h 556159"/>
                <a:gd name="connsiteX3" fmla="*/ 664884 w 836160"/>
                <a:gd name="connsiteY3" fmla="*/ 550501 h 556159"/>
                <a:gd name="connsiteX4" fmla="*/ 540061 w 836160"/>
                <a:gd name="connsiteY4" fmla="*/ 470486 h 556159"/>
                <a:gd name="connsiteX5" fmla="*/ 613674 w 836160"/>
                <a:gd name="connsiteY5" fmla="*/ 320059 h 556159"/>
                <a:gd name="connsiteX6" fmla="*/ 508055 w 836160"/>
                <a:gd name="connsiteY6" fmla="*/ 224041 h 556159"/>
                <a:gd name="connsiteX7" fmla="*/ 354362 w 836160"/>
                <a:gd name="connsiteY7" fmla="*/ 220840 h 556159"/>
                <a:gd name="connsiteX8" fmla="*/ 223203 w 836160"/>
                <a:gd name="connsiteY8" fmla="*/ 320059 h 556159"/>
                <a:gd name="connsiteX9" fmla="*/ 300017 w 836160"/>
                <a:gd name="connsiteY9" fmla="*/ 489690 h 556159"/>
                <a:gd name="connsiteX10" fmla="*/ 136787 w 836160"/>
                <a:gd name="connsiteY10" fmla="*/ 550501 h 556159"/>
                <a:gd name="connsiteX11" fmla="*/ 2362 w 836160"/>
                <a:gd name="connsiteY11" fmla="*/ 220840 h 556159"/>
                <a:gd name="connsiteX12" fmla="*/ 252008 w 836160"/>
                <a:gd name="connsiteY12" fmla="*/ 99218 h 556159"/>
                <a:gd name="connsiteX13" fmla="*/ 312819 w 836160"/>
                <a:gd name="connsiteY13" fmla="*/ 12802 h 556159"/>
                <a:gd name="connsiteX14" fmla="*/ 549662 w 836160"/>
                <a:gd name="connsiteY14" fmla="*/ 0 h 5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6160" h="556159">
                  <a:moveTo>
                    <a:pt x="559264" y="35206"/>
                  </a:moveTo>
                  <a:lnTo>
                    <a:pt x="578468" y="76814"/>
                  </a:lnTo>
                  <a:cubicBezTo>
                    <a:pt x="578468" y="76814"/>
                    <a:pt x="860119" y="169631"/>
                    <a:pt x="834515" y="278451"/>
                  </a:cubicBezTo>
                  <a:cubicBezTo>
                    <a:pt x="808910" y="387271"/>
                    <a:pt x="684087" y="556902"/>
                    <a:pt x="664884" y="550501"/>
                  </a:cubicBezTo>
                  <a:cubicBezTo>
                    <a:pt x="645680" y="544100"/>
                    <a:pt x="543261" y="524896"/>
                    <a:pt x="540061" y="470486"/>
                  </a:cubicBezTo>
                  <a:cubicBezTo>
                    <a:pt x="536860" y="416076"/>
                    <a:pt x="613674" y="320059"/>
                    <a:pt x="613674" y="320059"/>
                  </a:cubicBezTo>
                  <a:lnTo>
                    <a:pt x="508055" y="224041"/>
                  </a:lnTo>
                  <a:lnTo>
                    <a:pt x="354362" y="220840"/>
                  </a:lnTo>
                  <a:lnTo>
                    <a:pt x="223203" y="320059"/>
                  </a:lnTo>
                  <a:cubicBezTo>
                    <a:pt x="223203" y="320059"/>
                    <a:pt x="360828" y="441681"/>
                    <a:pt x="300017" y="489690"/>
                  </a:cubicBezTo>
                  <a:cubicBezTo>
                    <a:pt x="239206" y="537698"/>
                    <a:pt x="149589" y="569704"/>
                    <a:pt x="136787" y="550501"/>
                  </a:cubicBezTo>
                  <a:cubicBezTo>
                    <a:pt x="123984" y="531297"/>
                    <a:pt x="-20042" y="246445"/>
                    <a:pt x="2362" y="220840"/>
                  </a:cubicBezTo>
                  <a:cubicBezTo>
                    <a:pt x="24766" y="195236"/>
                    <a:pt x="252008" y="99218"/>
                    <a:pt x="252008" y="99218"/>
                  </a:cubicBezTo>
                  <a:lnTo>
                    <a:pt x="312819" y="12802"/>
                  </a:lnTo>
                  <a:lnTo>
                    <a:pt x="549662" y="0"/>
                  </a:lnTo>
                  <a:close/>
                </a:path>
              </a:pathLst>
            </a:custGeom>
            <a:solidFill>
              <a:srgbClr val="2F2E41"/>
            </a:solidFill>
            <a:ln w="3718" cap="flat">
              <a:noFill/>
              <a:prstDash val="solid"/>
              <a:miter/>
            </a:ln>
          </p:spPr>
          <p:txBody>
            <a:bodyPr rtlCol="0" anchor="ctr"/>
            <a:lstStyle/>
            <a:p>
              <a:endParaRPr lang="zh-CN" altLang="en-US"/>
            </a:p>
          </p:txBody>
        </p:sp>
        <p:sp>
          <p:nvSpPr>
            <p:cNvPr id="353" name="任意多边形: 形状 352"/>
            <p:cNvSpPr/>
            <p:nvPr/>
          </p:nvSpPr>
          <p:spPr>
            <a:xfrm>
              <a:off x="8845207" y="1663229"/>
              <a:ext cx="160159" cy="209816"/>
            </a:xfrm>
            <a:custGeom>
              <a:avLst/>
              <a:gdLst>
                <a:gd name="connsiteX0" fmla="*/ 137625 w 160159"/>
                <a:gd name="connsiteY0" fmla="*/ 24182 h 209816"/>
                <a:gd name="connsiteX1" fmla="*/ 153628 w 160159"/>
                <a:gd name="connsiteY1" fmla="*/ 142604 h 209816"/>
                <a:gd name="connsiteX2" fmla="*/ 89616 w 160159"/>
                <a:gd name="connsiteY2" fmla="*/ 209816 h 209816"/>
                <a:gd name="connsiteX3" fmla="*/ 35206 w 160159"/>
                <a:gd name="connsiteY3" fmla="*/ 209816 h 209816"/>
                <a:gd name="connsiteX4" fmla="*/ 0 w 160159"/>
                <a:gd name="connsiteY4" fmla="*/ 136203 h 209816"/>
                <a:gd name="connsiteX5" fmla="*/ 12802 w 160159"/>
                <a:gd name="connsiteY5" fmla="*/ 24182 h 209816"/>
                <a:gd name="connsiteX6" fmla="*/ 137625 w 160159"/>
                <a:gd name="connsiteY6" fmla="*/ 24182 h 20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59" h="209816">
                  <a:moveTo>
                    <a:pt x="137625" y="24182"/>
                  </a:moveTo>
                  <a:cubicBezTo>
                    <a:pt x="137625" y="24182"/>
                    <a:pt x="121622" y="129802"/>
                    <a:pt x="153628" y="142604"/>
                  </a:cubicBezTo>
                  <a:cubicBezTo>
                    <a:pt x="185634" y="155406"/>
                    <a:pt x="89616" y="209816"/>
                    <a:pt x="89616" y="209816"/>
                  </a:cubicBezTo>
                  <a:lnTo>
                    <a:pt x="35206" y="209816"/>
                  </a:lnTo>
                  <a:lnTo>
                    <a:pt x="0" y="136203"/>
                  </a:lnTo>
                  <a:cubicBezTo>
                    <a:pt x="0" y="136203"/>
                    <a:pt x="32006" y="78592"/>
                    <a:pt x="12802" y="24182"/>
                  </a:cubicBezTo>
                  <a:cubicBezTo>
                    <a:pt x="-6401" y="-30228"/>
                    <a:pt x="137625" y="24182"/>
                    <a:pt x="137625" y="24182"/>
                  </a:cubicBezTo>
                  <a:close/>
                </a:path>
              </a:pathLst>
            </a:custGeom>
            <a:solidFill>
              <a:srgbClr val="FFB8B8"/>
            </a:solidFill>
            <a:ln w="3718" cap="flat">
              <a:noFill/>
              <a:prstDash val="solid"/>
              <a:miter/>
            </a:ln>
          </p:spPr>
          <p:txBody>
            <a:bodyPr rtlCol="0" anchor="ctr"/>
            <a:lstStyle/>
            <a:p>
              <a:endParaRPr lang="zh-CN" altLang="en-US"/>
            </a:p>
          </p:txBody>
        </p:sp>
        <p:sp>
          <p:nvSpPr>
            <p:cNvPr id="354" name="任意多边形: 形状 353"/>
            <p:cNvSpPr/>
            <p:nvPr/>
          </p:nvSpPr>
          <p:spPr>
            <a:xfrm>
              <a:off x="8845207" y="1663229"/>
              <a:ext cx="160159" cy="209816"/>
            </a:xfrm>
            <a:custGeom>
              <a:avLst/>
              <a:gdLst>
                <a:gd name="connsiteX0" fmla="*/ 137625 w 160159"/>
                <a:gd name="connsiteY0" fmla="*/ 24182 h 209816"/>
                <a:gd name="connsiteX1" fmla="*/ 153628 w 160159"/>
                <a:gd name="connsiteY1" fmla="*/ 142604 h 209816"/>
                <a:gd name="connsiteX2" fmla="*/ 89616 w 160159"/>
                <a:gd name="connsiteY2" fmla="*/ 209816 h 209816"/>
                <a:gd name="connsiteX3" fmla="*/ 35206 w 160159"/>
                <a:gd name="connsiteY3" fmla="*/ 209816 h 209816"/>
                <a:gd name="connsiteX4" fmla="*/ 0 w 160159"/>
                <a:gd name="connsiteY4" fmla="*/ 136203 h 209816"/>
                <a:gd name="connsiteX5" fmla="*/ 12802 w 160159"/>
                <a:gd name="connsiteY5" fmla="*/ 24182 h 209816"/>
                <a:gd name="connsiteX6" fmla="*/ 137625 w 160159"/>
                <a:gd name="connsiteY6" fmla="*/ 24182 h 20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59" h="209816">
                  <a:moveTo>
                    <a:pt x="137625" y="24182"/>
                  </a:moveTo>
                  <a:cubicBezTo>
                    <a:pt x="137625" y="24182"/>
                    <a:pt x="121622" y="129802"/>
                    <a:pt x="153628" y="142604"/>
                  </a:cubicBezTo>
                  <a:cubicBezTo>
                    <a:pt x="185634" y="155406"/>
                    <a:pt x="89616" y="209816"/>
                    <a:pt x="89616" y="209816"/>
                  </a:cubicBezTo>
                  <a:lnTo>
                    <a:pt x="35206" y="209816"/>
                  </a:lnTo>
                  <a:lnTo>
                    <a:pt x="0" y="136203"/>
                  </a:lnTo>
                  <a:cubicBezTo>
                    <a:pt x="0" y="136203"/>
                    <a:pt x="32006" y="78592"/>
                    <a:pt x="12802" y="24182"/>
                  </a:cubicBezTo>
                  <a:cubicBezTo>
                    <a:pt x="-6401" y="-30228"/>
                    <a:pt x="137625" y="24182"/>
                    <a:pt x="137625" y="24182"/>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55" name="任意多边形: 形状 354"/>
            <p:cNvSpPr/>
            <p:nvPr/>
          </p:nvSpPr>
          <p:spPr>
            <a:xfrm>
              <a:off x="8800399" y="1777028"/>
              <a:ext cx="236843" cy="437409"/>
            </a:xfrm>
            <a:custGeom>
              <a:avLst/>
              <a:gdLst>
                <a:gd name="connsiteX0" fmla="*/ 204838 w 236843"/>
                <a:gd name="connsiteY0" fmla="*/ 0 h 437409"/>
                <a:gd name="connsiteX1" fmla="*/ 163230 w 236843"/>
                <a:gd name="connsiteY1" fmla="*/ 44808 h 437409"/>
                <a:gd name="connsiteX2" fmla="*/ 67212 w 236843"/>
                <a:gd name="connsiteY2" fmla="*/ 35207 h 437409"/>
                <a:gd name="connsiteX3" fmla="*/ 0 w 236843"/>
                <a:gd name="connsiteY3" fmla="*/ 44808 h 437409"/>
                <a:gd name="connsiteX4" fmla="*/ 0 w 236843"/>
                <a:gd name="connsiteY4" fmla="*/ 428879 h 437409"/>
                <a:gd name="connsiteX5" fmla="*/ 92817 w 236843"/>
                <a:gd name="connsiteY5" fmla="*/ 428879 h 437409"/>
                <a:gd name="connsiteX6" fmla="*/ 220840 w 236843"/>
                <a:gd name="connsiteY6" fmla="*/ 422477 h 437409"/>
                <a:gd name="connsiteX7" fmla="*/ 236843 w 236843"/>
                <a:gd name="connsiteY7" fmla="*/ 25605 h 43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43" h="437409">
                  <a:moveTo>
                    <a:pt x="204838" y="0"/>
                  </a:moveTo>
                  <a:cubicBezTo>
                    <a:pt x="204838" y="0"/>
                    <a:pt x="169631" y="38407"/>
                    <a:pt x="163230" y="44808"/>
                  </a:cubicBezTo>
                  <a:cubicBezTo>
                    <a:pt x="156829" y="51209"/>
                    <a:pt x="128023" y="86416"/>
                    <a:pt x="67212" y="35207"/>
                  </a:cubicBezTo>
                  <a:cubicBezTo>
                    <a:pt x="6401" y="-16003"/>
                    <a:pt x="0" y="44808"/>
                    <a:pt x="0" y="44808"/>
                  </a:cubicBezTo>
                  <a:lnTo>
                    <a:pt x="0" y="428879"/>
                  </a:lnTo>
                  <a:cubicBezTo>
                    <a:pt x="0" y="428879"/>
                    <a:pt x="51209" y="406474"/>
                    <a:pt x="92817" y="428879"/>
                  </a:cubicBezTo>
                  <a:cubicBezTo>
                    <a:pt x="134425" y="451283"/>
                    <a:pt x="220840" y="422477"/>
                    <a:pt x="220840" y="422477"/>
                  </a:cubicBezTo>
                  <a:lnTo>
                    <a:pt x="236843" y="25605"/>
                  </a:lnTo>
                  <a:close/>
                </a:path>
              </a:pathLst>
            </a:custGeom>
            <a:solidFill>
              <a:srgbClr val="D0CDE1"/>
            </a:solidFill>
            <a:ln w="3718" cap="flat">
              <a:noFill/>
              <a:prstDash val="solid"/>
              <a:miter/>
            </a:ln>
          </p:spPr>
          <p:txBody>
            <a:bodyPr rtlCol="0" anchor="ctr"/>
            <a:lstStyle/>
            <a:p>
              <a:endParaRPr lang="zh-CN" altLang="en-US"/>
            </a:p>
          </p:txBody>
        </p:sp>
        <p:sp>
          <p:nvSpPr>
            <p:cNvPr id="356" name="任意多边形: 形状 355"/>
            <p:cNvSpPr/>
            <p:nvPr/>
          </p:nvSpPr>
          <p:spPr>
            <a:xfrm>
              <a:off x="8940625" y="1771338"/>
              <a:ext cx="240643" cy="559391"/>
            </a:xfrm>
            <a:custGeom>
              <a:avLst/>
              <a:gdLst>
                <a:gd name="connsiteX0" fmla="*/ 41102 w 240643"/>
                <a:gd name="connsiteY0" fmla="*/ 5690 h 559391"/>
                <a:gd name="connsiteX1" fmla="*/ 96617 w 240643"/>
                <a:gd name="connsiteY1" fmla="*/ 5690 h 559391"/>
                <a:gd name="connsiteX2" fmla="*/ 205437 w 240643"/>
                <a:gd name="connsiteY2" fmla="*/ 111309 h 559391"/>
                <a:gd name="connsiteX3" fmla="*/ 173432 w 240643"/>
                <a:gd name="connsiteY3" fmla="*/ 437769 h 559391"/>
                <a:gd name="connsiteX4" fmla="*/ 240644 w 240643"/>
                <a:gd name="connsiteY4" fmla="*/ 559391 h 559391"/>
                <a:gd name="connsiteX5" fmla="*/ 99818 w 240643"/>
                <a:gd name="connsiteY5" fmla="*/ 485778 h 559391"/>
                <a:gd name="connsiteX6" fmla="*/ 600 w 240643"/>
                <a:gd name="connsiteY6" fmla="*/ 376958 h 559391"/>
                <a:gd name="connsiteX7" fmla="*/ 41102 w 240643"/>
                <a:gd name="connsiteY7" fmla="*/ 5690 h 55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643" h="559391">
                  <a:moveTo>
                    <a:pt x="41102" y="5690"/>
                  </a:moveTo>
                  <a:cubicBezTo>
                    <a:pt x="41102" y="5690"/>
                    <a:pt x="71013" y="-7112"/>
                    <a:pt x="96617" y="5690"/>
                  </a:cubicBezTo>
                  <a:cubicBezTo>
                    <a:pt x="122222" y="18492"/>
                    <a:pt x="211839" y="82504"/>
                    <a:pt x="205437" y="111309"/>
                  </a:cubicBezTo>
                  <a:cubicBezTo>
                    <a:pt x="199036" y="140115"/>
                    <a:pt x="115821" y="341751"/>
                    <a:pt x="173432" y="437769"/>
                  </a:cubicBezTo>
                  <a:cubicBezTo>
                    <a:pt x="231042" y="533787"/>
                    <a:pt x="240644" y="559391"/>
                    <a:pt x="240644" y="559391"/>
                  </a:cubicBezTo>
                  <a:lnTo>
                    <a:pt x="99818" y="485778"/>
                  </a:lnTo>
                  <a:cubicBezTo>
                    <a:pt x="99818" y="485778"/>
                    <a:pt x="-9002" y="418566"/>
                    <a:pt x="600" y="376958"/>
                  </a:cubicBezTo>
                  <a:cubicBezTo>
                    <a:pt x="10202" y="335350"/>
                    <a:pt x="41102" y="5690"/>
                    <a:pt x="41102" y="5690"/>
                  </a:cubicBezTo>
                  <a:close/>
                </a:path>
              </a:pathLst>
            </a:custGeom>
            <a:solidFill>
              <a:srgbClr val="3F3D56"/>
            </a:solidFill>
            <a:ln w="3718" cap="flat">
              <a:noFill/>
              <a:prstDash val="solid"/>
              <a:miter/>
            </a:ln>
          </p:spPr>
          <p:txBody>
            <a:bodyPr rtlCol="0" anchor="ctr"/>
            <a:lstStyle/>
            <a:p>
              <a:endParaRPr lang="zh-CN" altLang="en-US"/>
            </a:p>
          </p:txBody>
        </p:sp>
        <p:sp>
          <p:nvSpPr>
            <p:cNvPr id="357" name="任意多边形: 形状 356"/>
            <p:cNvSpPr/>
            <p:nvPr/>
          </p:nvSpPr>
          <p:spPr>
            <a:xfrm>
              <a:off x="8661336" y="1777028"/>
              <a:ext cx="222992" cy="532856"/>
            </a:xfrm>
            <a:custGeom>
              <a:avLst/>
              <a:gdLst>
                <a:gd name="connsiteX0" fmla="*/ 193434 w 222992"/>
                <a:gd name="connsiteY0" fmla="*/ 0 h 532856"/>
                <a:gd name="connsiteX1" fmla="*/ 123059 w 222992"/>
                <a:gd name="connsiteY1" fmla="*/ 12802 h 532856"/>
                <a:gd name="connsiteX2" fmla="*/ 28642 w 222992"/>
                <a:gd name="connsiteY2" fmla="*/ 75214 h 532856"/>
                <a:gd name="connsiteX3" fmla="*/ 84652 w 222992"/>
                <a:gd name="connsiteY3" fmla="*/ 409675 h 532856"/>
                <a:gd name="connsiteX4" fmla="*/ 4638 w 222992"/>
                <a:gd name="connsiteY4" fmla="*/ 531297 h 532856"/>
                <a:gd name="connsiteX5" fmla="*/ 103856 w 222992"/>
                <a:gd name="connsiteY5" fmla="*/ 531297 h 532856"/>
                <a:gd name="connsiteX6" fmla="*/ 222278 w 222992"/>
                <a:gd name="connsiteY6" fmla="*/ 374469 h 532856"/>
                <a:gd name="connsiteX7" fmla="*/ 193434 w 222992"/>
                <a:gd name="connsiteY7" fmla="*/ 0 h 53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992" h="532856">
                  <a:moveTo>
                    <a:pt x="193434" y="0"/>
                  </a:moveTo>
                  <a:cubicBezTo>
                    <a:pt x="193434" y="0"/>
                    <a:pt x="126260" y="6401"/>
                    <a:pt x="123059" y="12802"/>
                  </a:cubicBezTo>
                  <a:cubicBezTo>
                    <a:pt x="119859" y="19204"/>
                    <a:pt x="22241" y="46408"/>
                    <a:pt x="28642" y="75214"/>
                  </a:cubicBezTo>
                  <a:cubicBezTo>
                    <a:pt x="35043" y="104019"/>
                    <a:pt x="123059" y="361666"/>
                    <a:pt x="84652" y="409675"/>
                  </a:cubicBezTo>
                  <a:cubicBezTo>
                    <a:pt x="46245" y="457684"/>
                    <a:pt x="-17767" y="524896"/>
                    <a:pt x="4638" y="531297"/>
                  </a:cubicBezTo>
                  <a:cubicBezTo>
                    <a:pt x="27042" y="537698"/>
                    <a:pt x="65449" y="521696"/>
                    <a:pt x="103856" y="531297"/>
                  </a:cubicBezTo>
                  <a:cubicBezTo>
                    <a:pt x="142263" y="540899"/>
                    <a:pt x="231879" y="460884"/>
                    <a:pt x="222278" y="374469"/>
                  </a:cubicBezTo>
                  <a:cubicBezTo>
                    <a:pt x="212676" y="288053"/>
                    <a:pt x="222202" y="22404"/>
                    <a:pt x="193434" y="0"/>
                  </a:cubicBezTo>
                  <a:close/>
                </a:path>
              </a:pathLst>
            </a:custGeom>
            <a:solidFill>
              <a:srgbClr val="3F3D56"/>
            </a:solidFill>
            <a:ln w="3718" cap="flat">
              <a:noFill/>
              <a:prstDash val="solid"/>
              <a:miter/>
            </a:ln>
          </p:spPr>
          <p:txBody>
            <a:bodyPr rtlCol="0" anchor="ctr"/>
            <a:lstStyle/>
            <a:p>
              <a:endParaRPr lang="zh-CN" altLang="en-US"/>
            </a:p>
          </p:txBody>
        </p:sp>
        <p:sp>
          <p:nvSpPr>
            <p:cNvPr id="358" name="任意多边形: 形状 357"/>
            <p:cNvSpPr/>
            <p:nvPr/>
          </p:nvSpPr>
          <p:spPr>
            <a:xfrm>
              <a:off x="8950550" y="2372337"/>
              <a:ext cx="66655" cy="118523"/>
            </a:xfrm>
            <a:custGeom>
              <a:avLst/>
              <a:gdLst>
                <a:gd name="connsiteX0" fmla="*/ 64288 w 66655"/>
                <a:gd name="connsiteY0" fmla="*/ 16003 h 118523"/>
                <a:gd name="connsiteX1" fmla="*/ 64288 w 66655"/>
                <a:gd name="connsiteY1" fmla="*/ 48009 h 118523"/>
                <a:gd name="connsiteX2" fmla="*/ 29082 w 66655"/>
                <a:gd name="connsiteY2" fmla="*/ 118422 h 118523"/>
                <a:gd name="connsiteX3" fmla="*/ 9878 w 66655"/>
                <a:gd name="connsiteY3" fmla="*/ 28805 h 118523"/>
                <a:gd name="connsiteX4" fmla="*/ 13079 w 66655"/>
                <a:gd name="connsiteY4" fmla="*/ 0 h 118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5" h="118523">
                  <a:moveTo>
                    <a:pt x="64288" y="16003"/>
                  </a:moveTo>
                  <a:lnTo>
                    <a:pt x="64288" y="48009"/>
                  </a:lnTo>
                  <a:cubicBezTo>
                    <a:pt x="64288" y="48009"/>
                    <a:pt x="80291" y="121622"/>
                    <a:pt x="29082" y="118422"/>
                  </a:cubicBezTo>
                  <a:cubicBezTo>
                    <a:pt x="-22128" y="115221"/>
                    <a:pt x="9878" y="28805"/>
                    <a:pt x="9878" y="28805"/>
                  </a:cubicBezTo>
                  <a:lnTo>
                    <a:pt x="13079" y="0"/>
                  </a:lnTo>
                  <a:close/>
                </a:path>
              </a:pathLst>
            </a:custGeom>
            <a:solidFill>
              <a:srgbClr val="FFB8B8"/>
            </a:solidFill>
            <a:ln w="3718" cap="flat">
              <a:noFill/>
              <a:prstDash val="solid"/>
              <a:miter/>
            </a:ln>
          </p:spPr>
          <p:txBody>
            <a:bodyPr rtlCol="0" anchor="ctr"/>
            <a:lstStyle/>
            <a:p>
              <a:endParaRPr lang="zh-CN" altLang="en-US"/>
            </a:p>
          </p:txBody>
        </p:sp>
        <p:sp>
          <p:nvSpPr>
            <p:cNvPr id="359" name="任意多边形: 形状 358"/>
            <p:cNvSpPr/>
            <p:nvPr/>
          </p:nvSpPr>
          <p:spPr>
            <a:xfrm>
              <a:off x="8810000" y="2391540"/>
              <a:ext cx="76458" cy="80599"/>
            </a:xfrm>
            <a:custGeom>
              <a:avLst/>
              <a:gdLst>
                <a:gd name="connsiteX0" fmla="*/ 60811 w 76458"/>
                <a:gd name="connsiteY0" fmla="*/ 0 h 80599"/>
                <a:gd name="connsiteX1" fmla="*/ 60811 w 76458"/>
                <a:gd name="connsiteY1" fmla="*/ 80014 h 80599"/>
                <a:gd name="connsiteX2" fmla="*/ 0 w 76458"/>
                <a:gd name="connsiteY2" fmla="*/ 25605 h 80599"/>
                <a:gd name="connsiteX3" fmla="*/ 60811 w 76458"/>
                <a:gd name="connsiteY3" fmla="*/ 0 h 80599"/>
              </a:gdLst>
              <a:ahLst/>
              <a:cxnLst>
                <a:cxn ang="0">
                  <a:pos x="connsiteX0" y="connsiteY0"/>
                </a:cxn>
                <a:cxn ang="0">
                  <a:pos x="connsiteX1" y="connsiteY1"/>
                </a:cxn>
                <a:cxn ang="0">
                  <a:pos x="connsiteX2" y="connsiteY2"/>
                </a:cxn>
                <a:cxn ang="0">
                  <a:pos x="connsiteX3" y="connsiteY3"/>
                </a:cxn>
              </a:cxnLst>
              <a:rect l="l" t="t" r="r" b="b"/>
              <a:pathLst>
                <a:path w="76458" h="80599">
                  <a:moveTo>
                    <a:pt x="60811" y="0"/>
                  </a:moveTo>
                  <a:cubicBezTo>
                    <a:pt x="60811" y="0"/>
                    <a:pt x="96018" y="73613"/>
                    <a:pt x="60811" y="80014"/>
                  </a:cubicBezTo>
                  <a:cubicBezTo>
                    <a:pt x="25605" y="86416"/>
                    <a:pt x="0" y="38407"/>
                    <a:pt x="0" y="25605"/>
                  </a:cubicBezTo>
                  <a:cubicBezTo>
                    <a:pt x="0" y="12802"/>
                    <a:pt x="60811" y="0"/>
                    <a:pt x="60811" y="0"/>
                  </a:cubicBezTo>
                  <a:close/>
                </a:path>
              </a:pathLst>
            </a:custGeom>
            <a:solidFill>
              <a:srgbClr val="FFB8B8"/>
            </a:solidFill>
            <a:ln w="3718" cap="flat">
              <a:noFill/>
              <a:prstDash val="solid"/>
              <a:miter/>
            </a:ln>
          </p:spPr>
          <p:txBody>
            <a:bodyPr rtlCol="0" anchor="ctr"/>
            <a:lstStyle/>
            <a:p>
              <a:endParaRPr lang="zh-CN" altLang="en-US"/>
            </a:p>
          </p:txBody>
        </p:sp>
        <p:sp>
          <p:nvSpPr>
            <p:cNvPr id="360" name="任意多边形: 形状 359"/>
            <p:cNvSpPr/>
            <p:nvPr/>
          </p:nvSpPr>
          <p:spPr>
            <a:xfrm>
              <a:off x="8818002" y="1631401"/>
              <a:ext cx="12802" cy="25604"/>
            </a:xfrm>
            <a:custGeom>
              <a:avLst/>
              <a:gdLst>
                <a:gd name="connsiteX0" fmla="*/ 12802 w 12802"/>
                <a:gd name="connsiteY0" fmla="*/ 12802 h 25604"/>
                <a:gd name="connsiteX1" fmla="*/ 6401 w 12802"/>
                <a:gd name="connsiteY1" fmla="*/ 25605 h 25604"/>
                <a:gd name="connsiteX2" fmla="*/ 0 w 12802"/>
                <a:gd name="connsiteY2" fmla="*/ 12802 h 25604"/>
                <a:gd name="connsiteX3" fmla="*/ 6401 w 12802"/>
                <a:gd name="connsiteY3" fmla="*/ 0 h 25604"/>
                <a:gd name="connsiteX4" fmla="*/ 12802 w 12802"/>
                <a:gd name="connsiteY4" fmla="*/ 12802 h 25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2" h="25604">
                  <a:moveTo>
                    <a:pt x="12802" y="12802"/>
                  </a:moveTo>
                  <a:cubicBezTo>
                    <a:pt x="12802" y="19873"/>
                    <a:pt x="9936" y="25605"/>
                    <a:pt x="6401" y="25605"/>
                  </a:cubicBezTo>
                  <a:cubicBezTo>
                    <a:pt x="2866" y="25605"/>
                    <a:pt x="0" y="19873"/>
                    <a:pt x="0" y="12802"/>
                  </a:cubicBezTo>
                  <a:cubicBezTo>
                    <a:pt x="0" y="5732"/>
                    <a:pt x="2866" y="0"/>
                    <a:pt x="6401" y="0"/>
                  </a:cubicBezTo>
                  <a:cubicBezTo>
                    <a:pt x="9936" y="0"/>
                    <a:pt x="12802" y="5732"/>
                    <a:pt x="12802" y="12802"/>
                  </a:cubicBezTo>
                  <a:close/>
                </a:path>
              </a:pathLst>
            </a:custGeom>
            <a:solidFill>
              <a:srgbClr val="FFB8B8"/>
            </a:solidFill>
            <a:ln w="3718" cap="flat">
              <a:noFill/>
              <a:prstDash val="solid"/>
              <a:miter/>
            </a:ln>
          </p:spPr>
          <p:txBody>
            <a:bodyPr rtlCol="0" anchor="ctr"/>
            <a:lstStyle/>
            <a:p>
              <a:endParaRPr lang="zh-CN" altLang="en-US"/>
            </a:p>
          </p:txBody>
        </p:sp>
        <p:sp>
          <p:nvSpPr>
            <p:cNvPr id="361" name="任意多边形: 形状 360"/>
            <p:cNvSpPr/>
            <p:nvPr/>
          </p:nvSpPr>
          <p:spPr>
            <a:xfrm>
              <a:off x="9006837" y="1631401"/>
              <a:ext cx="12802" cy="25604"/>
            </a:xfrm>
            <a:custGeom>
              <a:avLst/>
              <a:gdLst>
                <a:gd name="connsiteX0" fmla="*/ 12802 w 12802"/>
                <a:gd name="connsiteY0" fmla="*/ 12802 h 25604"/>
                <a:gd name="connsiteX1" fmla="*/ 6401 w 12802"/>
                <a:gd name="connsiteY1" fmla="*/ 25605 h 25604"/>
                <a:gd name="connsiteX2" fmla="*/ 0 w 12802"/>
                <a:gd name="connsiteY2" fmla="*/ 12802 h 25604"/>
                <a:gd name="connsiteX3" fmla="*/ 6401 w 12802"/>
                <a:gd name="connsiteY3" fmla="*/ 0 h 25604"/>
                <a:gd name="connsiteX4" fmla="*/ 12802 w 12802"/>
                <a:gd name="connsiteY4" fmla="*/ 12802 h 25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2" h="25604">
                  <a:moveTo>
                    <a:pt x="12802" y="12802"/>
                  </a:moveTo>
                  <a:cubicBezTo>
                    <a:pt x="12802" y="19873"/>
                    <a:pt x="9936" y="25605"/>
                    <a:pt x="6401" y="25605"/>
                  </a:cubicBezTo>
                  <a:cubicBezTo>
                    <a:pt x="2866" y="25605"/>
                    <a:pt x="0" y="19873"/>
                    <a:pt x="0" y="12802"/>
                  </a:cubicBezTo>
                  <a:cubicBezTo>
                    <a:pt x="0" y="5732"/>
                    <a:pt x="2866" y="0"/>
                    <a:pt x="6401" y="0"/>
                  </a:cubicBezTo>
                  <a:cubicBezTo>
                    <a:pt x="9936" y="0"/>
                    <a:pt x="12802" y="5732"/>
                    <a:pt x="12802" y="12802"/>
                  </a:cubicBezTo>
                  <a:close/>
                </a:path>
              </a:pathLst>
            </a:custGeom>
            <a:solidFill>
              <a:srgbClr val="FFB8B8"/>
            </a:solidFill>
            <a:ln w="3718" cap="flat">
              <a:noFill/>
              <a:prstDash val="solid"/>
              <a:miter/>
            </a:ln>
          </p:spPr>
          <p:txBody>
            <a:bodyPr rtlCol="0" anchor="ctr"/>
            <a:lstStyle/>
            <a:p>
              <a:endParaRPr lang="zh-CN" altLang="en-US"/>
            </a:p>
          </p:txBody>
        </p:sp>
        <p:sp>
          <p:nvSpPr>
            <p:cNvPr id="362" name="任意多边形: 形状 361"/>
            <p:cNvSpPr/>
            <p:nvPr/>
          </p:nvSpPr>
          <p:spPr>
            <a:xfrm>
              <a:off x="8691485" y="1818635"/>
              <a:ext cx="192128" cy="614512"/>
            </a:xfrm>
            <a:custGeom>
              <a:avLst/>
              <a:gdLst>
                <a:gd name="connsiteX0" fmla="*/ 76908 w 192128"/>
                <a:gd name="connsiteY0" fmla="*/ 0 h 614512"/>
                <a:gd name="connsiteX1" fmla="*/ 94 w 192128"/>
                <a:gd name="connsiteY1" fmla="*/ 32006 h 614512"/>
                <a:gd name="connsiteX2" fmla="*/ 108914 w 192128"/>
                <a:gd name="connsiteY2" fmla="*/ 614512 h 614512"/>
                <a:gd name="connsiteX3" fmla="*/ 192129 w 192128"/>
                <a:gd name="connsiteY3" fmla="*/ 582507 h 614512"/>
              </a:gdLst>
              <a:ahLst/>
              <a:cxnLst>
                <a:cxn ang="0">
                  <a:pos x="connsiteX0" y="connsiteY0"/>
                </a:cxn>
                <a:cxn ang="0">
                  <a:pos x="connsiteX1" y="connsiteY1"/>
                </a:cxn>
                <a:cxn ang="0">
                  <a:pos x="connsiteX2" y="connsiteY2"/>
                </a:cxn>
                <a:cxn ang="0">
                  <a:pos x="connsiteX3" y="connsiteY3"/>
                </a:cxn>
              </a:cxnLst>
              <a:rect l="l" t="t" r="r" b="b"/>
              <a:pathLst>
                <a:path w="192128" h="614512">
                  <a:moveTo>
                    <a:pt x="76908" y="0"/>
                  </a:moveTo>
                  <a:cubicBezTo>
                    <a:pt x="76908" y="0"/>
                    <a:pt x="-3107" y="0"/>
                    <a:pt x="94" y="32006"/>
                  </a:cubicBezTo>
                  <a:cubicBezTo>
                    <a:pt x="3294" y="64012"/>
                    <a:pt x="108914" y="614512"/>
                    <a:pt x="108914" y="614512"/>
                  </a:cubicBezTo>
                  <a:cubicBezTo>
                    <a:pt x="108914" y="614512"/>
                    <a:pt x="153722" y="572905"/>
                    <a:pt x="192129" y="582507"/>
                  </a:cubicBezTo>
                  <a:close/>
                </a:path>
              </a:pathLst>
            </a:custGeom>
            <a:solidFill>
              <a:srgbClr val="3F3D56"/>
            </a:solidFill>
            <a:ln w="3718" cap="flat">
              <a:noFill/>
              <a:prstDash val="solid"/>
              <a:miter/>
            </a:ln>
          </p:spPr>
          <p:txBody>
            <a:bodyPr rtlCol="0" anchor="ctr"/>
            <a:lstStyle/>
            <a:p>
              <a:endParaRPr lang="zh-CN" altLang="en-US"/>
            </a:p>
          </p:txBody>
        </p:sp>
        <p:sp>
          <p:nvSpPr>
            <p:cNvPr id="363" name="任意多边形: 形状 362"/>
            <p:cNvSpPr/>
            <p:nvPr/>
          </p:nvSpPr>
          <p:spPr>
            <a:xfrm>
              <a:off x="8950826" y="1828237"/>
              <a:ext cx="208038" cy="572904"/>
            </a:xfrm>
            <a:custGeom>
              <a:avLst/>
              <a:gdLst>
                <a:gd name="connsiteX0" fmla="*/ 128023 w 208038"/>
                <a:gd name="connsiteY0" fmla="*/ 0 h 572904"/>
                <a:gd name="connsiteX1" fmla="*/ 208038 w 208038"/>
                <a:gd name="connsiteY1" fmla="*/ 64012 h 572904"/>
                <a:gd name="connsiteX2" fmla="*/ 76814 w 208038"/>
                <a:gd name="connsiteY2" fmla="*/ 572905 h 572904"/>
                <a:gd name="connsiteX3" fmla="*/ 0 w 208038"/>
                <a:gd name="connsiteY3" fmla="*/ 547300 h 572904"/>
                <a:gd name="connsiteX4" fmla="*/ 128023 w 208038"/>
                <a:gd name="connsiteY4" fmla="*/ 0 h 57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8" h="572904">
                  <a:moveTo>
                    <a:pt x="128023" y="0"/>
                  </a:moveTo>
                  <a:cubicBezTo>
                    <a:pt x="128023" y="0"/>
                    <a:pt x="208038" y="16003"/>
                    <a:pt x="208038" y="64012"/>
                  </a:cubicBezTo>
                  <a:cubicBezTo>
                    <a:pt x="208038" y="112020"/>
                    <a:pt x="92817" y="572905"/>
                    <a:pt x="76814" y="572905"/>
                  </a:cubicBezTo>
                  <a:cubicBezTo>
                    <a:pt x="60811" y="572905"/>
                    <a:pt x="0" y="563303"/>
                    <a:pt x="0" y="547300"/>
                  </a:cubicBezTo>
                  <a:cubicBezTo>
                    <a:pt x="0" y="531297"/>
                    <a:pt x="128023" y="0"/>
                    <a:pt x="128023" y="0"/>
                  </a:cubicBezTo>
                  <a:close/>
                </a:path>
              </a:pathLst>
            </a:custGeom>
            <a:solidFill>
              <a:srgbClr val="3F3D56"/>
            </a:solidFill>
            <a:ln w="3718" cap="flat">
              <a:noFill/>
              <a:prstDash val="solid"/>
              <a:miter/>
            </a:ln>
          </p:spPr>
          <p:txBody>
            <a:bodyPr rtlCol="0" anchor="ctr"/>
            <a:lstStyle/>
            <a:p>
              <a:endParaRPr lang="zh-CN" altLang="en-US"/>
            </a:p>
          </p:txBody>
        </p:sp>
        <p:sp>
          <p:nvSpPr>
            <p:cNvPr id="364" name="任意多边形: 形状 363"/>
            <p:cNvSpPr/>
            <p:nvPr/>
          </p:nvSpPr>
          <p:spPr>
            <a:xfrm>
              <a:off x="8989233" y="1922654"/>
              <a:ext cx="72013" cy="281622"/>
            </a:xfrm>
            <a:custGeom>
              <a:avLst/>
              <a:gdLst>
                <a:gd name="connsiteX0" fmla="*/ 72013 w 72013"/>
                <a:gd name="connsiteY0" fmla="*/ 0 h 281622"/>
                <a:gd name="connsiteX1" fmla="*/ 0 w 72013"/>
                <a:gd name="connsiteY1" fmla="*/ 281623 h 281622"/>
                <a:gd name="connsiteX2" fmla="*/ 72013 w 72013"/>
                <a:gd name="connsiteY2" fmla="*/ 0 h 281622"/>
              </a:gdLst>
              <a:ahLst/>
              <a:cxnLst>
                <a:cxn ang="0">
                  <a:pos x="connsiteX0" y="connsiteY0"/>
                </a:cxn>
                <a:cxn ang="0">
                  <a:pos x="connsiteX1" y="connsiteY1"/>
                </a:cxn>
                <a:cxn ang="0">
                  <a:pos x="connsiteX2" y="connsiteY2"/>
                </a:cxn>
              </a:cxnLst>
              <a:rect l="l" t="t" r="r" b="b"/>
              <a:pathLst>
                <a:path w="72013" h="281622">
                  <a:moveTo>
                    <a:pt x="72013" y="0"/>
                  </a:moveTo>
                  <a:lnTo>
                    <a:pt x="0" y="281623"/>
                  </a:lnTo>
                  <a:cubicBezTo>
                    <a:pt x="0" y="281623"/>
                    <a:pt x="33606" y="35206"/>
                    <a:pt x="72013" y="0"/>
                  </a:cubicBezTo>
                  <a:close/>
                </a:path>
              </a:pathLst>
            </a:custGeom>
            <a:solidFill>
              <a:srgbClr val="000000">
                <a:alpha val="20000"/>
              </a:srgbClr>
            </a:solidFill>
            <a:ln w="3718" cap="flat">
              <a:noFill/>
              <a:prstDash val="solid"/>
              <a:miter/>
            </a:ln>
          </p:spPr>
          <p:txBody>
            <a:bodyPr rtlCol="0" anchor="ctr"/>
            <a:lstStyle/>
            <a:p>
              <a:endParaRPr lang="zh-CN" altLang="en-US"/>
            </a:p>
          </p:txBody>
        </p:sp>
        <p:sp>
          <p:nvSpPr>
            <p:cNvPr id="365" name="任意多边形: 形状 364"/>
            <p:cNvSpPr/>
            <p:nvPr/>
          </p:nvSpPr>
          <p:spPr>
            <a:xfrm>
              <a:off x="8781141" y="1883083"/>
              <a:ext cx="72832" cy="368206"/>
            </a:xfrm>
            <a:custGeom>
              <a:avLst/>
              <a:gdLst>
                <a:gd name="connsiteX0" fmla="*/ 0 w 72832"/>
                <a:gd name="connsiteY0" fmla="*/ 0 h 368206"/>
                <a:gd name="connsiteX1" fmla="*/ 72832 w 72832"/>
                <a:gd name="connsiteY1" fmla="*/ 368207 h 368206"/>
                <a:gd name="connsiteX2" fmla="*/ 0 w 72832"/>
                <a:gd name="connsiteY2" fmla="*/ 0 h 368206"/>
              </a:gdLst>
              <a:ahLst/>
              <a:cxnLst>
                <a:cxn ang="0">
                  <a:pos x="connsiteX0" y="connsiteY0"/>
                </a:cxn>
                <a:cxn ang="0">
                  <a:pos x="connsiteX1" y="connsiteY1"/>
                </a:cxn>
                <a:cxn ang="0">
                  <a:pos x="connsiteX2" y="connsiteY2"/>
                </a:cxn>
              </a:cxnLst>
              <a:rect l="l" t="t" r="r" b="b"/>
              <a:pathLst>
                <a:path w="72832" h="368206">
                  <a:moveTo>
                    <a:pt x="0" y="0"/>
                  </a:moveTo>
                  <a:lnTo>
                    <a:pt x="72832" y="368207"/>
                  </a:lnTo>
                  <a:cubicBezTo>
                    <a:pt x="72832" y="368207"/>
                    <a:pt x="49555" y="21240"/>
                    <a:pt x="0" y="0"/>
                  </a:cubicBezTo>
                  <a:close/>
                </a:path>
              </a:pathLst>
            </a:custGeom>
            <a:solidFill>
              <a:srgbClr val="000000">
                <a:alpha val="20000"/>
              </a:srgbClr>
            </a:solidFill>
            <a:ln w="3718" cap="flat">
              <a:noFill/>
              <a:prstDash val="solid"/>
              <a:miter/>
            </a:ln>
          </p:spPr>
          <p:txBody>
            <a:bodyPr rtlCol="0" anchor="ctr"/>
            <a:lstStyle/>
            <a:p>
              <a:endParaRPr lang="zh-CN" altLang="en-US"/>
            </a:p>
          </p:txBody>
        </p:sp>
        <p:sp>
          <p:nvSpPr>
            <p:cNvPr id="366" name="任意多边形: 形状 365"/>
            <p:cNvSpPr/>
            <p:nvPr/>
          </p:nvSpPr>
          <p:spPr>
            <a:xfrm>
              <a:off x="8826003" y="1552987"/>
              <a:ext cx="185634" cy="185633"/>
            </a:xfrm>
            <a:custGeom>
              <a:avLst/>
              <a:gdLst>
                <a:gd name="connsiteX0" fmla="*/ 185634 w 185634"/>
                <a:gd name="connsiteY0" fmla="*/ 92817 h 185633"/>
                <a:gd name="connsiteX1" fmla="*/ 92817 w 185634"/>
                <a:gd name="connsiteY1" fmla="*/ 185634 h 185633"/>
                <a:gd name="connsiteX2" fmla="*/ 0 w 185634"/>
                <a:gd name="connsiteY2" fmla="*/ 92817 h 185633"/>
                <a:gd name="connsiteX3" fmla="*/ 92817 w 185634"/>
                <a:gd name="connsiteY3" fmla="*/ 0 h 185633"/>
                <a:gd name="connsiteX4" fmla="*/ 185634 w 185634"/>
                <a:gd name="connsiteY4" fmla="*/ 92817 h 18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34" h="185633">
                  <a:moveTo>
                    <a:pt x="185634" y="92817"/>
                  </a:moveTo>
                  <a:cubicBezTo>
                    <a:pt x="185634" y="144078"/>
                    <a:pt x="144078" y="185634"/>
                    <a:pt x="92817" y="185634"/>
                  </a:cubicBezTo>
                  <a:cubicBezTo>
                    <a:pt x="41556" y="185634"/>
                    <a:pt x="0" y="144078"/>
                    <a:pt x="0" y="92817"/>
                  </a:cubicBezTo>
                  <a:cubicBezTo>
                    <a:pt x="0" y="41556"/>
                    <a:pt x="41556" y="0"/>
                    <a:pt x="92817" y="0"/>
                  </a:cubicBezTo>
                  <a:cubicBezTo>
                    <a:pt x="144078" y="0"/>
                    <a:pt x="185634" y="41556"/>
                    <a:pt x="185634" y="92817"/>
                  </a:cubicBezTo>
                  <a:close/>
                </a:path>
              </a:pathLst>
            </a:custGeom>
            <a:solidFill>
              <a:srgbClr val="FFB8B8"/>
            </a:solidFill>
            <a:ln w="3718" cap="flat">
              <a:noFill/>
              <a:prstDash val="solid"/>
              <a:miter/>
            </a:ln>
          </p:spPr>
          <p:txBody>
            <a:bodyPr rtlCol="0" anchor="ctr"/>
            <a:lstStyle/>
            <a:p>
              <a:endParaRPr lang="zh-CN" altLang="en-US"/>
            </a:p>
          </p:txBody>
        </p:sp>
        <p:sp>
          <p:nvSpPr>
            <p:cNvPr id="367" name="任意多边形: 形状 366"/>
            <p:cNvSpPr/>
            <p:nvPr/>
          </p:nvSpPr>
          <p:spPr>
            <a:xfrm>
              <a:off x="8830446" y="1515042"/>
              <a:ext cx="188306" cy="102409"/>
            </a:xfrm>
            <a:custGeom>
              <a:avLst/>
              <a:gdLst>
                <a:gd name="connsiteX0" fmla="*/ 3305 w 188306"/>
                <a:gd name="connsiteY0" fmla="*/ 36337 h 102409"/>
                <a:gd name="connsiteX1" fmla="*/ 72682 w 188306"/>
                <a:gd name="connsiteY1" fmla="*/ 0 h 102409"/>
                <a:gd name="connsiteX2" fmla="*/ 168486 w 188306"/>
                <a:gd name="connsiteY2" fmla="*/ 14864 h 102409"/>
                <a:gd name="connsiteX3" fmla="*/ 188307 w 188306"/>
                <a:gd name="connsiteY3" fmla="*/ 102410 h 102409"/>
                <a:gd name="connsiteX4" fmla="*/ 138967 w 188306"/>
                <a:gd name="connsiteY4" fmla="*/ 100515 h 102409"/>
                <a:gd name="connsiteX5" fmla="*/ 125182 w 188306"/>
                <a:gd name="connsiteY5" fmla="*/ 68350 h 102409"/>
                <a:gd name="connsiteX6" fmla="*/ 125182 w 188306"/>
                <a:gd name="connsiteY6" fmla="*/ 99983 h 102409"/>
                <a:gd name="connsiteX7" fmla="*/ 102413 w 188306"/>
                <a:gd name="connsiteY7" fmla="*/ 99109 h 102409"/>
                <a:gd name="connsiteX8" fmla="*/ 89198 w 188306"/>
                <a:gd name="connsiteY8" fmla="*/ 47900 h 102409"/>
                <a:gd name="connsiteX9" fmla="*/ 80940 w 188306"/>
                <a:gd name="connsiteY9" fmla="*/ 102410 h 102409"/>
                <a:gd name="connsiteX10" fmla="*/ 0 w 188306"/>
                <a:gd name="connsiteY10" fmla="*/ 100761 h 102409"/>
                <a:gd name="connsiteX11" fmla="*/ 3305 w 188306"/>
                <a:gd name="connsiteY11" fmla="*/ 36337 h 10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8306" h="102409">
                  <a:moveTo>
                    <a:pt x="3305" y="36337"/>
                  </a:moveTo>
                  <a:lnTo>
                    <a:pt x="72682" y="0"/>
                  </a:lnTo>
                  <a:lnTo>
                    <a:pt x="168486" y="14864"/>
                  </a:lnTo>
                  <a:lnTo>
                    <a:pt x="188307" y="102410"/>
                  </a:lnTo>
                  <a:lnTo>
                    <a:pt x="138967" y="100515"/>
                  </a:lnTo>
                  <a:lnTo>
                    <a:pt x="125182" y="68350"/>
                  </a:lnTo>
                  <a:lnTo>
                    <a:pt x="125182" y="99983"/>
                  </a:lnTo>
                  <a:lnTo>
                    <a:pt x="102413" y="99109"/>
                  </a:lnTo>
                  <a:lnTo>
                    <a:pt x="89198" y="47900"/>
                  </a:lnTo>
                  <a:lnTo>
                    <a:pt x="80940" y="102410"/>
                  </a:lnTo>
                  <a:lnTo>
                    <a:pt x="0" y="100761"/>
                  </a:lnTo>
                  <a:lnTo>
                    <a:pt x="3305" y="36337"/>
                  </a:lnTo>
                  <a:close/>
                </a:path>
              </a:pathLst>
            </a:custGeom>
            <a:solidFill>
              <a:srgbClr val="2F2E41"/>
            </a:solidFill>
            <a:ln w="3718" cap="flat">
              <a:noFill/>
              <a:prstDash val="solid"/>
              <a:miter/>
            </a:ln>
          </p:spPr>
          <p:txBody>
            <a:bodyPr rtlCol="0" anchor="ctr"/>
            <a:lstStyle/>
            <a:p>
              <a:endParaRPr lang="zh-CN" altLang="en-US"/>
            </a:p>
          </p:txBody>
        </p:sp>
        <p:sp>
          <p:nvSpPr>
            <p:cNvPr id="368" name="任意多边形: 形状 367"/>
            <p:cNvSpPr/>
            <p:nvPr/>
          </p:nvSpPr>
          <p:spPr>
            <a:xfrm>
              <a:off x="9835824" y="954651"/>
              <a:ext cx="431700" cy="318360"/>
            </a:xfrm>
            <a:custGeom>
              <a:avLst/>
              <a:gdLst>
                <a:gd name="connsiteX0" fmla="*/ 38258 w 431700"/>
                <a:gd name="connsiteY0" fmla="*/ 57874 h 318360"/>
                <a:gd name="connsiteX1" fmla="*/ 0 w 431700"/>
                <a:gd name="connsiteY1" fmla="*/ 148862 h 318360"/>
                <a:gd name="connsiteX2" fmla="*/ 322912 w 431700"/>
                <a:gd name="connsiteY2" fmla="*/ 318360 h 318360"/>
                <a:gd name="connsiteX3" fmla="*/ 431700 w 431700"/>
                <a:gd name="connsiteY3" fmla="*/ 0 h 318360"/>
              </a:gdLst>
              <a:ahLst/>
              <a:cxnLst>
                <a:cxn ang="0">
                  <a:pos x="connsiteX0" y="connsiteY0"/>
                </a:cxn>
                <a:cxn ang="0">
                  <a:pos x="connsiteX1" y="connsiteY1"/>
                </a:cxn>
                <a:cxn ang="0">
                  <a:pos x="connsiteX2" y="connsiteY2"/>
                </a:cxn>
                <a:cxn ang="0">
                  <a:pos x="connsiteX3" y="connsiteY3"/>
                </a:cxn>
              </a:cxnLst>
              <a:rect l="l" t="t" r="r" b="b"/>
              <a:pathLst>
                <a:path w="431700" h="318360">
                  <a:moveTo>
                    <a:pt x="38258" y="57874"/>
                  </a:moveTo>
                  <a:lnTo>
                    <a:pt x="0" y="148862"/>
                  </a:lnTo>
                  <a:lnTo>
                    <a:pt x="322912" y="318360"/>
                  </a:lnTo>
                  <a:lnTo>
                    <a:pt x="431700" y="0"/>
                  </a:lnTo>
                </a:path>
              </a:pathLst>
            </a:custGeom>
            <a:solidFill>
              <a:srgbClr val="F2F2F2"/>
            </a:solidFill>
            <a:ln w="3718" cap="flat">
              <a:noFill/>
              <a:prstDash val="solid"/>
              <a:miter/>
            </a:ln>
          </p:spPr>
          <p:txBody>
            <a:bodyPr rtlCol="0" anchor="ctr"/>
            <a:lstStyle/>
            <a:p>
              <a:endParaRPr lang="zh-CN" altLang="en-US"/>
            </a:p>
          </p:txBody>
        </p:sp>
        <p:sp>
          <p:nvSpPr>
            <p:cNvPr id="369" name="任意多边形: 形状 368"/>
            <p:cNvSpPr/>
            <p:nvPr/>
          </p:nvSpPr>
          <p:spPr>
            <a:xfrm>
              <a:off x="9828381" y="720193"/>
              <a:ext cx="465562" cy="496994"/>
            </a:xfrm>
            <a:custGeom>
              <a:avLst/>
              <a:gdLst>
                <a:gd name="connsiteX0" fmla="*/ 322912 w 465562"/>
                <a:gd name="connsiteY0" fmla="*/ 496995 h 496994"/>
                <a:gd name="connsiteX1" fmla="*/ 465563 w 465562"/>
                <a:gd name="connsiteY1" fmla="*/ 161337 h 496994"/>
                <a:gd name="connsiteX2" fmla="*/ 137697 w 465562"/>
                <a:gd name="connsiteY2" fmla="*/ 0 h 496994"/>
                <a:gd name="connsiteX3" fmla="*/ 0 w 465562"/>
                <a:gd name="connsiteY3" fmla="*/ 327497 h 496994"/>
                <a:gd name="connsiteX4" fmla="*/ 322912 w 465562"/>
                <a:gd name="connsiteY4" fmla="*/ 496995 h 49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562" h="496994">
                  <a:moveTo>
                    <a:pt x="322912" y="496995"/>
                  </a:moveTo>
                  <a:lnTo>
                    <a:pt x="465563" y="161337"/>
                  </a:lnTo>
                  <a:lnTo>
                    <a:pt x="137697" y="0"/>
                  </a:lnTo>
                  <a:lnTo>
                    <a:pt x="0" y="327497"/>
                  </a:lnTo>
                  <a:lnTo>
                    <a:pt x="322912" y="496995"/>
                  </a:lnTo>
                  <a:close/>
                </a:path>
              </a:pathLst>
            </a:custGeom>
            <a:solidFill>
              <a:schemeClr val="accent1"/>
            </a:solidFill>
            <a:ln w="3718" cap="flat">
              <a:noFill/>
              <a:prstDash val="solid"/>
              <a:miter/>
            </a:ln>
          </p:spPr>
          <p:txBody>
            <a:bodyPr rtlCol="0" anchor="ctr"/>
            <a:lstStyle/>
            <a:p>
              <a:endParaRPr lang="zh-CN" altLang="en-US"/>
            </a:p>
          </p:txBody>
        </p:sp>
        <p:sp>
          <p:nvSpPr>
            <p:cNvPr id="370" name="任意多边形: 形状 369"/>
            <p:cNvSpPr/>
            <p:nvPr/>
          </p:nvSpPr>
          <p:spPr>
            <a:xfrm rot="17823927">
              <a:off x="10078595" y="774945"/>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rgbClr val="FFFFFF"/>
            </a:solidFill>
            <a:ln w="3718" cap="flat">
              <a:noFill/>
              <a:prstDash val="solid"/>
              <a:miter/>
            </a:ln>
          </p:spPr>
          <p:txBody>
            <a:bodyPr rtlCol="0" anchor="ctr"/>
            <a:lstStyle/>
            <a:p>
              <a:endParaRPr lang="zh-CN" altLang="en-US"/>
            </a:p>
          </p:txBody>
        </p:sp>
        <p:sp>
          <p:nvSpPr>
            <p:cNvPr id="371" name="任意多边形: 形状 370"/>
            <p:cNvSpPr/>
            <p:nvPr/>
          </p:nvSpPr>
          <p:spPr>
            <a:xfrm rot="17823927">
              <a:off x="10059987" y="819604"/>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rgbClr val="FFFFFF"/>
            </a:solidFill>
            <a:ln w="3718" cap="flat">
              <a:noFill/>
              <a:prstDash val="solid"/>
              <a:miter/>
            </a:ln>
          </p:spPr>
          <p:txBody>
            <a:bodyPr rtlCol="0" anchor="ctr"/>
            <a:lstStyle/>
            <a:p>
              <a:endParaRPr lang="zh-CN" altLang="en-US"/>
            </a:p>
          </p:txBody>
        </p:sp>
      </p:grpSp>
    </p:spTree>
    <p:custDataLst>
      <p:tags r:id="rId2"/>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descr="1"/>
          <p:cNvPicPr>
            <a:picLocks noChangeAspect="1"/>
          </p:cNvPicPr>
          <p:nvPr/>
        </p:nvPicPr>
        <p:blipFill>
          <a:blip r:embed="rId1"/>
          <a:stretch>
            <a:fillRect/>
          </a:stretch>
        </p:blipFill>
        <p:spPr>
          <a:xfrm>
            <a:off x="-457200" y="-320040"/>
            <a:ext cx="10058400" cy="5657850"/>
          </a:xfrm>
          <a:prstGeom prst="rect">
            <a:avLst/>
          </a:prstGeom>
        </p:spPr>
      </p:pic>
      <p:sp>
        <p:nvSpPr>
          <p:cNvPr id="2" name="标题 1"/>
          <p:cNvSpPr>
            <a:spLocks noGrp="1"/>
          </p:cNvSpPr>
          <p:nvPr>
            <p:ph type="title"/>
          </p:nvPr>
        </p:nvSpPr>
        <p:spPr/>
        <p:txBody>
          <a:bodyPr>
            <a:normAutofit fontScale="90000"/>
          </a:bodyPr>
          <a:p>
            <a:r>
              <a:rPr lang="zh-CN" altLang="en-US" u="sng"/>
              <a:t>电子商务系统</a:t>
            </a:r>
            <a:r>
              <a:rPr lang="zh-CN" altLang="en-US"/>
              <a:t>（刘思宇，吕可鑫）</a:t>
            </a:r>
            <a:endParaRPr lang="zh-CN" altLang="en-US"/>
          </a:p>
        </p:txBody>
      </p:sp>
      <p:sp>
        <p:nvSpPr>
          <p:cNvPr id="3" name="内容占位符 2"/>
          <p:cNvSpPr>
            <a:spLocks noGrp="1"/>
          </p:cNvSpPr>
          <p:nvPr>
            <p:ph idx="1"/>
          </p:nvPr>
        </p:nvSpPr>
        <p:spPr/>
        <p:txBody>
          <a:bodyPr/>
          <a:p>
            <a:pPr marL="0" indent="0">
              <a:buNone/>
            </a:pPr>
            <a:r>
              <a:rPr lang="zh-CN" altLang="en-US"/>
              <a:t>购物车展示</a:t>
            </a:r>
            <a:endParaRPr lang="zh-CN" altLang="en-US"/>
          </a:p>
          <a:p>
            <a:pPr marL="0" indent="0">
              <a:buNone/>
            </a:pPr>
            <a:endParaRPr lang="zh-CN" altLang="en-US"/>
          </a:p>
        </p:txBody>
      </p:sp>
      <p:pic>
        <p:nvPicPr>
          <p:cNvPr id="4" name="图片 3"/>
          <p:cNvPicPr>
            <a:picLocks noChangeAspect="1"/>
          </p:cNvPicPr>
          <p:nvPr/>
        </p:nvPicPr>
        <p:blipFill>
          <a:blip r:embed="rId2"/>
          <a:stretch>
            <a:fillRect/>
          </a:stretch>
        </p:blipFill>
        <p:spPr>
          <a:xfrm>
            <a:off x="573405" y="1225550"/>
            <a:ext cx="6696710" cy="2763520"/>
          </a:xfrm>
          <a:prstGeom prst="rect">
            <a:avLst/>
          </a:prstGeom>
        </p:spPr>
      </p:pic>
      <p:sp>
        <p:nvSpPr>
          <p:cNvPr id="6" name="文本框 5"/>
          <p:cNvSpPr txBox="1"/>
          <p:nvPr/>
        </p:nvSpPr>
        <p:spPr>
          <a:xfrm>
            <a:off x="7632065" y="1722120"/>
            <a:ext cx="1061720" cy="1337945"/>
          </a:xfrm>
          <a:prstGeom prst="rect">
            <a:avLst/>
          </a:prstGeom>
          <a:noFill/>
        </p:spPr>
        <p:txBody>
          <a:bodyPr wrap="square" rtlCol="0">
            <a:spAutoFit/>
          </a:bodyPr>
          <a:p>
            <a:r>
              <a:rPr lang="zh-CN" altLang="en-US">
                <a:sym typeface="+mn-ea"/>
              </a:rPr>
              <a:t>购物车数量可以直接进行加减，订单也可以直接删除</a:t>
            </a:r>
            <a:endParaRPr lang="zh-CN" altLang="en-US"/>
          </a:p>
          <a:p>
            <a:endParaRPr lang="zh-CN" altLang="en-US"/>
          </a:p>
        </p:txBody>
      </p:sp>
    </p:spTree>
    <p:custDataLst>
      <p:tags r:id="rId3"/>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1"/>
          <p:cNvPicPr>
            <a:picLocks noChangeAspect="1"/>
          </p:cNvPicPr>
          <p:nvPr/>
        </p:nvPicPr>
        <p:blipFill>
          <a:blip r:embed="rId1"/>
          <a:stretch>
            <a:fillRect/>
          </a:stretch>
        </p:blipFill>
        <p:spPr>
          <a:xfrm>
            <a:off x="-457200" y="-265430"/>
            <a:ext cx="10058400" cy="5657850"/>
          </a:xfrm>
          <a:prstGeom prst="rect">
            <a:avLst/>
          </a:prstGeom>
        </p:spPr>
      </p:pic>
      <p:sp>
        <p:nvSpPr>
          <p:cNvPr id="2" name="标题 1"/>
          <p:cNvSpPr>
            <a:spLocks noGrp="1"/>
          </p:cNvSpPr>
          <p:nvPr>
            <p:ph type="title"/>
          </p:nvPr>
        </p:nvSpPr>
        <p:spPr/>
        <p:txBody>
          <a:bodyPr>
            <a:normAutofit fontScale="90000"/>
          </a:bodyPr>
          <a:p>
            <a:r>
              <a:rPr lang="zh-CN" altLang="en-US" u="sng"/>
              <a:t>电子商务系统</a:t>
            </a:r>
            <a:r>
              <a:rPr lang="zh-CN" altLang="en-US"/>
              <a:t>（刘思宇，吕可鑫）</a:t>
            </a:r>
            <a:endParaRPr lang="zh-CN" altLang="en-US"/>
          </a:p>
        </p:txBody>
      </p:sp>
      <p:sp>
        <p:nvSpPr>
          <p:cNvPr id="3" name="内容占位符 2"/>
          <p:cNvSpPr>
            <a:spLocks noGrp="1"/>
          </p:cNvSpPr>
          <p:nvPr>
            <p:ph idx="1"/>
          </p:nvPr>
        </p:nvSpPr>
        <p:spPr/>
        <p:txBody>
          <a:bodyPr/>
          <a:p>
            <a:pPr marL="0" indent="0">
              <a:buNone/>
            </a:pPr>
            <a:r>
              <a:rPr lang="zh-CN" altLang="en-US"/>
              <a:t>支付界面</a:t>
            </a:r>
            <a:endParaRPr lang="zh-CN" altLang="en-US"/>
          </a:p>
        </p:txBody>
      </p:sp>
      <p:pic>
        <p:nvPicPr>
          <p:cNvPr id="4" name="图片 3"/>
          <p:cNvPicPr>
            <a:picLocks noChangeAspect="1"/>
          </p:cNvPicPr>
          <p:nvPr/>
        </p:nvPicPr>
        <p:blipFill>
          <a:blip r:embed="rId2"/>
          <a:stretch>
            <a:fillRect/>
          </a:stretch>
        </p:blipFill>
        <p:spPr>
          <a:xfrm>
            <a:off x="629920" y="1206500"/>
            <a:ext cx="5509260" cy="2901315"/>
          </a:xfrm>
          <a:prstGeom prst="rect">
            <a:avLst/>
          </a:prstGeom>
        </p:spPr>
      </p:pic>
    </p:spTree>
    <p:custDataLst>
      <p:tags r:id="rId3"/>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pic>
        <p:nvPicPr>
          <p:cNvPr id="6" name="图片 5" descr="1"/>
          <p:cNvPicPr>
            <a:picLocks noChangeAspect="1"/>
          </p:cNvPicPr>
          <p:nvPr/>
        </p:nvPicPr>
        <p:blipFill>
          <a:blip r:embed="rId1"/>
          <a:stretch>
            <a:fillRect/>
          </a:stretch>
        </p:blipFill>
        <p:spPr>
          <a:xfrm>
            <a:off x="-457200" y="-257175"/>
            <a:ext cx="10058400" cy="5657850"/>
          </a:xfrm>
          <a:prstGeom prst="rect">
            <a:avLst/>
          </a:prstGeom>
        </p:spPr>
      </p:pic>
      <p:sp>
        <p:nvSpPr>
          <p:cNvPr id="11" name="文本框 10"/>
          <p:cNvSpPr txBox="1"/>
          <p:nvPr/>
        </p:nvSpPr>
        <p:spPr>
          <a:xfrm>
            <a:off x="323215" y="-56515"/>
            <a:ext cx="8497570" cy="5377180"/>
          </a:xfrm>
          <a:prstGeom prst="rect">
            <a:avLst/>
          </a:prstGeom>
          <a:noFill/>
        </p:spPr>
        <p:txBody>
          <a:bodyPr wrap="square" rtlCol="0">
            <a:spAutoFit/>
          </a:bodyPr>
          <a:lstStyle/>
          <a:p>
            <a:pPr algn="l"/>
            <a:endParaRPr lang="zh-CN" altLang="en-US" sz="3200">
              <a:effectLst/>
              <a:latin typeface="华文中宋" panose="02010600040101010101" charset="-122"/>
              <a:ea typeface="华文中宋" panose="02010600040101010101" charset="-122"/>
              <a:sym typeface="+mn-ea"/>
            </a:endParaRPr>
          </a:p>
          <a:p>
            <a:pPr algn="l"/>
            <a:r>
              <a:rPr lang="zh-CN" altLang="en-US" sz="3200">
                <a:effectLst/>
                <a:latin typeface="华文中宋" panose="02010600040101010101" charset="-122"/>
                <a:ea typeface="华文中宋" panose="02010600040101010101" charset="-122"/>
                <a:sym typeface="+mn-ea"/>
              </a:rPr>
              <a:t>问题：</a:t>
            </a:r>
            <a:endParaRPr lang="zh-CN" altLang="en-US" sz="3200">
              <a:effectLst/>
              <a:latin typeface="华文中宋" panose="02010600040101010101" charset="-122"/>
              <a:ea typeface="华文中宋" panose="02010600040101010101" charset="-122"/>
              <a:sym typeface="+mn-ea"/>
            </a:endParaRPr>
          </a:p>
          <a:p>
            <a:pPr algn="l"/>
            <a:r>
              <a:rPr lang="zh-CN" altLang="en-US" sz="1600">
                <a:effectLst/>
                <a:latin typeface="华文中宋" panose="02010600040101010101" charset="-122"/>
                <a:ea typeface="华文中宋" panose="02010600040101010101" charset="-122"/>
                <a:cs typeface="宋体" panose="02010600030101010101" pitchFamily="2" charset="-122"/>
                <a:sym typeface="+mn-ea"/>
              </a:rPr>
              <a:t>在项目中，购物车图片加载不出来，有一些功能还未完善。</a:t>
            </a:r>
            <a:endParaRPr lang="zh-CN" altLang="en-US" sz="1600">
              <a:effectLst/>
              <a:latin typeface="华文中宋" panose="02010600040101010101" charset="-122"/>
              <a:ea typeface="华文中宋" panose="02010600040101010101" charset="-122"/>
              <a:cs typeface="宋体" panose="02010600030101010101" pitchFamily="2" charset="-122"/>
              <a:sym typeface="+mn-ea"/>
            </a:endParaRPr>
          </a:p>
          <a:p>
            <a:pPr algn="l"/>
            <a:r>
              <a:rPr lang="zh-CN" altLang="en-US" sz="1600">
                <a:effectLst/>
                <a:latin typeface="华文中宋" panose="02010600040101010101" charset="-122"/>
                <a:ea typeface="华文中宋" panose="02010600040101010101" charset="-122"/>
                <a:cs typeface="宋体" panose="02010600030101010101" pitchFamily="2" charset="-122"/>
                <a:sym typeface="+mn-ea"/>
              </a:rPr>
              <a:t>总体来说对模块与模块之间用的表，理解不够深入，</a:t>
            </a:r>
            <a:r>
              <a:rPr lang="zh-CN" altLang="en-US" sz="1600">
                <a:effectLst/>
                <a:latin typeface="华文中宋" panose="02010600040101010101" charset="-122"/>
                <a:ea typeface="华文中宋" panose="02010600040101010101" charset="-122"/>
                <a:sym typeface="+mn-ea"/>
              </a:rPr>
              <a:t>对</a:t>
            </a:r>
            <a:r>
              <a:rPr lang="en-US" altLang="zh-CN" sz="1600" dirty="0">
                <a:effectLst/>
                <a:latin typeface="华文中宋" panose="02010600040101010101" charset="-122"/>
                <a:ea typeface="华文中宋" panose="02010600040101010101" charset="-122"/>
                <a:sym typeface="+mn-ea"/>
              </a:rPr>
              <a:t>Ajax </a:t>
            </a:r>
            <a:r>
              <a:rPr lang="zh-CN" altLang="en-US" sz="1600" dirty="0">
                <a:effectLst/>
                <a:latin typeface="华文中宋" panose="02010600040101010101" charset="-122"/>
                <a:ea typeface="华文中宋" panose="02010600040101010101" charset="-122"/>
                <a:sym typeface="+mn-ea"/>
              </a:rPr>
              <a:t>的使用上有着很大的问题，相关的</a:t>
            </a:r>
            <a:r>
              <a:rPr lang="zh-CN" altLang="en-US" sz="1600">
                <a:effectLst/>
                <a:latin typeface="华文中宋" panose="02010600040101010101" charset="-122"/>
                <a:ea typeface="华文中宋" panose="02010600040101010101" charset="-122"/>
                <a:cs typeface="宋体" panose="02010600030101010101" pitchFamily="2" charset="-122"/>
                <a:sym typeface="+mn-ea"/>
              </a:rPr>
              <a:t>专业知识掌握不太好。</a:t>
            </a:r>
            <a:endParaRPr lang="zh-CN" altLang="en-US" sz="1600">
              <a:effectLst/>
              <a:latin typeface="华文中宋" panose="02010600040101010101" charset="-122"/>
              <a:ea typeface="华文中宋" panose="02010600040101010101" charset="-122"/>
              <a:cs typeface="宋体" panose="02010600030101010101" pitchFamily="2" charset="-122"/>
              <a:sym typeface="+mn-ea"/>
            </a:endParaRPr>
          </a:p>
          <a:p>
            <a:pPr algn="l"/>
            <a:r>
              <a:rPr lang="zh-CN" altLang="en-US" sz="1600">
                <a:effectLst/>
                <a:latin typeface="华文中宋" panose="02010600040101010101" charset="-122"/>
                <a:ea typeface="华文中宋" panose="02010600040101010101" charset="-122"/>
                <a:cs typeface="宋体" panose="02010600030101010101" pitchFamily="2" charset="-122"/>
                <a:sym typeface="+mn-ea"/>
              </a:rPr>
              <a:t>从代码来说代码结构搅乱，命名不统一，直接导致后期整合代码出现了极大地错误和麻烦。</a:t>
            </a:r>
            <a:endParaRPr lang="zh-CN" altLang="en-US" sz="1600">
              <a:effectLst/>
              <a:latin typeface="华文中宋" panose="02010600040101010101" charset="-122"/>
              <a:ea typeface="华文中宋" panose="02010600040101010101" charset="-122"/>
              <a:sym typeface="+mn-ea"/>
            </a:endParaRPr>
          </a:p>
          <a:p>
            <a:pPr algn="l">
              <a:lnSpc>
                <a:spcPct val="150000"/>
              </a:lnSpc>
            </a:pPr>
            <a:r>
              <a:rPr lang="zh-CN" altLang="en-US" sz="1600">
                <a:effectLst/>
                <a:latin typeface="华文中宋" panose="02010600040101010101" charset="-122"/>
                <a:ea typeface="华文中宋" panose="02010600040101010101" charset="-122"/>
                <a:sym typeface="+mn-ea"/>
              </a:rPr>
              <a:t>做分页查询时做的比较吃力，后来在老师和同学的帮助下，完成了分页与查询功能。</a:t>
            </a:r>
            <a:endParaRPr lang="zh-CN" altLang="en-US" sz="1600">
              <a:effectLst/>
              <a:latin typeface="华文中宋" panose="02010600040101010101" charset="-122"/>
              <a:ea typeface="华文中宋" panose="02010600040101010101" charset="-122"/>
              <a:sym typeface="+mn-ea"/>
            </a:endParaRPr>
          </a:p>
          <a:p>
            <a:pPr algn="l">
              <a:lnSpc>
                <a:spcPct val="150000"/>
              </a:lnSpc>
            </a:pPr>
            <a:r>
              <a:rPr lang="zh-CN" altLang="en-US" sz="1600">
                <a:effectLst/>
                <a:latin typeface="华文中宋" panose="02010600040101010101" charset="-122"/>
                <a:ea typeface="华文中宋" panose="02010600040101010101" charset="-122"/>
                <a:sym typeface="+mn-ea"/>
              </a:rPr>
              <a:t>在做分页的模糊查询时，出现了一个让我印象特别深刻的问题，就是查询过程中只能查询数字，不能查询汉字</a:t>
            </a:r>
            <a:endParaRPr lang="zh-CN" altLang="en-US" sz="1600">
              <a:effectLst/>
              <a:latin typeface="华文中宋" panose="02010600040101010101" charset="-122"/>
              <a:ea typeface="华文中宋" panose="02010600040101010101" charset="-122"/>
              <a:sym typeface="+mn-ea"/>
            </a:endParaRPr>
          </a:p>
          <a:p>
            <a:pPr algn="l">
              <a:lnSpc>
                <a:spcPct val="150000"/>
              </a:lnSpc>
            </a:pPr>
            <a:r>
              <a:rPr lang="en-US" altLang="zh-CN" sz="1600">
                <a:effectLst/>
                <a:latin typeface="华文中宋" panose="02010600040101010101" charset="-122"/>
                <a:ea typeface="华文中宋" panose="02010600040101010101" charset="-122"/>
                <a:sym typeface="+mn-ea"/>
              </a:rPr>
              <a:t>SQL</a:t>
            </a:r>
            <a:r>
              <a:rPr lang="zh-CN" altLang="en-US" sz="1600">
                <a:effectLst/>
                <a:latin typeface="华文中宋" panose="02010600040101010101" charset="-122"/>
                <a:ea typeface="华文中宋" panose="02010600040101010101" charset="-122"/>
                <a:sym typeface="+mn-ea"/>
              </a:rPr>
              <a:t>语句：where username LIKE CONCAT('%',</a:t>
            </a:r>
            <a:r>
              <a:rPr lang="en-US" altLang="zh-CN" sz="1600">
                <a:effectLst/>
                <a:latin typeface="华文中宋" panose="02010600040101010101" charset="-122"/>
                <a:ea typeface="华文中宋" panose="02010600040101010101" charset="-122"/>
                <a:sym typeface="+mn-ea"/>
              </a:rPr>
              <a:t>$</a:t>
            </a:r>
            <a:r>
              <a:rPr lang="zh-CN" altLang="en-US" sz="1600">
                <a:effectLst/>
                <a:latin typeface="华文中宋" panose="02010600040101010101" charset="-122"/>
                <a:ea typeface="华文中宋" panose="02010600040101010101" charset="-122"/>
                <a:sym typeface="+mn-ea"/>
              </a:rPr>
              <a:t>{username},'%')</a:t>
            </a:r>
            <a:endParaRPr lang="zh-CN" altLang="en-US" sz="1600">
              <a:effectLst/>
              <a:latin typeface="华文中宋" panose="02010600040101010101" charset="-122"/>
              <a:ea typeface="华文中宋" panose="02010600040101010101" charset="-122"/>
              <a:sym typeface="+mn-ea"/>
            </a:endParaRPr>
          </a:p>
          <a:p>
            <a:pPr algn="l">
              <a:lnSpc>
                <a:spcPct val="150000"/>
              </a:lnSpc>
            </a:pPr>
            <a:r>
              <a:rPr lang="zh-CN" altLang="en-US" sz="2800">
                <a:effectLst/>
                <a:latin typeface="华文中宋" panose="02010600040101010101" charset="-122"/>
                <a:ea typeface="华文中宋" panose="02010600040101010101" charset="-122"/>
                <a:sym typeface="+mn-ea"/>
              </a:rPr>
              <a:t>解决办法：</a:t>
            </a:r>
            <a:endParaRPr lang="zh-CN" altLang="en-US" sz="2800">
              <a:effectLst/>
              <a:latin typeface="华文中宋" panose="02010600040101010101" charset="-122"/>
              <a:ea typeface="华文中宋" panose="02010600040101010101" charset="-122"/>
              <a:sym typeface="+mn-ea"/>
            </a:endParaRPr>
          </a:p>
          <a:p>
            <a:pPr algn="l">
              <a:lnSpc>
                <a:spcPct val="150000"/>
              </a:lnSpc>
            </a:pPr>
            <a:r>
              <a:rPr lang="zh-CN" altLang="en-US" sz="1600">
                <a:effectLst/>
                <a:latin typeface="华文中宋" panose="02010600040101010101" charset="-122"/>
                <a:ea typeface="华文中宋" panose="02010600040101010101" charset="-122"/>
                <a:sym typeface="+mn-ea"/>
              </a:rPr>
              <a:t>将</a:t>
            </a:r>
            <a:r>
              <a:rPr lang="en-US" altLang="zh-CN" sz="1600">
                <a:effectLst/>
                <a:latin typeface="华文中宋" panose="02010600040101010101" charset="-122"/>
                <a:ea typeface="华文中宋" panose="02010600040101010101" charset="-122"/>
                <a:sym typeface="+mn-ea"/>
              </a:rPr>
              <a:t>SQL</a:t>
            </a:r>
            <a:r>
              <a:rPr lang="zh-CN" altLang="en-US" sz="1600">
                <a:effectLst/>
                <a:latin typeface="华文中宋" panose="02010600040101010101" charset="-122"/>
                <a:ea typeface="华文中宋" panose="02010600040101010101" charset="-122"/>
                <a:sym typeface="+mn-ea"/>
              </a:rPr>
              <a:t>语句中的</a:t>
            </a:r>
            <a:r>
              <a:rPr lang="en-US" altLang="zh-CN" sz="1600">
                <a:effectLst/>
                <a:latin typeface="华文中宋" panose="02010600040101010101" charset="-122"/>
                <a:ea typeface="华文中宋" panose="02010600040101010101" charset="-122"/>
                <a:sym typeface="+mn-ea"/>
              </a:rPr>
              <a:t>“$”</a:t>
            </a:r>
            <a:r>
              <a:rPr lang="zh-CN" altLang="en-US" sz="1600">
                <a:effectLst/>
                <a:latin typeface="华文中宋" panose="02010600040101010101" charset="-122"/>
                <a:ea typeface="华文中宋" panose="02010600040101010101" charset="-122"/>
                <a:sym typeface="+mn-ea"/>
              </a:rPr>
              <a:t>换成</a:t>
            </a:r>
            <a:r>
              <a:rPr lang="en-US" altLang="zh-CN" sz="1600">
                <a:effectLst/>
                <a:latin typeface="华文中宋" panose="02010600040101010101" charset="-122"/>
                <a:ea typeface="华文中宋" panose="02010600040101010101" charset="-122"/>
                <a:sym typeface="+mn-ea"/>
              </a:rPr>
              <a:t>“#”</a:t>
            </a:r>
            <a:endParaRPr lang="zh-CN" altLang="en-US" sz="3600">
              <a:effectLst/>
              <a:latin typeface="华文中宋" panose="02010600040101010101" charset="-122"/>
              <a:ea typeface="华文中宋" panose="02010600040101010101" charset="-122"/>
              <a:sym typeface="+mn-ea"/>
            </a:endParaRPr>
          </a:p>
          <a:p>
            <a:pPr algn="l">
              <a:lnSpc>
                <a:spcPct val="150000"/>
              </a:lnSpc>
            </a:pPr>
            <a:r>
              <a:rPr lang="zh-CN" altLang="en-US" sz="1600">
                <a:effectLst/>
                <a:latin typeface="华文中宋" panose="02010600040101010101" charset="-122"/>
                <a:ea typeface="华文中宋" panose="02010600040101010101" charset="-122"/>
                <a:sym typeface="+mn-ea"/>
              </a:rPr>
              <a:t>where username LIKE CONCAT('%',#{username},'%')   </a:t>
            </a:r>
            <a:endParaRPr lang="en-US" altLang="zh-CN" sz="1600">
              <a:effectLst/>
              <a:latin typeface="华文中宋" panose="02010600040101010101" charset="-122"/>
              <a:ea typeface="华文中宋" panose="02010600040101010101" charset="-122"/>
              <a:sym typeface="+mn-ea"/>
            </a:endParaRPr>
          </a:p>
          <a:p>
            <a:pPr algn="l"/>
            <a:endParaRPr lang="zh-CN" altLang="en-US" sz="1600">
              <a:effectLst/>
              <a:latin typeface="华文中宋" panose="02010600040101010101" charset="-122"/>
              <a:ea typeface="华文中宋" panose="02010600040101010101" charset="-122"/>
              <a:cs typeface="宋体" panose="02010600030101010101" pitchFamily="2" charset="-122"/>
              <a:sym typeface="+mn-ea"/>
            </a:endParaRPr>
          </a:p>
          <a:p>
            <a:pPr algn="l"/>
            <a:endParaRPr lang="zh-CN" altLang="en-US"/>
          </a:p>
        </p:txBody>
      </p:sp>
    </p:spTree>
    <p:custDataLst>
      <p:tags r:id="rId2"/>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pic>
        <p:nvPicPr>
          <p:cNvPr id="6" name="图片 5" descr="1"/>
          <p:cNvPicPr>
            <a:picLocks noChangeAspect="1"/>
          </p:cNvPicPr>
          <p:nvPr/>
        </p:nvPicPr>
        <p:blipFill>
          <a:blip r:embed="rId1"/>
          <a:stretch>
            <a:fillRect/>
          </a:stretch>
        </p:blipFill>
        <p:spPr>
          <a:xfrm>
            <a:off x="-457200" y="-257175"/>
            <a:ext cx="10058400" cy="5657850"/>
          </a:xfrm>
          <a:prstGeom prst="rect">
            <a:avLst/>
          </a:prstGeom>
        </p:spPr>
      </p:pic>
      <p:sp>
        <p:nvSpPr>
          <p:cNvPr id="11" name="文本框 10"/>
          <p:cNvSpPr txBox="1"/>
          <p:nvPr/>
        </p:nvSpPr>
        <p:spPr>
          <a:xfrm>
            <a:off x="483870" y="250825"/>
            <a:ext cx="8429625" cy="3291840"/>
          </a:xfrm>
          <a:prstGeom prst="rect">
            <a:avLst/>
          </a:prstGeom>
          <a:noFill/>
        </p:spPr>
        <p:txBody>
          <a:bodyPr wrap="square" rtlCol="0">
            <a:spAutoFit/>
          </a:bodyPr>
          <a:lstStyle/>
          <a:p>
            <a:pPr algn="l"/>
            <a:r>
              <a:rPr lang="zh-CN" altLang="en-US" sz="3200">
                <a:effectLst/>
                <a:latin typeface="华文中宋" panose="02010600040101010101" charset="-122"/>
                <a:ea typeface="华文中宋" panose="02010600040101010101" charset="-122"/>
                <a:cs typeface="宋体" panose="02010600030101010101" pitchFamily="2" charset="-122"/>
                <a:sym typeface="+mn-ea"/>
              </a:rPr>
              <a:t>个人收获：</a:t>
            </a:r>
            <a:endParaRPr lang="zh-CN" altLang="en-US" sz="1600">
              <a:effectLst/>
              <a:latin typeface="华文中宋" panose="02010600040101010101" charset="-122"/>
              <a:ea typeface="华文中宋" panose="02010600040101010101" charset="-122"/>
              <a:cs typeface="宋体" panose="02010600030101010101" pitchFamily="2" charset="-122"/>
              <a:sym typeface="+mn-ea"/>
            </a:endParaRPr>
          </a:p>
          <a:p>
            <a:pPr algn="l"/>
            <a:endParaRPr lang="zh-CN" altLang="en-US" sz="1600">
              <a:effectLst/>
              <a:latin typeface="华文中宋" panose="02010600040101010101" charset="-122"/>
              <a:ea typeface="华文中宋" panose="02010600040101010101" charset="-122"/>
              <a:cs typeface="宋体" panose="02010600030101010101" pitchFamily="2" charset="-122"/>
            </a:endParaRPr>
          </a:p>
          <a:p>
            <a:pPr algn="l"/>
            <a:r>
              <a:rPr lang="en-US" altLang="zh-CN" sz="1600">
                <a:effectLst/>
                <a:latin typeface="华文中宋" panose="02010600040101010101" charset="-122"/>
                <a:ea typeface="华文中宋" panose="02010600040101010101" charset="-122"/>
                <a:cs typeface="宋体" panose="02010600030101010101" pitchFamily="2" charset="-122"/>
                <a:sym typeface="+mn-ea"/>
              </a:rPr>
              <a:t>1.</a:t>
            </a:r>
            <a:r>
              <a:rPr lang="zh-CN" altLang="en-US" sz="1600">
                <a:effectLst/>
                <a:latin typeface="华文中宋" panose="02010600040101010101" charset="-122"/>
                <a:ea typeface="华文中宋" panose="02010600040101010101" charset="-122"/>
                <a:cs typeface="宋体" panose="02010600030101010101" pitchFamily="2" charset="-122"/>
                <a:sym typeface="+mn-ea"/>
              </a:rPr>
              <a:t>学会了使用</a:t>
            </a:r>
            <a:r>
              <a:rPr lang="en-US" altLang="zh-CN" sz="1600">
                <a:effectLst/>
                <a:latin typeface="华文中宋" panose="02010600040101010101" charset="-122"/>
                <a:ea typeface="华文中宋" panose="02010600040101010101" charset="-122"/>
                <a:cs typeface="宋体" panose="02010600030101010101" pitchFamily="2" charset="-122"/>
                <a:sym typeface="+mn-ea"/>
              </a:rPr>
              <a:t>JDBC</a:t>
            </a:r>
            <a:r>
              <a:rPr lang="zh-CN" altLang="en-US" sz="1600">
                <a:effectLst/>
                <a:latin typeface="华文中宋" panose="02010600040101010101" charset="-122"/>
                <a:ea typeface="华文中宋" panose="02010600040101010101" charset="-122"/>
                <a:cs typeface="宋体" panose="02010600030101010101" pitchFamily="2" charset="-122"/>
                <a:sym typeface="+mn-ea"/>
              </a:rPr>
              <a:t>连接数据库，并且学会了在</a:t>
            </a:r>
            <a:r>
              <a:rPr lang="en-US" altLang="zh-CN" sz="1600">
                <a:effectLst/>
                <a:latin typeface="华文中宋" panose="02010600040101010101" charset="-122"/>
                <a:ea typeface="华文中宋" panose="02010600040101010101" charset="-122"/>
                <a:cs typeface="宋体" panose="02010600030101010101" pitchFamily="2" charset="-122"/>
                <a:sym typeface="+mn-ea"/>
              </a:rPr>
              <a:t>xml</a:t>
            </a:r>
            <a:r>
              <a:rPr lang="zh-CN" altLang="en-US" sz="1600">
                <a:effectLst/>
                <a:latin typeface="华文中宋" panose="02010600040101010101" charset="-122"/>
                <a:ea typeface="华文中宋" panose="02010600040101010101" charset="-122"/>
                <a:cs typeface="宋体" panose="02010600030101010101" pitchFamily="2" charset="-122"/>
                <a:sym typeface="+mn-ea"/>
              </a:rPr>
              <a:t>中写</a:t>
            </a:r>
            <a:r>
              <a:rPr lang="en-US" altLang="zh-CN" sz="1600">
                <a:effectLst/>
                <a:latin typeface="华文中宋" panose="02010600040101010101" charset="-122"/>
                <a:ea typeface="华文中宋" panose="02010600040101010101" charset="-122"/>
                <a:cs typeface="宋体" panose="02010600030101010101" pitchFamily="2" charset="-122"/>
                <a:sym typeface="+mn-ea"/>
              </a:rPr>
              <a:t>SQL</a:t>
            </a:r>
            <a:r>
              <a:rPr lang="zh-CN" altLang="en-US" sz="1600">
                <a:effectLst/>
                <a:latin typeface="华文中宋" panose="02010600040101010101" charset="-122"/>
                <a:ea typeface="华文中宋" panose="02010600040101010101" charset="-122"/>
                <a:cs typeface="宋体" panose="02010600030101010101" pitchFamily="2" charset="-122"/>
                <a:sym typeface="+mn-ea"/>
              </a:rPr>
              <a:t>语句，更熟练的使用</a:t>
            </a:r>
            <a:r>
              <a:rPr lang="en-US" altLang="zh-CN" sz="1600">
                <a:effectLst/>
                <a:latin typeface="华文中宋" panose="02010600040101010101" charset="-122"/>
                <a:ea typeface="华文中宋" panose="02010600040101010101" charset="-122"/>
                <a:cs typeface="宋体" panose="02010600030101010101" pitchFamily="2" charset="-122"/>
                <a:sym typeface="+mn-ea"/>
              </a:rPr>
              <a:t>SQL</a:t>
            </a:r>
            <a:r>
              <a:rPr lang="zh-CN" altLang="en-US" sz="1600">
                <a:effectLst/>
                <a:latin typeface="华文中宋" panose="02010600040101010101" charset="-122"/>
                <a:ea typeface="华文中宋" panose="02010600040101010101" charset="-122"/>
                <a:cs typeface="宋体" panose="02010600030101010101" pitchFamily="2" charset="-122"/>
                <a:sym typeface="+mn-ea"/>
              </a:rPr>
              <a:t>语句</a:t>
            </a:r>
            <a:endParaRPr lang="zh-CN" altLang="en-US" sz="1600">
              <a:effectLst/>
              <a:latin typeface="华文中宋" panose="02010600040101010101" charset="-122"/>
              <a:ea typeface="华文中宋" panose="02010600040101010101" charset="-122"/>
              <a:cs typeface="宋体" panose="02010600030101010101" pitchFamily="2" charset="-122"/>
            </a:endParaRPr>
          </a:p>
          <a:p>
            <a:pPr algn="l"/>
            <a:r>
              <a:rPr lang="en-US" altLang="zh-CN" sz="1600">
                <a:effectLst/>
                <a:latin typeface="华文中宋" panose="02010600040101010101" charset="-122"/>
                <a:ea typeface="华文中宋" panose="02010600040101010101" charset="-122"/>
                <a:cs typeface="宋体" panose="02010600030101010101" pitchFamily="2" charset="-122"/>
                <a:sym typeface="+mn-ea"/>
              </a:rPr>
              <a:t>2.</a:t>
            </a:r>
            <a:r>
              <a:rPr lang="zh-CN" altLang="en-US" sz="1600">
                <a:effectLst/>
                <a:latin typeface="华文中宋" panose="02010600040101010101" charset="-122"/>
                <a:ea typeface="华文中宋" panose="02010600040101010101" charset="-122"/>
                <a:cs typeface="宋体" panose="02010600030101010101" pitchFamily="2" charset="-122"/>
                <a:sym typeface="+mn-ea"/>
              </a:rPr>
              <a:t>因在项目中的网页上使用了</a:t>
            </a:r>
            <a:r>
              <a:rPr lang="en-US" altLang="zh-CN" sz="1600">
                <a:effectLst/>
                <a:latin typeface="华文中宋" panose="02010600040101010101" charset="-122"/>
                <a:ea typeface="华文中宋" panose="02010600040101010101" charset="-122"/>
                <a:cs typeface="宋体" panose="02010600030101010101" pitchFamily="2" charset="-122"/>
                <a:sym typeface="+mn-ea"/>
              </a:rPr>
              <a:t>Ajax</a:t>
            </a:r>
            <a:r>
              <a:rPr lang="zh-CN" altLang="en-US" sz="1600">
                <a:effectLst/>
                <a:latin typeface="华文中宋" panose="02010600040101010101" charset="-122"/>
                <a:ea typeface="华文中宋" panose="02010600040101010101" charset="-122"/>
                <a:cs typeface="宋体" panose="02010600030101010101" pitchFamily="2" charset="-122"/>
                <a:sym typeface="+mn-ea"/>
              </a:rPr>
              <a:t>进行异步更新，</a:t>
            </a:r>
            <a:r>
              <a:rPr lang="zh-CN" altLang="en-US" sz="1600" dirty="0">
                <a:effectLst/>
                <a:latin typeface="华文中宋" panose="02010600040101010101" charset="-122"/>
                <a:ea typeface="华文中宋" panose="02010600040101010101" charset="-122"/>
                <a:cs typeface="宋体" panose="02010600030101010101" pitchFamily="2" charset="-122"/>
                <a:sym typeface="+mn-ea"/>
              </a:rPr>
              <a:t>可以在不重新加载整个网页的情况下，对网页的某部分进行更新</a:t>
            </a:r>
            <a:endParaRPr lang="zh-CN" altLang="en-US" sz="1600" dirty="0">
              <a:solidFill>
                <a:schemeClr val="tx1"/>
              </a:solidFill>
              <a:effectLst/>
              <a:latin typeface="华文中宋" panose="02010600040101010101" charset="-122"/>
              <a:ea typeface="华文中宋" panose="02010600040101010101" charset="-122"/>
              <a:cs typeface="宋体" panose="02010600030101010101" pitchFamily="2" charset="-122"/>
              <a:sym typeface="+mn-ea"/>
            </a:endParaRPr>
          </a:p>
          <a:p>
            <a:pPr algn="l"/>
            <a:r>
              <a:rPr lang="en-US" altLang="zh-CN" sz="1600" dirty="0">
                <a:effectLst/>
                <a:latin typeface="华文中宋" panose="02010600040101010101" charset="-122"/>
                <a:ea typeface="华文中宋" panose="02010600040101010101" charset="-122"/>
                <a:cs typeface="宋体" panose="02010600030101010101" pitchFamily="2" charset="-122"/>
                <a:sym typeface="+mn-ea"/>
              </a:rPr>
              <a:t>3.</a:t>
            </a:r>
            <a:r>
              <a:rPr lang="zh-CN" altLang="en-US" sz="1600" dirty="0">
                <a:effectLst/>
                <a:latin typeface="华文中宋" panose="02010600040101010101" charset="-122"/>
                <a:ea typeface="华文中宋" panose="02010600040101010101" charset="-122"/>
                <a:cs typeface="宋体" panose="02010600030101010101" pitchFamily="2" charset="-122"/>
                <a:sym typeface="+mn-ea"/>
              </a:rPr>
              <a:t>学会了使用一部分的注解</a:t>
            </a:r>
            <a:endParaRPr lang="zh-CN" altLang="en-US" sz="1600" dirty="0">
              <a:solidFill>
                <a:schemeClr val="tx1"/>
              </a:solidFill>
              <a:effectLst/>
              <a:latin typeface="华文中宋" panose="02010600040101010101" charset="-122"/>
              <a:ea typeface="华文中宋" panose="02010600040101010101" charset="-122"/>
              <a:cs typeface="宋体" panose="02010600030101010101" pitchFamily="2" charset="-122"/>
              <a:sym typeface="+mn-ea"/>
            </a:endParaRPr>
          </a:p>
          <a:p>
            <a:pPr algn="l"/>
            <a:r>
              <a:rPr lang="zh-CN" altLang="en-US" sz="3200" dirty="0">
                <a:effectLst/>
                <a:latin typeface="华文中宋" panose="02010600040101010101" charset="-122"/>
                <a:ea typeface="华文中宋" panose="02010600040101010101" charset="-122"/>
                <a:cs typeface="宋体" panose="02010600030101010101" pitchFamily="2" charset="-122"/>
                <a:sym typeface="+mn-ea"/>
              </a:rPr>
              <a:t>心得体会：</a:t>
            </a:r>
            <a:endParaRPr lang="zh-CN" altLang="en-US" sz="1600" dirty="0">
              <a:effectLst/>
              <a:latin typeface="华文中宋" panose="02010600040101010101" charset="-122"/>
              <a:ea typeface="华文中宋" panose="02010600040101010101" charset="-122"/>
              <a:cs typeface="宋体" panose="02010600030101010101" pitchFamily="2" charset="-122"/>
              <a:sym typeface="+mn-ea"/>
            </a:endParaRPr>
          </a:p>
          <a:p>
            <a:pPr algn="l"/>
            <a:r>
              <a:rPr lang="zh-CN" altLang="en-US" sz="1600" dirty="0">
                <a:effectLst/>
                <a:latin typeface="华文中宋" panose="02010600040101010101" charset="-122"/>
                <a:ea typeface="华文中宋" panose="02010600040101010101" charset="-122"/>
                <a:cs typeface="宋体" panose="02010600030101010101" pitchFamily="2" charset="-122"/>
                <a:sym typeface="+mn-ea"/>
              </a:rPr>
              <a:t>对于这次项目开发，我学到了不少之前没有学过的知识，还顺带复习了很多之前学过的知识。也明白了一个项目的成功开发是大家一起努力的结果，在项目开发的过程中，也知道了自己在哪些地方学的不够好，哪些地方还有不足，通过老师和同学们的帮助，让我在这个项目中学到了很多知识，充实了自己</a:t>
            </a:r>
            <a:r>
              <a:rPr lang="zh-CN" altLang="en-US" dirty="0">
                <a:effectLst/>
                <a:latin typeface="华文中宋" panose="02010600040101010101" charset="-122"/>
                <a:ea typeface="华文中宋" panose="02010600040101010101" charset="-122"/>
                <a:cs typeface="宋体" panose="02010600030101010101" pitchFamily="2" charset="-122"/>
                <a:sym typeface="+mn-ea"/>
              </a:rPr>
              <a:t>。</a:t>
            </a:r>
            <a:endParaRPr lang="zh-CN" altLang="en-US"/>
          </a:p>
        </p:txBody>
      </p:sp>
    </p:spTree>
    <p:custDataLst>
      <p:tags r:id="rId2"/>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图片 156" descr="1"/>
          <p:cNvPicPr>
            <a:picLocks noChangeAspect="1"/>
          </p:cNvPicPr>
          <p:nvPr/>
        </p:nvPicPr>
        <p:blipFill>
          <a:blip r:embed="rId1"/>
          <a:stretch>
            <a:fillRect/>
          </a:stretch>
        </p:blipFill>
        <p:spPr>
          <a:xfrm>
            <a:off x="-457200" y="-257175"/>
            <a:ext cx="10058400" cy="5657850"/>
          </a:xfrm>
          <a:prstGeom prst="rect">
            <a:avLst/>
          </a:prstGeom>
        </p:spPr>
      </p:pic>
      <p:grpSp>
        <p:nvGrpSpPr>
          <p:cNvPr id="4" name="组合 3"/>
          <p:cNvGrpSpPr/>
          <p:nvPr/>
        </p:nvGrpSpPr>
        <p:grpSpPr>
          <a:xfrm>
            <a:off x="2495550" y="1336040"/>
            <a:ext cx="4248785" cy="1960880"/>
            <a:chOff x="504825" y="558801"/>
            <a:chExt cx="2665413" cy="1063624"/>
          </a:xfrm>
          <a:solidFill>
            <a:srgbClr val="DA784B"/>
          </a:solidFill>
        </p:grpSpPr>
        <p:sp>
          <p:nvSpPr>
            <p:cNvPr id="5" name="Freeform 5"/>
            <p:cNvSpPr>
              <a:spLocks noEditPoints="1"/>
            </p:cNvSpPr>
            <p:nvPr/>
          </p:nvSpPr>
          <p:spPr bwMode="auto">
            <a:xfrm>
              <a:off x="549275" y="604838"/>
              <a:ext cx="2620963" cy="1003300"/>
            </a:xfrm>
            <a:custGeom>
              <a:avLst/>
              <a:gdLst>
                <a:gd name="T0" fmla="*/ 46 w 174"/>
                <a:gd name="T1" fmla="*/ 26 h 65"/>
                <a:gd name="T2" fmla="*/ 30 w 174"/>
                <a:gd name="T3" fmla="*/ 22 h 65"/>
                <a:gd name="T4" fmla="*/ 4 w 174"/>
                <a:gd name="T5" fmla="*/ 22 h 65"/>
                <a:gd name="T6" fmla="*/ 6 w 174"/>
                <a:gd name="T7" fmla="*/ 18 h 65"/>
                <a:gd name="T8" fmla="*/ 15 w 174"/>
                <a:gd name="T9" fmla="*/ 18 h 65"/>
                <a:gd name="T10" fmla="*/ 25 w 174"/>
                <a:gd name="T11" fmla="*/ 20 h 65"/>
                <a:gd name="T12" fmla="*/ 75 w 174"/>
                <a:gd name="T13" fmla="*/ 13 h 65"/>
                <a:gd name="T14" fmla="*/ 61 w 174"/>
                <a:gd name="T15" fmla="*/ 12 h 65"/>
                <a:gd name="T16" fmla="*/ 46 w 174"/>
                <a:gd name="T17" fmla="*/ 12 h 65"/>
                <a:gd name="T18" fmla="*/ 69 w 174"/>
                <a:gd name="T19" fmla="*/ 8 h 65"/>
                <a:gd name="T20" fmla="*/ 114 w 174"/>
                <a:gd name="T21" fmla="*/ 3 h 65"/>
                <a:gd name="T22" fmla="*/ 131 w 174"/>
                <a:gd name="T23" fmla="*/ 0 h 65"/>
                <a:gd name="T24" fmla="*/ 140 w 174"/>
                <a:gd name="T25" fmla="*/ 8 h 65"/>
                <a:gd name="T26" fmla="*/ 151 w 174"/>
                <a:gd name="T27" fmla="*/ 17 h 65"/>
                <a:gd name="T28" fmla="*/ 155 w 174"/>
                <a:gd name="T29" fmla="*/ 30 h 65"/>
                <a:gd name="T30" fmla="*/ 156 w 174"/>
                <a:gd name="T31" fmla="*/ 35 h 65"/>
                <a:gd name="T32" fmla="*/ 172 w 174"/>
                <a:gd name="T33" fmla="*/ 43 h 65"/>
                <a:gd name="T34" fmla="*/ 160 w 174"/>
                <a:gd name="T35" fmla="*/ 52 h 65"/>
                <a:gd name="T36" fmla="*/ 142 w 174"/>
                <a:gd name="T37" fmla="*/ 53 h 65"/>
                <a:gd name="T38" fmla="*/ 119 w 174"/>
                <a:gd name="T39" fmla="*/ 53 h 65"/>
                <a:gd name="T40" fmla="*/ 118 w 174"/>
                <a:gd name="T41" fmla="*/ 51 h 65"/>
                <a:gd name="T42" fmla="*/ 119 w 174"/>
                <a:gd name="T43" fmla="*/ 49 h 65"/>
                <a:gd name="T44" fmla="*/ 116 w 174"/>
                <a:gd name="T45" fmla="*/ 46 h 65"/>
                <a:gd name="T46" fmla="*/ 68 w 174"/>
                <a:gd name="T47" fmla="*/ 49 h 65"/>
                <a:gd name="T48" fmla="*/ 93 w 174"/>
                <a:gd name="T49" fmla="*/ 51 h 65"/>
                <a:gd name="T50" fmla="*/ 73 w 174"/>
                <a:gd name="T51" fmla="*/ 55 h 65"/>
                <a:gd name="T52" fmla="*/ 26 w 174"/>
                <a:gd name="T53" fmla="*/ 63 h 65"/>
                <a:gd name="T54" fmla="*/ 38 w 174"/>
                <a:gd name="T55" fmla="*/ 59 h 65"/>
                <a:gd name="T56" fmla="*/ 25 w 174"/>
                <a:gd name="T57" fmla="*/ 58 h 65"/>
                <a:gd name="T58" fmla="*/ 15 w 174"/>
                <a:gd name="T59" fmla="*/ 47 h 65"/>
                <a:gd name="T60" fmla="*/ 44 w 174"/>
                <a:gd name="T61" fmla="*/ 39 h 65"/>
                <a:gd name="T62" fmla="*/ 27 w 174"/>
                <a:gd name="T63" fmla="*/ 37 h 65"/>
                <a:gd name="T64" fmla="*/ 57 w 174"/>
                <a:gd name="T65" fmla="*/ 32 h 65"/>
                <a:gd name="T66" fmla="*/ 68 w 174"/>
                <a:gd name="T67" fmla="*/ 30 h 65"/>
                <a:gd name="T68" fmla="*/ 106 w 174"/>
                <a:gd name="T69" fmla="*/ 25 h 65"/>
                <a:gd name="T70" fmla="*/ 69 w 174"/>
                <a:gd name="T71" fmla="*/ 33 h 65"/>
                <a:gd name="T72" fmla="*/ 112 w 174"/>
                <a:gd name="T73" fmla="*/ 35 h 65"/>
                <a:gd name="T74" fmla="*/ 135 w 174"/>
                <a:gd name="T75" fmla="*/ 33 h 65"/>
                <a:gd name="T76" fmla="*/ 124 w 174"/>
                <a:gd name="T77" fmla="*/ 32 h 65"/>
                <a:gd name="T78" fmla="*/ 118 w 174"/>
                <a:gd name="T79" fmla="*/ 29 h 65"/>
                <a:gd name="T80" fmla="*/ 92 w 174"/>
                <a:gd name="T81" fmla="*/ 16 h 65"/>
                <a:gd name="T82" fmla="*/ 85 w 174"/>
                <a:gd name="T83" fmla="*/ 7 h 65"/>
                <a:gd name="T84" fmla="*/ 61 w 174"/>
                <a:gd name="T85" fmla="*/ 40 h 65"/>
                <a:gd name="T86" fmla="*/ 77 w 174"/>
                <a:gd name="T87" fmla="*/ 7 h 65"/>
                <a:gd name="T88" fmla="*/ 121 w 174"/>
                <a:gd name="T89" fmla="*/ 51 h 65"/>
                <a:gd name="T90" fmla="*/ 98 w 174"/>
                <a:gd name="T91" fmla="*/ 29 h 65"/>
                <a:gd name="T92" fmla="*/ 121 w 174"/>
                <a:gd name="T93" fmla="*/ 27 h 65"/>
                <a:gd name="T94" fmla="*/ 67 w 174"/>
                <a:gd name="T95" fmla="*/ 19 h 65"/>
                <a:gd name="T96" fmla="*/ 112 w 174"/>
                <a:gd name="T97" fmla="*/ 22 h 65"/>
                <a:gd name="T98" fmla="*/ 83 w 174"/>
                <a:gd name="T99" fmla="*/ 14 h 65"/>
                <a:gd name="T100" fmla="*/ 34 w 174"/>
                <a:gd name="T101" fmla="*/ 55 h 65"/>
                <a:gd name="T102" fmla="*/ 141 w 174"/>
                <a:gd name="T103" fmla="*/ 21 h 65"/>
                <a:gd name="T104" fmla="*/ 81 w 174"/>
                <a:gd name="T105" fmla="*/ 30 h 65"/>
                <a:gd name="T106" fmla="*/ 119 w 174"/>
                <a:gd name="T107" fmla="*/ 22 h 65"/>
                <a:gd name="T108" fmla="*/ 150 w 174"/>
                <a:gd name="T109" fmla="*/ 16 h 65"/>
                <a:gd name="T110" fmla="*/ 67 w 174"/>
                <a:gd name="T111" fmla="*/ 54 h 65"/>
                <a:gd name="T112" fmla="*/ 44 w 174"/>
                <a:gd name="T113" fmla="*/ 43 h 65"/>
                <a:gd name="T114" fmla="*/ 89 w 174"/>
                <a:gd name="T115" fmla="*/ 9 h 65"/>
                <a:gd name="T116" fmla="*/ 11 w 174"/>
                <a:gd name="T117" fmla="*/ 23 h 65"/>
                <a:gd name="T118" fmla="*/ 83 w 174"/>
                <a:gd name="T119" fmla="*/ 9 h 65"/>
                <a:gd name="T120" fmla="*/ 139 w 174"/>
                <a:gd name="T121" fmla="*/ 13 h 65"/>
                <a:gd name="T122" fmla="*/ 78 w 174"/>
                <a:gd name="T123" fmla="*/ 13 h 65"/>
                <a:gd name="T124" fmla="*/ 39 w 174"/>
                <a:gd name="T125"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65">
                  <a:moveTo>
                    <a:pt x="107" y="22"/>
                  </a:moveTo>
                  <a:cubicBezTo>
                    <a:pt x="107" y="22"/>
                    <a:pt x="106" y="22"/>
                    <a:pt x="105" y="22"/>
                  </a:cubicBezTo>
                  <a:cubicBezTo>
                    <a:pt x="105" y="23"/>
                    <a:pt x="104" y="22"/>
                    <a:pt x="103" y="22"/>
                  </a:cubicBezTo>
                  <a:cubicBezTo>
                    <a:pt x="103" y="22"/>
                    <a:pt x="102" y="22"/>
                    <a:pt x="102" y="23"/>
                  </a:cubicBezTo>
                  <a:cubicBezTo>
                    <a:pt x="101" y="23"/>
                    <a:pt x="100" y="22"/>
                    <a:pt x="99" y="22"/>
                  </a:cubicBezTo>
                  <a:cubicBezTo>
                    <a:pt x="98" y="23"/>
                    <a:pt x="98" y="22"/>
                    <a:pt x="98" y="23"/>
                  </a:cubicBezTo>
                  <a:cubicBezTo>
                    <a:pt x="96" y="23"/>
                    <a:pt x="95" y="23"/>
                    <a:pt x="93" y="23"/>
                  </a:cubicBezTo>
                  <a:cubicBezTo>
                    <a:pt x="93" y="23"/>
                    <a:pt x="92" y="23"/>
                    <a:pt x="91" y="23"/>
                  </a:cubicBezTo>
                  <a:cubicBezTo>
                    <a:pt x="91" y="23"/>
                    <a:pt x="90" y="23"/>
                    <a:pt x="90" y="23"/>
                  </a:cubicBezTo>
                  <a:cubicBezTo>
                    <a:pt x="89" y="23"/>
                    <a:pt x="87" y="24"/>
                    <a:pt x="86" y="23"/>
                  </a:cubicBezTo>
                  <a:cubicBezTo>
                    <a:pt x="85" y="23"/>
                    <a:pt x="84" y="23"/>
                    <a:pt x="84" y="23"/>
                  </a:cubicBezTo>
                  <a:cubicBezTo>
                    <a:pt x="83" y="23"/>
                    <a:pt x="83" y="23"/>
                    <a:pt x="82" y="23"/>
                  </a:cubicBezTo>
                  <a:cubicBezTo>
                    <a:pt x="82" y="23"/>
                    <a:pt x="81" y="23"/>
                    <a:pt x="80" y="23"/>
                  </a:cubicBezTo>
                  <a:cubicBezTo>
                    <a:pt x="80" y="23"/>
                    <a:pt x="79" y="23"/>
                    <a:pt x="78" y="23"/>
                  </a:cubicBezTo>
                  <a:cubicBezTo>
                    <a:pt x="77" y="23"/>
                    <a:pt x="76" y="23"/>
                    <a:pt x="75" y="23"/>
                  </a:cubicBezTo>
                  <a:cubicBezTo>
                    <a:pt x="75" y="23"/>
                    <a:pt x="74" y="23"/>
                    <a:pt x="74" y="23"/>
                  </a:cubicBezTo>
                  <a:cubicBezTo>
                    <a:pt x="73" y="23"/>
                    <a:pt x="72" y="23"/>
                    <a:pt x="72" y="23"/>
                  </a:cubicBezTo>
                  <a:cubicBezTo>
                    <a:pt x="71" y="23"/>
                    <a:pt x="71" y="23"/>
                    <a:pt x="71" y="24"/>
                  </a:cubicBezTo>
                  <a:cubicBezTo>
                    <a:pt x="69" y="24"/>
                    <a:pt x="67" y="24"/>
                    <a:pt x="65" y="24"/>
                  </a:cubicBezTo>
                  <a:cubicBezTo>
                    <a:pt x="65" y="24"/>
                    <a:pt x="64" y="24"/>
                    <a:pt x="64" y="24"/>
                  </a:cubicBezTo>
                  <a:cubicBezTo>
                    <a:pt x="63" y="24"/>
                    <a:pt x="61" y="24"/>
                    <a:pt x="59" y="25"/>
                  </a:cubicBezTo>
                  <a:cubicBezTo>
                    <a:pt x="58" y="25"/>
                    <a:pt x="57" y="25"/>
                    <a:pt x="55" y="25"/>
                  </a:cubicBezTo>
                  <a:cubicBezTo>
                    <a:pt x="54" y="26"/>
                    <a:pt x="52" y="25"/>
                    <a:pt x="50" y="26"/>
                  </a:cubicBezTo>
                  <a:cubicBezTo>
                    <a:pt x="49" y="26"/>
                    <a:pt x="48" y="26"/>
                    <a:pt x="46" y="26"/>
                  </a:cubicBezTo>
                  <a:cubicBezTo>
                    <a:pt x="46" y="26"/>
                    <a:pt x="46" y="26"/>
                    <a:pt x="46" y="26"/>
                  </a:cubicBezTo>
                  <a:cubicBezTo>
                    <a:pt x="45" y="26"/>
                    <a:pt x="44" y="26"/>
                    <a:pt x="43" y="26"/>
                  </a:cubicBezTo>
                  <a:cubicBezTo>
                    <a:pt x="42" y="26"/>
                    <a:pt x="41" y="26"/>
                    <a:pt x="40" y="26"/>
                  </a:cubicBezTo>
                  <a:cubicBezTo>
                    <a:pt x="39" y="26"/>
                    <a:pt x="38" y="26"/>
                    <a:pt x="37" y="27"/>
                  </a:cubicBezTo>
                  <a:cubicBezTo>
                    <a:pt x="36" y="27"/>
                    <a:pt x="36" y="26"/>
                    <a:pt x="35" y="26"/>
                  </a:cubicBezTo>
                  <a:cubicBezTo>
                    <a:pt x="35" y="26"/>
                    <a:pt x="34" y="26"/>
                    <a:pt x="34" y="26"/>
                  </a:cubicBezTo>
                  <a:cubicBezTo>
                    <a:pt x="34" y="26"/>
                    <a:pt x="33" y="26"/>
                    <a:pt x="33" y="26"/>
                  </a:cubicBezTo>
                  <a:cubicBezTo>
                    <a:pt x="32" y="26"/>
                    <a:pt x="31" y="26"/>
                    <a:pt x="31" y="25"/>
                  </a:cubicBezTo>
                  <a:cubicBezTo>
                    <a:pt x="30" y="25"/>
                    <a:pt x="30" y="25"/>
                    <a:pt x="30" y="24"/>
                  </a:cubicBezTo>
                  <a:cubicBezTo>
                    <a:pt x="30" y="24"/>
                    <a:pt x="30" y="24"/>
                    <a:pt x="30" y="24"/>
                  </a:cubicBezTo>
                  <a:cubicBezTo>
                    <a:pt x="31" y="24"/>
                    <a:pt x="32" y="24"/>
                    <a:pt x="33" y="24"/>
                  </a:cubicBezTo>
                  <a:cubicBezTo>
                    <a:pt x="34" y="24"/>
                    <a:pt x="35" y="24"/>
                    <a:pt x="36" y="24"/>
                  </a:cubicBezTo>
                  <a:cubicBezTo>
                    <a:pt x="37" y="24"/>
                    <a:pt x="39" y="24"/>
                    <a:pt x="41" y="23"/>
                  </a:cubicBezTo>
                  <a:cubicBezTo>
                    <a:pt x="41" y="23"/>
                    <a:pt x="42" y="23"/>
                    <a:pt x="43" y="23"/>
                  </a:cubicBezTo>
                  <a:cubicBezTo>
                    <a:pt x="43" y="23"/>
                    <a:pt x="43" y="23"/>
                    <a:pt x="43" y="23"/>
                  </a:cubicBezTo>
                  <a:cubicBezTo>
                    <a:pt x="43" y="22"/>
                    <a:pt x="43" y="23"/>
                    <a:pt x="43" y="23"/>
                  </a:cubicBezTo>
                  <a:cubicBezTo>
                    <a:pt x="41" y="23"/>
                    <a:pt x="40" y="23"/>
                    <a:pt x="38" y="23"/>
                  </a:cubicBezTo>
                  <a:cubicBezTo>
                    <a:pt x="38" y="23"/>
                    <a:pt x="38" y="23"/>
                    <a:pt x="37" y="22"/>
                  </a:cubicBezTo>
                  <a:cubicBezTo>
                    <a:pt x="37" y="22"/>
                    <a:pt x="37" y="22"/>
                    <a:pt x="37" y="22"/>
                  </a:cubicBezTo>
                  <a:cubicBezTo>
                    <a:pt x="38" y="22"/>
                    <a:pt x="38" y="22"/>
                    <a:pt x="38" y="22"/>
                  </a:cubicBezTo>
                  <a:cubicBezTo>
                    <a:pt x="38" y="22"/>
                    <a:pt x="38" y="22"/>
                    <a:pt x="37" y="22"/>
                  </a:cubicBezTo>
                  <a:cubicBezTo>
                    <a:pt x="37" y="22"/>
                    <a:pt x="37" y="22"/>
                    <a:pt x="36" y="22"/>
                  </a:cubicBezTo>
                  <a:cubicBezTo>
                    <a:pt x="36" y="22"/>
                    <a:pt x="35" y="23"/>
                    <a:pt x="35" y="22"/>
                  </a:cubicBezTo>
                  <a:cubicBezTo>
                    <a:pt x="35" y="22"/>
                    <a:pt x="35" y="22"/>
                    <a:pt x="35" y="22"/>
                  </a:cubicBezTo>
                  <a:cubicBezTo>
                    <a:pt x="34" y="22"/>
                    <a:pt x="34" y="22"/>
                    <a:pt x="33" y="22"/>
                  </a:cubicBezTo>
                  <a:cubicBezTo>
                    <a:pt x="32" y="22"/>
                    <a:pt x="31" y="22"/>
                    <a:pt x="30" y="22"/>
                  </a:cubicBezTo>
                  <a:cubicBezTo>
                    <a:pt x="29" y="22"/>
                    <a:pt x="28" y="22"/>
                    <a:pt x="27" y="22"/>
                  </a:cubicBezTo>
                  <a:cubicBezTo>
                    <a:pt x="26" y="23"/>
                    <a:pt x="26" y="23"/>
                    <a:pt x="25" y="23"/>
                  </a:cubicBezTo>
                  <a:cubicBezTo>
                    <a:pt x="24" y="23"/>
                    <a:pt x="23" y="23"/>
                    <a:pt x="22" y="23"/>
                  </a:cubicBezTo>
                  <a:cubicBezTo>
                    <a:pt x="22" y="23"/>
                    <a:pt x="21" y="23"/>
                    <a:pt x="21" y="23"/>
                  </a:cubicBezTo>
                  <a:cubicBezTo>
                    <a:pt x="19" y="23"/>
                    <a:pt x="18" y="23"/>
                    <a:pt x="16" y="24"/>
                  </a:cubicBezTo>
                  <a:cubicBezTo>
                    <a:pt x="16" y="24"/>
                    <a:pt x="15" y="24"/>
                    <a:pt x="15" y="24"/>
                  </a:cubicBezTo>
                  <a:cubicBezTo>
                    <a:pt x="14" y="25"/>
                    <a:pt x="13" y="25"/>
                    <a:pt x="12" y="26"/>
                  </a:cubicBezTo>
                  <a:cubicBezTo>
                    <a:pt x="12" y="26"/>
                    <a:pt x="11" y="26"/>
                    <a:pt x="11" y="26"/>
                  </a:cubicBezTo>
                  <a:cubicBezTo>
                    <a:pt x="10" y="27"/>
                    <a:pt x="9" y="28"/>
                    <a:pt x="8" y="29"/>
                  </a:cubicBezTo>
                  <a:cubicBezTo>
                    <a:pt x="8" y="29"/>
                    <a:pt x="8" y="29"/>
                    <a:pt x="8" y="29"/>
                  </a:cubicBezTo>
                  <a:cubicBezTo>
                    <a:pt x="8" y="29"/>
                    <a:pt x="7" y="28"/>
                    <a:pt x="7" y="28"/>
                  </a:cubicBezTo>
                  <a:cubicBezTo>
                    <a:pt x="8" y="28"/>
                    <a:pt x="8" y="28"/>
                    <a:pt x="8" y="28"/>
                  </a:cubicBezTo>
                  <a:cubicBezTo>
                    <a:pt x="8" y="28"/>
                    <a:pt x="7" y="28"/>
                    <a:pt x="7" y="28"/>
                  </a:cubicBezTo>
                  <a:cubicBezTo>
                    <a:pt x="7" y="28"/>
                    <a:pt x="7" y="28"/>
                    <a:pt x="6" y="28"/>
                  </a:cubicBezTo>
                  <a:cubicBezTo>
                    <a:pt x="6" y="28"/>
                    <a:pt x="6" y="28"/>
                    <a:pt x="5" y="29"/>
                  </a:cubicBezTo>
                  <a:cubicBezTo>
                    <a:pt x="5" y="29"/>
                    <a:pt x="5" y="29"/>
                    <a:pt x="5" y="28"/>
                  </a:cubicBezTo>
                  <a:cubicBezTo>
                    <a:pt x="5" y="28"/>
                    <a:pt x="4" y="28"/>
                    <a:pt x="4" y="28"/>
                  </a:cubicBezTo>
                  <a:cubicBezTo>
                    <a:pt x="4" y="29"/>
                    <a:pt x="4" y="28"/>
                    <a:pt x="4" y="28"/>
                  </a:cubicBezTo>
                  <a:cubicBezTo>
                    <a:pt x="4" y="27"/>
                    <a:pt x="3" y="26"/>
                    <a:pt x="4" y="26"/>
                  </a:cubicBezTo>
                  <a:cubicBezTo>
                    <a:pt x="4" y="26"/>
                    <a:pt x="4" y="26"/>
                    <a:pt x="4" y="26"/>
                  </a:cubicBezTo>
                  <a:cubicBezTo>
                    <a:pt x="5" y="25"/>
                    <a:pt x="5" y="25"/>
                    <a:pt x="5" y="25"/>
                  </a:cubicBezTo>
                  <a:cubicBezTo>
                    <a:pt x="5" y="25"/>
                    <a:pt x="5" y="24"/>
                    <a:pt x="5" y="24"/>
                  </a:cubicBezTo>
                  <a:cubicBezTo>
                    <a:pt x="5" y="24"/>
                    <a:pt x="5" y="24"/>
                    <a:pt x="5" y="24"/>
                  </a:cubicBezTo>
                  <a:cubicBezTo>
                    <a:pt x="5" y="25"/>
                    <a:pt x="4" y="24"/>
                    <a:pt x="4" y="24"/>
                  </a:cubicBezTo>
                  <a:cubicBezTo>
                    <a:pt x="4" y="23"/>
                    <a:pt x="4" y="23"/>
                    <a:pt x="4" y="22"/>
                  </a:cubicBezTo>
                  <a:cubicBezTo>
                    <a:pt x="5" y="22"/>
                    <a:pt x="5" y="22"/>
                    <a:pt x="5" y="23"/>
                  </a:cubicBezTo>
                  <a:cubicBezTo>
                    <a:pt x="5" y="23"/>
                    <a:pt x="5" y="23"/>
                    <a:pt x="5" y="23"/>
                  </a:cubicBezTo>
                  <a:cubicBezTo>
                    <a:pt x="5" y="23"/>
                    <a:pt x="6" y="23"/>
                    <a:pt x="6" y="23"/>
                  </a:cubicBezTo>
                  <a:cubicBezTo>
                    <a:pt x="6" y="23"/>
                    <a:pt x="7" y="23"/>
                    <a:pt x="7" y="23"/>
                  </a:cubicBezTo>
                  <a:cubicBezTo>
                    <a:pt x="8" y="23"/>
                    <a:pt x="9" y="23"/>
                    <a:pt x="10" y="22"/>
                  </a:cubicBezTo>
                  <a:cubicBezTo>
                    <a:pt x="10" y="22"/>
                    <a:pt x="11" y="22"/>
                    <a:pt x="11" y="22"/>
                  </a:cubicBezTo>
                  <a:cubicBezTo>
                    <a:pt x="10" y="21"/>
                    <a:pt x="10" y="21"/>
                    <a:pt x="10" y="21"/>
                  </a:cubicBezTo>
                  <a:cubicBezTo>
                    <a:pt x="10" y="21"/>
                    <a:pt x="10" y="21"/>
                    <a:pt x="10" y="21"/>
                  </a:cubicBezTo>
                  <a:cubicBezTo>
                    <a:pt x="10" y="21"/>
                    <a:pt x="10" y="21"/>
                    <a:pt x="10" y="21"/>
                  </a:cubicBezTo>
                  <a:cubicBezTo>
                    <a:pt x="10" y="21"/>
                    <a:pt x="11" y="21"/>
                    <a:pt x="11" y="21"/>
                  </a:cubicBezTo>
                  <a:cubicBezTo>
                    <a:pt x="11" y="21"/>
                    <a:pt x="11" y="21"/>
                    <a:pt x="11" y="20"/>
                  </a:cubicBezTo>
                  <a:cubicBezTo>
                    <a:pt x="12" y="20"/>
                    <a:pt x="12" y="20"/>
                    <a:pt x="12" y="20"/>
                  </a:cubicBezTo>
                  <a:cubicBezTo>
                    <a:pt x="12" y="19"/>
                    <a:pt x="11" y="20"/>
                    <a:pt x="11" y="20"/>
                  </a:cubicBezTo>
                  <a:cubicBezTo>
                    <a:pt x="10" y="20"/>
                    <a:pt x="10" y="20"/>
                    <a:pt x="9" y="21"/>
                  </a:cubicBezTo>
                  <a:cubicBezTo>
                    <a:pt x="9" y="21"/>
                    <a:pt x="9" y="21"/>
                    <a:pt x="9" y="21"/>
                  </a:cubicBezTo>
                  <a:cubicBezTo>
                    <a:pt x="8" y="20"/>
                    <a:pt x="7" y="21"/>
                    <a:pt x="7" y="20"/>
                  </a:cubicBezTo>
                  <a:cubicBezTo>
                    <a:pt x="6" y="20"/>
                    <a:pt x="5" y="20"/>
                    <a:pt x="4" y="20"/>
                  </a:cubicBezTo>
                  <a:cubicBezTo>
                    <a:pt x="3" y="20"/>
                    <a:pt x="3" y="20"/>
                    <a:pt x="2" y="20"/>
                  </a:cubicBezTo>
                  <a:cubicBezTo>
                    <a:pt x="2" y="20"/>
                    <a:pt x="1" y="20"/>
                    <a:pt x="1" y="20"/>
                  </a:cubicBezTo>
                  <a:cubicBezTo>
                    <a:pt x="1" y="20"/>
                    <a:pt x="0" y="20"/>
                    <a:pt x="0" y="20"/>
                  </a:cubicBezTo>
                  <a:cubicBezTo>
                    <a:pt x="0" y="20"/>
                    <a:pt x="0" y="20"/>
                    <a:pt x="0" y="20"/>
                  </a:cubicBezTo>
                  <a:cubicBezTo>
                    <a:pt x="1" y="20"/>
                    <a:pt x="1" y="20"/>
                    <a:pt x="2" y="19"/>
                  </a:cubicBezTo>
                  <a:cubicBezTo>
                    <a:pt x="3" y="19"/>
                    <a:pt x="4" y="19"/>
                    <a:pt x="5" y="18"/>
                  </a:cubicBezTo>
                  <a:cubicBezTo>
                    <a:pt x="6" y="18"/>
                    <a:pt x="6" y="18"/>
                    <a:pt x="6" y="18"/>
                  </a:cubicBezTo>
                  <a:cubicBezTo>
                    <a:pt x="6" y="18"/>
                    <a:pt x="6" y="18"/>
                    <a:pt x="6" y="18"/>
                  </a:cubicBezTo>
                  <a:cubicBezTo>
                    <a:pt x="6" y="17"/>
                    <a:pt x="6" y="17"/>
                    <a:pt x="6" y="17"/>
                  </a:cubicBezTo>
                  <a:cubicBezTo>
                    <a:pt x="5" y="17"/>
                    <a:pt x="5" y="18"/>
                    <a:pt x="5" y="18"/>
                  </a:cubicBezTo>
                  <a:cubicBezTo>
                    <a:pt x="4" y="18"/>
                    <a:pt x="4" y="18"/>
                    <a:pt x="4" y="17"/>
                  </a:cubicBezTo>
                  <a:cubicBezTo>
                    <a:pt x="4" y="17"/>
                    <a:pt x="4" y="17"/>
                    <a:pt x="4" y="17"/>
                  </a:cubicBezTo>
                  <a:cubicBezTo>
                    <a:pt x="5" y="17"/>
                    <a:pt x="5" y="16"/>
                    <a:pt x="6" y="16"/>
                  </a:cubicBezTo>
                  <a:cubicBezTo>
                    <a:pt x="7" y="16"/>
                    <a:pt x="8" y="16"/>
                    <a:pt x="9" y="15"/>
                  </a:cubicBezTo>
                  <a:cubicBezTo>
                    <a:pt x="9" y="15"/>
                    <a:pt x="9" y="15"/>
                    <a:pt x="10" y="15"/>
                  </a:cubicBezTo>
                  <a:cubicBezTo>
                    <a:pt x="10" y="15"/>
                    <a:pt x="11" y="15"/>
                    <a:pt x="12" y="15"/>
                  </a:cubicBezTo>
                  <a:cubicBezTo>
                    <a:pt x="12" y="15"/>
                    <a:pt x="12" y="15"/>
                    <a:pt x="12" y="15"/>
                  </a:cubicBezTo>
                  <a:cubicBezTo>
                    <a:pt x="12" y="15"/>
                    <a:pt x="12" y="16"/>
                    <a:pt x="12" y="16"/>
                  </a:cubicBezTo>
                  <a:cubicBezTo>
                    <a:pt x="11" y="16"/>
                    <a:pt x="11" y="16"/>
                    <a:pt x="11" y="16"/>
                  </a:cubicBezTo>
                  <a:cubicBezTo>
                    <a:pt x="11" y="16"/>
                    <a:pt x="11" y="16"/>
                    <a:pt x="11" y="16"/>
                  </a:cubicBezTo>
                  <a:cubicBezTo>
                    <a:pt x="11" y="16"/>
                    <a:pt x="11" y="16"/>
                    <a:pt x="11" y="16"/>
                  </a:cubicBezTo>
                  <a:cubicBezTo>
                    <a:pt x="12" y="16"/>
                    <a:pt x="12" y="16"/>
                    <a:pt x="13" y="16"/>
                  </a:cubicBezTo>
                  <a:cubicBezTo>
                    <a:pt x="14" y="16"/>
                    <a:pt x="14" y="16"/>
                    <a:pt x="15" y="15"/>
                  </a:cubicBezTo>
                  <a:cubicBezTo>
                    <a:pt x="15" y="15"/>
                    <a:pt x="15" y="15"/>
                    <a:pt x="15" y="15"/>
                  </a:cubicBezTo>
                  <a:cubicBezTo>
                    <a:pt x="16" y="16"/>
                    <a:pt x="17" y="15"/>
                    <a:pt x="19" y="15"/>
                  </a:cubicBezTo>
                  <a:cubicBezTo>
                    <a:pt x="19" y="15"/>
                    <a:pt x="19" y="15"/>
                    <a:pt x="19" y="15"/>
                  </a:cubicBezTo>
                  <a:cubicBezTo>
                    <a:pt x="19" y="15"/>
                    <a:pt x="19" y="15"/>
                    <a:pt x="19" y="15"/>
                  </a:cubicBezTo>
                  <a:cubicBezTo>
                    <a:pt x="18" y="15"/>
                    <a:pt x="18" y="15"/>
                    <a:pt x="18" y="15"/>
                  </a:cubicBezTo>
                  <a:cubicBezTo>
                    <a:pt x="17" y="15"/>
                    <a:pt x="16" y="16"/>
                    <a:pt x="15" y="16"/>
                  </a:cubicBezTo>
                  <a:cubicBezTo>
                    <a:pt x="14" y="16"/>
                    <a:pt x="14" y="16"/>
                    <a:pt x="14" y="17"/>
                  </a:cubicBezTo>
                  <a:cubicBezTo>
                    <a:pt x="14" y="17"/>
                    <a:pt x="14" y="18"/>
                    <a:pt x="15" y="18"/>
                  </a:cubicBezTo>
                  <a:cubicBezTo>
                    <a:pt x="15" y="18"/>
                    <a:pt x="15" y="18"/>
                    <a:pt x="15" y="18"/>
                  </a:cubicBezTo>
                  <a:cubicBezTo>
                    <a:pt x="15" y="18"/>
                    <a:pt x="15" y="18"/>
                    <a:pt x="15" y="18"/>
                  </a:cubicBezTo>
                  <a:cubicBezTo>
                    <a:pt x="14" y="18"/>
                    <a:pt x="13" y="19"/>
                    <a:pt x="13" y="19"/>
                  </a:cubicBezTo>
                  <a:cubicBezTo>
                    <a:pt x="13" y="19"/>
                    <a:pt x="12" y="19"/>
                    <a:pt x="12" y="20"/>
                  </a:cubicBezTo>
                  <a:cubicBezTo>
                    <a:pt x="12" y="20"/>
                    <a:pt x="13" y="20"/>
                    <a:pt x="13" y="20"/>
                  </a:cubicBezTo>
                  <a:cubicBezTo>
                    <a:pt x="14" y="20"/>
                    <a:pt x="15" y="19"/>
                    <a:pt x="16" y="19"/>
                  </a:cubicBezTo>
                  <a:cubicBezTo>
                    <a:pt x="16" y="19"/>
                    <a:pt x="16" y="19"/>
                    <a:pt x="17" y="19"/>
                  </a:cubicBezTo>
                  <a:cubicBezTo>
                    <a:pt x="17" y="19"/>
                    <a:pt x="17" y="19"/>
                    <a:pt x="17" y="19"/>
                  </a:cubicBezTo>
                  <a:cubicBezTo>
                    <a:pt x="18" y="19"/>
                    <a:pt x="20" y="18"/>
                    <a:pt x="21" y="18"/>
                  </a:cubicBezTo>
                  <a:cubicBezTo>
                    <a:pt x="21" y="18"/>
                    <a:pt x="21" y="18"/>
                    <a:pt x="21" y="18"/>
                  </a:cubicBezTo>
                  <a:cubicBezTo>
                    <a:pt x="21" y="18"/>
                    <a:pt x="21" y="18"/>
                    <a:pt x="21" y="18"/>
                  </a:cubicBezTo>
                  <a:cubicBezTo>
                    <a:pt x="21" y="18"/>
                    <a:pt x="20" y="18"/>
                    <a:pt x="20" y="18"/>
                  </a:cubicBezTo>
                  <a:cubicBezTo>
                    <a:pt x="20" y="18"/>
                    <a:pt x="20" y="18"/>
                    <a:pt x="21" y="18"/>
                  </a:cubicBezTo>
                  <a:cubicBezTo>
                    <a:pt x="21" y="18"/>
                    <a:pt x="21" y="17"/>
                    <a:pt x="22" y="18"/>
                  </a:cubicBezTo>
                  <a:cubicBezTo>
                    <a:pt x="21" y="18"/>
                    <a:pt x="21" y="18"/>
                    <a:pt x="21" y="19"/>
                  </a:cubicBezTo>
                  <a:cubicBezTo>
                    <a:pt x="20" y="19"/>
                    <a:pt x="20" y="19"/>
                    <a:pt x="20" y="19"/>
                  </a:cubicBezTo>
                  <a:cubicBezTo>
                    <a:pt x="20" y="19"/>
                    <a:pt x="19" y="19"/>
                    <a:pt x="20" y="19"/>
                  </a:cubicBezTo>
                  <a:cubicBezTo>
                    <a:pt x="20" y="20"/>
                    <a:pt x="20" y="20"/>
                    <a:pt x="20" y="20"/>
                  </a:cubicBezTo>
                  <a:cubicBezTo>
                    <a:pt x="22" y="20"/>
                    <a:pt x="23" y="19"/>
                    <a:pt x="25" y="19"/>
                  </a:cubicBezTo>
                  <a:cubicBezTo>
                    <a:pt x="25" y="19"/>
                    <a:pt x="26" y="19"/>
                    <a:pt x="27" y="19"/>
                  </a:cubicBezTo>
                  <a:cubicBezTo>
                    <a:pt x="27" y="19"/>
                    <a:pt x="27" y="19"/>
                    <a:pt x="27" y="19"/>
                  </a:cubicBezTo>
                  <a:cubicBezTo>
                    <a:pt x="27" y="19"/>
                    <a:pt x="27" y="19"/>
                    <a:pt x="27" y="19"/>
                  </a:cubicBezTo>
                  <a:cubicBezTo>
                    <a:pt x="26" y="19"/>
                    <a:pt x="25" y="19"/>
                    <a:pt x="25" y="20"/>
                  </a:cubicBezTo>
                  <a:cubicBezTo>
                    <a:pt x="24" y="19"/>
                    <a:pt x="24" y="19"/>
                    <a:pt x="24" y="19"/>
                  </a:cubicBezTo>
                  <a:cubicBezTo>
                    <a:pt x="24" y="20"/>
                    <a:pt x="24" y="20"/>
                    <a:pt x="24" y="20"/>
                  </a:cubicBezTo>
                  <a:cubicBezTo>
                    <a:pt x="24" y="20"/>
                    <a:pt x="24" y="20"/>
                    <a:pt x="24" y="20"/>
                  </a:cubicBezTo>
                  <a:cubicBezTo>
                    <a:pt x="24" y="20"/>
                    <a:pt x="25" y="20"/>
                    <a:pt x="25" y="20"/>
                  </a:cubicBezTo>
                  <a:cubicBezTo>
                    <a:pt x="25" y="20"/>
                    <a:pt x="25" y="20"/>
                    <a:pt x="25" y="20"/>
                  </a:cubicBezTo>
                  <a:cubicBezTo>
                    <a:pt x="26" y="20"/>
                    <a:pt x="26" y="19"/>
                    <a:pt x="27" y="19"/>
                  </a:cubicBezTo>
                  <a:cubicBezTo>
                    <a:pt x="27" y="19"/>
                    <a:pt x="28" y="19"/>
                    <a:pt x="27" y="19"/>
                  </a:cubicBezTo>
                  <a:cubicBezTo>
                    <a:pt x="27" y="19"/>
                    <a:pt x="28" y="19"/>
                    <a:pt x="28" y="19"/>
                  </a:cubicBezTo>
                  <a:cubicBezTo>
                    <a:pt x="28" y="19"/>
                    <a:pt x="28" y="19"/>
                    <a:pt x="28" y="19"/>
                  </a:cubicBezTo>
                  <a:cubicBezTo>
                    <a:pt x="28" y="19"/>
                    <a:pt x="29" y="19"/>
                    <a:pt x="29" y="19"/>
                  </a:cubicBezTo>
                  <a:cubicBezTo>
                    <a:pt x="30" y="18"/>
                    <a:pt x="32" y="19"/>
                    <a:pt x="33" y="18"/>
                  </a:cubicBezTo>
                  <a:cubicBezTo>
                    <a:pt x="35" y="18"/>
                    <a:pt x="36" y="18"/>
                    <a:pt x="38" y="18"/>
                  </a:cubicBezTo>
                  <a:cubicBezTo>
                    <a:pt x="40" y="17"/>
                    <a:pt x="42" y="17"/>
                    <a:pt x="43" y="17"/>
                  </a:cubicBezTo>
                  <a:cubicBezTo>
                    <a:pt x="44" y="17"/>
                    <a:pt x="45" y="17"/>
                    <a:pt x="46" y="17"/>
                  </a:cubicBezTo>
                  <a:cubicBezTo>
                    <a:pt x="47" y="17"/>
                    <a:pt x="48" y="17"/>
                    <a:pt x="49" y="16"/>
                  </a:cubicBezTo>
                  <a:cubicBezTo>
                    <a:pt x="50" y="16"/>
                    <a:pt x="51" y="16"/>
                    <a:pt x="53" y="16"/>
                  </a:cubicBezTo>
                  <a:cubicBezTo>
                    <a:pt x="54" y="16"/>
                    <a:pt x="56" y="16"/>
                    <a:pt x="57" y="15"/>
                  </a:cubicBezTo>
                  <a:cubicBezTo>
                    <a:pt x="58" y="15"/>
                    <a:pt x="58" y="15"/>
                    <a:pt x="58" y="16"/>
                  </a:cubicBezTo>
                  <a:cubicBezTo>
                    <a:pt x="59" y="16"/>
                    <a:pt x="59" y="16"/>
                    <a:pt x="59" y="16"/>
                  </a:cubicBezTo>
                  <a:cubicBezTo>
                    <a:pt x="60" y="15"/>
                    <a:pt x="61" y="15"/>
                    <a:pt x="61" y="15"/>
                  </a:cubicBezTo>
                  <a:cubicBezTo>
                    <a:pt x="62" y="15"/>
                    <a:pt x="63" y="15"/>
                    <a:pt x="63" y="15"/>
                  </a:cubicBezTo>
                  <a:cubicBezTo>
                    <a:pt x="64" y="15"/>
                    <a:pt x="64" y="15"/>
                    <a:pt x="64" y="15"/>
                  </a:cubicBezTo>
                  <a:cubicBezTo>
                    <a:pt x="65" y="14"/>
                    <a:pt x="66" y="15"/>
                    <a:pt x="67" y="14"/>
                  </a:cubicBezTo>
                  <a:cubicBezTo>
                    <a:pt x="68" y="14"/>
                    <a:pt x="69" y="14"/>
                    <a:pt x="70" y="14"/>
                  </a:cubicBezTo>
                  <a:cubicBezTo>
                    <a:pt x="71" y="14"/>
                    <a:pt x="73" y="14"/>
                    <a:pt x="75" y="14"/>
                  </a:cubicBezTo>
                  <a:cubicBezTo>
                    <a:pt x="75" y="13"/>
                    <a:pt x="76" y="13"/>
                    <a:pt x="77" y="13"/>
                  </a:cubicBezTo>
                  <a:cubicBezTo>
                    <a:pt x="77" y="13"/>
                    <a:pt x="77" y="13"/>
                    <a:pt x="77" y="13"/>
                  </a:cubicBezTo>
                  <a:cubicBezTo>
                    <a:pt x="77" y="13"/>
                    <a:pt x="77" y="13"/>
                    <a:pt x="77" y="13"/>
                  </a:cubicBezTo>
                  <a:cubicBezTo>
                    <a:pt x="76" y="13"/>
                    <a:pt x="76" y="13"/>
                    <a:pt x="75" y="13"/>
                  </a:cubicBezTo>
                  <a:cubicBezTo>
                    <a:pt x="75" y="13"/>
                    <a:pt x="75" y="13"/>
                    <a:pt x="75" y="13"/>
                  </a:cubicBezTo>
                  <a:cubicBezTo>
                    <a:pt x="74" y="12"/>
                    <a:pt x="73" y="13"/>
                    <a:pt x="72" y="12"/>
                  </a:cubicBezTo>
                  <a:cubicBezTo>
                    <a:pt x="72" y="12"/>
                    <a:pt x="72" y="12"/>
                    <a:pt x="72" y="12"/>
                  </a:cubicBezTo>
                  <a:cubicBezTo>
                    <a:pt x="72" y="12"/>
                    <a:pt x="72" y="12"/>
                    <a:pt x="72" y="12"/>
                  </a:cubicBezTo>
                  <a:cubicBezTo>
                    <a:pt x="73" y="12"/>
                    <a:pt x="73" y="12"/>
                    <a:pt x="73" y="12"/>
                  </a:cubicBezTo>
                  <a:cubicBezTo>
                    <a:pt x="73" y="11"/>
                    <a:pt x="73" y="11"/>
                    <a:pt x="72" y="11"/>
                  </a:cubicBezTo>
                  <a:cubicBezTo>
                    <a:pt x="72" y="11"/>
                    <a:pt x="72" y="11"/>
                    <a:pt x="72" y="11"/>
                  </a:cubicBezTo>
                  <a:cubicBezTo>
                    <a:pt x="72" y="11"/>
                    <a:pt x="72" y="11"/>
                    <a:pt x="72" y="11"/>
                  </a:cubicBezTo>
                  <a:cubicBezTo>
                    <a:pt x="73" y="11"/>
                    <a:pt x="73" y="11"/>
                    <a:pt x="73" y="11"/>
                  </a:cubicBezTo>
                  <a:cubicBezTo>
                    <a:pt x="73" y="11"/>
                    <a:pt x="72" y="11"/>
                    <a:pt x="72" y="11"/>
                  </a:cubicBezTo>
                  <a:cubicBezTo>
                    <a:pt x="71" y="11"/>
                    <a:pt x="70" y="11"/>
                    <a:pt x="68" y="11"/>
                  </a:cubicBezTo>
                  <a:cubicBezTo>
                    <a:pt x="68" y="11"/>
                    <a:pt x="68" y="11"/>
                    <a:pt x="68" y="12"/>
                  </a:cubicBezTo>
                  <a:cubicBezTo>
                    <a:pt x="68" y="12"/>
                    <a:pt x="68" y="12"/>
                    <a:pt x="68" y="12"/>
                  </a:cubicBezTo>
                  <a:cubicBezTo>
                    <a:pt x="68" y="12"/>
                    <a:pt x="67" y="12"/>
                    <a:pt x="67" y="12"/>
                  </a:cubicBezTo>
                  <a:cubicBezTo>
                    <a:pt x="66" y="12"/>
                    <a:pt x="66" y="12"/>
                    <a:pt x="66" y="12"/>
                  </a:cubicBezTo>
                  <a:cubicBezTo>
                    <a:pt x="66" y="12"/>
                    <a:pt x="65" y="12"/>
                    <a:pt x="65" y="12"/>
                  </a:cubicBezTo>
                  <a:cubicBezTo>
                    <a:pt x="65" y="12"/>
                    <a:pt x="64" y="12"/>
                    <a:pt x="64" y="12"/>
                  </a:cubicBezTo>
                  <a:cubicBezTo>
                    <a:pt x="64" y="13"/>
                    <a:pt x="63" y="13"/>
                    <a:pt x="63" y="13"/>
                  </a:cubicBezTo>
                  <a:cubicBezTo>
                    <a:pt x="62" y="13"/>
                    <a:pt x="62" y="13"/>
                    <a:pt x="61" y="13"/>
                  </a:cubicBezTo>
                  <a:cubicBezTo>
                    <a:pt x="61" y="13"/>
                    <a:pt x="61" y="13"/>
                    <a:pt x="61" y="13"/>
                  </a:cubicBezTo>
                  <a:cubicBezTo>
                    <a:pt x="62" y="12"/>
                    <a:pt x="62" y="12"/>
                    <a:pt x="63" y="12"/>
                  </a:cubicBezTo>
                  <a:cubicBezTo>
                    <a:pt x="63" y="12"/>
                    <a:pt x="63" y="12"/>
                    <a:pt x="63" y="12"/>
                  </a:cubicBezTo>
                  <a:cubicBezTo>
                    <a:pt x="63" y="12"/>
                    <a:pt x="63" y="12"/>
                    <a:pt x="63" y="12"/>
                  </a:cubicBezTo>
                  <a:cubicBezTo>
                    <a:pt x="62" y="12"/>
                    <a:pt x="62" y="12"/>
                    <a:pt x="61" y="12"/>
                  </a:cubicBezTo>
                  <a:cubicBezTo>
                    <a:pt x="61" y="12"/>
                    <a:pt x="61" y="12"/>
                    <a:pt x="61" y="12"/>
                  </a:cubicBezTo>
                  <a:cubicBezTo>
                    <a:pt x="61" y="13"/>
                    <a:pt x="60" y="12"/>
                    <a:pt x="60" y="13"/>
                  </a:cubicBezTo>
                  <a:cubicBezTo>
                    <a:pt x="59" y="13"/>
                    <a:pt x="59" y="12"/>
                    <a:pt x="59" y="12"/>
                  </a:cubicBezTo>
                  <a:cubicBezTo>
                    <a:pt x="60" y="12"/>
                    <a:pt x="59" y="12"/>
                    <a:pt x="59" y="12"/>
                  </a:cubicBezTo>
                  <a:cubicBezTo>
                    <a:pt x="58" y="12"/>
                    <a:pt x="57" y="12"/>
                    <a:pt x="57" y="12"/>
                  </a:cubicBezTo>
                  <a:cubicBezTo>
                    <a:pt x="56" y="12"/>
                    <a:pt x="56" y="12"/>
                    <a:pt x="55" y="12"/>
                  </a:cubicBezTo>
                  <a:cubicBezTo>
                    <a:pt x="55" y="12"/>
                    <a:pt x="55" y="12"/>
                    <a:pt x="55" y="12"/>
                  </a:cubicBezTo>
                  <a:cubicBezTo>
                    <a:pt x="55" y="12"/>
                    <a:pt x="55" y="12"/>
                    <a:pt x="55" y="12"/>
                  </a:cubicBezTo>
                  <a:cubicBezTo>
                    <a:pt x="55" y="12"/>
                    <a:pt x="55" y="12"/>
                    <a:pt x="55" y="12"/>
                  </a:cubicBezTo>
                  <a:cubicBezTo>
                    <a:pt x="55" y="12"/>
                    <a:pt x="55" y="12"/>
                    <a:pt x="55" y="12"/>
                  </a:cubicBezTo>
                  <a:cubicBezTo>
                    <a:pt x="55" y="12"/>
                    <a:pt x="56" y="12"/>
                    <a:pt x="56" y="12"/>
                  </a:cubicBezTo>
                  <a:cubicBezTo>
                    <a:pt x="56" y="12"/>
                    <a:pt x="56" y="12"/>
                    <a:pt x="56" y="12"/>
                  </a:cubicBezTo>
                  <a:cubicBezTo>
                    <a:pt x="56" y="12"/>
                    <a:pt x="56" y="12"/>
                    <a:pt x="56" y="12"/>
                  </a:cubicBezTo>
                  <a:cubicBezTo>
                    <a:pt x="56" y="12"/>
                    <a:pt x="56" y="12"/>
                    <a:pt x="56" y="11"/>
                  </a:cubicBezTo>
                  <a:cubicBezTo>
                    <a:pt x="56" y="11"/>
                    <a:pt x="56" y="11"/>
                    <a:pt x="56" y="11"/>
                  </a:cubicBezTo>
                  <a:cubicBezTo>
                    <a:pt x="56" y="11"/>
                    <a:pt x="56" y="11"/>
                    <a:pt x="56" y="11"/>
                  </a:cubicBezTo>
                  <a:cubicBezTo>
                    <a:pt x="56" y="11"/>
                    <a:pt x="56" y="11"/>
                    <a:pt x="56" y="11"/>
                  </a:cubicBezTo>
                  <a:cubicBezTo>
                    <a:pt x="56" y="11"/>
                    <a:pt x="56" y="11"/>
                    <a:pt x="56" y="11"/>
                  </a:cubicBezTo>
                  <a:cubicBezTo>
                    <a:pt x="56" y="11"/>
                    <a:pt x="56" y="12"/>
                    <a:pt x="56" y="12"/>
                  </a:cubicBezTo>
                  <a:cubicBezTo>
                    <a:pt x="56" y="12"/>
                    <a:pt x="56" y="11"/>
                    <a:pt x="56" y="12"/>
                  </a:cubicBezTo>
                  <a:cubicBezTo>
                    <a:pt x="56" y="12"/>
                    <a:pt x="56" y="12"/>
                    <a:pt x="56" y="12"/>
                  </a:cubicBezTo>
                  <a:cubicBezTo>
                    <a:pt x="56" y="12"/>
                    <a:pt x="55" y="12"/>
                    <a:pt x="55" y="12"/>
                  </a:cubicBezTo>
                  <a:cubicBezTo>
                    <a:pt x="55" y="12"/>
                    <a:pt x="55" y="12"/>
                    <a:pt x="55" y="12"/>
                  </a:cubicBezTo>
                  <a:cubicBezTo>
                    <a:pt x="55" y="11"/>
                    <a:pt x="54" y="12"/>
                    <a:pt x="54" y="12"/>
                  </a:cubicBezTo>
                  <a:cubicBezTo>
                    <a:pt x="52" y="12"/>
                    <a:pt x="50" y="12"/>
                    <a:pt x="48" y="12"/>
                  </a:cubicBezTo>
                  <a:cubicBezTo>
                    <a:pt x="48" y="12"/>
                    <a:pt x="47" y="12"/>
                    <a:pt x="46" y="12"/>
                  </a:cubicBezTo>
                  <a:cubicBezTo>
                    <a:pt x="46" y="12"/>
                    <a:pt x="45" y="13"/>
                    <a:pt x="44" y="13"/>
                  </a:cubicBezTo>
                  <a:cubicBezTo>
                    <a:pt x="42" y="13"/>
                    <a:pt x="41" y="13"/>
                    <a:pt x="39" y="13"/>
                  </a:cubicBezTo>
                  <a:cubicBezTo>
                    <a:pt x="37" y="13"/>
                    <a:pt x="36" y="13"/>
                    <a:pt x="34" y="13"/>
                  </a:cubicBezTo>
                  <a:cubicBezTo>
                    <a:pt x="34" y="14"/>
                    <a:pt x="33" y="14"/>
                    <a:pt x="32" y="13"/>
                  </a:cubicBezTo>
                  <a:cubicBezTo>
                    <a:pt x="31" y="13"/>
                    <a:pt x="31" y="13"/>
                    <a:pt x="30" y="13"/>
                  </a:cubicBezTo>
                  <a:cubicBezTo>
                    <a:pt x="29" y="13"/>
                    <a:pt x="29" y="13"/>
                    <a:pt x="29" y="13"/>
                  </a:cubicBezTo>
                  <a:cubicBezTo>
                    <a:pt x="29" y="13"/>
                    <a:pt x="28" y="13"/>
                    <a:pt x="28" y="13"/>
                  </a:cubicBezTo>
                  <a:cubicBezTo>
                    <a:pt x="27" y="14"/>
                    <a:pt x="26" y="13"/>
                    <a:pt x="26" y="14"/>
                  </a:cubicBezTo>
                  <a:cubicBezTo>
                    <a:pt x="26" y="14"/>
                    <a:pt x="26" y="14"/>
                    <a:pt x="26" y="14"/>
                  </a:cubicBezTo>
                  <a:cubicBezTo>
                    <a:pt x="26" y="14"/>
                    <a:pt x="26" y="13"/>
                    <a:pt x="26" y="13"/>
                  </a:cubicBezTo>
                  <a:cubicBezTo>
                    <a:pt x="27" y="13"/>
                    <a:pt x="27" y="13"/>
                    <a:pt x="28" y="13"/>
                  </a:cubicBezTo>
                  <a:cubicBezTo>
                    <a:pt x="28" y="13"/>
                    <a:pt x="29" y="12"/>
                    <a:pt x="29" y="12"/>
                  </a:cubicBezTo>
                  <a:cubicBezTo>
                    <a:pt x="30" y="12"/>
                    <a:pt x="32" y="12"/>
                    <a:pt x="33" y="12"/>
                  </a:cubicBezTo>
                  <a:cubicBezTo>
                    <a:pt x="34" y="12"/>
                    <a:pt x="34" y="11"/>
                    <a:pt x="35" y="11"/>
                  </a:cubicBezTo>
                  <a:cubicBezTo>
                    <a:pt x="36" y="11"/>
                    <a:pt x="36" y="11"/>
                    <a:pt x="37" y="11"/>
                  </a:cubicBezTo>
                  <a:cubicBezTo>
                    <a:pt x="38" y="10"/>
                    <a:pt x="40" y="11"/>
                    <a:pt x="42" y="10"/>
                  </a:cubicBezTo>
                  <a:cubicBezTo>
                    <a:pt x="43" y="10"/>
                    <a:pt x="45" y="10"/>
                    <a:pt x="46" y="10"/>
                  </a:cubicBezTo>
                  <a:cubicBezTo>
                    <a:pt x="47" y="10"/>
                    <a:pt x="49" y="9"/>
                    <a:pt x="50" y="9"/>
                  </a:cubicBezTo>
                  <a:cubicBezTo>
                    <a:pt x="51" y="9"/>
                    <a:pt x="53" y="9"/>
                    <a:pt x="54" y="8"/>
                  </a:cubicBezTo>
                  <a:cubicBezTo>
                    <a:pt x="56" y="8"/>
                    <a:pt x="57" y="8"/>
                    <a:pt x="59" y="8"/>
                  </a:cubicBezTo>
                  <a:cubicBezTo>
                    <a:pt x="60" y="8"/>
                    <a:pt x="60" y="8"/>
                    <a:pt x="61" y="8"/>
                  </a:cubicBezTo>
                  <a:cubicBezTo>
                    <a:pt x="63" y="8"/>
                    <a:pt x="64" y="8"/>
                    <a:pt x="65" y="8"/>
                  </a:cubicBezTo>
                  <a:cubicBezTo>
                    <a:pt x="65" y="8"/>
                    <a:pt x="65" y="8"/>
                    <a:pt x="65" y="8"/>
                  </a:cubicBezTo>
                  <a:cubicBezTo>
                    <a:pt x="65" y="8"/>
                    <a:pt x="66" y="8"/>
                    <a:pt x="66" y="8"/>
                  </a:cubicBezTo>
                  <a:cubicBezTo>
                    <a:pt x="67" y="8"/>
                    <a:pt x="68" y="8"/>
                    <a:pt x="69" y="8"/>
                  </a:cubicBezTo>
                  <a:cubicBezTo>
                    <a:pt x="70" y="8"/>
                    <a:pt x="70" y="8"/>
                    <a:pt x="70" y="8"/>
                  </a:cubicBezTo>
                  <a:cubicBezTo>
                    <a:pt x="71" y="8"/>
                    <a:pt x="72" y="8"/>
                    <a:pt x="73" y="8"/>
                  </a:cubicBezTo>
                  <a:cubicBezTo>
                    <a:pt x="73" y="8"/>
                    <a:pt x="74" y="7"/>
                    <a:pt x="74" y="7"/>
                  </a:cubicBezTo>
                  <a:cubicBezTo>
                    <a:pt x="74" y="7"/>
                    <a:pt x="75" y="6"/>
                    <a:pt x="75" y="7"/>
                  </a:cubicBezTo>
                  <a:cubicBezTo>
                    <a:pt x="76" y="7"/>
                    <a:pt x="76" y="7"/>
                    <a:pt x="76" y="7"/>
                  </a:cubicBezTo>
                  <a:cubicBezTo>
                    <a:pt x="75" y="7"/>
                    <a:pt x="76" y="7"/>
                    <a:pt x="76" y="7"/>
                  </a:cubicBezTo>
                  <a:cubicBezTo>
                    <a:pt x="76" y="7"/>
                    <a:pt x="76" y="7"/>
                    <a:pt x="77" y="7"/>
                  </a:cubicBezTo>
                  <a:cubicBezTo>
                    <a:pt x="77" y="7"/>
                    <a:pt x="77" y="7"/>
                    <a:pt x="77" y="7"/>
                  </a:cubicBezTo>
                  <a:cubicBezTo>
                    <a:pt x="77" y="6"/>
                    <a:pt x="78" y="6"/>
                    <a:pt x="78" y="6"/>
                  </a:cubicBezTo>
                  <a:cubicBezTo>
                    <a:pt x="79" y="7"/>
                    <a:pt x="79" y="6"/>
                    <a:pt x="80" y="6"/>
                  </a:cubicBezTo>
                  <a:cubicBezTo>
                    <a:pt x="80" y="6"/>
                    <a:pt x="80" y="6"/>
                    <a:pt x="80" y="6"/>
                  </a:cubicBezTo>
                  <a:cubicBezTo>
                    <a:pt x="81" y="6"/>
                    <a:pt x="81" y="6"/>
                    <a:pt x="81" y="6"/>
                  </a:cubicBezTo>
                  <a:cubicBezTo>
                    <a:pt x="81" y="5"/>
                    <a:pt x="82" y="5"/>
                    <a:pt x="82" y="5"/>
                  </a:cubicBezTo>
                  <a:cubicBezTo>
                    <a:pt x="83" y="5"/>
                    <a:pt x="85" y="6"/>
                    <a:pt x="86" y="5"/>
                  </a:cubicBezTo>
                  <a:cubicBezTo>
                    <a:pt x="86" y="5"/>
                    <a:pt x="86" y="5"/>
                    <a:pt x="86" y="5"/>
                  </a:cubicBezTo>
                  <a:cubicBezTo>
                    <a:pt x="87" y="4"/>
                    <a:pt x="88" y="5"/>
                    <a:pt x="89" y="5"/>
                  </a:cubicBezTo>
                  <a:cubicBezTo>
                    <a:pt x="90" y="5"/>
                    <a:pt x="91" y="4"/>
                    <a:pt x="93" y="4"/>
                  </a:cubicBezTo>
                  <a:cubicBezTo>
                    <a:pt x="93" y="4"/>
                    <a:pt x="93" y="4"/>
                    <a:pt x="94" y="4"/>
                  </a:cubicBezTo>
                  <a:cubicBezTo>
                    <a:pt x="94" y="4"/>
                    <a:pt x="94" y="4"/>
                    <a:pt x="94" y="4"/>
                  </a:cubicBezTo>
                  <a:cubicBezTo>
                    <a:pt x="95" y="4"/>
                    <a:pt x="96" y="4"/>
                    <a:pt x="96" y="4"/>
                  </a:cubicBezTo>
                  <a:cubicBezTo>
                    <a:pt x="97" y="4"/>
                    <a:pt x="97" y="4"/>
                    <a:pt x="97" y="4"/>
                  </a:cubicBezTo>
                  <a:cubicBezTo>
                    <a:pt x="99" y="3"/>
                    <a:pt x="100" y="4"/>
                    <a:pt x="102" y="3"/>
                  </a:cubicBezTo>
                  <a:cubicBezTo>
                    <a:pt x="103" y="3"/>
                    <a:pt x="104" y="3"/>
                    <a:pt x="105" y="3"/>
                  </a:cubicBezTo>
                  <a:cubicBezTo>
                    <a:pt x="105" y="3"/>
                    <a:pt x="106" y="3"/>
                    <a:pt x="107" y="3"/>
                  </a:cubicBezTo>
                  <a:cubicBezTo>
                    <a:pt x="109" y="3"/>
                    <a:pt x="111" y="3"/>
                    <a:pt x="114" y="3"/>
                  </a:cubicBezTo>
                  <a:cubicBezTo>
                    <a:pt x="115" y="3"/>
                    <a:pt x="115" y="2"/>
                    <a:pt x="116" y="3"/>
                  </a:cubicBezTo>
                  <a:cubicBezTo>
                    <a:pt x="116" y="3"/>
                    <a:pt x="117" y="3"/>
                    <a:pt x="117" y="3"/>
                  </a:cubicBezTo>
                  <a:cubicBezTo>
                    <a:pt x="117" y="3"/>
                    <a:pt x="117" y="3"/>
                    <a:pt x="117" y="2"/>
                  </a:cubicBezTo>
                  <a:cubicBezTo>
                    <a:pt x="117" y="2"/>
                    <a:pt x="117" y="2"/>
                    <a:pt x="117" y="2"/>
                  </a:cubicBezTo>
                  <a:cubicBezTo>
                    <a:pt x="115" y="2"/>
                    <a:pt x="114" y="2"/>
                    <a:pt x="112" y="2"/>
                  </a:cubicBezTo>
                  <a:cubicBezTo>
                    <a:pt x="112" y="2"/>
                    <a:pt x="112" y="2"/>
                    <a:pt x="112" y="2"/>
                  </a:cubicBezTo>
                  <a:cubicBezTo>
                    <a:pt x="111" y="2"/>
                    <a:pt x="110" y="2"/>
                    <a:pt x="109" y="2"/>
                  </a:cubicBezTo>
                  <a:cubicBezTo>
                    <a:pt x="109" y="2"/>
                    <a:pt x="108" y="1"/>
                    <a:pt x="108" y="1"/>
                  </a:cubicBezTo>
                  <a:cubicBezTo>
                    <a:pt x="108" y="1"/>
                    <a:pt x="108" y="1"/>
                    <a:pt x="108" y="1"/>
                  </a:cubicBezTo>
                  <a:cubicBezTo>
                    <a:pt x="108" y="1"/>
                    <a:pt x="108" y="1"/>
                    <a:pt x="108" y="1"/>
                  </a:cubicBezTo>
                  <a:cubicBezTo>
                    <a:pt x="109" y="1"/>
                    <a:pt x="109" y="1"/>
                    <a:pt x="110" y="1"/>
                  </a:cubicBezTo>
                  <a:cubicBezTo>
                    <a:pt x="111" y="1"/>
                    <a:pt x="112" y="1"/>
                    <a:pt x="113" y="1"/>
                  </a:cubicBezTo>
                  <a:cubicBezTo>
                    <a:pt x="113" y="1"/>
                    <a:pt x="114" y="1"/>
                    <a:pt x="114" y="1"/>
                  </a:cubicBezTo>
                  <a:cubicBezTo>
                    <a:pt x="115" y="1"/>
                    <a:pt x="115" y="1"/>
                    <a:pt x="116" y="1"/>
                  </a:cubicBezTo>
                  <a:cubicBezTo>
                    <a:pt x="117" y="1"/>
                    <a:pt x="118" y="1"/>
                    <a:pt x="118" y="1"/>
                  </a:cubicBezTo>
                  <a:cubicBezTo>
                    <a:pt x="119" y="1"/>
                    <a:pt x="119" y="1"/>
                    <a:pt x="119" y="1"/>
                  </a:cubicBezTo>
                  <a:cubicBezTo>
                    <a:pt x="119" y="1"/>
                    <a:pt x="119" y="1"/>
                    <a:pt x="119" y="1"/>
                  </a:cubicBezTo>
                  <a:cubicBezTo>
                    <a:pt x="119" y="1"/>
                    <a:pt x="119" y="1"/>
                    <a:pt x="120" y="1"/>
                  </a:cubicBezTo>
                  <a:cubicBezTo>
                    <a:pt x="120" y="1"/>
                    <a:pt x="120" y="1"/>
                    <a:pt x="120" y="1"/>
                  </a:cubicBezTo>
                  <a:cubicBezTo>
                    <a:pt x="122" y="1"/>
                    <a:pt x="123" y="1"/>
                    <a:pt x="124" y="1"/>
                  </a:cubicBezTo>
                  <a:cubicBezTo>
                    <a:pt x="125" y="1"/>
                    <a:pt x="125" y="1"/>
                    <a:pt x="125" y="1"/>
                  </a:cubicBezTo>
                  <a:cubicBezTo>
                    <a:pt x="126" y="0"/>
                    <a:pt x="126" y="0"/>
                    <a:pt x="126" y="0"/>
                  </a:cubicBezTo>
                  <a:cubicBezTo>
                    <a:pt x="127" y="1"/>
                    <a:pt x="127" y="1"/>
                    <a:pt x="127" y="0"/>
                  </a:cubicBezTo>
                  <a:cubicBezTo>
                    <a:pt x="127" y="0"/>
                    <a:pt x="127" y="0"/>
                    <a:pt x="127" y="0"/>
                  </a:cubicBezTo>
                  <a:cubicBezTo>
                    <a:pt x="129" y="0"/>
                    <a:pt x="130" y="0"/>
                    <a:pt x="131" y="0"/>
                  </a:cubicBezTo>
                  <a:cubicBezTo>
                    <a:pt x="132" y="0"/>
                    <a:pt x="133" y="0"/>
                    <a:pt x="134" y="1"/>
                  </a:cubicBezTo>
                  <a:cubicBezTo>
                    <a:pt x="134" y="1"/>
                    <a:pt x="134" y="1"/>
                    <a:pt x="134" y="1"/>
                  </a:cubicBezTo>
                  <a:cubicBezTo>
                    <a:pt x="135" y="0"/>
                    <a:pt x="135" y="0"/>
                    <a:pt x="136" y="0"/>
                  </a:cubicBezTo>
                  <a:cubicBezTo>
                    <a:pt x="136" y="1"/>
                    <a:pt x="136" y="1"/>
                    <a:pt x="136" y="1"/>
                  </a:cubicBezTo>
                  <a:cubicBezTo>
                    <a:pt x="136" y="1"/>
                    <a:pt x="136" y="1"/>
                    <a:pt x="136" y="1"/>
                  </a:cubicBezTo>
                  <a:cubicBezTo>
                    <a:pt x="136" y="1"/>
                    <a:pt x="136" y="1"/>
                    <a:pt x="136" y="1"/>
                  </a:cubicBezTo>
                  <a:cubicBezTo>
                    <a:pt x="136" y="1"/>
                    <a:pt x="136" y="1"/>
                    <a:pt x="137" y="1"/>
                  </a:cubicBezTo>
                  <a:cubicBezTo>
                    <a:pt x="137" y="0"/>
                    <a:pt x="137" y="0"/>
                    <a:pt x="138" y="0"/>
                  </a:cubicBezTo>
                  <a:cubicBezTo>
                    <a:pt x="138" y="1"/>
                    <a:pt x="138" y="1"/>
                    <a:pt x="139" y="1"/>
                  </a:cubicBezTo>
                  <a:cubicBezTo>
                    <a:pt x="139" y="2"/>
                    <a:pt x="138" y="2"/>
                    <a:pt x="138" y="2"/>
                  </a:cubicBezTo>
                  <a:cubicBezTo>
                    <a:pt x="138" y="2"/>
                    <a:pt x="138" y="2"/>
                    <a:pt x="138" y="2"/>
                  </a:cubicBezTo>
                  <a:cubicBezTo>
                    <a:pt x="139" y="3"/>
                    <a:pt x="139" y="3"/>
                    <a:pt x="140" y="3"/>
                  </a:cubicBezTo>
                  <a:cubicBezTo>
                    <a:pt x="140" y="3"/>
                    <a:pt x="140" y="3"/>
                    <a:pt x="140" y="3"/>
                  </a:cubicBezTo>
                  <a:cubicBezTo>
                    <a:pt x="140" y="3"/>
                    <a:pt x="140" y="4"/>
                    <a:pt x="140" y="4"/>
                  </a:cubicBezTo>
                  <a:cubicBezTo>
                    <a:pt x="140" y="4"/>
                    <a:pt x="140" y="4"/>
                    <a:pt x="139" y="4"/>
                  </a:cubicBezTo>
                  <a:cubicBezTo>
                    <a:pt x="139" y="4"/>
                    <a:pt x="139" y="4"/>
                    <a:pt x="139" y="4"/>
                  </a:cubicBezTo>
                  <a:cubicBezTo>
                    <a:pt x="139" y="3"/>
                    <a:pt x="139" y="4"/>
                    <a:pt x="139" y="4"/>
                  </a:cubicBezTo>
                  <a:cubicBezTo>
                    <a:pt x="138" y="4"/>
                    <a:pt x="139" y="4"/>
                    <a:pt x="139" y="4"/>
                  </a:cubicBezTo>
                  <a:cubicBezTo>
                    <a:pt x="139" y="4"/>
                    <a:pt x="139" y="4"/>
                    <a:pt x="139" y="4"/>
                  </a:cubicBezTo>
                  <a:cubicBezTo>
                    <a:pt x="139" y="4"/>
                    <a:pt x="140" y="4"/>
                    <a:pt x="140" y="4"/>
                  </a:cubicBezTo>
                  <a:cubicBezTo>
                    <a:pt x="140" y="5"/>
                    <a:pt x="140" y="4"/>
                    <a:pt x="139" y="4"/>
                  </a:cubicBezTo>
                  <a:cubicBezTo>
                    <a:pt x="139" y="5"/>
                    <a:pt x="139" y="5"/>
                    <a:pt x="139" y="6"/>
                  </a:cubicBezTo>
                  <a:cubicBezTo>
                    <a:pt x="139" y="6"/>
                    <a:pt x="140" y="6"/>
                    <a:pt x="140" y="6"/>
                  </a:cubicBezTo>
                  <a:cubicBezTo>
                    <a:pt x="139" y="7"/>
                    <a:pt x="140" y="7"/>
                    <a:pt x="140" y="8"/>
                  </a:cubicBezTo>
                  <a:cubicBezTo>
                    <a:pt x="140" y="8"/>
                    <a:pt x="140" y="8"/>
                    <a:pt x="140" y="8"/>
                  </a:cubicBezTo>
                  <a:cubicBezTo>
                    <a:pt x="140" y="9"/>
                    <a:pt x="141" y="9"/>
                    <a:pt x="140" y="10"/>
                  </a:cubicBezTo>
                  <a:cubicBezTo>
                    <a:pt x="140" y="10"/>
                    <a:pt x="140" y="10"/>
                    <a:pt x="140" y="10"/>
                  </a:cubicBezTo>
                  <a:cubicBezTo>
                    <a:pt x="140" y="11"/>
                    <a:pt x="141" y="11"/>
                    <a:pt x="141" y="12"/>
                  </a:cubicBezTo>
                  <a:cubicBezTo>
                    <a:pt x="142" y="12"/>
                    <a:pt x="142" y="12"/>
                    <a:pt x="142" y="12"/>
                  </a:cubicBezTo>
                  <a:cubicBezTo>
                    <a:pt x="143" y="12"/>
                    <a:pt x="143" y="12"/>
                    <a:pt x="144" y="12"/>
                  </a:cubicBezTo>
                  <a:cubicBezTo>
                    <a:pt x="144" y="12"/>
                    <a:pt x="144" y="12"/>
                    <a:pt x="144" y="12"/>
                  </a:cubicBezTo>
                  <a:cubicBezTo>
                    <a:pt x="144" y="12"/>
                    <a:pt x="144" y="12"/>
                    <a:pt x="144" y="12"/>
                  </a:cubicBezTo>
                  <a:cubicBezTo>
                    <a:pt x="144" y="13"/>
                    <a:pt x="143" y="12"/>
                    <a:pt x="143" y="13"/>
                  </a:cubicBezTo>
                  <a:cubicBezTo>
                    <a:pt x="143" y="13"/>
                    <a:pt x="143" y="12"/>
                    <a:pt x="143" y="13"/>
                  </a:cubicBezTo>
                  <a:cubicBezTo>
                    <a:pt x="143" y="13"/>
                    <a:pt x="142" y="13"/>
                    <a:pt x="142" y="13"/>
                  </a:cubicBezTo>
                  <a:cubicBezTo>
                    <a:pt x="142" y="13"/>
                    <a:pt x="142" y="13"/>
                    <a:pt x="142" y="14"/>
                  </a:cubicBezTo>
                  <a:cubicBezTo>
                    <a:pt x="142" y="14"/>
                    <a:pt x="142" y="14"/>
                    <a:pt x="142" y="14"/>
                  </a:cubicBezTo>
                  <a:cubicBezTo>
                    <a:pt x="142" y="15"/>
                    <a:pt x="142" y="15"/>
                    <a:pt x="143" y="15"/>
                  </a:cubicBezTo>
                  <a:cubicBezTo>
                    <a:pt x="143" y="15"/>
                    <a:pt x="143" y="15"/>
                    <a:pt x="144" y="16"/>
                  </a:cubicBezTo>
                  <a:cubicBezTo>
                    <a:pt x="144" y="16"/>
                    <a:pt x="144" y="16"/>
                    <a:pt x="144" y="16"/>
                  </a:cubicBezTo>
                  <a:cubicBezTo>
                    <a:pt x="144" y="16"/>
                    <a:pt x="145" y="16"/>
                    <a:pt x="145" y="16"/>
                  </a:cubicBezTo>
                  <a:cubicBezTo>
                    <a:pt x="145" y="16"/>
                    <a:pt x="146" y="16"/>
                    <a:pt x="146" y="16"/>
                  </a:cubicBezTo>
                  <a:cubicBezTo>
                    <a:pt x="147" y="16"/>
                    <a:pt x="148" y="16"/>
                    <a:pt x="149" y="16"/>
                  </a:cubicBezTo>
                  <a:cubicBezTo>
                    <a:pt x="149" y="16"/>
                    <a:pt x="150" y="16"/>
                    <a:pt x="150" y="16"/>
                  </a:cubicBezTo>
                  <a:cubicBezTo>
                    <a:pt x="150" y="15"/>
                    <a:pt x="151" y="15"/>
                    <a:pt x="151" y="15"/>
                  </a:cubicBezTo>
                  <a:cubicBezTo>
                    <a:pt x="152" y="15"/>
                    <a:pt x="152" y="16"/>
                    <a:pt x="153" y="16"/>
                  </a:cubicBezTo>
                  <a:cubicBezTo>
                    <a:pt x="152" y="17"/>
                    <a:pt x="152" y="17"/>
                    <a:pt x="152" y="17"/>
                  </a:cubicBezTo>
                  <a:cubicBezTo>
                    <a:pt x="151" y="17"/>
                    <a:pt x="151" y="17"/>
                    <a:pt x="151" y="17"/>
                  </a:cubicBezTo>
                  <a:cubicBezTo>
                    <a:pt x="151" y="17"/>
                    <a:pt x="151" y="17"/>
                    <a:pt x="151" y="17"/>
                  </a:cubicBezTo>
                  <a:cubicBezTo>
                    <a:pt x="151" y="18"/>
                    <a:pt x="151" y="17"/>
                    <a:pt x="151" y="17"/>
                  </a:cubicBezTo>
                  <a:cubicBezTo>
                    <a:pt x="151" y="17"/>
                    <a:pt x="151" y="17"/>
                    <a:pt x="152" y="17"/>
                  </a:cubicBezTo>
                  <a:cubicBezTo>
                    <a:pt x="152" y="18"/>
                    <a:pt x="153" y="18"/>
                    <a:pt x="153" y="17"/>
                  </a:cubicBezTo>
                  <a:cubicBezTo>
                    <a:pt x="153" y="17"/>
                    <a:pt x="153" y="18"/>
                    <a:pt x="153" y="18"/>
                  </a:cubicBezTo>
                  <a:cubicBezTo>
                    <a:pt x="154" y="18"/>
                    <a:pt x="154" y="19"/>
                    <a:pt x="154" y="19"/>
                  </a:cubicBezTo>
                  <a:cubicBezTo>
                    <a:pt x="154" y="20"/>
                    <a:pt x="155" y="20"/>
                    <a:pt x="154" y="20"/>
                  </a:cubicBezTo>
                  <a:cubicBezTo>
                    <a:pt x="154" y="20"/>
                    <a:pt x="154" y="20"/>
                    <a:pt x="154" y="20"/>
                  </a:cubicBezTo>
                  <a:cubicBezTo>
                    <a:pt x="155" y="21"/>
                    <a:pt x="155" y="21"/>
                    <a:pt x="154" y="22"/>
                  </a:cubicBezTo>
                  <a:cubicBezTo>
                    <a:pt x="154" y="22"/>
                    <a:pt x="153" y="22"/>
                    <a:pt x="153" y="22"/>
                  </a:cubicBezTo>
                  <a:cubicBezTo>
                    <a:pt x="153" y="22"/>
                    <a:pt x="153" y="22"/>
                    <a:pt x="153" y="23"/>
                  </a:cubicBezTo>
                  <a:cubicBezTo>
                    <a:pt x="154" y="23"/>
                    <a:pt x="155" y="23"/>
                    <a:pt x="156" y="23"/>
                  </a:cubicBezTo>
                  <a:cubicBezTo>
                    <a:pt x="156" y="24"/>
                    <a:pt x="156" y="24"/>
                    <a:pt x="156" y="25"/>
                  </a:cubicBezTo>
                  <a:cubicBezTo>
                    <a:pt x="156" y="25"/>
                    <a:pt x="156" y="25"/>
                    <a:pt x="157" y="26"/>
                  </a:cubicBezTo>
                  <a:cubicBezTo>
                    <a:pt x="157" y="26"/>
                    <a:pt x="157" y="26"/>
                    <a:pt x="156" y="27"/>
                  </a:cubicBezTo>
                  <a:cubicBezTo>
                    <a:pt x="156" y="27"/>
                    <a:pt x="156" y="27"/>
                    <a:pt x="155" y="27"/>
                  </a:cubicBezTo>
                  <a:cubicBezTo>
                    <a:pt x="155" y="26"/>
                    <a:pt x="155" y="26"/>
                    <a:pt x="154" y="27"/>
                  </a:cubicBezTo>
                  <a:cubicBezTo>
                    <a:pt x="154" y="27"/>
                    <a:pt x="153" y="27"/>
                    <a:pt x="153" y="27"/>
                  </a:cubicBezTo>
                  <a:cubicBezTo>
                    <a:pt x="153" y="28"/>
                    <a:pt x="154" y="28"/>
                    <a:pt x="154" y="28"/>
                  </a:cubicBezTo>
                  <a:cubicBezTo>
                    <a:pt x="154" y="29"/>
                    <a:pt x="155" y="29"/>
                    <a:pt x="155" y="29"/>
                  </a:cubicBezTo>
                  <a:cubicBezTo>
                    <a:pt x="155" y="28"/>
                    <a:pt x="155" y="28"/>
                    <a:pt x="155" y="29"/>
                  </a:cubicBezTo>
                  <a:cubicBezTo>
                    <a:pt x="156" y="29"/>
                    <a:pt x="155" y="29"/>
                    <a:pt x="155" y="29"/>
                  </a:cubicBezTo>
                  <a:cubicBezTo>
                    <a:pt x="155" y="30"/>
                    <a:pt x="154" y="29"/>
                    <a:pt x="154" y="29"/>
                  </a:cubicBezTo>
                  <a:cubicBezTo>
                    <a:pt x="153" y="29"/>
                    <a:pt x="153" y="29"/>
                    <a:pt x="153" y="29"/>
                  </a:cubicBezTo>
                  <a:cubicBezTo>
                    <a:pt x="153" y="29"/>
                    <a:pt x="153" y="29"/>
                    <a:pt x="153" y="29"/>
                  </a:cubicBezTo>
                  <a:cubicBezTo>
                    <a:pt x="154" y="30"/>
                    <a:pt x="154" y="30"/>
                    <a:pt x="154" y="30"/>
                  </a:cubicBezTo>
                  <a:cubicBezTo>
                    <a:pt x="154" y="30"/>
                    <a:pt x="155" y="30"/>
                    <a:pt x="155" y="30"/>
                  </a:cubicBezTo>
                  <a:cubicBezTo>
                    <a:pt x="155" y="30"/>
                    <a:pt x="155" y="30"/>
                    <a:pt x="155" y="30"/>
                  </a:cubicBezTo>
                  <a:cubicBezTo>
                    <a:pt x="154" y="30"/>
                    <a:pt x="154" y="31"/>
                    <a:pt x="154" y="30"/>
                  </a:cubicBezTo>
                  <a:cubicBezTo>
                    <a:pt x="154" y="30"/>
                    <a:pt x="153" y="30"/>
                    <a:pt x="153" y="30"/>
                  </a:cubicBezTo>
                  <a:cubicBezTo>
                    <a:pt x="153" y="31"/>
                    <a:pt x="153" y="30"/>
                    <a:pt x="153" y="31"/>
                  </a:cubicBezTo>
                  <a:cubicBezTo>
                    <a:pt x="154" y="31"/>
                    <a:pt x="154" y="31"/>
                    <a:pt x="154" y="31"/>
                  </a:cubicBezTo>
                  <a:cubicBezTo>
                    <a:pt x="154" y="31"/>
                    <a:pt x="154" y="31"/>
                    <a:pt x="153" y="31"/>
                  </a:cubicBezTo>
                  <a:cubicBezTo>
                    <a:pt x="153" y="31"/>
                    <a:pt x="152" y="31"/>
                    <a:pt x="152" y="31"/>
                  </a:cubicBezTo>
                  <a:cubicBezTo>
                    <a:pt x="151" y="31"/>
                    <a:pt x="149" y="31"/>
                    <a:pt x="148" y="31"/>
                  </a:cubicBezTo>
                  <a:cubicBezTo>
                    <a:pt x="147" y="31"/>
                    <a:pt x="147" y="31"/>
                    <a:pt x="147" y="31"/>
                  </a:cubicBezTo>
                  <a:cubicBezTo>
                    <a:pt x="146" y="31"/>
                    <a:pt x="145" y="31"/>
                    <a:pt x="145" y="31"/>
                  </a:cubicBezTo>
                  <a:cubicBezTo>
                    <a:pt x="145" y="31"/>
                    <a:pt x="145" y="31"/>
                    <a:pt x="145" y="31"/>
                  </a:cubicBezTo>
                  <a:cubicBezTo>
                    <a:pt x="145" y="31"/>
                    <a:pt x="145" y="31"/>
                    <a:pt x="145" y="31"/>
                  </a:cubicBezTo>
                  <a:cubicBezTo>
                    <a:pt x="145" y="31"/>
                    <a:pt x="146" y="31"/>
                    <a:pt x="147" y="31"/>
                  </a:cubicBezTo>
                  <a:cubicBezTo>
                    <a:pt x="148" y="32"/>
                    <a:pt x="149" y="32"/>
                    <a:pt x="151" y="32"/>
                  </a:cubicBezTo>
                  <a:cubicBezTo>
                    <a:pt x="152" y="32"/>
                    <a:pt x="152" y="33"/>
                    <a:pt x="153" y="32"/>
                  </a:cubicBezTo>
                  <a:cubicBezTo>
                    <a:pt x="153" y="32"/>
                    <a:pt x="153" y="32"/>
                    <a:pt x="153" y="32"/>
                  </a:cubicBezTo>
                  <a:cubicBezTo>
                    <a:pt x="153" y="33"/>
                    <a:pt x="153" y="33"/>
                    <a:pt x="153" y="33"/>
                  </a:cubicBezTo>
                  <a:cubicBezTo>
                    <a:pt x="153" y="33"/>
                    <a:pt x="153" y="33"/>
                    <a:pt x="153" y="34"/>
                  </a:cubicBezTo>
                  <a:cubicBezTo>
                    <a:pt x="153" y="34"/>
                    <a:pt x="152" y="34"/>
                    <a:pt x="152" y="34"/>
                  </a:cubicBezTo>
                  <a:cubicBezTo>
                    <a:pt x="151" y="34"/>
                    <a:pt x="151" y="34"/>
                    <a:pt x="150" y="34"/>
                  </a:cubicBezTo>
                  <a:cubicBezTo>
                    <a:pt x="150" y="34"/>
                    <a:pt x="150" y="34"/>
                    <a:pt x="150" y="34"/>
                  </a:cubicBezTo>
                  <a:cubicBezTo>
                    <a:pt x="150" y="34"/>
                    <a:pt x="150" y="34"/>
                    <a:pt x="150" y="34"/>
                  </a:cubicBezTo>
                  <a:cubicBezTo>
                    <a:pt x="151" y="35"/>
                    <a:pt x="151" y="35"/>
                    <a:pt x="151" y="35"/>
                  </a:cubicBezTo>
                  <a:cubicBezTo>
                    <a:pt x="152" y="35"/>
                    <a:pt x="152" y="35"/>
                    <a:pt x="152" y="35"/>
                  </a:cubicBezTo>
                  <a:cubicBezTo>
                    <a:pt x="153" y="36"/>
                    <a:pt x="154" y="35"/>
                    <a:pt x="156" y="35"/>
                  </a:cubicBezTo>
                  <a:cubicBezTo>
                    <a:pt x="156" y="35"/>
                    <a:pt x="157" y="35"/>
                    <a:pt x="158" y="35"/>
                  </a:cubicBezTo>
                  <a:cubicBezTo>
                    <a:pt x="158" y="35"/>
                    <a:pt x="158" y="35"/>
                    <a:pt x="158" y="35"/>
                  </a:cubicBezTo>
                  <a:cubicBezTo>
                    <a:pt x="159" y="35"/>
                    <a:pt x="159" y="35"/>
                    <a:pt x="160" y="36"/>
                  </a:cubicBezTo>
                  <a:cubicBezTo>
                    <a:pt x="160" y="36"/>
                    <a:pt x="160" y="36"/>
                    <a:pt x="161" y="36"/>
                  </a:cubicBezTo>
                  <a:cubicBezTo>
                    <a:pt x="161" y="35"/>
                    <a:pt x="162" y="36"/>
                    <a:pt x="162" y="36"/>
                  </a:cubicBezTo>
                  <a:cubicBezTo>
                    <a:pt x="163" y="36"/>
                    <a:pt x="164" y="36"/>
                    <a:pt x="165" y="36"/>
                  </a:cubicBezTo>
                  <a:cubicBezTo>
                    <a:pt x="165" y="36"/>
                    <a:pt x="166" y="36"/>
                    <a:pt x="166" y="36"/>
                  </a:cubicBezTo>
                  <a:cubicBezTo>
                    <a:pt x="167" y="36"/>
                    <a:pt x="167" y="36"/>
                    <a:pt x="167" y="35"/>
                  </a:cubicBezTo>
                  <a:cubicBezTo>
                    <a:pt x="167" y="35"/>
                    <a:pt x="167" y="35"/>
                    <a:pt x="168" y="35"/>
                  </a:cubicBezTo>
                  <a:cubicBezTo>
                    <a:pt x="168" y="35"/>
                    <a:pt x="168" y="35"/>
                    <a:pt x="168" y="35"/>
                  </a:cubicBezTo>
                  <a:cubicBezTo>
                    <a:pt x="168" y="35"/>
                    <a:pt x="168" y="35"/>
                    <a:pt x="168" y="35"/>
                  </a:cubicBezTo>
                  <a:cubicBezTo>
                    <a:pt x="168" y="35"/>
                    <a:pt x="168" y="35"/>
                    <a:pt x="168" y="36"/>
                  </a:cubicBezTo>
                  <a:cubicBezTo>
                    <a:pt x="168" y="36"/>
                    <a:pt x="168" y="36"/>
                    <a:pt x="168" y="36"/>
                  </a:cubicBezTo>
                  <a:cubicBezTo>
                    <a:pt x="168" y="36"/>
                    <a:pt x="168" y="36"/>
                    <a:pt x="168" y="36"/>
                  </a:cubicBezTo>
                  <a:cubicBezTo>
                    <a:pt x="168" y="36"/>
                    <a:pt x="169" y="36"/>
                    <a:pt x="169" y="36"/>
                  </a:cubicBezTo>
                  <a:cubicBezTo>
                    <a:pt x="169" y="35"/>
                    <a:pt x="170" y="35"/>
                    <a:pt x="170" y="36"/>
                  </a:cubicBezTo>
                  <a:cubicBezTo>
                    <a:pt x="170" y="36"/>
                    <a:pt x="170" y="36"/>
                    <a:pt x="170" y="37"/>
                  </a:cubicBezTo>
                  <a:cubicBezTo>
                    <a:pt x="170" y="37"/>
                    <a:pt x="169" y="37"/>
                    <a:pt x="169" y="37"/>
                  </a:cubicBezTo>
                  <a:cubicBezTo>
                    <a:pt x="169" y="37"/>
                    <a:pt x="168" y="37"/>
                    <a:pt x="168" y="37"/>
                  </a:cubicBezTo>
                  <a:cubicBezTo>
                    <a:pt x="168" y="37"/>
                    <a:pt x="168" y="38"/>
                    <a:pt x="169" y="38"/>
                  </a:cubicBezTo>
                  <a:cubicBezTo>
                    <a:pt x="169" y="38"/>
                    <a:pt x="170" y="38"/>
                    <a:pt x="170" y="38"/>
                  </a:cubicBezTo>
                  <a:cubicBezTo>
                    <a:pt x="171" y="38"/>
                    <a:pt x="171" y="38"/>
                    <a:pt x="171" y="39"/>
                  </a:cubicBezTo>
                  <a:cubicBezTo>
                    <a:pt x="171" y="40"/>
                    <a:pt x="171" y="41"/>
                    <a:pt x="171" y="42"/>
                  </a:cubicBezTo>
                  <a:cubicBezTo>
                    <a:pt x="171" y="42"/>
                    <a:pt x="171" y="42"/>
                    <a:pt x="171" y="43"/>
                  </a:cubicBezTo>
                  <a:cubicBezTo>
                    <a:pt x="171" y="43"/>
                    <a:pt x="171" y="43"/>
                    <a:pt x="172" y="43"/>
                  </a:cubicBezTo>
                  <a:cubicBezTo>
                    <a:pt x="172" y="42"/>
                    <a:pt x="172" y="43"/>
                    <a:pt x="172" y="43"/>
                  </a:cubicBezTo>
                  <a:cubicBezTo>
                    <a:pt x="172" y="43"/>
                    <a:pt x="172" y="44"/>
                    <a:pt x="172" y="44"/>
                  </a:cubicBezTo>
                  <a:cubicBezTo>
                    <a:pt x="173" y="45"/>
                    <a:pt x="172" y="45"/>
                    <a:pt x="172" y="45"/>
                  </a:cubicBezTo>
                  <a:cubicBezTo>
                    <a:pt x="171" y="45"/>
                    <a:pt x="171" y="46"/>
                    <a:pt x="170" y="46"/>
                  </a:cubicBezTo>
                  <a:cubicBezTo>
                    <a:pt x="170" y="46"/>
                    <a:pt x="169" y="45"/>
                    <a:pt x="169" y="45"/>
                  </a:cubicBezTo>
                  <a:cubicBezTo>
                    <a:pt x="169" y="45"/>
                    <a:pt x="169" y="45"/>
                    <a:pt x="169" y="46"/>
                  </a:cubicBezTo>
                  <a:cubicBezTo>
                    <a:pt x="169" y="46"/>
                    <a:pt x="169" y="46"/>
                    <a:pt x="169" y="46"/>
                  </a:cubicBezTo>
                  <a:cubicBezTo>
                    <a:pt x="169" y="46"/>
                    <a:pt x="169" y="46"/>
                    <a:pt x="169" y="46"/>
                  </a:cubicBezTo>
                  <a:cubicBezTo>
                    <a:pt x="170" y="46"/>
                    <a:pt x="170" y="46"/>
                    <a:pt x="170" y="46"/>
                  </a:cubicBezTo>
                  <a:cubicBezTo>
                    <a:pt x="170" y="47"/>
                    <a:pt x="169" y="47"/>
                    <a:pt x="169" y="47"/>
                  </a:cubicBezTo>
                  <a:cubicBezTo>
                    <a:pt x="169" y="47"/>
                    <a:pt x="169" y="47"/>
                    <a:pt x="169" y="47"/>
                  </a:cubicBezTo>
                  <a:cubicBezTo>
                    <a:pt x="169" y="47"/>
                    <a:pt x="169" y="47"/>
                    <a:pt x="169" y="47"/>
                  </a:cubicBezTo>
                  <a:cubicBezTo>
                    <a:pt x="169" y="47"/>
                    <a:pt x="169" y="47"/>
                    <a:pt x="169" y="47"/>
                  </a:cubicBezTo>
                  <a:cubicBezTo>
                    <a:pt x="170" y="47"/>
                    <a:pt x="170" y="47"/>
                    <a:pt x="171" y="48"/>
                  </a:cubicBezTo>
                  <a:cubicBezTo>
                    <a:pt x="172" y="48"/>
                    <a:pt x="172" y="48"/>
                    <a:pt x="173" y="48"/>
                  </a:cubicBezTo>
                  <a:cubicBezTo>
                    <a:pt x="173" y="48"/>
                    <a:pt x="173" y="48"/>
                    <a:pt x="173" y="48"/>
                  </a:cubicBezTo>
                  <a:cubicBezTo>
                    <a:pt x="173" y="49"/>
                    <a:pt x="174" y="50"/>
                    <a:pt x="173" y="51"/>
                  </a:cubicBezTo>
                  <a:cubicBezTo>
                    <a:pt x="173" y="51"/>
                    <a:pt x="173" y="51"/>
                    <a:pt x="173" y="51"/>
                  </a:cubicBezTo>
                  <a:cubicBezTo>
                    <a:pt x="174" y="52"/>
                    <a:pt x="174" y="52"/>
                    <a:pt x="173" y="52"/>
                  </a:cubicBezTo>
                  <a:cubicBezTo>
                    <a:pt x="172" y="52"/>
                    <a:pt x="172" y="52"/>
                    <a:pt x="172" y="52"/>
                  </a:cubicBezTo>
                  <a:cubicBezTo>
                    <a:pt x="172" y="52"/>
                    <a:pt x="171" y="52"/>
                    <a:pt x="171" y="52"/>
                  </a:cubicBezTo>
                  <a:cubicBezTo>
                    <a:pt x="170" y="52"/>
                    <a:pt x="168" y="53"/>
                    <a:pt x="167" y="53"/>
                  </a:cubicBezTo>
                  <a:cubicBezTo>
                    <a:pt x="166" y="53"/>
                    <a:pt x="165" y="53"/>
                    <a:pt x="165" y="53"/>
                  </a:cubicBezTo>
                  <a:cubicBezTo>
                    <a:pt x="164" y="53"/>
                    <a:pt x="164" y="53"/>
                    <a:pt x="163" y="53"/>
                  </a:cubicBezTo>
                  <a:cubicBezTo>
                    <a:pt x="162" y="53"/>
                    <a:pt x="161" y="53"/>
                    <a:pt x="160" y="52"/>
                  </a:cubicBezTo>
                  <a:cubicBezTo>
                    <a:pt x="160" y="52"/>
                    <a:pt x="160" y="52"/>
                    <a:pt x="160" y="53"/>
                  </a:cubicBezTo>
                  <a:cubicBezTo>
                    <a:pt x="160" y="53"/>
                    <a:pt x="160" y="53"/>
                    <a:pt x="160" y="53"/>
                  </a:cubicBezTo>
                  <a:cubicBezTo>
                    <a:pt x="162" y="53"/>
                    <a:pt x="163" y="54"/>
                    <a:pt x="164" y="54"/>
                  </a:cubicBezTo>
                  <a:cubicBezTo>
                    <a:pt x="165" y="54"/>
                    <a:pt x="167" y="54"/>
                    <a:pt x="167" y="55"/>
                  </a:cubicBezTo>
                  <a:cubicBezTo>
                    <a:pt x="168" y="55"/>
                    <a:pt x="169" y="55"/>
                    <a:pt x="170" y="56"/>
                  </a:cubicBezTo>
                  <a:cubicBezTo>
                    <a:pt x="170" y="56"/>
                    <a:pt x="170" y="56"/>
                    <a:pt x="170" y="56"/>
                  </a:cubicBezTo>
                  <a:cubicBezTo>
                    <a:pt x="170" y="57"/>
                    <a:pt x="171" y="57"/>
                    <a:pt x="171" y="57"/>
                  </a:cubicBezTo>
                  <a:cubicBezTo>
                    <a:pt x="171" y="57"/>
                    <a:pt x="171" y="57"/>
                    <a:pt x="171" y="58"/>
                  </a:cubicBezTo>
                  <a:cubicBezTo>
                    <a:pt x="171" y="58"/>
                    <a:pt x="171" y="58"/>
                    <a:pt x="171" y="58"/>
                  </a:cubicBezTo>
                  <a:cubicBezTo>
                    <a:pt x="169" y="59"/>
                    <a:pt x="168" y="59"/>
                    <a:pt x="167" y="58"/>
                  </a:cubicBezTo>
                  <a:cubicBezTo>
                    <a:pt x="166" y="58"/>
                    <a:pt x="166" y="58"/>
                    <a:pt x="166" y="58"/>
                  </a:cubicBezTo>
                  <a:cubicBezTo>
                    <a:pt x="165" y="58"/>
                    <a:pt x="165" y="58"/>
                    <a:pt x="165" y="57"/>
                  </a:cubicBezTo>
                  <a:cubicBezTo>
                    <a:pt x="165" y="57"/>
                    <a:pt x="165" y="57"/>
                    <a:pt x="164" y="57"/>
                  </a:cubicBezTo>
                  <a:cubicBezTo>
                    <a:pt x="164" y="57"/>
                    <a:pt x="163" y="56"/>
                    <a:pt x="162" y="57"/>
                  </a:cubicBezTo>
                  <a:cubicBezTo>
                    <a:pt x="162" y="57"/>
                    <a:pt x="162" y="57"/>
                    <a:pt x="162" y="57"/>
                  </a:cubicBezTo>
                  <a:cubicBezTo>
                    <a:pt x="161" y="56"/>
                    <a:pt x="159" y="56"/>
                    <a:pt x="158" y="56"/>
                  </a:cubicBezTo>
                  <a:cubicBezTo>
                    <a:pt x="158" y="56"/>
                    <a:pt x="158" y="56"/>
                    <a:pt x="158" y="56"/>
                  </a:cubicBezTo>
                  <a:cubicBezTo>
                    <a:pt x="157" y="56"/>
                    <a:pt x="157" y="56"/>
                    <a:pt x="156" y="56"/>
                  </a:cubicBezTo>
                  <a:cubicBezTo>
                    <a:pt x="155" y="55"/>
                    <a:pt x="155" y="55"/>
                    <a:pt x="154" y="54"/>
                  </a:cubicBezTo>
                  <a:cubicBezTo>
                    <a:pt x="154" y="54"/>
                    <a:pt x="154" y="54"/>
                    <a:pt x="153" y="54"/>
                  </a:cubicBezTo>
                  <a:cubicBezTo>
                    <a:pt x="153" y="54"/>
                    <a:pt x="152" y="54"/>
                    <a:pt x="152" y="54"/>
                  </a:cubicBezTo>
                  <a:cubicBezTo>
                    <a:pt x="150" y="54"/>
                    <a:pt x="149" y="54"/>
                    <a:pt x="148" y="54"/>
                  </a:cubicBezTo>
                  <a:cubicBezTo>
                    <a:pt x="147" y="54"/>
                    <a:pt x="146" y="53"/>
                    <a:pt x="145" y="53"/>
                  </a:cubicBezTo>
                  <a:cubicBezTo>
                    <a:pt x="144" y="54"/>
                    <a:pt x="143" y="53"/>
                    <a:pt x="143" y="53"/>
                  </a:cubicBezTo>
                  <a:cubicBezTo>
                    <a:pt x="143" y="53"/>
                    <a:pt x="142" y="53"/>
                    <a:pt x="142" y="53"/>
                  </a:cubicBezTo>
                  <a:cubicBezTo>
                    <a:pt x="141" y="53"/>
                    <a:pt x="141" y="53"/>
                    <a:pt x="140" y="53"/>
                  </a:cubicBezTo>
                  <a:cubicBezTo>
                    <a:pt x="140" y="53"/>
                    <a:pt x="140" y="53"/>
                    <a:pt x="140" y="53"/>
                  </a:cubicBezTo>
                  <a:cubicBezTo>
                    <a:pt x="140" y="53"/>
                    <a:pt x="139" y="53"/>
                    <a:pt x="139" y="53"/>
                  </a:cubicBezTo>
                  <a:cubicBezTo>
                    <a:pt x="139" y="53"/>
                    <a:pt x="139" y="53"/>
                    <a:pt x="138" y="53"/>
                  </a:cubicBezTo>
                  <a:cubicBezTo>
                    <a:pt x="138" y="53"/>
                    <a:pt x="139" y="53"/>
                    <a:pt x="139" y="53"/>
                  </a:cubicBezTo>
                  <a:cubicBezTo>
                    <a:pt x="139" y="52"/>
                    <a:pt x="139" y="53"/>
                    <a:pt x="140" y="53"/>
                  </a:cubicBezTo>
                  <a:cubicBezTo>
                    <a:pt x="140" y="53"/>
                    <a:pt x="140" y="53"/>
                    <a:pt x="140" y="53"/>
                  </a:cubicBezTo>
                  <a:cubicBezTo>
                    <a:pt x="140" y="52"/>
                    <a:pt x="140" y="52"/>
                    <a:pt x="140" y="52"/>
                  </a:cubicBezTo>
                  <a:cubicBezTo>
                    <a:pt x="141" y="52"/>
                    <a:pt x="141" y="52"/>
                    <a:pt x="141" y="52"/>
                  </a:cubicBezTo>
                  <a:cubicBezTo>
                    <a:pt x="142" y="52"/>
                    <a:pt x="142" y="52"/>
                    <a:pt x="143" y="52"/>
                  </a:cubicBezTo>
                  <a:cubicBezTo>
                    <a:pt x="143" y="51"/>
                    <a:pt x="143" y="51"/>
                    <a:pt x="143" y="51"/>
                  </a:cubicBezTo>
                  <a:cubicBezTo>
                    <a:pt x="143" y="51"/>
                    <a:pt x="143" y="51"/>
                    <a:pt x="143" y="51"/>
                  </a:cubicBezTo>
                  <a:cubicBezTo>
                    <a:pt x="142" y="51"/>
                    <a:pt x="141" y="51"/>
                    <a:pt x="139" y="51"/>
                  </a:cubicBezTo>
                  <a:cubicBezTo>
                    <a:pt x="138" y="51"/>
                    <a:pt x="137" y="51"/>
                    <a:pt x="136" y="51"/>
                  </a:cubicBezTo>
                  <a:cubicBezTo>
                    <a:pt x="135" y="51"/>
                    <a:pt x="134" y="51"/>
                    <a:pt x="133" y="51"/>
                  </a:cubicBezTo>
                  <a:cubicBezTo>
                    <a:pt x="132" y="51"/>
                    <a:pt x="131" y="51"/>
                    <a:pt x="131" y="51"/>
                  </a:cubicBezTo>
                  <a:cubicBezTo>
                    <a:pt x="131" y="51"/>
                    <a:pt x="130" y="51"/>
                    <a:pt x="130" y="51"/>
                  </a:cubicBezTo>
                  <a:cubicBezTo>
                    <a:pt x="130" y="51"/>
                    <a:pt x="131" y="51"/>
                    <a:pt x="131" y="51"/>
                  </a:cubicBezTo>
                  <a:cubicBezTo>
                    <a:pt x="131" y="51"/>
                    <a:pt x="131" y="51"/>
                    <a:pt x="131" y="51"/>
                  </a:cubicBezTo>
                  <a:cubicBezTo>
                    <a:pt x="131" y="51"/>
                    <a:pt x="131" y="52"/>
                    <a:pt x="131" y="52"/>
                  </a:cubicBezTo>
                  <a:cubicBezTo>
                    <a:pt x="130" y="52"/>
                    <a:pt x="129" y="52"/>
                    <a:pt x="128" y="52"/>
                  </a:cubicBezTo>
                  <a:cubicBezTo>
                    <a:pt x="127" y="52"/>
                    <a:pt x="126" y="52"/>
                    <a:pt x="125" y="52"/>
                  </a:cubicBezTo>
                  <a:cubicBezTo>
                    <a:pt x="124" y="53"/>
                    <a:pt x="124" y="53"/>
                    <a:pt x="123" y="53"/>
                  </a:cubicBezTo>
                  <a:cubicBezTo>
                    <a:pt x="122" y="53"/>
                    <a:pt x="121" y="53"/>
                    <a:pt x="121" y="53"/>
                  </a:cubicBezTo>
                  <a:cubicBezTo>
                    <a:pt x="120" y="53"/>
                    <a:pt x="120" y="53"/>
                    <a:pt x="119" y="53"/>
                  </a:cubicBezTo>
                  <a:cubicBezTo>
                    <a:pt x="119" y="53"/>
                    <a:pt x="118" y="53"/>
                    <a:pt x="118" y="53"/>
                  </a:cubicBezTo>
                  <a:cubicBezTo>
                    <a:pt x="117" y="53"/>
                    <a:pt x="116" y="53"/>
                    <a:pt x="115" y="53"/>
                  </a:cubicBezTo>
                  <a:cubicBezTo>
                    <a:pt x="114" y="53"/>
                    <a:pt x="113" y="53"/>
                    <a:pt x="111" y="53"/>
                  </a:cubicBezTo>
                  <a:cubicBezTo>
                    <a:pt x="111" y="53"/>
                    <a:pt x="110" y="53"/>
                    <a:pt x="109" y="53"/>
                  </a:cubicBezTo>
                  <a:cubicBezTo>
                    <a:pt x="109" y="53"/>
                    <a:pt x="109" y="53"/>
                    <a:pt x="108" y="53"/>
                  </a:cubicBezTo>
                  <a:cubicBezTo>
                    <a:pt x="108" y="53"/>
                    <a:pt x="107" y="53"/>
                    <a:pt x="106" y="53"/>
                  </a:cubicBezTo>
                  <a:cubicBezTo>
                    <a:pt x="106" y="53"/>
                    <a:pt x="105" y="53"/>
                    <a:pt x="105" y="53"/>
                  </a:cubicBezTo>
                  <a:cubicBezTo>
                    <a:pt x="104" y="53"/>
                    <a:pt x="103" y="53"/>
                    <a:pt x="102" y="53"/>
                  </a:cubicBezTo>
                  <a:cubicBezTo>
                    <a:pt x="102" y="53"/>
                    <a:pt x="102" y="53"/>
                    <a:pt x="102" y="53"/>
                  </a:cubicBezTo>
                  <a:cubicBezTo>
                    <a:pt x="102" y="53"/>
                    <a:pt x="101" y="53"/>
                    <a:pt x="100" y="53"/>
                  </a:cubicBezTo>
                  <a:cubicBezTo>
                    <a:pt x="100" y="53"/>
                    <a:pt x="100" y="53"/>
                    <a:pt x="100" y="53"/>
                  </a:cubicBezTo>
                  <a:cubicBezTo>
                    <a:pt x="100" y="53"/>
                    <a:pt x="100" y="53"/>
                    <a:pt x="100" y="52"/>
                  </a:cubicBezTo>
                  <a:cubicBezTo>
                    <a:pt x="101" y="52"/>
                    <a:pt x="101" y="53"/>
                    <a:pt x="101" y="52"/>
                  </a:cubicBezTo>
                  <a:cubicBezTo>
                    <a:pt x="101" y="52"/>
                    <a:pt x="101" y="52"/>
                    <a:pt x="101" y="52"/>
                  </a:cubicBezTo>
                  <a:cubicBezTo>
                    <a:pt x="102" y="52"/>
                    <a:pt x="102" y="51"/>
                    <a:pt x="103" y="51"/>
                  </a:cubicBezTo>
                  <a:cubicBezTo>
                    <a:pt x="104" y="52"/>
                    <a:pt x="105" y="52"/>
                    <a:pt x="106" y="52"/>
                  </a:cubicBezTo>
                  <a:cubicBezTo>
                    <a:pt x="107" y="52"/>
                    <a:pt x="108" y="52"/>
                    <a:pt x="110" y="52"/>
                  </a:cubicBezTo>
                  <a:cubicBezTo>
                    <a:pt x="110" y="51"/>
                    <a:pt x="112" y="51"/>
                    <a:pt x="112" y="52"/>
                  </a:cubicBezTo>
                  <a:cubicBezTo>
                    <a:pt x="113" y="52"/>
                    <a:pt x="113" y="52"/>
                    <a:pt x="113" y="51"/>
                  </a:cubicBezTo>
                  <a:cubicBezTo>
                    <a:pt x="113" y="51"/>
                    <a:pt x="114" y="51"/>
                    <a:pt x="114" y="51"/>
                  </a:cubicBezTo>
                  <a:cubicBezTo>
                    <a:pt x="115" y="51"/>
                    <a:pt x="116" y="51"/>
                    <a:pt x="117" y="51"/>
                  </a:cubicBezTo>
                  <a:cubicBezTo>
                    <a:pt x="117" y="51"/>
                    <a:pt x="117" y="52"/>
                    <a:pt x="118" y="52"/>
                  </a:cubicBezTo>
                  <a:cubicBezTo>
                    <a:pt x="118" y="52"/>
                    <a:pt x="118" y="51"/>
                    <a:pt x="118" y="51"/>
                  </a:cubicBezTo>
                  <a:cubicBezTo>
                    <a:pt x="118" y="51"/>
                    <a:pt x="118" y="51"/>
                    <a:pt x="118" y="51"/>
                  </a:cubicBezTo>
                  <a:cubicBezTo>
                    <a:pt x="118" y="51"/>
                    <a:pt x="118" y="51"/>
                    <a:pt x="118" y="51"/>
                  </a:cubicBezTo>
                  <a:cubicBezTo>
                    <a:pt x="117" y="51"/>
                    <a:pt x="116" y="51"/>
                    <a:pt x="116" y="51"/>
                  </a:cubicBezTo>
                  <a:cubicBezTo>
                    <a:pt x="115" y="50"/>
                    <a:pt x="114" y="50"/>
                    <a:pt x="113" y="51"/>
                  </a:cubicBezTo>
                  <a:cubicBezTo>
                    <a:pt x="113" y="51"/>
                    <a:pt x="112" y="51"/>
                    <a:pt x="112" y="51"/>
                  </a:cubicBezTo>
                  <a:cubicBezTo>
                    <a:pt x="111" y="50"/>
                    <a:pt x="109" y="50"/>
                    <a:pt x="108" y="50"/>
                  </a:cubicBezTo>
                  <a:cubicBezTo>
                    <a:pt x="108" y="50"/>
                    <a:pt x="108" y="50"/>
                    <a:pt x="107" y="50"/>
                  </a:cubicBezTo>
                  <a:cubicBezTo>
                    <a:pt x="107" y="50"/>
                    <a:pt x="106" y="50"/>
                    <a:pt x="105" y="50"/>
                  </a:cubicBezTo>
                  <a:cubicBezTo>
                    <a:pt x="104" y="51"/>
                    <a:pt x="104" y="51"/>
                    <a:pt x="103" y="50"/>
                  </a:cubicBezTo>
                  <a:cubicBezTo>
                    <a:pt x="103" y="50"/>
                    <a:pt x="102" y="50"/>
                    <a:pt x="102" y="50"/>
                  </a:cubicBezTo>
                  <a:cubicBezTo>
                    <a:pt x="102" y="50"/>
                    <a:pt x="102" y="51"/>
                    <a:pt x="102" y="50"/>
                  </a:cubicBezTo>
                  <a:cubicBezTo>
                    <a:pt x="101" y="50"/>
                    <a:pt x="102" y="50"/>
                    <a:pt x="102" y="50"/>
                  </a:cubicBezTo>
                  <a:cubicBezTo>
                    <a:pt x="103" y="50"/>
                    <a:pt x="105" y="49"/>
                    <a:pt x="106" y="49"/>
                  </a:cubicBezTo>
                  <a:cubicBezTo>
                    <a:pt x="106" y="49"/>
                    <a:pt x="107" y="49"/>
                    <a:pt x="107" y="49"/>
                  </a:cubicBezTo>
                  <a:cubicBezTo>
                    <a:pt x="107" y="49"/>
                    <a:pt x="108" y="50"/>
                    <a:pt x="108" y="49"/>
                  </a:cubicBezTo>
                  <a:cubicBezTo>
                    <a:pt x="108" y="49"/>
                    <a:pt x="108" y="49"/>
                    <a:pt x="108" y="49"/>
                  </a:cubicBezTo>
                  <a:cubicBezTo>
                    <a:pt x="109" y="49"/>
                    <a:pt x="109" y="49"/>
                    <a:pt x="110" y="49"/>
                  </a:cubicBezTo>
                  <a:cubicBezTo>
                    <a:pt x="110" y="49"/>
                    <a:pt x="110" y="49"/>
                    <a:pt x="110" y="49"/>
                  </a:cubicBezTo>
                  <a:cubicBezTo>
                    <a:pt x="111" y="48"/>
                    <a:pt x="111" y="48"/>
                    <a:pt x="112" y="48"/>
                  </a:cubicBezTo>
                  <a:cubicBezTo>
                    <a:pt x="112" y="48"/>
                    <a:pt x="112" y="48"/>
                    <a:pt x="112" y="48"/>
                  </a:cubicBezTo>
                  <a:cubicBezTo>
                    <a:pt x="113" y="48"/>
                    <a:pt x="113" y="48"/>
                    <a:pt x="114" y="48"/>
                  </a:cubicBezTo>
                  <a:cubicBezTo>
                    <a:pt x="115" y="48"/>
                    <a:pt x="115" y="48"/>
                    <a:pt x="116" y="48"/>
                  </a:cubicBezTo>
                  <a:cubicBezTo>
                    <a:pt x="116" y="48"/>
                    <a:pt x="116" y="48"/>
                    <a:pt x="116" y="48"/>
                  </a:cubicBezTo>
                  <a:cubicBezTo>
                    <a:pt x="116" y="49"/>
                    <a:pt x="116" y="48"/>
                    <a:pt x="116" y="48"/>
                  </a:cubicBezTo>
                  <a:cubicBezTo>
                    <a:pt x="116" y="49"/>
                    <a:pt x="115" y="48"/>
                    <a:pt x="115" y="49"/>
                  </a:cubicBezTo>
                  <a:cubicBezTo>
                    <a:pt x="115" y="49"/>
                    <a:pt x="116" y="49"/>
                    <a:pt x="116" y="49"/>
                  </a:cubicBezTo>
                  <a:cubicBezTo>
                    <a:pt x="117" y="49"/>
                    <a:pt x="118" y="49"/>
                    <a:pt x="119" y="49"/>
                  </a:cubicBezTo>
                  <a:cubicBezTo>
                    <a:pt x="119" y="49"/>
                    <a:pt x="120" y="49"/>
                    <a:pt x="121" y="49"/>
                  </a:cubicBezTo>
                  <a:cubicBezTo>
                    <a:pt x="122" y="49"/>
                    <a:pt x="124" y="49"/>
                    <a:pt x="125" y="49"/>
                  </a:cubicBezTo>
                  <a:cubicBezTo>
                    <a:pt x="126" y="49"/>
                    <a:pt x="127" y="49"/>
                    <a:pt x="128" y="49"/>
                  </a:cubicBezTo>
                  <a:cubicBezTo>
                    <a:pt x="129" y="49"/>
                    <a:pt x="129" y="49"/>
                    <a:pt x="130" y="49"/>
                  </a:cubicBezTo>
                  <a:cubicBezTo>
                    <a:pt x="130" y="49"/>
                    <a:pt x="131" y="49"/>
                    <a:pt x="131" y="49"/>
                  </a:cubicBezTo>
                  <a:cubicBezTo>
                    <a:pt x="131" y="48"/>
                    <a:pt x="131" y="49"/>
                    <a:pt x="132" y="49"/>
                  </a:cubicBezTo>
                  <a:cubicBezTo>
                    <a:pt x="133" y="49"/>
                    <a:pt x="135" y="49"/>
                    <a:pt x="136" y="49"/>
                  </a:cubicBezTo>
                  <a:cubicBezTo>
                    <a:pt x="136" y="49"/>
                    <a:pt x="136" y="49"/>
                    <a:pt x="136" y="48"/>
                  </a:cubicBezTo>
                  <a:cubicBezTo>
                    <a:pt x="136" y="48"/>
                    <a:pt x="136" y="48"/>
                    <a:pt x="136" y="48"/>
                  </a:cubicBezTo>
                  <a:cubicBezTo>
                    <a:pt x="135" y="48"/>
                    <a:pt x="134" y="48"/>
                    <a:pt x="133" y="48"/>
                  </a:cubicBezTo>
                  <a:cubicBezTo>
                    <a:pt x="133" y="48"/>
                    <a:pt x="133" y="48"/>
                    <a:pt x="133" y="48"/>
                  </a:cubicBezTo>
                  <a:cubicBezTo>
                    <a:pt x="131" y="47"/>
                    <a:pt x="130" y="47"/>
                    <a:pt x="128" y="47"/>
                  </a:cubicBezTo>
                  <a:cubicBezTo>
                    <a:pt x="128" y="47"/>
                    <a:pt x="127" y="47"/>
                    <a:pt x="126" y="47"/>
                  </a:cubicBezTo>
                  <a:cubicBezTo>
                    <a:pt x="126" y="47"/>
                    <a:pt x="126" y="47"/>
                    <a:pt x="125" y="46"/>
                  </a:cubicBezTo>
                  <a:cubicBezTo>
                    <a:pt x="124" y="46"/>
                    <a:pt x="124" y="46"/>
                    <a:pt x="123" y="46"/>
                  </a:cubicBezTo>
                  <a:cubicBezTo>
                    <a:pt x="122" y="46"/>
                    <a:pt x="121" y="47"/>
                    <a:pt x="120" y="46"/>
                  </a:cubicBezTo>
                  <a:cubicBezTo>
                    <a:pt x="120" y="46"/>
                    <a:pt x="120" y="46"/>
                    <a:pt x="120" y="46"/>
                  </a:cubicBezTo>
                  <a:cubicBezTo>
                    <a:pt x="120" y="46"/>
                    <a:pt x="120" y="46"/>
                    <a:pt x="120" y="46"/>
                  </a:cubicBezTo>
                  <a:cubicBezTo>
                    <a:pt x="121" y="46"/>
                    <a:pt x="121" y="46"/>
                    <a:pt x="122" y="46"/>
                  </a:cubicBezTo>
                  <a:cubicBezTo>
                    <a:pt x="122" y="46"/>
                    <a:pt x="122" y="46"/>
                    <a:pt x="122" y="46"/>
                  </a:cubicBezTo>
                  <a:cubicBezTo>
                    <a:pt x="122" y="45"/>
                    <a:pt x="122" y="46"/>
                    <a:pt x="122" y="46"/>
                  </a:cubicBezTo>
                  <a:cubicBezTo>
                    <a:pt x="122" y="46"/>
                    <a:pt x="121" y="46"/>
                    <a:pt x="121" y="46"/>
                  </a:cubicBezTo>
                  <a:cubicBezTo>
                    <a:pt x="121" y="46"/>
                    <a:pt x="121" y="45"/>
                    <a:pt x="121" y="46"/>
                  </a:cubicBezTo>
                  <a:cubicBezTo>
                    <a:pt x="120" y="46"/>
                    <a:pt x="119" y="46"/>
                    <a:pt x="118" y="46"/>
                  </a:cubicBezTo>
                  <a:cubicBezTo>
                    <a:pt x="118" y="46"/>
                    <a:pt x="117" y="46"/>
                    <a:pt x="116" y="46"/>
                  </a:cubicBezTo>
                  <a:cubicBezTo>
                    <a:pt x="116" y="46"/>
                    <a:pt x="116" y="46"/>
                    <a:pt x="116" y="46"/>
                  </a:cubicBezTo>
                  <a:cubicBezTo>
                    <a:pt x="115" y="46"/>
                    <a:pt x="115" y="46"/>
                    <a:pt x="114" y="46"/>
                  </a:cubicBezTo>
                  <a:cubicBezTo>
                    <a:pt x="114" y="46"/>
                    <a:pt x="113" y="46"/>
                    <a:pt x="112" y="46"/>
                  </a:cubicBezTo>
                  <a:cubicBezTo>
                    <a:pt x="112" y="45"/>
                    <a:pt x="111" y="45"/>
                    <a:pt x="110" y="45"/>
                  </a:cubicBezTo>
                  <a:cubicBezTo>
                    <a:pt x="109" y="45"/>
                    <a:pt x="108" y="45"/>
                    <a:pt x="107" y="45"/>
                  </a:cubicBezTo>
                  <a:cubicBezTo>
                    <a:pt x="105" y="45"/>
                    <a:pt x="104" y="45"/>
                    <a:pt x="103" y="45"/>
                  </a:cubicBezTo>
                  <a:cubicBezTo>
                    <a:pt x="102" y="45"/>
                    <a:pt x="101" y="46"/>
                    <a:pt x="100" y="45"/>
                  </a:cubicBezTo>
                  <a:cubicBezTo>
                    <a:pt x="100" y="45"/>
                    <a:pt x="100" y="45"/>
                    <a:pt x="100" y="45"/>
                  </a:cubicBezTo>
                  <a:cubicBezTo>
                    <a:pt x="99" y="46"/>
                    <a:pt x="99" y="46"/>
                    <a:pt x="98" y="46"/>
                  </a:cubicBezTo>
                  <a:cubicBezTo>
                    <a:pt x="97" y="45"/>
                    <a:pt x="96" y="45"/>
                    <a:pt x="96" y="45"/>
                  </a:cubicBezTo>
                  <a:cubicBezTo>
                    <a:pt x="94" y="45"/>
                    <a:pt x="92" y="45"/>
                    <a:pt x="90" y="45"/>
                  </a:cubicBezTo>
                  <a:cubicBezTo>
                    <a:pt x="89" y="45"/>
                    <a:pt x="89" y="45"/>
                    <a:pt x="88" y="46"/>
                  </a:cubicBezTo>
                  <a:cubicBezTo>
                    <a:pt x="88" y="46"/>
                    <a:pt x="87" y="46"/>
                    <a:pt x="87" y="46"/>
                  </a:cubicBezTo>
                  <a:cubicBezTo>
                    <a:pt x="85" y="46"/>
                    <a:pt x="84" y="46"/>
                    <a:pt x="82" y="46"/>
                  </a:cubicBezTo>
                  <a:cubicBezTo>
                    <a:pt x="82" y="46"/>
                    <a:pt x="81" y="46"/>
                    <a:pt x="80" y="46"/>
                  </a:cubicBezTo>
                  <a:cubicBezTo>
                    <a:pt x="80" y="46"/>
                    <a:pt x="79" y="46"/>
                    <a:pt x="79" y="46"/>
                  </a:cubicBezTo>
                  <a:cubicBezTo>
                    <a:pt x="78" y="46"/>
                    <a:pt x="77" y="46"/>
                    <a:pt x="76" y="46"/>
                  </a:cubicBezTo>
                  <a:cubicBezTo>
                    <a:pt x="75" y="46"/>
                    <a:pt x="74" y="46"/>
                    <a:pt x="74" y="47"/>
                  </a:cubicBezTo>
                  <a:cubicBezTo>
                    <a:pt x="74" y="47"/>
                    <a:pt x="74" y="47"/>
                    <a:pt x="74" y="47"/>
                  </a:cubicBezTo>
                  <a:cubicBezTo>
                    <a:pt x="73" y="47"/>
                    <a:pt x="72" y="47"/>
                    <a:pt x="72" y="47"/>
                  </a:cubicBezTo>
                  <a:cubicBezTo>
                    <a:pt x="72" y="47"/>
                    <a:pt x="71" y="47"/>
                    <a:pt x="71" y="47"/>
                  </a:cubicBezTo>
                  <a:cubicBezTo>
                    <a:pt x="71" y="47"/>
                    <a:pt x="70" y="47"/>
                    <a:pt x="70" y="48"/>
                  </a:cubicBezTo>
                  <a:cubicBezTo>
                    <a:pt x="70" y="48"/>
                    <a:pt x="70" y="48"/>
                    <a:pt x="70" y="48"/>
                  </a:cubicBezTo>
                  <a:cubicBezTo>
                    <a:pt x="69" y="48"/>
                    <a:pt x="69" y="48"/>
                    <a:pt x="68" y="48"/>
                  </a:cubicBezTo>
                  <a:cubicBezTo>
                    <a:pt x="68" y="48"/>
                    <a:pt x="68" y="49"/>
                    <a:pt x="68" y="49"/>
                  </a:cubicBezTo>
                  <a:cubicBezTo>
                    <a:pt x="68" y="49"/>
                    <a:pt x="68" y="49"/>
                    <a:pt x="68" y="49"/>
                  </a:cubicBezTo>
                  <a:cubicBezTo>
                    <a:pt x="70" y="49"/>
                    <a:pt x="71" y="49"/>
                    <a:pt x="73" y="49"/>
                  </a:cubicBezTo>
                  <a:cubicBezTo>
                    <a:pt x="73" y="49"/>
                    <a:pt x="74" y="49"/>
                    <a:pt x="74" y="49"/>
                  </a:cubicBezTo>
                  <a:cubicBezTo>
                    <a:pt x="75" y="49"/>
                    <a:pt x="76" y="48"/>
                    <a:pt x="77" y="49"/>
                  </a:cubicBezTo>
                  <a:cubicBezTo>
                    <a:pt x="77" y="49"/>
                    <a:pt x="77" y="49"/>
                    <a:pt x="77" y="49"/>
                  </a:cubicBezTo>
                  <a:cubicBezTo>
                    <a:pt x="78" y="49"/>
                    <a:pt x="79" y="49"/>
                    <a:pt x="80" y="49"/>
                  </a:cubicBezTo>
                  <a:cubicBezTo>
                    <a:pt x="81" y="49"/>
                    <a:pt x="81" y="49"/>
                    <a:pt x="82" y="49"/>
                  </a:cubicBezTo>
                  <a:cubicBezTo>
                    <a:pt x="82" y="48"/>
                    <a:pt x="82" y="48"/>
                    <a:pt x="82" y="48"/>
                  </a:cubicBezTo>
                  <a:cubicBezTo>
                    <a:pt x="82" y="48"/>
                    <a:pt x="83" y="48"/>
                    <a:pt x="83" y="48"/>
                  </a:cubicBezTo>
                  <a:cubicBezTo>
                    <a:pt x="83" y="48"/>
                    <a:pt x="84" y="48"/>
                    <a:pt x="84" y="48"/>
                  </a:cubicBezTo>
                  <a:cubicBezTo>
                    <a:pt x="85" y="49"/>
                    <a:pt x="85" y="49"/>
                    <a:pt x="86" y="48"/>
                  </a:cubicBezTo>
                  <a:cubicBezTo>
                    <a:pt x="87" y="48"/>
                    <a:pt x="88" y="48"/>
                    <a:pt x="89" y="48"/>
                  </a:cubicBezTo>
                  <a:cubicBezTo>
                    <a:pt x="89" y="49"/>
                    <a:pt x="90" y="48"/>
                    <a:pt x="90" y="48"/>
                  </a:cubicBezTo>
                  <a:cubicBezTo>
                    <a:pt x="91" y="48"/>
                    <a:pt x="92" y="49"/>
                    <a:pt x="93" y="49"/>
                  </a:cubicBezTo>
                  <a:cubicBezTo>
                    <a:pt x="94" y="48"/>
                    <a:pt x="94" y="48"/>
                    <a:pt x="95" y="48"/>
                  </a:cubicBezTo>
                  <a:cubicBezTo>
                    <a:pt x="95" y="48"/>
                    <a:pt x="95" y="48"/>
                    <a:pt x="95" y="48"/>
                  </a:cubicBezTo>
                  <a:cubicBezTo>
                    <a:pt x="95" y="48"/>
                    <a:pt x="95" y="49"/>
                    <a:pt x="95" y="49"/>
                  </a:cubicBezTo>
                  <a:cubicBezTo>
                    <a:pt x="94" y="49"/>
                    <a:pt x="94" y="49"/>
                    <a:pt x="93" y="49"/>
                  </a:cubicBezTo>
                  <a:cubicBezTo>
                    <a:pt x="93" y="49"/>
                    <a:pt x="93" y="49"/>
                    <a:pt x="93" y="50"/>
                  </a:cubicBezTo>
                  <a:cubicBezTo>
                    <a:pt x="93" y="50"/>
                    <a:pt x="93" y="50"/>
                    <a:pt x="93" y="50"/>
                  </a:cubicBezTo>
                  <a:cubicBezTo>
                    <a:pt x="94" y="50"/>
                    <a:pt x="94" y="50"/>
                    <a:pt x="94" y="50"/>
                  </a:cubicBezTo>
                  <a:cubicBezTo>
                    <a:pt x="96" y="50"/>
                    <a:pt x="97" y="50"/>
                    <a:pt x="99" y="50"/>
                  </a:cubicBezTo>
                  <a:cubicBezTo>
                    <a:pt x="99" y="50"/>
                    <a:pt x="99" y="50"/>
                    <a:pt x="99" y="50"/>
                  </a:cubicBezTo>
                  <a:cubicBezTo>
                    <a:pt x="99" y="51"/>
                    <a:pt x="99" y="50"/>
                    <a:pt x="99" y="50"/>
                  </a:cubicBezTo>
                  <a:cubicBezTo>
                    <a:pt x="97" y="50"/>
                    <a:pt x="95" y="51"/>
                    <a:pt x="93" y="51"/>
                  </a:cubicBezTo>
                  <a:cubicBezTo>
                    <a:pt x="92" y="51"/>
                    <a:pt x="91" y="51"/>
                    <a:pt x="89" y="51"/>
                  </a:cubicBezTo>
                  <a:cubicBezTo>
                    <a:pt x="89" y="51"/>
                    <a:pt x="88" y="51"/>
                    <a:pt x="87" y="51"/>
                  </a:cubicBezTo>
                  <a:cubicBezTo>
                    <a:pt x="86" y="52"/>
                    <a:pt x="85" y="52"/>
                    <a:pt x="85" y="52"/>
                  </a:cubicBezTo>
                  <a:cubicBezTo>
                    <a:pt x="83" y="51"/>
                    <a:pt x="82" y="52"/>
                    <a:pt x="80" y="52"/>
                  </a:cubicBezTo>
                  <a:cubicBezTo>
                    <a:pt x="80" y="52"/>
                    <a:pt x="79" y="52"/>
                    <a:pt x="79" y="52"/>
                  </a:cubicBezTo>
                  <a:cubicBezTo>
                    <a:pt x="78" y="52"/>
                    <a:pt x="77" y="52"/>
                    <a:pt x="76" y="52"/>
                  </a:cubicBezTo>
                  <a:cubicBezTo>
                    <a:pt x="76" y="52"/>
                    <a:pt x="76" y="52"/>
                    <a:pt x="76" y="52"/>
                  </a:cubicBezTo>
                  <a:cubicBezTo>
                    <a:pt x="75" y="53"/>
                    <a:pt x="74" y="52"/>
                    <a:pt x="74" y="52"/>
                  </a:cubicBezTo>
                  <a:cubicBezTo>
                    <a:pt x="73" y="52"/>
                    <a:pt x="72" y="52"/>
                    <a:pt x="72" y="52"/>
                  </a:cubicBezTo>
                  <a:cubicBezTo>
                    <a:pt x="72" y="52"/>
                    <a:pt x="71" y="52"/>
                    <a:pt x="71" y="52"/>
                  </a:cubicBezTo>
                  <a:cubicBezTo>
                    <a:pt x="70" y="53"/>
                    <a:pt x="69" y="53"/>
                    <a:pt x="68" y="53"/>
                  </a:cubicBezTo>
                  <a:cubicBezTo>
                    <a:pt x="67" y="53"/>
                    <a:pt x="67" y="53"/>
                    <a:pt x="67" y="53"/>
                  </a:cubicBezTo>
                  <a:cubicBezTo>
                    <a:pt x="67" y="53"/>
                    <a:pt x="67" y="53"/>
                    <a:pt x="68" y="53"/>
                  </a:cubicBezTo>
                  <a:cubicBezTo>
                    <a:pt x="68" y="53"/>
                    <a:pt x="68" y="53"/>
                    <a:pt x="69" y="53"/>
                  </a:cubicBezTo>
                  <a:cubicBezTo>
                    <a:pt x="70" y="53"/>
                    <a:pt x="71" y="53"/>
                    <a:pt x="72" y="53"/>
                  </a:cubicBezTo>
                  <a:cubicBezTo>
                    <a:pt x="72" y="53"/>
                    <a:pt x="72" y="53"/>
                    <a:pt x="73" y="53"/>
                  </a:cubicBezTo>
                  <a:cubicBezTo>
                    <a:pt x="74" y="53"/>
                    <a:pt x="76" y="53"/>
                    <a:pt x="77" y="53"/>
                  </a:cubicBezTo>
                  <a:cubicBezTo>
                    <a:pt x="78" y="53"/>
                    <a:pt x="79" y="53"/>
                    <a:pt x="80" y="53"/>
                  </a:cubicBezTo>
                  <a:cubicBezTo>
                    <a:pt x="80" y="53"/>
                    <a:pt x="80" y="53"/>
                    <a:pt x="80" y="53"/>
                  </a:cubicBezTo>
                  <a:cubicBezTo>
                    <a:pt x="80" y="53"/>
                    <a:pt x="81" y="52"/>
                    <a:pt x="81" y="53"/>
                  </a:cubicBezTo>
                  <a:cubicBezTo>
                    <a:pt x="81" y="53"/>
                    <a:pt x="80" y="53"/>
                    <a:pt x="80" y="53"/>
                  </a:cubicBezTo>
                  <a:cubicBezTo>
                    <a:pt x="80" y="53"/>
                    <a:pt x="79" y="53"/>
                    <a:pt x="79" y="53"/>
                  </a:cubicBezTo>
                  <a:cubicBezTo>
                    <a:pt x="79" y="53"/>
                    <a:pt x="79" y="54"/>
                    <a:pt x="79" y="54"/>
                  </a:cubicBezTo>
                  <a:cubicBezTo>
                    <a:pt x="78" y="54"/>
                    <a:pt x="77" y="54"/>
                    <a:pt x="76" y="54"/>
                  </a:cubicBezTo>
                  <a:cubicBezTo>
                    <a:pt x="75" y="54"/>
                    <a:pt x="74" y="55"/>
                    <a:pt x="73" y="55"/>
                  </a:cubicBezTo>
                  <a:cubicBezTo>
                    <a:pt x="72" y="55"/>
                    <a:pt x="71" y="55"/>
                    <a:pt x="71" y="55"/>
                  </a:cubicBezTo>
                  <a:cubicBezTo>
                    <a:pt x="70" y="54"/>
                    <a:pt x="69" y="55"/>
                    <a:pt x="68" y="55"/>
                  </a:cubicBezTo>
                  <a:cubicBezTo>
                    <a:pt x="66" y="55"/>
                    <a:pt x="65" y="56"/>
                    <a:pt x="63" y="55"/>
                  </a:cubicBezTo>
                  <a:cubicBezTo>
                    <a:pt x="63" y="55"/>
                    <a:pt x="62" y="56"/>
                    <a:pt x="61" y="56"/>
                  </a:cubicBezTo>
                  <a:cubicBezTo>
                    <a:pt x="60" y="56"/>
                    <a:pt x="59" y="56"/>
                    <a:pt x="59" y="57"/>
                  </a:cubicBezTo>
                  <a:cubicBezTo>
                    <a:pt x="59" y="57"/>
                    <a:pt x="59" y="57"/>
                    <a:pt x="59" y="57"/>
                  </a:cubicBezTo>
                  <a:cubicBezTo>
                    <a:pt x="56" y="57"/>
                    <a:pt x="54" y="58"/>
                    <a:pt x="52" y="58"/>
                  </a:cubicBezTo>
                  <a:cubicBezTo>
                    <a:pt x="50" y="58"/>
                    <a:pt x="49" y="58"/>
                    <a:pt x="47" y="59"/>
                  </a:cubicBezTo>
                  <a:cubicBezTo>
                    <a:pt x="46" y="59"/>
                    <a:pt x="45" y="59"/>
                    <a:pt x="44" y="58"/>
                  </a:cubicBezTo>
                  <a:cubicBezTo>
                    <a:pt x="44" y="58"/>
                    <a:pt x="43" y="58"/>
                    <a:pt x="43" y="58"/>
                  </a:cubicBezTo>
                  <a:cubicBezTo>
                    <a:pt x="42" y="58"/>
                    <a:pt x="42" y="58"/>
                    <a:pt x="42" y="58"/>
                  </a:cubicBezTo>
                  <a:cubicBezTo>
                    <a:pt x="42" y="58"/>
                    <a:pt x="43" y="58"/>
                    <a:pt x="43" y="58"/>
                  </a:cubicBezTo>
                  <a:cubicBezTo>
                    <a:pt x="43" y="58"/>
                    <a:pt x="43" y="58"/>
                    <a:pt x="43" y="59"/>
                  </a:cubicBezTo>
                  <a:cubicBezTo>
                    <a:pt x="43" y="59"/>
                    <a:pt x="43" y="59"/>
                    <a:pt x="43" y="59"/>
                  </a:cubicBezTo>
                  <a:cubicBezTo>
                    <a:pt x="42" y="59"/>
                    <a:pt x="42" y="59"/>
                    <a:pt x="42" y="60"/>
                  </a:cubicBezTo>
                  <a:cubicBezTo>
                    <a:pt x="42" y="60"/>
                    <a:pt x="41" y="60"/>
                    <a:pt x="41" y="60"/>
                  </a:cubicBezTo>
                  <a:cubicBezTo>
                    <a:pt x="40" y="60"/>
                    <a:pt x="39" y="60"/>
                    <a:pt x="38" y="60"/>
                  </a:cubicBezTo>
                  <a:cubicBezTo>
                    <a:pt x="37" y="60"/>
                    <a:pt x="36" y="60"/>
                    <a:pt x="35" y="60"/>
                  </a:cubicBezTo>
                  <a:cubicBezTo>
                    <a:pt x="35" y="60"/>
                    <a:pt x="35" y="60"/>
                    <a:pt x="35" y="60"/>
                  </a:cubicBezTo>
                  <a:cubicBezTo>
                    <a:pt x="35" y="61"/>
                    <a:pt x="34" y="61"/>
                    <a:pt x="34" y="61"/>
                  </a:cubicBezTo>
                  <a:cubicBezTo>
                    <a:pt x="33" y="61"/>
                    <a:pt x="32" y="62"/>
                    <a:pt x="31" y="62"/>
                  </a:cubicBezTo>
                  <a:cubicBezTo>
                    <a:pt x="30" y="62"/>
                    <a:pt x="30" y="62"/>
                    <a:pt x="29" y="62"/>
                  </a:cubicBezTo>
                  <a:cubicBezTo>
                    <a:pt x="29" y="62"/>
                    <a:pt x="29" y="62"/>
                    <a:pt x="28" y="63"/>
                  </a:cubicBezTo>
                  <a:cubicBezTo>
                    <a:pt x="28" y="63"/>
                    <a:pt x="28" y="63"/>
                    <a:pt x="28" y="63"/>
                  </a:cubicBezTo>
                  <a:cubicBezTo>
                    <a:pt x="27" y="63"/>
                    <a:pt x="27" y="63"/>
                    <a:pt x="26" y="63"/>
                  </a:cubicBezTo>
                  <a:cubicBezTo>
                    <a:pt x="26" y="64"/>
                    <a:pt x="25" y="64"/>
                    <a:pt x="24" y="64"/>
                  </a:cubicBezTo>
                  <a:cubicBezTo>
                    <a:pt x="23" y="64"/>
                    <a:pt x="23" y="65"/>
                    <a:pt x="22" y="65"/>
                  </a:cubicBezTo>
                  <a:cubicBezTo>
                    <a:pt x="21" y="65"/>
                    <a:pt x="21" y="65"/>
                    <a:pt x="21" y="64"/>
                  </a:cubicBezTo>
                  <a:cubicBezTo>
                    <a:pt x="21" y="63"/>
                    <a:pt x="21" y="63"/>
                    <a:pt x="20" y="63"/>
                  </a:cubicBezTo>
                  <a:cubicBezTo>
                    <a:pt x="20" y="63"/>
                    <a:pt x="20" y="63"/>
                    <a:pt x="20" y="63"/>
                  </a:cubicBezTo>
                  <a:cubicBezTo>
                    <a:pt x="20" y="63"/>
                    <a:pt x="20" y="63"/>
                    <a:pt x="20" y="63"/>
                  </a:cubicBezTo>
                  <a:cubicBezTo>
                    <a:pt x="20" y="63"/>
                    <a:pt x="21" y="62"/>
                    <a:pt x="21" y="63"/>
                  </a:cubicBezTo>
                  <a:cubicBezTo>
                    <a:pt x="21" y="63"/>
                    <a:pt x="22" y="62"/>
                    <a:pt x="22" y="62"/>
                  </a:cubicBezTo>
                  <a:cubicBezTo>
                    <a:pt x="23" y="62"/>
                    <a:pt x="24" y="61"/>
                    <a:pt x="25" y="62"/>
                  </a:cubicBezTo>
                  <a:cubicBezTo>
                    <a:pt x="25" y="62"/>
                    <a:pt x="26" y="61"/>
                    <a:pt x="26" y="61"/>
                  </a:cubicBezTo>
                  <a:cubicBezTo>
                    <a:pt x="27" y="61"/>
                    <a:pt x="27" y="61"/>
                    <a:pt x="28" y="61"/>
                  </a:cubicBezTo>
                  <a:cubicBezTo>
                    <a:pt x="28" y="61"/>
                    <a:pt x="28" y="61"/>
                    <a:pt x="28" y="61"/>
                  </a:cubicBezTo>
                  <a:cubicBezTo>
                    <a:pt x="29" y="60"/>
                    <a:pt x="29" y="61"/>
                    <a:pt x="30" y="61"/>
                  </a:cubicBezTo>
                  <a:cubicBezTo>
                    <a:pt x="30" y="61"/>
                    <a:pt x="30" y="61"/>
                    <a:pt x="31" y="61"/>
                  </a:cubicBezTo>
                  <a:cubicBezTo>
                    <a:pt x="31" y="61"/>
                    <a:pt x="32" y="61"/>
                    <a:pt x="33" y="61"/>
                  </a:cubicBezTo>
                  <a:cubicBezTo>
                    <a:pt x="33" y="61"/>
                    <a:pt x="34" y="60"/>
                    <a:pt x="34" y="61"/>
                  </a:cubicBezTo>
                  <a:cubicBezTo>
                    <a:pt x="34" y="61"/>
                    <a:pt x="34" y="60"/>
                    <a:pt x="34" y="60"/>
                  </a:cubicBezTo>
                  <a:cubicBezTo>
                    <a:pt x="34" y="60"/>
                    <a:pt x="34" y="60"/>
                    <a:pt x="34" y="60"/>
                  </a:cubicBezTo>
                  <a:cubicBezTo>
                    <a:pt x="34" y="60"/>
                    <a:pt x="33" y="60"/>
                    <a:pt x="33" y="60"/>
                  </a:cubicBezTo>
                  <a:cubicBezTo>
                    <a:pt x="33" y="60"/>
                    <a:pt x="33" y="60"/>
                    <a:pt x="33" y="60"/>
                  </a:cubicBezTo>
                  <a:cubicBezTo>
                    <a:pt x="33" y="60"/>
                    <a:pt x="33" y="60"/>
                    <a:pt x="33" y="60"/>
                  </a:cubicBezTo>
                  <a:cubicBezTo>
                    <a:pt x="34" y="59"/>
                    <a:pt x="34" y="59"/>
                    <a:pt x="35" y="59"/>
                  </a:cubicBezTo>
                  <a:cubicBezTo>
                    <a:pt x="36" y="59"/>
                    <a:pt x="37" y="59"/>
                    <a:pt x="37" y="59"/>
                  </a:cubicBezTo>
                  <a:cubicBezTo>
                    <a:pt x="37" y="59"/>
                    <a:pt x="38" y="59"/>
                    <a:pt x="38" y="59"/>
                  </a:cubicBezTo>
                  <a:cubicBezTo>
                    <a:pt x="38" y="59"/>
                    <a:pt x="38" y="59"/>
                    <a:pt x="38" y="59"/>
                  </a:cubicBezTo>
                  <a:cubicBezTo>
                    <a:pt x="38" y="59"/>
                    <a:pt x="38" y="59"/>
                    <a:pt x="38" y="59"/>
                  </a:cubicBezTo>
                  <a:cubicBezTo>
                    <a:pt x="37" y="59"/>
                    <a:pt x="37" y="59"/>
                    <a:pt x="37" y="59"/>
                  </a:cubicBezTo>
                  <a:cubicBezTo>
                    <a:pt x="36" y="59"/>
                    <a:pt x="36" y="59"/>
                    <a:pt x="36" y="58"/>
                  </a:cubicBezTo>
                  <a:cubicBezTo>
                    <a:pt x="36" y="58"/>
                    <a:pt x="36" y="58"/>
                    <a:pt x="37" y="58"/>
                  </a:cubicBezTo>
                  <a:cubicBezTo>
                    <a:pt x="37" y="58"/>
                    <a:pt x="38" y="58"/>
                    <a:pt x="38" y="57"/>
                  </a:cubicBezTo>
                  <a:cubicBezTo>
                    <a:pt x="38" y="57"/>
                    <a:pt x="38" y="57"/>
                    <a:pt x="38" y="57"/>
                  </a:cubicBezTo>
                  <a:cubicBezTo>
                    <a:pt x="38" y="57"/>
                    <a:pt x="38" y="57"/>
                    <a:pt x="38" y="57"/>
                  </a:cubicBezTo>
                  <a:cubicBezTo>
                    <a:pt x="38" y="57"/>
                    <a:pt x="37" y="57"/>
                    <a:pt x="37" y="57"/>
                  </a:cubicBezTo>
                  <a:cubicBezTo>
                    <a:pt x="35" y="57"/>
                    <a:pt x="34" y="57"/>
                    <a:pt x="33" y="58"/>
                  </a:cubicBezTo>
                  <a:cubicBezTo>
                    <a:pt x="33" y="58"/>
                    <a:pt x="33" y="58"/>
                    <a:pt x="33" y="58"/>
                  </a:cubicBezTo>
                  <a:cubicBezTo>
                    <a:pt x="32" y="57"/>
                    <a:pt x="31" y="57"/>
                    <a:pt x="31" y="57"/>
                  </a:cubicBezTo>
                  <a:cubicBezTo>
                    <a:pt x="30" y="57"/>
                    <a:pt x="30" y="57"/>
                    <a:pt x="30" y="58"/>
                  </a:cubicBezTo>
                  <a:cubicBezTo>
                    <a:pt x="30" y="59"/>
                    <a:pt x="29" y="59"/>
                    <a:pt x="28" y="59"/>
                  </a:cubicBezTo>
                  <a:cubicBezTo>
                    <a:pt x="28" y="59"/>
                    <a:pt x="27" y="60"/>
                    <a:pt x="26" y="60"/>
                  </a:cubicBezTo>
                  <a:cubicBezTo>
                    <a:pt x="25" y="60"/>
                    <a:pt x="24" y="60"/>
                    <a:pt x="23" y="61"/>
                  </a:cubicBezTo>
                  <a:cubicBezTo>
                    <a:pt x="23" y="62"/>
                    <a:pt x="22" y="61"/>
                    <a:pt x="22" y="62"/>
                  </a:cubicBezTo>
                  <a:cubicBezTo>
                    <a:pt x="21" y="62"/>
                    <a:pt x="21" y="62"/>
                    <a:pt x="21" y="62"/>
                  </a:cubicBezTo>
                  <a:cubicBezTo>
                    <a:pt x="20" y="62"/>
                    <a:pt x="20" y="62"/>
                    <a:pt x="20" y="62"/>
                  </a:cubicBezTo>
                  <a:cubicBezTo>
                    <a:pt x="20" y="61"/>
                    <a:pt x="20" y="61"/>
                    <a:pt x="20" y="60"/>
                  </a:cubicBezTo>
                  <a:cubicBezTo>
                    <a:pt x="20" y="60"/>
                    <a:pt x="20" y="59"/>
                    <a:pt x="21" y="60"/>
                  </a:cubicBezTo>
                  <a:cubicBezTo>
                    <a:pt x="22" y="60"/>
                    <a:pt x="23" y="59"/>
                    <a:pt x="24" y="59"/>
                  </a:cubicBezTo>
                  <a:cubicBezTo>
                    <a:pt x="24" y="59"/>
                    <a:pt x="25" y="59"/>
                    <a:pt x="25" y="59"/>
                  </a:cubicBezTo>
                  <a:cubicBezTo>
                    <a:pt x="25" y="59"/>
                    <a:pt x="25" y="59"/>
                    <a:pt x="26" y="59"/>
                  </a:cubicBezTo>
                  <a:cubicBezTo>
                    <a:pt x="26" y="59"/>
                    <a:pt x="26" y="58"/>
                    <a:pt x="26" y="58"/>
                  </a:cubicBezTo>
                  <a:cubicBezTo>
                    <a:pt x="26" y="58"/>
                    <a:pt x="26" y="58"/>
                    <a:pt x="25" y="58"/>
                  </a:cubicBezTo>
                  <a:cubicBezTo>
                    <a:pt x="25" y="58"/>
                    <a:pt x="24" y="58"/>
                    <a:pt x="24" y="58"/>
                  </a:cubicBezTo>
                  <a:cubicBezTo>
                    <a:pt x="24" y="58"/>
                    <a:pt x="24" y="58"/>
                    <a:pt x="23" y="58"/>
                  </a:cubicBezTo>
                  <a:cubicBezTo>
                    <a:pt x="23" y="58"/>
                    <a:pt x="21" y="58"/>
                    <a:pt x="21" y="58"/>
                  </a:cubicBezTo>
                  <a:cubicBezTo>
                    <a:pt x="20" y="58"/>
                    <a:pt x="20" y="58"/>
                    <a:pt x="19" y="58"/>
                  </a:cubicBezTo>
                  <a:cubicBezTo>
                    <a:pt x="19" y="58"/>
                    <a:pt x="19" y="58"/>
                    <a:pt x="19" y="59"/>
                  </a:cubicBezTo>
                  <a:cubicBezTo>
                    <a:pt x="19" y="59"/>
                    <a:pt x="18" y="59"/>
                    <a:pt x="18" y="59"/>
                  </a:cubicBezTo>
                  <a:cubicBezTo>
                    <a:pt x="17" y="59"/>
                    <a:pt x="17" y="59"/>
                    <a:pt x="17" y="59"/>
                  </a:cubicBezTo>
                  <a:cubicBezTo>
                    <a:pt x="16" y="59"/>
                    <a:pt x="16" y="59"/>
                    <a:pt x="16" y="58"/>
                  </a:cubicBezTo>
                  <a:cubicBezTo>
                    <a:pt x="16" y="58"/>
                    <a:pt x="16" y="57"/>
                    <a:pt x="16" y="57"/>
                  </a:cubicBezTo>
                  <a:cubicBezTo>
                    <a:pt x="16" y="56"/>
                    <a:pt x="16" y="55"/>
                    <a:pt x="17" y="55"/>
                  </a:cubicBezTo>
                  <a:cubicBezTo>
                    <a:pt x="17" y="55"/>
                    <a:pt x="17" y="55"/>
                    <a:pt x="17" y="55"/>
                  </a:cubicBezTo>
                  <a:cubicBezTo>
                    <a:pt x="18" y="55"/>
                    <a:pt x="18" y="55"/>
                    <a:pt x="18" y="55"/>
                  </a:cubicBezTo>
                  <a:cubicBezTo>
                    <a:pt x="18" y="55"/>
                    <a:pt x="17" y="55"/>
                    <a:pt x="17" y="55"/>
                  </a:cubicBezTo>
                  <a:cubicBezTo>
                    <a:pt x="17" y="55"/>
                    <a:pt x="17" y="55"/>
                    <a:pt x="16" y="54"/>
                  </a:cubicBezTo>
                  <a:cubicBezTo>
                    <a:pt x="16" y="54"/>
                    <a:pt x="16" y="54"/>
                    <a:pt x="16" y="54"/>
                  </a:cubicBezTo>
                  <a:cubicBezTo>
                    <a:pt x="16" y="54"/>
                    <a:pt x="15" y="54"/>
                    <a:pt x="16" y="53"/>
                  </a:cubicBezTo>
                  <a:cubicBezTo>
                    <a:pt x="16" y="52"/>
                    <a:pt x="16" y="52"/>
                    <a:pt x="15" y="51"/>
                  </a:cubicBezTo>
                  <a:cubicBezTo>
                    <a:pt x="14" y="51"/>
                    <a:pt x="13" y="51"/>
                    <a:pt x="12" y="50"/>
                  </a:cubicBezTo>
                  <a:cubicBezTo>
                    <a:pt x="11" y="49"/>
                    <a:pt x="10" y="49"/>
                    <a:pt x="9" y="49"/>
                  </a:cubicBezTo>
                  <a:cubicBezTo>
                    <a:pt x="9" y="49"/>
                    <a:pt x="8" y="49"/>
                    <a:pt x="8" y="49"/>
                  </a:cubicBezTo>
                  <a:cubicBezTo>
                    <a:pt x="8" y="49"/>
                    <a:pt x="8" y="49"/>
                    <a:pt x="8" y="49"/>
                  </a:cubicBezTo>
                  <a:cubicBezTo>
                    <a:pt x="8" y="49"/>
                    <a:pt x="8" y="49"/>
                    <a:pt x="8" y="49"/>
                  </a:cubicBezTo>
                  <a:cubicBezTo>
                    <a:pt x="9" y="49"/>
                    <a:pt x="10" y="49"/>
                    <a:pt x="12" y="48"/>
                  </a:cubicBezTo>
                  <a:cubicBezTo>
                    <a:pt x="13" y="48"/>
                    <a:pt x="14" y="47"/>
                    <a:pt x="15" y="47"/>
                  </a:cubicBezTo>
                  <a:cubicBezTo>
                    <a:pt x="15" y="47"/>
                    <a:pt x="15" y="47"/>
                    <a:pt x="15" y="47"/>
                  </a:cubicBezTo>
                  <a:cubicBezTo>
                    <a:pt x="16" y="46"/>
                    <a:pt x="17" y="46"/>
                    <a:pt x="18" y="46"/>
                  </a:cubicBezTo>
                  <a:cubicBezTo>
                    <a:pt x="18" y="46"/>
                    <a:pt x="19" y="46"/>
                    <a:pt x="19" y="46"/>
                  </a:cubicBezTo>
                  <a:cubicBezTo>
                    <a:pt x="19" y="45"/>
                    <a:pt x="20" y="45"/>
                    <a:pt x="21" y="45"/>
                  </a:cubicBezTo>
                  <a:cubicBezTo>
                    <a:pt x="21" y="45"/>
                    <a:pt x="21" y="45"/>
                    <a:pt x="22" y="45"/>
                  </a:cubicBezTo>
                  <a:cubicBezTo>
                    <a:pt x="22" y="45"/>
                    <a:pt x="22" y="45"/>
                    <a:pt x="22" y="45"/>
                  </a:cubicBezTo>
                  <a:cubicBezTo>
                    <a:pt x="23" y="44"/>
                    <a:pt x="22" y="44"/>
                    <a:pt x="22" y="44"/>
                  </a:cubicBezTo>
                  <a:cubicBezTo>
                    <a:pt x="22" y="44"/>
                    <a:pt x="23" y="44"/>
                    <a:pt x="23" y="44"/>
                  </a:cubicBezTo>
                  <a:cubicBezTo>
                    <a:pt x="24" y="43"/>
                    <a:pt x="24" y="43"/>
                    <a:pt x="24" y="43"/>
                  </a:cubicBezTo>
                  <a:cubicBezTo>
                    <a:pt x="24" y="43"/>
                    <a:pt x="24" y="43"/>
                    <a:pt x="23" y="43"/>
                  </a:cubicBezTo>
                  <a:cubicBezTo>
                    <a:pt x="23" y="43"/>
                    <a:pt x="23" y="43"/>
                    <a:pt x="23" y="42"/>
                  </a:cubicBezTo>
                  <a:cubicBezTo>
                    <a:pt x="24" y="42"/>
                    <a:pt x="23" y="41"/>
                    <a:pt x="24" y="41"/>
                  </a:cubicBezTo>
                  <a:cubicBezTo>
                    <a:pt x="25" y="41"/>
                    <a:pt x="25" y="41"/>
                    <a:pt x="24" y="40"/>
                  </a:cubicBezTo>
                  <a:cubicBezTo>
                    <a:pt x="24" y="40"/>
                    <a:pt x="24" y="39"/>
                    <a:pt x="25" y="39"/>
                  </a:cubicBezTo>
                  <a:cubicBezTo>
                    <a:pt x="25" y="39"/>
                    <a:pt x="26" y="39"/>
                    <a:pt x="26" y="39"/>
                  </a:cubicBezTo>
                  <a:cubicBezTo>
                    <a:pt x="27" y="40"/>
                    <a:pt x="28" y="41"/>
                    <a:pt x="29" y="40"/>
                  </a:cubicBezTo>
                  <a:cubicBezTo>
                    <a:pt x="29" y="40"/>
                    <a:pt x="30" y="40"/>
                    <a:pt x="30" y="41"/>
                  </a:cubicBezTo>
                  <a:cubicBezTo>
                    <a:pt x="30" y="41"/>
                    <a:pt x="30" y="41"/>
                    <a:pt x="30" y="41"/>
                  </a:cubicBezTo>
                  <a:cubicBezTo>
                    <a:pt x="32" y="41"/>
                    <a:pt x="33" y="41"/>
                    <a:pt x="34" y="40"/>
                  </a:cubicBezTo>
                  <a:cubicBezTo>
                    <a:pt x="34" y="40"/>
                    <a:pt x="35" y="41"/>
                    <a:pt x="35" y="41"/>
                  </a:cubicBezTo>
                  <a:cubicBezTo>
                    <a:pt x="36" y="40"/>
                    <a:pt x="37" y="41"/>
                    <a:pt x="37" y="41"/>
                  </a:cubicBezTo>
                  <a:cubicBezTo>
                    <a:pt x="38" y="41"/>
                    <a:pt x="39" y="41"/>
                    <a:pt x="40" y="41"/>
                  </a:cubicBezTo>
                  <a:cubicBezTo>
                    <a:pt x="41" y="40"/>
                    <a:pt x="43" y="40"/>
                    <a:pt x="44" y="40"/>
                  </a:cubicBezTo>
                  <a:cubicBezTo>
                    <a:pt x="44" y="40"/>
                    <a:pt x="44" y="40"/>
                    <a:pt x="45" y="40"/>
                  </a:cubicBezTo>
                  <a:cubicBezTo>
                    <a:pt x="45" y="40"/>
                    <a:pt x="45" y="40"/>
                    <a:pt x="45" y="40"/>
                  </a:cubicBezTo>
                  <a:cubicBezTo>
                    <a:pt x="45" y="39"/>
                    <a:pt x="45" y="39"/>
                    <a:pt x="44" y="39"/>
                  </a:cubicBezTo>
                  <a:cubicBezTo>
                    <a:pt x="44" y="39"/>
                    <a:pt x="43" y="39"/>
                    <a:pt x="42" y="40"/>
                  </a:cubicBezTo>
                  <a:cubicBezTo>
                    <a:pt x="41" y="40"/>
                    <a:pt x="40" y="39"/>
                    <a:pt x="41" y="38"/>
                  </a:cubicBezTo>
                  <a:cubicBezTo>
                    <a:pt x="41" y="38"/>
                    <a:pt x="41" y="38"/>
                    <a:pt x="41" y="38"/>
                  </a:cubicBezTo>
                  <a:cubicBezTo>
                    <a:pt x="42" y="38"/>
                    <a:pt x="42" y="38"/>
                    <a:pt x="43" y="38"/>
                  </a:cubicBezTo>
                  <a:cubicBezTo>
                    <a:pt x="43" y="38"/>
                    <a:pt x="43" y="38"/>
                    <a:pt x="44" y="37"/>
                  </a:cubicBezTo>
                  <a:cubicBezTo>
                    <a:pt x="45" y="37"/>
                    <a:pt x="45" y="37"/>
                    <a:pt x="46" y="37"/>
                  </a:cubicBezTo>
                  <a:cubicBezTo>
                    <a:pt x="46" y="37"/>
                    <a:pt x="46" y="37"/>
                    <a:pt x="46" y="37"/>
                  </a:cubicBezTo>
                  <a:cubicBezTo>
                    <a:pt x="46" y="37"/>
                    <a:pt x="46" y="37"/>
                    <a:pt x="46" y="37"/>
                  </a:cubicBezTo>
                  <a:cubicBezTo>
                    <a:pt x="46" y="37"/>
                    <a:pt x="46" y="37"/>
                    <a:pt x="46" y="37"/>
                  </a:cubicBezTo>
                  <a:cubicBezTo>
                    <a:pt x="45" y="36"/>
                    <a:pt x="45" y="36"/>
                    <a:pt x="44" y="37"/>
                  </a:cubicBezTo>
                  <a:cubicBezTo>
                    <a:pt x="42" y="37"/>
                    <a:pt x="41" y="37"/>
                    <a:pt x="39" y="37"/>
                  </a:cubicBezTo>
                  <a:cubicBezTo>
                    <a:pt x="38" y="37"/>
                    <a:pt x="36" y="37"/>
                    <a:pt x="35" y="37"/>
                  </a:cubicBezTo>
                  <a:cubicBezTo>
                    <a:pt x="34" y="38"/>
                    <a:pt x="33" y="38"/>
                    <a:pt x="32" y="38"/>
                  </a:cubicBezTo>
                  <a:cubicBezTo>
                    <a:pt x="32" y="38"/>
                    <a:pt x="32" y="38"/>
                    <a:pt x="32" y="38"/>
                  </a:cubicBezTo>
                  <a:cubicBezTo>
                    <a:pt x="32" y="38"/>
                    <a:pt x="32" y="38"/>
                    <a:pt x="32" y="37"/>
                  </a:cubicBezTo>
                  <a:cubicBezTo>
                    <a:pt x="33" y="37"/>
                    <a:pt x="34" y="37"/>
                    <a:pt x="35" y="37"/>
                  </a:cubicBezTo>
                  <a:cubicBezTo>
                    <a:pt x="35" y="37"/>
                    <a:pt x="35" y="37"/>
                    <a:pt x="35" y="37"/>
                  </a:cubicBezTo>
                  <a:cubicBezTo>
                    <a:pt x="35" y="37"/>
                    <a:pt x="35" y="37"/>
                    <a:pt x="35" y="36"/>
                  </a:cubicBezTo>
                  <a:cubicBezTo>
                    <a:pt x="35" y="36"/>
                    <a:pt x="35" y="36"/>
                    <a:pt x="35" y="36"/>
                  </a:cubicBezTo>
                  <a:cubicBezTo>
                    <a:pt x="34" y="37"/>
                    <a:pt x="33" y="37"/>
                    <a:pt x="31" y="37"/>
                  </a:cubicBezTo>
                  <a:cubicBezTo>
                    <a:pt x="31" y="37"/>
                    <a:pt x="31" y="37"/>
                    <a:pt x="31" y="37"/>
                  </a:cubicBezTo>
                  <a:cubicBezTo>
                    <a:pt x="31" y="37"/>
                    <a:pt x="30" y="37"/>
                    <a:pt x="30" y="37"/>
                  </a:cubicBezTo>
                  <a:cubicBezTo>
                    <a:pt x="29" y="36"/>
                    <a:pt x="29" y="37"/>
                    <a:pt x="28" y="37"/>
                  </a:cubicBezTo>
                  <a:cubicBezTo>
                    <a:pt x="28" y="37"/>
                    <a:pt x="28" y="37"/>
                    <a:pt x="27" y="37"/>
                  </a:cubicBezTo>
                  <a:cubicBezTo>
                    <a:pt x="27" y="37"/>
                    <a:pt x="27" y="37"/>
                    <a:pt x="27" y="37"/>
                  </a:cubicBezTo>
                  <a:cubicBezTo>
                    <a:pt x="27" y="37"/>
                    <a:pt x="27" y="37"/>
                    <a:pt x="27" y="37"/>
                  </a:cubicBezTo>
                  <a:cubicBezTo>
                    <a:pt x="28" y="36"/>
                    <a:pt x="29" y="36"/>
                    <a:pt x="29" y="36"/>
                  </a:cubicBezTo>
                  <a:cubicBezTo>
                    <a:pt x="30" y="36"/>
                    <a:pt x="31" y="36"/>
                    <a:pt x="31" y="36"/>
                  </a:cubicBezTo>
                  <a:cubicBezTo>
                    <a:pt x="31" y="36"/>
                    <a:pt x="31" y="36"/>
                    <a:pt x="31" y="36"/>
                  </a:cubicBezTo>
                  <a:cubicBezTo>
                    <a:pt x="32" y="36"/>
                    <a:pt x="33" y="35"/>
                    <a:pt x="33" y="35"/>
                  </a:cubicBezTo>
                  <a:cubicBezTo>
                    <a:pt x="33" y="35"/>
                    <a:pt x="33" y="35"/>
                    <a:pt x="33" y="35"/>
                  </a:cubicBezTo>
                  <a:cubicBezTo>
                    <a:pt x="33" y="35"/>
                    <a:pt x="33" y="35"/>
                    <a:pt x="33" y="36"/>
                  </a:cubicBezTo>
                  <a:cubicBezTo>
                    <a:pt x="33" y="36"/>
                    <a:pt x="33" y="36"/>
                    <a:pt x="34" y="36"/>
                  </a:cubicBezTo>
                  <a:cubicBezTo>
                    <a:pt x="34" y="35"/>
                    <a:pt x="35" y="35"/>
                    <a:pt x="36" y="35"/>
                  </a:cubicBezTo>
                  <a:cubicBezTo>
                    <a:pt x="36" y="35"/>
                    <a:pt x="36" y="35"/>
                    <a:pt x="37" y="35"/>
                  </a:cubicBezTo>
                  <a:cubicBezTo>
                    <a:pt x="38" y="35"/>
                    <a:pt x="40" y="34"/>
                    <a:pt x="42" y="34"/>
                  </a:cubicBezTo>
                  <a:cubicBezTo>
                    <a:pt x="42" y="34"/>
                    <a:pt x="42" y="34"/>
                    <a:pt x="42" y="34"/>
                  </a:cubicBezTo>
                  <a:cubicBezTo>
                    <a:pt x="42" y="34"/>
                    <a:pt x="42" y="34"/>
                    <a:pt x="42" y="34"/>
                  </a:cubicBezTo>
                  <a:cubicBezTo>
                    <a:pt x="43" y="34"/>
                    <a:pt x="43" y="33"/>
                    <a:pt x="44" y="33"/>
                  </a:cubicBezTo>
                  <a:cubicBezTo>
                    <a:pt x="45" y="33"/>
                    <a:pt x="45" y="33"/>
                    <a:pt x="46" y="33"/>
                  </a:cubicBezTo>
                  <a:cubicBezTo>
                    <a:pt x="47" y="33"/>
                    <a:pt x="47" y="32"/>
                    <a:pt x="47" y="32"/>
                  </a:cubicBezTo>
                  <a:cubicBezTo>
                    <a:pt x="47" y="32"/>
                    <a:pt x="48" y="32"/>
                    <a:pt x="48" y="33"/>
                  </a:cubicBezTo>
                  <a:cubicBezTo>
                    <a:pt x="48" y="33"/>
                    <a:pt x="48" y="33"/>
                    <a:pt x="47" y="33"/>
                  </a:cubicBezTo>
                  <a:cubicBezTo>
                    <a:pt x="47" y="33"/>
                    <a:pt x="48" y="33"/>
                    <a:pt x="48" y="33"/>
                  </a:cubicBezTo>
                  <a:cubicBezTo>
                    <a:pt x="48" y="33"/>
                    <a:pt x="48" y="33"/>
                    <a:pt x="48" y="33"/>
                  </a:cubicBezTo>
                  <a:cubicBezTo>
                    <a:pt x="49" y="33"/>
                    <a:pt x="50" y="33"/>
                    <a:pt x="51" y="33"/>
                  </a:cubicBezTo>
                  <a:cubicBezTo>
                    <a:pt x="51" y="33"/>
                    <a:pt x="52" y="32"/>
                    <a:pt x="52" y="33"/>
                  </a:cubicBezTo>
                  <a:cubicBezTo>
                    <a:pt x="53" y="33"/>
                    <a:pt x="53" y="32"/>
                    <a:pt x="53" y="32"/>
                  </a:cubicBezTo>
                  <a:cubicBezTo>
                    <a:pt x="54" y="32"/>
                    <a:pt x="54" y="32"/>
                    <a:pt x="55" y="32"/>
                  </a:cubicBezTo>
                  <a:cubicBezTo>
                    <a:pt x="55" y="33"/>
                    <a:pt x="56" y="32"/>
                    <a:pt x="57" y="32"/>
                  </a:cubicBezTo>
                  <a:cubicBezTo>
                    <a:pt x="57" y="32"/>
                    <a:pt x="57" y="32"/>
                    <a:pt x="58" y="32"/>
                  </a:cubicBezTo>
                  <a:cubicBezTo>
                    <a:pt x="58" y="32"/>
                    <a:pt x="59" y="32"/>
                    <a:pt x="59" y="32"/>
                  </a:cubicBezTo>
                  <a:cubicBezTo>
                    <a:pt x="59" y="31"/>
                    <a:pt x="59" y="31"/>
                    <a:pt x="60" y="32"/>
                  </a:cubicBezTo>
                  <a:cubicBezTo>
                    <a:pt x="60" y="33"/>
                    <a:pt x="60" y="33"/>
                    <a:pt x="61" y="33"/>
                  </a:cubicBezTo>
                  <a:cubicBezTo>
                    <a:pt x="62" y="32"/>
                    <a:pt x="62" y="32"/>
                    <a:pt x="63" y="32"/>
                  </a:cubicBezTo>
                  <a:cubicBezTo>
                    <a:pt x="63" y="32"/>
                    <a:pt x="64" y="32"/>
                    <a:pt x="65" y="32"/>
                  </a:cubicBezTo>
                  <a:cubicBezTo>
                    <a:pt x="65" y="32"/>
                    <a:pt x="66" y="32"/>
                    <a:pt x="67" y="32"/>
                  </a:cubicBezTo>
                  <a:cubicBezTo>
                    <a:pt x="67" y="32"/>
                    <a:pt x="68" y="31"/>
                    <a:pt x="69" y="32"/>
                  </a:cubicBezTo>
                  <a:cubicBezTo>
                    <a:pt x="69" y="32"/>
                    <a:pt x="69" y="32"/>
                    <a:pt x="69" y="32"/>
                  </a:cubicBezTo>
                  <a:cubicBezTo>
                    <a:pt x="70" y="31"/>
                    <a:pt x="71" y="31"/>
                    <a:pt x="72" y="31"/>
                  </a:cubicBezTo>
                  <a:cubicBezTo>
                    <a:pt x="72" y="31"/>
                    <a:pt x="73" y="31"/>
                    <a:pt x="73" y="31"/>
                  </a:cubicBezTo>
                  <a:cubicBezTo>
                    <a:pt x="75" y="31"/>
                    <a:pt x="76" y="31"/>
                    <a:pt x="77" y="30"/>
                  </a:cubicBezTo>
                  <a:cubicBezTo>
                    <a:pt x="78" y="30"/>
                    <a:pt x="79" y="30"/>
                    <a:pt x="80" y="30"/>
                  </a:cubicBezTo>
                  <a:cubicBezTo>
                    <a:pt x="80" y="30"/>
                    <a:pt x="80" y="30"/>
                    <a:pt x="81" y="30"/>
                  </a:cubicBezTo>
                  <a:cubicBezTo>
                    <a:pt x="81" y="30"/>
                    <a:pt x="81" y="30"/>
                    <a:pt x="81" y="30"/>
                  </a:cubicBezTo>
                  <a:cubicBezTo>
                    <a:pt x="81" y="30"/>
                    <a:pt x="81" y="30"/>
                    <a:pt x="81" y="30"/>
                  </a:cubicBezTo>
                  <a:cubicBezTo>
                    <a:pt x="79" y="30"/>
                    <a:pt x="78" y="30"/>
                    <a:pt x="77" y="30"/>
                  </a:cubicBezTo>
                  <a:cubicBezTo>
                    <a:pt x="76" y="30"/>
                    <a:pt x="75" y="30"/>
                    <a:pt x="73" y="30"/>
                  </a:cubicBezTo>
                  <a:cubicBezTo>
                    <a:pt x="73" y="30"/>
                    <a:pt x="72" y="30"/>
                    <a:pt x="72" y="30"/>
                  </a:cubicBezTo>
                  <a:cubicBezTo>
                    <a:pt x="71" y="30"/>
                    <a:pt x="69" y="30"/>
                    <a:pt x="68" y="31"/>
                  </a:cubicBezTo>
                  <a:cubicBezTo>
                    <a:pt x="68" y="31"/>
                    <a:pt x="67" y="31"/>
                    <a:pt x="66" y="31"/>
                  </a:cubicBezTo>
                  <a:cubicBezTo>
                    <a:pt x="66" y="31"/>
                    <a:pt x="66" y="31"/>
                    <a:pt x="66" y="31"/>
                  </a:cubicBezTo>
                  <a:cubicBezTo>
                    <a:pt x="66" y="31"/>
                    <a:pt x="66" y="31"/>
                    <a:pt x="66" y="31"/>
                  </a:cubicBezTo>
                  <a:cubicBezTo>
                    <a:pt x="66" y="30"/>
                    <a:pt x="66" y="31"/>
                    <a:pt x="66" y="31"/>
                  </a:cubicBezTo>
                  <a:cubicBezTo>
                    <a:pt x="67" y="30"/>
                    <a:pt x="67" y="30"/>
                    <a:pt x="68" y="30"/>
                  </a:cubicBezTo>
                  <a:cubicBezTo>
                    <a:pt x="68" y="30"/>
                    <a:pt x="68" y="30"/>
                    <a:pt x="68" y="30"/>
                  </a:cubicBezTo>
                  <a:cubicBezTo>
                    <a:pt x="68" y="30"/>
                    <a:pt x="68" y="30"/>
                    <a:pt x="68" y="30"/>
                  </a:cubicBezTo>
                  <a:cubicBezTo>
                    <a:pt x="67" y="30"/>
                    <a:pt x="66" y="30"/>
                    <a:pt x="64" y="30"/>
                  </a:cubicBezTo>
                  <a:cubicBezTo>
                    <a:pt x="64" y="30"/>
                    <a:pt x="63" y="30"/>
                    <a:pt x="63" y="30"/>
                  </a:cubicBezTo>
                  <a:cubicBezTo>
                    <a:pt x="63" y="30"/>
                    <a:pt x="64" y="30"/>
                    <a:pt x="64" y="30"/>
                  </a:cubicBezTo>
                  <a:cubicBezTo>
                    <a:pt x="66" y="29"/>
                    <a:pt x="68" y="29"/>
                    <a:pt x="69" y="29"/>
                  </a:cubicBezTo>
                  <a:cubicBezTo>
                    <a:pt x="70" y="29"/>
                    <a:pt x="70" y="29"/>
                    <a:pt x="70" y="29"/>
                  </a:cubicBezTo>
                  <a:cubicBezTo>
                    <a:pt x="71" y="29"/>
                    <a:pt x="72" y="29"/>
                    <a:pt x="73" y="29"/>
                  </a:cubicBezTo>
                  <a:cubicBezTo>
                    <a:pt x="73" y="29"/>
                    <a:pt x="74" y="29"/>
                    <a:pt x="74" y="28"/>
                  </a:cubicBezTo>
                  <a:cubicBezTo>
                    <a:pt x="74" y="28"/>
                    <a:pt x="74" y="28"/>
                    <a:pt x="75" y="28"/>
                  </a:cubicBezTo>
                  <a:cubicBezTo>
                    <a:pt x="75" y="28"/>
                    <a:pt x="76" y="28"/>
                    <a:pt x="76" y="27"/>
                  </a:cubicBezTo>
                  <a:cubicBezTo>
                    <a:pt x="77" y="27"/>
                    <a:pt x="78" y="27"/>
                    <a:pt x="80" y="27"/>
                  </a:cubicBezTo>
                  <a:cubicBezTo>
                    <a:pt x="81" y="27"/>
                    <a:pt x="82" y="27"/>
                    <a:pt x="83" y="27"/>
                  </a:cubicBezTo>
                  <a:cubicBezTo>
                    <a:pt x="83" y="27"/>
                    <a:pt x="83" y="27"/>
                    <a:pt x="83" y="27"/>
                  </a:cubicBezTo>
                  <a:cubicBezTo>
                    <a:pt x="84" y="27"/>
                    <a:pt x="84" y="27"/>
                    <a:pt x="85" y="27"/>
                  </a:cubicBezTo>
                  <a:cubicBezTo>
                    <a:pt x="87" y="26"/>
                    <a:pt x="88" y="26"/>
                    <a:pt x="90" y="26"/>
                  </a:cubicBezTo>
                  <a:cubicBezTo>
                    <a:pt x="90" y="26"/>
                    <a:pt x="91" y="26"/>
                    <a:pt x="92" y="26"/>
                  </a:cubicBezTo>
                  <a:cubicBezTo>
                    <a:pt x="93" y="25"/>
                    <a:pt x="93" y="26"/>
                    <a:pt x="94" y="26"/>
                  </a:cubicBezTo>
                  <a:cubicBezTo>
                    <a:pt x="94" y="26"/>
                    <a:pt x="94" y="26"/>
                    <a:pt x="95" y="25"/>
                  </a:cubicBezTo>
                  <a:cubicBezTo>
                    <a:pt x="95" y="25"/>
                    <a:pt x="95" y="25"/>
                    <a:pt x="95" y="25"/>
                  </a:cubicBezTo>
                  <a:cubicBezTo>
                    <a:pt x="96" y="26"/>
                    <a:pt x="97" y="25"/>
                    <a:pt x="97" y="25"/>
                  </a:cubicBezTo>
                  <a:cubicBezTo>
                    <a:pt x="98" y="26"/>
                    <a:pt x="99" y="26"/>
                    <a:pt x="100" y="25"/>
                  </a:cubicBezTo>
                  <a:cubicBezTo>
                    <a:pt x="100" y="25"/>
                    <a:pt x="101" y="25"/>
                    <a:pt x="101" y="25"/>
                  </a:cubicBezTo>
                  <a:cubicBezTo>
                    <a:pt x="102" y="25"/>
                    <a:pt x="103" y="25"/>
                    <a:pt x="104" y="25"/>
                  </a:cubicBezTo>
                  <a:cubicBezTo>
                    <a:pt x="105" y="25"/>
                    <a:pt x="105" y="25"/>
                    <a:pt x="106" y="25"/>
                  </a:cubicBezTo>
                  <a:cubicBezTo>
                    <a:pt x="106" y="25"/>
                    <a:pt x="107" y="25"/>
                    <a:pt x="107" y="25"/>
                  </a:cubicBezTo>
                  <a:cubicBezTo>
                    <a:pt x="107" y="24"/>
                    <a:pt x="108" y="25"/>
                    <a:pt x="109" y="25"/>
                  </a:cubicBezTo>
                  <a:cubicBezTo>
                    <a:pt x="109" y="25"/>
                    <a:pt x="110" y="25"/>
                    <a:pt x="111" y="25"/>
                  </a:cubicBezTo>
                  <a:cubicBezTo>
                    <a:pt x="111" y="25"/>
                    <a:pt x="111" y="24"/>
                    <a:pt x="111" y="24"/>
                  </a:cubicBezTo>
                  <a:cubicBezTo>
                    <a:pt x="111" y="24"/>
                    <a:pt x="111" y="24"/>
                    <a:pt x="111" y="24"/>
                  </a:cubicBezTo>
                  <a:cubicBezTo>
                    <a:pt x="110" y="24"/>
                    <a:pt x="109" y="24"/>
                    <a:pt x="108" y="24"/>
                  </a:cubicBezTo>
                  <a:cubicBezTo>
                    <a:pt x="108" y="24"/>
                    <a:pt x="108" y="24"/>
                    <a:pt x="108" y="24"/>
                  </a:cubicBezTo>
                  <a:cubicBezTo>
                    <a:pt x="107" y="23"/>
                    <a:pt x="107" y="23"/>
                    <a:pt x="107" y="24"/>
                  </a:cubicBezTo>
                  <a:cubicBezTo>
                    <a:pt x="107" y="24"/>
                    <a:pt x="107" y="24"/>
                    <a:pt x="107" y="24"/>
                  </a:cubicBezTo>
                  <a:cubicBezTo>
                    <a:pt x="106" y="24"/>
                    <a:pt x="106" y="24"/>
                    <a:pt x="106" y="23"/>
                  </a:cubicBezTo>
                  <a:cubicBezTo>
                    <a:pt x="106" y="22"/>
                    <a:pt x="106" y="23"/>
                    <a:pt x="107" y="23"/>
                  </a:cubicBezTo>
                  <a:cubicBezTo>
                    <a:pt x="107" y="23"/>
                    <a:pt x="107" y="23"/>
                    <a:pt x="107" y="22"/>
                  </a:cubicBezTo>
                  <a:cubicBezTo>
                    <a:pt x="107" y="22"/>
                    <a:pt x="107" y="23"/>
                    <a:pt x="108" y="23"/>
                  </a:cubicBezTo>
                  <a:cubicBezTo>
                    <a:pt x="108" y="23"/>
                    <a:pt x="108" y="23"/>
                    <a:pt x="109" y="22"/>
                  </a:cubicBezTo>
                  <a:cubicBezTo>
                    <a:pt x="109" y="22"/>
                    <a:pt x="109" y="22"/>
                    <a:pt x="109" y="22"/>
                  </a:cubicBezTo>
                  <a:cubicBezTo>
                    <a:pt x="108" y="22"/>
                    <a:pt x="108" y="22"/>
                    <a:pt x="108" y="22"/>
                  </a:cubicBezTo>
                  <a:cubicBezTo>
                    <a:pt x="108" y="22"/>
                    <a:pt x="107" y="22"/>
                    <a:pt x="107" y="22"/>
                  </a:cubicBezTo>
                  <a:close/>
                  <a:moveTo>
                    <a:pt x="69" y="33"/>
                  </a:moveTo>
                  <a:cubicBezTo>
                    <a:pt x="68" y="33"/>
                    <a:pt x="68" y="33"/>
                    <a:pt x="68" y="33"/>
                  </a:cubicBezTo>
                  <a:cubicBezTo>
                    <a:pt x="68" y="32"/>
                    <a:pt x="68" y="33"/>
                    <a:pt x="67" y="33"/>
                  </a:cubicBezTo>
                  <a:cubicBezTo>
                    <a:pt x="67" y="33"/>
                    <a:pt x="67" y="33"/>
                    <a:pt x="67" y="33"/>
                  </a:cubicBezTo>
                  <a:cubicBezTo>
                    <a:pt x="67" y="33"/>
                    <a:pt x="67" y="33"/>
                    <a:pt x="67" y="33"/>
                  </a:cubicBezTo>
                  <a:cubicBezTo>
                    <a:pt x="68" y="33"/>
                    <a:pt x="68" y="33"/>
                    <a:pt x="68" y="33"/>
                  </a:cubicBezTo>
                  <a:cubicBezTo>
                    <a:pt x="68" y="33"/>
                    <a:pt x="69" y="33"/>
                    <a:pt x="69" y="33"/>
                  </a:cubicBezTo>
                  <a:cubicBezTo>
                    <a:pt x="69" y="33"/>
                    <a:pt x="69" y="33"/>
                    <a:pt x="69" y="33"/>
                  </a:cubicBezTo>
                  <a:cubicBezTo>
                    <a:pt x="69" y="33"/>
                    <a:pt x="69" y="33"/>
                    <a:pt x="69" y="33"/>
                  </a:cubicBezTo>
                  <a:cubicBezTo>
                    <a:pt x="70" y="33"/>
                    <a:pt x="70" y="33"/>
                    <a:pt x="70" y="33"/>
                  </a:cubicBezTo>
                  <a:cubicBezTo>
                    <a:pt x="71" y="33"/>
                    <a:pt x="72" y="33"/>
                    <a:pt x="73" y="33"/>
                  </a:cubicBezTo>
                  <a:cubicBezTo>
                    <a:pt x="73" y="33"/>
                    <a:pt x="74" y="33"/>
                    <a:pt x="74" y="34"/>
                  </a:cubicBezTo>
                  <a:cubicBezTo>
                    <a:pt x="75" y="34"/>
                    <a:pt x="75" y="34"/>
                    <a:pt x="75" y="34"/>
                  </a:cubicBezTo>
                  <a:cubicBezTo>
                    <a:pt x="77" y="34"/>
                    <a:pt x="79" y="34"/>
                    <a:pt x="80" y="34"/>
                  </a:cubicBezTo>
                  <a:cubicBezTo>
                    <a:pt x="81" y="34"/>
                    <a:pt x="81" y="34"/>
                    <a:pt x="81" y="34"/>
                  </a:cubicBezTo>
                  <a:cubicBezTo>
                    <a:pt x="83" y="34"/>
                    <a:pt x="84" y="34"/>
                    <a:pt x="86" y="34"/>
                  </a:cubicBezTo>
                  <a:cubicBezTo>
                    <a:pt x="87" y="34"/>
                    <a:pt x="87" y="33"/>
                    <a:pt x="88" y="33"/>
                  </a:cubicBezTo>
                  <a:cubicBezTo>
                    <a:pt x="88" y="34"/>
                    <a:pt x="89" y="34"/>
                    <a:pt x="90" y="34"/>
                  </a:cubicBezTo>
                  <a:cubicBezTo>
                    <a:pt x="92" y="34"/>
                    <a:pt x="95" y="34"/>
                    <a:pt x="97" y="33"/>
                  </a:cubicBezTo>
                  <a:cubicBezTo>
                    <a:pt x="98" y="33"/>
                    <a:pt x="99" y="33"/>
                    <a:pt x="100" y="33"/>
                  </a:cubicBezTo>
                  <a:cubicBezTo>
                    <a:pt x="102" y="33"/>
                    <a:pt x="104" y="33"/>
                    <a:pt x="106" y="33"/>
                  </a:cubicBezTo>
                  <a:cubicBezTo>
                    <a:pt x="107" y="33"/>
                    <a:pt x="108" y="33"/>
                    <a:pt x="110" y="33"/>
                  </a:cubicBezTo>
                  <a:cubicBezTo>
                    <a:pt x="110" y="33"/>
                    <a:pt x="110" y="33"/>
                    <a:pt x="110" y="33"/>
                  </a:cubicBezTo>
                  <a:cubicBezTo>
                    <a:pt x="110" y="34"/>
                    <a:pt x="110" y="34"/>
                    <a:pt x="110" y="34"/>
                  </a:cubicBezTo>
                  <a:cubicBezTo>
                    <a:pt x="108" y="33"/>
                    <a:pt x="106" y="34"/>
                    <a:pt x="105" y="34"/>
                  </a:cubicBezTo>
                  <a:cubicBezTo>
                    <a:pt x="104" y="34"/>
                    <a:pt x="104" y="34"/>
                    <a:pt x="104" y="34"/>
                  </a:cubicBezTo>
                  <a:cubicBezTo>
                    <a:pt x="102" y="34"/>
                    <a:pt x="101" y="34"/>
                    <a:pt x="100" y="34"/>
                  </a:cubicBezTo>
                  <a:cubicBezTo>
                    <a:pt x="99" y="34"/>
                    <a:pt x="98" y="34"/>
                    <a:pt x="97" y="35"/>
                  </a:cubicBezTo>
                  <a:cubicBezTo>
                    <a:pt x="97" y="35"/>
                    <a:pt x="97" y="34"/>
                    <a:pt x="97" y="35"/>
                  </a:cubicBezTo>
                  <a:cubicBezTo>
                    <a:pt x="97" y="35"/>
                    <a:pt x="97" y="35"/>
                    <a:pt x="97" y="35"/>
                  </a:cubicBezTo>
                  <a:cubicBezTo>
                    <a:pt x="99" y="35"/>
                    <a:pt x="101" y="35"/>
                    <a:pt x="103" y="35"/>
                  </a:cubicBezTo>
                  <a:cubicBezTo>
                    <a:pt x="104" y="35"/>
                    <a:pt x="106" y="35"/>
                    <a:pt x="107" y="35"/>
                  </a:cubicBezTo>
                  <a:cubicBezTo>
                    <a:pt x="109" y="34"/>
                    <a:pt x="111" y="35"/>
                    <a:pt x="112" y="35"/>
                  </a:cubicBezTo>
                  <a:cubicBezTo>
                    <a:pt x="113" y="34"/>
                    <a:pt x="114" y="35"/>
                    <a:pt x="114" y="35"/>
                  </a:cubicBezTo>
                  <a:cubicBezTo>
                    <a:pt x="115" y="34"/>
                    <a:pt x="116" y="35"/>
                    <a:pt x="117" y="34"/>
                  </a:cubicBezTo>
                  <a:cubicBezTo>
                    <a:pt x="117" y="34"/>
                    <a:pt x="118" y="35"/>
                    <a:pt x="118" y="35"/>
                  </a:cubicBezTo>
                  <a:cubicBezTo>
                    <a:pt x="120" y="35"/>
                    <a:pt x="121" y="34"/>
                    <a:pt x="122" y="35"/>
                  </a:cubicBezTo>
                  <a:cubicBezTo>
                    <a:pt x="123" y="35"/>
                    <a:pt x="123" y="34"/>
                    <a:pt x="124" y="35"/>
                  </a:cubicBezTo>
                  <a:cubicBezTo>
                    <a:pt x="125" y="35"/>
                    <a:pt x="126" y="35"/>
                    <a:pt x="127" y="35"/>
                  </a:cubicBezTo>
                  <a:cubicBezTo>
                    <a:pt x="128" y="35"/>
                    <a:pt x="128" y="35"/>
                    <a:pt x="128" y="35"/>
                  </a:cubicBezTo>
                  <a:cubicBezTo>
                    <a:pt x="129" y="34"/>
                    <a:pt x="129" y="34"/>
                    <a:pt x="129" y="34"/>
                  </a:cubicBezTo>
                  <a:cubicBezTo>
                    <a:pt x="130" y="35"/>
                    <a:pt x="131" y="35"/>
                    <a:pt x="132" y="34"/>
                  </a:cubicBezTo>
                  <a:cubicBezTo>
                    <a:pt x="133" y="34"/>
                    <a:pt x="133" y="34"/>
                    <a:pt x="133" y="34"/>
                  </a:cubicBezTo>
                  <a:cubicBezTo>
                    <a:pt x="134" y="34"/>
                    <a:pt x="135" y="35"/>
                    <a:pt x="135" y="34"/>
                  </a:cubicBezTo>
                  <a:cubicBezTo>
                    <a:pt x="135" y="34"/>
                    <a:pt x="135" y="34"/>
                    <a:pt x="135" y="34"/>
                  </a:cubicBezTo>
                  <a:cubicBezTo>
                    <a:pt x="135" y="35"/>
                    <a:pt x="136" y="34"/>
                    <a:pt x="136" y="35"/>
                  </a:cubicBezTo>
                  <a:cubicBezTo>
                    <a:pt x="136" y="35"/>
                    <a:pt x="137" y="35"/>
                    <a:pt x="137" y="34"/>
                  </a:cubicBezTo>
                  <a:cubicBezTo>
                    <a:pt x="137" y="34"/>
                    <a:pt x="137" y="34"/>
                    <a:pt x="137" y="34"/>
                  </a:cubicBezTo>
                  <a:cubicBezTo>
                    <a:pt x="137" y="34"/>
                    <a:pt x="138" y="34"/>
                    <a:pt x="139" y="34"/>
                  </a:cubicBezTo>
                  <a:cubicBezTo>
                    <a:pt x="139" y="34"/>
                    <a:pt x="139" y="34"/>
                    <a:pt x="139" y="34"/>
                  </a:cubicBezTo>
                  <a:cubicBezTo>
                    <a:pt x="140" y="34"/>
                    <a:pt x="141" y="34"/>
                    <a:pt x="142" y="34"/>
                  </a:cubicBezTo>
                  <a:cubicBezTo>
                    <a:pt x="142" y="34"/>
                    <a:pt x="143" y="34"/>
                    <a:pt x="143" y="34"/>
                  </a:cubicBezTo>
                  <a:cubicBezTo>
                    <a:pt x="143" y="34"/>
                    <a:pt x="143" y="34"/>
                    <a:pt x="143" y="34"/>
                  </a:cubicBezTo>
                  <a:cubicBezTo>
                    <a:pt x="143" y="34"/>
                    <a:pt x="143" y="34"/>
                    <a:pt x="143" y="34"/>
                  </a:cubicBezTo>
                  <a:cubicBezTo>
                    <a:pt x="142" y="34"/>
                    <a:pt x="142" y="33"/>
                    <a:pt x="141" y="33"/>
                  </a:cubicBezTo>
                  <a:cubicBezTo>
                    <a:pt x="140" y="33"/>
                    <a:pt x="139" y="34"/>
                    <a:pt x="138" y="33"/>
                  </a:cubicBezTo>
                  <a:cubicBezTo>
                    <a:pt x="138" y="33"/>
                    <a:pt x="138" y="33"/>
                    <a:pt x="138" y="33"/>
                  </a:cubicBezTo>
                  <a:cubicBezTo>
                    <a:pt x="137" y="33"/>
                    <a:pt x="136" y="33"/>
                    <a:pt x="135" y="33"/>
                  </a:cubicBezTo>
                  <a:cubicBezTo>
                    <a:pt x="135" y="33"/>
                    <a:pt x="135" y="33"/>
                    <a:pt x="135" y="33"/>
                  </a:cubicBezTo>
                  <a:cubicBezTo>
                    <a:pt x="134" y="33"/>
                    <a:pt x="133" y="33"/>
                    <a:pt x="133" y="33"/>
                  </a:cubicBezTo>
                  <a:cubicBezTo>
                    <a:pt x="132" y="33"/>
                    <a:pt x="132" y="33"/>
                    <a:pt x="131" y="33"/>
                  </a:cubicBezTo>
                  <a:cubicBezTo>
                    <a:pt x="131" y="32"/>
                    <a:pt x="130" y="32"/>
                    <a:pt x="130" y="32"/>
                  </a:cubicBezTo>
                  <a:cubicBezTo>
                    <a:pt x="128" y="32"/>
                    <a:pt x="126" y="32"/>
                    <a:pt x="125" y="32"/>
                  </a:cubicBezTo>
                  <a:cubicBezTo>
                    <a:pt x="124" y="32"/>
                    <a:pt x="123" y="32"/>
                    <a:pt x="122" y="32"/>
                  </a:cubicBezTo>
                  <a:cubicBezTo>
                    <a:pt x="121" y="32"/>
                    <a:pt x="120" y="32"/>
                    <a:pt x="119" y="32"/>
                  </a:cubicBezTo>
                  <a:cubicBezTo>
                    <a:pt x="117" y="32"/>
                    <a:pt x="116" y="32"/>
                    <a:pt x="114" y="32"/>
                  </a:cubicBezTo>
                  <a:cubicBezTo>
                    <a:pt x="113" y="32"/>
                    <a:pt x="112" y="32"/>
                    <a:pt x="111" y="32"/>
                  </a:cubicBezTo>
                  <a:cubicBezTo>
                    <a:pt x="110" y="32"/>
                    <a:pt x="109" y="32"/>
                    <a:pt x="108" y="32"/>
                  </a:cubicBezTo>
                  <a:cubicBezTo>
                    <a:pt x="108" y="32"/>
                    <a:pt x="107" y="32"/>
                    <a:pt x="107" y="32"/>
                  </a:cubicBezTo>
                  <a:cubicBezTo>
                    <a:pt x="106" y="32"/>
                    <a:pt x="104" y="32"/>
                    <a:pt x="103" y="32"/>
                  </a:cubicBezTo>
                  <a:cubicBezTo>
                    <a:pt x="102" y="32"/>
                    <a:pt x="101" y="32"/>
                    <a:pt x="100" y="32"/>
                  </a:cubicBezTo>
                  <a:cubicBezTo>
                    <a:pt x="99" y="32"/>
                    <a:pt x="99" y="32"/>
                    <a:pt x="98" y="32"/>
                  </a:cubicBezTo>
                  <a:cubicBezTo>
                    <a:pt x="98" y="32"/>
                    <a:pt x="98" y="32"/>
                    <a:pt x="98" y="32"/>
                  </a:cubicBezTo>
                  <a:cubicBezTo>
                    <a:pt x="98" y="32"/>
                    <a:pt x="98" y="32"/>
                    <a:pt x="98" y="32"/>
                  </a:cubicBezTo>
                  <a:cubicBezTo>
                    <a:pt x="98" y="32"/>
                    <a:pt x="99" y="32"/>
                    <a:pt x="100" y="32"/>
                  </a:cubicBezTo>
                  <a:cubicBezTo>
                    <a:pt x="100" y="32"/>
                    <a:pt x="101" y="32"/>
                    <a:pt x="101" y="32"/>
                  </a:cubicBezTo>
                  <a:cubicBezTo>
                    <a:pt x="103" y="31"/>
                    <a:pt x="105" y="32"/>
                    <a:pt x="106" y="31"/>
                  </a:cubicBezTo>
                  <a:cubicBezTo>
                    <a:pt x="108" y="31"/>
                    <a:pt x="109" y="32"/>
                    <a:pt x="110" y="31"/>
                  </a:cubicBezTo>
                  <a:cubicBezTo>
                    <a:pt x="111" y="31"/>
                    <a:pt x="112" y="32"/>
                    <a:pt x="113" y="32"/>
                  </a:cubicBezTo>
                  <a:cubicBezTo>
                    <a:pt x="114" y="32"/>
                    <a:pt x="115" y="31"/>
                    <a:pt x="116" y="32"/>
                  </a:cubicBezTo>
                  <a:cubicBezTo>
                    <a:pt x="117" y="32"/>
                    <a:pt x="118" y="32"/>
                    <a:pt x="119" y="32"/>
                  </a:cubicBezTo>
                  <a:cubicBezTo>
                    <a:pt x="120" y="32"/>
                    <a:pt x="121" y="32"/>
                    <a:pt x="122" y="32"/>
                  </a:cubicBezTo>
                  <a:cubicBezTo>
                    <a:pt x="123" y="31"/>
                    <a:pt x="123" y="32"/>
                    <a:pt x="124" y="32"/>
                  </a:cubicBezTo>
                  <a:cubicBezTo>
                    <a:pt x="125" y="32"/>
                    <a:pt x="126" y="32"/>
                    <a:pt x="127" y="32"/>
                  </a:cubicBezTo>
                  <a:cubicBezTo>
                    <a:pt x="127" y="32"/>
                    <a:pt x="127" y="32"/>
                    <a:pt x="127" y="32"/>
                  </a:cubicBezTo>
                  <a:cubicBezTo>
                    <a:pt x="128" y="32"/>
                    <a:pt x="129" y="32"/>
                    <a:pt x="131" y="32"/>
                  </a:cubicBezTo>
                  <a:cubicBezTo>
                    <a:pt x="131" y="32"/>
                    <a:pt x="131" y="32"/>
                    <a:pt x="131" y="32"/>
                  </a:cubicBezTo>
                  <a:cubicBezTo>
                    <a:pt x="133" y="32"/>
                    <a:pt x="135" y="32"/>
                    <a:pt x="136" y="32"/>
                  </a:cubicBezTo>
                  <a:cubicBezTo>
                    <a:pt x="137" y="32"/>
                    <a:pt x="138" y="32"/>
                    <a:pt x="138" y="32"/>
                  </a:cubicBezTo>
                  <a:cubicBezTo>
                    <a:pt x="139" y="32"/>
                    <a:pt x="141" y="32"/>
                    <a:pt x="142" y="32"/>
                  </a:cubicBezTo>
                  <a:cubicBezTo>
                    <a:pt x="142" y="32"/>
                    <a:pt x="143" y="32"/>
                    <a:pt x="143" y="32"/>
                  </a:cubicBezTo>
                  <a:cubicBezTo>
                    <a:pt x="143" y="32"/>
                    <a:pt x="144" y="32"/>
                    <a:pt x="144" y="32"/>
                  </a:cubicBezTo>
                  <a:cubicBezTo>
                    <a:pt x="144" y="32"/>
                    <a:pt x="144" y="32"/>
                    <a:pt x="144" y="32"/>
                  </a:cubicBezTo>
                  <a:cubicBezTo>
                    <a:pt x="143" y="32"/>
                    <a:pt x="143" y="31"/>
                    <a:pt x="143" y="31"/>
                  </a:cubicBezTo>
                  <a:cubicBezTo>
                    <a:pt x="143" y="31"/>
                    <a:pt x="144" y="31"/>
                    <a:pt x="144" y="31"/>
                  </a:cubicBezTo>
                  <a:cubicBezTo>
                    <a:pt x="144" y="31"/>
                    <a:pt x="144" y="31"/>
                    <a:pt x="144" y="31"/>
                  </a:cubicBezTo>
                  <a:cubicBezTo>
                    <a:pt x="144" y="31"/>
                    <a:pt x="144" y="31"/>
                    <a:pt x="144" y="31"/>
                  </a:cubicBezTo>
                  <a:cubicBezTo>
                    <a:pt x="144" y="31"/>
                    <a:pt x="143" y="31"/>
                    <a:pt x="143" y="31"/>
                  </a:cubicBezTo>
                  <a:cubicBezTo>
                    <a:pt x="143" y="31"/>
                    <a:pt x="143" y="30"/>
                    <a:pt x="142" y="30"/>
                  </a:cubicBezTo>
                  <a:cubicBezTo>
                    <a:pt x="142" y="30"/>
                    <a:pt x="142" y="29"/>
                    <a:pt x="141" y="30"/>
                  </a:cubicBezTo>
                  <a:cubicBezTo>
                    <a:pt x="141" y="30"/>
                    <a:pt x="140" y="30"/>
                    <a:pt x="140" y="30"/>
                  </a:cubicBezTo>
                  <a:cubicBezTo>
                    <a:pt x="139" y="29"/>
                    <a:pt x="138" y="29"/>
                    <a:pt x="137" y="29"/>
                  </a:cubicBezTo>
                  <a:cubicBezTo>
                    <a:pt x="137" y="29"/>
                    <a:pt x="136" y="30"/>
                    <a:pt x="136" y="29"/>
                  </a:cubicBezTo>
                  <a:cubicBezTo>
                    <a:pt x="136" y="29"/>
                    <a:pt x="135" y="29"/>
                    <a:pt x="135" y="29"/>
                  </a:cubicBezTo>
                  <a:cubicBezTo>
                    <a:pt x="134" y="29"/>
                    <a:pt x="133" y="29"/>
                    <a:pt x="132" y="29"/>
                  </a:cubicBezTo>
                  <a:cubicBezTo>
                    <a:pt x="131" y="29"/>
                    <a:pt x="129" y="29"/>
                    <a:pt x="128" y="29"/>
                  </a:cubicBezTo>
                  <a:cubicBezTo>
                    <a:pt x="126" y="29"/>
                    <a:pt x="124" y="29"/>
                    <a:pt x="123" y="29"/>
                  </a:cubicBezTo>
                  <a:cubicBezTo>
                    <a:pt x="121" y="29"/>
                    <a:pt x="120" y="29"/>
                    <a:pt x="118" y="29"/>
                  </a:cubicBezTo>
                  <a:cubicBezTo>
                    <a:pt x="118" y="29"/>
                    <a:pt x="118" y="29"/>
                    <a:pt x="117" y="29"/>
                  </a:cubicBezTo>
                  <a:cubicBezTo>
                    <a:pt x="116" y="29"/>
                    <a:pt x="115" y="29"/>
                    <a:pt x="115" y="29"/>
                  </a:cubicBezTo>
                  <a:cubicBezTo>
                    <a:pt x="114" y="29"/>
                    <a:pt x="113" y="30"/>
                    <a:pt x="113" y="29"/>
                  </a:cubicBezTo>
                  <a:cubicBezTo>
                    <a:pt x="113" y="29"/>
                    <a:pt x="113" y="29"/>
                    <a:pt x="113" y="29"/>
                  </a:cubicBezTo>
                  <a:cubicBezTo>
                    <a:pt x="113" y="29"/>
                    <a:pt x="112" y="29"/>
                    <a:pt x="112" y="29"/>
                  </a:cubicBezTo>
                  <a:cubicBezTo>
                    <a:pt x="111" y="29"/>
                    <a:pt x="110" y="29"/>
                    <a:pt x="109" y="29"/>
                  </a:cubicBezTo>
                  <a:cubicBezTo>
                    <a:pt x="108" y="29"/>
                    <a:pt x="107" y="29"/>
                    <a:pt x="106" y="29"/>
                  </a:cubicBezTo>
                  <a:cubicBezTo>
                    <a:pt x="106" y="29"/>
                    <a:pt x="105" y="29"/>
                    <a:pt x="104" y="29"/>
                  </a:cubicBezTo>
                  <a:cubicBezTo>
                    <a:pt x="103" y="29"/>
                    <a:pt x="103" y="29"/>
                    <a:pt x="102" y="29"/>
                  </a:cubicBezTo>
                  <a:cubicBezTo>
                    <a:pt x="101" y="29"/>
                    <a:pt x="101" y="30"/>
                    <a:pt x="100" y="30"/>
                  </a:cubicBezTo>
                  <a:cubicBezTo>
                    <a:pt x="98" y="30"/>
                    <a:pt x="97" y="30"/>
                    <a:pt x="96" y="30"/>
                  </a:cubicBezTo>
                  <a:cubicBezTo>
                    <a:pt x="95" y="30"/>
                    <a:pt x="95" y="30"/>
                    <a:pt x="94" y="30"/>
                  </a:cubicBezTo>
                  <a:cubicBezTo>
                    <a:pt x="93" y="30"/>
                    <a:pt x="92" y="30"/>
                    <a:pt x="91" y="30"/>
                  </a:cubicBezTo>
                  <a:cubicBezTo>
                    <a:pt x="90" y="30"/>
                    <a:pt x="90" y="30"/>
                    <a:pt x="89" y="30"/>
                  </a:cubicBezTo>
                  <a:cubicBezTo>
                    <a:pt x="88" y="30"/>
                    <a:pt x="86" y="30"/>
                    <a:pt x="85" y="31"/>
                  </a:cubicBezTo>
                  <a:cubicBezTo>
                    <a:pt x="84" y="31"/>
                    <a:pt x="83" y="31"/>
                    <a:pt x="81" y="31"/>
                  </a:cubicBezTo>
                  <a:cubicBezTo>
                    <a:pt x="81" y="31"/>
                    <a:pt x="80" y="31"/>
                    <a:pt x="79" y="31"/>
                  </a:cubicBezTo>
                  <a:cubicBezTo>
                    <a:pt x="77" y="31"/>
                    <a:pt x="75" y="32"/>
                    <a:pt x="74" y="32"/>
                  </a:cubicBezTo>
                  <a:cubicBezTo>
                    <a:pt x="73" y="32"/>
                    <a:pt x="73" y="32"/>
                    <a:pt x="73" y="32"/>
                  </a:cubicBezTo>
                  <a:cubicBezTo>
                    <a:pt x="73" y="33"/>
                    <a:pt x="73" y="33"/>
                    <a:pt x="73" y="33"/>
                  </a:cubicBezTo>
                  <a:cubicBezTo>
                    <a:pt x="73" y="32"/>
                    <a:pt x="72" y="32"/>
                    <a:pt x="72" y="32"/>
                  </a:cubicBezTo>
                  <a:cubicBezTo>
                    <a:pt x="71" y="32"/>
                    <a:pt x="70" y="32"/>
                    <a:pt x="69" y="33"/>
                  </a:cubicBezTo>
                  <a:cubicBezTo>
                    <a:pt x="69" y="33"/>
                    <a:pt x="69" y="33"/>
                    <a:pt x="69" y="33"/>
                  </a:cubicBezTo>
                  <a:close/>
                  <a:moveTo>
                    <a:pt x="92" y="17"/>
                  </a:moveTo>
                  <a:cubicBezTo>
                    <a:pt x="92" y="16"/>
                    <a:pt x="92" y="16"/>
                    <a:pt x="92" y="16"/>
                  </a:cubicBezTo>
                  <a:cubicBezTo>
                    <a:pt x="92" y="16"/>
                    <a:pt x="91" y="16"/>
                    <a:pt x="91" y="16"/>
                  </a:cubicBezTo>
                  <a:cubicBezTo>
                    <a:pt x="91" y="17"/>
                    <a:pt x="92" y="16"/>
                    <a:pt x="92" y="17"/>
                  </a:cubicBezTo>
                  <a:cubicBezTo>
                    <a:pt x="92" y="16"/>
                    <a:pt x="92" y="17"/>
                    <a:pt x="92" y="16"/>
                  </a:cubicBezTo>
                  <a:cubicBezTo>
                    <a:pt x="92" y="16"/>
                    <a:pt x="92" y="16"/>
                    <a:pt x="92" y="16"/>
                  </a:cubicBezTo>
                  <a:cubicBezTo>
                    <a:pt x="92" y="16"/>
                    <a:pt x="92" y="16"/>
                    <a:pt x="92" y="17"/>
                  </a:cubicBezTo>
                  <a:close/>
                  <a:moveTo>
                    <a:pt x="95" y="6"/>
                  </a:moveTo>
                  <a:cubicBezTo>
                    <a:pt x="95" y="6"/>
                    <a:pt x="95" y="6"/>
                    <a:pt x="95" y="6"/>
                  </a:cubicBezTo>
                  <a:cubicBezTo>
                    <a:pt x="95" y="6"/>
                    <a:pt x="95" y="6"/>
                    <a:pt x="95" y="6"/>
                  </a:cubicBezTo>
                  <a:cubicBezTo>
                    <a:pt x="95" y="6"/>
                    <a:pt x="95" y="6"/>
                    <a:pt x="95" y="6"/>
                  </a:cubicBezTo>
                  <a:cubicBezTo>
                    <a:pt x="95" y="6"/>
                    <a:pt x="95" y="6"/>
                    <a:pt x="94" y="6"/>
                  </a:cubicBezTo>
                  <a:cubicBezTo>
                    <a:pt x="94" y="6"/>
                    <a:pt x="94" y="6"/>
                    <a:pt x="94" y="6"/>
                  </a:cubicBezTo>
                  <a:cubicBezTo>
                    <a:pt x="95" y="6"/>
                    <a:pt x="95" y="6"/>
                    <a:pt x="95" y="6"/>
                  </a:cubicBezTo>
                  <a:cubicBezTo>
                    <a:pt x="95" y="6"/>
                    <a:pt x="95" y="6"/>
                    <a:pt x="95" y="6"/>
                  </a:cubicBezTo>
                  <a:close/>
                  <a:moveTo>
                    <a:pt x="13" y="21"/>
                  </a:moveTo>
                  <a:cubicBezTo>
                    <a:pt x="14" y="21"/>
                    <a:pt x="14" y="21"/>
                    <a:pt x="14" y="21"/>
                  </a:cubicBezTo>
                  <a:cubicBezTo>
                    <a:pt x="15" y="21"/>
                    <a:pt x="15" y="21"/>
                    <a:pt x="16" y="21"/>
                  </a:cubicBezTo>
                  <a:cubicBezTo>
                    <a:pt x="16" y="20"/>
                    <a:pt x="17" y="20"/>
                    <a:pt x="16" y="20"/>
                  </a:cubicBezTo>
                  <a:cubicBezTo>
                    <a:pt x="16" y="20"/>
                    <a:pt x="16" y="20"/>
                    <a:pt x="16" y="20"/>
                  </a:cubicBezTo>
                  <a:cubicBezTo>
                    <a:pt x="15" y="20"/>
                    <a:pt x="14" y="20"/>
                    <a:pt x="14" y="21"/>
                  </a:cubicBezTo>
                  <a:cubicBezTo>
                    <a:pt x="14" y="21"/>
                    <a:pt x="14" y="21"/>
                    <a:pt x="13" y="21"/>
                  </a:cubicBezTo>
                  <a:cubicBezTo>
                    <a:pt x="13" y="21"/>
                    <a:pt x="13" y="21"/>
                    <a:pt x="13" y="21"/>
                  </a:cubicBezTo>
                  <a:cubicBezTo>
                    <a:pt x="13" y="21"/>
                    <a:pt x="13" y="21"/>
                    <a:pt x="13" y="21"/>
                  </a:cubicBezTo>
                  <a:cubicBezTo>
                    <a:pt x="13" y="21"/>
                    <a:pt x="13" y="21"/>
                    <a:pt x="13" y="21"/>
                  </a:cubicBezTo>
                  <a:cubicBezTo>
                    <a:pt x="13" y="21"/>
                    <a:pt x="13" y="21"/>
                    <a:pt x="13" y="21"/>
                  </a:cubicBezTo>
                  <a:close/>
                  <a:moveTo>
                    <a:pt x="85" y="7"/>
                  </a:moveTo>
                  <a:cubicBezTo>
                    <a:pt x="85" y="7"/>
                    <a:pt x="85" y="7"/>
                    <a:pt x="85" y="7"/>
                  </a:cubicBezTo>
                  <a:cubicBezTo>
                    <a:pt x="85" y="7"/>
                    <a:pt x="85" y="7"/>
                    <a:pt x="85" y="7"/>
                  </a:cubicBezTo>
                  <a:cubicBezTo>
                    <a:pt x="85" y="7"/>
                    <a:pt x="85" y="7"/>
                    <a:pt x="85" y="7"/>
                  </a:cubicBezTo>
                  <a:cubicBezTo>
                    <a:pt x="86" y="7"/>
                    <a:pt x="86" y="7"/>
                    <a:pt x="86" y="7"/>
                  </a:cubicBezTo>
                  <a:cubicBezTo>
                    <a:pt x="86" y="7"/>
                    <a:pt x="86" y="7"/>
                    <a:pt x="86" y="7"/>
                  </a:cubicBezTo>
                  <a:cubicBezTo>
                    <a:pt x="87" y="7"/>
                    <a:pt x="88" y="7"/>
                    <a:pt x="89" y="7"/>
                  </a:cubicBezTo>
                  <a:cubicBezTo>
                    <a:pt x="89" y="7"/>
                    <a:pt x="90" y="7"/>
                    <a:pt x="91" y="7"/>
                  </a:cubicBezTo>
                  <a:cubicBezTo>
                    <a:pt x="91" y="7"/>
                    <a:pt x="91" y="7"/>
                    <a:pt x="91" y="7"/>
                  </a:cubicBezTo>
                  <a:cubicBezTo>
                    <a:pt x="92" y="7"/>
                    <a:pt x="92" y="6"/>
                    <a:pt x="93" y="6"/>
                  </a:cubicBezTo>
                  <a:cubicBezTo>
                    <a:pt x="93" y="6"/>
                    <a:pt x="93" y="6"/>
                    <a:pt x="93" y="6"/>
                  </a:cubicBezTo>
                  <a:cubicBezTo>
                    <a:pt x="93" y="6"/>
                    <a:pt x="93" y="6"/>
                    <a:pt x="93" y="6"/>
                  </a:cubicBezTo>
                  <a:cubicBezTo>
                    <a:pt x="93" y="6"/>
                    <a:pt x="92" y="6"/>
                    <a:pt x="92" y="6"/>
                  </a:cubicBezTo>
                  <a:cubicBezTo>
                    <a:pt x="92" y="6"/>
                    <a:pt x="91" y="6"/>
                    <a:pt x="91" y="7"/>
                  </a:cubicBezTo>
                  <a:cubicBezTo>
                    <a:pt x="90" y="6"/>
                    <a:pt x="90" y="6"/>
                    <a:pt x="89" y="6"/>
                  </a:cubicBezTo>
                  <a:cubicBezTo>
                    <a:pt x="88" y="6"/>
                    <a:pt x="87" y="6"/>
                    <a:pt x="86" y="7"/>
                  </a:cubicBezTo>
                  <a:cubicBezTo>
                    <a:pt x="86" y="7"/>
                    <a:pt x="86" y="7"/>
                    <a:pt x="85" y="7"/>
                  </a:cubicBezTo>
                  <a:close/>
                  <a:moveTo>
                    <a:pt x="48" y="42"/>
                  </a:moveTo>
                  <a:cubicBezTo>
                    <a:pt x="48" y="42"/>
                    <a:pt x="48" y="42"/>
                    <a:pt x="48" y="42"/>
                  </a:cubicBezTo>
                  <a:cubicBezTo>
                    <a:pt x="49" y="42"/>
                    <a:pt x="49" y="41"/>
                    <a:pt x="50" y="41"/>
                  </a:cubicBezTo>
                  <a:cubicBezTo>
                    <a:pt x="51" y="42"/>
                    <a:pt x="52" y="41"/>
                    <a:pt x="53" y="41"/>
                  </a:cubicBezTo>
                  <a:cubicBezTo>
                    <a:pt x="54" y="41"/>
                    <a:pt x="56" y="41"/>
                    <a:pt x="57" y="41"/>
                  </a:cubicBezTo>
                  <a:cubicBezTo>
                    <a:pt x="57" y="40"/>
                    <a:pt x="58" y="40"/>
                    <a:pt x="59" y="40"/>
                  </a:cubicBezTo>
                  <a:cubicBezTo>
                    <a:pt x="59" y="40"/>
                    <a:pt x="59" y="40"/>
                    <a:pt x="60" y="40"/>
                  </a:cubicBezTo>
                  <a:cubicBezTo>
                    <a:pt x="60" y="40"/>
                    <a:pt x="61" y="40"/>
                    <a:pt x="61" y="40"/>
                  </a:cubicBezTo>
                  <a:cubicBezTo>
                    <a:pt x="61" y="40"/>
                    <a:pt x="61" y="40"/>
                    <a:pt x="61" y="40"/>
                  </a:cubicBezTo>
                  <a:cubicBezTo>
                    <a:pt x="61" y="40"/>
                    <a:pt x="61" y="40"/>
                    <a:pt x="61" y="40"/>
                  </a:cubicBezTo>
                  <a:cubicBezTo>
                    <a:pt x="60" y="40"/>
                    <a:pt x="59" y="40"/>
                    <a:pt x="58" y="40"/>
                  </a:cubicBezTo>
                  <a:cubicBezTo>
                    <a:pt x="58" y="40"/>
                    <a:pt x="57" y="40"/>
                    <a:pt x="57" y="40"/>
                  </a:cubicBezTo>
                  <a:cubicBezTo>
                    <a:pt x="57" y="40"/>
                    <a:pt x="56" y="40"/>
                    <a:pt x="56" y="40"/>
                  </a:cubicBezTo>
                  <a:cubicBezTo>
                    <a:pt x="55" y="41"/>
                    <a:pt x="55" y="40"/>
                    <a:pt x="55" y="40"/>
                  </a:cubicBezTo>
                  <a:cubicBezTo>
                    <a:pt x="55" y="40"/>
                    <a:pt x="54" y="40"/>
                    <a:pt x="54" y="40"/>
                  </a:cubicBezTo>
                  <a:cubicBezTo>
                    <a:pt x="54" y="40"/>
                    <a:pt x="54" y="40"/>
                    <a:pt x="54" y="40"/>
                  </a:cubicBezTo>
                  <a:cubicBezTo>
                    <a:pt x="53" y="40"/>
                    <a:pt x="52" y="40"/>
                    <a:pt x="52" y="41"/>
                  </a:cubicBezTo>
                  <a:cubicBezTo>
                    <a:pt x="52" y="41"/>
                    <a:pt x="51" y="41"/>
                    <a:pt x="51" y="41"/>
                  </a:cubicBezTo>
                  <a:cubicBezTo>
                    <a:pt x="51" y="41"/>
                    <a:pt x="51" y="41"/>
                    <a:pt x="51" y="41"/>
                  </a:cubicBezTo>
                  <a:cubicBezTo>
                    <a:pt x="50" y="41"/>
                    <a:pt x="49" y="42"/>
                    <a:pt x="48" y="42"/>
                  </a:cubicBezTo>
                  <a:cubicBezTo>
                    <a:pt x="48" y="42"/>
                    <a:pt x="48" y="42"/>
                    <a:pt x="48" y="42"/>
                  </a:cubicBezTo>
                  <a:cubicBezTo>
                    <a:pt x="48" y="42"/>
                    <a:pt x="48" y="42"/>
                    <a:pt x="48" y="42"/>
                  </a:cubicBezTo>
                  <a:cubicBezTo>
                    <a:pt x="48" y="42"/>
                    <a:pt x="47" y="42"/>
                    <a:pt x="47" y="42"/>
                  </a:cubicBezTo>
                  <a:cubicBezTo>
                    <a:pt x="47" y="42"/>
                    <a:pt x="47" y="42"/>
                    <a:pt x="47" y="42"/>
                  </a:cubicBezTo>
                  <a:cubicBezTo>
                    <a:pt x="47" y="42"/>
                    <a:pt x="48" y="42"/>
                    <a:pt x="48" y="42"/>
                  </a:cubicBezTo>
                  <a:cubicBezTo>
                    <a:pt x="48" y="42"/>
                    <a:pt x="48" y="42"/>
                    <a:pt x="48" y="42"/>
                  </a:cubicBezTo>
                  <a:close/>
                  <a:moveTo>
                    <a:pt x="84" y="7"/>
                  </a:moveTo>
                  <a:cubicBezTo>
                    <a:pt x="84" y="7"/>
                    <a:pt x="84" y="7"/>
                    <a:pt x="84" y="7"/>
                  </a:cubicBezTo>
                  <a:cubicBezTo>
                    <a:pt x="84" y="7"/>
                    <a:pt x="84" y="7"/>
                    <a:pt x="84" y="7"/>
                  </a:cubicBezTo>
                  <a:cubicBezTo>
                    <a:pt x="84" y="7"/>
                    <a:pt x="84" y="7"/>
                    <a:pt x="84" y="7"/>
                  </a:cubicBezTo>
                  <a:cubicBezTo>
                    <a:pt x="84" y="7"/>
                    <a:pt x="83" y="7"/>
                    <a:pt x="83" y="7"/>
                  </a:cubicBezTo>
                  <a:cubicBezTo>
                    <a:pt x="82" y="7"/>
                    <a:pt x="82" y="7"/>
                    <a:pt x="81" y="7"/>
                  </a:cubicBezTo>
                  <a:cubicBezTo>
                    <a:pt x="80" y="7"/>
                    <a:pt x="79" y="7"/>
                    <a:pt x="78" y="7"/>
                  </a:cubicBezTo>
                  <a:cubicBezTo>
                    <a:pt x="78" y="7"/>
                    <a:pt x="78" y="7"/>
                    <a:pt x="77" y="7"/>
                  </a:cubicBezTo>
                  <a:cubicBezTo>
                    <a:pt x="77" y="7"/>
                    <a:pt x="77" y="7"/>
                    <a:pt x="77" y="7"/>
                  </a:cubicBezTo>
                  <a:cubicBezTo>
                    <a:pt x="77" y="7"/>
                    <a:pt x="77" y="7"/>
                    <a:pt x="77" y="7"/>
                  </a:cubicBezTo>
                  <a:cubicBezTo>
                    <a:pt x="77" y="8"/>
                    <a:pt x="77" y="8"/>
                    <a:pt x="77" y="8"/>
                  </a:cubicBezTo>
                  <a:cubicBezTo>
                    <a:pt x="77" y="8"/>
                    <a:pt x="77" y="8"/>
                    <a:pt x="77" y="8"/>
                  </a:cubicBezTo>
                  <a:cubicBezTo>
                    <a:pt x="78" y="7"/>
                    <a:pt x="79" y="8"/>
                    <a:pt x="80" y="8"/>
                  </a:cubicBezTo>
                  <a:cubicBezTo>
                    <a:pt x="81" y="7"/>
                    <a:pt x="82" y="7"/>
                    <a:pt x="83" y="7"/>
                  </a:cubicBezTo>
                  <a:cubicBezTo>
                    <a:pt x="83" y="7"/>
                    <a:pt x="84" y="7"/>
                    <a:pt x="84" y="7"/>
                  </a:cubicBezTo>
                  <a:close/>
                  <a:moveTo>
                    <a:pt x="82" y="28"/>
                  </a:moveTo>
                  <a:cubicBezTo>
                    <a:pt x="82" y="28"/>
                    <a:pt x="82" y="28"/>
                    <a:pt x="82" y="28"/>
                  </a:cubicBezTo>
                  <a:cubicBezTo>
                    <a:pt x="82" y="28"/>
                    <a:pt x="82" y="28"/>
                    <a:pt x="82" y="28"/>
                  </a:cubicBezTo>
                  <a:cubicBezTo>
                    <a:pt x="82" y="28"/>
                    <a:pt x="82" y="28"/>
                    <a:pt x="83" y="28"/>
                  </a:cubicBezTo>
                  <a:cubicBezTo>
                    <a:pt x="83" y="28"/>
                    <a:pt x="83" y="28"/>
                    <a:pt x="83" y="28"/>
                  </a:cubicBezTo>
                  <a:cubicBezTo>
                    <a:pt x="83" y="28"/>
                    <a:pt x="83" y="28"/>
                    <a:pt x="83" y="28"/>
                  </a:cubicBezTo>
                  <a:cubicBezTo>
                    <a:pt x="83" y="28"/>
                    <a:pt x="82" y="28"/>
                    <a:pt x="82" y="28"/>
                  </a:cubicBezTo>
                  <a:close/>
                  <a:moveTo>
                    <a:pt x="135" y="27"/>
                  </a:moveTo>
                  <a:cubicBezTo>
                    <a:pt x="136" y="28"/>
                    <a:pt x="136" y="28"/>
                    <a:pt x="136" y="27"/>
                  </a:cubicBezTo>
                  <a:cubicBezTo>
                    <a:pt x="136" y="27"/>
                    <a:pt x="136" y="27"/>
                    <a:pt x="136" y="27"/>
                  </a:cubicBezTo>
                  <a:cubicBezTo>
                    <a:pt x="136" y="27"/>
                    <a:pt x="136" y="27"/>
                    <a:pt x="135" y="27"/>
                  </a:cubicBezTo>
                  <a:cubicBezTo>
                    <a:pt x="135" y="27"/>
                    <a:pt x="135" y="27"/>
                    <a:pt x="135" y="27"/>
                  </a:cubicBezTo>
                  <a:cubicBezTo>
                    <a:pt x="135" y="27"/>
                    <a:pt x="134" y="27"/>
                    <a:pt x="134" y="27"/>
                  </a:cubicBezTo>
                  <a:cubicBezTo>
                    <a:pt x="134" y="27"/>
                    <a:pt x="134" y="28"/>
                    <a:pt x="134" y="28"/>
                  </a:cubicBezTo>
                  <a:cubicBezTo>
                    <a:pt x="134" y="28"/>
                    <a:pt x="135" y="28"/>
                    <a:pt x="135" y="28"/>
                  </a:cubicBezTo>
                  <a:cubicBezTo>
                    <a:pt x="135" y="28"/>
                    <a:pt x="135" y="28"/>
                    <a:pt x="135" y="27"/>
                  </a:cubicBezTo>
                  <a:close/>
                  <a:moveTo>
                    <a:pt x="122" y="51"/>
                  </a:moveTo>
                  <a:cubicBezTo>
                    <a:pt x="121" y="51"/>
                    <a:pt x="121" y="51"/>
                    <a:pt x="121" y="51"/>
                  </a:cubicBezTo>
                  <a:cubicBezTo>
                    <a:pt x="121" y="51"/>
                    <a:pt x="120" y="51"/>
                    <a:pt x="120" y="51"/>
                  </a:cubicBezTo>
                  <a:cubicBezTo>
                    <a:pt x="119" y="51"/>
                    <a:pt x="119" y="51"/>
                    <a:pt x="119" y="51"/>
                  </a:cubicBezTo>
                  <a:cubicBezTo>
                    <a:pt x="119" y="51"/>
                    <a:pt x="119" y="51"/>
                    <a:pt x="119" y="51"/>
                  </a:cubicBezTo>
                  <a:cubicBezTo>
                    <a:pt x="119" y="51"/>
                    <a:pt x="119" y="51"/>
                    <a:pt x="119" y="51"/>
                  </a:cubicBezTo>
                  <a:cubicBezTo>
                    <a:pt x="120" y="51"/>
                    <a:pt x="121" y="51"/>
                    <a:pt x="122" y="51"/>
                  </a:cubicBezTo>
                  <a:cubicBezTo>
                    <a:pt x="122" y="51"/>
                    <a:pt x="123" y="51"/>
                    <a:pt x="124" y="51"/>
                  </a:cubicBezTo>
                  <a:cubicBezTo>
                    <a:pt x="124" y="51"/>
                    <a:pt x="124" y="51"/>
                    <a:pt x="124" y="51"/>
                  </a:cubicBezTo>
                  <a:cubicBezTo>
                    <a:pt x="124" y="51"/>
                    <a:pt x="124" y="51"/>
                    <a:pt x="124" y="51"/>
                  </a:cubicBezTo>
                  <a:cubicBezTo>
                    <a:pt x="123" y="51"/>
                    <a:pt x="122" y="51"/>
                    <a:pt x="122" y="51"/>
                  </a:cubicBezTo>
                  <a:cubicBezTo>
                    <a:pt x="122" y="51"/>
                    <a:pt x="122" y="51"/>
                    <a:pt x="122" y="51"/>
                  </a:cubicBezTo>
                  <a:close/>
                  <a:moveTo>
                    <a:pt x="95" y="28"/>
                  </a:moveTo>
                  <a:cubicBezTo>
                    <a:pt x="95" y="27"/>
                    <a:pt x="95" y="27"/>
                    <a:pt x="94" y="27"/>
                  </a:cubicBezTo>
                  <a:cubicBezTo>
                    <a:pt x="93" y="27"/>
                    <a:pt x="93" y="27"/>
                    <a:pt x="92" y="27"/>
                  </a:cubicBezTo>
                  <a:cubicBezTo>
                    <a:pt x="92" y="27"/>
                    <a:pt x="91" y="27"/>
                    <a:pt x="91" y="28"/>
                  </a:cubicBezTo>
                  <a:cubicBezTo>
                    <a:pt x="91" y="28"/>
                    <a:pt x="92" y="28"/>
                    <a:pt x="92" y="28"/>
                  </a:cubicBezTo>
                  <a:cubicBezTo>
                    <a:pt x="93" y="28"/>
                    <a:pt x="94" y="28"/>
                    <a:pt x="95" y="28"/>
                  </a:cubicBezTo>
                  <a:cubicBezTo>
                    <a:pt x="96" y="28"/>
                    <a:pt x="96" y="28"/>
                    <a:pt x="96" y="28"/>
                  </a:cubicBezTo>
                  <a:cubicBezTo>
                    <a:pt x="96" y="28"/>
                    <a:pt x="96" y="28"/>
                    <a:pt x="97" y="28"/>
                  </a:cubicBezTo>
                  <a:cubicBezTo>
                    <a:pt x="97" y="28"/>
                    <a:pt x="97" y="28"/>
                    <a:pt x="97" y="28"/>
                  </a:cubicBezTo>
                  <a:cubicBezTo>
                    <a:pt x="97" y="28"/>
                    <a:pt x="97" y="28"/>
                    <a:pt x="97" y="28"/>
                  </a:cubicBezTo>
                  <a:cubicBezTo>
                    <a:pt x="97" y="29"/>
                    <a:pt x="97" y="29"/>
                    <a:pt x="97" y="29"/>
                  </a:cubicBezTo>
                  <a:cubicBezTo>
                    <a:pt x="96" y="29"/>
                    <a:pt x="96" y="29"/>
                    <a:pt x="96" y="29"/>
                  </a:cubicBezTo>
                  <a:cubicBezTo>
                    <a:pt x="96" y="29"/>
                    <a:pt x="96" y="29"/>
                    <a:pt x="97" y="29"/>
                  </a:cubicBezTo>
                  <a:cubicBezTo>
                    <a:pt x="97" y="29"/>
                    <a:pt x="97" y="29"/>
                    <a:pt x="97" y="29"/>
                  </a:cubicBezTo>
                  <a:cubicBezTo>
                    <a:pt x="97" y="29"/>
                    <a:pt x="98" y="29"/>
                    <a:pt x="98" y="29"/>
                  </a:cubicBezTo>
                  <a:cubicBezTo>
                    <a:pt x="100" y="29"/>
                    <a:pt x="102" y="29"/>
                    <a:pt x="104" y="29"/>
                  </a:cubicBezTo>
                  <a:cubicBezTo>
                    <a:pt x="105" y="29"/>
                    <a:pt x="106" y="29"/>
                    <a:pt x="107" y="28"/>
                  </a:cubicBezTo>
                  <a:cubicBezTo>
                    <a:pt x="107" y="28"/>
                    <a:pt x="107" y="28"/>
                    <a:pt x="107" y="29"/>
                  </a:cubicBezTo>
                  <a:cubicBezTo>
                    <a:pt x="107" y="29"/>
                    <a:pt x="107" y="29"/>
                    <a:pt x="107" y="29"/>
                  </a:cubicBezTo>
                  <a:cubicBezTo>
                    <a:pt x="108" y="29"/>
                    <a:pt x="108" y="29"/>
                    <a:pt x="109" y="28"/>
                  </a:cubicBezTo>
                  <a:cubicBezTo>
                    <a:pt x="109" y="28"/>
                    <a:pt x="110" y="28"/>
                    <a:pt x="110" y="28"/>
                  </a:cubicBezTo>
                  <a:cubicBezTo>
                    <a:pt x="110" y="28"/>
                    <a:pt x="111" y="28"/>
                    <a:pt x="111" y="28"/>
                  </a:cubicBezTo>
                  <a:cubicBezTo>
                    <a:pt x="111" y="29"/>
                    <a:pt x="111" y="29"/>
                    <a:pt x="111" y="28"/>
                  </a:cubicBezTo>
                  <a:cubicBezTo>
                    <a:pt x="111" y="28"/>
                    <a:pt x="112" y="28"/>
                    <a:pt x="112" y="28"/>
                  </a:cubicBezTo>
                  <a:cubicBezTo>
                    <a:pt x="112" y="29"/>
                    <a:pt x="112" y="29"/>
                    <a:pt x="112" y="29"/>
                  </a:cubicBezTo>
                  <a:cubicBezTo>
                    <a:pt x="113" y="29"/>
                    <a:pt x="114" y="29"/>
                    <a:pt x="115" y="29"/>
                  </a:cubicBezTo>
                  <a:cubicBezTo>
                    <a:pt x="116" y="28"/>
                    <a:pt x="117" y="28"/>
                    <a:pt x="117" y="29"/>
                  </a:cubicBezTo>
                  <a:cubicBezTo>
                    <a:pt x="118" y="29"/>
                    <a:pt x="119" y="28"/>
                    <a:pt x="120" y="28"/>
                  </a:cubicBezTo>
                  <a:cubicBezTo>
                    <a:pt x="120" y="28"/>
                    <a:pt x="120" y="28"/>
                    <a:pt x="120" y="28"/>
                  </a:cubicBezTo>
                  <a:cubicBezTo>
                    <a:pt x="120" y="28"/>
                    <a:pt x="121" y="28"/>
                    <a:pt x="121" y="28"/>
                  </a:cubicBezTo>
                  <a:cubicBezTo>
                    <a:pt x="122" y="28"/>
                    <a:pt x="122" y="28"/>
                    <a:pt x="122" y="28"/>
                  </a:cubicBezTo>
                  <a:cubicBezTo>
                    <a:pt x="123" y="28"/>
                    <a:pt x="123" y="28"/>
                    <a:pt x="123" y="28"/>
                  </a:cubicBezTo>
                  <a:cubicBezTo>
                    <a:pt x="123" y="28"/>
                    <a:pt x="124" y="28"/>
                    <a:pt x="124" y="28"/>
                  </a:cubicBezTo>
                  <a:cubicBezTo>
                    <a:pt x="125" y="28"/>
                    <a:pt x="126" y="28"/>
                    <a:pt x="126" y="28"/>
                  </a:cubicBezTo>
                  <a:cubicBezTo>
                    <a:pt x="127" y="28"/>
                    <a:pt x="128" y="28"/>
                    <a:pt x="128" y="28"/>
                  </a:cubicBezTo>
                  <a:cubicBezTo>
                    <a:pt x="128" y="28"/>
                    <a:pt x="128" y="27"/>
                    <a:pt x="128" y="27"/>
                  </a:cubicBezTo>
                  <a:cubicBezTo>
                    <a:pt x="128" y="27"/>
                    <a:pt x="128" y="27"/>
                    <a:pt x="127" y="27"/>
                  </a:cubicBezTo>
                  <a:cubicBezTo>
                    <a:pt x="127" y="27"/>
                    <a:pt x="127" y="27"/>
                    <a:pt x="127" y="27"/>
                  </a:cubicBezTo>
                  <a:cubicBezTo>
                    <a:pt x="125" y="27"/>
                    <a:pt x="124" y="27"/>
                    <a:pt x="122" y="27"/>
                  </a:cubicBezTo>
                  <a:cubicBezTo>
                    <a:pt x="122" y="27"/>
                    <a:pt x="122" y="27"/>
                    <a:pt x="121" y="27"/>
                  </a:cubicBezTo>
                  <a:cubicBezTo>
                    <a:pt x="120" y="27"/>
                    <a:pt x="119" y="27"/>
                    <a:pt x="118" y="27"/>
                  </a:cubicBezTo>
                  <a:cubicBezTo>
                    <a:pt x="116" y="27"/>
                    <a:pt x="115" y="27"/>
                    <a:pt x="114" y="28"/>
                  </a:cubicBezTo>
                  <a:cubicBezTo>
                    <a:pt x="113" y="28"/>
                    <a:pt x="113" y="27"/>
                    <a:pt x="112" y="27"/>
                  </a:cubicBezTo>
                  <a:cubicBezTo>
                    <a:pt x="110" y="27"/>
                    <a:pt x="109" y="27"/>
                    <a:pt x="108" y="27"/>
                  </a:cubicBezTo>
                  <a:cubicBezTo>
                    <a:pt x="107" y="27"/>
                    <a:pt x="106" y="27"/>
                    <a:pt x="105" y="27"/>
                  </a:cubicBezTo>
                  <a:cubicBezTo>
                    <a:pt x="105" y="27"/>
                    <a:pt x="104" y="27"/>
                    <a:pt x="103" y="27"/>
                  </a:cubicBezTo>
                  <a:cubicBezTo>
                    <a:pt x="102" y="27"/>
                    <a:pt x="102" y="27"/>
                    <a:pt x="101" y="27"/>
                  </a:cubicBezTo>
                  <a:cubicBezTo>
                    <a:pt x="100" y="27"/>
                    <a:pt x="99" y="27"/>
                    <a:pt x="98" y="27"/>
                  </a:cubicBezTo>
                  <a:cubicBezTo>
                    <a:pt x="97" y="27"/>
                    <a:pt x="96" y="27"/>
                    <a:pt x="96" y="27"/>
                  </a:cubicBezTo>
                  <a:cubicBezTo>
                    <a:pt x="96" y="27"/>
                    <a:pt x="95" y="27"/>
                    <a:pt x="95" y="28"/>
                  </a:cubicBezTo>
                  <a:close/>
                  <a:moveTo>
                    <a:pt x="89" y="16"/>
                  </a:moveTo>
                  <a:cubicBezTo>
                    <a:pt x="88" y="16"/>
                    <a:pt x="88" y="16"/>
                    <a:pt x="87" y="16"/>
                  </a:cubicBezTo>
                  <a:cubicBezTo>
                    <a:pt x="87" y="17"/>
                    <a:pt x="86" y="17"/>
                    <a:pt x="86" y="16"/>
                  </a:cubicBezTo>
                  <a:cubicBezTo>
                    <a:pt x="85" y="16"/>
                    <a:pt x="85" y="16"/>
                    <a:pt x="84" y="16"/>
                  </a:cubicBezTo>
                  <a:cubicBezTo>
                    <a:pt x="84" y="16"/>
                    <a:pt x="84" y="17"/>
                    <a:pt x="84" y="17"/>
                  </a:cubicBezTo>
                  <a:cubicBezTo>
                    <a:pt x="83" y="16"/>
                    <a:pt x="83" y="16"/>
                    <a:pt x="82" y="17"/>
                  </a:cubicBezTo>
                  <a:cubicBezTo>
                    <a:pt x="81" y="17"/>
                    <a:pt x="80" y="17"/>
                    <a:pt x="79" y="17"/>
                  </a:cubicBezTo>
                  <a:cubicBezTo>
                    <a:pt x="78" y="17"/>
                    <a:pt x="77" y="17"/>
                    <a:pt x="76" y="17"/>
                  </a:cubicBezTo>
                  <a:cubicBezTo>
                    <a:pt x="75" y="17"/>
                    <a:pt x="74" y="17"/>
                    <a:pt x="73" y="17"/>
                  </a:cubicBezTo>
                  <a:cubicBezTo>
                    <a:pt x="72" y="17"/>
                    <a:pt x="72" y="18"/>
                    <a:pt x="72" y="18"/>
                  </a:cubicBezTo>
                  <a:cubicBezTo>
                    <a:pt x="71" y="17"/>
                    <a:pt x="71" y="18"/>
                    <a:pt x="70" y="18"/>
                  </a:cubicBezTo>
                  <a:cubicBezTo>
                    <a:pt x="70" y="18"/>
                    <a:pt x="69" y="18"/>
                    <a:pt x="69" y="18"/>
                  </a:cubicBezTo>
                  <a:cubicBezTo>
                    <a:pt x="68" y="18"/>
                    <a:pt x="68" y="18"/>
                    <a:pt x="68" y="18"/>
                  </a:cubicBezTo>
                  <a:cubicBezTo>
                    <a:pt x="68" y="18"/>
                    <a:pt x="67" y="18"/>
                    <a:pt x="67" y="19"/>
                  </a:cubicBezTo>
                  <a:cubicBezTo>
                    <a:pt x="67" y="19"/>
                    <a:pt x="67" y="19"/>
                    <a:pt x="67" y="19"/>
                  </a:cubicBezTo>
                  <a:cubicBezTo>
                    <a:pt x="67" y="19"/>
                    <a:pt x="67" y="19"/>
                    <a:pt x="67" y="19"/>
                  </a:cubicBezTo>
                  <a:cubicBezTo>
                    <a:pt x="67" y="19"/>
                    <a:pt x="67" y="19"/>
                    <a:pt x="68" y="19"/>
                  </a:cubicBezTo>
                  <a:cubicBezTo>
                    <a:pt x="68" y="19"/>
                    <a:pt x="68" y="19"/>
                    <a:pt x="69" y="19"/>
                  </a:cubicBezTo>
                  <a:cubicBezTo>
                    <a:pt x="69" y="19"/>
                    <a:pt x="70" y="19"/>
                    <a:pt x="70" y="19"/>
                  </a:cubicBezTo>
                  <a:cubicBezTo>
                    <a:pt x="71" y="19"/>
                    <a:pt x="72" y="19"/>
                    <a:pt x="73" y="19"/>
                  </a:cubicBezTo>
                  <a:cubicBezTo>
                    <a:pt x="74" y="19"/>
                    <a:pt x="75" y="19"/>
                    <a:pt x="75" y="18"/>
                  </a:cubicBezTo>
                  <a:cubicBezTo>
                    <a:pt x="77" y="18"/>
                    <a:pt x="78" y="18"/>
                    <a:pt x="79" y="18"/>
                  </a:cubicBezTo>
                  <a:cubicBezTo>
                    <a:pt x="80" y="19"/>
                    <a:pt x="81" y="18"/>
                    <a:pt x="82" y="18"/>
                  </a:cubicBezTo>
                  <a:cubicBezTo>
                    <a:pt x="82" y="18"/>
                    <a:pt x="82" y="18"/>
                    <a:pt x="82" y="18"/>
                  </a:cubicBezTo>
                  <a:cubicBezTo>
                    <a:pt x="83" y="19"/>
                    <a:pt x="84" y="19"/>
                    <a:pt x="84" y="19"/>
                  </a:cubicBezTo>
                  <a:cubicBezTo>
                    <a:pt x="85" y="18"/>
                    <a:pt x="86" y="18"/>
                    <a:pt x="86" y="18"/>
                  </a:cubicBezTo>
                  <a:cubicBezTo>
                    <a:pt x="87" y="18"/>
                    <a:pt x="87" y="18"/>
                    <a:pt x="87" y="18"/>
                  </a:cubicBezTo>
                  <a:cubicBezTo>
                    <a:pt x="88" y="18"/>
                    <a:pt x="88" y="18"/>
                    <a:pt x="89" y="18"/>
                  </a:cubicBezTo>
                  <a:cubicBezTo>
                    <a:pt x="89" y="18"/>
                    <a:pt x="89" y="16"/>
                    <a:pt x="89" y="16"/>
                  </a:cubicBezTo>
                  <a:close/>
                  <a:moveTo>
                    <a:pt x="109" y="22"/>
                  </a:moveTo>
                  <a:cubicBezTo>
                    <a:pt x="109" y="22"/>
                    <a:pt x="109" y="22"/>
                    <a:pt x="109" y="23"/>
                  </a:cubicBezTo>
                  <a:cubicBezTo>
                    <a:pt x="109" y="23"/>
                    <a:pt x="109" y="23"/>
                    <a:pt x="110" y="23"/>
                  </a:cubicBezTo>
                  <a:cubicBezTo>
                    <a:pt x="111" y="23"/>
                    <a:pt x="112" y="22"/>
                    <a:pt x="113" y="23"/>
                  </a:cubicBezTo>
                  <a:cubicBezTo>
                    <a:pt x="115" y="23"/>
                    <a:pt x="116" y="22"/>
                    <a:pt x="118" y="23"/>
                  </a:cubicBezTo>
                  <a:cubicBezTo>
                    <a:pt x="118" y="23"/>
                    <a:pt x="118" y="23"/>
                    <a:pt x="119" y="23"/>
                  </a:cubicBezTo>
                  <a:cubicBezTo>
                    <a:pt x="119" y="23"/>
                    <a:pt x="119" y="22"/>
                    <a:pt x="119" y="22"/>
                  </a:cubicBezTo>
                  <a:cubicBezTo>
                    <a:pt x="119" y="22"/>
                    <a:pt x="119" y="22"/>
                    <a:pt x="119" y="22"/>
                  </a:cubicBezTo>
                  <a:cubicBezTo>
                    <a:pt x="118" y="22"/>
                    <a:pt x="117" y="22"/>
                    <a:pt x="116" y="22"/>
                  </a:cubicBezTo>
                  <a:cubicBezTo>
                    <a:pt x="116" y="22"/>
                    <a:pt x="115" y="22"/>
                    <a:pt x="115" y="22"/>
                  </a:cubicBezTo>
                  <a:cubicBezTo>
                    <a:pt x="114" y="22"/>
                    <a:pt x="113" y="22"/>
                    <a:pt x="112" y="22"/>
                  </a:cubicBezTo>
                  <a:cubicBezTo>
                    <a:pt x="111" y="22"/>
                    <a:pt x="110" y="22"/>
                    <a:pt x="109" y="22"/>
                  </a:cubicBezTo>
                  <a:cubicBezTo>
                    <a:pt x="109" y="22"/>
                    <a:pt x="109" y="22"/>
                    <a:pt x="109" y="22"/>
                  </a:cubicBezTo>
                  <a:close/>
                  <a:moveTo>
                    <a:pt x="93" y="16"/>
                  </a:moveTo>
                  <a:cubicBezTo>
                    <a:pt x="93" y="16"/>
                    <a:pt x="93" y="16"/>
                    <a:pt x="93" y="16"/>
                  </a:cubicBezTo>
                  <a:cubicBezTo>
                    <a:pt x="94" y="17"/>
                    <a:pt x="96" y="16"/>
                    <a:pt x="97" y="16"/>
                  </a:cubicBezTo>
                  <a:cubicBezTo>
                    <a:pt x="98" y="16"/>
                    <a:pt x="99" y="16"/>
                    <a:pt x="100" y="16"/>
                  </a:cubicBezTo>
                  <a:cubicBezTo>
                    <a:pt x="100" y="15"/>
                    <a:pt x="100" y="15"/>
                    <a:pt x="101" y="16"/>
                  </a:cubicBezTo>
                  <a:cubicBezTo>
                    <a:pt x="102" y="16"/>
                    <a:pt x="102" y="16"/>
                    <a:pt x="103" y="16"/>
                  </a:cubicBezTo>
                  <a:cubicBezTo>
                    <a:pt x="103" y="15"/>
                    <a:pt x="103" y="15"/>
                    <a:pt x="103" y="15"/>
                  </a:cubicBezTo>
                  <a:cubicBezTo>
                    <a:pt x="103" y="15"/>
                    <a:pt x="103" y="15"/>
                    <a:pt x="103" y="15"/>
                  </a:cubicBezTo>
                  <a:cubicBezTo>
                    <a:pt x="102" y="15"/>
                    <a:pt x="102" y="15"/>
                    <a:pt x="101" y="15"/>
                  </a:cubicBezTo>
                  <a:cubicBezTo>
                    <a:pt x="100" y="15"/>
                    <a:pt x="99" y="15"/>
                    <a:pt x="99" y="15"/>
                  </a:cubicBezTo>
                  <a:cubicBezTo>
                    <a:pt x="97" y="16"/>
                    <a:pt x="95" y="16"/>
                    <a:pt x="94" y="16"/>
                  </a:cubicBezTo>
                  <a:cubicBezTo>
                    <a:pt x="94" y="16"/>
                    <a:pt x="93" y="16"/>
                    <a:pt x="93" y="16"/>
                  </a:cubicBezTo>
                  <a:close/>
                  <a:moveTo>
                    <a:pt x="108" y="6"/>
                  </a:moveTo>
                  <a:cubicBezTo>
                    <a:pt x="108" y="6"/>
                    <a:pt x="108" y="6"/>
                    <a:pt x="108" y="6"/>
                  </a:cubicBezTo>
                  <a:cubicBezTo>
                    <a:pt x="106" y="5"/>
                    <a:pt x="105" y="6"/>
                    <a:pt x="104" y="6"/>
                  </a:cubicBezTo>
                  <a:cubicBezTo>
                    <a:pt x="104" y="6"/>
                    <a:pt x="103" y="6"/>
                    <a:pt x="103" y="7"/>
                  </a:cubicBezTo>
                  <a:cubicBezTo>
                    <a:pt x="104" y="7"/>
                    <a:pt x="104" y="7"/>
                    <a:pt x="104" y="7"/>
                  </a:cubicBezTo>
                  <a:cubicBezTo>
                    <a:pt x="105" y="6"/>
                    <a:pt x="107" y="7"/>
                    <a:pt x="108" y="6"/>
                  </a:cubicBezTo>
                  <a:cubicBezTo>
                    <a:pt x="108" y="6"/>
                    <a:pt x="108" y="7"/>
                    <a:pt x="108" y="6"/>
                  </a:cubicBezTo>
                  <a:cubicBezTo>
                    <a:pt x="108" y="6"/>
                    <a:pt x="108" y="6"/>
                    <a:pt x="108" y="6"/>
                  </a:cubicBezTo>
                  <a:close/>
                  <a:moveTo>
                    <a:pt x="81" y="13"/>
                  </a:moveTo>
                  <a:cubicBezTo>
                    <a:pt x="81" y="13"/>
                    <a:pt x="81" y="14"/>
                    <a:pt x="81" y="14"/>
                  </a:cubicBezTo>
                  <a:cubicBezTo>
                    <a:pt x="82" y="14"/>
                    <a:pt x="82" y="14"/>
                    <a:pt x="83" y="14"/>
                  </a:cubicBezTo>
                  <a:cubicBezTo>
                    <a:pt x="84" y="14"/>
                    <a:pt x="86" y="13"/>
                    <a:pt x="87" y="14"/>
                  </a:cubicBezTo>
                  <a:cubicBezTo>
                    <a:pt x="87" y="14"/>
                    <a:pt x="88" y="14"/>
                    <a:pt x="88" y="13"/>
                  </a:cubicBezTo>
                  <a:cubicBezTo>
                    <a:pt x="88" y="13"/>
                    <a:pt x="88" y="13"/>
                    <a:pt x="88" y="13"/>
                  </a:cubicBezTo>
                  <a:cubicBezTo>
                    <a:pt x="88" y="13"/>
                    <a:pt x="87" y="13"/>
                    <a:pt x="87" y="13"/>
                  </a:cubicBezTo>
                  <a:cubicBezTo>
                    <a:pt x="87" y="13"/>
                    <a:pt x="87" y="13"/>
                    <a:pt x="86" y="13"/>
                  </a:cubicBezTo>
                  <a:cubicBezTo>
                    <a:pt x="86" y="13"/>
                    <a:pt x="85" y="13"/>
                    <a:pt x="84" y="13"/>
                  </a:cubicBezTo>
                  <a:cubicBezTo>
                    <a:pt x="83" y="13"/>
                    <a:pt x="83" y="13"/>
                    <a:pt x="81" y="13"/>
                  </a:cubicBezTo>
                  <a:cubicBezTo>
                    <a:pt x="81" y="13"/>
                    <a:pt x="81" y="13"/>
                    <a:pt x="81" y="13"/>
                  </a:cubicBezTo>
                  <a:close/>
                  <a:moveTo>
                    <a:pt x="103" y="6"/>
                  </a:moveTo>
                  <a:cubicBezTo>
                    <a:pt x="103" y="6"/>
                    <a:pt x="103" y="6"/>
                    <a:pt x="103" y="6"/>
                  </a:cubicBezTo>
                  <a:cubicBezTo>
                    <a:pt x="102" y="6"/>
                    <a:pt x="102" y="6"/>
                    <a:pt x="101" y="6"/>
                  </a:cubicBezTo>
                  <a:cubicBezTo>
                    <a:pt x="101" y="6"/>
                    <a:pt x="100" y="6"/>
                    <a:pt x="100" y="6"/>
                  </a:cubicBezTo>
                  <a:cubicBezTo>
                    <a:pt x="101" y="6"/>
                    <a:pt x="100" y="6"/>
                    <a:pt x="100" y="7"/>
                  </a:cubicBezTo>
                  <a:cubicBezTo>
                    <a:pt x="100" y="7"/>
                    <a:pt x="100" y="7"/>
                    <a:pt x="100" y="7"/>
                  </a:cubicBezTo>
                  <a:cubicBezTo>
                    <a:pt x="100" y="7"/>
                    <a:pt x="100" y="7"/>
                    <a:pt x="100" y="7"/>
                  </a:cubicBezTo>
                  <a:cubicBezTo>
                    <a:pt x="100" y="7"/>
                    <a:pt x="100" y="7"/>
                    <a:pt x="101" y="7"/>
                  </a:cubicBezTo>
                  <a:cubicBezTo>
                    <a:pt x="101" y="7"/>
                    <a:pt x="101" y="7"/>
                    <a:pt x="102" y="7"/>
                  </a:cubicBezTo>
                  <a:cubicBezTo>
                    <a:pt x="102" y="7"/>
                    <a:pt x="103" y="7"/>
                    <a:pt x="103" y="6"/>
                  </a:cubicBezTo>
                  <a:close/>
                  <a:moveTo>
                    <a:pt x="38" y="55"/>
                  </a:moveTo>
                  <a:cubicBezTo>
                    <a:pt x="38" y="55"/>
                    <a:pt x="38" y="55"/>
                    <a:pt x="38" y="54"/>
                  </a:cubicBezTo>
                  <a:cubicBezTo>
                    <a:pt x="38" y="54"/>
                    <a:pt x="38" y="54"/>
                    <a:pt x="37" y="54"/>
                  </a:cubicBezTo>
                  <a:cubicBezTo>
                    <a:pt x="37" y="55"/>
                    <a:pt x="36" y="55"/>
                    <a:pt x="35" y="55"/>
                  </a:cubicBezTo>
                  <a:cubicBezTo>
                    <a:pt x="34" y="55"/>
                    <a:pt x="34" y="55"/>
                    <a:pt x="34" y="55"/>
                  </a:cubicBezTo>
                  <a:cubicBezTo>
                    <a:pt x="34" y="55"/>
                    <a:pt x="33" y="55"/>
                    <a:pt x="34" y="55"/>
                  </a:cubicBezTo>
                  <a:cubicBezTo>
                    <a:pt x="34" y="55"/>
                    <a:pt x="34" y="55"/>
                    <a:pt x="34" y="55"/>
                  </a:cubicBezTo>
                  <a:cubicBezTo>
                    <a:pt x="35" y="55"/>
                    <a:pt x="36" y="55"/>
                    <a:pt x="36" y="55"/>
                  </a:cubicBezTo>
                  <a:cubicBezTo>
                    <a:pt x="37" y="55"/>
                    <a:pt x="37" y="55"/>
                    <a:pt x="38" y="55"/>
                  </a:cubicBezTo>
                  <a:close/>
                  <a:moveTo>
                    <a:pt x="130" y="51"/>
                  </a:moveTo>
                  <a:cubicBezTo>
                    <a:pt x="129" y="51"/>
                    <a:pt x="129" y="51"/>
                    <a:pt x="128" y="51"/>
                  </a:cubicBezTo>
                  <a:cubicBezTo>
                    <a:pt x="127" y="51"/>
                    <a:pt x="126" y="51"/>
                    <a:pt x="125" y="51"/>
                  </a:cubicBezTo>
                  <a:cubicBezTo>
                    <a:pt x="125" y="51"/>
                    <a:pt x="125" y="51"/>
                    <a:pt x="125" y="51"/>
                  </a:cubicBezTo>
                  <a:cubicBezTo>
                    <a:pt x="125" y="51"/>
                    <a:pt x="125" y="51"/>
                    <a:pt x="125" y="51"/>
                  </a:cubicBezTo>
                  <a:cubicBezTo>
                    <a:pt x="127" y="51"/>
                    <a:pt x="128" y="52"/>
                    <a:pt x="129" y="51"/>
                  </a:cubicBezTo>
                  <a:cubicBezTo>
                    <a:pt x="129" y="51"/>
                    <a:pt x="129" y="52"/>
                    <a:pt x="130" y="51"/>
                  </a:cubicBezTo>
                  <a:cubicBezTo>
                    <a:pt x="130" y="51"/>
                    <a:pt x="130" y="51"/>
                    <a:pt x="130" y="51"/>
                  </a:cubicBezTo>
                  <a:cubicBezTo>
                    <a:pt x="130" y="51"/>
                    <a:pt x="130" y="51"/>
                    <a:pt x="130" y="51"/>
                  </a:cubicBezTo>
                  <a:close/>
                  <a:moveTo>
                    <a:pt x="76" y="14"/>
                  </a:moveTo>
                  <a:cubicBezTo>
                    <a:pt x="76" y="14"/>
                    <a:pt x="76" y="14"/>
                    <a:pt x="76" y="14"/>
                  </a:cubicBezTo>
                  <a:cubicBezTo>
                    <a:pt x="76" y="14"/>
                    <a:pt x="76" y="14"/>
                    <a:pt x="76" y="14"/>
                  </a:cubicBezTo>
                  <a:cubicBezTo>
                    <a:pt x="77" y="14"/>
                    <a:pt x="77" y="14"/>
                    <a:pt x="78" y="14"/>
                  </a:cubicBezTo>
                  <a:cubicBezTo>
                    <a:pt x="78" y="14"/>
                    <a:pt x="78" y="14"/>
                    <a:pt x="78" y="14"/>
                  </a:cubicBezTo>
                  <a:cubicBezTo>
                    <a:pt x="79" y="14"/>
                    <a:pt x="79" y="14"/>
                    <a:pt x="78" y="13"/>
                  </a:cubicBezTo>
                  <a:cubicBezTo>
                    <a:pt x="78" y="13"/>
                    <a:pt x="78" y="13"/>
                    <a:pt x="78" y="13"/>
                  </a:cubicBezTo>
                  <a:cubicBezTo>
                    <a:pt x="78" y="13"/>
                    <a:pt x="77" y="14"/>
                    <a:pt x="77" y="14"/>
                  </a:cubicBezTo>
                  <a:cubicBezTo>
                    <a:pt x="76" y="14"/>
                    <a:pt x="76" y="14"/>
                    <a:pt x="76" y="14"/>
                  </a:cubicBezTo>
                  <a:close/>
                  <a:moveTo>
                    <a:pt x="145" y="21"/>
                  </a:moveTo>
                  <a:cubicBezTo>
                    <a:pt x="145" y="21"/>
                    <a:pt x="145" y="21"/>
                    <a:pt x="145" y="21"/>
                  </a:cubicBezTo>
                  <a:cubicBezTo>
                    <a:pt x="144" y="21"/>
                    <a:pt x="143" y="21"/>
                    <a:pt x="142" y="21"/>
                  </a:cubicBezTo>
                  <a:cubicBezTo>
                    <a:pt x="142" y="21"/>
                    <a:pt x="142" y="21"/>
                    <a:pt x="141" y="21"/>
                  </a:cubicBezTo>
                  <a:cubicBezTo>
                    <a:pt x="141" y="21"/>
                    <a:pt x="141" y="21"/>
                    <a:pt x="141" y="21"/>
                  </a:cubicBezTo>
                  <a:cubicBezTo>
                    <a:pt x="141" y="21"/>
                    <a:pt x="141" y="21"/>
                    <a:pt x="141" y="21"/>
                  </a:cubicBezTo>
                  <a:cubicBezTo>
                    <a:pt x="142" y="21"/>
                    <a:pt x="142" y="21"/>
                    <a:pt x="142" y="21"/>
                  </a:cubicBezTo>
                  <a:cubicBezTo>
                    <a:pt x="143" y="21"/>
                    <a:pt x="144" y="21"/>
                    <a:pt x="145" y="21"/>
                  </a:cubicBezTo>
                  <a:cubicBezTo>
                    <a:pt x="145" y="21"/>
                    <a:pt x="145" y="21"/>
                    <a:pt x="145" y="21"/>
                  </a:cubicBezTo>
                  <a:cubicBezTo>
                    <a:pt x="145" y="21"/>
                    <a:pt x="145" y="21"/>
                    <a:pt x="145" y="21"/>
                  </a:cubicBezTo>
                  <a:close/>
                  <a:moveTo>
                    <a:pt x="42" y="57"/>
                  </a:moveTo>
                  <a:cubicBezTo>
                    <a:pt x="42" y="57"/>
                    <a:pt x="42" y="57"/>
                    <a:pt x="42" y="57"/>
                  </a:cubicBezTo>
                  <a:cubicBezTo>
                    <a:pt x="41" y="57"/>
                    <a:pt x="40" y="57"/>
                    <a:pt x="40" y="57"/>
                  </a:cubicBezTo>
                  <a:cubicBezTo>
                    <a:pt x="40" y="57"/>
                    <a:pt x="39" y="57"/>
                    <a:pt x="39" y="57"/>
                  </a:cubicBezTo>
                  <a:cubicBezTo>
                    <a:pt x="40" y="57"/>
                    <a:pt x="40" y="58"/>
                    <a:pt x="40" y="58"/>
                  </a:cubicBezTo>
                  <a:cubicBezTo>
                    <a:pt x="40" y="58"/>
                    <a:pt x="41" y="58"/>
                    <a:pt x="42" y="57"/>
                  </a:cubicBezTo>
                  <a:cubicBezTo>
                    <a:pt x="42" y="57"/>
                    <a:pt x="42" y="57"/>
                    <a:pt x="42" y="57"/>
                  </a:cubicBezTo>
                  <a:cubicBezTo>
                    <a:pt x="42" y="57"/>
                    <a:pt x="42" y="57"/>
                    <a:pt x="42" y="57"/>
                  </a:cubicBezTo>
                  <a:close/>
                  <a:moveTo>
                    <a:pt x="81" y="10"/>
                  </a:moveTo>
                  <a:cubicBezTo>
                    <a:pt x="81" y="10"/>
                    <a:pt x="81" y="10"/>
                    <a:pt x="81" y="10"/>
                  </a:cubicBezTo>
                  <a:cubicBezTo>
                    <a:pt x="80" y="10"/>
                    <a:pt x="79" y="10"/>
                    <a:pt x="78" y="10"/>
                  </a:cubicBezTo>
                  <a:cubicBezTo>
                    <a:pt x="78" y="10"/>
                    <a:pt x="78" y="11"/>
                    <a:pt x="78" y="11"/>
                  </a:cubicBezTo>
                  <a:cubicBezTo>
                    <a:pt x="78" y="11"/>
                    <a:pt x="78" y="11"/>
                    <a:pt x="78" y="11"/>
                  </a:cubicBezTo>
                  <a:cubicBezTo>
                    <a:pt x="79" y="10"/>
                    <a:pt x="80" y="11"/>
                    <a:pt x="80" y="10"/>
                  </a:cubicBezTo>
                  <a:cubicBezTo>
                    <a:pt x="80" y="10"/>
                    <a:pt x="81" y="10"/>
                    <a:pt x="81" y="10"/>
                  </a:cubicBezTo>
                  <a:cubicBezTo>
                    <a:pt x="81" y="10"/>
                    <a:pt x="81" y="10"/>
                    <a:pt x="81" y="10"/>
                  </a:cubicBezTo>
                  <a:close/>
                  <a:moveTo>
                    <a:pt x="82" y="30"/>
                  </a:moveTo>
                  <a:cubicBezTo>
                    <a:pt x="82" y="31"/>
                    <a:pt x="82" y="30"/>
                    <a:pt x="83" y="30"/>
                  </a:cubicBezTo>
                  <a:cubicBezTo>
                    <a:pt x="83" y="30"/>
                    <a:pt x="83" y="30"/>
                    <a:pt x="83" y="30"/>
                  </a:cubicBezTo>
                  <a:cubicBezTo>
                    <a:pt x="82" y="30"/>
                    <a:pt x="82" y="29"/>
                    <a:pt x="81" y="30"/>
                  </a:cubicBezTo>
                  <a:cubicBezTo>
                    <a:pt x="81" y="30"/>
                    <a:pt x="81" y="30"/>
                    <a:pt x="82" y="30"/>
                  </a:cubicBezTo>
                  <a:close/>
                  <a:moveTo>
                    <a:pt x="76" y="11"/>
                  </a:moveTo>
                  <a:cubicBezTo>
                    <a:pt x="76" y="11"/>
                    <a:pt x="75" y="11"/>
                    <a:pt x="75" y="11"/>
                  </a:cubicBezTo>
                  <a:cubicBezTo>
                    <a:pt x="75" y="11"/>
                    <a:pt x="75" y="11"/>
                    <a:pt x="75" y="11"/>
                  </a:cubicBezTo>
                  <a:cubicBezTo>
                    <a:pt x="75" y="12"/>
                    <a:pt x="76" y="12"/>
                    <a:pt x="76" y="11"/>
                  </a:cubicBezTo>
                  <a:cubicBezTo>
                    <a:pt x="76" y="11"/>
                    <a:pt x="76" y="11"/>
                    <a:pt x="76" y="11"/>
                  </a:cubicBezTo>
                  <a:close/>
                  <a:moveTo>
                    <a:pt x="113" y="49"/>
                  </a:moveTo>
                  <a:cubicBezTo>
                    <a:pt x="113" y="49"/>
                    <a:pt x="113" y="49"/>
                    <a:pt x="113" y="49"/>
                  </a:cubicBezTo>
                  <a:cubicBezTo>
                    <a:pt x="112" y="49"/>
                    <a:pt x="112" y="49"/>
                    <a:pt x="111" y="49"/>
                  </a:cubicBezTo>
                  <a:cubicBezTo>
                    <a:pt x="111" y="49"/>
                    <a:pt x="111" y="49"/>
                    <a:pt x="111" y="49"/>
                  </a:cubicBezTo>
                  <a:cubicBezTo>
                    <a:pt x="111" y="49"/>
                    <a:pt x="111" y="49"/>
                    <a:pt x="111" y="49"/>
                  </a:cubicBezTo>
                  <a:cubicBezTo>
                    <a:pt x="112" y="49"/>
                    <a:pt x="112" y="49"/>
                    <a:pt x="113" y="49"/>
                  </a:cubicBezTo>
                  <a:cubicBezTo>
                    <a:pt x="113" y="49"/>
                    <a:pt x="113" y="49"/>
                    <a:pt x="113" y="49"/>
                  </a:cubicBezTo>
                  <a:cubicBezTo>
                    <a:pt x="113" y="49"/>
                    <a:pt x="113" y="49"/>
                    <a:pt x="113" y="49"/>
                  </a:cubicBezTo>
                  <a:close/>
                  <a:moveTo>
                    <a:pt x="94" y="35"/>
                  </a:moveTo>
                  <a:cubicBezTo>
                    <a:pt x="94" y="35"/>
                    <a:pt x="94" y="35"/>
                    <a:pt x="94" y="35"/>
                  </a:cubicBezTo>
                  <a:cubicBezTo>
                    <a:pt x="94" y="35"/>
                    <a:pt x="94" y="35"/>
                    <a:pt x="94" y="35"/>
                  </a:cubicBezTo>
                  <a:cubicBezTo>
                    <a:pt x="94" y="35"/>
                    <a:pt x="94" y="35"/>
                    <a:pt x="95" y="35"/>
                  </a:cubicBezTo>
                  <a:cubicBezTo>
                    <a:pt x="95" y="35"/>
                    <a:pt x="96" y="35"/>
                    <a:pt x="96" y="35"/>
                  </a:cubicBezTo>
                  <a:cubicBezTo>
                    <a:pt x="97" y="35"/>
                    <a:pt x="96" y="35"/>
                    <a:pt x="96" y="35"/>
                  </a:cubicBezTo>
                  <a:cubicBezTo>
                    <a:pt x="96" y="35"/>
                    <a:pt x="95" y="35"/>
                    <a:pt x="94" y="35"/>
                  </a:cubicBezTo>
                  <a:close/>
                  <a:moveTo>
                    <a:pt x="121" y="22"/>
                  </a:moveTo>
                  <a:cubicBezTo>
                    <a:pt x="121" y="22"/>
                    <a:pt x="121" y="22"/>
                    <a:pt x="121" y="22"/>
                  </a:cubicBezTo>
                  <a:cubicBezTo>
                    <a:pt x="121" y="22"/>
                    <a:pt x="120" y="22"/>
                    <a:pt x="120" y="22"/>
                  </a:cubicBezTo>
                  <a:cubicBezTo>
                    <a:pt x="120" y="22"/>
                    <a:pt x="119" y="22"/>
                    <a:pt x="119" y="22"/>
                  </a:cubicBezTo>
                  <a:cubicBezTo>
                    <a:pt x="119" y="22"/>
                    <a:pt x="120" y="22"/>
                    <a:pt x="120" y="22"/>
                  </a:cubicBezTo>
                  <a:cubicBezTo>
                    <a:pt x="120" y="22"/>
                    <a:pt x="121" y="22"/>
                    <a:pt x="121" y="22"/>
                  </a:cubicBezTo>
                  <a:cubicBezTo>
                    <a:pt x="121" y="22"/>
                    <a:pt x="121" y="22"/>
                    <a:pt x="121" y="22"/>
                  </a:cubicBezTo>
                  <a:close/>
                  <a:moveTo>
                    <a:pt x="164" y="55"/>
                  </a:moveTo>
                  <a:cubicBezTo>
                    <a:pt x="164" y="55"/>
                    <a:pt x="163" y="55"/>
                    <a:pt x="163" y="55"/>
                  </a:cubicBezTo>
                  <a:cubicBezTo>
                    <a:pt x="163" y="55"/>
                    <a:pt x="163" y="55"/>
                    <a:pt x="163" y="55"/>
                  </a:cubicBezTo>
                  <a:cubicBezTo>
                    <a:pt x="164" y="56"/>
                    <a:pt x="164" y="56"/>
                    <a:pt x="164" y="56"/>
                  </a:cubicBezTo>
                  <a:cubicBezTo>
                    <a:pt x="164" y="55"/>
                    <a:pt x="164" y="55"/>
                    <a:pt x="164" y="55"/>
                  </a:cubicBezTo>
                  <a:close/>
                  <a:moveTo>
                    <a:pt x="169" y="57"/>
                  </a:moveTo>
                  <a:cubicBezTo>
                    <a:pt x="169" y="57"/>
                    <a:pt x="168" y="57"/>
                    <a:pt x="169" y="57"/>
                  </a:cubicBezTo>
                  <a:cubicBezTo>
                    <a:pt x="169" y="57"/>
                    <a:pt x="169" y="58"/>
                    <a:pt x="169" y="57"/>
                  </a:cubicBezTo>
                  <a:cubicBezTo>
                    <a:pt x="169" y="57"/>
                    <a:pt x="170" y="57"/>
                    <a:pt x="169" y="57"/>
                  </a:cubicBezTo>
                  <a:cubicBezTo>
                    <a:pt x="169" y="57"/>
                    <a:pt x="169" y="57"/>
                    <a:pt x="169" y="57"/>
                  </a:cubicBezTo>
                  <a:close/>
                  <a:moveTo>
                    <a:pt x="99" y="8"/>
                  </a:moveTo>
                  <a:cubicBezTo>
                    <a:pt x="99" y="8"/>
                    <a:pt x="98" y="7"/>
                    <a:pt x="98" y="8"/>
                  </a:cubicBezTo>
                  <a:cubicBezTo>
                    <a:pt x="98" y="8"/>
                    <a:pt x="98" y="8"/>
                    <a:pt x="98" y="8"/>
                  </a:cubicBezTo>
                  <a:cubicBezTo>
                    <a:pt x="98" y="8"/>
                    <a:pt x="99" y="8"/>
                    <a:pt x="99" y="8"/>
                  </a:cubicBezTo>
                  <a:cubicBezTo>
                    <a:pt x="99" y="8"/>
                    <a:pt x="99" y="8"/>
                    <a:pt x="99" y="8"/>
                  </a:cubicBezTo>
                  <a:close/>
                  <a:moveTo>
                    <a:pt x="150" y="16"/>
                  </a:moveTo>
                  <a:cubicBezTo>
                    <a:pt x="150" y="16"/>
                    <a:pt x="150" y="16"/>
                    <a:pt x="150" y="16"/>
                  </a:cubicBezTo>
                  <a:cubicBezTo>
                    <a:pt x="150" y="16"/>
                    <a:pt x="150" y="16"/>
                    <a:pt x="150" y="16"/>
                  </a:cubicBezTo>
                  <a:cubicBezTo>
                    <a:pt x="151" y="16"/>
                    <a:pt x="151" y="16"/>
                    <a:pt x="151" y="16"/>
                  </a:cubicBezTo>
                  <a:cubicBezTo>
                    <a:pt x="151" y="16"/>
                    <a:pt x="151" y="16"/>
                    <a:pt x="152" y="16"/>
                  </a:cubicBezTo>
                  <a:cubicBezTo>
                    <a:pt x="152" y="16"/>
                    <a:pt x="151" y="16"/>
                    <a:pt x="151" y="16"/>
                  </a:cubicBezTo>
                  <a:cubicBezTo>
                    <a:pt x="151" y="16"/>
                    <a:pt x="150" y="16"/>
                    <a:pt x="150" y="16"/>
                  </a:cubicBezTo>
                  <a:close/>
                  <a:moveTo>
                    <a:pt x="86" y="28"/>
                  </a:moveTo>
                  <a:cubicBezTo>
                    <a:pt x="85" y="28"/>
                    <a:pt x="85" y="28"/>
                    <a:pt x="85" y="28"/>
                  </a:cubicBezTo>
                  <a:cubicBezTo>
                    <a:pt x="84" y="28"/>
                    <a:pt x="84" y="28"/>
                    <a:pt x="85" y="28"/>
                  </a:cubicBezTo>
                  <a:cubicBezTo>
                    <a:pt x="85" y="28"/>
                    <a:pt x="85" y="28"/>
                    <a:pt x="86" y="28"/>
                  </a:cubicBezTo>
                  <a:cubicBezTo>
                    <a:pt x="86" y="28"/>
                    <a:pt x="86" y="28"/>
                    <a:pt x="86" y="28"/>
                  </a:cubicBezTo>
                  <a:close/>
                  <a:moveTo>
                    <a:pt x="94" y="5"/>
                  </a:moveTo>
                  <a:cubicBezTo>
                    <a:pt x="93" y="5"/>
                    <a:pt x="93" y="5"/>
                    <a:pt x="92" y="5"/>
                  </a:cubicBezTo>
                  <a:cubicBezTo>
                    <a:pt x="92" y="5"/>
                    <a:pt x="92" y="5"/>
                    <a:pt x="92" y="5"/>
                  </a:cubicBezTo>
                  <a:cubicBezTo>
                    <a:pt x="93" y="5"/>
                    <a:pt x="93" y="5"/>
                    <a:pt x="93" y="5"/>
                  </a:cubicBezTo>
                  <a:cubicBezTo>
                    <a:pt x="93" y="5"/>
                    <a:pt x="93" y="5"/>
                    <a:pt x="93" y="5"/>
                  </a:cubicBezTo>
                  <a:cubicBezTo>
                    <a:pt x="94" y="5"/>
                    <a:pt x="94" y="5"/>
                    <a:pt x="94" y="5"/>
                  </a:cubicBezTo>
                  <a:cubicBezTo>
                    <a:pt x="94" y="5"/>
                    <a:pt x="94" y="5"/>
                    <a:pt x="94" y="5"/>
                  </a:cubicBezTo>
                  <a:close/>
                  <a:moveTo>
                    <a:pt x="91" y="29"/>
                  </a:moveTo>
                  <a:cubicBezTo>
                    <a:pt x="90" y="29"/>
                    <a:pt x="90" y="29"/>
                    <a:pt x="91" y="29"/>
                  </a:cubicBezTo>
                  <a:cubicBezTo>
                    <a:pt x="91" y="30"/>
                    <a:pt x="91" y="30"/>
                    <a:pt x="91" y="29"/>
                  </a:cubicBezTo>
                  <a:cubicBezTo>
                    <a:pt x="91" y="29"/>
                    <a:pt x="92" y="29"/>
                    <a:pt x="91" y="29"/>
                  </a:cubicBezTo>
                  <a:cubicBezTo>
                    <a:pt x="91" y="29"/>
                    <a:pt x="91" y="29"/>
                    <a:pt x="91" y="29"/>
                  </a:cubicBezTo>
                  <a:close/>
                  <a:moveTo>
                    <a:pt x="66" y="19"/>
                  </a:moveTo>
                  <a:cubicBezTo>
                    <a:pt x="66" y="19"/>
                    <a:pt x="67" y="19"/>
                    <a:pt x="67" y="18"/>
                  </a:cubicBezTo>
                  <a:cubicBezTo>
                    <a:pt x="67" y="18"/>
                    <a:pt x="66" y="18"/>
                    <a:pt x="66" y="18"/>
                  </a:cubicBezTo>
                  <a:cubicBezTo>
                    <a:pt x="66" y="19"/>
                    <a:pt x="66" y="19"/>
                    <a:pt x="66" y="19"/>
                  </a:cubicBezTo>
                  <a:cubicBezTo>
                    <a:pt x="65" y="19"/>
                    <a:pt x="65" y="19"/>
                    <a:pt x="65" y="19"/>
                  </a:cubicBezTo>
                  <a:cubicBezTo>
                    <a:pt x="65" y="19"/>
                    <a:pt x="65" y="19"/>
                    <a:pt x="66" y="19"/>
                  </a:cubicBezTo>
                  <a:cubicBezTo>
                    <a:pt x="66" y="19"/>
                    <a:pt x="66" y="19"/>
                    <a:pt x="66" y="19"/>
                  </a:cubicBezTo>
                  <a:close/>
                  <a:moveTo>
                    <a:pt x="67" y="54"/>
                  </a:moveTo>
                  <a:cubicBezTo>
                    <a:pt x="67" y="54"/>
                    <a:pt x="67" y="54"/>
                    <a:pt x="67" y="54"/>
                  </a:cubicBezTo>
                  <a:cubicBezTo>
                    <a:pt x="67" y="54"/>
                    <a:pt x="66" y="54"/>
                    <a:pt x="66" y="54"/>
                  </a:cubicBezTo>
                  <a:cubicBezTo>
                    <a:pt x="66" y="54"/>
                    <a:pt x="66" y="54"/>
                    <a:pt x="66" y="54"/>
                  </a:cubicBezTo>
                  <a:cubicBezTo>
                    <a:pt x="66" y="54"/>
                    <a:pt x="66" y="54"/>
                    <a:pt x="66" y="54"/>
                  </a:cubicBezTo>
                  <a:cubicBezTo>
                    <a:pt x="66" y="54"/>
                    <a:pt x="66" y="54"/>
                    <a:pt x="67" y="54"/>
                  </a:cubicBezTo>
                  <a:close/>
                  <a:moveTo>
                    <a:pt x="10" y="16"/>
                  </a:moveTo>
                  <a:cubicBezTo>
                    <a:pt x="10" y="16"/>
                    <a:pt x="10" y="16"/>
                    <a:pt x="10" y="16"/>
                  </a:cubicBezTo>
                  <a:cubicBezTo>
                    <a:pt x="10" y="16"/>
                    <a:pt x="10" y="16"/>
                    <a:pt x="10" y="17"/>
                  </a:cubicBezTo>
                  <a:cubicBezTo>
                    <a:pt x="10" y="17"/>
                    <a:pt x="10" y="17"/>
                    <a:pt x="10" y="16"/>
                  </a:cubicBezTo>
                  <a:cubicBezTo>
                    <a:pt x="10" y="16"/>
                    <a:pt x="10" y="16"/>
                    <a:pt x="10" y="16"/>
                  </a:cubicBezTo>
                  <a:close/>
                  <a:moveTo>
                    <a:pt x="79" y="14"/>
                  </a:moveTo>
                  <a:cubicBezTo>
                    <a:pt x="79" y="14"/>
                    <a:pt x="79" y="14"/>
                    <a:pt x="79" y="14"/>
                  </a:cubicBezTo>
                  <a:cubicBezTo>
                    <a:pt x="80" y="14"/>
                    <a:pt x="80" y="14"/>
                    <a:pt x="80" y="14"/>
                  </a:cubicBezTo>
                  <a:cubicBezTo>
                    <a:pt x="80" y="14"/>
                    <a:pt x="80" y="14"/>
                    <a:pt x="80" y="14"/>
                  </a:cubicBezTo>
                  <a:cubicBezTo>
                    <a:pt x="80" y="14"/>
                    <a:pt x="80" y="14"/>
                    <a:pt x="80" y="14"/>
                  </a:cubicBezTo>
                  <a:cubicBezTo>
                    <a:pt x="80" y="14"/>
                    <a:pt x="79" y="13"/>
                    <a:pt x="79" y="14"/>
                  </a:cubicBezTo>
                  <a:close/>
                  <a:moveTo>
                    <a:pt x="91" y="16"/>
                  </a:moveTo>
                  <a:cubicBezTo>
                    <a:pt x="91" y="16"/>
                    <a:pt x="91" y="16"/>
                    <a:pt x="90" y="16"/>
                  </a:cubicBezTo>
                  <a:cubicBezTo>
                    <a:pt x="90" y="16"/>
                    <a:pt x="90" y="16"/>
                    <a:pt x="90" y="17"/>
                  </a:cubicBezTo>
                  <a:cubicBezTo>
                    <a:pt x="90" y="17"/>
                    <a:pt x="91" y="17"/>
                    <a:pt x="91" y="17"/>
                  </a:cubicBezTo>
                  <a:cubicBezTo>
                    <a:pt x="91" y="16"/>
                    <a:pt x="91" y="16"/>
                    <a:pt x="91" y="16"/>
                  </a:cubicBezTo>
                  <a:close/>
                  <a:moveTo>
                    <a:pt x="43" y="43"/>
                  </a:moveTo>
                  <a:cubicBezTo>
                    <a:pt x="43" y="43"/>
                    <a:pt x="43" y="43"/>
                    <a:pt x="43" y="43"/>
                  </a:cubicBezTo>
                  <a:cubicBezTo>
                    <a:pt x="43" y="43"/>
                    <a:pt x="44" y="43"/>
                    <a:pt x="44" y="43"/>
                  </a:cubicBezTo>
                  <a:cubicBezTo>
                    <a:pt x="44" y="43"/>
                    <a:pt x="44" y="43"/>
                    <a:pt x="44" y="43"/>
                  </a:cubicBezTo>
                  <a:cubicBezTo>
                    <a:pt x="44" y="42"/>
                    <a:pt x="43" y="42"/>
                    <a:pt x="43" y="43"/>
                  </a:cubicBezTo>
                  <a:close/>
                  <a:moveTo>
                    <a:pt x="166" y="55"/>
                  </a:moveTo>
                  <a:cubicBezTo>
                    <a:pt x="166" y="55"/>
                    <a:pt x="166" y="55"/>
                    <a:pt x="166" y="55"/>
                  </a:cubicBezTo>
                  <a:cubicBezTo>
                    <a:pt x="165" y="56"/>
                    <a:pt x="165" y="56"/>
                    <a:pt x="165" y="56"/>
                  </a:cubicBezTo>
                  <a:cubicBezTo>
                    <a:pt x="166" y="56"/>
                    <a:pt x="166" y="56"/>
                    <a:pt x="166" y="56"/>
                  </a:cubicBezTo>
                  <a:cubicBezTo>
                    <a:pt x="166" y="56"/>
                    <a:pt x="166" y="56"/>
                    <a:pt x="166" y="55"/>
                  </a:cubicBezTo>
                  <a:close/>
                  <a:moveTo>
                    <a:pt x="64" y="54"/>
                  </a:moveTo>
                  <a:cubicBezTo>
                    <a:pt x="64" y="54"/>
                    <a:pt x="64" y="54"/>
                    <a:pt x="64" y="54"/>
                  </a:cubicBezTo>
                  <a:cubicBezTo>
                    <a:pt x="63" y="54"/>
                    <a:pt x="63" y="54"/>
                    <a:pt x="63" y="54"/>
                  </a:cubicBezTo>
                  <a:cubicBezTo>
                    <a:pt x="64" y="55"/>
                    <a:pt x="64" y="54"/>
                    <a:pt x="64" y="54"/>
                  </a:cubicBezTo>
                  <a:cubicBezTo>
                    <a:pt x="64" y="54"/>
                    <a:pt x="64" y="54"/>
                    <a:pt x="64" y="54"/>
                  </a:cubicBezTo>
                  <a:close/>
                  <a:moveTo>
                    <a:pt x="79" y="13"/>
                  </a:moveTo>
                  <a:cubicBezTo>
                    <a:pt x="79" y="13"/>
                    <a:pt x="79" y="13"/>
                    <a:pt x="78" y="13"/>
                  </a:cubicBezTo>
                  <a:cubicBezTo>
                    <a:pt x="78" y="13"/>
                    <a:pt x="78" y="13"/>
                    <a:pt x="78" y="13"/>
                  </a:cubicBezTo>
                  <a:cubicBezTo>
                    <a:pt x="78" y="13"/>
                    <a:pt x="78" y="13"/>
                    <a:pt x="78" y="13"/>
                  </a:cubicBezTo>
                  <a:cubicBezTo>
                    <a:pt x="79" y="13"/>
                    <a:pt x="79" y="13"/>
                    <a:pt x="79" y="13"/>
                  </a:cubicBezTo>
                  <a:cubicBezTo>
                    <a:pt x="79" y="13"/>
                    <a:pt x="79" y="13"/>
                    <a:pt x="79" y="13"/>
                  </a:cubicBezTo>
                  <a:cubicBezTo>
                    <a:pt x="80" y="13"/>
                    <a:pt x="79" y="13"/>
                    <a:pt x="79" y="13"/>
                  </a:cubicBezTo>
                  <a:close/>
                  <a:moveTo>
                    <a:pt x="92" y="8"/>
                  </a:moveTo>
                  <a:cubicBezTo>
                    <a:pt x="91" y="8"/>
                    <a:pt x="91" y="8"/>
                    <a:pt x="91" y="8"/>
                  </a:cubicBezTo>
                  <a:cubicBezTo>
                    <a:pt x="91" y="8"/>
                    <a:pt x="91" y="8"/>
                    <a:pt x="91" y="8"/>
                  </a:cubicBezTo>
                  <a:cubicBezTo>
                    <a:pt x="91" y="9"/>
                    <a:pt x="91" y="8"/>
                    <a:pt x="92" y="8"/>
                  </a:cubicBezTo>
                  <a:cubicBezTo>
                    <a:pt x="92" y="8"/>
                    <a:pt x="92" y="8"/>
                    <a:pt x="92" y="8"/>
                  </a:cubicBezTo>
                  <a:close/>
                  <a:moveTo>
                    <a:pt x="89" y="9"/>
                  </a:moveTo>
                  <a:cubicBezTo>
                    <a:pt x="89" y="9"/>
                    <a:pt x="89" y="9"/>
                    <a:pt x="89" y="9"/>
                  </a:cubicBezTo>
                  <a:cubicBezTo>
                    <a:pt x="89" y="9"/>
                    <a:pt x="89" y="9"/>
                    <a:pt x="89" y="9"/>
                  </a:cubicBezTo>
                  <a:cubicBezTo>
                    <a:pt x="89" y="9"/>
                    <a:pt x="89" y="9"/>
                    <a:pt x="89" y="9"/>
                  </a:cubicBezTo>
                  <a:cubicBezTo>
                    <a:pt x="89" y="9"/>
                    <a:pt x="89" y="9"/>
                    <a:pt x="89" y="9"/>
                  </a:cubicBezTo>
                  <a:close/>
                  <a:moveTo>
                    <a:pt x="90" y="16"/>
                  </a:moveTo>
                  <a:cubicBezTo>
                    <a:pt x="90" y="16"/>
                    <a:pt x="89" y="16"/>
                    <a:pt x="89" y="16"/>
                  </a:cubicBezTo>
                  <a:cubicBezTo>
                    <a:pt x="89" y="16"/>
                    <a:pt x="89" y="17"/>
                    <a:pt x="89" y="17"/>
                  </a:cubicBezTo>
                  <a:cubicBezTo>
                    <a:pt x="89" y="17"/>
                    <a:pt x="90" y="17"/>
                    <a:pt x="90" y="17"/>
                  </a:cubicBezTo>
                  <a:cubicBezTo>
                    <a:pt x="90" y="17"/>
                    <a:pt x="90" y="16"/>
                    <a:pt x="90" y="16"/>
                  </a:cubicBezTo>
                  <a:close/>
                  <a:moveTo>
                    <a:pt x="170" y="42"/>
                  </a:moveTo>
                  <a:cubicBezTo>
                    <a:pt x="171" y="42"/>
                    <a:pt x="170" y="42"/>
                    <a:pt x="170" y="42"/>
                  </a:cubicBezTo>
                  <a:cubicBezTo>
                    <a:pt x="170" y="41"/>
                    <a:pt x="170" y="41"/>
                    <a:pt x="170" y="42"/>
                  </a:cubicBezTo>
                  <a:cubicBezTo>
                    <a:pt x="170" y="42"/>
                    <a:pt x="170" y="42"/>
                    <a:pt x="170" y="42"/>
                  </a:cubicBezTo>
                  <a:cubicBezTo>
                    <a:pt x="170" y="42"/>
                    <a:pt x="170" y="42"/>
                    <a:pt x="170" y="42"/>
                  </a:cubicBezTo>
                  <a:close/>
                  <a:moveTo>
                    <a:pt x="61" y="11"/>
                  </a:moveTo>
                  <a:cubicBezTo>
                    <a:pt x="60" y="11"/>
                    <a:pt x="60" y="11"/>
                    <a:pt x="60" y="11"/>
                  </a:cubicBezTo>
                  <a:cubicBezTo>
                    <a:pt x="60" y="11"/>
                    <a:pt x="60" y="11"/>
                    <a:pt x="60" y="11"/>
                  </a:cubicBezTo>
                  <a:cubicBezTo>
                    <a:pt x="60" y="11"/>
                    <a:pt x="60" y="11"/>
                    <a:pt x="60" y="11"/>
                  </a:cubicBezTo>
                  <a:cubicBezTo>
                    <a:pt x="60" y="11"/>
                    <a:pt x="60" y="11"/>
                    <a:pt x="61" y="11"/>
                  </a:cubicBezTo>
                  <a:close/>
                  <a:moveTo>
                    <a:pt x="46" y="42"/>
                  </a:moveTo>
                  <a:cubicBezTo>
                    <a:pt x="46" y="42"/>
                    <a:pt x="46" y="42"/>
                    <a:pt x="46" y="42"/>
                  </a:cubicBezTo>
                  <a:cubicBezTo>
                    <a:pt x="46" y="42"/>
                    <a:pt x="46" y="42"/>
                    <a:pt x="46" y="42"/>
                  </a:cubicBezTo>
                  <a:cubicBezTo>
                    <a:pt x="46" y="42"/>
                    <a:pt x="46" y="42"/>
                    <a:pt x="46" y="42"/>
                  </a:cubicBezTo>
                  <a:cubicBezTo>
                    <a:pt x="46" y="42"/>
                    <a:pt x="46" y="42"/>
                    <a:pt x="46" y="42"/>
                  </a:cubicBezTo>
                  <a:close/>
                  <a:moveTo>
                    <a:pt x="11" y="23"/>
                  </a:moveTo>
                  <a:cubicBezTo>
                    <a:pt x="11" y="23"/>
                    <a:pt x="11" y="23"/>
                    <a:pt x="11" y="23"/>
                  </a:cubicBezTo>
                  <a:cubicBezTo>
                    <a:pt x="11" y="23"/>
                    <a:pt x="10" y="23"/>
                    <a:pt x="10" y="23"/>
                  </a:cubicBezTo>
                  <a:cubicBezTo>
                    <a:pt x="10" y="23"/>
                    <a:pt x="10" y="23"/>
                    <a:pt x="10" y="23"/>
                  </a:cubicBezTo>
                  <a:cubicBezTo>
                    <a:pt x="11" y="23"/>
                    <a:pt x="11" y="23"/>
                    <a:pt x="11" y="23"/>
                  </a:cubicBezTo>
                  <a:close/>
                  <a:moveTo>
                    <a:pt x="12" y="21"/>
                  </a:moveTo>
                  <a:cubicBezTo>
                    <a:pt x="12" y="21"/>
                    <a:pt x="12" y="21"/>
                    <a:pt x="11" y="21"/>
                  </a:cubicBezTo>
                  <a:cubicBezTo>
                    <a:pt x="11" y="21"/>
                    <a:pt x="11" y="22"/>
                    <a:pt x="11" y="22"/>
                  </a:cubicBezTo>
                  <a:cubicBezTo>
                    <a:pt x="12" y="22"/>
                    <a:pt x="12" y="22"/>
                    <a:pt x="12" y="21"/>
                  </a:cubicBezTo>
                  <a:cubicBezTo>
                    <a:pt x="12" y="21"/>
                    <a:pt x="12" y="21"/>
                    <a:pt x="12" y="21"/>
                  </a:cubicBezTo>
                  <a:close/>
                  <a:moveTo>
                    <a:pt x="158" y="53"/>
                  </a:moveTo>
                  <a:cubicBezTo>
                    <a:pt x="158" y="52"/>
                    <a:pt x="158" y="52"/>
                    <a:pt x="158" y="53"/>
                  </a:cubicBezTo>
                  <a:cubicBezTo>
                    <a:pt x="158" y="53"/>
                    <a:pt x="158" y="53"/>
                    <a:pt x="158" y="53"/>
                  </a:cubicBezTo>
                  <a:cubicBezTo>
                    <a:pt x="158" y="53"/>
                    <a:pt x="158" y="53"/>
                    <a:pt x="158" y="53"/>
                  </a:cubicBezTo>
                  <a:cubicBezTo>
                    <a:pt x="158" y="53"/>
                    <a:pt x="158" y="53"/>
                    <a:pt x="158" y="53"/>
                  </a:cubicBezTo>
                  <a:close/>
                  <a:moveTo>
                    <a:pt x="126" y="22"/>
                  </a:moveTo>
                  <a:cubicBezTo>
                    <a:pt x="126" y="22"/>
                    <a:pt x="126" y="22"/>
                    <a:pt x="126" y="22"/>
                  </a:cubicBezTo>
                  <a:cubicBezTo>
                    <a:pt x="126" y="22"/>
                    <a:pt x="126" y="23"/>
                    <a:pt x="126" y="22"/>
                  </a:cubicBezTo>
                  <a:cubicBezTo>
                    <a:pt x="126" y="22"/>
                    <a:pt x="126" y="22"/>
                    <a:pt x="126" y="22"/>
                  </a:cubicBezTo>
                  <a:cubicBezTo>
                    <a:pt x="126" y="22"/>
                    <a:pt x="126" y="22"/>
                    <a:pt x="126" y="22"/>
                  </a:cubicBezTo>
                  <a:close/>
                  <a:moveTo>
                    <a:pt x="83" y="28"/>
                  </a:moveTo>
                  <a:cubicBezTo>
                    <a:pt x="83" y="28"/>
                    <a:pt x="83" y="28"/>
                    <a:pt x="83" y="28"/>
                  </a:cubicBezTo>
                  <a:cubicBezTo>
                    <a:pt x="83" y="28"/>
                    <a:pt x="83" y="28"/>
                    <a:pt x="83" y="28"/>
                  </a:cubicBezTo>
                  <a:cubicBezTo>
                    <a:pt x="83" y="28"/>
                    <a:pt x="83" y="28"/>
                    <a:pt x="84" y="28"/>
                  </a:cubicBezTo>
                  <a:cubicBezTo>
                    <a:pt x="84" y="28"/>
                    <a:pt x="84" y="28"/>
                    <a:pt x="83" y="28"/>
                  </a:cubicBezTo>
                  <a:close/>
                  <a:moveTo>
                    <a:pt x="84" y="9"/>
                  </a:moveTo>
                  <a:cubicBezTo>
                    <a:pt x="84" y="9"/>
                    <a:pt x="84" y="9"/>
                    <a:pt x="83" y="9"/>
                  </a:cubicBezTo>
                  <a:cubicBezTo>
                    <a:pt x="83" y="9"/>
                    <a:pt x="83" y="9"/>
                    <a:pt x="84" y="9"/>
                  </a:cubicBezTo>
                  <a:cubicBezTo>
                    <a:pt x="84" y="9"/>
                    <a:pt x="84" y="9"/>
                    <a:pt x="84" y="9"/>
                  </a:cubicBezTo>
                  <a:cubicBezTo>
                    <a:pt x="84" y="9"/>
                    <a:pt x="84" y="9"/>
                    <a:pt x="84" y="9"/>
                  </a:cubicBezTo>
                  <a:close/>
                  <a:moveTo>
                    <a:pt x="81" y="13"/>
                  </a:moveTo>
                  <a:cubicBezTo>
                    <a:pt x="81" y="13"/>
                    <a:pt x="80" y="13"/>
                    <a:pt x="80" y="13"/>
                  </a:cubicBezTo>
                  <a:cubicBezTo>
                    <a:pt x="80" y="13"/>
                    <a:pt x="80" y="13"/>
                    <a:pt x="80" y="13"/>
                  </a:cubicBezTo>
                  <a:cubicBezTo>
                    <a:pt x="80" y="13"/>
                    <a:pt x="81" y="13"/>
                    <a:pt x="81" y="13"/>
                  </a:cubicBezTo>
                  <a:cubicBezTo>
                    <a:pt x="81" y="13"/>
                    <a:pt x="81" y="13"/>
                    <a:pt x="81" y="13"/>
                  </a:cubicBezTo>
                  <a:close/>
                  <a:moveTo>
                    <a:pt x="133" y="27"/>
                  </a:moveTo>
                  <a:cubicBezTo>
                    <a:pt x="133" y="27"/>
                    <a:pt x="133" y="27"/>
                    <a:pt x="133" y="27"/>
                  </a:cubicBezTo>
                  <a:cubicBezTo>
                    <a:pt x="133" y="27"/>
                    <a:pt x="133" y="27"/>
                    <a:pt x="133" y="27"/>
                  </a:cubicBezTo>
                  <a:cubicBezTo>
                    <a:pt x="133" y="28"/>
                    <a:pt x="133" y="28"/>
                    <a:pt x="134" y="27"/>
                  </a:cubicBezTo>
                  <a:cubicBezTo>
                    <a:pt x="134" y="27"/>
                    <a:pt x="134" y="27"/>
                    <a:pt x="133" y="27"/>
                  </a:cubicBezTo>
                  <a:close/>
                  <a:moveTo>
                    <a:pt x="67" y="53"/>
                  </a:moveTo>
                  <a:cubicBezTo>
                    <a:pt x="67" y="53"/>
                    <a:pt x="67" y="53"/>
                    <a:pt x="67" y="53"/>
                  </a:cubicBezTo>
                  <a:cubicBezTo>
                    <a:pt x="67" y="53"/>
                    <a:pt x="67" y="53"/>
                    <a:pt x="67" y="53"/>
                  </a:cubicBezTo>
                  <a:cubicBezTo>
                    <a:pt x="67" y="53"/>
                    <a:pt x="67" y="53"/>
                    <a:pt x="67" y="53"/>
                  </a:cubicBezTo>
                  <a:cubicBezTo>
                    <a:pt x="67" y="53"/>
                    <a:pt x="67" y="53"/>
                    <a:pt x="67" y="53"/>
                  </a:cubicBezTo>
                  <a:close/>
                  <a:moveTo>
                    <a:pt x="77" y="11"/>
                  </a:moveTo>
                  <a:cubicBezTo>
                    <a:pt x="77" y="11"/>
                    <a:pt x="77" y="11"/>
                    <a:pt x="77" y="11"/>
                  </a:cubicBezTo>
                  <a:cubicBezTo>
                    <a:pt x="77" y="11"/>
                    <a:pt x="77" y="11"/>
                    <a:pt x="77" y="11"/>
                  </a:cubicBezTo>
                  <a:cubicBezTo>
                    <a:pt x="77" y="11"/>
                    <a:pt x="77" y="11"/>
                    <a:pt x="77" y="11"/>
                  </a:cubicBezTo>
                  <a:cubicBezTo>
                    <a:pt x="77" y="11"/>
                    <a:pt x="77" y="11"/>
                    <a:pt x="77" y="11"/>
                  </a:cubicBezTo>
                  <a:close/>
                  <a:moveTo>
                    <a:pt x="139" y="13"/>
                  </a:moveTo>
                  <a:cubicBezTo>
                    <a:pt x="139" y="13"/>
                    <a:pt x="139" y="13"/>
                    <a:pt x="139" y="13"/>
                  </a:cubicBezTo>
                  <a:cubicBezTo>
                    <a:pt x="139" y="13"/>
                    <a:pt x="139" y="13"/>
                    <a:pt x="139" y="13"/>
                  </a:cubicBezTo>
                  <a:cubicBezTo>
                    <a:pt x="139" y="13"/>
                    <a:pt x="139" y="13"/>
                    <a:pt x="139" y="13"/>
                  </a:cubicBezTo>
                  <a:cubicBezTo>
                    <a:pt x="139" y="13"/>
                    <a:pt x="139" y="13"/>
                    <a:pt x="139" y="13"/>
                  </a:cubicBezTo>
                  <a:close/>
                  <a:moveTo>
                    <a:pt x="109" y="6"/>
                  </a:moveTo>
                  <a:cubicBezTo>
                    <a:pt x="109" y="6"/>
                    <a:pt x="109" y="7"/>
                    <a:pt x="109" y="7"/>
                  </a:cubicBezTo>
                  <a:cubicBezTo>
                    <a:pt x="109" y="7"/>
                    <a:pt x="109" y="7"/>
                    <a:pt x="109" y="6"/>
                  </a:cubicBezTo>
                  <a:cubicBezTo>
                    <a:pt x="109" y="6"/>
                    <a:pt x="109" y="6"/>
                    <a:pt x="109" y="6"/>
                  </a:cubicBezTo>
                  <a:cubicBezTo>
                    <a:pt x="109" y="6"/>
                    <a:pt x="109" y="6"/>
                    <a:pt x="109" y="6"/>
                  </a:cubicBezTo>
                  <a:close/>
                  <a:moveTo>
                    <a:pt x="14" y="20"/>
                  </a:moveTo>
                  <a:cubicBezTo>
                    <a:pt x="14" y="20"/>
                    <a:pt x="14" y="20"/>
                    <a:pt x="14" y="20"/>
                  </a:cubicBezTo>
                  <a:cubicBezTo>
                    <a:pt x="14" y="20"/>
                    <a:pt x="14" y="20"/>
                    <a:pt x="14" y="20"/>
                  </a:cubicBezTo>
                  <a:cubicBezTo>
                    <a:pt x="14" y="20"/>
                    <a:pt x="14" y="20"/>
                    <a:pt x="14" y="20"/>
                  </a:cubicBezTo>
                  <a:close/>
                  <a:moveTo>
                    <a:pt x="87" y="28"/>
                  </a:moveTo>
                  <a:cubicBezTo>
                    <a:pt x="87" y="28"/>
                    <a:pt x="87" y="28"/>
                    <a:pt x="87" y="28"/>
                  </a:cubicBezTo>
                  <a:cubicBezTo>
                    <a:pt x="87" y="28"/>
                    <a:pt x="87" y="28"/>
                    <a:pt x="87" y="28"/>
                  </a:cubicBezTo>
                  <a:cubicBezTo>
                    <a:pt x="87" y="28"/>
                    <a:pt x="87" y="28"/>
                    <a:pt x="87" y="28"/>
                  </a:cubicBezTo>
                  <a:cubicBezTo>
                    <a:pt x="87" y="28"/>
                    <a:pt x="87" y="28"/>
                    <a:pt x="87" y="28"/>
                  </a:cubicBezTo>
                  <a:close/>
                  <a:moveTo>
                    <a:pt x="121" y="1"/>
                  </a:moveTo>
                  <a:cubicBezTo>
                    <a:pt x="121" y="1"/>
                    <a:pt x="121" y="1"/>
                    <a:pt x="121" y="1"/>
                  </a:cubicBezTo>
                  <a:cubicBezTo>
                    <a:pt x="121" y="1"/>
                    <a:pt x="121" y="1"/>
                    <a:pt x="121" y="1"/>
                  </a:cubicBezTo>
                  <a:close/>
                  <a:moveTo>
                    <a:pt x="78" y="13"/>
                  </a:moveTo>
                  <a:cubicBezTo>
                    <a:pt x="78" y="13"/>
                    <a:pt x="78" y="13"/>
                    <a:pt x="78" y="13"/>
                  </a:cubicBezTo>
                  <a:cubicBezTo>
                    <a:pt x="78" y="13"/>
                    <a:pt x="78" y="13"/>
                    <a:pt x="78" y="13"/>
                  </a:cubicBezTo>
                  <a:cubicBezTo>
                    <a:pt x="78" y="13"/>
                    <a:pt x="78" y="13"/>
                    <a:pt x="78" y="13"/>
                  </a:cubicBezTo>
                  <a:cubicBezTo>
                    <a:pt x="78" y="13"/>
                    <a:pt x="78" y="13"/>
                    <a:pt x="78" y="13"/>
                  </a:cubicBezTo>
                  <a:close/>
                  <a:moveTo>
                    <a:pt x="67" y="18"/>
                  </a:moveTo>
                  <a:cubicBezTo>
                    <a:pt x="67" y="18"/>
                    <a:pt x="67" y="18"/>
                    <a:pt x="67" y="18"/>
                  </a:cubicBezTo>
                  <a:cubicBezTo>
                    <a:pt x="67" y="18"/>
                    <a:pt x="67" y="18"/>
                    <a:pt x="67" y="18"/>
                  </a:cubicBezTo>
                  <a:cubicBezTo>
                    <a:pt x="67" y="18"/>
                    <a:pt x="67" y="18"/>
                    <a:pt x="67" y="18"/>
                  </a:cubicBezTo>
                  <a:cubicBezTo>
                    <a:pt x="67" y="18"/>
                    <a:pt x="67" y="18"/>
                    <a:pt x="67" y="18"/>
                  </a:cubicBezTo>
                  <a:close/>
                  <a:moveTo>
                    <a:pt x="9" y="23"/>
                  </a:moveTo>
                  <a:cubicBezTo>
                    <a:pt x="9" y="23"/>
                    <a:pt x="9" y="23"/>
                    <a:pt x="9" y="24"/>
                  </a:cubicBezTo>
                  <a:cubicBezTo>
                    <a:pt x="9" y="24"/>
                    <a:pt x="9" y="24"/>
                    <a:pt x="9" y="24"/>
                  </a:cubicBezTo>
                  <a:cubicBezTo>
                    <a:pt x="9" y="24"/>
                    <a:pt x="9" y="24"/>
                    <a:pt x="9" y="24"/>
                  </a:cubicBezTo>
                  <a:cubicBezTo>
                    <a:pt x="9" y="24"/>
                    <a:pt x="9" y="23"/>
                    <a:pt x="9" y="23"/>
                  </a:cubicBezTo>
                  <a:close/>
                  <a:moveTo>
                    <a:pt x="28" y="62"/>
                  </a:moveTo>
                  <a:cubicBezTo>
                    <a:pt x="28" y="62"/>
                    <a:pt x="28" y="62"/>
                    <a:pt x="28" y="62"/>
                  </a:cubicBezTo>
                  <a:cubicBezTo>
                    <a:pt x="28" y="62"/>
                    <a:pt x="28" y="62"/>
                    <a:pt x="28" y="62"/>
                  </a:cubicBezTo>
                  <a:cubicBezTo>
                    <a:pt x="28" y="62"/>
                    <a:pt x="28" y="62"/>
                    <a:pt x="28" y="62"/>
                  </a:cubicBezTo>
                  <a:cubicBezTo>
                    <a:pt x="28" y="62"/>
                    <a:pt x="28" y="62"/>
                    <a:pt x="28" y="62"/>
                  </a:cubicBezTo>
                  <a:close/>
                  <a:moveTo>
                    <a:pt x="141" y="21"/>
                  </a:moveTo>
                  <a:cubicBezTo>
                    <a:pt x="141" y="21"/>
                    <a:pt x="141" y="21"/>
                    <a:pt x="141" y="21"/>
                  </a:cubicBezTo>
                  <a:cubicBezTo>
                    <a:pt x="141" y="21"/>
                    <a:pt x="141" y="21"/>
                    <a:pt x="141" y="21"/>
                  </a:cubicBezTo>
                  <a:cubicBezTo>
                    <a:pt x="141" y="21"/>
                    <a:pt x="141" y="21"/>
                    <a:pt x="141" y="21"/>
                  </a:cubicBezTo>
                  <a:cubicBezTo>
                    <a:pt x="141" y="21"/>
                    <a:pt x="141" y="21"/>
                    <a:pt x="141" y="21"/>
                  </a:cubicBezTo>
                  <a:close/>
                  <a:moveTo>
                    <a:pt x="65" y="9"/>
                  </a:moveTo>
                  <a:cubicBezTo>
                    <a:pt x="65" y="9"/>
                    <a:pt x="65" y="9"/>
                    <a:pt x="65" y="9"/>
                  </a:cubicBezTo>
                  <a:cubicBezTo>
                    <a:pt x="65" y="9"/>
                    <a:pt x="65" y="9"/>
                    <a:pt x="65" y="9"/>
                  </a:cubicBezTo>
                  <a:close/>
                  <a:moveTo>
                    <a:pt x="39" y="22"/>
                  </a:moveTo>
                  <a:cubicBezTo>
                    <a:pt x="39" y="22"/>
                    <a:pt x="39" y="22"/>
                    <a:pt x="39" y="22"/>
                  </a:cubicBezTo>
                  <a:cubicBezTo>
                    <a:pt x="39" y="22"/>
                    <a:pt x="39" y="22"/>
                    <a:pt x="3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 name="Freeform 6"/>
            <p:cNvSpPr>
              <a:spLocks noEditPoints="1"/>
            </p:cNvSpPr>
            <p:nvPr/>
          </p:nvSpPr>
          <p:spPr bwMode="auto">
            <a:xfrm>
              <a:off x="504825" y="1082675"/>
              <a:ext cx="708025" cy="215900"/>
            </a:xfrm>
            <a:custGeom>
              <a:avLst/>
              <a:gdLst>
                <a:gd name="T0" fmla="*/ 15 w 47"/>
                <a:gd name="T1" fmla="*/ 6 h 14"/>
                <a:gd name="T2" fmla="*/ 13 w 47"/>
                <a:gd name="T3" fmla="*/ 6 h 14"/>
                <a:gd name="T4" fmla="*/ 10 w 47"/>
                <a:gd name="T5" fmla="*/ 8 h 14"/>
                <a:gd name="T6" fmla="*/ 6 w 47"/>
                <a:gd name="T7" fmla="*/ 10 h 14"/>
                <a:gd name="T8" fmla="*/ 5 w 47"/>
                <a:gd name="T9" fmla="*/ 12 h 14"/>
                <a:gd name="T10" fmla="*/ 8 w 47"/>
                <a:gd name="T11" fmla="*/ 12 h 14"/>
                <a:gd name="T12" fmla="*/ 8 w 47"/>
                <a:gd name="T13" fmla="*/ 12 h 14"/>
                <a:gd name="T14" fmla="*/ 4 w 47"/>
                <a:gd name="T15" fmla="*/ 14 h 14"/>
                <a:gd name="T16" fmla="*/ 4 w 47"/>
                <a:gd name="T17" fmla="*/ 14 h 14"/>
                <a:gd name="T18" fmla="*/ 1 w 47"/>
                <a:gd name="T19" fmla="*/ 13 h 14"/>
                <a:gd name="T20" fmla="*/ 0 w 47"/>
                <a:gd name="T21" fmla="*/ 11 h 14"/>
                <a:gd name="T22" fmla="*/ 1 w 47"/>
                <a:gd name="T23" fmla="*/ 8 h 14"/>
                <a:gd name="T24" fmla="*/ 5 w 47"/>
                <a:gd name="T25" fmla="*/ 7 h 14"/>
                <a:gd name="T26" fmla="*/ 5 w 47"/>
                <a:gd name="T27" fmla="*/ 7 h 14"/>
                <a:gd name="T28" fmla="*/ 4 w 47"/>
                <a:gd name="T29" fmla="*/ 8 h 14"/>
                <a:gd name="T30" fmla="*/ 7 w 47"/>
                <a:gd name="T31" fmla="*/ 8 h 14"/>
                <a:gd name="T32" fmla="*/ 9 w 47"/>
                <a:gd name="T33" fmla="*/ 7 h 14"/>
                <a:gd name="T34" fmla="*/ 12 w 47"/>
                <a:gd name="T35" fmla="*/ 6 h 14"/>
                <a:gd name="T36" fmla="*/ 9 w 47"/>
                <a:gd name="T37" fmla="*/ 6 h 14"/>
                <a:gd name="T38" fmla="*/ 9 w 47"/>
                <a:gd name="T39" fmla="*/ 5 h 14"/>
                <a:gd name="T40" fmla="*/ 9 w 47"/>
                <a:gd name="T41" fmla="*/ 4 h 14"/>
                <a:gd name="T42" fmla="*/ 7 w 47"/>
                <a:gd name="T43" fmla="*/ 4 h 14"/>
                <a:gd name="T44" fmla="*/ 9 w 47"/>
                <a:gd name="T45" fmla="*/ 3 h 14"/>
                <a:gd name="T46" fmla="*/ 14 w 47"/>
                <a:gd name="T47" fmla="*/ 3 h 14"/>
                <a:gd name="T48" fmla="*/ 13 w 47"/>
                <a:gd name="T49" fmla="*/ 3 h 14"/>
                <a:gd name="T50" fmla="*/ 12 w 47"/>
                <a:gd name="T51" fmla="*/ 3 h 14"/>
                <a:gd name="T52" fmla="*/ 13 w 47"/>
                <a:gd name="T53" fmla="*/ 3 h 14"/>
                <a:gd name="T54" fmla="*/ 14 w 47"/>
                <a:gd name="T55" fmla="*/ 3 h 14"/>
                <a:gd name="T56" fmla="*/ 17 w 47"/>
                <a:gd name="T57" fmla="*/ 3 h 14"/>
                <a:gd name="T58" fmla="*/ 22 w 47"/>
                <a:gd name="T59" fmla="*/ 2 h 14"/>
                <a:gd name="T60" fmla="*/ 26 w 47"/>
                <a:gd name="T61" fmla="*/ 2 h 14"/>
                <a:gd name="T62" fmla="*/ 32 w 47"/>
                <a:gd name="T63" fmla="*/ 2 h 14"/>
                <a:gd name="T64" fmla="*/ 35 w 47"/>
                <a:gd name="T65" fmla="*/ 2 h 14"/>
                <a:gd name="T66" fmla="*/ 41 w 47"/>
                <a:gd name="T67" fmla="*/ 1 h 14"/>
                <a:gd name="T68" fmla="*/ 45 w 47"/>
                <a:gd name="T69" fmla="*/ 1 h 14"/>
                <a:gd name="T70" fmla="*/ 47 w 47"/>
                <a:gd name="T71" fmla="*/ 0 h 14"/>
                <a:gd name="T72" fmla="*/ 47 w 47"/>
                <a:gd name="T73" fmla="*/ 1 h 14"/>
                <a:gd name="T74" fmla="*/ 44 w 47"/>
                <a:gd name="T75" fmla="*/ 2 h 14"/>
                <a:gd name="T76" fmla="*/ 42 w 47"/>
                <a:gd name="T77" fmla="*/ 2 h 14"/>
                <a:gd name="T78" fmla="*/ 43 w 47"/>
                <a:gd name="T79" fmla="*/ 3 h 14"/>
                <a:gd name="T80" fmla="*/ 37 w 47"/>
                <a:gd name="T81" fmla="*/ 4 h 14"/>
                <a:gd name="T82" fmla="*/ 36 w 47"/>
                <a:gd name="T83" fmla="*/ 4 h 14"/>
                <a:gd name="T84" fmla="*/ 32 w 47"/>
                <a:gd name="T85" fmla="*/ 5 h 14"/>
                <a:gd name="T86" fmla="*/ 30 w 47"/>
                <a:gd name="T87" fmla="*/ 5 h 14"/>
                <a:gd name="T88" fmla="*/ 26 w 47"/>
                <a:gd name="T89" fmla="*/ 6 h 14"/>
                <a:gd name="T90" fmla="*/ 19 w 47"/>
                <a:gd name="T91" fmla="*/ 6 h 14"/>
                <a:gd name="T92" fmla="*/ 16 w 47"/>
                <a:gd name="T93" fmla="*/ 7 h 14"/>
                <a:gd name="T94" fmla="*/ 15 w 47"/>
                <a:gd name="T95" fmla="*/ 7 h 14"/>
                <a:gd name="T96" fmla="*/ 16 w 47"/>
                <a:gd name="T97" fmla="*/ 6 h 14"/>
                <a:gd name="T98" fmla="*/ 16 w 47"/>
                <a:gd name="T99" fmla="*/ 6 h 14"/>
                <a:gd name="T100" fmla="*/ 23 w 47"/>
                <a:gd name="T101" fmla="*/ 2 h 14"/>
                <a:gd name="T102" fmla="*/ 23 w 47"/>
                <a:gd name="T10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 h="14">
                  <a:moveTo>
                    <a:pt x="16" y="6"/>
                  </a:moveTo>
                  <a:cubicBezTo>
                    <a:pt x="15" y="6"/>
                    <a:pt x="15" y="6"/>
                    <a:pt x="15" y="6"/>
                  </a:cubicBezTo>
                  <a:cubicBezTo>
                    <a:pt x="14" y="6"/>
                    <a:pt x="14" y="7"/>
                    <a:pt x="13" y="6"/>
                  </a:cubicBezTo>
                  <a:cubicBezTo>
                    <a:pt x="13" y="6"/>
                    <a:pt x="13" y="6"/>
                    <a:pt x="13" y="6"/>
                  </a:cubicBezTo>
                  <a:cubicBezTo>
                    <a:pt x="12" y="7"/>
                    <a:pt x="12" y="7"/>
                    <a:pt x="11" y="7"/>
                  </a:cubicBezTo>
                  <a:cubicBezTo>
                    <a:pt x="11" y="8"/>
                    <a:pt x="11" y="8"/>
                    <a:pt x="10" y="8"/>
                  </a:cubicBezTo>
                  <a:cubicBezTo>
                    <a:pt x="9" y="8"/>
                    <a:pt x="8" y="9"/>
                    <a:pt x="8" y="9"/>
                  </a:cubicBezTo>
                  <a:cubicBezTo>
                    <a:pt x="7" y="10"/>
                    <a:pt x="7" y="10"/>
                    <a:pt x="6" y="10"/>
                  </a:cubicBezTo>
                  <a:cubicBezTo>
                    <a:pt x="6" y="11"/>
                    <a:pt x="6" y="11"/>
                    <a:pt x="5" y="12"/>
                  </a:cubicBezTo>
                  <a:cubicBezTo>
                    <a:pt x="5" y="12"/>
                    <a:pt x="5" y="12"/>
                    <a:pt x="5" y="12"/>
                  </a:cubicBezTo>
                  <a:cubicBezTo>
                    <a:pt x="5" y="12"/>
                    <a:pt x="6" y="12"/>
                    <a:pt x="6" y="12"/>
                  </a:cubicBezTo>
                  <a:cubicBezTo>
                    <a:pt x="7" y="11"/>
                    <a:pt x="7" y="12"/>
                    <a:pt x="8" y="12"/>
                  </a:cubicBezTo>
                  <a:cubicBezTo>
                    <a:pt x="8" y="12"/>
                    <a:pt x="8" y="12"/>
                    <a:pt x="8" y="12"/>
                  </a:cubicBezTo>
                  <a:cubicBezTo>
                    <a:pt x="8" y="12"/>
                    <a:pt x="8" y="12"/>
                    <a:pt x="8" y="12"/>
                  </a:cubicBezTo>
                  <a:cubicBezTo>
                    <a:pt x="7" y="13"/>
                    <a:pt x="6" y="13"/>
                    <a:pt x="5" y="13"/>
                  </a:cubicBezTo>
                  <a:cubicBezTo>
                    <a:pt x="5" y="13"/>
                    <a:pt x="4" y="13"/>
                    <a:pt x="4" y="14"/>
                  </a:cubicBezTo>
                  <a:cubicBezTo>
                    <a:pt x="4" y="14"/>
                    <a:pt x="4" y="14"/>
                    <a:pt x="4" y="14"/>
                  </a:cubicBezTo>
                  <a:cubicBezTo>
                    <a:pt x="4" y="14"/>
                    <a:pt x="4" y="14"/>
                    <a:pt x="4" y="14"/>
                  </a:cubicBezTo>
                  <a:cubicBezTo>
                    <a:pt x="4" y="13"/>
                    <a:pt x="3" y="13"/>
                    <a:pt x="3" y="13"/>
                  </a:cubicBezTo>
                  <a:cubicBezTo>
                    <a:pt x="2" y="13"/>
                    <a:pt x="1" y="13"/>
                    <a:pt x="1" y="13"/>
                  </a:cubicBezTo>
                  <a:cubicBezTo>
                    <a:pt x="0" y="13"/>
                    <a:pt x="0" y="12"/>
                    <a:pt x="0" y="12"/>
                  </a:cubicBezTo>
                  <a:cubicBezTo>
                    <a:pt x="1" y="12"/>
                    <a:pt x="0" y="11"/>
                    <a:pt x="0" y="11"/>
                  </a:cubicBezTo>
                  <a:cubicBezTo>
                    <a:pt x="1" y="10"/>
                    <a:pt x="1" y="10"/>
                    <a:pt x="0" y="9"/>
                  </a:cubicBezTo>
                  <a:cubicBezTo>
                    <a:pt x="0" y="9"/>
                    <a:pt x="1" y="9"/>
                    <a:pt x="1" y="8"/>
                  </a:cubicBezTo>
                  <a:cubicBezTo>
                    <a:pt x="2" y="8"/>
                    <a:pt x="2" y="8"/>
                    <a:pt x="3" y="8"/>
                  </a:cubicBezTo>
                  <a:cubicBezTo>
                    <a:pt x="4" y="8"/>
                    <a:pt x="4" y="7"/>
                    <a:pt x="5" y="7"/>
                  </a:cubicBezTo>
                  <a:cubicBezTo>
                    <a:pt x="5" y="7"/>
                    <a:pt x="5" y="7"/>
                    <a:pt x="5" y="7"/>
                  </a:cubicBezTo>
                  <a:cubicBezTo>
                    <a:pt x="5" y="7"/>
                    <a:pt x="5" y="7"/>
                    <a:pt x="5" y="7"/>
                  </a:cubicBezTo>
                  <a:cubicBezTo>
                    <a:pt x="5" y="8"/>
                    <a:pt x="4" y="8"/>
                    <a:pt x="4" y="8"/>
                  </a:cubicBezTo>
                  <a:cubicBezTo>
                    <a:pt x="4" y="8"/>
                    <a:pt x="3" y="8"/>
                    <a:pt x="4" y="8"/>
                  </a:cubicBezTo>
                  <a:cubicBezTo>
                    <a:pt x="4" y="9"/>
                    <a:pt x="4" y="9"/>
                    <a:pt x="4" y="9"/>
                  </a:cubicBezTo>
                  <a:cubicBezTo>
                    <a:pt x="5" y="8"/>
                    <a:pt x="6" y="8"/>
                    <a:pt x="7" y="8"/>
                  </a:cubicBezTo>
                  <a:cubicBezTo>
                    <a:pt x="7" y="7"/>
                    <a:pt x="8" y="7"/>
                    <a:pt x="8" y="7"/>
                  </a:cubicBezTo>
                  <a:cubicBezTo>
                    <a:pt x="9" y="8"/>
                    <a:pt x="9" y="7"/>
                    <a:pt x="9" y="7"/>
                  </a:cubicBezTo>
                  <a:cubicBezTo>
                    <a:pt x="10" y="7"/>
                    <a:pt x="11" y="7"/>
                    <a:pt x="11" y="7"/>
                  </a:cubicBezTo>
                  <a:cubicBezTo>
                    <a:pt x="12" y="7"/>
                    <a:pt x="12" y="7"/>
                    <a:pt x="12" y="6"/>
                  </a:cubicBezTo>
                  <a:cubicBezTo>
                    <a:pt x="12" y="6"/>
                    <a:pt x="12" y="6"/>
                    <a:pt x="11" y="6"/>
                  </a:cubicBezTo>
                  <a:cubicBezTo>
                    <a:pt x="11" y="6"/>
                    <a:pt x="10" y="6"/>
                    <a:pt x="9" y="6"/>
                  </a:cubicBezTo>
                  <a:cubicBezTo>
                    <a:pt x="9" y="6"/>
                    <a:pt x="9" y="5"/>
                    <a:pt x="9" y="5"/>
                  </a:cubicBezTo>
                  <a:cubicBezTo>
                    <a:pt x="9" y="5"/>
                    <a:pt x="9" y="5"/>
                    <a:pt x="9" y="5"/>
                  </a:cubicBezTo>
                  <a:cubicBezTo>
                    <a:pt x="10" y="5"/>
                    <a:pt x="10" y="4"/>
                    <a:pt x="10" y="4"/>
                  </a:cubicBezTo>
                  <a:cubicBezTo>
                    <a:pt x="10" y="3"/>
                    <a:pt x="9" y="4"/>
                    <a:pt x="9" y="4"/>
                  </a:cubicBezTo>
                  <a:cubicBezTo>
                    <a:pt x="9" y="4"/>
                    <a:pt x="8" y="4"/>
                    <a:pt x="8" y="4"/>
                  </a:cubicBezTo>
                  <a:cubicBezTo>
                    <a:pt x="8" y="4"/>
                    <a:pt x="7" y="4"/>
                    <a:pt x="7" y="4"/>
                  </a:cubicBezTo>
                  <a:cubicBezTo>
                    <a:pt x="7" y="3"/>
                    <a:pt x="8" y="3"/>
                    <a:pt x="8" y="3"/>
                  </a:cubicBezTo>
                  <a:cubicBezTo>
                    <a:pt x="8" y="3"/>
                    <a:pt x="9" y="3"/>
                    <a:pt x="9" y="3"/>
                  </a:cubicBezTo>
                  <a:cubicBezTo>
                    <a:pt x="10" y="3"/>
                    <a:pt x="11" y="3"/>
                    <a:pt x="11" y="3"/>
                  </a:cubicBezTo>
                  <a:cubicBezTo>
                    <a:pt x="12" y="3"/>
                    <a:pt x="13" y="2"/>
                    <a:pt x="14" y="3"/>
                  </a:cubicBezTo>
                  <a:cubicBezTo>
                    <a:pt x="13" y="3"/>
                    <a:pt x="13" y="3"/>
                    <a:pt x="13" y="3"/>
                  </a:cubicBezTo>
                  <a:cubicBezTo>
                    <a:pt x="13" y="3"/>
                    <a:pt x="13" y="3"/>
                    <a:pt x="13" y="3"/>
                  </a:cubicBezTo>
                  <a:cubicBezTo>
                    <a:pt x="13" y="3"/>
                    <a:pt x="13" y="3"/>
                    <a:pt x="13" y="3"/>
                  </a:cubicBezTo>
                  <a:cubicBezTo>
                    <a:pt x="13" y="3"/>
                    <a:pt x="12" y="3"/>
                    <a:pt x="12" y="3"/>
                  </a:cubicBezTo>
                  <a:cubicBezTo>
                    <a:pt x="12" y="3"/>
                    <a:pt x="13" y="3"/>
                    <a:pt x="13" y="3"/>
                  </a:cubicBezTo>
                  <a:cubicBezTo>
                    <a:pt x="13" y="3"/>
                    <a:pt x="13" y="3"/>
                    <a:pt x="13" y="3"/>
                  </a:cubicBezTo>
                  <a:cubicBezTo>
                    <a:pt x="13" y="3"/>
                    <a:pt x="13" y="3"/>
                    <a:pt x="13" y="3"/>
                  </a:cubicBezTo>
                  <a:cubicBezTo>
                    <a:pt x="14" y="3"/>
                    <a:pt x="14" y="3"/>
                    <a:pt x="14" y="3"/>
                  </a:cubicBezTo>
                  <a:cubicBezTo>
                    <a:pt x="15" y="3"/>
                    <a:pt x="15" y="3"/>
                    <a:pt x="15" y="3"/>
                  </a:cubicBezTo>
                  <a:cubicBezTo>
                    <a:pt x="16" y="3"/>
                    <a:pt x="17" y="3"/>
                    <a:pt x="17" y="3"/>
                  </a:cubicBezTo>
                  <a:cubicBezTo>
                    <a:pt x="18" y="3"/>
                    <a:pt x="18" y="3"/>
                    <a:pt x="18" y="3"/>
                  </a:cubicBezTo>
                  <a:cubicBezTo>
                    <a:pt x="20" y="2"/>
                    <a:pt x="21" y="3"/>
                    <a:pt x="22" y="2"/>
                  </a:cubicBezTo>
                  <a:cubicBezTo>
                    <a:pt x="23" y="2"/>
                    <a:pt x="23" y="2"/>
                    <a:pt x="24" y="2"/>
                  </a:cubicBezTo>
                  <a:cubicBezTo>
                    <a:pt x="24" y="3"/>
                    <a:pt x="25" y="3"/>
                    <a:pt x="26" y="2"/>
                  </a:cubicBezTo>
                  <a:cubicBezTo>
                    <a:pt x="27" y="2"/>
                    <a:pt x="28" y="2"/>
                    <a:pt x="29" y="2"/>
                  </a:cubicBezTo>
                  <a:cubicBezTo>
                    <a:pt x="30" y="2"/>
                    <a:pt x="31" y="2"/>
                    <a:pt x="32" y="2"/>
                  </a:cubicBezTo>
                  <a:cubicBezTo>
                    <a:pt x="33" y="2"/>
                    <a:pt x="34" y="2"/>
                    <a:pt x="34" y="2"/>
                  </a:cubicBezTo>
                  <a:cubicBezTo>
                    <a:pt x="35" y="2"/>
                    <a:pt x="35" y="2"/>
                    <a:pt x="35" y="2"/>
                  </a:cubicBezTo>
                  <a:cubicBezTo>
                    <a:pt x="36" y="2"/>
                    <a:pt x="37" y="2"/>
                    <a:pt x="38" y="1"/>
                  </a:cubicBezTo>
                  <a:cubicBezTo>
                    <a:pt x="39" y="1"/>
                    <a:pt x="40" y="1"/>
                    <a:pt x="41" y="1"/>
                  </a:cubicBezTo>
                  <a:cubicBezTo>
                    <a:pt x="42" y="1"/>
                    <a:pt x="43" y="1"/>
                    <a:pt x="44" y="1"/>
                  </a:cubicBezTo>
                  <a:cubicBezTo>
                    <a:pt x="45" y="0"/>
                    <a:pt x="45" y="0"/>
                    <a:pt x="45" y="1"/>
                  </a:cubicBezTo>
                  <a:cubicBezTo>
                    <a:pt x="46" y="1"/>
                    <a:pt x="46" y="1"/>
                    <a:pt x="47" y="0"/>
                  </a:cubicBezTo>
                  <a:cubicBezTo>
                    <a:pt x="47" y="0"/>
                    <a:pt x="47" y="0"/>
                    <a:pt x="47" y="0"/>
                  </a:cubicBezTo>
                  <a:cubicBezTo>
                    <a:pt x="47" y="0"/>
                    <a:pt x="47" y="0"/>
                    <a:pt x="47" y="1"/>
                  </a:cubicBezTo>
                  <a:cubicBezTo>
                    <a:pt x="47" y="1"/>
                    <a:pt x="47" y="1"/>
                    <a:pt x="47" y="1"/>
                  </a:cubicBezTo>
                  <a:cubicBezTo>
                    <a:pt x="47" y="1"/>
                    <a:pt x="46" y="1"/>
                    <a:pt x="46" y="1"/>
                  </a:cubicBezTo>
                  <a:cubicBezTo>
                    <a:pt x="46" y="2"/>
                    <a:pt x="45" y="2"/>
                    <a:pt x="44" y="2"/>
                  </a:cubicBezTo>
                  <a:cubicBezTo>
                    <a:pt x="44" y="2"/>
                    <a:pt x="43" y="2"/>
                    <a:pt x="43" y="2"/>
                  </a:cubicBezTo>
                  <a:cubicBezTo>
                    <a:pt x="42" y="2"/>
                    <a:pt x="42" y="2"/>
                    <a:pt x="42" y="2"/>
                  </a:cubicBezTo>
                  <a:cubicBezTo>
                    <a:pt x="42" y="2"/>
                    <a:pt x="42" y="2"/>
                    <a:pt x="43" y="2"/>
                  </a:cubicBezTo>
                  <a:cubicBezTo>
                    <a:pt x="43" y="2"/>
                    <a:pt x="43" y="3"/>
                    <a:pt x="43" y="3"/>
                  </a:cubicBezTo>
                  <a:cubicBezTo>
                    <a:pt x="42" y="3"/>
                    <a:pt x="41" y="3"/>
                    <a:pt x="40" y="3"/>
                  </a:cubicBezTo>
                  <a:cubicBezTo>
                    <a:pt x="39" y="3"/>
                    <a:pt x="38" y="3"/>
                    <a:pt x="37" y="4"/>
                  </a:cubicBezTo>
                  <a:cubicBezTo>
                    <a:pt x="37" y="4"/>
                    <a:pt x="36" y="4"/>
                    <a:pt x="36" y="4"/>
                  </a:cubicBezTo>
                  <a:cubicBezTo>
                    <a:pt x="36" y="4"/>
                    <a:pt x="36" y="4"/>
                    <a:pt x="36" y="4"/>
                  </a:cubicBezTo>
                  <a:cubicBezTo>
                    <a:pt x="35" y="4"/>
                    <a:pt x="35" y="4"/>
                    <a:pt x="34" y="4"/>
                  </a:cubicBezTo>
                  <a:cubicBezTo>
                    <a:pt x="34" y="4"/>
                    <a:pt x="33" y="5"/>
                    <a:pt x="32" y="5"/>
                  </a:cubicBezTo>
                  <a:cubicBezTo>
                    <a:pt x="32" y="5"/>
                    <a:pt x="32" y="5"/>
                    <a:pt x="31" y="5"/>
                  </a:cubicBezTo>
                  <a:cubicBezTo>
                    <a:pt x="31" y="5"/>
                    <a:pt x="30" y="5"/>
                    <a:pt x="30" y="5"/>
                  </a:cubicBezTo>
                  <a:cubicBezTo>
                    <a:pt x="29" y="5"/>
                    <a:pt x="28" y="5"/>
                    <a:pt x="27" y="6"/>
                  </a:cubicBezTo>
                  <a:cubicBezTo>
                    <a:pt x="26" y="6"/>
                    <a:pt x="26" y="6"/>
                    <a:pt x="26" y="6"/>
                  </a:cubicBezTo>
                  <a:cubicBezTo>
                    <a:pt x="25" y="5"/>
                    <a:pt x="24" y="6"/>
                    <a:pt x="23" y="6"/>
                  </a:cubicBezTo>
                  <a:cubicBezTo>
                    <a:pt x="21" y="6"/>
                    <a:pt x="20" y="6"/>
                    <a:pt x="19" y="6"/>
                  </a:cubicBezTo>
                  <a:cubicBezTo>
                    <a:pt x="18" y="6"/>
                    <a:pt x="17" y="6"/>
                    <a:pt x="16" y="6"/>
                  </a:cubicBezTo>
                  <a:cubicBezTo>
                    <a:pt x="16" y="6"/>
                    <a:pt x="16" y="6"/>
                    <a:pt x="16" y="7"/>
                  </a:cubicBezTo>
                  <a:cubicBezTo>
                    <a:pt x="16" y="7"/>
                    <a:pt x="15" y="7"/>
                    <a:pt x="15" y="7"/>
                  </a:cubicBezTo>
                  <a:cubicBezTo>
                    <a:pt x="15" y="7"/>
                    <a:pt x="15" y="7"/>
                    <a:pt x="15" y="7"/>
                  </a:cubicBezTo>
                  <a:cubicBezTo>
                    <a:pt x="15" y="6"/>
                    <a:pt x="15" y="6"/>
                    <a:pt x="16" y="6"/>
                  </a:cubicBezTo>
                  <a:cubicBezTo>
                    <a:pt x="16" y="6"/>
                    <a:pt x="16" y="6"/>
                    <a:pt x="16" y="6"/>
                  </a:cubicBezTo>
                  <a:cubicBezTo>
                    <a:pt x="16" y="6"/>
                    <a:pt x="16" y="6"/>
                    <a:pt x="16" y="6"/>
                  </a:cubicBezTo>
                  <a:cubicBezTo>
                    <a:pt x="16" y="6"/>
                    <a:pt x="16" y="6"/>
                    <a:pt x="16" y="6"/>
                  </a:cubicBezTo>
                  <a:close/>
                  <a:moveTo>
                    <a:pt x="23" y="2"/>
                  </a:moveTo>
                  <a:cubicBezTo>
                    <a:pt x="23" y="2"/>
                    <a:pt x="23" y="2"/>
                    <a:pt x="23" y="2"/>
                  </a:cubicBezTo>
                  <a:cubicBezTo>
                    <a:pt x="23" y="2"/>
                    <a:pt x="23" y="2"/>
                    <a:pt x="23" y="2"/>
                  </a:cubicBezTo>
                  <a:cubicBezTo>
                    <a:pt x="23" y="2"/>
                    <a:pt x="23" y="2"/>
                    <a:pt x="23" y="2"/>
                  </a:cubicBezTo>
                  <a:cubicBezTo>
                    <a:pt x="23" y="2"/>
                    <a:pt x="23" y="2"/>
                    <a:pt x="2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 name="Freeform 7"/>
            <p:cNvSpPr>
              <a:spLocks noEditPoints="1"/>
            </p:cNvSpPr>
            <p:nvPr/>
          </p:nvSpPr>
          <p:spPr bwMode="auto">
            <a:xfrm>
              <a:off x="2100263" y="1422400"/>
              <a:ext cx="452438" cy="46037"/>
            </a:xfrm>
            <a:custGeom>
              <a:avLst/>
              <a:gdLst>
                <a:gd name="T0" fmla="*/ 11 w 30"/>
                <a:gd name="T1" fmla="*/ 2 h 3"/>
                <a:gd name="T2" fmla="*/ 10 w 30"/>
                <a:gd name="T3" fmla="*/ 3 h 3"/>
                <a:gd name="T4" fmla="*/ 9 w 30"/>
                <a:gd name="T5" fmla="*/ 2 h 3"/>
                <a:gd name="T6" fmla="*/ 9 w 30"/>
                <a:gd name="T7" fmla="*/ 2 h 3"/>
                <a:gd name="T8" fmla="*/ 4 w 30"/>
                <a:gd name="T9" fmla="*/ 3 h 3"/>
                <a:gd name="T10" fmla="*/ 0 w 30"/>
                <a:gd name="T11" fmla="*/ 3 h 3"/>
                <a:gd name="T12" fmla="*/ 0 w 30"/>
                <a:gd name="T13" fmla="*/ 3 h 3"/>
                <a:gd name="T14" fmla="*/ 0 w 30"/>
                <a:gd name="T15" fmla="*/ 2 h 3"/>
                <a:gd name="T16" fmla="*/ 0 w 30"/>
                <a:gd name="T17" fmla="*/ 2 h 3"/>
                <a:gd name="T18" fmla="*/ 2 w 30"/>
                <a:gd name="T19" fmla="*/ 2 h 3"/>
                <a:gd name="T20" fmla="*/ 3 w 30"/>
                <a:gd name="T21" fmla="*/ 2 h 3"/>
                <a:gd name="T22" fmla="*/ 4 w 30"/>
                <a:gd name="T23" fmla="*/ 2 h 3"/>
                <a:gd name="T24" fmla="*/ 5 w 30"/>
                <a:gd name="T25" fmla="*/ 2 h 3"/>
                <a:gd name="T26" fmla="*/ 5 w 30"/>
                <a:gd name="T27" fmla="*/ 1 h 3"/>
                <a:gd name="T28" fmla="*/ 2 w 30"/>
                <a:gd name="T29" fmla="*/ 1 h 3"/>
                <a:gd name="T30" fmla="*/ 1 w 30"/>
                <a:gd name="T31" fmla="*/ 1 h 3"/>
                <a:gd name="T32" fmla="*/ 2 w 30"/>
                <a:gd name="T33" fmla="*/ 1 h 3"/>
                <a:gd name="T34" fmla="*/ 6 w 30"/>
                <a:gd name="T35" fmla="*/ 1 h 3"/>
                <a:gd name="T36" fmla="*/ 7 w 30"/>
                <a:gd name="T37" fmla="*/ 1 h 3"/>
                <a:gd name="T38" fmla="*/ 10 w 30"/>
                <a:gd name="T39" fmla="*/ 1 h 3"/>
                <a:gd name="T40" fmla="*/ 12 w 30"/>
                <a:gd name="T41" fmla="*/ 1 h 3"/>
                <a:gd name="T42" fmla="*/ 13 w 30"/>
                <a:gd name="T43" fmla="*/ 1 h 3"/>
                <a:gd name="T44" fmla="*/ 13 w 30"/>
                <a:gd name="T45" fmla="*/ 1 h 3"/>
                <a:gd name="T46" fmla="*/ 15 w 30"/>
                <a:gd name="T47" fmla="*/ 1 h 3"/>
                <a:gd name="T48" fmla="*/ 17 w 30"/>
                <a:gd name="T49" fmla="*/ 1 h 3"/>
                <a:gd name="T50" fmla="*/ 18 w 30"/>
                <a:gd name="T51" fmla="*/ 1 h 3"/>
                <a:gd name="T52" fmla="*/ 19 w 30"/>
                <a:gd name="T53" fmla="*/ 1 h 3"/>
                <a:gd name="T54" fmla="*/ 21 w 30"/>
                <a:gd name="T55" fmla="*/ 1 h 3"/>
                <a:gd name="T56" fmla="*/ 23 w 30"/>
                <a:gd name="T57" fmla="*/ 1 h 3"/>
                <a:gd name="T58" fmla="*/ 24 w 30"/>
                <a:gd name="T59" fmla="*/ 1 h 3"/>
                <a:gd name="T60" fmla="*/ 24 w 30"/>
                <a:gd name="T61" fmla="*/ 1 h 3"/>
                <a:gd name="T62" fmla="*/ 27 w 30"/>
                <a:gd name="T63" fmla="*/ 1 h 3"/>
                <a:gd name="T64" fmla="*/ 28 w 30"/>
                <a:gd name="T65" fmla="*/ 1 h 3"/>
                <a:gd name="T66" fmla="*/ 30 w 30"/>
                <a:gd name="T67" fmla="*/ 1 h 3"/>
                <a:gd name="T68" fmla="*/ 29 w 30"/>
                <a:gd name="T69" fmla="*/ 2 h 3"/>
                <a:gd name="T70" fmla="*/ 26 w 30"/>
                <a:gd name="T71" fmla="*/ 2 h 3"/>
                <a:gd name="T72" fmla="*/ 23 w 30"/>
                <a:gd name="T73" fmla="*/ 2 h 3"/>
                <a:gd name="T74" fmla="*/ 21 w 30"/>
                <a:gd name="T75" fmla="*/ 2 h 3"/>
                <a:gd name="T76" fmla="*/ 20 w 30"/>
                <a:gd name="T77" fmla="*/ 2 h 3"/>
                <a:gd name="T78" fmla="*/ 19 w 30"/>
                <a:gd name="T79" fmla="*/ 2 h 3"/>
                <a:gd name="T80" fmla="*/ 18 w 30"/>
                <a:gd name="T81" fmla="*/ 2 h 3"/>
                <a:gd name="T82" fmla="*/ 15 w 30"/>
                <a:gd name="T83" fmla="*/ 2 h 3"/>
                <a:gd name="T84" fmla="*/ 14 w 30"/>
                <a:gd name="T85" fmla="*/ 2 h 3"/>
                <a:gd name="T86" fmla="*/ 12 w 30"/>
                <a:gd name="T87" fmla="*/ 2 h 3"/>
                <a:gd name="T88" fmla="*/ 12 w 30"/>
                <a:gd name="T89" fmla="*/ 2 h 3"/>
                <a:gd name="T90" fmla="*/ 11 w 30"/>
                <a:gd name="T91" fmla="*/ 2 h 3"/>
                <a:gd name="T92" fmla="*/ 11 w 30"/>
                <a:gd name="T93" fmla="*/ 2 h 3"/>
                <a:gd name="T94" fmla="*/ 6 w 30"/>
                <a:gd name="T95" fmla="*/ 2 h 3"/>
                <a:gd name="T96" fmla="*/ 5 w 30"/>
                <a:gd name="T97" fmla="*/ 2 h 3"/>
                <a:gd name="T98" fmla="*/ 5 w 30"/>
                <a:gd name="T99" fmla="*/ 2 h 3"/>
                <a:gd name="T100" fmla="*/ 6 w 30"/>
                <a:gd name="T101" fmla="*/ 2 h 3"/>
                <a:gd name="T102" fmla="*/ 6 w 30"/>
                <a:gd name="T10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 h="3">
                  <a:moveTo>
                    <a:pt x="11" y="2"/>
                  </a:moveTo>
                  <a:cubicBezTo>
                    <a:pt x="11" y="2"/>
                    <a:pt x="10" y="2"/>
                    <a:pt x="10" y="3"/>
                  </a:cubicBezTo>
                  <a:cubicBezTo>
                    <a:pt x="10" y="3"/>
                    <a:pt x="9" y="3"/>
                    <a:pt x="9" y="2"/>
                  </a:cubicBezTo>
                  <a:cubicBezTo>
                    <a:pt x="9" y="2"/>
                    <a:pt x="9" y="2"/>
                    <a:pt x="9" y="2"/>
                  </a:cubicBezTo>
                  <a:cubicBezTo>
                    <a:pt x="7" y="3"/>
                    <a:pt x="5" y="3"/>
                    <a:pt x="4" y="3"/>
                  </a:cubicBezTo>
                  <a:cubicBezTo>
                    <a:pt x="2" y="3"/>
                    <a:pt x="1" y="3"/>
                    <a:pt x="0" y="3"/>
                  </a:cubicBezTo>
                  <a:cubicBezTo>
                    <a:pt x="0" y="3"/>
                    <a:pt x="0" y="3"/>
                    <a:pt x="0" y="3"/>
                  </a:cubicBezTo>
                  <a:cubicBezTo>
                    <a:pt x="0" y="3"/>
                    <a:pt x="0" y="3"/>
                    <a:pt x="0" y="2"/>
                  </a:cubicBezTo>
                  <a:cubicBezTo>
                    <a:pt x="0" y="2"/>
                    <a:pt x="0" y="2"/>
                    <a:pt x="0" y="2"/>
                  </a:cubicBezTo>
                  <a:cubicBezTo>
                    <a:pt x="1" y="3"/>
                    <a:pt x="1" y="2"/>
                    <a:pt x="2" y="2"/>
                  </a:cubicBezTo>
                  <a:cubicBezTo>
                    <a:pt x="2" y="2"/>
                    <a:pt x="2" y="2"/>
                    <a:pt x="3" y="2"/>
                  </a:cubicBezTo>
                  <a:cubicBezTo>
                    <a:pt x="3" y="2"/>
                    <a:pt x="4" y="2"/>
                    <a:pt x="4" y="2"/>
                  </a:cubicBezTo>
                  <a:cubicBezTo>
                    <a:pt x="5" y="2"/>
                    <a:pt x="5" y="2"/>
                    <a:pt x="5" y="2"/>
                  </a:cubicBezTo>
                  <a:cubicBezTo>
                    <a:pt x="5" y="2"/>
                    <a:pt x="5" y="2"/>
                    <a:pt x="5" y="1"/>
                  </a:cubicBezTo>
                  <a:cubicBezTo>
                    <a:pt x="4" y="1"/>
                    <a:pt x="3" y="1"/>
                    <a:pt x="2" y="1"/>
                  </a:cubicBezTo>
                  <a:cubicBezTo>
                    <a:pt x="2" y="1"/>
                    <a:pt x="1" y="1"/>
                    <a:pt x="1" y="1"/>
                  </a:cubicBezTo>
                  <a:cubicBezTo>
                    <a:pt x="1" y="1"/>
                    <a:pt x="2" y="1"/>
                    <a:pt x="2" y="1"/>
                  </a:cubicBezTo>
                  <a:cubicBezTo>
                    <a:pt x="3" y="1"/>
                    <a:pt x="4" y="1"/>
                    <a:pt x="6" y="1"/>
                  </a:cubicBezTo>
                  <a:cubicBezTo>
                    <a:pt x="6" y="1"/>
                    <a:pt x="7" y="1"/>
                    <a:pt x="7" y="1"/>
                  </a:cubicBezTo>
                  <a:cubicBezTo>
                    <a:pt x="8" y="1"/>
                    <a:pt x="9" y="1"/>
                    <a:pt x="10" y="1"/>
                  </a:cubicBezTo>
                  <a:cubicBezTo>
                    <a:pt x="10" y="1"/>
                    <a:pt x="11" y="1"/>
                    <a:pt x="12" y="1"/>
                  </a:cubicBezTo>
                  <a:cubicBezTo>
                    <a:pt x="12" y="1"/>
                    <a:pt x="12" y="1"/>
                    <a:pt x="13" y="1"/>
                  </a:cubicBezTo>
                  <a:cubicBezTo>
                    <a:pt x="13" y="1"/>
                    <a:pt x="13" y="1"/>
                    <a:pt x="13" y="1"/>
                  </a:cubicBezTo>
                  <a:cubicBezTo>
                    <a:pt x="14" y="1"/>
                    <a:pt x="15" y="0"/>
                    <a:pt x="15" y="1"/>
                  </a:cubicBezTo>
                  <a:cubicBezTo>
                    <a:pt x="16" y="1"/>
                    <a:pt x="17" y="1"/>
                    <a:pt x="17" y="1"/>
                  </a:cubicBezTo>
                  <a:cubicBezTo>
                    <a:pt x="18" y="1"/>
                    <a:pt x="18" y="1"/>
                    <a:pt x="18" y="1"/>
                  </a:cubicBezTo>
                  <a:cubicBezTo>
                    <a:pt x="19" y="0"/>
                    <a:pt x="19" y="0"/>
                    <a:pt x="19" y="1"/>
                  </a:cubicBezTo>
                  <a:cubicBezTo>
                    <a:pt x="20" y="1"/>
                    <a:pt x="20" y="1"/>
                    <a:pt x="21" y="1"/>
                  </a:cubicBezTo>
                  <a:cubicBezTo>
                    <a:pt x="21" y="0"/>
                    <a:pt x="22" y="1"/>
                    <a:pt x="23" y="1"/>
                  </a:cubicBezTo>
                  <a:cubicBezTo>
                    <a:pt x="23" y="1"/>
                    <a:pt x="23" y="1"/>
                    <a:pt x="24" y="1"/>
                  </a:cubicBezTo>
                  <a:cubicBezTo>
                    <a:pt x="24" y="0"/>
                    <a:pt x="24" y="1"/>
                    <a:pt x="24" y="1"/>
                  </a:cubicBezTo>
                  <a:cubicBezTo>
                    <a:pt x="25" y="1"/>
                    <a:pt x="26" y="1"/>
                    <a:pt x="27" y="1"/>
                  </a:cubicBezTo>
                  <a:cubicBezTo>
                    <a:pt x="27" y="1"/>
                    <a:pt x="27" y="1"/>
                    <a:pt x="28" y="1"/>
                  </a:cubicBezTo>
                  <a:cubicBezTo>
                    <a:pt x="28" y="1"/>
                    <a:pt x="29" y="1"/>
                    <a:pt x="30" y="1"/>
                  </a:cubicBezTo>
                  <a:cubicBezTo>
                    <a:pt x="30" y="2"/>
                    <a:pt x="30" y="2"/>
                    <a:pt x="29" y="2"/>
                  </a:cubicBezTo>
                  <a:cubicBezTo>
                    <a:pt x="28" y="2"/>
                    <a:pt x="27" y="2"/>
                    <a:pt x="26" y="2"/>
                  </a:cubicBezTo>
                  <a:cubicBezTo>
                    <a:pt x="25" y="2"/>
                    <a:pt x="24" y="2"/>
                    <a:pt x="23" y="2"/>
                  </a:cubicBezTo>
                  <a:cubicBezTo>
                    <a:pt x="23" y="2"/>
                    <a:pt x="22" y="2"/>
                    <a:pt x="21" y="2"/>
                  </a:cubicBezTo>
                  <a:cubicBezTo>
                    <a:pt x="21" y="2"/>
                    <a:pt x="21" y="2"/>
                    <a:pt x="20" y="2"/>
                  </a:cubicBezTo>
                  <a:cubicBezTo>
                    <a:pt x="20" y="2"/>
                    <a:pt x="19" y="1"/>
                    <a:pt x="19" y="2"/>
                  </a:cubicBezTo>
                  <a:cubicBezTo>
                    <a:pt x="19" y="2"/>
                    <a:pt x="18" y="2"/>
                    <a:pt x="18" y="2"/>
                  </a:cubicBezTo>
                  <a:cubicBezTo>
                    <a:pt x="17" y="2"/>
                    <a:pt x="16" y="2"/>
                    <a:pt x="15" y="2"/>
                  </a:cubicBezTo>
                  <a:cubicBezTo>
                    <a:pt x="14" y="2"/>
                    <a:pt x="14" y="2"/>
                    <a:pt x="14" y="2"/>
                  </a:cubicBezTo>
                  <a:cubicBezTo>
                    <a:pt x="13" y="2"/>
                    <a:pt x="13" y="2"/>
                    <a:pt x="12" y="2"/>
                  </a:cubicBezTo>
                  <a:cubicBezTo>
                    <a:pt x="12" y="2"/>
                    <a:pt x="12" y="2"/>
                    <a:pt x="12" y="2"/>
                  </a:cubicBezTo>
                  <a:cubicBezTo>
                    <a:pt x="12" y="2"/>
                    <a:pt x="11" y="2"/>
                    <a:pt x="11" y="2"/>
                  </a:cubicBezTo>
                  <a:cubicBezTo>
                    <a:pt x="11" y="2"/>
                    <a:pt x="11" y="2"/>
                    <a:pt x="11" y="2"/>
                  </a:cubicBezTo>
                  <a:close/>
                  <a:moveTo>
                    <a:pt x="6" y="2"/>
                  </a:moveTo>
                  <a:cubicBezTo>
                    <a:pt x="6" y="2"/>
                    <a:pt x="5" y="2"/>
                    <a:pt x="5" y="2"/>
                  </a:cubicBezTo>
                  <a:cubicBezTo>
                    <a:pt x="5" y="2"/>
                    <a:pt x="5" y="2"/>
                    <a:pt x="5" y="2"/>
                  </a:cubicBezTo>
                  <a:cubicBezTo>
                    <a:pt x="5" y="2"/>
                    <a:pt x="6" y="2"/>
                    <a:pt x="6" y="2"/>
                  </a:cubicBezTo>
                  <a:cubicBezTo>
                    <a:pt x="6" y="2"/>
                    <a:pt x="6" y="2"/>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 name="Freeform 8"/>
            <p:cNvSpPr/>
            <p:nvPr/>
          </p:nvSpPr>
          <p:spPr bwMode="auto">
            <a:xfrm>
              <a:off x="579438" y="1036638"/>
              <a:ext cx="227013" cy="76200"/>
            </a:xfrm>
            <a:custGeom>
              <a:avLst/>
              <a:gdLst>
                <a:gd name="T0" fmla="*/ 13 w 15"/>
                <a:gd name="T1" fmla="*/ 1 h 5"/>
                <a:gd name="T2" fmla="*/ 10 w 15"/>
                <a:gd name="T3" fmla="*/ 2 h 5"/>
                <a:gd name="T4" fmla="*/ 8 w 15"/>
                <a:gd name="T5" fmla="*/ 3 h 5"/>
                <a:gd name="T6" fmla="*/ 8 w 15"/>
                <a:gd name="T7" fmla="*/ 3 h 5"/>
                <a:gd name="T8" fmla="*/ 9 w 15"/>
                <a:gd name="T9" fmla="*/ 4 h 5"/>
                <a:gd name="T10" fmla="*/ 9 w 15"/>
                <a:gd name="T11" fmla="*/ 4 h 5"/>
                <a:gd name="T12" fmla="*/ 11 w 15"/>
                <a:gd name="T13" fmla="*/ 3 h 5"/>
                <a:gd name="T14" fmla="*/ 14 w 15"/>
                <a:gd name="T15" fmla="*/ 2 h 5"/>
                <a:gd name="T16" fmla="*/ 15 w 15"/>
                <a:gd name="T17" fmla="*/ 2 h 5"/>
                <a:gd name="T18" fmla="*/ 14 w 15"/>
                <a:gd name="T19" fmla="*/ 2 h 5"/>
                <a:gd name="T20" fmla="*/ 14 w 15"/>
                <a:gd name="T21" fmla="*/ 3 h 5"/>
                <a:gd name="T22" fmla="*/ 11 w 15"/>
                <a:gd name="T23" fmla="*/ 3 h 5"/>
                <a:gd name="T24" fmla="*/ 10 w 15"/>
                <a:gd name="T25" fmla="*/ 4 h 5"/>
                <a:gd name="T26" fmla="*/ 8 w 15"/>
                <a:gd name="T27" fmla="*/ 5 h 5"/>
                <a:gd name="T28" fmla="*/ 7 w 15"/>
                <a:gd name="T29" fmla="*/ 4 h 5"/>
                <a:gd name="T30" fmla="*/ 6 w 15"/>
                <a:gd name="T31" fmla="*/ 4 h 5"/>
                <a:gd name="T32" fmla="*/ 0 w 15"/>
                <a:gd name="T33" fmla="*/ 5 h 5"/>
                <a:gd name="T34" fmla="*/ 0 w 15"/>
                <a:gd name="T35" fmla="*/ 5 h 5"/>
                <a:gd name="T36" fmla="*/ 0 w 15"/>
                <a:gd name="T37" fmla="*/ 5 h 5"/>
                <a:gd name="T38" fmla="*/ 0 w 15"/>
                <a:gd name="T39" fmla="*/ 5 h 5"/>
                <a:gd name="T40" fmla="*/ 2 w 15"/>
                <a:gd name="T41" fmla="*/ 5 h 5"/>
                <a:gd name="T42" fmla="*/ 3 w 15"/>
                <a:gd name="T43" fmla="*/ 4 h 5"/>
                <a:gd name="T44" fmla="*/ 5 w 15"/>
                <a:gd name="T45" fmla="*/ 4 h 5"/>
                <a:gd name="T46" fmla="*/ 6 w 15"/>
                <a:gd name="T47" fmla="*/ 3 h 5"/>
                <a:gd name="T48" fmla="*/ 5 w 15"/>
                <a:gd name="T49" fmla="*/ 3 h 5"/>
                <a:gd name="T50" fmla="*/ 4 w 15"/>
                <a:gd name="T51" fmla="*/ 3 h 5"/>
                <a:gd name="T52" fmla="*/ 5 w 15"/>
                <a:gd name="T53" fmla="*/ 2 h 5"/>
                <a:gd name="T54" fmla="*/ 6 w 15"/>
                <a:gd name="T55" fmla="*/ 1 h 5"/>
                <a:gd name="T56" fmla="*/ 6 w 15"/>
                <a:gd name="T57" fmla="*/ 2 h 5"/>
                <a:gd name="T58" fmla="*/ 7 w 15"/>
                <a:gd name="T59" fmla="*/ 2 h 5"/>
                <a:gd name="T60" fmla="*/ 8 w 15"/>
                <a:gd name="T61" fmla="*/ 1 h 5"/>
                <a:gd name="T62" fmla="*/ 9 w 15"/>
                <a:gd name="T63" fmla="*/ 1 h 5"/>
                <a:gd name="T64" fmla="*/ 9 w 15"/>
                <a:gd name="T65" fmla="*/ 2 h 5"/>
                <a:gd name="T66" fmla="*/ 10 w 15"/>
                <a:gd name="T67" fmla="*/ 1 h 5"/>
                <a:gd name="T68" fmla="*/ 13 w 15"/>
                <a:gd name="T6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 h="5">
                  <a:moveTo>
                    <a:pt x="13" y="1"/>
                  </a:moveTo>
                  <a:cubicBezTo>
                    <a:pt x="12" y="1"/>
                    <a:pt x="11" y="1"/>
                    <a:pt x="10" y="2"/>
                  </a:cubicBezTo>
                  <a:cubicBezTo>
                    <a:pt x="10" y="2"/>
                    <a:pt x="9" y="3"/>
                    <a:pt x="8" y="3"/>
                  </a:cubicBezTo>
                  <a:cubicBezTo>
                    <a:pt x="8" y="3"/>
                    <a:pt x="8" y="3"/>
                    <a:pt x="8" y="3"/>
                  </a:cubicBezTo>
                  <a:cubicBezTo>
                    <a:pt x="9" y="3"/>
                    <a:pt x="9" y="4"/>
                    <a:pt x="9" y="4"/>
                  </a:cubicBezTo>
                  <a:cubicBezTo>
                    <a:pt x="9" y="4"/>
                    <a:pt x="9" y="4"/>
                    <a:pt x="9" y="4"/>
                  </a:cubicBezTo>
                  <a:cubicBezTo>
                    <a:pt x="10" y="4"/>
                    <a:pt x="11" y="3"/>
                    <a:pt x="11" y="3"/>
                  </a:cubicBezTo>
                  <a:cubicBezTo>
                    <a:pt x="12" y="2"/>
                    <a:pt x="13" y="2"/>
                    <a:pt x="14" y="2"/>
                  </a:cubicBezTo>
                  <a:cubicBezTo>
                    <a:pt x="14" y="2"/>
                    <a:pt x="15" y="2"/>
                    <a:pt x="15" y="2"/>
                  </a:cubicBezTo>
                  <a:cubicBezTo>
                    <a:pt x="15" y="2"/>
                    <a:pt x="14" y="2"/>
                    <a:pt x="14" y="2"/>
                  </a:cubicBezTo>
                  <a:cubicBezTo>
                    <a:pt x="14" y="3"/>
                    <a:pt x="14" y="3"/>
                    <a:pt x="14" y="3"/>
                  </a:cubicBezTo>
                  <a:cubicBezTo>
                    <a:pt x="13" y="2"/>
                    <a:pt x="12" y="2"/>
                    <a:pt x="11" y="3"/>
                  </a:cubicBezTo>
                  <a:cubicBezTo>
                    <a:pt x="11" y="4"/>
                    <a:pt x="10" y="4"/>
                    <a:pt x="10" y="4"/>
                  </a:cubicBezTo>
                  <a:cubicBezTo>
                    <a:pt x="9" y="4"/>
                    <a:pt x="9" y="4"/>
                    <a:pt x="8" y="5"/>
                  </a:cubicBezTo>
                  <a:cubicBezTo>
                    <a:pt x="8" y="5"/>
                    <a:pt x="7" y="5"/>
                    <a:pt x="7" y="4"/>
                  </a:cubicBezTo>
                  <a:cubicBezTo>
                    <a:pt x="7" y="4"/>
                    <a:pt x="6" y="4"/>
                    <a:pt x="6" y="4"/>
                  </a:cubicBezTo>
                  <a:cubicBezTo>
                    <a:pt x="4" y="4"/>
                    <a:pt x="2" y="5"/>
                    <a:pt x="0" y="5"/>
                  </a:cubicBezTo>
                  <a:cubicBezTo>
                    <a:pt x="0" y="5"/>
                    <a:pt x="0" y="5"/>
                    <a:pt x="0" y="5"/>
                  </a:cubicBezTo>
                  <a:cubicBezTo>
                    <a:pt x="0" y="5"/>
                    <a:pt x="0" y="5"/>
                    <a:pt x="0" y="5"/>
                  </a:cubicBezTo>
                  <a:cubicBezTo>
                    <a:pt x="0" y="5"/>
                    <a:pt x="0" y="5"/>
                    <a:pt x="0" y="5"/>
                  </a:cubicBezTo>
                  <a:cubicBezTo>
                    <a:pt x="0" y="5"/>
                    <a:pt x="1" y="5"/>
                    <a:pt x="2" y="5"/>
                  </a:cubicBezTo>
                  <a:cubicBezTo>
                    <a:pt x="2" y="4"/>
                    <a:pt x="3" y="4"/>
                    <a:pt x="3" y="4"/>
                  </a:cubicBezTo>
                  <a:cubicBezTo>
                    <a:pt x="4" y="4"/>
                    <a:pt x="4" y="4"/>
                    <a:pt x="5" y="4"/>
                  </a:cubicBezTo>
                  <a:cubicBezTo>
                    <a:pt x="5" y="4"/>
                    <a:pt x="6" y="4"/>
                    <a:pt x="6" y="3"/>
                  </a:cubicBezTo>
                  <a:cubicBezTo>
                    <a:pt x="6" y="3"/>
                    <a:pt x="5" y="3"/>
                    <a:pt x="5" y="3"/>
                  </a:cubicBezTo>
                  <a:cubicBezTo>
                    <a:pt x="5" y="3"/>
                    <a:pt x="4" y="3"/>
                    <a:pt x="4" y="3"/>
                  </a:cubicBezTo>
                  <a:cubicBezTo>
                    <a:pt x="4" y="2"/>
                    <a:pt x="5" y="2"/>
                    <a:pt x="5" y="2"/>
                  </a:cubicBezTo>
                  <a:cubicBezTo>
                    <a:pt x="5" y="2"/>
                    <a:pt x="5" y="2"/>
                    <a:pt x="6" y="1"/>
                  </a:cubicBezTo>
                  <a:cubicBezTo>
                    <a:pt x="6" y="1"/>
                    <a:pt x="6" y="1"/>
                    <a:pt x="6" y="2"/>
                  </a:cubicBezTo>
                  <a:cubicBezTo>
                    <a:pt x="6" y="2"/>
                    <a:pt x="7" y="2"/>
                    <a:pt x="7" y="2"/>
                  </a:cubicBezTo>
                  <a:cubicBezTo>
                    <a:pt x="7" y="2"/>
                    <a:pt x="8" y="2"/>
                    <a:pt x="8" y="1"/>
                  </a:cubicBezTo>
                  <a:cubicBezTo>
                    <a:pt x="8" y="1"/>
                    <a:pt x="9" y="1"/>
                    <a:pt x="9" y="1"/>
                  </a:cubicBezTo>
                  <a:cubicBezTo>
                    <a:pt x="9" y="2"/>
                    <a:pt x="9" y="2"/>
                    <a:pt x="9" y="2"/>
                  </a:cubicBezTo>
                  <a:cubicBezTo>
                    <a:pt x="10" y="2"/>
                    <a:pt x="10" y="1"/>
                    <a:pt x="10" y="1"/>
                  </a:cubicBezTo>
                  <a:cubicBezTo>
                    <a:pt x="11" y="0"/>
                    <a:pt x="12" y="1"/>
                    <a:pt x="1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 name="Freeform 9"/>
            <p:cNvSpPr/>
            <p:nvPr/>
          </p:nvSpPr>
          <p:spPr bwMode="auto">
            <a:xfrm>
              <a:off x="2898775" y="1484313"/>
              <a:ext cx="106363" cy="61912"/>
            </a:xfrm>
            <a:custGeom>
              <a:avLst/>
              <a:gdLst>
                <a:gd name="T0" fmla="*/ 4 w 7"/>
                <a:gd name="T1" fmla="*/ 1 h 4"/>
                <a:gd name="T2" fmla="*/ 5 w 7"/>
                <a:gd name="T3" fmla="*/ 2 h 4"/>
                <a:gd name="T4" fmla="*/ 5 w 7"/>
                <a:gd name="T5" fmla="*/ 2 h 4"/>
                <a:gd name="T6" fmla="*/ 6 w 7"/>
                <a:gd name="T7" fmla="*/ 3 h 4"/>
                <a:gd name="T8" fmla="*/ 5 w 7"/>
                <a:gd name="T9" fmla="*/ 3 h 4"/>
                <a:gd name="T10" fmla="*/ 4 w 7"/>
                <a:gd name="T11" fmla="*/ 3 h 4"/>
                <a:gd name="T12" fmla="*/ 4 w 7"/>
                <a:gd name="T13" fmla="*/ 3 h 4"/>
                <a:gd name="T14" fmla="*/ 2 w 7"/>
                <a:gd name="T15" fmla="*/ 3 h 4"/>
                <a:gd name="T16" fmla="*/ 1 w 7"/>
                <a:gd name="T17" fmla="*/ 3 h 4"/>
                <a:gd name="T18" fmla="*/ 0 w 7"/>
                <a:gd name="T19" fmla="*/ 3 h 4"/>
                <a:gd name="T20" fmla="*/ 0 w 7"/>
                <a:gd name="T21" fmla="*/ 2 h 4"/>
                <a:gd name="T22" fmla="*/ 0 w 7"/>
                <a:gd name="T23" fmla="*/ 2 h 4"/>
                <a:gd name="T24" fmla="*/ 3 w 7"/>
                <a:gd name="T25" fmla="*/ 2 h 4"/>
                <a:gd name="T26" fmla="*/ 3 w 7"/>
                <a:gd name="T27" fmla="*/ 2 h 4"/>
                <a:gd name="T28" fmla="*/ 3 w 7"/>
                <a:gd name="T29" fmla="*/ 1 h 4"/>
                <a:gd name="T30" fmla="*/ 3 w 7"/>
                <a:gd name="T31" fmla="*/ 1 h 4"/>
                <a:gd name="T32" fmla="*/ 5 w 7"/>
                <a:gd name="T33" fmla="*/ 1 h 4"/>
                <a:gd name="T34" fmla="*/ 6 w 7"/>
                <a:gd name="T35" fmla="*/ 1 h 4"/>
                <a:gd name="T36" fmla="*/ 6 w 7"/>
                <a:gd name="T37" fmla="*/ 2 h 4"/>
                <a:gd name="T38" fmla="*/ 6 w 7"/>
                <a:gd name="T39" fmla="*/ 2 h 4"/>
                <a:gd name="T40" fmla="*/ 5 w 7"/>
                <a:gd name="T41" fmla="*/ 1 h 4"/>
                <a:gd name="T42" fmla="*/ 4 w 7"/>
                <a:gd name="T4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4">
                  <a:moveTo>
                    <a:pt x="4" y="1"/>
                  </a:moveTo>
                  <a:cubicBezTo>
                    <a:pt x="4" y="1"/>
                    <a:pt x="4" y="2"/>
                    <a:pt x="5" y="2"/>
                  </a:cubicBezTo>
                  <a:cubicBezTo>
                    <a:pt x="5" y="2"/>
                    <a:pt x="5" y="2"/>
                    <a:pt x="5" y="2"/>
                  </a:cubicBezTo>
                  <a:cubicBezTo>
                    <a:pt x="6" y="2"/>
                    <a:pt x="6" y="3"/>
                    <a:pt x="6" y="3"/>
                  </a:cubicBezTo>
                  <a:cubicBezTo>
                    <a:pt x="6" y="3"/>
                    <a:pt x="6" y="3"/>
                    <a:pt x="5" y="3"/>
                  </a:cubicBezTo>
                  <a:cubicBezTo>
                    <a:pt x="5" y="3"/>
                    <a:pt x="5" y="3"/>
                    <a:pt x="4" y="3"/>
                  </a:cubicBezTo>
                  <a:cubicBezTo>
                    <a:pt x="4" y="3"/>
                    <a:pt x="4" y="3"/>
                    <a:pt x="4" y="3"/>
                  </a:cubicBezTo>
                  <a:cubicBezTo>
                    <a:pt x="3" y="4"/>
                    <a:pt x="3" y="3"/>
                    <a:pt x="2" y="3"/>
                  </a:cubicBezTo>
                  <a:cubicBezTo>
                    <a:pt x="2" y="3"/>
                    <a:pt x="2" y="3"/>
                    <a:pt x="1" y="3"/>
                  </a:cubicBezTo>
                  <a:cubicBezTo>
                    <a:pt x="1" y="3"/>
                    <a:pt x="0" y="3"/>
                    <a:pt x="0" y="3"/>
                  </a:cubicBezTo>
                  <a:cubicBezTo>
                    <a:pt x="0" y="2"/>
                    <a:pt x="0" y="2"/>
                    <a:pt x="0" y="2"/>
                  </a:cubicBezTo>
                  <a:cubicBezTo>
                    <a:pt x="0" y="2"/>
                    <a:pt x="0" y="2"/>
                    <a:pt x="0" y="2"/>
                  </a:cubicBezTo>
                  <a:cubicBezTo>
                    <a:pt x="1" y="2"/>
                    <a:pt x="2" y="2"/>
                    <a:pt x="3" y="2"/>
                  </a:cubicBezTo>
                  <a:cubicBezTo>
                    <a:pt x="3" y="2"/>
                    <a:pt x="3" y="2"/>
                    <a:pt x="3" y="2"/>
                  </a:cubicBezTo>
                  <a:cubicBezTo>
                    <a:pt x="4" y="1"/>
                    <a:pt x="3" y="1"/>
                    <a:pt x="3" y="1"/>
                  </a:cubicBezTo>
                  <a:cubicBezTo>
                    <a:pt x="3" y="1"/>
                    <a:pt x="3" y="1"/>
                    <a:pt x="3" y="1"/>
                  </a:cubicBezTo>
                  <a:cubicBezTo>
                    <a:pt x="4" y="0"/>
                    <a:pt x="4" y="0"/>
                    <a:pt x="5" y="1"/>
                  </a:cubicBezTo>
                  <a:cubicBezTo>
                    <a:pt x="6" y="1"/>
                    <a:pt x="6" y="1"/>
                    <a:pt x="6" y="1"/>
                  </a:cubicBezTo>
                  <a:cubicBezTo>
                    <a:pt x="6" y="1"/>
                    <a:pt x="7" y="2"/>
                    <a:pt x="6" y="2"/>
                  </a:cubicBezTo>
                  <a:cubicBezTo>
                    <a:pt x="6" y="2"/>
                    <a:pt x="6" y="2"/>
                    <a:pt x="6" y="2"/>
                  </a:cubicBezTo>
                  <a:cubicBezTo>
                    <a:pt x="5" y="2"/>
                    <a:pt x="5" y="2"/>
                    <a:pt x="5" y="1"/>
                  </a:cubicBezTo>
                  <a:cubicBezTo>
                    <a:pt x="4" y="1"/>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 name="Freeform 10"/>
            <p:cNvSpPr/>
            <p:nvPr/>
          </p:nvSpPr>
          <p:spPr bwMode="auto">
            <a:xfrm>
              <a:off x="881063" y="1592263"/>
              <a:ext cx="120650" cy="30162"/>
            </a:xfrm>
            <a:custGeom>
              <a:avLst/>
              <a:gdLst>
                <a:gd name="T0" fmla="*/ 0 w 8"/>
                <a:gd name="T1" fmla="*/ 2 h 2"/>
                <a:gd name="T2" fmla="*/ 2 w 8"/>
                <a:gd name="T3" fmla="*/ 1 h 2"/>
                <a:gd name="T4" fmla="*/ 7 w 8"/>
                <a:gd name="T5" fmla="*/ 0 h 2"/>
                <a:gd name="T6" fmla="*/ 8 w 8"/>
                <a:gd name="T7" fmla="*/ 0 h 2"/>
                <a:gd name="T8" fmla="*/ 7 w 8"/>
                <a:gd name="T9" fmla="*/ 1 h 2"/>
                <a:gd name="T10" fmla="*/ 6 w 8"/>
                <a:gd name="T11" fmla="*/ 1 h 2"/>
                <a:gd name="T12" fmla="*/ 4 w 8"/>
                <a:gd name="T13" fmla="*/ 2 h 2"/>
                <a:gd name="T14" fmla="*/ 4 w 8"/>
                <a:gd name="T15" fmla="*/ 2 h 2"/>
                <a:gd name="T16" fmla="*/ 3 w 8"/>
                <a:gd name="T17" fmla="*/ 2 h 2"/>
                <a:gd name="T18" fmla="*/ 0 w 8"/>
                <a:gd name="T19" fmla="*/ 2 h 2"/>
                <a:gd name="T20" fmla="*/ 0 w 8"/>
                <a:gd name="T21" fmla="*/ 2 h 2"/>
                <a:gd name="T22" fmla="*/ 0 w 8"/>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
                  <a:moveTo>
                    <a:pt x="0" y="2"/>
                  </a:moveTo>
                  <a:cubicBezTo>
                    <a:pt x="1" y="1"/>
                    <a:pt x="1" y="1"/>
                    <a:pt x="2" y="1"/>
                  </a:cubicBezTo>
                  <a:cubicBezTo>
                    <a:pt x="3" y="1"/>
                    <a:pt x="5" y="1"/>
                    <a:pt x="7" y="0"/>
                  </a:cubicBezTo>
                  <a:cubicBezTo>
                    <a:pt x="7" y="0"/>
                    <a:pt x="8" y="0"/>
                    <a:pt x="8" y="0"/>
                  </a:cubicBezTo>
                  <a:cubicBezTo>
                    <a:pt x="8" y="0"/>
                    <a:pt x="8" y="0"/>
                    <a:pt x="7" y="1"/>
                  </a:cubicBezTo>
                  <a:cubicBezTo>
                    <a:pt x="7" y="1"/>
                    <a:pt x="6" y="1"/>
                    <a:pt x="6" y="1"/>
                  </a:cubicBezTo>
                  <a:cubicBezTo>
                    <a:pt x="5" y="1"/>
                    <a:pt x="5" y="2"/>
                    <a:pt x="4" y="2"/>
                  </a:cubicBezTo>
                  <a:cubicBezTo>
                    <a:pt x="4" y="2"/>
                    <a:pt x="4" y="2"/>
                    <a:pt x="4" y="2"/>
                  </a:cubicBezTo>
                  <a:cubicBezTo>
                    <a:pt x="3" y="2"/>
                    <a:pt x="3" y="2"/>
                    <a:pt x="3" y="2"/>
                  </a:cubicBezTo>
                  <a:cubicBezTo>
                    <a:pt x="2" y="2"/>
                    <a:pt x="1"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 name="Freeform 11"/>
            <p:cNvSpPr/>
            <p:nvPr/>
          </p:nvSpPr>
          <p:spPr bwMode="auto">
            <a:xfrm>
              <a:off x="850900" y="774700"/>
              <a:ext cx="166688" cy="30162"/>
            </a:xfrm>
            <a:custGeom>
              <a:avLst/>
              <a:gdLst>
                <a:gd name="T0" fmla="*/ 0 w 11"/>
                <a:gd name="T1" fmla="*/ 2 h 2"/>
                <a:gd name="T2" fmla="*/ 2 w 11"/>
                <a:gd name="T3" fmla="*/ 2 h 2"/>
                <a:gd name="T4" fmla="*/ 8 w 11"/>
                <a:gd name="T5" fmla="*/ 1 h 2"/>
                <a:gd name="T6" fmla="*/ 10 w 11"/>
                <a:gd name="T7" fmla="*/ 0 h 2"/>
                <a:gd name="T8" fmla="*/ 11 w 11"/>
                <a:gd name="T9" fmla="*/ 1 h 2"/>
                <a:gd name="T10" fmla="*/ 10 w 11"/>
                <a:gd name="T11" fmla="*/ 1 h 2"/>
                <a:gd name="T12" fmla="*/ 7 w 11"/>
                <a:gd name="T13" fmla="*/ 1 h 2"/>
                <a:gd name="T14" fmla="*/ 6 w 11"/>
                <a:gd name="T15" fmla="*/ 2 h 2"/>
                <a:gd name="T16" fmla="*/ 4 w 11"/>
                <a:gd name="T17" fmla="*/ 2 h 2"/>
                <a:gd name="T18" fmla="*/ 2 w 11"/>
                <a:gd name="T19" fmla="*/ 2 h 2"/>
                <a:gd name="T20" fmla="*/ 0 w 11"/>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
                  <a:moveTo>
                    <a:pt x="0" y="2"/>
                  </a:moveTo>
                  <a:cubicBezTo>
                    <a:pt x="1" y="2"/>
                    <a:pt x="1" y="2"/>
                    <a:pt x="2" y="2"/>
                  </a:cubicBezTo>
                  <a:cubicBezTo>
                    <a:pt x="4" y="1"/>
                    <a:pt x="6" y="1"/>
                    <a:pt x="8" y="1"/>
                  </a:cubicBezTo>
                  <a:cubicBezTo>
                    <a:pt x="9" y="0"/>
                    <a:pt x="10" y="0"/>
                    <a:pt x="10" y="0"/>
                  </a:cubicBezTo>
                  <a:cubicBezTo>
                    <a:pt x="10" y="0"/>
                    <a:pt x="10" y="1"/>
                    <a:pt x="11" y="1"/>
                  </a:cubicBezTo>
                  <a:cubicBezTo>
                    <a:pt x="11" y="1"/>
                    <a:pt x="10" y="1"/>
                    <a:pt x="10" y="1"/>
                  </a:cubicBezTo>
                  <a:cubicBezTo>
                    <a:pt x="9" y="1"/>
                    <a:pt x="8" y="1"/>
                    <a:pt x="7" y="1"/>
                  </a:cubicBezTo>
                  <a:cubicBezTo>
                    <a:pt x="7" y="1"/>
                    <a:pt x="6" y="2"/>
                    <a:pt x="6" y="2"/>
                  </a:cubicBezTo>
                  <a:cubicBezTo>
                    <a:pt x="5" y="1"/>
                    <a:pt x="5" y="2"/>
                    <a:pt x="4" y="2"/>
                  </a:cubicBezTo>
                  <a:cubicBezTo>
                    <a:pt x="4" y="2"/>
                    <a:pt x="3" y="2"/>
                    <a:pt x="2" y="2"/>
                  </a:cubicBezTo>
                  <a:cubicBezTo>
                    <a:pt x="2"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 name="Freeform 12"/>
            <p:cNvSpPr/>
            <p:nvPr/>
          </p:nvSpPr>
          <p:spPr bwMode="auto">
            <a:xfrm>
              <a:off x="2552700" y="558801"/>
              <a:ext cx="74613" cy="30162"/>
            </a:xfrm>
            <a:custGeom>
              <a:avLst/>
              <a:gdLst>
                <a:gd name="T0" fmla="*/ 3 w 5"/>
                <a:gd name="T1" fmla="*/ 1 h 2"/>
                <a:gd name="T2" fmla="*/ 2 w 5"/>
                <a:gd name="T3" fmla="*/ 1 h 2"/>
                <a:gd name="T4" fmla="*/ 0 w 5"/>
                <a:gd name="T5" fmla="*/ 1 h 2"/>
                <a:gd name="T6" fmla="*/ 0 w 5"/>
                <a:gd name="T7" fmla="*/ 1 h 2"/>
                <a:gd name="T8" fmla="*/ 0 w 5"/>
                <a:gd name="T9" fmla="*/ 0 h 2"/>
                <a:gd name="T10" fmla="*/ 3 w 5"/>
                <a:gd name="T11" fmla="*/ 0 h 2"/>
                <a:gd name="T12" fmla="*/ 5 w 5"/>
                <a:gd name="T13" fmla="*/ 1 h 2"/>
                <a:gd name="T14" fmla="*/ 5 w 5"/>
                <a:gd name="T15" fmla="*/ 1 h 2"/>
                <a:gd name="T16" fmla="*/ 4 w 5"/>
                <a:gd name="T17" fmla="*/ 2 h 2"/>
                <a:gd name="T18" fmla="*/ 4 w 5"/>
                <a:gd name="T19" fmla="*/ 2 h 2"/>
                <a:gd name="T20" fmla="*/ 3 w 5"/>
                <a:gd name="T21" fmla="*/ 2 h 2"/>
                <a:gd name="T22" fmla="*/ 3 w 5"/>
                <a:gd name="T23" fmla="*/ 2 h 2"/>
                <a:gd name="T24" fmla="*/ 3 w 5"/>
                <a:gd name="T25" fmla="*/ 1 h 2"/>
                <a:gd name="T26" fmla="*/ 3 w 5"/>
                <a:gd name="T27" fmla="*/ 1 h 2"/>
                <a:gd name="T28" fmla="*/ 3 w 5"/>
                <a:gd name="T2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2">
                  <a:moveTo>
                    <a:pt x="3" y="1"/>
                  </a:moveTo>
                  <a:cubicBezTo>
                    <a:pt x="3" y="1"/>
                    <a:pt x="3" y="1"/>
                    <a:pt x="2" y="1"/>
                  </a:cubicBezTo>
                  <a:cubicBezTo>
                    <a:pt x="2" y="1"/>
                    <a:pt x="1" y="1"/>
                    <a:pt x="0" y="1"/>
                  </a:cubicBezTo>
                  <a:cubicBezTo>
                    <a:pt x="0" y="1"/>
                    <a:pt x="0" y="1"/>
                    <a:pt x="0" y="1"/>
                  </a:cubicBezTo>
                  <a:cubicBezTo>
                    <a:pt x="0" y="0"/>
                    <a:pt x="0" y="0"/>
                    <a:pt x="0" y="0"/>
                  </a:cubicBezTo>
                  <a:cubicBezTo>
                    <a:pt x="1" y="0"/>
                    <a:pt x="2" y="1"/>
                    <a:pt x="3" y="0"/>
                  </a:cubicBezTo>
                  <a:cubicBezTo>
                    <a:pt x="4" y="0"/>
                    <a:pt x="4" y="0"/>
                    <a:pt x="5" y="1"/>
                  </a:cubicBezTo>
                  <a:cubicBezTo>
                    <a:pt x="5" y="1"/>
                    <a:pt x="5" y="1"/>
                    <a:pt x="5" y="1"/>
                  </a:cubicBezTo>
                  <a:cubicBezTo>
                    <a:pt x="5" y="1"/>
                    <a:pt x="5" y="2"/>
                    <a:pt x="4" y="2"/>
                  </a:cubicBezTo>
                  <a:cubicBezTo>
                    <a:pt x="4" y="2"/>
                    <a:pt x="4" y="2"/>
                    <a:pt x="4" y="2"/>
                  </a:cubicBezTo>
                  <a:cubicBezTo>
                    <a:pt x="4" y="2"/>
                    <a:pt x="4" y="2"/>
                    <a:pt x="3" y="2"/>
                  </a:cubicBezTo>
                  <a:cubicBezTo>
                    <a:pt x="3" y="2"/>
                    <a:pt x="3" y="2"/>
                    <a:pt x="3" y="2"/>
                  </a:cubicBezTo>
                  <a:cubicBezTo>
                    <a:pt x="3" y="2"/>
                    <a:pt x="3" y="2"/>
                    <a:pt x="3" y="1"/>
                  </a:cubicBezTo>
                  <a:cubicBezTo>
                    <a:pt x="3" y="1"/>
                    <a:pt x="3" y="1"/>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 name="Freeform 13"/>
            <p:cNvSpPr/>
            <p:nvPr/>
          </p:nvSpPr>
          <p:spPr bwMode="auto">
            <a:xfrm>
              <a:off x="1814513" y="1500188"/>
              <a:ext cx="120650" cy="14287"/>
            </a:xfrm>
            <a:custGeom>
              <a:avLst/>
              <a:gdLst>
                <a:gd name="T0" fmla="*/ 0 w 8"/>
                <a:gd name="T1" fmla="*/ 0 h 1"/>
                <a:gd name="T2" fmla="*/ 2 w 8"/>
                <a:gd name="T3" fmla="*/ 0 h 1"/>
                <a:gd name="T4" fmla="*/ 8 w 8"/>
                <a:gd name="T5" fmla="*/ 0 h 1"/>
                <a:gd name="T6" fmla="*/ 8 w 8"/>
                <a:gd name="T7" fmla="*/ 0 h 1"/>
                <a:gd name="T8" fmla="*/ 8 w 8"/>
                <a:gd name="T9" fmla="*/ 1 h 1"/>
                <a:gd name="T10" fmla="*/ 5 w 8"/>
                <a:gd name="T11" fmla="*/ 1 h 1"/>
                <a:gd name="T12" fmla="*/ 1 w 8"/>
                <a:gd name="T13" fmla="*/ 1 h 1"/>
                <a:gd name="T14" fmla="*/ 0 w 8"/>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
                  <a:moveTo>
                    <a:pt x="0" y="0"/>
                  </a:moveTo>
                  <a:cubicBezTo>
                    <a:pt x="1" y="0"/>
                    <a:pt x="1" y="0"/>
                    <a:pt x="2" y="0"/>
                  </a:cubicBezTo>
                  <a:cubicBezTo>
                    <a:pt x="4" y="0"/>
                    <a:pt x="6" y="0"/>
                    <a:pt x="8" y="0"/>
                  </a:cubicBezTo>
                  <a:cubicBezTo>
                    <a:pt x="8" y="0"/>
                    <a:pt x="8" y="0"/>
                    <a:pt x="8" y="0"/>
                  </a:cubicBezTo>
                  <a:cubicBezTo>
                    <a:pt x="8" y="1"/>
                    <a:pt x="8" y="1"/>
                    <a:pt x="8" y="1"/>
                  </a:cubicBezTo>
                  <a:cubicBezTo>
                    <a:pt x="7" y="1"/>
                    <a:pt x="6" y="1"/>
                    <a:pt x="5" y="1"/>
                  </a:cubicBezTo>
                  <a:cubicBezTo>
                    <a:pt x="3" y="1"/>
                    <a:pt x="2"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 name="Freeform 14"/>
            <p:cNvSpPr/>
            <p:nvPr/>
          </p:nvSpPr>
          <p:spPr bwMode="auto">
            <a:xfrm>
              <a:off x="2763838" y="788988"/>
              <a:ext cx="74613" cy="15875"/>
            </a:xfrm>
            <a:custGeom>
              <a:avLst/>
              <a:gdLst>
                <a:gd name="T0" fmla="*/ 5 w 5"/>
                <a:gd name="T1" fmla="*/ 1 h 1"/>
                <a:gd name="T2" fmla="*/ 4 w 5"/>
                <a:gd name="T3" fmla="*/ 1 h 1"/>
                <a:gd name="T4" fmla="*/ 4 w 5"/>
                <a:gd name="T5" fmla="*/ 1 h 1"/>
                <a:gd name="T6" fmla="*/ 3 w 5"/>
                <a:gd name="T7" fmla="*/ 1 h 1"/>
                <a:gd name="T8" fmla="*/ 0 w 5"/>
                <a:gd name="T9" fmla="*/ 1 h 1"/>
                <a:gd name="T10" fmla="*/ 0 w 5"/>
                <a:gd name="T11" fmla="*/ 0 h 1"/>
                <a:gd name="T12" fmla="*/ 1 w 5"/>
                <a:gd name="T13" fmla="*/ 0 h 1"/>
                <a:gd name="T14" fmla="*/ 2 w 5"/>
                <a:gd name="T15" fmla="*/ 0 h 1"/>
                <a:gd name="T16" fmla="*/ 4 w 5"/>
                <a:gd name="T17" fmla="*/ 0 h 1"/>
                <a:gd name="T18" fmla="*/ 5 w 5"/>
                <a:gd name="T19" fmla="*/ 0 h 1"/>
                <a:gd name="T20" fmla="*/ 5 w 5"/>
                <a:gd name="T21" fmla="*/ 0 h 1"/>
                <a:gd name="T22" fmla="*/ 5 w 5"/>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
                  <a:moveTo>
                    <a:pt x="5" y="1"/>
                  </a:moveTo>
                  <a:cubicBezTo>
                    <a:pt x="5" y="1"/>
                    <a:pt x="5" y="1"/>
                    <a:pt x="4" y="1"/>
                  </a:cubicBezTo>
                  <a:cubicBezTo>
                    <a:pt x="4" y="1"/>
                    <a:pt x="4" y="1"/>
                    <a:pt x="4" y="1"/>
                  </a:cubicBezTo>
                  <a:cubicBezTo>
                    <a:pt x="4" y="1"/>
                    <a:pt x="3" y="1"/>
                    <a:pt x="3" y="1"/>
                  </a:cubicBezTo>
                  <a:cubicBezTo>
                    <a:pt x="2" y="0"/>
                    <a:pt x="1" y="1"/>
                    <a:pt x="0" y="1"/>
                  </a:cubicBezTo>
                  <a:cubicBezTo>
                    <a:pt x="0" y="1"/>
                    <a:pt x="0" y="1"/>
                    <a:pt x="0" y="0"/>
                  </a:cubicBezTo>
                  <a:cubicBezTo>
                    <a:pt x="0" y="0"/>
                    <a:pt x="0" y="0"/>
                    <a:pt x="1" y="0"/>
                  </a:cubicBezTo>
                  <a:cubicBezTo>
                    <a:pt x="1" y="0"/>
                    <a:pt x="2" y="0"/>
                    <a:pt x="2" y="0"/>
                  </a:cubicBezTo>
                  <a:cubicBezTo>
                    <a:pt x="3" y="0"/>
                    <a:pt x="3" y="0"/>
                    <a:pt x="4" y="0"/>
                  </a:cubicBezTo>
                  <a:cubicBezTo>
                    <a:pt x="4" y="0"/>
                    <a:pt x="4" y="0"/>
                    <a:pt x="5" y="0"/>
                  </a:cubicBezTo>
                  <a:cubicBezTo>
                    <a:pt x="5" y="0"/>
                    <a:pt x="5" y="0"/>
                    <a:pt x="5" y="0"/>
                  </a:cubicBezTo>
                  <a:cubicBezTo>
                    <a:pt x="5" y="1"/>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 name="Freeform 15"/>
            <p:cNvSpPr/>
            <p:nvPr/>
          </p:nvSpPr>
          <p:spPr bwMode="auto">
            <a:xfrm>
              <a:off x="2190750" y="1468438"/>
              <a:ext cx="136525" cy="15875"/>
            </a:xfrm>
            <a:custGeom>
              <a:avLst/>
              <a:gdLst>
                <a:gd name="T0" fmla="*/ 9 w 9"/>
                <a:gd name="T1" fmla="*/ 0 h 1"/>
                <a:gd name="T2" fmla="*/ 9 w 9"/>
                <a:gd name="T3" fmla="*/ 0 h 1"/>
                <a:gd name="T4" fmla="*/ 9 w 9"/>
                <a:gd name="T5" fmla="*/ 0 h 1"/>
                <a:gd name="T6" fmla="*/ 7 w 9"/>
                <a:gd name="T7" fmla="*/ 1 h 1"/>
                <a:gd name="T8" fmla="*/ 3 w 9"/>
                <a:gd name="T9" fmla="*/ 1 h 1"/>
                <a:gd name="T10" fmla="*/ 3 w 9"/>
                <a:gd name="T11" fmla="*/ 1 h 1"/>
                <a:gd name="T12" fmla="*/ 1 w 9"/>
                <a:gd name="T13" fmla="*/ 1 h 1"/>
                <a:gd name="T14" fmla="*/ 0 w 9"/>
                <a:gd name="T15" fmla="*/ 1 h 1"/>
                <a:gd name="T16" fmla="*/ 0 w 9"/>
                <a:gd name="T17" fmla="*/ 0 h 1"/>
                <a:gd name="T18" fmla="*/ 0 w 9"/>
                <a:gd name="T19" fmla="*/ 0 h 1"/>
                <a:gd name="T20" fmla="*/ 1 w 9"/>
                <a:gd name="T21" fmla="*/ 0 h 1"/>
                <a:gd name="T22" fmla="*/ 5 w 9"/>
                <a:gd name="T23" fmla="*/ 0 h 1"/>
                <a:gd name="T24" fmla="*/ 9 w 9"/>
                <a:gd name="T25" fmla="*/ 0 h 1"/>
                <a:gd name="T26" fmla="*/ 9 w 9"/>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
                  <a:moveTo>
                    <a:pt x="9" y="0"/>
                  </a:moveTo>
                  <a:cubicBezTo>
                    <a:pt x="9" y="0"/>
                    <a:pt x="9" y="0"/>
                    <a:pt x="9" y="0"/>
                  </a:cubicBezTo>
                  <a:cubicBezTo>
                    <a:pt x="9" y="0"/>
                    <a:pt x="9" y="0"/>
                    <a:pt x="9" y="0"/>
                  </a:cubicBezTo>
                  <a:cubicBezTo>
                    <a:pt x="8" y="0"/>
                    <a:pt x="8" y="1"/>
                    <a:pt x="7" y="1"/>
                  </a:cubicBezTo>
                  <a:cubicBezTo>
                    <a:pt x="6" y="0"/>
                    <a:pt x="5" y="1"/>
                    <a:pt x="3" y="1"/>
                  </a:cubicBezTo>
                  <a:cubicBezTo>
                    <a:pt x="3" y="1"/>
                    <a:pt x="3" y="1"/>
                    <a:pt x="3" y="1"/>
                  </a:cubicBezTo>
                  <a:cubicBezTo>
                    <a:pt x="2" y="0"/>
                    <a:pt x="2" y="1"/>
                    <a:pt x="1" y="1"/>
                  </a:cubicBezTo>
                  <a:cubicBezTo>
                    <a:pt x="1" y="1"/>
                    <a:pt x="0" y="1"/>
                    <a:pt x="0" y="1"/>
                  </a:cubicBezTo>
                  <a:cubicBezTo>
                    <a:pt x="0" y="1"/>
                    <a:pt x="0" y="1"/>
                    <a:pt x="0" y="0"/>
                  </a:cubicBezTo>
                  <a:cubicBezTo>
                    <a:pt x="0" y="0"/>
                    <a:pt x="0" y="0"/>
                    <a:pt x="0" y="0"/>
                  </a:cubicBezTo>
                  <a:cubicBezTo>
                    <a:pt x="1" y="0"/>
                    <a:pt x="1" y="0"/>
                    <a:pt x="1" y="0"/>
                  </a:cubicBezTo>
                  <a:cubicBezTo>
                    <a:pt x="3" y="0"/>
                    <a:pt x="4" y="0"/>
                    <a:pt x="5" y="0"/>
                  </a:cubicBezTo>
                  <a:cubicBezTo>
                    <a:pt x="7" y="0"/>
                    <a:pt x="8" y="0"/>
                    <a:pt x="9" y="0"/>
                  </a:cubicBezTo>
                  <a:cubicBezTo>
                    <a:pt x="9"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6" name="Freeform 16"/>
            <p:cNvSpPr/>
            <p:nvPr/>
          </p:nvSpPr>
          <p:spPr bwMode="auto">
            <a:xfrm>
              <a:off x="504825" y="1036638"/>
              <a:ext cx="60325" cy="30162"/>
            </a:xfrm>
            <a:custGeom>
              <a:avLst/>
              <a:gdLst>
                <a:gd name="T0" fmla="*/ 0 w 4"/>
                <a:gd name="T1" fmla="*/ 0 h 2"/>
                <a:gd name="T2" fmla="*/ 1 w 4"/>
                <a:gd name="T3" fmla="*/ 0 h 2"/>
                <a:gd name="T4" fmla="*/ 3 w 4"/>
                <a:gd name="T5" fmla="*/ 0 h 2"/>
                <a:gd name="T6" fmla="*/ 3 w 4"/>
                <a:gd name="T7" fmla="*/ 0 h 2"/>
                <a:gd name="T8" fmla="*/ 4 w 4"/>
                <a:gd name="T9" fmla="*/ 1 h 2"/>
                <a:gd name="T10" fmla="*/ 4 w 4"/>
                <a:gd name="T11" fmla="*/ 1 h 2"/>
                <a:gd name="T12" fmla="*/ 4 w 4"/>
                <a:gd name="T13" fmla="*/ 1 h 2"/>
                <a:gd name="T14" fmla="*/ 3 w 4"/>
                <a:gd name="T15" fmla="*/ 1 h 2"/>
                <a:gd name="T16" fmla="*/ 3 w 4"/>
                <a:gd name="T17" fmla="*/ 1 h 2"/>
                <a:gd name="T18" fmla="*/ 0 w 4"/>
                <a:gd name="T19" fmla="*/ 1 h 2"/>
                <a:gd name="T20" fmla="*/ 0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0" y="0"/>
                  </a:moveTo>
                  <a:cubicBezTo>
                    <a:pt x="0" y="0"/>
                    <a:pt x="0" y="0"/>
                    <a:pt x="1" y="0"/>
                  </a:cubicBezTo>
                  <a:cubicBezTo>
                    <a:pt x="1" y="0"/>
                    <a:pt x="2" y="0"/>
                    <a:pt x="3" y="0"/>
                  </a:cubicBezTo>
                  <a:cubicBezTo>
                    <a:pt x="3" y="0"/>
                    <a:pt x="4" y="0"/>
                    <a:pt x="3" y="0"/>
                  </a:cubicBezTo>
                  <a:cubicBezTo>
                    <a:pt x="3" y="1"/>
                    <a:pt x="3" y="1"/>
                    <a:pt x="4" y="1"/>
                  </a:cubicBezTo>
                  <a:cubicBezTo>
                    <a:pt x="4" y="1"/>
                    <a:pt x="4" y="0"/>
                    <a:pt x="4" y="1"/>
                  </a:cubicBezTo>
                  <a:cubicBezTo>
                    <a:pt x="4" y="1"/>
                    <a:pt x="4" y="1"/>
                    <a:pt x="4" y="1"/>
                  </a:cubicBezTo>
                  <a:cubicBezTo>
                    <a:pt x="4" y="1"/>
                    <a:pt x="4" y="2"/>
                    <a:pt x="3" y="1"/>
                  </a:cubicBezTo>
                  <a:cubicBezTo>
                    <a:pt x="3" y="1"/>
                    <a:pt x="3" y="1"/>
                    <a:pt x="3" y="1"/>
                  </a:cubicBezTo>
                  <a:cubicBezTo>
                    <a:pt x="2"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7" name="Freeform 17"/>
            <p:cNvSpPr/>
            <p:nvPr/>
          </p:nvSpPr>
          <p:spPr bwMode="auto">
            <a:xfrm>
              <a:off x="2854325" y="1484313"/>
              <a:ext cx="90488" cy="15875"/>
            </a:xfrm>
            <a:custGeom>
              <a:avLst/>
              <a:gdLst>
                <a:gd name="T0" fmla="*/ 5 w 6"/>
                <a:gd name="T1" fmla="*/ 0 h 1"/>
                <a:gd name="T2" fmla="*/ 5 w 6"/>
                <a:gd name="T3" fmla="*/ 1 h 1"/>
                <a:gd name="T4" fmla="*/ 4 w 6"/>
                <a:gd name="T5" fmla="*/ 1 h 1"/>
                <a:gd name="T6" fmla="*/ 3 w 6"/>
                <a:gd name="T7" fmla="*/ 1 h 1"/>
                <a:gd name="T8" fmla="*/ 3 w 6"/>
                <a:gd name="T9" fmla="*/ 1 h 1"/>
                <a:gd name="T10" fmla="*/ 1 w 6"/>
                <a:gd name="T11" fmla="*/ 0 h 1"/>
                <a:gd name="T12" fmla="*/ 0 w 6"/>
                <a:gd name="T13" fmla="*/ 0 h 1"/>
                <a:gd name="T14" fmla="*/ 0 w 6"/>
                <a:gd name="T15" fmla="*/ 0 h 1"/>
                <a:gd name="T16" fmla="*/ 0 w 6"/>
                <a:gd name="T17" fmla="*/ 0 h 1"/>
                <a:gd name="T18" fmla="*/ 2 w 6"/>
                <a:gd name="T19" fmla="*/ 0 h 1"/>
                <a:gd name="T20" fmla="*/ 3 w 6"/>
                <a:gd name="T21" fmla="*/ 0 h 1"/>
                <a:gd name="T22" fmla="*/ 3 w 6"/>
                <a:gd name="T23" fmla="*/ 0 h 1"/>
                <a:gd name="T24" fmla="*/ 5 w 6"/>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
                  <a:moveTo>
                    <a:pt x="5" y="0"/>
                  </a:moveTo>
                  <a:cubicBezTo>
                    <a:pt x="6" y="0"/>
                    <a:pt x="6" y="1"/>
                    <a:pt x="5" y="1"/>
                  </a:cubicBezTo>
                  <a:cubicBezTo>
                    <a:pt x="5" y="1"/>
                    <a:pt x="4" y="1"/>
                    <a:pt x="4" y="1"/>
                  </a:cubicBezTo>
                  <a:cubicBezTo>
                    <a:pt x="4" y="1"/>
                    <a:pt x="3" y="1"/>
                    <a:pt x="3" y="1"/>
                  </a:cubicBezTo>
                  <a:cubicBezTo>
                    <a:pt x="3" y="1"/>
                    <a:pt x="3" y="1"/>
                    <a:pt x="3" y="1"/>
                  </a:cubicBezTo>
                  <a:cubicBezTo>
                    <a:pt x="2" y="1"/>
                    <a:pt x="2" y="1"/>
                    <a:pt x="1" y="0"/>
                  </a:cubicBezTo>
                  <a:cubicBezTo>
                    <a:pt x="1" y="0"/>
                    <a:pt x="1" y="0"/>
                    <a:pt x="0" y="0"/>
                  </a:cubicBezTo>
                  <a:cubicBezTo>
                    <a:pt x="0" y="0"/>
                    <a:pt x="0" y="0"/>
                    <a:pt x="0" y="0"/>
                  </a:cubicBezTo>
                  <a:cubicBezTo>
                    <a:pt x="0" y="0"/>
                    <a:pt x="0" y="0"/>
                    <a:pt x="0" y="0"/>
                  </a:cubicBezTo>
                  <a:cubicBezTo>
                    <a:pt x="1" y="0"/>
                    <a:pt x="1" y="0"/>
                    <a:pt x="2" y="0"/>
                  </a:cubicBezTo>
                  <a:cubicBezTo>
                    <a:pt x="2" y="1"/>
                    <a:pt x="3" y="0"/>
                    <a:pt x="3" y="0"/>
                  </a:cubicBezTo>
                  <a:cubicBezTo>
                    <a:pt x="3" y="0"/>
                    <a:pt x="3" y="0"/>
                    <a:pt x="3" y="0"/>
                  </a:cubicBezTo>
                  <a:cubicBezTo>
                    <a:pt x="4"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8" name="Freeform 18"/>
            <p:cNvSpPr/>
            <p:nvPr/>
          </p:nvSpPr>
          <p:spPr bwMode="auto">
            <a:xfrm>
              <a:off x="2100263" y="1500188"/>
              <a:ext cx="76200" cy="0"/>
            </a:xfrm>
            <a:custGeom>
              <a:avLst/>
              <a:gdLst>
                <a:gd name="T0" fmla="*/ 0 w 5"/>
                <a:gd name="T1" fmla="*/ 1 w 5"/>
                <a:gd name="T2" fmla="*/ 3 w 5"/>
                <a:gd name="T3" fmla="*/ 5 w 5"/>
                <a:gd name="T4" fmla="*/ 5 w 5"/>
                <a:gd name="T5" fmla="*/ 5 w 5"/>
                <a:gd name="T6" fmla="*/ 2 w 5"/>
                <a:gd name="T7" fmla="*/ 0 w 5"/>
                <a:gd name="T8" fmla="*/ 0 w 5"/>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5">
                  <a:moveTo>
                    <a:pt x="0" y="0"/>
                  </a:moveTo>
                  <a:cubicBezTo>
                    <a:pt x="0" y="0"/>
                    <a:pt x="1" y="0"/>
                    <a:pt x="1" y="0"/>
                  </a:cubicBezTo>
                  <a:cubicBezTo>
                    <a:pt x="1" y="0"/>
                    <a:pt x="2" y="0"/>
                    <a:pt x="3" y="0"/>
                  </a:cubicBezTo>
                  <a:cubicBezTo>
                    <a:pt x="4" y="0"/>
                    <a:pt x="4" y="0"/>
                    <a:pt x="5" y="0"/>
                  </a:cubicBezTo>
                  <a:cubicBezTo>
                    <a:pt x="5" y="0"/>
                    <a:pt x="5" y="0"/>
                    <a:pt x="5" y="0"/>
                  </a:cubicBezTo>
                  <a:cubicBezTo>
                    <a:pt x="5" y="0"/>
                    <a:pt x="5" y="0"/>
                    <a:pt x="5" y="0"/>
                  </a:cubicBezTo>
                  <a:cubicBezTo>
                    <a:pt x="4" y="0"/>
                    <a:pt x="3" y="0"/>
                    <a:pt x="2" y="0"/>
                  </a:cubicBezTo>
                  <a:cubicBezTo>
                    <a:pt x="2"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9" name="Freeform 19"/>
            <p:cNvSpPr/>
            <p:nvPr/>
          </p:nvSpPr>
          <p:spPr bwMode="auto">
            <a:xfrm>
              <a:off x="2085975" y="1330325"/>
              <a:ext cx="74613" cy="14287"/>
            </a:xfrm>
            <a:custGeom>
              <a:avLst/>
              <a:gdLst>
                <a:gd name="T0" fmla="*/ 5 w 5"/>
                <a:gd name="T1" fmla="*/ 0 h 1"/>
                <a:gd name="T2" fmla="*/ 5 w 5"/>
                <a:gd name="T3" fmla="*/ 0 h 1"/>
                <a:gd name="T4" fmla="*/ 5 w 5"/>
                <a:gd name="T5" fmla="*/ 1 h 1"/>
                <a:gd name="T6" fmla="*/ 2 w 5"/>
                <a:gd name="T7" fmla="*/ 1 h 1"/>
                <a:gd name="T8" fmla="*/ 0 w 5"/>
                <a:gd name="T9" fmla="*/ 1 h 1"/>
                <a:gd name="T10" fmla="*/ 0 w 5"/>
                <a:gd name="T11" fmla="*/ 1 h 1"/>
                <a:gd name="T12" fmla="*/ 0 w 5"/>
                <a:gd name="T13" fmla="*/ 0 h 1"/>
                <a:gd name="T14" fmla="*/ 2 w 5"/>
                <a:gd name="T15" fmla="*/ 0 h 1"/>
                <a:gd name="T16" fmla="*/ 3 w 5"/>
                <a:gd name="T17" fmla="*/ 0 h 1"/>
                <a:gd name="T18" fmla="*/ 5 w 5"/>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
                  <a:moveTo>
                    <a:pt x="5" y="0"/>
                  </a:moveTo>
                  <a:cubicBezTo>
                    <a:pt x="5" y="0"/>
                    <a:pt x="5" y="0"/>
                    <a:pt x="5" y="0"/>
                  </a:cubicBezTo>
                  <a:cubicBezTo>
                    <a:pt x="5" y="0"/>
                    <a:pt x="5" y="0"/>
                    <a:pt x="5" y="1"/>
                  </a:cubicBezTo>
                  <a:cubicBezTo>
                    <a:pt x="4" y="1"/>
                    <a:pt x="3" y="1"/>
                    <a:pt x="2" y="1"/>
                  </a:cubicBezTo>
                  <a:cubicBezTo>
                    <a:pt x="1" y="1"/>
                    <a:pt x="1" y="1"/>
                    <a:pt x="0" y="1"/>
                  </a:cubicBezTo>
                  <a:cubicBezTo>
                    <a:pt x="0" y="1"/>
                    <a:pt x="0" y="1"/>
                    <a:pt x="0" y="1"/>
                  </a:cubicBezTo>
                  <a:cubicBezTo>
                    <a:pt x="0" y="0"/>
                    <a:pt x="0" y="0"/>
                    <a:pt x="0" y="0"/>
                  </a:cubicBezTo>
                  <a:cubicBezTo>
                    <a:pt x="1" y="0"/>
                    <a:pt x="1" y="0"/>
                    <a:pt x="2" y="0"/>
                  </a:cubicBezTo>
                  <a:cubicBezTo>
                    <a:pt x="2" y="1"/>
                    <a:pt x="3" y="0"/>
                    <a:pt x="3" y="0"/>
                  </a:cubicBezTo>
                  <a:cubicBezTo>
                    <a:pt x="4" y="0"/>
                    <a:pt x="4"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0" name="Freeform 20"/>
            <p:cNvSpPr/>
            <p:nvPr/>
          </p:nvSpPr>
          <p:spPr bwMode="auto">
            <a:xfrm>
              <a:off x="760413" y="804863"/>
              <a:ext cx="46038" cy="31750"/>
            </a:xfrm>
            <a:custGeom>
              <a:avLst/>
              <a:gdLst>
                <a:gd name="T0" fmla="*/ 3 w 3"/>
                <a:gd name="T1" fmla="*/ 1 h 2"/>
                <a:gd name="T2" fmla="*/ 3 w 3"/>
                <a:gd name="T3" fmla="*/ 1 h 2"/>
                <a:gd name="T4" fmla="*/ 2 w 3"/>
                <a:gd name="T5" fmla="*/ 2 h 2"/>
                <a:gd name="T6" fmla="*/ 0 w 3"/>
                <a:gd name="T7" fmla="*/ 2 h 2"/>
                <a:gd name="T8" fmla="*/ 0 w 3"/>
                <a:gd name="T9" fmla="*/ 2 h 2"/>
                <a:gd name="T10" fmla="*/ 0 w 3"/>
                <a:gd name="T11" fmla="*/ 2 h 2"/>
                <a:gd name="T12" fmla="*/ 3 w 3"/>
                <a:gd name="T13" fmla="*/ 1 h 2"/>
                <a:gd name="T14" fmla="*/ 3 w 3"/>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1"/>
                  </a:moveTo>
                  <a:cubicBezTo>
                    <a:pt x="3" y="1"/>
                    <a:pt x="3" y="1"/>
                    <a:pt x="3" y="1"/>
                  </a:cubicBezTo>
                  <a:cubicBezTo>
                    <a:pt x="3" y="1"/>
                    <a:pt x="2" y="2"/>
                    <a:pt x="2" y="2"/>
                  </a:cubicBezTo>
                  <a:cubicBezTo>
                    <a:pt x="1" y="2"/>
                    <a:pt x="0" y="2"/>
                    <a:pt x="0" y="2"/>
                  </a:cubicBezTo>
                  <a:cubicBezTo>
                    <a:pt x="0" y="2"/>
                    <a:pt x="0" y="2"/>
                    <a:pt x="0" y="2"/>
                  </a:cubicBezTo>
                  <a:cubicBezTo>
                    <a:pt x="0" y="2"/>
                    <a:pt x="0" y="2"/>
                    <a:pt x="0" y="2"/>
                  </a:cubicBezTo>
                  <a:cubicBezTo>
                    <a:pt x="1" y="1"/>
                    <a:pt x="2" y="0"/>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1" name="Freeform 21"/>
            <p:cNvSpPr/>
            <p:nvPr/>
          </p:nvSpPr>
          <p:spPr bwMode="auto">
            <a:xfrm>
              <a:off x="2220913" y="1500188"/>
              <a:ext cx="76200" cy="0"/>
            </a:xfrm>
            <a:custGeom>
              <a:avLst/>
              <a:gdLst>
                <a:gd name="T0" fmla="*/ 5 w 5"/>
                <a:gd name="T1" fmla="*/ 5 w 5"/>
                <a:gd name="T2" fmla="*/ 5 w 5"/>
                <a:gd name="T3" fmla="*/ 2 w 5"/>
                <a:gd name="T4" fmla="*/ 0 w 5"/>
                <a:gd name="T5" fmla="*/ 0 w 5"/>
                <a:gd name="T6" fmla="*/ 0 w 5"/>
                <a:gd name="T7" fmla="*/ 5 w 5"/>
                <a:gd name="T8" fmla="*/ 5 w 5"/>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5">
                  <a:moveTo>
                    <a:pt x="5" y="0"/>
                  </a:moveTo>
                  <a:cubicBezTo>
                    <a:pt x="5" y="0"/>
                    <a:pt x="5" y="0"/>
                    <a:pt x="5" y="0"/>
                  </a:cubicBezTo>
                  <a:cubicBezTo>
                    <a:pt x="5" y="0"/>
                    <a:pt x="5" y="0"/>
                    <a:pt x="5" y="0"/>
                  </a:cubicBezTo>
                  <a:cubicBezTo>
                    <a:pt x="4" y="0"/>
                    <a:pt x="3" y="0"/>
                    <a:pt x="2" y="0"/>
                  </a:cubicBezTo>
                  <a:cubicBezTo>
                    <a:pt x="1" y="0"/>
                    <a:pt x="1" y="0"/>
                    <a:pt x="0" y="0"/>
                  </a:cubicBezTo>
                  <a:cubicBezTo>
                    <a:pt x="0" y="0"/>
                    <a:pt x="0" y="0"/>
                    <a:pt x="0" y="0"/>
                  </a:cubicBezTo>
                  <a:cubicBezTo>
                    <a:pt x="0" y="0"/>
                    <a:pt x="0" y="0"/>
                    <a:pt x="0" y="0"/>
                  </a:cubicBezTo>
                  <a:cubicBezTo>
                    <a:pt x="2" y="0"/>
                    <a:pt x="3" y="0"/>
                    <a:pt x="5" y="0"/>
                  </a:cubicBezTo>
                  <a:cubicBezTo>
                    <a:pt x="5"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2" name="Freeform 22"/>
            <p:cNvSpPr/>
            <p:nvPr/>
          </p:nvSpPr>
          <p:spPr bwMode="auto">
            <a:xfrm>
              <a:off x="3065463" y="1082675"/>
              <a:ext cx="30163" cy="30162"/>
            </a:xfrm>
            <a:custGeom>
              <a:avLst/>
              <a:gdLst>
                <a:gd name="T0" fmla="*/ 0 w 2"/>
                <a:gd name="T1" fmla="*/ 1 h 2"/>
                <a:gd name="T2" fmla="*/ 2 w 2"/>
                <a:gd name="T3" fmla="*/ 1 h 2"/>
                <a:gd name="T4" fmla="*/ 2 w 2"/>
                <a:gd name="T5" fmla="*/ 1 h 2"/>
                <a:gd name="T6" fmla="*/ 1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1" y="0"/>
                    <a:pt x="1" y="0"/>
                    <a:pt x="2" y="1"/>
                  </a:cubicBezTo>
                  <a:cubicBezTo>
                    <a:pt x="2" y="1"/>
                    <a:pt x="2" y="1"/>
                    <a:pt x="2" y="1"/>
                  </a:cubicBezTo>
                  <a:cubicBezTo>
                    <a:pt x="1" y="1"/>
                    <a:pt x="1" y="2"/>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3" name="Freeform 23"/>
            <p:cNvSpPr/>
            <p:nvPr/>
          </p:nvSpPr>
          <p:spPr bwMode="auto">
            <a:xfrm>
              <a:off x="1152525" y="1112838"/>
              <a:ext cx="44450" cy="15875"/>
            </a:xfrm>
            <a:custGeom>
              <a:avLst/>
              <a:gdLst>
                <a:gd name="T0" fmla="*/ 3 w 3"/>
                <a:gd name="T1" fmla="*/ 0 h 1"/>
                <a:gd name="T2" fmla="*/ 2 w 3"/>
                <a:gd name="T3" fmla="*/ 1 h 1"/>
                <a:gd name="T4" fmla="*/ 2 w 3"/>
                <a:gd name="T5" fmla="*/ 1 h 1"/>
                <a:gd name="T6" fmla="*/ 1 w 3"/>
                <a:gd name="T7" fmla="*/ 1 h 1"/>
                <a:gd name="T8" fmla="*/ 0 w 3"/>
                <a:gd name="T9" fmla="*/ 0 h 1"/>
                <a:gd name="T10" fmla="*/ 1 w 3"/>
                <a:gd name="T11" fmla="*/ 0 h 1"/>
                <a:gd name="T12" fmla="*/ 3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3" y="0"/>
                  </a:moveTo>
                  <a:cubicBezTo>
                    <a:pt x="3" y="0"/>
                    <a:pt x="2" y="0"/>
                    <a:pt x="2" y="1"/>
                  </a:cubicBezTo>
                  <a:cubicBezTo>
                    <a:pt x="2" y="1"/>
                    <a:pt x="2" y="1"/>
                    <a:pt x="2" y="1"/>
                  </a:cubicBezTo>
                  <a:cubicBezTo>
                    <a:pt x="2" y="0"/>
                    <a:pt x="1" y="1"/>
                    <a:pt x="1" y="1"/>
                  </a:cubicBezTo>
                  <a:cubicBezTo>
                    <a:pt x="1" y="0"/>
                    <a:pt x="1" y="0"/>
                    <a:pt x="0" y="0"/>
                  </a:cubicBezTo>
                  <a:cubicBezTo>
                    <a:pt x="1" y="0"/>
                    <a:pt x="1" y="0"/>
                    <a:pt x="1" y="0"/>
                  </a:cubicBezTo>
                  <a:cubicBezTo>
                    <a:pt x="2"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4" name="Freeform 24"/>
            <p:cNvSpPr/>
            <p:nvPr/>
          </p:nvSpPr>
          <p:spPr bwMode="auto">
            <a:xfrm>
              <a:off x="2041525" y="1314450"/>
              <a:ext cx="30163" cy="15875"/>
            </a:xfrm>
            <a:custGeom>
              <a:avLst/>
              <a:gdLst>
                <a:gd name="T0" fmla="*/ 2 w 2"/>
                <a:gd name="T1" fmla="*/ 0 h 1"/>
                <a:gd name="T2" fmla="*/ 2 w 2"/>
                <a:gd name="T3" fmla="*/ 0 h 1"/>
                <a:gd name="T4" fmla="*/ 2 w 2"/>
                <a:gd name="T5" fmla="*/ 0 h 1"/>
                <a:gd name="T6" fmla="*/ 0 w 2"/>
                <a:gd name="T7" fmla="*/ 0 h 1"/>
                <a:gd name="T8" fmla="*/ 0 w 2"/>
                <a:gd name="T9" fmla="*/ 0 h 1"/>
                <a:gd name="T10" fmla="*/ 2 w 2"/>
                <a:gd name="T11" fmla="*/ 0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0"/>
                  </a:moveTo>
                  <a:cubicBezTo>
                    <a:pt x="2" y="0"/>
                    <a:pt x="2" y="0"/>
                    <a:pt x="2" y="0"/>
                  </a:cubicBezTo>
                  <a:cubicBezTo>
                    <a:pt x="2" y="0"/>
                    <a:pt x="2" y="0"/>
                    <a:pt x="2" y="0"/>
                  </a:cubicBezTo>
                  <a:cubicBezTo>
                    <a:pt x="1" y="1"/>
                    <a:pt x="1" y="1"/>
                    <a:pt x="0" y="0"/>
                  </a:cubicBezTo>
                  <a:cubicBezTo>
                    <a:pt x="0" y="0"/>
                    <a:pt x="0" y="0"/>
                    <a:pt x="0" y="0"/>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5" name="Freeform 25"/>
            <p:cNvSpPr/>
            <p:nvPr/>
          </p:nvSpPr>
          <p:spPr bwMode="auto">
            <a:xfrm>
              <a:off x="1017588" y="774700"/>
              <a:ext cx="14288" cy="14287"/>
            </a:xfrm>
            <a:custGeom>
              <a:avLst/>
              <a:gdLst>
                <a:gd name="T0" fmla="*/ 1 w 1"/>
                <a:gd name="T1" fmla="*/ 0 h 1"/>
                <a:gd name="T2" fmla="*/ 0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1"/>
                    <a:pt x="0" y="1"/>
                  </a:cubicBezTo>
                  <a:cubicBezTo>
                    <a:pt x="0" y="1"/>
                    <a:pt x="0"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6" name="Freeform 26"/>
            <p:cNvSpPr/>
            <p:nvPr/>
          </p:nvSpPr>
          <p:spPr bwMode="auto">
            <a:xfrm>
              <a:off x="2116138" y="1314450"/>
              <a:ext cx="30163" cy="0"/>
            </a:xfrm>
            <a:custGeom>
              <a:avLst/>
              <a:gdLst>
                <a:gd name="T0" fmla="*/ 0 w 2"/>
                <a:gd name="T1" fmla="*/ 1 w 2"/>
                <a:gd name="T2" fmla="*/ 2 w 2"/>
                <a:gd name="T3" fmla="*/ 2 w 2"/>
                <a:gd name="T4" fmla="*/ 2 w 2"/>
                <a:gd name="T5" fmla="*/ 1 w 2"/>
                <a:gd name="T6" fmla="*/ 0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cubicBezTo>
                    <a:pt x="0" y="0"/>
                    <a:pt x="1" y="0"/>
                    <a:pt x="1" y="0"/>
                  </a:cubicBezTo>
                  <a:cubicBezTo>
                    <a:pt x="1" y="0"/>
                    <a:pt x="1" y="0"/>
                    <a:pt x="2" y="0"/>
                  </a:cubicBezTo>
                  <a:cubicBezTo>
                    <a:pt x="2" y="0"/>
                    <a:pt x="2" y="0"/>
                    <a:pt x="2" y="0"/>
                  </a:cubicBezTo>
                  <a:cubicBezTo>
                    <a:pt x="2" y="0"/>
                    <a:pt x="2" y="0"/>
                    <a:pt x="2" y="0"/>
                  </a:cubicBezTo>
                  <a:cubicBezTo>
                    <a:pt x="1" y="0"/>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7" name="Freeform 27"/>
            <p:cNvSpPr/>
            <p:nvPr/>
          </p:nvSpPr>
          <p:spPr bwMode="auto">
            <a:xfrm>
              <a:off x="1619250" y="696913"/>
              <a:ext cx="30163" cy="15875"/>
            </a:xfrm>
            <a:custGeom>
              <a:avLst/>
              <a:gdLst>
                <a:gd name="T0" fmla="*/ 2 w 2"/>
                <a:gd name="T1" fmla="*/ 1 h 1"/>
                <a:gd name="T2" fmla="*/ 2 w 2"/>
                <a:gd name="T3" fmla="*/ 1 h 1"/>
                <a:gd name="T4" fmla="*/ 1 w 2"/>
                <a:gd name="T5" fmla="*/ 1 h 1"/>
                <a:gd name="T6" fmla="*/ 0 w 2"/>
                <a:gd name="T7" fmla="*/ 1 h 1"/>
                <a:gd name="T8" fmla="*/ 0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2" y="1"/>
                    <a:pt x="2" y="1"/>
                    <a:pt x="2" y="1"/>
                  </a:cubicBezTo>
                  <a:cubicBezTo>
                    <a:pt x="1" y="1"/>
                    <a:pt x="1" y="1"/>
                    <a:pt x="1" y="1"/>
                  </a:cubicBezTo>
                  <a:cubicBezTo>
                    <a:pt x="1" y="1"/>
                    <a:pt x="0" y="1"/>
                    <a:pt x="0" y="1"/>
                  </a:cubicBezTo>
                  <a:cubicBezTo>
                    <a:pt x="0" y="1"/>
                    <a:pt x="0" y="1"/>
                    <a:pt x="0" y="1"/>
                  </a:cubicBezTo>
                  <a:cubicBezTo>
                    <a:pt x="1" y="1"/>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8" name="Freeform 28"/>
            <p:cNvSpPr/>
            <p:nvPr/>
          </p:nvSpPr>
          <p:spPr bwMode="auto">
            <a:xfrm>
              <a:off x="3035300" y="1128713"/>
              <a:ext cx="14288" cy="15875"/>
            </a:xfrm>
            <a:custGeom>
              <a:avLst/>
              <a:gdLst>
                <a:gd name="T0" fmla="*/ 1 w 1"/>
                <a:gd name="T1" fmla="*/ 1 h 1"/>
                <a:gd name="T2" fmla="*/ 0 w 1"/>
                <a:gd name="T3" fmla="*/ 1 h 1"/>
                <a:gd name="T4" fmla="*/ 0 w 1"/>
                <a:gd name="T5" fmla="*/ 1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1"/>
                    <a:pt x="0" y="1"/>
                    <a:pt x="0" y="1"/>
                  </a:cubicBezTo>
                  <a:cubicBezTo>
                    <a:pt x="0" y="1"/>
                    <a:pt x="0" y="1"/>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9" name="Freeform 29"/>
            <p:cNvSpPr/>
            <p:nvPr/>
          </p:nvSpPr>
          <p:spPr bwMode="auto">
            <a:xfrm>
              <a:off x="2763838" y="804863"/>
              <a:ext cx="30163" cy="15875"/>
            </a:xfrm>
            <a:custGeom>
              <a:avLst/>
              <a:gdLst>
                <a:gd name="T0" fmla="*/ 2 w 2"/>
                <a:gd name="T1" fmla="*/ 0 h 1"/>
                <a:gd name="T2" fmla="*/ 0 w 2"/>
                <a:gd name="T3" fmla="*/ 0 h 1"/>
                <a:gd name="T4" fmla="*/ 0 w 2"/>
                <a:gd name="T5" fmla="*/ 0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0"/>
                  </a:cubicBezTo>
                  <a:cubicBezTo>
                    <a:pt x="0" y="0"/>
                    <a:pt x="0" y="0"/>
                    <a:pt x="0" y="0"/>
                  </a:cubicBezTo>
                  <a:cubicBezTo>
                    <a:pt x="0" y="0"/>
                    <a:pt x="0"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0" name="Freeform 30"/>
            <p:cNvSpPr/>
            <p:nvPr/>
          </p:nvSpPr>
          <p:spPr bwMode="auto">
            <a:xfrm>
              <a:off x="2011363" y="619125"/>
              <a:ext cx="30163" cy="15875"/>
            </a:xfrm>
            <a:custGeom>
              <a:avLst/>
              <a:gdLst>
                <a:gd name="T0" fmla="*/ 0 w 2"/>
                <a:gd name="T1" fmla="*/ 0 h 1"/>
                <a:gd name="T2" fmla="*/ 2 w 2"/>
                <a:gd name="T3" fmla="*/ 0 h 1"/>
                <a:gd name="T4" fmla="*/ 2 w 2"/>
                <a:gd name="T5" fmla="*/ 1 h 1"/>
                <a:gd name="T6" fmla="*/ 0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1" y="0"/>
                    <a:pt x="1" y="0"/>
                    <a:pt x="2" y="0"/>
                  </a:cubicBezTo>
                  <a:cubicBezTo>
                    <a:pt x="2" y="0"/>
                    <a:pt x="2" y="1"/>
                    <a:pt x="2" y="1"/>
                  </a:cubicBezTo>
                  <a:cubicBezTo>
                    <a:pt x="2"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1" name="Freeform 31"/>
            <p:cNvSpPr/>
            <p:nvPr/>
          </p:nvSpPr>
          <p:spPr bwMode="auto">
            <a:xfrm>
              <a:off x="1951038" y="1452563"/>
              <a:ext cx="44450" cy="0"/>
            </a:xfrm>
            <a:custGeom>
              <a:avLst/>
              <a:gdLst>
                <a:gd name="T0" fmla="*/ 2 w 3"/>
                <a:gd name="T1" fmla="*/ 2 w 3"/>
                <a:gd name="T2" fmla="*/ 1 w 3"/>
                <a:gd name="T3" fmla="*/ 0 w 3"/>
                <a:gd name="T4" fmla="*/ 1 w 3"/>
                <a:gd name="T5" fmla="*/ 2 w 3"/>
                <a:gd name="T6" fmla="*/ 2 w 3"/>
              </a:gdLst>
              <a:ahLst/>
              <a:cxnLst>
                <a:cxn ang="0">
                  <a:pos x="T0" y="0"/>
                </a:cxn>
                <a:cxn ang="0">
                  <a:pos x="T1" y="0"/>
                </a:cxn>
                <a:cxn ang="0">
                  <a:pos x="T2" y="0"/>
                </a:cxn>
                <a:cxn ang="0">
                  <a:pos x="T3" y="0"/>
                </a:cxn>
                <a:cxn ang="0">
                  <a:pos x="T4" y="0"/>
                </a:cxn>
                <a:cxn ang="0">
                  <a:pos x="T5" y="0"/>
                </a:cxn>
                <a:cxn ang="0">
                  <a:pos x="T6" y="0"/>
                </a:cxn>
              </a:cxnLst>
              <a:rect l="0" t="0" r="r" b="b"/>
              <a:pathLst>
                <a:path w="3">
                  <a:moveTo>
                    <a:pt x="2" y="0"/>
                  </a:moveTo>
                  <a:cubicBezTo>
                    <a:pt x="2" y="0"/>
                    <a:pt x="2" y="0"/>
                    <a:pt x="2" y="0"/>
                  </a:cubicBezTo>
                  <a:cubicBezTo>
                    <a:pt x="2" y="0"/>
                    <a:pt x="1" y="0"/>
                    <a:pt x="1" y="0"/>
                  </a:cubicBezTo>
                  <a:cubicBezTo>
                    <a:pt x="1" y="0"/>
                    <a:pt x="0" y="0"/>
                    <a:pt x="0" y="0"/>
                  </a:cubicBezTo>
                  <a:cubicBezTo>
                    <a:pt x="0" y="0"/>
                    <a:pt x="1" y="0"/>
                    <a:pt x="1" y="0"/>
                  </a:cubicBezTo>
                  <a:cubicBezTo>
                    <a:pt x="1" y="0"/>
                    <a:pt x="2" y="0"/>
                    <a:pt x="2" y="0"/>
                  </a:cubicBezTo>
                  <a:cubicBezTo>
                    <a:pt x="3" y="0"/>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2" name="Freeform 32"/>
            <p:cNvSpPr/>
            <p:nvPr/>
          </p:nvSpPr>
          <p:spPr bwMode="auto">
            <a:xfrm>
              <a:off x="1995488" y="1452563"/>
              <a:ext cx="30163" cy="0"/>
            </a:xfrm>
            <a:custGeom>
              <a:avLst/>
              <a:gdLst>
                <a:gd name="T0" fmla="*/ 2 w 2"/>
                <a:gd name="T1" fmla="*/ 2 w 2"/>
                <a:gd name="T2" fmla="*/ 2 w 2"/>
                <a:gd name="T3" fmla="*/ 1 w 2"/>
                <a:gd name="T4" fmla="*/ 0 w 2"/>
                <a:gd name="T5" fmla="*/ 1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cubicBezTo>
                    <a:pt x="2" y="0"/>
                    <a:pt x="2" y="0"/>
                    <a:pt x="2" y="0"/>
                  </a:cubicBezTo>
                  <a:cubicBezTo>
                    <a:pt x="2" y="0"/>
                    <a:pt x="2" y="0"/>
                    <a:pt x="2" y="0"/>
                  </a:cubicBezTo>
                  <a:cubicBezTo>
                    <a:pt x="1" y="0"/>
                    <a:pt x="1" y="0"/>
                    <a:pt x="1" y="0"/>
                  </a:cubicBezTo>
                  <a:cubicBezTo>
                    <a:pt x="1" y="0"/>
                    <a:pt x="1" y="0"/>
                    <a:pt x="0" y="0"/>
                  </a:cubicBezTo>
                  <a:cubicBezTo>
                    <a:pt x="1" y="0"/>
                    <a:pt x="1" y="0"/>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3" name="Freeform 33"/>
            <p:cNvSpPr/>
            <p:nvPr/>
          </p:nvSpPr>
          <p:spPr bwMode="auto">
            <a:xfrm>
              <a:off x="565150" y="1052513"/>
              <a:ext cx="30163" cy="0"/>
            </a:xfrm>
            <a:custGeom>
              <a:avLst/>
              <a:gdLst>
                <a:gd name="T0" fmla="*/ 0 w 2"/>
                <a:gd name="T1" fmla="*/ 2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1" y="0"/>
                    <a:pt x="1" y="0"/>
                    <a:pt x="2" y="0"/>
                  </a:cubicBezTo>
                  <a:cubicBezTo>
                    <a:pt x="2" y="0"/>
                    <a:pt x="2" y="0"/>
                    <a:pt x="2" y="0"/>
                  </a:cubicBezTo>
                  <a:cubicBezTo>
                    <a:pt x="2" y="0"/>
                    <a:pt x="2"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4" name="Freeform 34"/>
            <p:cNvSpPr/>
            <p:nvPr/>
          </p:nvSpPr>
          <p:spPr bwMode="auto">
            <a:xfrm>
              <a:off x="565150" y="1298575"/>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5" name="Freeform 35"/>
            <p:cNvSpPr/>
            <p:nvPr/>
          </p:nvSpPr>
          <p:spPr bwMode="auto">
            <a:xfrm>
              <a:off x="2868613" y="1020763"/>
              <a:ext cx="15875"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1" y="1"/>
                    <a:pt x="1"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6" name="Freeform 36"/>
            <p:cNvSpPr/>
            <p:nvPr/>
          </p:nvSpPr>
          <p:spPr bwMode="auto">
            <a:xfrm>
              <a:off x="2071688" y="1500188"/>
              <a:ext cx="28575" cy="0"/>
            </a:xfrm>
            <a:custGeom>
              <a:avLst/>
              <a:gdLst>
                <a:gd name="T0" fmla="*/ 2 w 2"/>
                <a:gd name="T1" fmla="*/ 0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1" y="0"/>
                    <a:pt x="0" y="0"/>
                  </a:cubicBezTo>
                  <a:cubicBezTo>
                    <a:pt x="0" y="0"/>
                    <a:pt x="0" y="0"/>
                    <a:pt x="0" y="0"/>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7" name="Freeform 37"/>
            <p:cNvSpPr/>
            <p:nvPr/>
          </p:nvSpPr>
          <p:spPr bwMode="auto">
            <a:xfrm>
              <a:off x="1573213" y="774700"/>
              <a:ext cx="30163" cy="14287"/>
            </a:xfrm>
            <a:custGeom>
              <a:avLst/>
              <a:gdLst>
                <a:gd name="T0" fmla="*/ 0 w 2"/>
                <a:gd name="T1" fmla="*/ 1 h 1"/>
                <a:gd name="T2" fmla="*/ 1 w 2"/>
                <a:gd name="T3" fmla="*/ 1 h 1"/>
                <a:gd name="T4" fmla="*/ 2 w 2"/>
                <a:gd name="T5" fmla="*/ 1 h 1"/>
                <a:gd name="T6" fmla="*/ 2 w 2"/>
                <a:gd name="T7" fmla="*/ 1 h 1"/>
                <a:gd name="T8" fmla="*/ 1 w 2"/>
                <a:gd name="T9" fmla="*/ 1 h 1"/>
                <a:gd name="T10" fmla="*/ 0 w 2"/>
                <a:gd name="T11" fmla="*/ 1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cubicBezTo>
                    <a:pt x="1" y="1"/>
                    <a:pt x="1" y="1"/>
                    <a:pt x="1" y="1"/>
                  </a:cubicBezTo>
                  <a:cubicBezTo>
                    <a:pt x="1" y="0"/>
                    <a:pt x="1" y="1"/>
                    <a:pt x="2" y="1"/>
                  </a:cubicBezTo>
                  <a:cubicBezTo>
                    <a:pt x="2" y="1"/>
                    <a:pt x="2" y="1"/>
                    <a:pt x="2" y="1"/>
                  </a:cubicBezTo>
                  <a:cubicBezTo>
                    <a:pt x="1" y="1"/>
                    <a:pt x="1" y="1"/>
                    <a:pt x="1" y="1"/>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8" name="Freeform 38"/>
            <p:cNvSpPr/>
            <p:nvPr/>
          </p:nvSpPr>
          <p:spPr bwMode="auto">
            <a:xfrm>
              <a:off x="2717800" y="788988"/>
              <a:ext cx="30163" cy="15875"/>
            </a:xfrm>
            <a:custGeom>
              <a:avLst/>
              <a:gdLst>
                <a:gd name="T0" fmla="*/ 1 w 2"/>
                <a:gd name="T1" fmla="*/ 0 h 1"/>
                <a:gd name="T2" fmla="*/ 1 w 2"/>
                <a:gd name="T3" fmla="*/ 0 h 1"/>
                <a:gd name="T4" fmla="*/ 1 w 2"/>
                <a:gd name="T5" fmla="*/ 0 h 1"/>
                <a:gd name="T6" fmla="*/ 1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2" y="0"/>
                    <a:pt x="1" y="0"/>
                    <a:pt x="1" y="0"/>
                  </a:cubicBezTo>
                  <a:cubicBezTo>
                    <a:pt x="1" y="1"/>
                    <a:pt x="1" y="1"/>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9" name="Freeform 39"/>
            <p:cNvSpPr/>
            <p:nvPr/>
          </p:nvSpPr>
          <p:spPr bwMode="auto">
            <a:xfrm>
              <a:off x="1603375" y="712788"/>
              <a:ext cx="15875" cy="14287"/>
            </a:xfrm>
            <a:custGeom>
              <a:avLst/>
              <a:gdLst>
                <a:gd name="T0" fmla="*/ 0 w 1"/>
                <a:gd name="T1" fmla="*/ 0 h 1"/>
                <a:gd name="T2" fmla="*/ 1 w 1"/>
                <a:gd name="T3" fmla="*/ 0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1" y="0"/>
                  </a:cubicBezTo>
                  <a:cubicBezTo>
                    <a:pt x="1" y="0"/>
                    <a:pt x="1" y="1"/>
                    <a:pt x="1" y="1"/>
                  </a:cubicBezTo>
                  <a:cubicBezTo>
                    <a:pt x="1" y="1"/>
                    <a:pt x="1"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0" name="Freeform 40"/>
            <p:cNvSpPr/>
            <p:nvPr/>
          </p:nvSpPr>
          <p:spPr bwMode="auto">
            <a:xfrm>
              <a:off x="896938" y="1098550"/>
              <a:ext cx="14288" cy="14287"/>
            </a:xfrm>
            <a:custGeom>
              <a:avLst/>
              <a:gdLst>
                <a:gd name="T0" fmla="*/ 1 w 1"/>
                <a:gd name="T1" fmla="*/ 1 h 1"/>
                <a:gd name="T2" fmla="*/ 0 w 1"/>
                <a:gd name="T3" fmla="*/ 1 h 1"/>
                <a:gd name="T4" fmla="*/ 1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0"/>
                    <a:pt x="0" y="0"/>
                    <a:pt x="1" y="0"/>
                  </a:cubicBezTo>
                  <a:cubicBezTo>
                    <a:pt x="1" y="0"/>
                    <a:pt x="1" y="0"/>
                    <a:pt x="1"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1" name="Freeform 41"/>
            <p:cNvSpPr/>
            <p:nvPr/>
          </p:nvSpPr>
          <p:spPr bwMode="auto">
            <a:xfrm>
              <a:off x="3124200" y="1500188"/>
              <a:ext cx="15875" cy="14287"/>
            </a:xfrm>
            <a:custGeom>
              <a:avLst/>
              <a:gdLst>
                <a:gd name="T0" fmla="*/ 0 w 1"/>
                <a:gd name="T1" fmla="*/ 0 h 1"/>
                <a:gd name="T2" fmla="*/ 1 w 1"/>
                <a:gd name="T3" fmla="*/ 1 h 1"/>
                <a:gd name="T4" fmla="*/ 1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1" y="0"/>
                    <a:pt x="1" y="0"/>
                    <a:pt x="1" y="1"/>
                  </a:cubicBezTo>
                  <a:cubicBezTo>
                    <a:pt x="1" y="1"/>
                    <a:pt x="1" y="1"/>
                    <a:pt x="1" y="1"/>
                  </a:cubicBezTo>
                  <a:cubicBezTo>
                    <a:pt x="1" y="1"/>
                    <a:pt x="1" y="1"/>
                    <a:pt x="0" y="1"/>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2" name="Freeform 42"/>
            <p:cNvSpPr/>
            <p:nvPr/>
          </p:nvSpPr>
          <p:spPr bwMode="auto">
            <a:xfrm>
              <a:off x="2794000" y="804863"/>
              <a:ext cx="14288" cy="15875"/>
            </a:xfrm>
            <a:custGeom>
              <a:avLst/>
              <a:gdLst>
                <a:gd name="T0" fmla="*/ 0 w 1"/>
                <a:gd name="T1" fmla="*/ 0 h 1"/>
                <a:gd name="T2" fmla="*/ 1 w 1"/>
                <a:gd name="T3" fmla="*/ 0 h 1"/>
                <a:gd name="T4" fmla="*/ 1 w 1"/>
                <a:gd name="T5" fmla="*/ 0 h 1"/>
                <a:gd name="T6" fmla="*/ 1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1" y="0"/>
                  </a:cubicBezTo>
                  <a:cubicBezTo>
                    <a:pt x="1" y="0"/>
                    <a:pt x="1" y="0"/>
                    <a:pt x="1" y="0"/>
                  </a:cubicBezTo>
                  <a:cubicBezTo>
                    <a:pt x="1" y="1"/>
                    <a:pt x="1" y="1"/>
                    <a:pt x="1" y="1"/>
                  </a:cubicBezTo>
                  <a:cubicBezTo>
                    <a:pt x="0" y="0"/>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3" name="Freeform 43"/>
            <p:cNvSpPr/>
            <p:nvPr/>
          </p:nvSpPr>
          <p:spPr bwMode="auto">
            <a:xfrm>
              <a:off x="2417763" y="558801"/>
              <a:ext cx="14288" cy="14287"/>
            </a:xfrm>
            <a:custGeom>
              <a:avLst/>
              <a:gdLst>
                <a:gd name="T0" fmla="*/ 0 w 1"/>
                <a:gd name="T1" fmla="*/ 0 h 1"/>
                <a:gd name="T2" fmla="*/ 0 w 1"/>
                <a:gd name="T3" fmla="*/ 0 h 1"/>
                <a:gd name="T4" fmla="*/ 1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1" y="0"/>
                    <a:pt x="1" y="0"/>
                    <a:pt x="1" y="0"/>
                  </a:cubicBezTo>
                  <a:cubicBezTo>
                    <a:pt x="1" y="1"/>
                    <a:pt x="1"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4" name="Freeform 44"/>
            <p:cNvSpPr/>
            <p:nvPr/>
          </p:nvSpPr>
          <p:spPr bwMode="auto">
            <a:xfrm>
              <a:off x="1484313" y="1082675"/>
              <a:ext cx="14288" cy="158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1"/>
                    <a:pt x="0" y="1"/>
                  </a:cubicBezTo>
                  <a:cubicBezTo>
                    <a:pt x="0" y="1"/>
                    <a:pt x="1"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5" name="Freeform 45"/>
            <p:cNvSpPr/>
            <p:nvPr/>
          </p:nvSpPr>
          <p:spPr bwMode="auto">
            <a:xfrm>
              <a:off x="820738" y="804863"/>
              <a:ext cx="15875" cy="15875"/>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1" y="0"/>
                    <a:pt x="1" y="0"/>
                  </a:cubicBezTo>
                  <a:cubicBezTo>
                    <a:pt x="1" y="0"/>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6" name="Freeform 46"/>
            <p:cNvSpPr/>
            <p:nvPr/>
          </p:nvSpPr>
          <p:spPr bwMode="auto">
            <a:xfrm>
              <a:off x="2538413" y="588963"/>
              <a:ext cx="30163" cy="0"/>
            </a:xfrm>
            <a:custGeom>
              <a:avLst/>
              <a:gdLst>
                <a:gd name="T0" fmla="*/ 2 w 2"/>
                <a:gd name="T1" fmla="*/ 2 w 2"/>
                <a:gd name="T2" fmla="*/ 1 w 2"/>
                <a:gd name="T3" fmla="*/ 0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2" y="0"/>
                    <a:pt x="2" y="0"/>
                  </a:cubicBezTo>
                  <a:cubicBezTo>
                    <a:pt x="1" y="0"/>
                    <a:pt x="1" y="0"/>
                    <a:pt x="1" y="0"/>
                  </a:cubicBezTo>
                  <a:cubicBezTo>
                    <a:pt x="0" y="0"/>
                    <a:pt x="0"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7" name="Freeform 47"/>
            <p:cNvSpPr/>
            <p:nvPr/>
          </p:nvSpPr>
          <p:spPr bwMode="auto">
            <a:xfrm>
              <a:off x="2824163" y="1438275"/>
              <a:ext cx="14288" cy="14287"/>
            </a:xfrm>
            <a:custGeom>
              <a:avLst/>
              <a:gdLst>
                <a:gd name="T0" fmla="*/ 0 w 1"/>
                <a:gd name="T1" fmla="*/ 0 h 1"/>
                <a:gd name="T2" fmla="*/ 0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1" y="1"/>
                    <a:pt x="0" y="1"/>
                  </a:cubicBez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8" name="Freeform 48"/>
            <p:cNvSpPr/>
            <p:nvPr/>
          </p:nvSpPr>
          <p:spPr bwMode="auto">
            <a:xfrm>
              <a:off x="2041525" y="1406525"/>
              <a:ext cx="14288" cy="15875"/>
            </a:xfrm>
            <a:custGeom>
              <a:avLst/>
              <a:gdLst>
                <a:gd name="T0" fmla="*/ 0 w 1"/>
                <a:gd name="T1" fmla="*/ 1 h 1"/>
                <a:gd name="T2" fmla="*/ 0 w 1"/>
                <a:gd name="T3" fmla="*/ 0 h 1"/>
                <a:gd name="T4" fmla="*/ 1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0" y="0"/>
                    <a:pt x="0" y="0"/>
                  </a:cubicBezTo>
                  <a:cubicBezTo>
                    <a:pt x="1" y="0"/>
                    <a:pt x="1" y="1"/>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9" name="Freeform 49"/>
            <p:cNvSpPr/>
            <p:nvPr/>
          </p:nvSpPr>
          <p:spPr bwMode="auto">
            <a:xfrm>
              <a:off x="1920875" y="635000"/>
              <a:ext cx="14288"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0" name="Freeform 50"/>
            <p:cNvSpPr/>
            <p:nvPr/>
          </p:nvSpPr>
          <p:spPr bwMode="auto">
            <a:xfrm>
              <a:off x="2055813" y="1500188"/>
              <a:ext cx="15875" cy="14287"/>
            </a:xfrm>
            <a:custGeom>
              <a:avLst/>
              <a:gdLst>
                <a:gd name="T0" fmla="*/ 0 w 1"/>
                <a:gd name="T1" fmla="*/ 0 h 1"/>
                <a:gd name="T2" fmla="*/ 0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0"/>
                    <a:pt x="0" y="0"/>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1" name="Freeform 51"/>
            <p:cNvSpPr/>
            <p:nvPr/>
          </p:nvSpPr>
          <p:spPr bwMode="auto">
            <a:xfrm>
              <a:off x="2025650" y="1314450"/>
              <a:ext cx="15875"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0" y="1"/>
                    <a:pt x="0" y="1"/>
                    <a:pt x="0" y="1"/>
                  </a:cubicBezTo>
                  <a:cubicBezTo>
                    <a:pt x="0" y="1"/>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2" name="Freeform 52"/>
            <p:cNvSpPr/>
            <p:nvPr/>
          </p:nvSpPr>
          <p:spPr bwMode="auto">
            <a:xfrm>
              <a:off x="1031875" y="774700"/>
              <a:ext cx="15875" cy="0"/>
            </a:xfrm>
            <a:custGeom>
              <a:avLst/>
              <a:gdLst>
                <a:gd name="T0" fmla="*/ 0 w 1"/>
                <a:gd name="T1" fmla="*/ 0 w 1"/>
                <a:gd name="T2" fmla="*/ 1 w 1"/>
                <a:gd name="T3" fmla="*/ 1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3" name="Freeform 53"/>
            <p:cNvSpPr/>
            <p:nvPr/>
          </p:nvSpPr>
          <p:spPr bwMode="auto">
            <a:xfrm>
              <a:off x="715963" y="1112838"/>
              <a:ext cx="0" cy="15875"/>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0"/>
                  </a:cubicBez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4" name="Oval 54"/>
            <p:cNvSpPr>
              <a:spLocks noChangeArrowheads="1"/>
            </p:cNvSpPr>
            <p:nvPr/>
          </p:nvSpPr>
          <p:spPr bwMode="auto">
            <a:xfrm>
              <a:off x="2190750" y="558801"/>
              <a:ext cx="1588" cy="142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5" name="Freeform 55"/>
            <p:cNvSpPr/>
            <p:nvPr/>
          </p:nvSpPr>
          <p:spPr bwMode="auto">
            <a:xfrm>
              <a:off x="911225" y="1098550"/>
              <a:ext cx="15875" cy="0"/>
            </a:xfrm>
            <a:custGeom>
              <a:avLst/>
              <a:gdLst>
                <a:gd name="T0" fmla="*/ 1 w 1"/>
                <a:gd name="T1" fmla="*/ 1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6" name="Freeform 56"/>
            <p:cNvSpPr/>
            <p:nvPr/>
          </p:nvSpPr>
          <p:spPr bwMode="auto">
            <a:xfrm>
              <a:off x="520700" y="1004888"/>
              <a:ext cx="14288"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7" name="Freeform 57"/>
            <p:cNvSpPr/>
            <p:nvPr/>
          </p:nvSpPr>
          <p:spPr bwMode="auto">
            <a:xfrm>
              <a:off x="2071688" y="619125"/>
              <a:ext cx="14288" cy="15875"/>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1"/>
                    <a:pt x="0"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8" name="Freeform 58"/>
            <p:cNvSpPr/>
            <p:nvPr/>
          </p:nvSpPr>
          <p:spPr bwMode="auto">
            <a:xfrm>
              <a:off x="2146300" y="1468438"/>
              <a:ext cx="14288"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1"/>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9" name="Freeform 59"/>
            <p:cNvSpPr/>
            <p:nvPr/>
          </p:nvSpPr>
          <p:spPr bwMode="auto">
            <a:xfrm>
              <a:off x="1047750" y="774700"/>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0" name="Freeform 60"/>
            <p:cNvSpPr/>
            <p:nvPr/>
          </p:nvSpPr>
          <p:spPr bwMode="auto">
            <a:xfrm>
              <a:off x="2055813" y="619125"/>
              <a:ext cx="0" cy="15875"/>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1" name="Freeform 61"/>
            <p:cNvSpPr/>
            <p:nvPr/>
          </p:nvSpPr>
          <p:spPr bwMode="auto">
            <a:xfrm>
              <a:off x="911225" y="1004888"/>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2" name="Oval 62"/>
            <p:cNvSpPr>
              <a:spLocks noChangeArrowheads="1"/>
            </p:cNvSpPr>
            <p:nvPr/>
          </p:nvSpPr>
          <p:spPr bwMode="auto">
            <a:xfrm>
              <a:off x="609600" y="12985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3" name="Freeform 63"/>
            <p:cNvSpPr/>
            <p:nvPr/>
          </p:nvSpPr>
          <p:spPr bwMode="auto">
            <a:xfrm>
              <a:off x="2357438" y="558801"/>
              <a:ext cx="0" cy="142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4" name="Oval 64"/>
            <p:cNvSpPr>
              <a:spLocks noChangeArrowheads="1"/>
            </p:cNvSpPr>
            <p:nvPr/>
          </p:nvSpPr>
          <p:spPr bwMode="auto">
            <a:xfrm>
              <a:off x="2176463" y="131445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5" name="Freeform 65"/>
            <p:cNvSpPr/>
            <p:nvPr/>
          </p:nvSpPr>
          <p:spPr bwMode="auto">
            <a:xfrm>
              <a:off x="2447925" y="558801"/>
              <a:ext cx="14288" cy="14287"/>
            </a:xfrm>
            <a:custGeom>
              <a:avLst/>
              <a:gdLst>
                <a:gd name="T0" fmla="*/ 0 w 1"/>
                <a:gd name="T1" fmla="*/ 0 h 1"/>
                <a:gd name="T2" fmla="*/ 1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1" y="1"/>
                    <a:pt x="1"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6" name="Oval 66"/>
            <p:cNvSpPr>
              <a:spLocks noChangeArrowheads="1"/>
            </p:cNvSpPr>
            <p:nvPr/>
          </p:nvSpPr>
          <p:spPr bwMode="auto">
            <a:xfrm>
              <a:off x="896938" y="10048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7" name="Freeform 67"/>
            <p:cNvSpPr/>
            <p:nvPr/>
          </p:nvSpPr>
          <p:spPr bwMode="auto">
            <a:xfrm>
              <a:off x="866775" y="1282700"/>
              <a:ext cx="14288" cy="15875"/>
            </a:xfrm>
            <a:custGeom>
              <a:avLst/>
              <a:gdLst>
                <a:gd name="T0" fmla="*/ 1 w 1"/>
                <a:gd name="T1" fmla="*/ 0 h 1"/>
                <a:gd name="T2" fmla="*/ 1 w 1"/>
                <a:gd name="T3" fmla="*/ 0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0"/>
                    <a:pt x="1" y="1"/>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8" name="Oval 68"/>
            <p:cNvSpPr>
              <a:spLocks noChangeArrowheads="1"/>
            </p:cNvSpPr>
            <p:nvPr/>
          </p:nvSpPr>
          <p:spPr bwMode="auto">
            <a:xfrm>
              <a:off x="1784350" y="1514475"/>
              <a:ext cx="15875"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9" name="Oval 69"/>
            <p:cNvSpPr>
              <a:spLocks noChangeArrowheads="1"/>
            </p:cNvSpPr>
            <p:nvPr/>
          </p:nvSpPr>
          <p:spPr bwMode="auto">
            <a:xfrm>
              <a:off x="1589088" y="8207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0" name="Freeform 70"/>
            <p:cNvSpPr/>
            <p:nvPr/>
          </p:nvSpPr>
          <p:spPr bwMode="auto">
            <a:xfrm>
              <a:off x="927100" y="8207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1" name="Oval 71"/>
            <p:cNvSpPr>
              <a:spLocks noChangeArrowheads="1"/>
            </p:cNvSpPr>
            <p:nvPr/>
          </p:nvSpPr>
          <p:spPr bwMode="auto">
            <a:xfrm>
              <a:off x="760413" y="1112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2" name="Oval 72"/>
            <p:cNvSpPr>
              <a:spLocks noChangeArrowheads="1"/>
            </p:cNvSpPr>
            <p:nvPr/>
          </p:nvSpPr>
          <p:spPr bwMode="auto">
            <a:xfrm>
              <a:off x="820738" y="10668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3" name="Freeform 73"/>
            <p:cNvSpPr/>
            <p:nvPr/>
          </p:nvSpPr>
          <p:spPr bwMode="auto">
            <a:xfrm>
              <a:off x="2733675" y="836613"/>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4" name="Freeform 74"/>
            <p:cNvSpPr/>
            <p:nvPr/>
          </p:nvSpPr>
          <p:spPr bwMode="auto">
            <a:xfrm>
              <a:off x="820738" y="8207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5" name="Freeform 75"/>
            <p:cNvSpPr/>
            <p:nvPr/>
          </p:nvSpPr>
          <p:spPr bwMode="auto">
            <a:xfrm>
              <a:off x="730250" y="836613"/>
              <a:ext cx="15875" cy="0"/>
            </a:xfrm>
            <a:custGeom>
              <a:avLst/>
              <a:gdLst>
                <a:gd name="T0" fmla="*/ 1 w 1"/>
                <a:gd name="T1" fmla="*/ 1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6" name="Freeform 76"/>
            <p:cNvSpPr/>
            <p:nvPr/>
          </p:nvSpPr>
          <p:spPr bwMode="auto">
            <a:xfrm>
              <a:off x="836613" y="804863"/>
              <a:ext cx="14288" cy="15875"/>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0"/>
                    <a:pt x="1" y="0"/>
                    <a:pt x="1" y="0"/>
                  </a:cubicBez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7" name="Oval 77"/>
            <p:cNvSpPr>
              <a:spLocks noChangeArrowheads="1"/>
            </p:cNvSpPr>
            <p:nvPr/>
          </p:nvSpPr>
          <p:spPr bwMode="auto">
            <a:xfrm>
              <a:off x="2130425" y="14843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8" name="Freeform 78"/>
            <p:cNvSpPr/>
            <p:nvPr/>
          </p:nvSpPr>
          <p:spPr bwMode="auto">
            <a:xfrm>
              <a:off x="1106488" y="944563"/>
              <a:ext cx="0" cy="14287"/>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1"/>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9" name="Freeform 79"/>
            <p:cNvSpPr/>
            <p:nvPr/>
          </p:nvSpPr>
          <p:spPr bwMode="auto">
            <a:xfrm>
              <a:off x="1603375" y="774700"/>
              <a:ext cx="0" cy="14287"/>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0" name="Freeform 80"/>
            <p:cNvSpPr/>
            <p:nvPr/>
          </p:nvSpPr>
          <p:spPr bwMode="auto">
            <a:xfrm>
              <a:off x="2703513" y="804863"/>
              <a:ext cx="142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1" name="Oval 81"/>
            <p:cNvSpPr>
              <a:spLocks noChangeArrowheads="1"/>
            </p:cNvSpPr>
            <p:nvPr/>
          </p:nvSpPr>
          <p:spPr bwMode="auto">
            <a:xfrm>
              <a:off x="1844675" y="14382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2" name="Oval 82"/>
            <p:cNvSpPr>
              <a:spLocks noChangeArrowheads="1"/>
            </p:cNvSpPr>
            <p:nvPr/>
          </p:nvSpPr>
          <p:spPr bwMode="auto">
            <a:xfrm>
              <a:off x="850900" y="10668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3" name="Oval 83"/>
            <p:cNvSpPr>
              <a:spLocks noChangeArrowheads="1"/>
            </p:cNvSpPr>
            <p:nvPr/>
          </p:nvSpPr>
          <p:spPr bwMode="auto">
            <a:xfrm>
              <a:off x="1814513" y="6350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4" name="Freeform 84"/>
            <p:cNvSpPr/>
            <p:nvPr/>
          </p:nvSpPr>
          <p:spPr bwMode="auto">
            <a:xfrm>
              <a:off x="1408113" y="1500188"/>
              <a:ext cx="0" cy="142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5" name="Freeform 85"/>
            <p:cNvSpPr/>
            <p:nvPr/>
          </p:nvSpPr>
          <p:spPr bwMode="auto">
            <a:xfrm>
              <a:off x="2130425" y="974725"/>
              <a:ext cx="15875"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6" name="Freeform 86"/>
            <p:cNvSpPr/>
            <p:nvPr/>
          </p:nvSpPr>
          <p:spPr bwMode="auto">
            <a:xfrm>
              <a:off x="2176463" y="1468438"/>
              <a:ext cx="0" cy="15875"/>
            </a:xfrm>
            <a:custGeom>
              <a:avLst/>
              <a:gdLst>
                <a:gd name="T0" fmla="*/ 0 h 1"/>
                <a:gd name="T1" fmla="*/ 0 h 1"/>
                <a:gd name="T2" fmla="*/ 0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0"/>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7" name="Oval 87"/>
            <p:cNvSpPr>
              <a:spLocks noChangeArrowheads="1"/>
            </p:cNvSpPr>
            <p:nvPr/>
          </p:nvSpPr>
          <p:spPr bwMode="auto">
            <a:xfrm>
              <a:off x="2747963" y="7889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8" name="Oval 88"/>
            <p:cNvSpPr>
              <a:spLocks noChangeArrowheads="1"/>
            </p:cNvSpPr>
            <p:nvPr/>
          </p:nvSpPr>
          <p:spPr bwMode="auto">
            <a:xfrm>
              <a:off x="595313" y="10366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9" name="Freeform 89"/>
            <p:cNvSpPr/>
            <p:nvPr/>
          </p:nvSpPr>
          <p:spPr bwMode="auto">
            <a:xfrm>
              <a:off x="911225" y="820738"/>
              <a:ext cx="158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0" name="Freeform 90"/>
            <p:cNvSpPr/>
            <p:nvPr/>
          </p:nvSpPr>
          <p:spPr bwMode="auto">
            <a:xfrm>
              <a:off x="1001713" y="882650"/>
              <a:ext cx="0" cy="14287"/>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1" name="Oval 91"/>
            <p:cNvSpPr>
              <a:spLocks noChangeArrowheads="1"/>
            </p:cNvSpPr>
            <p:nvPr/>
          </p:nvSpPr>
          <p:spPr bwMode="auto">
            <a:xfrm>
              <a:off x="987425" y="9906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2" name="Oval 92"/>
            <p:cNvSpPr>
              <a:spLocks noChangeArrowheads="1"/>
            </p:cNvSpPr>
            <p:nvPr/>
          </p:nvSpPr>
          <p:spPr bwMode="auto">
            <a:xfrm>
              <a:off x="1017588" y="10048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3" name="Oval 93"/>
            <p:cNvSpPr>
              <a:spLocks noChangeArrowheads="1"/>
            </p:cNvSpPr>
            <p:nvPr/>
          </p:nvSpPr>
          <p:spPr bwMode="auto">
            <a:xfrm>
              <a:off x="2206625" y="604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4" name="Freeform 94"/>
            <p:cNvSpPr/>
            <p:nvPr/>
          </p:nvSpPr>
          <p:spPr bwMode="auto">
            <a:xfrm>
              <a:off x="1693863" y="102076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5" name="Freeform 95"/>
            <p:cNvSpPr/>
            <p:nvPr/>
          </p:nvSpPr>
          <p:spPr bwMode="auto">
            <a:xfrm>
              <a:off x="2432050" y="604838"/>
              <a:ext cx="158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6" name="Freeform 96"/>
            <p:cNvSpPr/>
            <p:nvPr/>
          </p:nvSpPr>
          <p:spPr bwMode="auto">
            <a:xfrm>
              <a:off x="836613" y="804863"/>
              <a:ext cx="0" cy="1587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7" name="Freeform 97"/>
            <p:cNvSpPr/>
            <p:nvPr/>
          </p:nvSpPr>
          <p:spPr bwMode="auto">
            <a:xfrm>
              <a:off x="2447925" y="604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8" name="Oval 98"/>
            <p:cNvSpPr>
              <a:spLocks noChangeArrowheads="1"/>
            </p:cNvSpPr>
            <p:nvPr/>
          </p:nvSpPr>
          <p:spPr bwMode="auto">
            <a:xfrm>
              <a:off x="1273175" y="8509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9" name="Oval 99"/>
            <p:cNvSpPr>
              <a:spLocks noChangeArrowheads="1"/>
            </p:cNvSpPr>
            <p:nvPr/>
          </p:nvSpPr>
          <p:spPr bwMode="auto">
            <a:xfrm>
              <a:off x="2327275" y="6191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0" name="Oval 100"/>
            <p:cNvSpPr>
              <a:spLocks noChangeArrowheads="1"/>
            </p:cNvSpPr>
            <p:nvPr/>
          </p:nvSpPr>
          <p:spPr bwMode="auto">
            <a:xfrm>
              <a:off x="2160588" y="131445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1" name="Oval 101"/>
            <p:cNvSpPr>
              <a:spLocks noChangeArrowheads="1"/>
            </p:cNvSpPr>
            <p:nvPr/>
          </p:nvSpPr>
          <p:spPr bwMode="auto">
            <a:xfrm>
              <a:off x="1377950" y="8366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2" name="Freeform 102"/>
            <p:cNvSpPr/>
            <p:nvPr/>
          </p:nvSpPr>
          <p:spPr bwMode="auto">
            <a:xfrm>
              <a:off x="2854325" y="85090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3" name="Oval 103"/>
            <p:cNvSpPr>
              <a:spLocks noChangeArrowheads="1"/>
            </p:cNvSpPr>
            <p:nvPr/>
          </p:nvSpPr>
          <p:spPr bwMode="auto">
            <a:xfrm>
              <a:off x="2492375" y="14065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4" name="Freeform 104"/>
            <p:cNvSpPr/>
            <p:nvPr/>
          </p:nvSpPr>
          <p:spPr bwMode="auto">
            <a:xfrm>
              <a:off x="1498600" y="1082675"/>
              <a:ext cx="0" cy="15875"/>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5" name="Oval 105"/>
            <p:cNvSpPr>
              <a:spLocks noChangeArrowheads="1"/>
            </p:cNvSpPr>
            <p:nvPr/>
          </p:nvSpPr>
          <p:spPr bwMode="auto">
            <a:xfrm>
              <a:off x="2854325" y="145256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6" name="Oval 106"/>
            <p:cNvSpPr>
              <a:spLocks noChangeArrowheads="1"/>
            </p:cNvSpPr>
            <p:nvPr/>
          </p:nvSpPr>
          <p:spPr bwMode="auto">
            <a:xfrm>
              <a:off x="866775" y="8366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7" name="Freeform 107"/>
            <p:cNvSpPr/>
            <p:nvPr/>
          </p:nvSpPr>
          <p:spPr bwMode="auto">
            <a:xfrm>
              <a:off x="1603375" y="774700"/>
              <a:ext cx="15875" cy="14287"/>
            </a:xfrm>
            <a:custGeom>
              <a:avLst/>
              <a:gdLst>
                <a:gd name="T0" fmla="*/ 0 w 1"/>
                <a:gd name="T1" fmla="*/ 0 h 1"/>
                <a:gd name="T2" fmla="*/ 1 w 1"/>
                <a:gd name="T3" fmla="*/ 1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1" y="1"/>
                    <a:pt x="1" y="1"/>
                  </a:cubicBezTo>
                  <a:cubicBezTo>
                    <a:pt x="1" y="1"/>
                    <a:pt x="1" y="1"/>
                    <a:pt x="1"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8" name="Freeform 108"/>
            <p:cNvSpPr/>
            <p:nvPr/>
          </p:nvSpPr>
          <p:spPr bwMode="auto">
            <a:xfrm>
              <a:off x="1196975"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9" name="Oval 109"/>
            <p:cNvSpPr>
              <a:spLocks noChangeArrowheads="1"/>
            </p:cNvSpPr>
            <p:nvPr/>
          </p:nvSpPr>
          <p:spPr bwMode="auto">
            <a:xfrm>
              <a:off x="2116138" y="14843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0" name="Freeform 110"/>
            <p:cNvSpPr/>
            <p:nvPr/>
          </p:nvSpPr>
          <p:spPr bwMode="auto">
            <a:xfrm>
              <a:off x="1814513" y="1500188"/>
              <a:ext cx="0" cy="14287"/>
            </a:xfrm>
            <a:custGeom>
              <a:avLst/>
              <a:gdLst>
                <a:gd name="T0" fmla="*/ 0 h 1"/>
                <a:gd name="T1" fmla="*/ 0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1" name="Oval 111"/>
            <p:cNvSpPr>
              <a:spLocks noChangeArrowheads="1"/>
            </p:cNvSpPr>
            <p:nvPr/>
          </p:nvSpPr>
          <p:spPr bwMode="auto">
            <a:xfrm>
              <a:off x="1136650"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2" name="Freeform 112"/>
            <p:cNvSpPr/>
            <p:nvPr/>
          </p:nvSpPr>
          <p:spPr bwMode="auto">
            <a:xfrm>
              <a:off x="2176463" y="14684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3" name="Rectangle 113"/>
            <p:cNvSpPr>
              <a:spLocks noChangeArrowheads="1"/>
            </p:cNvSpPr>
            <p:nvPr/>
          </p:nvSpPr>
          <p:spPr bwMode="auto">
            <a:xfrm>
              <a:off x="625475" y="117475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4" name="Oval 114"/>
            <p:cNvSpPr>
              <a:spLocks noChangeArrowheads="1"/>
            </p:cNvSpPr>
            <p:nvPr/>
          </p:nvSpPr>
          <p:spPr bwMode="auto">
            <a:xfrm>
              <a:off x="2100263" y="6350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5" name="Freeform 115"/>
            <p:cNvSpPr/>
            <p:nvPr/>
          </p:nvSpPr>
          <p:spPr bwMode="auto">
            <a:xfrm>
              <a:off x="850900" y="8366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6" name="Freeform 116"/>
            <p:cNvSpPr/>
            <p:nvPr/>
          </p:nvSpPr>
          <p:spPr bwMode="auto">
            <a:xfrm>
              <a:off x="2552700" y="14382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7" name="Freeform 117"/>
            <p:cNvSpPr/>
            <p:nvPr/>
          </p:nvSpPr>
          <p:spPr bwMode="auto">
            <a:xfrm>
              <a:off x="1106488" y="75882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8" name="Freeform 118"/>
            <p:cNvSpPr/>
            <p:nvPr/>
          </p:nvSpPr>
          <p:spPr bwMode="auto">
            <a:xfrm>
              <a:off x="2914650" y="1500188"/>
              <a:ext cx="0" cy="14287"/>
            </a:xfrm>
            <a:custGeom>
              <a:avLst/>
              <a:gdLst>
                <a:gd name="T0" fmla="*/ 0 h 1"/>
                <a:gd name="T1" fmla="*/ 0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9" name="Freeform 119"/>
            <p:cNvSpPr/>
            <p:nvPr/>
          </p:nvSpPr>
          <p:spPr bwMode="auto">
            <a:xfrm>
              <a:off x="1468438" y="1098550"/>
              <a:ext cx="158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0" name="Oval 120"/>
            <p:cNvSpPr>
              <a:spLocks noChangeArrowheads="1"/>
            </p:cNvSpPr>
            <p:nvPr/>
          </p:nvSpPr>
          <p:spPr bwMode="auto">
            <a:xfrm>
              <a:off x="1438275" y="9906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1" name="Oval 121"/>
            <p:cNvSpPr>
              <a:spLocks noChangeArrowheads="1"/>
            </p:cNvSpPr>
            <p:nvPr/>
          </p:nvSpPr>
          <p:spPr bwMode="auto">
            <a:xfrm>
              <a:off x="2838450" y="15144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2" name="Oval 122"/>
            <p:cNvSpPr>
              <a:spLocks noChangeArrowheads="1"/>
            </p:cNvSpPr>
            <p:nvPr/>
          </p:nvSpPr>
          <p:spPr bwMode="auto">
            <a:xfrm>
              <a:off x="1152525"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3" name="Oval 123"/>
            <p:cNvSpPr>
              <a:spLocks noChangeArrowheads="1"/>
            </p:cNvSpPr>
            <p:nvPr/>
          </p:nvSpPr>
          <p:spPr bwMode="auto">
            <a:xfrm>
              <a:off x="1136650"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4" name="Rectangle 124"/>
            <p:cNvSpPr>
              <a:spLocks noChangeArrowheads="1"/>
            </p:cNvSpPr>
            <p:nvPr/>
          </p:nvSpPr>
          <p:spPr bwMode="auto">
            <a:xfrm>
              <a:off x="911225" y="1004888"/>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5" name="Freeform 125"/>
            <p:cNvSpPr/>
            <p:nvPr/>
          </p:nvSpPr>
          <p:spPr bwMode="auto">
            <a:xfrm>
              <a:off x="2116138" y="14843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6" name="Freeform 126"/>
            <p:cNvSpPr/>
            <p:nvPr/>
          </p:nvSpPr>
          <p:spPr bwMode="auto">
            <a:xfrm>
              <a:off x="1062038" y="77470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7" name="Freeform 127"/>
            <p:cNvSpPr/>
            <p:nvPr/>
          </p:nvSpPr>
          <p:spPr bwMode="auto">
            <a:xfrm>
              <a:off x="2130425" y="1468438"/>
              <a:ext cx="0" cy="1587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8" name="Freeform 128"/>
            <p:cNvSpPr/>
            <p:nvPr/>
          </p:nvSpPr>
          <p:spPr bwMode="auto">
            <a:xfrm>
              <a:off x="2130425" y="1484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9" name="Rectangle 129"/>
            <p:cNvSpPr>
              <a:spLocks noChangeArrowheads="1"/>
            </p:cNvSpPr>
            <p:nvPr/>
          </p:nvSpPr>
          <p:spPr bwMode="auto">
            <a:xfrm>
              <a:off x="776288" y="1052513"/>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0" name="Rectangle 130"/>
            <p:cNvSpPr>
              <a:spLocks noChangeArrowheads="1"/>
            </p:cNvSpPr>
            <p:nvPr/>
          </p:nvSpPr>
          <p:spPr bwMode="auto">
            <a:xfrm>
              <a:off x="2717800" y="804863"/>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1" name="Freeform 131"/>
            <p:cNvSpPr/>
            <p:nvPr/>
          </p:nvSpPr>
          <p:spPr bwMode="auto">
            <a:xfrm>
              <a:off x="1212850" y="1098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2" name="Freeform 132"/>
            <p:cNvSpPr/>
            <p:nvPr/>
          </p:nvSpPr>
          <p:spPr bwMode="auto">
            <a:xfrm>
              <a:off x="850900" y="8366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3" name="Freeform 133"/>
            <p:cNvSpPr/>
            <p:nvPr/>
          </p:nvSpPr>
          <p:spPr bwMode="auto">
            <a:xfrm>
              <a:off x="1212850" y="1098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4" name="Rectangle 134"/>
            <p:cNvSpPr>
              <a:spLocks noChangeArrowheads="1"/>
            </p:cNvSpPr>
            <p:nvPr/>
          </p:nvSpPr>
          <p:spPr bwMode="auto">
            <a:xfrm>
              <a:off x="2417763" y="558801"/>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5" name="Oval 135"/>
            <p:cNvSpPr>
              <a:spLocks noChangeArrowheads="1"/>
            </p:cNvSpPr>
            <p:nvPr/>
          </p:nvSpPr>
          <p:spPr bwMode="auto">
            <a:xfrm>
              <a:off x="2266950" y="145256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6" name="Freeform 136"/>
            <p:cNvSpPr/>
            <p:nvPr/>
          </p:nvSpPr>
          <p:spPr bwMode="auto">
            <a:xfrm>
              <a:off x="2447925" y="604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7" name="Freeform 137"/>
            <p:cNvSpPr/>
            <p:nvPr/>
          </p:nvSpPr>
          <p:spPr bwMode="auto">
            <a:xfrm>
              <a:off x="565150" y="10525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8" name="Rectangle 138"/>
            <p:cNvSpPr>
              <a:spLocks noChangeArrowheads="1"/>
            </p:cNvSpPr>
            <p:nvPr/>
          </p:nvSpPr>
          <p:spPr bwMode="auto">
            <a:xfrm>
              <a:off x="3049588" y="1144588"/>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9" name="Freeform 139"/>
            <p:cNvSpPr/>
            <p:nvPr/>
          </p:nvSpPr>
          <p:spPr bwMode="auto">
            <a:xfrm>
              <a:off x="1800225" y="15144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0" name="Freeform 140"/>
            <p:cNvSpPr/>
            <p:nvPr/>
          </p:nvSpPr>
          <p:spPr bwMode="auto">
            <a:xfrm>
              <a:off x="1106488" y="9588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1" name="Freeform 141"/>
            <p:cNvSpPr/>
            <p:nvPr/>
          </p:nvSpPr>
          <p:spPr bwMode="auto">
            <a:xfrm>
              <a:off x="1649413" y="7127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2" name="Oval 142"/>
            <p:cNvSpPr>
              <a:spLocks noChangeArrowheads="1"/>
            </p:cNvSpPr>
            <p:nvPr/>
          </p:nvSpPr>
          <p:spPr bwMode="auto">
            <a:xfrm>
              <a:off x="2417763" y="1112838"/>
              <a:ext cx="14288"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3" name="Freeform 143"/>
            <p:cNvSpPr/>
            <p:nvPr/>
          </p:nvSpPr>
          <p:spPr bwMode="auto">
            <a:xfrm>
              <a:off x="1995488" y="1098550"/>
              <a:ext cx="15875" cy="14287"/>
            </a:xfrm>
            <a:custGeom>
              <a:avLst/>
              <a:gdLst>
                <a:gd name="T0" fmla="*/ 0 w 1"/>
                <a:gd name="T1" fmla="*/ 0 h 1"/>
                <a:gd name="T2" fmla="*/ 0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0" y="0"/>
                  </a:cubicBezTo>
                  <a:cubicBezTo>
                    <a:pt x="0" y="0"/>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4" name="Freeform 144"/>
            <p:cNvSpPr/>
            <p:nvPr/>
          </p:nvSpPr>
          <p:spPr bwMode="auto">
            <a:xfrm>
              <a:off x="2552700" y="1066800"/>
              <a:ext cx="15875" cy="15875"/>
            </a:xfrm>
            <a:custGeom>
              <a:avLst/>
              <a:gdLst>
                <a:gd name="T0" fmla="*/ 0 w 1"/>
                <a:gd name="T1" fmla="*/ 1 h 1"/>
                <a:gd name="T2" fmla="*/ 0 w 1"/>
                <a:gd name="T3" fmla="*/ 1 h 1"/>
                <a:gd name="T4" fmla="*/ 0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1"/>
                    <a:pt x="0" y="0"/>
                    <a:pt x="0" y="1"/>
                  </a:cubicBezTo>
                  <a:cubicBezTo>
                    <a:pt x="0"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5" name="Freeform 145"/>
            <p:cNvSpPr/>
            <p:nvPr/>
          </p:nvSpPr>
          <p:spPr bwMode="auto">
            <a:xfrm>
              <a:off x="1860550" y="1112838"/>
              <a:ext cx="142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6" name="Oval 146"/>
            <p:cNvSpPr>
              <a:spLocks noChangeArrowheads="1"/>
            </p:cNvSpPr>
            <p:nvPr/>
          </p:nvSpPr>
          <p:spPr bwMode="auto">
            <a:xfrm>
              <a:off x="2220913" y="1112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7" name="Freeform 147"/>
            <p:cNvSpPr/>
            <p:nvPr/>
          </p:nvSpPr>
          <p:spPr bwMode="auto">
            <a:xfrm>
              <a:off x="2478088" y="1112838"/>
              <a:ext cx="0" cy="15875"/>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8" name="Freeform 148"/>
            <p:cNvSpPr/>
            <p:nvPr/>
          </p:nvSpPr>
          <p:spPr bwMode="auto">
            <a:xfrm>
              <a:off x="1754188"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9" name="Freeform 149"/>
            <p:cNvSpPr/>
            <p:nvPr/>
          </p:nvSpPr>
          <p:spPr bwMode="auto">
            <a:xfrm>
              <a:off x="1754188"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0" name="Freeform 150"/>
            <p:cNvSpPr/>
            <p:nvPr/>
          </p:nvSpPr>
          <p:spPr bwMode="auto">
            <a:xfrm>
              <a:off x="2432050" y="11128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1" name="Freeform 151"/>
            <p:cNvSpPr/>
            <p:nvPr/>
          </p:nvSpPr>
          <p:spPr bwMode="auto">
            <a:xfrm>
              <a:off x="1649413" y="109855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2" name="Freeform 152"/>
            <p:cNvSpPr/>
            <p:nvPr/>
          </p:nvSpPr>
          <p:spPr bwMode="auto">
            <a:xfrm>
              <a:off x="2071688" y="1036638"/>
              <a:ext cx="14288" cy="15875"/>
            </a:xfrm>
            <a:custGeom>
              <a:avLst/>
              <a:gdLst>
                <a:gd name="T0" fmla="*/ 1 w 1"/>
                <a:gd name="T1" fmla="*/ 0 h 1"/>
                <a:gd name="T2" fmla="*/ 1 w 1"/>
                <a:gd name="T3" fmla="*/ 0 h 1"/>
                <a:gd name="T4" fmla="*/ 0 w 1"/>
                <a:gd name="T5" fmla="*/ 0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1"/>
                    <a:pt x="1"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3" name="Oval 153"/>
            <p:cNvSpPr>
              <a:spLocks noChangeArrowheads="1"/>
            </p:cNvSpPr>
            <p:nvPr/>
          </p:nvSpPr>
          <p:spPr bwMode="auto">
            <a:xfrm>
              <a:off x="2071688" y="10366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4" name="Freeform 154"/>
            <p:cNvSpPr/>
            <p:nvPr/>
          </p:nvSpPr>
          <p:spPr bwMode="auto">
            <a:xfrm>
              <a:off x="2236788" y="10366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5" name="Freeform 155"/>
            <p:cNvSpPr/>
            <p:nvPr/>
          </p:nvSpPr>
          <p:spPr bwMode="auto">
            <a:xfrm>
              <a:off x="1814513" y="866775"/>
              <a:ext cx="60325" cy="15875"/>
            </a:xfrm>
            <a:custGeom>
              <a:avLst/>
              <a:gdLst>
                <a:gd name="T0" fmla="*/ 0 w 4"/>
                <a:gd name="T1" fmla="*/ 1 h 1"/>
                <a:gd name="T2" fmla="*/ 0 w 4"/>
                <a:gd name="T3" fmla="*/ 0 h 1"/>
                <a:gd name="T4" fmla="*/ 3 w 4"/>
                <a:gd name="T5" fmla="*/ 0 h 1"/>
                <a:gd name="T6" fmla="*/ 4 w 4"/>
                <a:gd name="T7" fmla="*/ 0 h 1"/>
                <a:gd name="T8" fmla="*/ 3 w 4"/>
                <a:gd name="T9" fmla="*/ 0 h 1"/>
                <a:gd name="T10" fmla="*/ 1 w 4"/>
                <a:gd name="T11" fmla="*/ 1 h 1"/>
                <a:gd name="T12" fmla="*/ 0 w 4"/>
                <a:gd name="T13" fmla="*/ 1 h 1"/>
                <a:gd name="T14" fmla="*/ 0 w 4"/>
                <a:gd name="T15" fmla="*/ 1 h 1"/>
                <a:gd name="T16" fmla="*/ 0 w 4"/>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0" y="1"/>
                  </a:moveTo>
                  <a:cubicBezTo>
                    <a:pt x="0" y="1"/>
                    <a:pt x="0" y="0"/>
                    <a:pt x="0" y="0"/>
                  </a:cubicBezTo>
                  <a:cubicBezTo>
                    <a:pt x="1" y="1"/>
                    <a:pt x="2" y="0"/>
                    <a:pt x="3" y="0"/>
                  </a:cubicBezTo>
                  <a:cubicBezTo>
                    <a:pt x="3" y="0"/>
                    <a:pt x="4" y="0"/>
                    <a:pt x="4" y="0"/>
                  </a:cubicBezTo>
                  <a:cubicBezTo>
                    <a:pt x="4" y="0"/>
                    <a:pt x="3" y="0"/>
                    <a:pt x="3" y="0"/>
                  </a:cubicBezTo>
                  <a:cubicBezTo>
                    <a:pt x="2" y="0"/>
                    <a:pt x="2" y="0"/>
                    <a:pt x="1" y="1"/>
                  </a:cubicBezTo>
                  <a:cubicBezTo>
                    <a:pt x="1" y="1"/>
                    <a:pt x="1"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6" name="Oval 156"/>
            <p:cNvSpPr>
              <a:spLocks noChangeArrowheads="1"/>
            </p:cNvSpPr>
            <p:nvPr/>
          </p:nvSpPr>
          <p:spPr bwMode="auto">
            <a:xfrm>
              <a:off x="1874838" y="8667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591820" y="1776095"/>
            <a:ext cx="8002905" cy="922020"/>
          </a:xfrm>
          <a:prstGeom prst="rect">
            <a:avLst/>
          </a:prstGeom>
          <a:noFill/>
        </p:spPr>
        <p:txBody>
          <a:bodyPr wrap="square" rtlCol="0">
            <a:spAutoFit/>
          </a:bodyPr>
          <a:lstStyle/>
          <a:p>
            <a:pPr algn="ctr"/>
            <a:r>
              <a:rPr lang="zh-CN" sz="5400">
                <a:solidFill>
                  <a:schemeClr val="accent1"/>
                </a:solidFill>
                <a:effectLst>
                  <a:outerShdw blurRad="38100" dist="25400" dir="5400000" algn="ctr" rotWithShape="0">
                    <a:srgbClr val="6E747A">
                      <a:alpha val="43000"/>
                    </a:srgbClr>
                  </a:outerShdw>
                </a:effectLst>
              </a:rPr>
              <a:t>服务商管理系统</a:t>
            </a:r>
            <a:endParaRPr lang="zh-CN" sz="5400">
              <a:solidFill>
                <a:schemeClr val="accent1"/>
              </a:solidFill>
              <a:effectLst>
                <a:outerShdw blurRad="38100" dist="25400" dir="5400000" algn="ctr" rotWithShape="0">
                  <a:srgbClr val="6E747A">
                    <a:alpha val="43000"/>
                  </a:srgbClr>
                </a:outerShdw>
              </a:effectLst>
            </a:endParaRPr>
          </a:p>
        </p:txBody>
      </p:sp>
      <p:grpSp>
        <p:nvGrpSpPr>
          <p:cNvPr id="373" name="组合 372"/>
          <p:cNvGrpSpPr/>
          <p:nvPr/>
        </p:nvGrpSpPr>
        <p:grpSpPr>
          <a:xfrm>
            <a:off x="6483350" y="2484755"/>
            <a:ext cx="1414145" cy="1209040"/>
            <a:chOff x="8481179" y="608582"/>
            <a:chExt cx="2782819" cy="2489089"/>
          </a:xfrm>
        </p:grpSpPr>
        <p:sp>
          <p:nvSpPr>
            <p:cNvPr id="336" name="任意多边形: 形状 335"/>
            <p:cNvSpPr/>
            <p:nvPr/>
          </p:nvSpPr>
          <p:spPr>
            <a:xfrm>
              <a:off x="10801709" y="901040"/>
              <a:ext cx="364247" cy="525400"/>
            </a:xfrm>
            <a:custGeom>
              <a:avLst/>
              <a:gdLst>
                <a:gd name="connsiteX0" fmla="*/ 284741 w 364247"/>
                <a:gd name="connsiteY0" fmla="*/ 192367 h 525400"/>
                <a:gd name="connsiteX1" fmla="*/ 362176 w 364247"/>
                <a:gd name="connsiteY1" fmla="*/ 525400 h 525400"/>
                <a:gd name="connsiteX2" fmla="*/ 79506 w 364247"/>
                <a:gd name="connsiteY2" fmla="*/ 333033 h 525400"/>
                <a:gd name="connsiteX3" fmla="*/ 2071 w 364247"/>
                <a:gd name="connsiteY3" fmla="*/ 0 h 525400"/>
                <a:gd name="connsiteX4" fmla="*/ 284741 w 364247"/>
                <a:gd name="connsiteY4" fmla="*/ 192367 h 52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7" h="525400">
                  <a:moveTo>
                    <a:pt x="284741" y="192367"/>
                  </a:moveTo>
                  <a:cubicBezTo>
                    <a:pt x="384181" y="337453"/>
                    <a:pt x="362176" y="525400"/>
                    <a:pt x="362176" y="525400"/>
                  </a:cubicBezTo>
                  <a:cubicBezTo>
                    <a:pt x="362176" y="525400"/>
                    <a:pt x="178947" y="478118"/>
                    <a:pt x="79506" y="333033"/>
                  </a:cubicBezTo>
                  <a:cubicBezTo>
                    <a:pt x="-19934" y="187948"/>
                    <a:pt x="2071" y="0"/>
                    <a:pt x="2071" y="0"/>
                  </a:cubicBezTo>
                  <a:cubicBezTo>
                    <a:pt x="2071" y="0"/>
                    <a:pt x="185301" y="47282"/>
                    <a:pt x="284741" y="192367"/>
                  </a:cubicBezTo>
                  <a:close/>
                </a:path>
              </a:pathLst>
            </a:custGeom>
            <a:solidFill>
              <a:srgbClr val="2F2E41"/>
            </a:solidFill>
            <a:ln w="3718" cap="flat">
              <a:noFill/>
              <a:prstDash val="solid"/>
              <a:miter/>
            </a:ln>
          </p:spPr>
          <p:txBody>
            <a:bodyPr rtlCol="0" anchor="ctr"/>
            <a:lstStyle/>
            <a:p>
              <a:endParaRPr lang="zh-CN" altLang="en-US"/>
            </a:p>
          </p:txBody>
        </p:sp>
        <p:sp>
          <p:nvSpPr>
            <p:cNvPr id="337" name="任意多边形: 形状 336"/>
            <p:cNvSpPr/>
            <p:nvPr/>
          </p:nvSpPr>
          <p:spPr>
            <a:xfrm>
              <a:off x="11014072" y="795097"/>
              <a:ext cx="249926" cy="635566"/>
            </a:xfrm>
            <a:custGeom>
              <a:avLst/>
              <a:gdLst>
                <a:gd name="connsiteX0" fmla="*/ 829 w 249926"/>
                <a:gd name="connsiteY0" fmla="*/ 326013 h 635566"/>
                <a:gd name="connsiteX1" fmla="*/ 146032 w 249926"/>
                <a:gd name="connsiteY1" fmla="*/ 635567 h 635566"/>
                <a:gd name="connsiteX2" fmla="*/ 249098 w 249926"/>
                <a:gd name="connsiteY2" fmla="*/ 309553 h 635566"/>
                <a:gd name="connsiteX3" fmla="*/ 103894 w 249926"/>
                <a:gd name="connsiteY3" fmla="*/ 0 h 635566"/>
                <a:gd name="connsiteX4" fmla="*/ 829 w 249926"/>
                <a:gd name="connsiteY4" fmla="*/ 326013 h 635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926" h="635566">
                  <a:moveTo>
                    <a:pt x="829" y="326013"/>
                  </a:moveTo>
                  <a:cubicBezTo>
                    <a:pt x="12465" y="501520"/>
                    <a:pt x="146032" y="635567"/>
                    <a:pt x="146032" y="635567"/>
                  </a:cubicBezTo>
                  <a:cubicBezTo>
                    <a:pt x="146032" y="635567"/>
                    <a:pt x="260734" y="485060"/>
                    <a:pt x="249098" y="309553"/>
                  </a:cubicBezTo>
                  <a:cubicBezTo>
                    <a:pt x="237462" y="134046"/>
                    <a:pt x="103894" y="0"/>
                    <a:pt x="103894" y="0"/>
                  </a:cubicBezTo>
                  <a:cubicBezTo>
                    <a:pt x="103894" y="0"/>
                    <a:pt x="-10807" y="150506"/>
                    <a:pt x="829" y="326013"/>
                  </a:cubicBezTo>
                  <a:close/>
                </a:path>
              </a:pathLst>
            </a:custGeom>
            <a:solidFill>
              <a:schemeClr val="accent1"/>
            </a:solidFill>
            <a:ln w="3718" cap="flat">
              <a:noFill/>
              <a:prstDash val="solid"/>
              <a:miter/>
            </a:ln>
          </p:spPr>
          <p:txBody>
            <a:bodyPr rtlCol="0" anchor="ctr"/>
            <a:lstStyle/>
            <a:p>
              <a:endParaRPr lang="zh-CN" altLang="en-US"/>
            </a:p>
          </p:txBody>
        </p:sp>
        <p:sp>
          <p:nvSpPr>
            <p:cNvPr id="338" name="任意多边形: 形状 337"/>
            <p:cNvSpPr/>
            <p:nvPr/>
          </p:nvSpPr>
          <p:spPr>
            <a:xfrm>
              <a:off x="9753174" y="608582"/>
              <a:ext cx="1505287" cy="1935117"/>
            </a:xfrm>
            <a:custGeom>
              <a:avLst/>
              <a:gdLst>
                <a:gd name="connsiteX0" fmla="*/ 120036 w 1505287"/>
                <a:gd name="connsiteY0" fmla="*/ 3619 h 1935117"/>
                <a:gd name="connsiteX1" fmla="*/ 1470122 w 1505287"/>
                <a:gd name="connsiteY1" fmla="*/ 682391 h 1935117"/>
                <a:gd name="connsiteX2" fmla="*/ 1505142 w 1505287"/>
                <a:gd name="connsiteY2" fmla="*/ 743730 h 1935117"/>
                <a:gd name="connsiteX3" fmla="*/ 1426702 w 1505287"/>
                <a:gd name="connsiteY3" fmla="*/ 1905615 h 1935117"/>
                <a:gd name="connsiteX4" fmla="*/ 1393011 w 1505287"/>
                <a:gd name="connsiteY4" fmla="*/ 1935044 h 1935117"/>
                <a:gd name="connsiteX5" fmla="*/ 1380872 w 1505287"/>
                <a:gd name="connsiteY5" fmla="*/ 1931714 h 1935117"/>
                <a:gd name="connsiteX6" fmla="*/ 0 w 1505287"/>
                <a:gd name="connsiteY6" fmla="*/ 1226987 h 1935117"/>
                <a:gd name="connsiteX7" fmla="*/ 70892 w 1505287"/>
                <a:gd name="connsiteY7" fmla="*/ 31943 h 1935117"/>
                <a:gd name="connsiteX8" fmla="*/ 106796 w 1505287"/>
                <a:gd name="connsiteY8" fmla="*/ 61 h 1935117"/>
                <a:gd name="connsiteX9" fmla="*/ 120036 w 1505287"/>
                <a:gd name="connsiteY9" fmla="*/ 3619 h 193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5287" h="1935117">
                  <a:moveTo>
                    <a:pt x="120036" y="3619"/>
                  </a:moveTo>
                  <a:lnTo>
                    <a:pt x="1470122" y="682391"/>
                  </a:lnTo>
                  <a:cubicBezTo>
                    <a:pt x="1493072" y="693930"/>
                    <a:pt x="1506872" y="718100"/>
                    <a:pt x="1505142" y="743730"/>
                  </a:cubicBezTo>
                  <a:lnTo>
                    <a:pt x="1426702" y="1905615"/>
                  </a:lnTo>
                  <a:cubicBezTo>
                    <a:pt x="1425525" y="1923045"/>
                    <a:pt x="1410441" y="1936221"/>
                    <a:pt x="1393011" y="1935044"/>
                  </a:cubicBezTo>
                  <a:cubicBezTo>
                    <a:pt x="1388783" y="1934759"/>
                    <a:pt x="1384654" y="1933626"/>
                    <a:pt x="1380872" y="1931714"/>
                  </a:cubicBezTo>
                  <a:lnTo>
                    <a:pt x="0" y="1226987"/>
                  </a:lnTo>
                  <a:lnTo>
                    <a:pt x="70892" y="31943"/>
                  </a:lnTo>
                  <a:cubicBezTo>
                    <a:pt x="72003" y="13224"/>
                    <a:pt x="88077" y="-1050"/>
                    <a:pt x="106796" y="61"/>
                  </a:cubicBezTo>
                  <a:cubicBezTo>
                    <a:pt x="111405" y="334"/>
                    <a:pt x="115911" y="1545"/>
                    <a:pt x="120036" y="3619"/>
                  </a:cubicBezTo>
                  <a:close/>
                </a:path>
              </a:pathLst>
            </a:custGeom>
            <a:solidFill>
              <a:srgbClr val="D0CDE1"/>
            </a:solidFill>
            <a:ln w="3718" cap="flat">
              <a:noFill/>
              <a:prstDash val="solid"/>
              <a:miter/>
            </a:ln>
          </p:spPr>
          <p:txBody>
            <a:bodyPr rtlCol="0" anchor="ctr"/>
            <a:lstStyle/>
            <a:p>
              <a:endParaRPr lang="zh-CN" altLang="en-US"/>
            </a:p>
          </p:txBody>
        </p:sp>
        <p:sp>
          <p:nvSpPr>
            <p:cNvPr id="339" name="任意多边形: 形状 338"/>
            <p:cNvSpPr/>
            <p:nvPr/>
          </p:nvSpPr>
          <p:spPr>
            <a:xfrm>
              <a:off x="9771661" y="632348"/>
              <a:ext cx="1468313" cy="1887585"/>
            </a:xfrm>
            <a:custGeom>
              <a:avLst/>
              <a:gdLst>
                <a:gd name="connsiteX0" fmla="*/ 117088 w 1468313"/>
                <a:gd name="connsiteY0" fmla="*/ 3530 h 1887585"/>
                <a:gd name="connsiteX1" fmla="*/ 1434012 w 1468313"/>
                <a:gd name="connsiteY1" fmla="*/ 665630 h 1887585"/>
                <a:gd name="connsiteX2" fmla="*/ 1468172 w 1468313"/>
                <a:gd name="connsiteY2" fmla="*/ 725462 h 1887585"/>
                <a:gd name="connsiteX3" fmla="*/ 1391659 w 1468313"/>
                <a:gd name="connsiteY3" fmla="*/ 1858808 h 1887585"/>
                <a:gd name="connsiteX4" fmla="*/ 1358796 w 1468313"/>
                <a:gd name="connsiteY4" fmla="*/ 1887514 h 1887585"/>
                <a:gd name="connsiteX5" fmla="*/ 1346954 w 1468313"/>
                <a:gd name="connsiteY5" fmla="*/ 1884266 h 1887585"/>
                <a:gd name="connsiteX6" fmla="*/ 0 w 1468313"/>
                <a:gd name="connsiteY6" fmla="*/ 1196849 h 1887585"/>
                <a:gd name="connsiteX7" fmla="*/ 69151 w 1468313"/>
                <a:gd name="connsiteY7" fmla="*/ 31158 h 1887585"/>
                <a:gd name="connsiteX8" fmla="*/ 104173 w 1468313"/>
                <a:gd name="connsiteY8" fmla="*/ 59 h 1887585"/>
                <a:gd name="connsiteX9" fmla="*/ 117088 w 1468313"/>
                <a:gd name="connsiteY9" fmla="*/ 3530 h 188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8313" h="1887585">
                  <a:moveTo>
                    <a:pt x="117088" y="3530"/>
                  </a:moveTo>
                  <a:lnTo>
                    <a:pt x="1434012" y="665630"/>
                  </a:lnTo>
                  <a:cubicBezTo>
                    <a:pt x="1456399" y="676885"/>
                    <a:pt x="1469859" y="700462"/>
                    <a:pt x="1468172" y="725462"/>
                  </a:cubicBezTo>
                  <a:lnTo>
                    <a:pt x="1391659" y="1858808"/>
                  </a:lnTo>
                  <a:cubicBezTo>
                    <a:pt x="1390511" y="1875810"/>
                    <a:pt x="1375798" y="1888662"/>
                    <a:pt x="1358796" y="1887514"/>
                  </a:cubicBezTo>
                  <a:cubicBezTo>
                    <a:pt x="1354671" y="1887236"/>
                    <a:pt x="1350644" y="1886131"/>
                    <a:pt x="1346954" y="1884266"/>
                  </a:cubicBezTo>
                  <a:lnTo>
                    <a:pt x="0" y="1196849"/>
                  </a:lnTo>
                  <a:lnTo>
                    <a:pt x="69151" y="31158"/>
                  </a:lnTo>
                  <a:cubicBezTo>
                    <a:pt x="70234" y="12900"/>
                    <a:pt x="85914" y="-1024"/>
                    <a:pt x="104173" y="59"/>
                  </a:cubicBezTo>
                  <a:cubicBezTo>
                    <a:pt x="108669" y="326"/>
                    <a:pt x="113064" y="1507"/>
                    <a:pt x="117088" y="3530"/>
                  </a:cubicBezTo>
                  <a:close/>
                </a:path>
              </a:pathLst>
            </a:custGeom>
            <a:solidFill>
              <a:srgbClr val="3F3D56"/>
            </a:solidFill>
            <a:ln w="3718" cap="flat">
              <a:noFill/>
              <a:prstDash val="solid"/>
              <a:miter/>
            </a:ln>
          </p:spPr>
          <p:txBody>
            <a:bodyPr rtlCol="0" anchor="ctr"/>
            <a:lstStyle/>
            <a:p>
              <a:endParaRPr lang="zh-CN" altLang="en-US"/>
            </a:p>
          </p:txBody>
        </p:sp>
        <p:sp>
          <p:nvSpPr>
            <p:cNvPr id="340" name="任意多边形: 形状 339"/>
            <p:cNvSpPr/>
            <p:nvPr/>
          </p:nvSpPr>
          <p:spPr>
            <a:xfrm>
              <a:off x="9840326" y="720620"/>
              <a:ext cx="1330982" cy="1711040"/>
            </a:xfrm>
            <a:custGeom>
              <a:avLst/>
              <a:gdLst>
                <a:gd name="connsiteX0" fmla="*/ 106137 w 1330982"/>
                <a:gd name="connsiteY0" fmla="*/ 3200 h 1711040"/>
                <a:gd name="connsiteX1" fmla="*/ 1299889 w 1330982"/>
                <a:gd name="connsiteY1" fmla="*/ 603373 h 1711040"/>
                <a:gd name="connsiteX2" fmla="*/ 1330854 w 1330982"/>
                <a:gd name="connsiteY2" fmla="*/ 657610 h 1711040"/>
                <a:gd name="connsiteX3" fmla="*/ 1261498 w 1330982"/>
                <a:gd name="connsiteY3" fmla="*/ 1684954 h 1711040"/>
                <a:gd name="connsiteX4" fmla="*/ 1231708 w 1330982"/>
                <a:gd name="connsiteY4" fmla="*/ 1710976 h 1711040"/>
                <a:gd name="connsiteX5" fmla="*/ 1220974 w 1330982"/>
                <a:gd name="connsiteY5" fmla="*/ 1708032 h 1711040"/>
                <a:gd name="connsiteX6" fmla="*/ 0 w 1330982"/>
                <a:gd name="connsiteY6" fmla="*/ 1084908 h 1711040"/>
                <a:gd name="connsiteX7" fmla="*/ 62684 w 1330982"/>
                <a:gd name="connsiteY7" fmla="*/ 28244 h 1711040"/>
                <a:gd name="connsiteX8" fmla="*/ 94430 w 1330982"/>
                <a:gd name="connsiteY8" fmla="*/ 54 h 1711040"/>
                <a:gd name="connsiteX9" fmla="*/ 106137 w 1330982"/>
                <a:gd name="connsiteY9" fmla="*/ 3200 h 171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0982" h="1711040">
                  <a:moveTo>
                    <a:pt x="106137" y="3200"/>
                  </a:moveTo>
                  <a:lnTo>
                    <a:pt x="1299889" y="603373"/>
                  </a:lnTo>
                  <a:cubicBezTo>
                    <a:pt x="1320182" y="613576"/>
                    <a:pt x="1332384" y="634948"/>
                    <a:pt x="1330854" y="657610"/>
                  </a:cubicBezTo>
                  <a:lnTo>
                    <a:pt x="1261498" y="1684954"/>
                  </a:lnTo>
                  <a:cubicBezTo>
                    <a:pt x="1260457" y="1700366"/>
                    <a:pt x="1247120" y="1712017"/>
                    <a:pt x="1231708" y="1710976"/>
                  </a:cubicBezTo>
                  <a:cubicBezTo>
                    <a:pt x="1227969" y="1710724"/>
                    <a:pt x="1224319" y="1709723"/>
                    <a:pt x="1220974" y="1708032"/>
                  </a:cubicBezTo>
                  <a:lnTo>
                    <a:pt x="0" y="1084908"/>
                  </a:lnTo>
                  <a:lnTo>
                    <a:pt x="62684" y="28244"/>
                  </a:lnTo>
                  <a:cubicBezTo>
                    <a:pt x="63666" y="11693"/>
                    <a:pt x="77879" y="-928"/>
                    <a:pt x="94430" y="54"/>
                  </a:cubicBezTo>
                  <a:cubicBezTo>
                    <a:pt x="98505" y="295"/>
                    <a:pt x="102489" y="1366"/>
                    <a:pt x="106137" y="3200"/>
                  </a:cubicBezTo>
                  <a:close/>
                </a:path>
              </a:pathLst>
            </a:custGeom>
            <a:solidFill>
              <a:srgbClr val="FFFFFF"/>
            </a:solidFill>
            <a:ln w="3718" cap="flat">
              <a:noFill/>
              <a:prstDash val="solid"/>
              <a:miter/>
            </a:ln>
          </p:spPr>
          <p:txBody>
            <a:bodyPr rtlCol="0" anchor="ctr"/>
            <a:lstStyle/>
            <a:p>
              <a:endParaRPr lang="zh-CN" altLang="en-US"/>
            </a:p>
          </p:txBody>
        </p:sp>
        <p:sp>
          <p:nvSpPr>
            <p:cNvPr id="341" name="任意多边形: 形状 340"/>
            <p:cNvSpPr/>
            <p:nvPr/>
          </p:nvSpPr>
          <p:spPr>
            <a:xfrm>
              <a:off x="8694022" y="1825532"/>
              <a:ext cx="2462698" cy="1272138"/>
            </a:xfrm>
            <a:custGeom>
              <a:avLst/>
              <a:gdLst>
                <a:gd name="connsiteX0" fmla="*/ 20668 w 2462698"/>
                <a:gd name="connsiteY0" fmla="*/ 581755 h 1272138"/>
                <a:gd name="connsiteX1" fmla="*/ 1372478 w 2462698"/>
                <a:gd name="connsiteY1" fmla="*/ 1262545 h 1272138"/>
                <a:gd name="connsiteX2" fmla="*/ 1453555 w 2462698"/>
                <a:gd name="connsiteY2" fmla="*/ 1262440 h 1272138"/>
                <a:gd name="connsiteX3" fmla="*/ 2453587 w 2462698"/>
                <a:gd name="connsiteY3" fmla="*/ 754791 h 1272138"/>
                <a:gd name="connsiteX4" fmla="*/ 2459925 w 2462698"/>
                <a:gd name="connsiteY4" fmla="*/ 712641 h 1272138"/>
                <a:gd name="connsiteX5" fmla="*/ 2452531 w 2462698"/>
                <a:gd name="connsiteY5" fmla="*/ 694419 h 1272138"/>
                <a:gd name="connsiteX6" fmla="*/ 2316256 w 2462698"/>
                <a:gd name="connsiteY6" fmla="*/ 622743 h 1272138"/>
                <a:gd name="connsiteX7" fmla="*/ 1170496 w 2462698"/>
                <a:gd name="connsiteY7" fmla="*/ 51078 h 1272138"/>
                <a:gd name="connsiteX8" fmla="*/ 1102041 w 2462698"/>
                <a:gd name="connsiteY8" fmla="*/ 14738 h 1272138"/>
                <a:gd name="connsiteX9" fmla="*/ 984307 w 2462698"/>
                <a:gd name="connsiteY9" fmla="*/ 14262 h 1272138"/>
                <a:gd name="connsiteX10" fmla="*/ 20245 w 2462698"/>
                <a:gd name="connsiteY10" fmla="*/ 515044 h 1272138"/>
                <a:gd name="connsiteX11" fmla="*/ 4190 w 2462698"/>
                <a:gd name="connsiteY11" fmla="*/ 565484 h 1272138"/>
                <a:gd name="connsiteX12" fmla="*/ 20668 w 2462698"/>
                <a:gd name="connsiteY12" fmla="*/ 581755 h 127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2698" h="1272138">
                  <a:moveTo>
                    <a:pt x="20668" y="581755"/>
                  </a:moveTo>
                  <a:lnTo>
                    <a:pt x="1372478" y="1262545"/>
                  </a:lnTo>
                  <a:cubicBezTo>
                    <a:pt x="1397990" y="1275374"/>
                    <a:pt x="1428076" y="1275334"/>
                    <a:pt x="1453555" y="1262440"/>
                  </a:cubicBezTo>
                  <a:lnTo>
                    <a:pt x="2453587" y="754791"/>
                  </a:lnTo>
                  <a:cubicBezTo>
                    <a:pt x="2465313" y="743065"/>
                    <a:pt x="2463675" y="725688"/>
                    <a:pt x="2459925" y="712641"/>
                  </a:cubicBezTo>
                  <a:cubicBezTo>
                    <a:pt x="2458105" y="706325"/>
                    <a:pt x="2455627" y="700217"/>
                    <a:pt x="2452531" y="694419"/>
                  </a:cubicBezTo>
                  <a:lnTo>
                    <a:pt x="2316256" y="622743"/>
                  </a:lnTo>
                  <a:lnTo>
                    <a:pt x="1170496" y="51078"/>
                  </a:lnTo>
                  <a:lnTo>
                    <a:pt x="1102041" y="14738"/>
                  </a:lnTo>
                  <a:cubicBezTo>
                    <a:pt x="1065255" y="-4743"/>
                    <a:pt x="1021249" y="-4921"/>
                    <a:pt x="984307" y="14262"/>
                  </a:cubicBezTo>
                  <a:lnTo>
                    <a:pt x="20245" y="515044"/>
                  </a:lnTo>
                  <a:cubicBezTo>
                    <a:pt x="1883" y="524539"/>
                    <a:pt x="-5305" y="547122"/>
                    <a:pt x="4190" y="565484"/>
                  </a:cubicBezTo>
                  <a:cubicBezTo>
                    <a:pt x="7825" y="572513"/>
                    <a:pt x="13594" y="578209"/>
                    <a:pt x="20668" y="581755"/>
                  </a:cubicBezTo>
                  <a:close/>
                </a:path>
              </a:pathLst>
            </a:custGeom>
            <a:solidFill>
              <a:srgbClr val="D0CDE1"/>
            </a:solidFill>
            <a:ln w="3718" cap="flat">
              <a:noFill/>
              <a:prstDash val="solid"/>
              <a:miter/>
            </a:ln>
          </p:spPr>
          <p:txBody>
            <a:bodyPr rtlCol="0" anchor="ctr"/>
            <a:lstStyle/>
            <a:p>
              <a:endParaRPr lang="zh-CN" altLang="en-US"/>
            </a:p>
          </p:txBody>
        </p:sp>
        <p:sp>
          <p:nvSpPr>
            <p:cNvPr id="342" name="任意多边形: 形状 341"/>
            <p:cNvSpPr/>
            <p:nvPr/>
          </p:nvSpPr>
          <p:spPr>
            <a:xfrm>
              <a:off x="8694012" y="2367831"/>
              <a:ext cx="2462708" cy="729840"/>
            </a:xfrm>
            <a:custGeom>
              <a:avLst/>
              <a:gdLst>
                <a:gd name="connsiteX0" fmla="*/ 20678 w 2462708"/>
                <a:gd name="connsiteY0" fmla="*/ 39456 h 729840"/>
                <a:gd name="connsiteX1" fmla="*/ 1372488 w 2462708"/>
                <a:gd name="connsiteY1" fmla="*/ 720247 h 729840"/>
                <a:gd name="connsiteX2" fmla="*/ 1453565 w 2462708"/>
                <a:gd name="connsiteY2" fmla="*/ 720141 h 729840"/>
                <a:gd name="connsiteX3" fmla="*/ 2453597 w 2462708"/>
                <a:gd name="connsiteY3" fmla="*/ 212493 h 729840"/>
                <a:gd name="connsiteX4" fmla="*/ 2459936 w 2462708"/>
                <a:gd name="connsiteY4" fmla="*/ 170343 h 729840"/>
                <a:gd name="connsiteX5" fmla="*/ 1462892 w 2462708"/>
                <a:gd name="connsiteY5" fmla="*/ 688582 h 729840"/>
                <a:gd name="connsiteX6" fmla="*/ 1383997 w 2462708"/>
                <a:gd name="connsiteY6" fmla="*/ 689258 h 729840"/>
                <a:gd name="connsiteX7" fmla="*/ 501 w 2462708"/>
                <a:gd name="connsiteY7" fmla="*/ 0 h 729840"/>
                <a:gd name="connsiteX8" fmla="*/ 20678 w 2462708"/>
                <a:gd name="connsiteY8" fmla="*/ 39456 h 72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2708" h="729840">
                  <a:moveTo>
                    <a:pt x="20678" y="39456"/>
                  </a:moveTo>
                  <a:lnTo>
                    <a:pt x="1372488" y="720247"/>
                  </a:lnTo>
                  <a:cubicBezTo>
                    <a:pt x="1398000" y="733075"/>
                    <a:pt x="1428086" y="733036"/>
                    <a:pt x="1453565" y="720141"/>
                  </a:cubicBezTo>
                  <a:lnTo>
                    <a:pt x="2453597" y="212493"/>
                  </a:lnTo>
                  <a:cubicBezTo>
                    <a:pt x="2465323" y="200767"/>
                    <a:pt x="2463685" y="183390"/>
                    <a:pt x="2459936" y="170343"/>
                  </a:cubicBezTo>
                  <a:lnTo>
                    <a:pt x="1462892" y="688582"/>
                  </a:lnTo>
                  <a:cubicBezTo>
                    <a:pt x="1438215" y="701409"/>
                    <a:pt x="1408891" y="701660"/>
                    <a:pt x="1383997" y="689258"/>
                  </a:cubicBezTo>
                  <a:lnTo>
                    <a:pt x="501" y="0"/>
                  </a:lnTo>
                  <a:cubicBezTo>
                    <a:pt x="-2169" y="16156"/>
                    <a:pt x="6017" y="32163"/>
                    <a:pt x="20678" y="39456"/>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3" name="任意多边形: 形状 342"/>
            <p:cNvSpPr/>
            <p:nvPr/>
          </p:nvSpPr>
          <p:spPr>
            <a:xfrm>
              <a:off x="9239685" y="2383426"/>
              <a:ext cx="766882" cy="405686"/>
            </a:xfrm>
            <a:custGeom>
              <a:avLst/>
              <a:gdLst>
                <a:gd name="connsiteX0" fmla="*/ 758089 w 766882"/>
                <a:gd name="connsiteY0" fmla="*/ 227840 h 405686"/>
                <a:gd name="connsiteX1" fmla="*/ 320303 w 766882"/>
                <a:gd name="connsiteY1" fmla="*/ 6612 h 405686"/>
                <a:gd name="connsiteX2" fmla="*/ 263572 w 766882"/>
                <a:gd name="connsiteY2" fmla="*/ 7258 h 405686"/>
                <a:gd name="connsiteX3" fmla="*/ 9610 w 766882"/>
                <a:gd name="connsiteY3" fmla="*/ 142936 h 405686"/>
                <a:gd name="connsiteX4" fmla="*/ 2147 w 766882"/>
                <a:gd name="connsiteY4" fmla="*/ 167520 h 405686"/>
                <a:gd name="connsiteX5" fmla="*/ 9990 w 766882"/>
                <a:gd name="connsiteY5" fmla="*/ 175180 h 405686"/>
                <a:gd name="connsiteX6" fmla="*/ 456357 w 766882"/>
                <a:gd name="connsiteY6" fmla="*/ 400271 h 405686"/>
                <a:gd name="connsiteX7" fmla="*/ 503941 w 766882"/>
                <a:gd name="connsiteY7" fmla="*/ 399177 h 405686"/>
                <a:gd name="connsiteX8" fmla="*/ 758915 w 766882"/>
                <a:gd name="connsiteY8" fmla="*/ 255529 h 405686"/>
                <a:gd name="connsiteX9" fmla="*/ 764866 w 766882"/>
                <a:gd name="connsiteY9" fmla="*/ 234224 h 405686"/>
                <a:gd name="connsiteX10" fmla="*/ 758089 w 766882"/>
                <a:gd name="connsiteY10" fmla="*/ 227840 h 40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882" h="405686">
                  <a:moveTo>
                    <a:pt x="758089" y="227840"/>
                  </a:moveTo>
                  <a:lnTo>
                    <a:pt x="320303" y="6612"/>
                  </a:lnTo>
                  <a:cubicBezTo>
                    <a:pt x="302416" y="-2427"/>
                    <a:pt x="281248" y="-2186"/>
                    <a:pt x="263572" y="7258"/>
                  </a:cubicBezTo>
                  <a:lnTo>
                    <a:pt x="9610" y="142936"/>
                  </a:lnTo>
                  <a:cubicBezTo>
                    <a:pt x="760" y="147664"/>
                    <a:pt x="-2581" y="158670"/>
                    <a:pt x="2147" y="167520"/>
                  </a:cubicBezTo>
                  <a:cubicBezTo>
                    <a:pt x="3910" y="170820"/>
                    <a:pt x="6649" y="173496"/>
                    <a:pt x="9990" y="175180"/>
                  </a:cubicBezTo>
                  <a:lnTo>
                    <a:pt x="456357" y="400271"/>
                  </a:lnTo>
                  <a:cubicBezTo>
                    <a:pt x="471409" y="407862"/>
                    <a:pt x="489254" y="407451"/>
                    <a:pt x="503941" y="399177"/>
                  </a:cubicBezTo>
                  <a:lnTo>
                    <a:pt x="758915" y="255529"/>
                  </a:lnTo>
                  <a:cubicBezTo>
                    <a:pt x="766442" y="251289"/>
                    <a:pt x="769106" y="241751"/>
                    <a:pt x="764866" y="234224"/>
                  </a:cubicBezTo>
                  <a:cubicBezTo>
                    <a:pt x="763307" y="231458"/>
                    <a:pt x="760943" y="229231"/>
                    <a:pt x="758089" y="227840"/>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4" name="任意多边形: 形状 343"/>
            <p:cNvSpPr/>
            <p:nvPr/>
          </p:nvSpPr>
          <p:spPr>
            <a:xfrm>
              <a:off x="9178981" y="1878417"/>
              <a:ext cx="1855578" cy="950599"/>
            </a:xfrm>
            <a:custGeom>
              <a:avLst/>
              <a:gdLst>
                <a:gd name="connsiteX0" fmla="*/ 1849845 w 1855578"/>
                <a:gd name="connsiteY0" fmla="*/ 695851 h 950599"/>
                <a:gd name="connsiteX1" fmla="*/ 1378748 w 1855578"/>
                <a:gd name="connsiteY1" fmla="*/ 946121 h 950599"/>
                <a:gd name="connsiteX2" fmla="*/ 1343477 w 1855578"/>
                <a:gd name="connsiteY2" fmla="*/ 946476 h 950599"/>
                <a:gd name="connsiteX3" fmla="*/ 12425 w 1855578"/>
                <a:gd name="connsiteY3" fmla="*/ 273359 h 950599"/>
                <a:gd name="connsiteX4" fmla="*/ 2441 w 1855578"/>
                <a:gd name="connsiteY4" fmla="*/ 242944 h 950599"/>
                <a:gd name="connsiteX5" fmla="*/ 12600 w 1855578"/>
                <a:gd name="connsiteY5" fmla="*/ 232872 h 950599"/>
                <a:gd name="connsiteX6" fmla="*/ 472637 w 1855578"/>
                <a:gd name="connsiteY6" fmla="*/ 5177 h 950599"/>
                <a:gd name="connsiteX7" fmla="*/ 517212 w 1855578"/>
                <a:gd name="connsiteY7" fmla="*/ 5335 h 950599"/>
                <a:gd name="connsiteX8" fmla="*/ 1849638 w 1855578"/>
                <a:gd name="connsiteY8" fmla="*/ 676673 h 950599"/>
                <a:gd name="connsiteX9" fmla="*/ 1854421 w 1855578"/>
                <a:gd name="connsiteY9" fmla="*/ 691174 h 950599"/>
                <a:gd name="connsiteX10" fmla="*/ 1849844 w 1855578"/>
                <a:gd name="connsiteY10" fmla="*/ 695851 h 95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578" h="950599">
                  <a:moveTo>
                    <a:pt x="1849845" y="695851"/>
                  </a:moveTo>
                  <a:lnTo>
                    <a:pt x="1378748" y="946121"/>
                  </a:lnTo>
                  <a:cubicBezTo>
                    <a:pt x="1367747" y="951965"/>
                    <a:pt x="1354593" y="952097"/>
                    <a:pt x="1343477" y="946476"/>
                  </a:cubicBezTo>
                  <a:lnTo>
                    <a:pt x="12425" y="273359"/>
                  </a:lnTo>
                  <a:cubicBezTo>
                    <a:pt x="1269" y="267717"/>
                    <a:pt x="-3201" y="254100"/>
                    <a:pt x="2441" y="242944"/>
                  </a:cubicBezTo>
                  <a:cubicBezTo>
                    <a:pt x="4649" y="238577"/>
                    <a:pt x="8214" y="235043"/>
                    <a:pt x="12600" y="232872"/>
                  </a:cubicBezTo>
                  <a:lnTo>
                    <a:pt x="472637" y="5177"/>
                  </a:lnTo>
                  <a:cubicBezTo>
                    <a:pt x="486694" y="-1781"/>
                    <a:pt x="503205" y="-1722"/>
                    <a:pt x="517212" y="5335"/>
                  </a:cubicBezTo>
                  <a:lnTo>
                    <a:pt x="1849638" y="676673"/>
                  </a:lnTo>
                  <a:cubicBezTo>
                    <a:pt x="1854963" y="679356"/>
                    <a:pt x="1857105" y="685848"/>
                    <a:pt x="1854421" y="691174"/>
                  </a:cubicBezTo>
                  <a:cubicBezTo>
                    <a:pt x="1853416" y="693169"/>
                    <a:pt x="1851817" y="694803"/>
                    <a:pt x="1849844" y="695851"/>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5" name="任意多边形: 形状 344"/>
            <p:cNvSpPr/>
            <p:nvPr/>
          </p:nvSpPr>
          <p:spPr>
            <a:xfrm rot="17793903">
              <a:off x="10490006" y="1194661"/>
              <a:ext cx="5282" cy="484242"/>
            </a:xfrm>
            <a:custGeom>
              <a:avLst/>
              <a:gdLst>
                <a:gd name="connsiteX0" fmla="*/ -227 w 5282"/>
                <a:gd name="connsiteY0" fmla="*/ -116 h 484242"/>
                <a:gd name="connsiteX1" fmla="*/ 5055 w 5282"/>
                <a:gd name="connsiteY1" fmla="*/ -116 h 484242"/>
                <a:gd name="connsiteX2" fmla="*/ 5055 w 5282"/>
                <a:gd name="connsiteY2" fmla="*/ 484127 h 484242"/>
                <a:gd name="connsiteX3" fmla="*/ -227 w 5282"/>
                <a:gd name="connsiteY3" fmla="*/ 484127 h 484242"/>
              </a:gdLst>
              <a:ahLst/>
              <a:cxnLst>
                <a:cxn ang="0">
                  <a:pos x="connsiteX0" y="connsiteY0"/>
                </a:cxn>
                <a:cxn ang="0">
                  <a:pos x="connsiteX1" y="connsiteY1"/>
                </a:cxn>
                <a:cxn ang="0">
                  <a:pos x="connsiteX2" y="connsiteY2"/>
                </a:cxn>
                <a:cxn ang="0">
                  <a:pos x="connsiteX3" y="connsiteY3"/>
                </a:cxn>
              </a:cxnLst>
              <a:rect l="l" t="t" r="r" b="b"/>
              <a:pathLst>
                <a:path w="5282" h="484242">
                  <a:moveTo>
                    <a:pt x="-227" y="-116"/>
                  </a:moveTo>
                  <a:lnTo>
                    <a:pt x="5055" y="-116"/>
                  </a:lnTo>
                  <a:lnTo>
                    <a:pt x="5055" y="484127"/>
                  </a:lnTo>
                  <a:lnTo>
                    <a:pt x="-227" y="484127"/>
                  </a:lnTo>
                  <a:close/>
                </a:path>
              </a:pathLst>
            </a:custGeom>
            <a:solidFill>
              <a:schemeClr val="accent1"/>
            </a:solidFill>
            <a:ln w="3718" cap="flat">
              <a:noFill/>
              <a:prstDash val="solid"/>
              <a:miter/>
            </a:ln>
          </p:spPr>
          <p:txBody>
            <a:bodyPr rtlCol="0" anchor="ctr"/>
            <a:lstStyle/>
            <a:p>
              <a:endParaRPr lang="zh-CN" altLang="en-US"/>
            </a:p>
          </p:txBody>
        </p:sp>
        <p:sp>
          <p:nvSpPr>
            <p:cNvPr id="346" name="任意多边形: 形状 345"/>
            <p:cNvSpPr/>
            <p:nvPr/>
          </p:nvSpPr>
          <p:spPr>
            <a:xfrm rot="17825455">
              <a:off x="10490008" y="1259493"/>
              <a:ext cx="5278" cy="486627"/>
            </a:xfrm>
            <a:custGeom>
              <a:avLst/>
              <a:gdLst>
                <a:gd name="connsiteX0" fmla="*/ -227 w 5278"/>
                <a:gd name="connsiteY0" fmla="*/ -116 h 486627"/>
                <a:gd name="connsiteX1" fmla="*/ 5051 w 5278"/>
                <a:gd name="connsiteY1" fmla="*/ -116 h 486627"/>
                <a:gd name="connsiteX2" fmla="*/ 5051 w 5278"/>
                <a:gd name="connsiteY2" fmla="*/ 486512 h 486627"/>
                <a:gd name="connsiteX3" fmla="*/ -227 w 5278"/>
                <a:gd name="connsiteY3" fmla="*/ 486512 h 486627"/>
              </a:gdLst>
              <a:ahLst/>
              <a:cxnLst>
                <a:cxn ang="0">
                  <a:pos x="connsiteX0" y="connsiteY0"/>
                </a:cxn>
                <a:cxn ang="0">
                  <a:pos x="connsiteX1" y="connsiteY1"/>
                </a:cxn>
                <a:cxn ang="0">
                  <a:pos x="connsiteX2" y="connsiteY2"/>
                </a:cxn>
                <a:cxn ang="0">
                  <a:pos x="connsiteX3" y="connsiteY3"/>
                </a:cxn>
              </a:cxnLst>
              <a:rect l="l" t="t" r="r" b="b"/>
              <a:pathLst>
                <a:path w="5278" h="486627">
                  <a:moveTo>
                    <a:pt x="-227" y="-116"/>
                  </a:moveTo>
                  <a:lnTo>
                    <a:pt x="5051" y="-116"/>
                  </a:lnTo>
                  <a:lnTo>
                    <a:pt x="5051" y="486512"/>
                  </a:lnTo>
                  <a:lnTo>
                    <a:pt x="-227" y="486512"/>
                  </a:lnTo>
                  <a:close/>
                </a:path>
              </a:pathLst>
            </a:custGeom>
            <a:solidFill>
              <a:schemeClr val="accent1"/>
            </a:solidFill>
            <a:ln w="3718" cap="flat">
              <a:noFill/>
              <a:prstDash val="solid"/>
              <a:miter/>
            </a:ln>
          </p:spPr>
          <p:txBody>
            <a:bodyPr rtlCol="0" anchor="ctr"/>
            <a:lstStyle/>
            <a:p>
              <a:endParaRPr lang="zh-CN" altLang="en-US"/>
            </a:p>
          </p:txBody>
        </p:sp>
        <p:sp>
          <p:nvSpPr>
            <p:cNvPr id="347" name="任意多边形: 形状 346"/>
            <p:cNvSpPr/>
            <p:nvPr/>
          </p:nvSpPr>
          <p:spPr>
            <a:xfrm rot="17823927">
              <a:off x="10476801" y="1437381"/>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chemeClr val="accent1"/>
            </a:solidFill>
            <a:ln w="3718" cap="flat">
              <a:noFill/>
              <a:prstDash val="solid"/>
              <a:miter/>
            </a:ln>
          </p:spPr>
          <p:txBody>
            <a:bodyPr rtlCol="0" anchor="ctr"/>
            <a:lstStyle/>
            <a:p>
              <a:endParaRPr lang="zh-CN" altLang="en-US"/>
            </a:p>
          </p:txBody>
        </p:sp>
        <p:sp>
          <p:nvSpPr>
            <p:cNvPr id="348" name="任意多边形: 形状 347"/>
            <p:cNvSpPr/>
            <p:nvPr/>
          </p:nvSpPr>
          <p:spPr>
            <a:xfrm>
              <a:off x="8836694" y="1755720"/>
              <a:ext cx="163741" cy="52816"/>
            </a:xfrm>
            <a:custGeom>
              <a:avLst/>
              <a:gdLst>
                <a:gd name="connsiteX0" fmla="*/ 163742 w 163741"/>
                <a:gd name="connsiteY0" fmla="*/ 19707 h 52816"/>
                <a:gd name="connsiteX1" fmla="*/ 8513 w 163741"/>
                <a:gd name="connsiteY1" fmla="*/ 22301 h 52816"/>
                <a:gd name="connsiteX2" fmla="*/ 163742 w 163741"/>
                <a:gd name="connsiteY2" fmla="*/ 19707 h 52816"/>
              </a:gdLst>
              <a:ahLst/>
              <a:cxnLst>
                <a:cxn ang="0">
                  <a:pos x="connsiteX0" y="connsiteY0"/>
                </a:cxn>
                <a:cxn ang="0">
                  <a:pos x="connsiteX1" y="connsiteY1"/>
                </a:cxn>
                <a:cxn ang="0">
                  <a:pos x="connsiteX2" y="connsiteY2"/>
                </a:cxn>
              </a:cxnLst>
              <a:rect l="l" t="t" r="r" b="b"/>
              <a:pathLst>
                <a:path w="163741" h="52816">
                  <a:moveTo>
                    <a:pt x="163742" y="19707"/>
                  </a:moveTo>
                  <a:cubicBezTo>
                    <a:pt x="163742" y="19707"/>
                    <a:pt x="58122" y="-26315"/>
                    <a:pt x="8513" y="22301"/>
                  </a:cubicBezTo>
                  <a:cubicBezTo>
                    <a:pt x="-41096" y="70917"/>
                    <a:pt x="141338" y="54914"/>
                    <a:pt x="163742" y="19707"/>
                  </a:cubicBezTo>
                  <a:close/>
                </a:path>
              </a:pathLst>
            </a:custGeom>
            <a:solidFill>
              <a:srgbClr val="3F3D56"/>
            </a:solidFill>
            <a:ln w="3718" cap="flat">
              <a:noFill/>
              <a:prstDash val="solid"/>
              <a:miter/>
            </a:ln>
          </p:spPr>
          <p:txBody>
            <a:bodyPr rtlCol="0" anchor="ctr"/>
            <a:lstStyle/>
            <a:p>
              <a:endParaRPr lang="zh-CN" altLang="en-US"/>
            </a:p>
          </p:txBody>
        </p:sp>
        <p:sp>
          <p:nvSpPr>
            <p:cNvPr id="349" name="任意多边形: 形状 348"/>
            <p:cNvSpPr/>
            <p:nvPr/>
          </p:nvSpPr>
          <p:spPr>
            <a:xfrm>
              <a:off x="8797603" y="1494167"/>
              <a:ext cx="294342" cy="274671"/>
            </a:xfrm>
            <a:custGeom>
              <a:avLst/>
              <a:gdLst>
                <a:gd name="connsiteX0" fmla="*/ 20455 w 294342"/>
                <a:gd name="connsiteY0" fmla="*/ 62995 h 274671"/>
                <a:gd name="connsiteX1" fmla="*/ 126171 w 294342"/>
                <a:gd name="connsiteY1" fmla="*/ 226 h 274671"/>
                <a:gd name="connsiteX2" fmla="*/ 238494 w 294342"/>
                <a:gd name="connsiteY2" fmla="*/ 82817 h 274671"/>
                <a:gd name="connsiteX3" fmla="*/ 247585 w 294342"/>
                <a:gd name="connsiteY3" fmla="*/ 270086 h 274671"/>
                <a:gd name="connsiteX4" fmla="*/ 231637 w 294342"/>
                <a:gd name="connsiteY4" fmla="*/ 220449 h 274671"/>
                <a:gd name="connsiteX5" fmla="*/ 221761 w 294342"/>
                <a:gd name="connsiteY5" fmla="*/ 273781 h 274671"/>
                <a:gd name="connsiteX6" fmla="*/ 183985 w 294342"/>
                <a:gd name="connsiteY6" fmla="*/ 274427 h 274671"/>
                <a:gd name="connsiteX7" fmla="*/ 2285 w 294342"/>
                <a:gd name="connsiteY7" fmla="*/ 241391 h 274671"/>
                <a:gd name="connsiteX8" fmla="*/ 20455 w 294342"/>
                <a:gd name="connsiteY8" fmla="*/ 62995 h 27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342" h="274671">
                  <a:moveTo>
                    <a:pt x="20455" y="62995"/>
                  </a:moveTo>
                  <a:cubicBezTo>
                    <a:pt x="55949" y="3021"/>
                    <a:pt x="126171" y="226"/>
                    <a:pt x="126171" y="226"/>
                  </a:cubicBezTo>
                  <a:cubicBezTo>
                    <a:pt x="126171" y="226"/>
                    <a:pt x="194599" y="-8524"/>
                    <a:pt x="238494" y="82817"/>
                  </a:cubicBezTo>
                  <a:cubicBezTo>
                    <a:pt x="279409" y="167954"/>
                    <a:pt x="335876" y="250156"/>
                    <a:pt x="247585" y="270086"/>
                  </a:cubicBezTo>
                  <a:lnTo>
                    <a:pt x="231637" y="220449"/>
                  </a:lnTo>
                  <a:lnTo>
                    <a:pt x="221761" y="273781"/>
                  </a:lnTo>
                  <a:cubicBezTo>
                    <a:pt x="209190" y="274685"/>
                    <a:pt x="196579" y="274901"/>
                    <a:pt x="183985" y="274427"/>
                  </a:cubicBezTo>
                  <a:cubicBezTo>
                    <a:pt x="89432" y="271374"/>
                    <a:pt x="-614" y="275320"/>
                    <a:pt x="2285" y="241391"/>
                  </a:cubicBezTo>
                  <a:cubicBezTo>
                    <a:pt x="6139" y="196287"/>
                    <a:pt x="-13697" y="120702"/>
                    <a:pt x="20455" y="62995"/>
                  </a:cubicBezTo>
                  <a:close/>
                </a:path>
              </a:pathLst>
            </a:custGeom>
            <a:solidFill>
              <a:srgbClr val="2F2E41"/>
            </a:solidFill>
            <a:ln w="3718" cap="flat">
              <a:noFill/>
              <a:prstDash val="solid"/>
              <a:miter/>
            </a:ln>
          </p:spPr>
          <p:txBody>
            <a:bodyPr rtlCol="0" anchor="ctr"/>
            <a:lstStyle/>
            <a:p>
              <a:endParaRPr lang="zh-CN" altLang="en-US"/>
            </a:p>
          </p:txBody>
        </p:sp>
        <p:sp>
          <p:nvSpPr>
            <p:cNvPr id="350" name="任意多边形: 形状 349"/>
            <p:cNvSpPr/>
            <p:nvPr/>
          </p:nvSpPr>
          <p:spPr>
            <a:xfrm>
              <a:off x="8691579" y="2644386"/>
              <a:ext cx="179123" cy="306123"/>
            </a:xfrm>
            <a:custGeom>
              <a:avLst/>
              <a:gdLst>
                <a:gd name="connsiteX0" fmla="*/ 76814 w 179123"/>
                <a:gd name="connsiteY0" fmla="*/ 0 h 306123"/>
                <a:gd name="connsiteX1" fmla="*/ 150428 w 179123"/>
                <a:gd name="connsiteY1" fmla="*/ 83215 h 306123"/>
                <a:gd name="connsiteX2" fmla="*/ 169631 w 179123"/>
                <a:gd name="connsiteY2" fmla="*/ 150428 h 306123"/>
                <a:gd name="connsiteX3" fmla="*/ 172832 w 179123"/>
                <a:gd name="connsiteY3" fmla="*/ 233643 h 306123"/>
                <a:gd name="connsiteX4" fmla="*/ 174306 w 179123"/>
                <a:gd name="connsiteY4" fmla="*/ 279964 h 306123"/>
                <a:gd name="connsiteX5" fmla="*/ 95936 w 179123"/>
                <a:gd name="connsiteY5" fmla="*/ 263975 h 306123"/>
                <a:gd name="connsiteX6" fmla="*/ 96018 w 179123"/>
                <a:gd name="connsiteY6" fmla="*/ 262448 h 306123"/>
                <a:gd name="connsiteX7" fmla="*/ 48009 w 179123"/>
                <a:gd name="connsiteY7" fmla="*/ 112021 h 306123"/>
                <a:gd name="connsiteX8" fmla="*/ 0 w 179123"/>
                <a:gd name="connsiteY8" fmla="*/ 41608 h 30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23" h="306123">
                  <a:moveTo>
                    <a:pt x="76814" y="0"/>
                  </a:moveTo>
                  <a:cubicBezTo>
                    <a:pt x="76814" y="0"/>
                    <a:pt x="121622" y="83215"/>
                    <a:pt x="150428" y="83215"/>
                  </a:cubicBezTo>
                  <a:cubicBezTo>
                    <a:pt x="179233" y="83215"/>
                    <a:pt x="176032" y="137625"/>
                    <a:pt x="169631" y="150428"/>
                  </a:cubicBezTo>
                  <a:cubicBezTo>
                    <a:pt x="163230" y="163230"/>
                    <a:pt x="147227" y="192035"/>
                    <a:pt x="172832" y="233643"/>
                  </a:cubicBezTo>
                  <a:cubicBezTo>
                    <a:pt x="181775" y="248176"/>
                    <a:pt x="180175" y="264662"/>
                    <a:pt x="174306" y="279964"/>
                  </a:cubicBezTo>
                  <a:cubicBezTo>
                    <a:pt x="157862" y="322836"/>
                    <a:pt x="93895" y="309847"/>
                    <a:pt x="95936" y="263975"/>
                  </a:cubicBezTo>
                  <a:cubicBezTo>
                    <a:pt x="95958" y="263469"/>
                    <a:pt x="95986" y="262960"/>
                    <a:pt x="96018" y="262448"/>
                  </a:cubicBezTo>
                  <a:cubicBezTo>
                    <a:pt x="99218" y="211239"/>
                    <a:pt x="73613" y="131224"/>
                    <a:pt x="48009" y="112021"/>
                  </a:cubicBezTo>
                  <a:cubicBezTo>
                    <a:pt x="22404" y="92817"/>
                    <a:pt x="0" y="41608"/>
                    <a:pt x="0" y="41608"/>
                  </a:cubicBezTo>
                  <a:close/>
                </a:path>
              </a:pathLst>
            </a:custGeom>
            <a:solidFill>
              <a:srgbClr val="FFB8B8"/>
            </a:solidFill>
            <a:ln w="3718" cap="flat">
              <a:noFill/>
              <a:prstDash val="solid"/>
              <a:miter/>
            </a:ln>
          </p:spPr>
          <p:txBody>
            <a:bodyPr rtlCol="0" anchor="ctr"/>
            <a:lstStyle/>
            <a:p>
              <a:endParaRPr lang="zh-CN" altLang="en-US"/>
            </a:p>
          </p:txBody>
        </p:sp>
        <p:sp>
          <p:nvSpPr>
            <p:cNvPr id="351" name="任意多边形: 形状 350"/>
            <p:cNvSpPr/>
            <p:nvPr/>
          </p:nvSpPr>
          <p:spPr>
            <a:xfrm>
              <a:off x="8973339" y="2625183"/>
              <a:ext cx="179123" cy="306123"/>
            </a:xfrm>
            <a:custGeom>
              <a:avLst/>
              <a:gdLst>
                <a:gd name="connsiteX0" fmla="*/ 102310 w 179123"/>
                <a:gd name="connsiteY0" fmla="*/ 0 h 306123"/>
                <a:gd name="connsiteX1" fmla="*/ 28696 w 179123"/>
                <a:gd name="connsiteY1" fmla="*/ 83215 h 306123"/>
                <a:gd name="connsiteX2" fmla="*/ 9493 w 179123"/>
                <a:gd name="connsiteY2" fmla="*/ 150428 h 306123"/>
                <a:gd name="connsiteX3" fmla="*/ 6292 w 179123"/>
                <a:gd name="connsiteY3" fmla="*/ 233643 h 306123"/>
                <a:gd name="connsiteX4" fmla="*/ 4818 w 179123"/>
                <a:gd name="connsiteY4" fmla="*/ 279964 h 306123"/>
                <a:gd name="connsiteX5" fmla="*/ 83188 w 179123"/>
                <a:gd name="connsiteY5" fmla="*/ 263975 h 306123"/>
                <a:gd name="connsiteX6" fmla="*/ 83106 w 179123"/>
                <a:gd name="connsiteY6" fmla="*/ 262448 h 306123"/>
                <a:gd name="connsiteX7" fmla="*/ 131115 w 179123"/>
                <a:gd name="connsiteY7" fmla="*/ 112020 h 306123"/>
                <a:gd name="connsiteX8" fmla="*/ 179124 w 179123"/>
                <a:gd name="connsiteY8" fmla="*/ 41608 h 30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23" h="306123">
                  <a:moveTo>
                    <a:pt x="102310" y="0"/>
                  </a:moveTo>
                  <a:cubicBezTo>
                    <a:pt x="102310" y="0"/>
                    <a:pt x="57502" y="83215"/>
                    <a:pt x="28696" y="83215"/>
                  </a:cubicBezTo>
                  <a:cubicBezTo>
                    <a:pt x="-109" y="83215"/>
                    <a:pt x="3092" y="137625"/>
                    <a:pt x="9493" y="150428"/>
                  </a:cubicBezTo>
                  <a:cubicBezTo>
                    <a:pt x="15894" y="163230"/>
                    <a:pt x="31897" y="192035"/>
                    <a:pt x="6292" y="233643"/>
                  </a:cubicBezTo>
                  <a:cubicBezTo>
                    <a:pt x="-2651" y="248176"/>
                    <a:pt x="-1052" y="264662"/>
                    <a:pt x="4818" y="279964"/>
                  </a:cubicBezTo>
                  <a:cubicBezTo>
                    <a:pt x="21262" y="322836"/>
                    <a:pt x="85229" y="309847"/>
                    <a:pt x="83188" y="263975"/>
                  </a:cubicBezTo>
                  <a:cubicBezTo>
                    <a:pt x="83166" y="263469"/>
                    <a:pt x="83138" y="262960"/>
                    <a:pt x="83106" y="262448"/>
                  </a:cubicBezTo>
                  <a:cubicBezTo>
                    <a:pt x="79906" y="211238"/>
                    <a:pt x="105510" y="131224"/>
                    <a:pt x="131115" y="112020"/>
                  </a:cubicBezTo>
                  <a:cubicBezTo>
                    <a:pt x="156720" y="92817"/>
                    <a:pt x="179124" y="41608"/>
                    <a:pt x="179124" y="41608"/>
                  </a:cubicBezTo>
                  <a:close/>
                </a:path>
              </a:pathLst>
            </a:custGeom>
            <a:solidFill>
              <a:srgbClr val="FFB8B8"/>
            </a:solidFill>
            <a:ln w="3718" cap="flat">
              <a:noFill/>
              <a:prstDash val="solid"/>
              <a:miter/>
            </a:ln>
          </p:spPr>
          <p:txBody>
            <a:bodyPr rtlCol="0" anchor="ctr"/>
            <a:lstStyle/>
            <a:p>
              <a:endParaRPr lang="zh-CN" altLang="en-US"/>
            </a:p>
          </p:txBody>
        </p:sp>
        <p:sp>
          <p:nvSpPr>
            <p:cNvPr id="352" name="任意多边形: 形状 351"/>
            <p:cNvSpPr/>
            <p:nvPr/>
          </p:nvSpPr>
          <p:spPr>
            <a:xfrm>
              <a:off x="8481179" y="2180301"/>
              <a:ext cx="836160" cy="556159"/>
            </a:xfrm>
            <a:custGeom>
              <a:avLst/>
              <a:gdLst>
                <a:gd name="connsiteX0" fmla="*/ 559264 w 836160"/>
                <a:gd name="connsiteY0" fmla="*/ 35206 h 556159"/>
                <a:gd name="connsiteX1" fmla="*/ 578468 w 836160"/>
                <a:gd name="connsiteY1" fmla="*/ 76814 h 556159"/>
                <a:gd name="connsiteX2" fmla="*/ 834515 w 836160"/>
                <a:gd name="connsiteY2" fmla="*/ 278451 h 556159"/>
                <a:gd name="connsiteX3" fmla="*/ 664884 w 836160"/>
                <a:gd name="connsiteY3" fmla="*/ 550501 h 556159"/>
                <a:gd name="connsiteX4" fmla="*/ 540061 w 836160"/>
                <a:gd name="connsiteY4" fmla="*/ 470486 h 556159"/>
                <a:gd name="connsiteX5" fmla="*/ 613674 w 836160"/>
                <a:gd name="connsiteY5" fmla="*/ 320059 h 556159"/>
                <a:gd name="connsiteX6" fmla="*/ 508055 w 836160"/>
                <a:gd name="connsiteY6" fmla="*/ 224041 h 556159"/>
                <a:gd name="connsiteX7" fmla="*/ 354362 w 836160"/>
                <a:gd name="connsiteY7" fmla="*/ 220840 h 556159"/>
                <a:gd name="connsiteX8" fmla="*/ 223203 w 836160"/>
                <a:gd name="connsiteY8" fmla="*/ 320059 h 556159"/>
                <a:gd name="connsiteX9" fmla="*/ 300017 w 836160"/>
                <a:gd name="connsiteY9" fmla="*/ 489690 h 556159"/>
                <a:gd name="connsiteX10" fmla="*/ 136787 w 836160"/>
                <a:gd name="connsiteY10" fmla="*/ 550501 h 556159"/>
                <a:gd name="connsiteX11" fmla="*/ 2362 w 836160"/>
                <a:gd name="connsiteY11" fmla="*/ 220840 h 556159"/>
                <a:gd name="connsiteX12" fmla="*/ 252008 w 836160"/>
                <a:gd name="connsiteY12" fmla="*/ 99218 h 556159"/>
                <a:gd name="connsiteX13" fmla="*/ 312819 w 836160"/>
                <a:gd name="connsiteY13" fmla="*/ 12802 h 556159"/>
                <a:gd name="connsiteX14" fmla="*/ 549662 w 836160"/>
                <a:gd name="connsiteY14" fmla="*/ 0 h 5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6160" h="556159">
                  <a:moveTo>
                    <a:pt x="559264" y="35206"/>
                  </a:moveTo>
                  <a:lnTo>
                    <a:pt x="578468" y="76814"/>
                  </a:lnTo>
                  <a:cubicBezTo>
                    <a:pt x="578468" y="76814"/>
                    <a:pt x="860119" y="169631"/>
                    <a:pt x="834515" y="278451"/>
                  </a:cubicBezTo>
                  <a:cubicBezTo>
                    <a:pt x="808910" y="387271"/>
                    <a:pt x="684087" y="556902"/>
                    <a:pt x="664884" y="550501"/>
                  </a:cubicBezTo>
                  <a:cubicBezTo>
                    <a:pt x="645680" y="544100"/>
                    <a:pt x="543261" y="524896"/>
                    <a:pt x="540061" y="470486"/>
                  </a:cubicBezTo>
                  <a:cubicBezTo>
                    <a:pt x="536860" y="416076"/>
                    <a:pt x="613674" y="320059"/>
                    <a:pt x="613674" y="320059"/>
                  </a:cubicBezTo>
                  <a:lnTo>
                    <a:pt x="508055" y="224041"/>
                  </a:lnTo>
                  <a:lnTo>
                    <a:pt x="354362" y="220840"/>
                  </a:lnTo>
                  <a:lnTo>
                    <a:pt x="223203" y="320059"/>
                  </a:lnTo>
                  <a:cubicBezTo>
                    <a:pt x="223203" y="320059"/>
                    <a:pt x="360828" y="441681"/>
                    <a:pt x="300017" y="489690"/>
                  </a:cubicBezTo>
                  <a:cubicBezTo>
                    <a:pt x="239206" y="537698"/>
                    <a:pt x="149589" y="569704"/>
                    <a:pt x="136787" y="550501"/>
                  </a:cubicBezTo>
                  <a:cubicBezTo>
                    <a:pt x="123984" y="531297"/>
                    <a:pt x="-20042" y="246445"/>
                    <a:pt x="2362" y="220840"/>
                  </a:cubicBezTo>
                  <a:cubicBezTo>
                    <a:pt x="24766" y="195236"/>
                    <a:pt x="252008" y="99218"/>
                    <a:pt x="252008" y="99218"/>
                  </a:cubicBezTo>
                  <a:lnTo>
                    <a:pt x="312819" y="12802"/>
                  </a:lnTo>
                  <a:lnTo>
                    <a:pt x="549662" y="0"/>
                  </a:lnTo>
                  <a:close/>
                </a:path>
              </a:pathLst>
            </a:custGeom>
            <a:solidFill>
              <a:srgbClr val="2F2E41"/>
            </a:solidFill>
            <a:ln w="3718" cap="flat">
              <a:noFill/>
              <a:prstDash val="solid"/>
              <a:miter/>
            </a:ln>
          </p:spPr>
          <p:txBody>
            <a:bodyPr rtlCol="0" anchor="ctr"/>
            <a:lstStyle/>
            <a:p>
              <a:endParaRPr lang="zh-CN" altLang="en-US"/>
            </a:p>
          </p:txBody>
        </p:sp>
        <p:sp>
          <p:nvSpPr>
            <p:cNvPr id="353" name="任意多边形: 形状 352"/>
            <p:cNvSpPr/>
            <p:nvPr/>
          </p:nvSpPr>
          <p:spPr>
            <a:xfrm>
              <a:off x="8845207" y="1663229"/>
              <a:ext cx="160159" cy="209816"/>
            </a:xfrm>
            <a:custGeom>
              <a:avLst/>
              <a:gdLst>
                <a:gd name="connsiteX0" fmla="*/ 137625 w 160159"/>
                <a:gd name="connsiteY0" fmla="*/ 24182 h 209816"/>
                <a:gd name="connsiteX1" fmla="*/ 153628 w 160159"/>
                <a:gd name="connsiteY1" fmla="*/ 142604 h 209816"/>
                <a:gd name="connsiteX2" fmla="*/ 89616 w 160159"/>
                <a:gd name="connsiteY2" fmla="*/ 209816 h 209816"/>
                <a:gd name="connsiteX3" fmla="*/ 35206 w 160159"/>
                <a:gd name="connsiteY3" fmla="*/ 209816 h 209816"/>
                <a:gd name="connsiteX4" fmla="*/ 0 w 160159"/>
                <a:gd name="connsiteY4" fmla="*/ 136203 h 209816"/>
                <a:gd name="connsiteX5" fmla="*/ 12802 w 160159"/>
                <a:gd name="connsiteY5" fmla="*/ 24182 h 209816"/>
                <a:gd name="connsiteX6" fmla="*/ 137625 w 160159"/>
                <a:gd name="connsiteY6" fmla="*/ 24182 h 20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59" h="209816">
                  <a:moveTo>
                    <a:pt x="137625" y="24182"/>
                  </a:moveTo>
                  <a:cubicBezTo>
                    <a:pt x="137625" y="24182"/>
                    <a:pt x="121622" y="129802"/>
                    <a:pt x="153628" y="142604"/>
                  </a:cubicBezTo>
                  <a:cubicBezTo>
                    <a:pt x="185634" y="155406"/>
                    <a:pt x="89616" y="209816"/>
                    <a:pt x="89616" y="209816"/>
                  </a:cubicBezTo>
                  <a:lnTo>
                    <a:pt x="35206" y="209816"/>
                  </a:lnTo>
                  <a:lnTo>
                    <a:pt x="0" y="136203"/>
                  </a:lnTo>
                  <a:cubicBezTo>
                    <a:pt x="0" y="136203"/>
                    <a:pt x="32006" y="78592"/>
                    <a:pt x="12802" y="24182"/>
                  </a:cubicBezTo>
                  <a:cubicBezTo>
                    <a:pt x="-6401" y="-30228"/>
                    <a:pt x="137625" y="24182"/>
                    <a:pt x="137625" y="24182"/>
                  </a:cubicBezTo>
                  <a:close/>
                </a:path>
              </a:pathLst>
            </a:custGeom>
            <a:solidFill>
              <a:srgbClr val="FFB8B8"/>
            </a:solidFill>
            <a:ln w="3718" cap="flat">
              <a:noFill/>
              <a:prstDash val="solid"/>
              <a:miter/>
            </a:ln>
          </p:spPr>
          <p:txBody>
            <a:bodyPr rtlCol="0" anchor="ctr"/>
            <a:lstStyle/>
            <a:p>
              <a:endParaRPr lang="zh-CN" altLang="en-US"/>
            </a:p>
          </p:txBody>
        </p:sp>
        <p:sp>
          <p:nvSpPr>
            <p:cNvPr id="354" name="任意多边形: 形状 353"/>
            <p:cNvSpPr/>
            <p:nvPr/>
          </p:nvSpPr>
          <p:spPr>
            <a:xfrm>
              <a:off x="8845207" y="1663229"/>
              <a:ext cx="160159" cy="209816"/>
            </a:xfrm>
            <a:custGeom>
              <a:avLst/>
              <a:gdLst>
                <a:gd name="connsiteX0" fmla="*/ 137625 w 160159"/>
                <a:gd name="connsiteY0" fmla="*/ 24182 h 209816"/>
                <a:gd name="connsiteX1" fmla="*/ 153628 w 160159"/>
                <a:gd name="connsiteY1" fmla="*/ 142604 h 209816"/>
                <a:gd name="connsiteX2" fmla="*/ 89616 w 160159"/>
                <a:gd name="connsiteY2" fmla="*/ 209816 h 209816"/>
                <a:gd name="connsiteX3" fmla="*/ 35206 w 160159"/>
                <a:gd name="connsiteY3" fmla="*/ 209816 h 209816"/>
                <a:gd name="connsiteX4" fmla="*/ 0 w 160159"/>
                <a:gd name="connsiteY4" fmla="*/ 136203 h 209816"/>
                <a:gd name="connsiteX5" fmla="*/ 12802 w 160159"/>
                <a:gd name="connsiteY5" fmla="*/ 24182 h 209816"/>
                <a:gd name="connsiteX6" fmla="*/ 137625 w 160159"/>
                <a:gd name="connsiteY6" fmla="*/ 24182 h 20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59" h="209816">
                  <a:moveTo>
                    <a:pt x="137625" y="24182"/>
                  </a:moveTo>
                  <a:cubicBezTo>
                    <a:pt x="137625" y="24182"/>
                    <a:pt x="121622" y="129802"/>
                    <a:pt x="153628" y="142604"/>
                  </a:cubicBezTo>
                  <a:cubicBezTo>
                    <a:pt x="185634" y="155406"/>
                    <a:pt x="89616" y="209816"/>
                    <a:pt x="89616" y="209816"/>
                  </a:cubicBezTo>
                  <a:lnTo>
                    <a:pt x="35206" y="209816"/>
                  </a:lnTo>
                  <a:lnTo>
                    <a:pt x="0" y="136203"/>
                  </a:lnTo>
                  <a:cubicBezTo>
                    <a:pt x="0" y="136203"/>
                    <a:pt x="32006" y="78592"/>
                    <a:pt x="12802" y="24182"/>
                  </a:cubicBezTo>
                  <a:cubicBezTo>
                    <a:pt x="-6401" y="-30228"/>
                    <a:pt x="137625" y="24182"/>
                    <a:pt x="137625" y="24182"/>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55" name="任意多边形: 形状 354"/>
            <p:cNvSpPr/>
            <p:nvPr/>
          </p:nvSpPr>
          <p:spPr>
            <a:xfrm>
              <a:off x="8800399" y="1777028"/>
              <a:ext cx="236843" cy="437409"/>
            </a:xfrm>
            <a:custGeom>
              <a:avLst/>
              <a:gdLst>
                <a:gd name="connsiteX0" fmla="*/ 204838 w 236843"/>
                <a:gd name="connsiteY0" fmla="*/ 0 h 437409"/>
                <a:gd name="connsiteX1" fmla="*/ 163230 w 236843"/>
                <a:gd name="connsiteY1" fmla="*/ 44808 h 437409"/>
                <a:gd name="connsiteX2" fmla="*/ 67212 w 236843"/>
                <a:gd name="connsiteY2" fmla="*/ 35207 h 437409"/>
                <a:gd name="connsiteX3" fmla="*/ 0 w 236843"/>
                <a:gd name="connsiteY3" fmla="*/ 44808 h 437409"/>
                <a:gd name="connsiteX4" fmla="*/ 0 w 236843"/>
                <a:gd name="connsiteY4" fmla="*/ 428879 h 437409"/>
                <a:gd name="connsiteX5" fmla="*/ 92817 w 236843"/>
                <a:gd name="connsiteY5" fmla="*/ 428879 h 437409"/>
                <a:gd name="connsiteX6" fmla="*/ 220840 w 236843"/>
                <a:gd name="connsiteY6" fmla="*/ 422477 h 437409"/>
                <a:gd name="connsiteX7" fmla="*/ 236843 w 236843"/>
                <a:gd name="connsiteY7" fmla="*/ 25605 h 43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43" h="437409">
                  <a:moveTo>
                    <a:pt x="204838" y="0"/>
                  </a:moveTo>
                  <a:cubicBezTo>
                    <a:pt x="204838" y="0"/>
                    <a:pt x="169631" y="38407"/>
                    <a:pt x="163230" y="44808"/>
                  </a:cubicBezTo>
                  <a:cubicBezTo>
                    <a:pt x="156829" y="51209"/>
                    <a:pt x="128023" y="86416"/>
                    <a:pt x="67212" y="35207"/>
                  </a:cubicBezTo>
                  <a:cubicBezTo>
                    <a:pt x="6401" y="-16003"/>
                    <a:pt x="0" y="44808"/>
                    <a:pt x="0" y="44808"/>
                  </a:cubicBezTo>
                  <a:lnTo>
                    <a:pt x="0" y="428879"/>
                  </a:lnTo>
                  <a:cubicBezTo>
                    <a:pt x="0" y="428879"/>
                    <a:pt x="51209" y="406474"/>
                    <a:pt x="92817" y="428879"/>
                  </a:cubicBezTo>
                  <a:cubicBezTo>
                    <a:pt x="134425" y="451283"/>
                    <a:pt x="220840" y="422477"/>
                    <a:pt x="220840" y="422477"/>
                  </a:cubicBezTo>
                  <a:lnTo>
                    <a:pt x="236843" y="25605"/>
                  </a:lnTo>
                  <a:close/>
                </a:path>
              </a:pathLst>
            </a:custGeom>
            <a:solidFill>
              <a:srgbClr val="D0CDE1"/>
            </a:solidFill>
            <a:ln w="3718" cap="flat">
              <a:noFill/>
              <a:prstDash val="solid"/>
              <a:miter/>
            </a:ln>
          </p:spPr>
          <p:txBody>
            <a:bodyPr rtlCol="0" anchor="ctr"/>
            <a:lstStyle/>
            <a:p>
              <a:endParaRPr lang="zh-CN" altLang="en-US"/>
            </a:p>
          </p:txBody>
        </p:sp>
        <p:sp>
          <p:nvSpPr>
            <p:cNvPr id="356" name="任意多边形: 形状 355"/>
            <p:cNvSpPr/>
            <p:nvPr/>
          </p:nvSpPr>
          <p:spPr>
            <a:xfrm>
              <a:off x="8940625" y="1771338"/>
              <a:ext cx="240643" cy="559391"/>
            </a:xfrm>
            <a:custGeom>
              <a:avLst/>
              <a:gdLst>
                <a:gd name="connsiteX0" fmla="*/ 41102 w 240643"/>
                <a:gd name="connsiteY0" fmla="*/ 5690 h 559391"/>
                <a:gd name="connsiteX1" fmla="*/ 96617 w 240643"/>
                <a:gd name="connsiteY1" fmla="*/ 5690 h 559391"/>
                <a:gd name="connsiteX2" fmla="*/ 205437 w 240643"/>
                <a:gd name="connsiteY2" fmla="*/ 111309 h 559391"/>
                <a:gd name="connsiteX3" fmla="*/ 173432 w 240643"/>
                <a:gd name="connsiteY3" fmla="*/ 437769 h 559391"/>
                <a:gd name="connsiteX4" fmla="*/ 240644 w 240643"/>
                <a:gd name="connsiteY4" fmla="*/ 559391 h 559391"/>
                <a:gd name="connsiteX5" fmla="*/ 99818 w 240643"/>
                <a:gd name="connsiteY5" fmla="*/ 485778 h 559391"/>
                <a:gd name="connsiteX6" fmla="*/ 600 w 240643"/>
                <a:gd name="connsiteY6" fmla="*/ 376958 h 559391"/>
                <a:gd name="connsiteX7" fmla="*/ 41102 w 240643"/>
                <a:gd name="connsiteY7" fmla="*/ 5690 h 55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643" h="559391">
                  <a:moveTo>
                    <a:pt x="41102" y="5690"/>
                  </a:moveTo>
                  <a:cubicBezTo>
                    <a:pt x="41102" y="5690"/>
                    <a:pt x="71013" y="-7112"/>
                    <a:pt x="96617" y="5690"/>
                  </a:cubicBezTo>
                  <a:cubicBezTo>
                    <a:pt x="122222" y="18492"/>
                    <a:pt x="211839" y="82504"/>
                    <a:pt x="205437" y="111309"/>
                  </a:cubicBezTo>
                  <a:cubicBezTo>
                    <a:pt x="199036" y="140115"/>
                    <a:pt x="115821" y="341751"/>
                    <a:pt x="173432" y="437769"/>
                  </a:cubicBezTo>
                  <a:cubicBezTo>
                    <a:pt x="231042" y="533787"/>
                    <a:pt x="240644" y="559391"/>
                    <a:pt x="240644" y="559391"/>
                  </a:cubicBezTo>
                  <a:lnTo>
                    <a:pt x="99818" y="485778"/>
                  </a:lnTo>
                  <a:cubicBezTo>
                    <a:pt x="99818" y="485778"/>
                    <a:pt x="-9002" y="418566"/>
                    <a:pt x="600" y="376958"/>
                  </a:cubicBezTo>
                  <a:cubicBezTo>
                    <a:pt x="10202" y="335350"/>
                    <a:pt x="41102" y="5690"/>
                    <a:pt x="41102" y="5690"/>
                  </a:cubicBezTo>
                  <a:close/>
                </a:path>
              </a:pathLst>
            </a:custGeom>
            <a:solidFill>
              <a:srgbClr val="3F3D56"/>
            </a:solidFill>
            <a:ln w="3718" cap="flat">
              <a:noFill/>
              <a:prstDash val="solid"/>
              <a:miter/>
            </a:ln>
          </p:spPr>
          <p:txBody>
            <a:bodyPr rtlCol="0" anchor="ctr"/>
            <a:lstStyle/>
            <a:p>
              <a:endParaRPr lang="zh-CN" altLang="en-US"/>
            </a:p>
          </p:txBody>
        </p:sp>
        <p:sp>
          <p:nvSpPr>
            <p:cNvPr id="357" name="任意多边形: 形状 356"/>
            <p:cNvSpPr/>
            <p:nvPr/>
          </p:nvSpPr>
          <p:spPr>
            <a:xfrm>
              <a:off x="8661336" y="1777028"/>
              <a:ext cx="222992" cy="532856"/>
            </a:xfrm>
            <a:custGeom>
              <a:avLst/>
              <a:gdLst>
                <a:gd name="connsiteX0" fmla="*/ 193434 w 222992"/>
                <a:gd name="connsiteY0" fmla="*/ 0 h 532856"/>
                <a:gd name="connsiteX1" fmla="*/ 123059 w 222992"/>
                <a:gd name="connsiteY1" fmla="*/ 12802 h 532856"/>
                <a:gd name="connsiteX2" fmla="*/ 28642 w 222992"/>
                <a:gd name="connsiteY2" fmla="*/ 75214 h 532856"/>
                <a:gd name="connsiteX3" fmla="*/ 84652 w 222992"/>
                <a:gd name="connsiteY3" fmla="*/ 409675 h 532856"/>
                <a:gd name="connsiteX4" fmla="*/ 4638 w 222992"/>
                <a:gd name="connsiteY4" fmla="*/ 531297 h 532856"/>
                <a:gd name="connsiteX5" fmla="*/ 103856 w 222992"/>
                <a:gd name="connsiteY5" fmla="*/ 531297 h 532856"/>
                <a:gd name="connsiteX6" fmla="*/ 222278 w 222992"/>
                <a:gd name="connsiteY6" fmla="*/ 374469 h 532856"/>
                <a:gd name="connsiteX7" fmla="*/ 193434 w 222992"/>
                <a:gd name="connsiteY7" fmla="*/ 0 h 53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992" h="532856">
                  <a:moveTo>
                    <a:pt x="193434" y="0"/>
                  </a:moveTo>
                  <a:cubicBezTo>
                    <a:pt x="193434" y="0"/>
                    <a:pt x="126260" y="6401"/>
                    <a:pt x="123059" y="12802"/>
                  </a:cubicBezTo>
                  <a:cubicBezTo>
                    <a:pt x="119859" y="19204"/>
                    <a:pt x="22241" y="46408"/>
                    <a:pt x="28642" y="75214"/>
                  </a:cubicBezTo>
                  <a:cubicBezTo>
                    <a:pt x="35043" y="104019"/>
                    <a:pt x="123059" y="361666"/>
                    <a:pt x="84652" y="409675"/>
                  </a:cubicBezTo>
                  <a:cubicBezTo>
                    <a:pt x="46245" y="457684"/>
                    <a:pt x="-17767" y="524896"/>
                    <a:pt x="4638" y="531297"/>
                  </a:cubicBezTo>
                  <a:cubicBezTo>
                    <a:pt x="27042" y="537698"/>
                    <a:pt x="65449" y="521696"/>
                    <a:pt x="103856" y="531297"/>
                  </a:cubicBezTo>
                  <a:cubicBezTo>
                    <a:pt x="142263" y="540899"/>
                    <a:pt x="231879" y="460884"/>
                    <a:pt x="222278" y="374469"/>
                  </a:cubicBezTo>
                  <a:cubicBezTo>
                    <a:pt x="212676" y="288053"/>
                    <a:pt x="222202" y="22404"/>
                    <a:pt x="193434" y="0"/>
                  </a:cubicBezTo>
                  <a:close/>
                </a:path>
              </a:pathLst>
            </a:custGeom>
            <a:solidFill>
              <a:srgbClr val="3F3D56"/>
            </a:solidFill>
            <a:ln w="3718" cap="flat">
              <a:noFill/>
              <a:prstDash val="solid"/>
              <a:miter/>
            </a:ln>
          </p:spPr>
          <p:txBody>
            <a:bodyPr rtlCol="0" anchor="ctr"/>
            <a:lstStyle/>
            <a:p>
              <a:endParaRPr lang="zh-CN" altLang="en-US"/>
            </a:p>
          </p:txBody>
        </p:sp>
        <p:sp>
          <p:nvSpPr>
            <p:cNvPr id="358" name="任意多边形: 形状 357"/>
            <p:cNvSpPr/>
            <p:nvPr/>
          </p:nvSpPr>
          <p:spPr>
            <a:xfrm>
              <a:off x="8950550" y="2372337"/>
              <a:ext cx="66655" cy="118523"/>
            </a:xfrm>
            <a:custGeom>
              <a:avLst/>
              <a:gdLst>
                <a:gd name="connsiteX0" fmla="*/ 64288 w 66655"/>
                <a:gd name="connsiteY0" fmla="*/ 16003 h 118523"/>
                <a:gd name="connsiteX1" fmla="*/ 64288 w 66655"/>
                <a:gd name="connsiteY1" fmla="*/ 48009 h 118523"/>
                <a:gd name="connsiteX2" fmla="*/ 29082 w 66655"/>
                <a:gd name="connsiteY2" fmla="*/ 118422 h 118523"/>
                <a:gd name="connsiteX3" fmla="*/ 9878 w 66655"/>
                <a:gd name="connsiteY3" fmla="*/ 28805 h 118523"/>
                <a:gd name="connsiteX4" fmla="*/ 13079 w 66655"/>
                <a:gd name="connsiteY4" fmla="*/ 0 h 118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5" h="118523">
                  <a:moveTo>
                    <a:pt x="64288" y="16003"/>
                  </a:moveTo>
                  <a:lnTo>
                    <a:pt x="64288" y="48009"/>
                  </a:lnTo>
                  <a:cubicBezTo>
                    <a:pt x="64288" y="48009"/>
                    <a:pt x="80291" y="121622"/>
                    <a:pt x="29082" y="118422"/>
                  </a:cubicBezTo>
                  <a:cubicBezTo>
                    <a:pt x="-22128" y="115221"/>
                    <a:pt x="9878" y="28805"/>
                    <a:pt x="9878" y="28805"/>
                  </a:cubicBezTo>
                  <a:lnTo>
                    <a:pt x="13079" y="0"/>
                  </a:lnTo>
                  <a:close/>
                </a:path>
              </a:pathLst>
            </a:custGeom>
            <a:solidFill>
              <a:srgbClr val="FFB8B8"/>
            </a:solidFill>
            <a:ln w="3718" cap="flat">
              <a:noFill/>
              <a:prstDash val="solid"/>
              <a:miter/>
            </a:ln>
          </p:spPr>
          <p:txBody>
            <a:bodyPr rtlCol="0" anchor="ctr"/>
            <a:lstStyle/>
            <a:p>
              <a:endParaRPr lang="zh-CN" altLang="en-US"/>
            </a:p>
          </p:txBody>
        </p:sp>
        <p:sp>
          <p:nvSpPr>
            <p:cNvPr id="359" name="任意多边形: 形状 358"/>
            <p:cNvSpPr/>
            <p:nvPr/>
          </p:nvSpPr>
          <p:spPr>
            <a:xfrm>
              <a:off x="8810000" y="2391540"/>
              <a:ext cx="76458" cy="80599"/>
            </a:xfrm>
            <a:custGeom>
              <a:avLst/>
              <a:gdLst>
                <a:gd name="connsiteX0" fmla="*/ 60811 w 76458"/>
                <a:gd name="connsiteY0" fmla="*/ 0 h 80599"/>
                <a:gd name="connsiteX1" fmla="*/ 60811 w 76458"/>
                <a:gd name="connsiteY1" fmla="*/ 80014 h 80599"/>
                <a:gd name="connsiteX2" fmla="*/ 0 w 76458"/>
                <a:gd name="connsiteY2" fmla="*/ 25605 h 80599"/>
                <a:gd name="connsiteX3" fmla="*/ 60811 w 76458"/>
                <a:gd name="connsiteY3" fmla="*/ 0 h 80599"/>
              </a:gdLst>
              <a:ahLst/>
              <a:cxnLst>
                <a:cxn ang="0">
                  <a:pos x="connsiteX0" y="connsiteY0"/>
                </a:cxn>
                <a:cxn ang="0">
                  <a:pos x="connsiteX1" y="connsiteY1"/>
                </a:cxn>
                <a:cxn ang="0">
                  <a:pos x="connsiteX2" y="connsiteY2"/>
                </a:cxn>
                <a:cxn ang="0">
                  <a:pos x="connsiteX3" y="connsiteY3"/>
                </a:cxn>
              </a:cxnLst>
              <a:rect l="l" t="t" r="r" b="b"/>
              <a:pathLst>
                <a:path w="76458" h="80599">
                  <a:moveTo>
                    <a:pt x="60811" y="0"/>
                  </a:moveTo>
                  <a:cubicBezTo>
                    <a:pt x="60811" y="0"/>
                    <a:pt x="96018" y="73613"/>
                    <a:pt x="60811" y="80014"/>
                  </a:cubicBezTo>
                  <a:cubicBezTo>
                    <a:pt x="25605" y="86416"/>
                    <a:pt x="0" y="38407"/>
                    <a:pt x="0" y="25605"/>
                  </a:cubicBezTo>
                  <a:cubicBezTo>
                    <a:pt x="0" y="12802"/>
                    <a:pt x="60811" y="0"/>
                    <a:pt x="60811" y="0"/>
                  </a:cubicBezTo>
                  <a:close/>
                </a:path>
              </a:pathLst>
            </a:custGeom>
            <a:solidFill>
              <a:srgbClr val="FFB8B8"/>
            </a:solidFill>
            <a:ln w="3718" cap="flat">
              <a:noFill/>
              <a:prstDash val="solid"/>
              <a:miter/>
            </a:ln>
          </p:spPr>
          <p:txBody>
            <a:bodyPr rtlCol="0" anchor="ctr"/>
            <a:lstStyle/>
            <a:p>
              <a:endParaRPr lang="zh-CN" altLang="en-US"/>
            </a:p>
          </p:txBody>
        </p:sp>
        <p:sp>
          <p:nvSpPr>
            <p:cNvPr id="360" name="任意多边形: 形状 359"/>
            <p:cNvSpPr/>
            <p:nvPr/>
          </p:nvSpPr>
          <p:spPr>
            <a:xfrm>
              <a:off x="8818002" y="1631401"/>
              <a:ext cx="12802" cy="25604"/>
            </a:xfrm>
            <a:custGeom>
              <a:avLst/>
              <a:gdLst>
                <a:gd name="connsiteX0" fmla="*/ 12802 w 12802"/>
                <a:gd name="connsiteY0" fmla="*/ 12802 h 25604"/>
                <a:gd name="connsiteX1" fmla="*/ 6401 w 12802"/>
                <a:gd name="connsiteY1" fmla="*/ 25605 h 25604"/>
                <a:gd name="connsiteX2" fmla="*/ 0 w 12802"/>
                <a:gd name="connsiteY2" fmla="*/ 12802 h 25604"/>
                <a:gd name="connsiteX3" fmla="*/ 6401 w 12802"/>
                <a:gd name="connsiteY3" fmla="*/ 0 h 25604"/>
                <a:gd name="connsiteX4" fmla="*/ 12802 w 12802"/>
                <a:gd name="connsiteY4" fmla="*/ 12802 h 25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2" h="25604">
                  <a:moveTo>
                    <a:pt x="12802" y="12802"/>
                  </a:moveTo>
                  <a:cubicBezTo>
                    <a:pt x="12802" y="19873"/>
                    <a:pt x="9936" y="25605"/>
                    <a:pt x="6401" y="25605"/>
                  </a:cubicBezTo>
                  <a:cubicBezTo>
                    <a:pt x="2866" y="25605"/>
                    <a:pt x="0" y="19873"/>
                    <a:pt x="0" y="12802"/>
                  </a:cubicBezTo>
                  <a:cubicBezTo>
                    <a:pt x="0" y="5732"/>
                    <a:pt x="2866" y="0"/>
                    <a:pt x="6401" y="0"/>
                  </a:cubicBezTo>
                  <a:cubicBezTo>
                    <a:pt x="9936" y="0"/>
                    <a:pt x="12802" y="5732"/>
                    <a:pt x="12802" y="12802"/>
                  </a:cubicBezTo>
                  <a:close/>
                </a:path>
              </a:pathLst>
            </a:custGeom>
            <a:solidFill>
              <a:srgbClr val="FFB8B8"/>
            </a:solidFill>
            <a:ln w="3718" cap="flat">
              <a:noFill/>
              <a:prstDash val="solid"/>
              <a:miter/>
            </a:ln>
          </p:spPr>
          <p:txBody>
            <a:bodyPr rtlCol="0" anchor="ctr"/>
            <a:lstStyle/>
            <a:p>
              <a:endParaRPr lang="zh-CN" altLang="en-US"/>
            </a:p>
          </p:txBody>
        </p:sp>
        <p:sp>
          <p:nvSpPr>
            <p:cNvPr id="361" name="任意多边形: 形状 360"/>
            <p:cNvSpPr/>
            <p:nvPr/>
          </p:nvSpPr>
          <p:spPr>
            <a:xfrm>
              <a:off x="9006837" y="1631401"/>
              <a:ext cx="12802" cy="25604"/>
            </a:xfrm>
            <a:custGeom>
              <a:avLst/>
              <a:gdLst>
                <a:gd name="connsiteX0" fmla="*/ 12802 w 12802"/>
                <a:gd name="connsiteY0" fmla="*/ 12802 h 25604"/>
                <a:gd name="connsiteX1" fmla="*/ 6401 w 12802"/>
                <a:gd name="connsiteY1" fmla="*/ 25605 h 25604"/>
                <a:gd name="connsiteX2" fmla="*/ 0 w 12802"/>
                <a:gd name="connsiteY2" fmla="*/ 12802 h 25604"/>
                <a:gd name="connsiteX3" fmla="*/ 6401 w 12802"/>
                <a:gd name="connsiteY3" fmla="*/ 0 h 25604"/>
                <a:gd name="connsiteX4" fmla="*/ 12802 w 12802"/>
                <a:gd name="connsiteY4" fmla="*/ 12802 h 25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2" h="25604">
                  <a:moveTo>
                    <a:pt x="12802" y="12802"/>
                  </a:moveTo>
                  <a:cubicBezTo>
                    <a:pt x="12802" y="19873"/>
                    <a:pt x="9936" y="25605"/>
                    <a:pt x="6401" y="25605"/>
                  </a:cubicBezTo>
                  <a:cubicBezTo>
                    <a:pt x="2866" y="25605"/>
                    <a:pt x="0" y="19873"/>
                    <a:pt x="0" y="12802"/>
                  </a:cubicBezTo>
                  <a:cubicBezTo>
                    <a:pt x="0" y="5732"/>
                    <a:pt x="2866" y="0"/>
                    <a:pt x="6401" y="0"/>
                  </a:cubicBezTo>
                  <a:cubicBezTo>
                    <a:pt x="9936" y="0"/>
                    <a:pt x="12802" y="5732"/>
                    <a:pt x="12802" y="12802"/>
                  </a:cubicBezTo>
                  <a:close/>
                </a:path>
              </a:pathLst>
            </a:custGeom>
            <a:solidFill>
              <a:srgbClr val="FFB8B8"/>
            </a:solidFill>
            <a:ln w="3718" cap="flat">
              <a:noFill/>
              <a:prstDash val="solid"/>
              <a:miter/>
            </a:ln>
          </p:spPr>
          <p:txBody>
            <a:bodyPr rtlCol="0" anchor="ctr"/>
            <a:lstStyle/>
            <a:p>
              <a:endParaRPr lang="zh-CN" altLang="en-US"/>
            </a:p>
          </p:txBody>
        </p:sp>
        <p:sp>
          <p:nvSpPr>
            <p:cNvPr id="362" name="任意多边形: 形状 361"/>
            <p:cNvSpPr/>
            <p:nvPr/>
          </p:nvSpPr>
          <p:spPr>
            <a:xfrm>
              <a:off x="8691485" y="1818635"/>
              <a:ext cx="192128" cy="614512"/>
            </a:xfrm>
            <a:custGeom>
              <a:avLst/>
              <a:gdLst>
                <a:gd name="connsiteX0" fmla="*/ 76908 w 192128"/>
                <a:gd name="connsiteY0" fmla="*/ 0 h 614512"/>
                <a:gd name="connsiteX1" fmla="*/ 94 w 192128"/>
                <a:gd name="connsiteY1" fmla="*/ 32006 h 614512"/>
                <a:gd name="connsiteX2" fmla="*/ 108914 w 192128"/>
                <a:gd name="connsiteY2" fmla="*/ 614512 h 614512"/>
                <a:gd name="connsiteX3" fmla="*/ 192129 w 192128"/>
                <a:gd name="connsiteY3" fmla="*/ 582507 h 614512"/>
              </a:gdLst>
              <a:ahLst/>
              <a:cxnLst>
                <a:cxn ang="0">
                  <a:pos x="connsiteX0" y="connsiteY0"/>
                </a:cxn>
                <a:cxn ang="0">
                  <a:pos x="connsiteX1" y="connsiteY1"/>
                </a:cxn>
                <a:cxn ang="0">
                  <a:pos x="connsiteX2" y="connsiteY2"/>
                </a:cxn>
                <a:cxn ang="0">
                  <a:pos x="connsiteX3" y="connsiteY3"/>
                </a:cxn>
              </a:cxnLst>
              <a:rect l="l" t="t" r="r" b="b"/>
              <a:pathLst>
                <a:path w="192128" h="614512">
                  <a:moveTo>
                    <a:pt x="76908" y="0"/>
                  </a:moveTo>
                  <a:cubicBezTo>
                    <a:pt x="76908" y="0"/>
                    <a:pt x="-3107" y="0"/>
                    <a:pt x="94" y="32006"/>
                  </a:cubicBezTo>
                  <a:cubicBezTo>
                    <a:pt x="3294" y="64012"/>
                    <a:pt x="108914" y="614512"/>
                    <a:pt x="108914" y="614512"/>
                  </a:cubicBezTo>
                  <a:cubicBezTo>
                    <a:pt x="108914" y="614512"/>
                    <a:pt x="153722" y="572905"/>
                    <a:pt x="192129" y="582507"/>
                  </a:cubicBezTo>
                  <a:close/>
                </a:path>
              </a:pathLst>
            </a:custGeom>
            <a:solidFill>
              <a:srgbClr val="3F3D56"/>
            </a:solidFill>
            <a:ln w="3718" cap="flat">
              <a:noFill/>
              <a:prstDash val="solid"/>
              <a:miter/>
            </a:ln>
          </p:spPr>
          <p:txBody>
            <a:bodyPr rtlCol="0" anchor="ctr"/>
            <a:lstStyle/>
            <a:p>
              <a:endParaRPr lang="zh-CN" altLang="en-US"/>
            </a:p>
          </p:txBody>
        </p:sp>
        <p:sp>
          <p:nvSpPr>
            <p:cNvPr id="363" name="任意多边形: 形状 362"/>
            <p:cNvSpPr/>
            <p:nvPr/>
          </p:nvSpPr>
          <p:spPr>
            <a:xfrm>
              <a:off x="8950826" y="1828237"/>
              <a:ext cx="208038" cy="572904"/>
            </a:xfrm>
            <a:custGeom>
              <a:avLst/>
              <a:gdLst>
                <a:gd name="connsiteX0" fmla="*/ 128023 w 208038"/>
                <a:gd name="connsiteY0" fmla="*/ 0 h 572904"/>
                <a:gd name="connsiteX1" fmla="*/ 208038 w 208038"/>
                <a:gd name="connsiteY1" fmla="*/ 64012 h 572904"/>
                <a:gd name="connsiteX2" fmla="*/ 76814 w 208038"/>
                <a:gd name="connsiteY2" fmla="*/ 572905 h 572904"/>
                <a:gd name="connsiteX3" fmla="*/ 0 w 208038"/>
                <a:gd name="connsiteY3" fmla="*/ 547300 h 572904"/>
                <a:gd name="connsiteX4" fmla="*/ 128023 w 208038"/>
                <a:gd name="connsiteY4" fmla="*/ 0 h 57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8" h="572904">
                  <a:moveTo>
                    <a:pt x="128023" y="0"/>
                  </a:moveTo>
                  <a:cubicBezTo>
                    <a:pt x="128023" y="0"/>
                    <a:pt x="208038" y="16003"/>
                    <a:pt x="208038" y="64012"/>
                  </a:cubicBezTo>
                  <a:cubicBezTo>
                    <a:pt x="208038" y="112020"/>
                    <a:pt x="92817" y="572905"/>
                    <a:pt x="76814" y="572905"/>
                  </a:cubicBezTo>
                  <a:cubicBezTo>
                    <a:pt x="60811" y="572905"/>
                    <a:pt x="0" y="563303"/>
                    <a:pt x="0" y="547300"/>
                  </a:cubicBezTo>
                  <a:cubicBezTo>
                    <a:pt x="0" y="531297"/>
                    <a:pt x="128023" y="0"/>
                    <a:pt x="128023" y="0"/>
                  </a:cubicBezTo>
                  <a:close/>
                </a:path>
              </a:pathLst>
            </a:custGeom>
            <a:solidFill>
              <a:srgbClr val="3F3D56"/>
            </a:solidFill>
            <a:ln w="3718" cap="flat">
              <a:noFill/>
              <a:prstDash val="solid"/>
              <a:miter/>
            </a:ln>
          </p:spPr>
          <p:txBody>
            <a:bodyPr rtlCol="0" anchor="ctr"/>
            <a:lstStyle/>
            <a:p>
              <a:endParaRPr lang="zh-CN" altLang="en-US"/>
            </a:p>
          </p:txBody>
        </p:sp>
        <p:sp>
          <p:nvSpPr>
            <p:cNvPr id="364" name="任意多边形: 形状 363"/>
            <p:cNvSpPr/>
            <p:nvPr/>
          </p:nvSpPr>
          <p:spPr>
            <a:xfrm>
              <a:off x="8989233" y="1922654"/>
              <a:ext cx="72013" cy="281622"/>
            </a:xfrm>
            <a:custGeom>
              <a:avLst/>
              <a:gdLst>
                <a:gd name="connsiteX0" fmla="*/ 72013 w 72013"/>
                <a:gd name="connsiteY0" fmla="*/ 0 h 281622"/>
                <a:gd name="connsiteX1" fmla="*/ 0 w 72013"/>
                <a:gd name="connsiteY1" fmla="*/ 281623 h 281622"/>
                <a:gd name="connsiteX2" fmla="*/ 72013 w 72013"/>
                <a:gd name="connsiteY2" fmla="*/ 0 h 281622"/>
              </a:gdLst>
              <a:ahLst/>
              <a:cxnLst>
                <a:cxn ang="0">
                  <a:pos x="connsiteX0" y="connsiteY0"/>
                </a:cxn>
                <a:cxn ang="0">
                  <a:pos x="connsiteX1" y="connsiteY1"/>
                </a:cxn>
                <a:cxn ang="0">
                  <a:pos x="connsiteX2" y="connsiteY2"/>
                </a:cxn>
              </a:cxnLst>
              <a:rect l="l" t="t" r="r" b="b"/>
              <a:pathLst>
                <a:path w="72013" h="281622">
                  <a:moveTo>
                    <a:pt x="72013" y="0"/>
                  </a:moveTo>
                  <a:lnTo>
                    <a:pt x="0" y="281623"/>
                  </a:lnTo>
                  <a:cubicBezTo>
                    <a:pt x="0" y="281623"/>
                    <a:pt x="33606" y="35206"/>
                    <a:pt x="72013" y="0"/>
                  </a:cubicBezTo>
                  <a:close/>
                </a:path>
              </a:pathLst>
            </a:custGeom>
            <a:solidFill>
              <a:srgbClr val="000000">
                <a:alpha val="20000"/>
              </a:srgbClr>
            </a:solidFill>
            <a:ln w="3718" cap="flat">
              <a:noFill/>
              <a:prstDash val="solid"/>
              <a:miter/>
            </a:ln>
          </p:spPr>
          <p:txBody>
            <a:bodyPr rtlCol="0" anchor="ctr"/>
            <a:lstStyle/>
            <a:p>
              <a:endParaRPr lang="zh-CN" altLang="en-US"/>
            </a:p>
          </p:txBody>
        </p:sp>
        <p:sp>
          <p:nvSpPr>
            <p:cNvPr id="365" name="任意多边形: 形状 364"/>
            <p:cNvSpPr/>
            <p:nvPr/>
          </p:nvSpPr>
          <p:spPr>
            <a:xfrm>
              <a:off x="8781141" y="1883083"/>
              <a:ext cx="72832" cy="368206"/>
            </a:xfrm>
            <a:custGeom>
              <a:avLst/>
              <a:gdLst>
                <a:gd name="connsiteX0" fmla="*/ 0 w 72832"/>
                <a:gd name="connsiteY0" fmla="*/ 0 h 368206"/>
                <a:gd name="connsiteX1" fmla="*/ 72832 w 72832"/>
                <a:gd name="connsiteY1" fmla="*/ 368207 h 368206"/>
                <a:gd name="connsiteX2" fmla="*/ 0 w 72832"/>
                <a:gd name="connsiteY2" fmla="*/ 0 h 368206"/>
              </a:gdLst>
              <a:ahLst/>
              <a:cxnLst>
                <a:cxn ang="0">
                  <a:pos x="connsiteX0" y="connsiteY0"/>
                </a:cxn>
                <a:cxn ang="0">
                  <a:pos x="connsiteX1" y="connsiteY1"/>
                </a:cxn>
                <a:cxn ang="0">
                  <a:pos x="connsiteX2" y="connsiteY2"/>
                </a:cxn>
              </a:cxnLst>
              <a:rect l="l" t="t" r="r" b="b"/>
              <a:pathLst>
                <a:path w="72832" h="368206">
                  <a:moveTo>
                    <a:pt x="0" y="0"/>
                  </a:moveTo>
                  <a:lnTo>
                    <a:pt x="72832" y="368207"/>
                  </a:lnTo>
                  <a:cubicBezTo>
                    <a:pt x="72832" y="368207"/>
                    <a:pt x="49555" y="21240"/>
                    <a:pt x="0" y="0"/>
                  </a:cubicBezTo>
                  <a:close/>
                </a:path>
              </a:pathLst>
            </a:custGeom>
            <a:solidFill>
              <a:srgbClr val="000000">
                <a:alpha val="20000"/>
              </a:srgbClr>
            </a:solidFill>
            <a:ln w="3718" cap="flat">
              <a:noFill/>
              <a:prstDash val="solid"/>
              <a:miter/>
            </a:ln>
          </p:spPr>
          <p:txBody>
            <a:bodyPr rtlCol="0" anchor="ctr"/>
            <a:lstStyle/>
            <a:p>
              <a:endParaRPr lang="zh-CN" altLang="en-US"/>
            </a:p>
          </p:txBody>
        </p:sp>
        <p:sp>
          <p:nvSpPr>
            <p:cNvPr id="366" name="任意多边形: 形状 365"/>
            <p:cNvSpPr/>
            <p:nvPr/>
          </p:nvSpPr>
          <p:spPr>
            <a:xfrm>
              <a:off x="8826003" y="1552987"/>
              <a:ext cx="185634" cy="185633"/>
            </a:xfrm>
            <a:custGeom>
              <a:avLst/>
              <a:gdLst>
                <a:gd name="connsiteX0" fmla="*/ 185634 w 185634"/>
                <a:gd name="connsiteY0" fmla="*/ 92817 h 185633"/>
                <a:gd name="connsiteX1" fmla="*/ 92817 w 185634"/>
                <a:gd name="connsiteY1" fmla="*/ 185634 h 185633"/>
                <a:gd name="connsiteX2" fmla="*/ 0 w 185634"/>
                <a:gd name="connsiteY2" fmla="*/ 92817 h 185633"/>
                <a:gd name="connsiteX3" fmla="*/ 92817 w 185634"/>
                <a:gd name="connsiteY3" fmla="*/ 0 h 185633"/>
                <a:gd name="connsiteX4" fmla="*/ 185634 w 185634"/>
                <a:gd name="connsiteY4" fmla="*/ 92817 h 18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34" h="185633">
                  <a:moveTo>
                    <a:pt x="185634" y="92817"/>
                  </a:moveTo>
                  <a:cubicBezTo>
                    <a:pt x="185634" y="144078"/>
                    <a:pt x="144078" y="185634"/>
                    <a:pt x="92817" y="185634"/>
                  </a:cubicBezTo>
                  <a:cubicBezTo>
                    <a:pt x="41556" y="185634"/>
                    <a:pt x="0" y="144078"/>
                    <a:pt x="0" y="92817"/>
                  </a:cubicBezTo>
                  <a:cubicBezTo>
                    <a:pt x="0" y="41556"/>
                    <a:pt x="41556" y="0"/>
                    <a:pt x="92817" y="0"/>
                  </a:cubicBezTo>
                  <a:cubicBezTo>
                    <a:pt x="144078" y="0"/>
                    <a:pt x="185634" y="41556"/>
                    <a:pt x="185634" y="92817"/>
                  </a:cubicBezTo>
                  <a:close/>
                </a:path>
              </a:pathLst>
            </a:custGeom>
            <a:solidFill>
              <a:srgbClr val="FFB8B8"/>
            </a:solidFill>
            <a:ln w="3718" cap="flat">
              <a:noFill/>
              <a:prstDash val="solid"/>
              <a:miter/>
            </a:ln>
          </p:spPr>
          <p:txBody>
            <a:bodyPr rtlCol="0" anchor="ctr"/>
            <a:lstStyle/>
            <a:p>
              <a:endParaRPr lang="zh-CN" altLang="en-US"/>
            </a:p>
          </p:txBody>
        </p:sp>
        <p:sp>
          <p:nvSpPr>
            <p:cNvPr id="367" name="任意多边形: 形状 366"/>
            <p:cNvSpPr/>
            <p:nvPr/>
          </p:nvSpPr>
          <p:spPr>
            <a:xfrm>
              <a:off x="8830446" y="1515042"/>
              <a:ext cx="188306" cy="102409"/>
            </a:xfrm>
            <a:custGeom>
              <a:avLst/>
              <a:gdLst>
                <a:gd name="connsiteX0" fmla="*/ 3305 w 188306"/>
                <a:gd name="connsiteY0" fmla="*/ 36337 h 102409"/>
                <a:gd name="connsiteX1" fmla="*/ 72682 w 188306"/>
                <a:gd name="connsiteY1" fmla="*/ 0 h 102409"/>
                <a:gd name="connsiteX2" fmla="*/ 168486 w 188306"/>
                <a:gd name="connsiteY2" fmla="*/ 14864 h 102409"/>
                <a:gd name="connsiteX3" fmla="*/ 188307 w 188306"/>
                <a:gd name="connsiteY3" fmla="*/ 102410 h 102409"/>
                <a:gd name="connsiteX4" fmla="*/ 138967 w 188306"/>
                <a:gd name="connsiteY4" fmla="*/ 100515 h 102409"/>
                <a:gd name="connsiteX5" fmla="*/ 125182 w 188306"/>
                <a:gd name="connsiteY5" fmla="*/ 68350 h 102409"/>
                <a:gd name="connsiteX6" fmla="*/ 125182 w 188306"/>
                <a:gd name="connsiteY6" fmla="*/ 99983 h 102409"/>
                <a:gd name="connsiteX7" fmla="*/ 102413 w 188306"/>
                <a:gd name="connsiteY7" fmla="*/ 99109 h 102409"/>
                <a:gd name="connsiteX8" fmla="*/ 89198 w 188306"/>
                <a:gd name="connsiteY8" fmla="*/ 47900 h 102409"/>
                <a:gd name="connsiteX9" fmla="*/ 80940 w 188306"/>
                <a:gd name="connsiteY9" fmla="*/ 102410 h 102409"/>
                <a:gd name="connsiteX10" fmla="*/ 0 w 188306"/>
                <a:gd name="connsiteY10" fmla="*/ 100761 h 102409"/>
                <a:gd name="connsiteX11" fmla="*/ 3305 w 188306"/>
                <a:gd name="connsiteY11" fmla="*/ 36337 h 10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8306" h="102409">
                  <a:moveTo>
                    <a:pt x="3305" y="36337"/>
                  </a:moveTo>
                  <a:lnTo>
                    <a:pt x="72682" y="0"/>
                  </a:lnTo>
                  <a:lnTo>
                    <a:pt x="168486" y="14864"/>
                  </a:lnTo>
                  <a:lnTo>
                    <a:pt x="188307" y="102410"/>
                  </a:lnTo>
                  <a:lnTo>
                    <a:pt x="138967" y="100515"/>
                  </a:lnTo>
                  <a:lnTo>
                    <a:pt x="125182" y="68350"/>
                  </a:lnTo>
                  <a:lnTo>
                    <a:pt x="125182" y="99983"/>
                  </a:lnTo>
                  <a:lnTo>
                    <a:pt x="102413" y="99109"/>
                  </a:lnTo>
                  <a:lnTo>
                    <a:pt x="89198" y="47900"/>
                  </a:lnTo>
                  <a:lnTo>
                    <a:pt x="80940" y="102410"/>
                  </a:lnTo>
                  <a:lnTo>
                    <a:pt x="0" y="100761"/>
                  </a:lnTo>
                  <a:lnTo>
                    <a:pt x="3305" y="36337"/>
                  </a:lnTo>
                  <a:close/>
                </a:path>
              </a:pathLst>
            </a:custGeom>
            <a:solidFill>
              <a:srgbClr val="2F2E41"/>
            </a:solidFill>
            <a:ln w="3718" cap="flat">
              <a:noFill/>
              <a:prstDash val="solid"/>
              <a:miter/>
            </a:ln>
          </p:spPr>
          <p:txBody>
            <a:bodyPr rtlCol="0" anchor="ctr"/>
            <a:lstStyle/>
            <a:p>
              <a:endParaRPr lang="zh-CN" altLang="en-US"/>
            </a:p>
          </p:txBody>
        </p:sp>
        <p:sp>
          <p:nvSpPr>
            <p:cNvPr id="368" name="任意多边形: 形状 367"/>
            <p:cNvSpPr/>
            <p:nvPr/>
          </p:nvSpPr>
          <p:spPr>
            <a:xfrm>
              <a:off x="9835824" y="954651"/>
              <a:ext cx="431700" cy="318360"/>
            </a:xfrm>
            <a:custGeom>
              <a:avLst/>
              <a:gdLst>
                <a:gd name="connsiteX0" fmla="*/ 38258 w 431700"/>
                <a:gd name="connsiteY0" fmla="*/ 57874 h 318360"/>
                <a:gd name="connsiteX1" fmla="*/ 0 w 431700"/>
                <a:gd name="connsiteY1" fmla="*/ 148862 h 318360"/>
                <a:gd name="connsiteX2" fmla="*/ 322912 w 431700"/>
                <a:gd name="connsiteY2" fmla="*/ 318360 h 318360"/>
                <a:gd name="connsiteX3" fmla="*/ 431700 w 431700"/>
                <a:gd name="connsiteY3" fmla="*/ 0 h 318360"/>
              </a:gdLst>
              <a:ahLst/>
              <a:cxnLst>
                <a:cxn ang="0">
                  <a:pos x="connsiteX0" y="connsiteY0"/>
                </a:cxn>
                <a:cxn ang="0">
                  <a:pos x="connsiteX1" y="connsiteY1"/>
                </a:cxn>
                <a:cxn ang="0">
                  <a:pos x="connsiteX2" y="connsiteY2"/>
                </a:cxn>
                <a:cxn ang="0">
                  <a:pos x="connsiteX3" y="connsiteY3"/>
                </a:cxn>
              </a:cxnLst>
              <a:rect l="l" t="t" r="r" b="b"/>
              <a:pathLst>
                <a:path w="431700" h="318360">
                  <a:moveTo>
                    <a:pt x="38258" y="57874"/>
                  </a:moveTo>
                  <a:lnTo>
                    <a:pt x="0" y="148862"/>
                  </a:lnTo>
                  <a:lnTo>
                    <a:pt x="322912" y="318360"/>
                  </a:lnTo>
                  <a:lnTo>
                    <a:pt x="431700" y="0"/>
                  </a:lnTo>
                </a:path>
              </a:pathLst>
            </a:custGeom>
            <a:solidFill>
              <a:srgbClr val="F2F2F2"/>
            </a:solidFill>
            <a:ln w="3718" cap="flat">
              <a:noFill/>
              <a:prstDash val="solid"/>
              <a:miter/>
            </a:ln>
          </p:spPr>
          <p:txBody>
            <a:bodyPr rtlCol="0" anchor="ctr"/>
            <a:lstStyle/>
            <a:p>
              <a:endParaRPr lang="zh-CN" altLang="en-US"/>
            </a:p>
          </p:txBody>
        </p:sp>
        <p:sp>
          <p:nvSpPr>
            <p:cNvPr id="369" name="任意多边形: 形状 368"/>
            <p:cNvSpPr/>
            <p:nvPr/>
          </p:nvSpPr>
          <p:spPr>
            <a:xfrm>
              <a:off x="9828381" y="720193"/>
              <a:ext cx="465562" cy="496994"/>
            </a:xfrm>
            <a:custGeom>
              <a:avLst/>
              <a:gdLst>
                <a:gd name="connsiteX0" fmla="*/ 322912 w 465562"/>
                <a:gd name="connsiteY0" fmla="*/ 496995 h 496994"/>
                <a:gd name="connsiteX1" fmla="*/ 465563 w 465562"/>
                <a:gd name="connsiteY1" fmla="*/ 161337 h 496994"/>
                <a:gd name="connsiteX2" fmla="*/ 137697 w 465562"/>
                <a:gd name="connsiteY2" fmla="*/ 0 h 496994"/>
                <a:gd name="connsiteX3" fmla="*/ 0 w 465562"/>
                <a:gd name="connsiteY3" fmla="*/ 327497 h 496994"/>
                <a:gd name="connsiteX4" fmla="*/ 322912 w 465562"/>
                <a:gd name="connsiteY4" fmla="*/ 496995 h 49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562" h="496994">
                  <a:moveTo>
                    <a:pt x="322912" y="496995"/>
                  </a:moveTo>
                  <a:lnTo>
                    <a:pt x="465563" y="161337"/>
                  </a:lnTo>
                  <a:lnTo>
                    <a:pt x="137697" y="0"/>
                  </a:lnTo>
                  <a:lnTo>
                    <a:pt x="0" y="327497"/>
                  </a:lnTo>
                  <a:lnTo>
                    <a:pt x="322912" y="496995"/>
                  </a:lnTo>
                  <a:close/>
                </a:path>
              </a:pathLst>
            </a:custGeom>
            <a:solidFill>
              <a:schemeClr val="accent1"/>
            </a:solidFill>
            <a:ln w="3718" cap="flat">
              <a:noFill/>
              <a:prstDash val="solid"/>
              <a:miter/>
            </a:ln>
          </p:spPr>
          <p:txBody>
            <a:bodyPr rtlCol="0" anchor="ctr"/>
            <a:lstStyle/>
            <a:p>
              <a:endParaRPr lang="zh-CN" altLang="en-US"/>
            </a:p>
          </p:txBody>
        </p:sp>
        <p:sp>
          <p:nvSpPr>
            <p:cNvPr id="370" name="任意多边形: 形状 369"/>
            <p:cNvSpPr/>
            <p:nvPr/>
          </p:nvSpPr>
          <p:spPr>
            <a:xfrm rot="17823927">
              <a:off x="10078595" y="774945"/>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rgbClr val="FFFFFF"/>
            </a:solidFill>
            <a:ln w="3718" cap="flat">
              <a:noFill/>
              <a:prstDash val="solid"/>
              <a:miter/>
            </a:ln>
          </p:spPr>
          <p:txBody>
            <a:bodyPr rtlCol="0" anchor="ctr"/>
            <a:lstStyle/>
            <a:p>
              <a:endParaRPr lang="zh-CN" altLang="en-US"/>
            </a:p>
          </p:txBody>
        </p:sp>
        <p:sp>
          <p:nvSpPr>
            <p:cNvPr id="371" name="任意多边形: 形状 370"/>
            <p:cNvSpPr/>
            <p:nvPr/>
          </p:nvSpPr>
          <p:spPr>
            <a:xfrm rot="17823927">
              <a:off x="10059987" y="819604"/>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rgbClr val="FFFFFF"/>
            </a:solidFill>
            <a:ln w="3718" cap="flat">
              <a:noFill/>
              <a:prstDash val="solid"/>
              <a:miter/>
            </a:ln>
          </p:spPr>
          <p:txBody>
            <a:bodyPr rtlCol="0" anchor="ctr"/>
            <a:lstStyle/>
            <a:p>
              <a:endParaRPr lang="zh-CN" altLang="en-US"/>
            </a:p>
          </p:txBody>
        </p:sp>
      </p:grpSp>
    </p:spTree>
    <p:custDataLst>
      <p:tags r:id="rId2"/>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图片 156" descr="1"/>
          <p:cNvPicPr>
            <a:picLocks noChangeAspect="1"/>
          </p:cNvPicPr>
          <p:nvPr/>
        </p:nvPicPr>
        <p:blipFill>
          <a:blip r:embed="rId1"/>
          <a:stretch>
            <a:fillRect/>
          </a:stretch>
        </p:blipFill>
        <p:spPr>
          <a:xfrm>
            <a:off x="-457200" y="-257175"/>
            <a:ext cx="10058400" cy="5657850"/>
          </a:xfrm>
          <a:prstGeom prst="rect">
            <a:avLst/>
          </a:prstGeom>
        </p:spPr>
      </p:pic>
      <p:grpSp>
        <p:nvGrpSpPr>
          <p:cNvPr id="4" name="组合 3"/>
          <p:cNvGrpSpPr/>
          <p:nvPr/>
        </p:nvGrpSpPr>
        <p:grpSpPr>
          <a:xfrm>
            <a:off x="2418715" y="1285240"/>
            <a:ext cx="4289425" cy="1985010"/>
            <a:chOff x="504825" y="558801"/>
            <a:chExt cx="2665413" cy="1063624"/>
          </a:xfrm>
          <a:solidFill>
            <a:srgbClr val="DA784B"/>
          </a:solidFill>
        </p:grpSpPr>
        <p:sp>
          <p:nvSpPr>
            <p:cNvPr id="5" name="Freeform 5"/>
            <p:cNvSpPr>
              <a:spLocks noEditPoints="1"/>
            </p:cNvSpPr>
            <p:nvPr/>
          </p:nvSpPr>
          <p:spPr bwMode="auto">
            <a:xfrm>
              <a:off x="549275" y="604838"/>
              <a:ext cx="2620963" cy="1003300"/>
            </a:xfrm>
            <a:custGeom>
              <a:avLst/>
              <a:gdLst>
                <a:gd name="T0" fmla="*/ 46 w 174"/>
                <a:gd name="T1" fmla="*/ 26 h 65"/>
                <a:gd name="T2" fmla="*/ 30 w 174"/>
                <a:gd name="T3" fmla="*/ 22 h 65"/>
                <a:gd name="T4" fmla="*/ 4 w 174"/>
                <a:gd name="T5" fmla="*/ 22 h 65"/>
                <a:gd name="T6" fmla="*/ 6 w 174"/>
                <a:gd name="T7" fmla="*/ 18 h 65"/>
                <a:gd name="T8" fmla="*/ 15 w 174"/>
                <a:gd name="T9" fmla="*/ 18 h 65"/>
                <a:gd name="T10" fmla="*/ 25 w 174"/>
                <a:gd name="T11" fmla="*/ 20 h 65"/>
                <a:gd name="T12" fmla="*/ 75 w 174"/>
                <a:gd name="T13" fmla="*/ 13 h 65"/>
                <a:gd name="T14" fmla="*/ 61 w 174"/>
                <a:gd name="T15" fmla="*/ 12 h 65"/>
                <a:gd name="T16" fmla="*/ 46 w 174"/>
                <a:gd name="T17" fmla="*/ 12 h 65"/>
                <a:gd name="T18" fmla="*/ 69 w 174"/>
                <a:gd name="T19" fmla="*/ 8 h 65"/>
                <a:gd name="T20" fmla="*/ 114 w 174"/>
                <a:gd name="T21" fmla="*/ 3 h 65"/>
                <a:gd name="T22" fmla="*/ 131 w 174"/>
                <a:gd name="T23" fmla="*/ 0 h 65"/>
                <a:gd name="T24" fmla="*/ 140 w 174"/>
                <a:gd name="T25" fmla="*/ 8 h 65"/>
                <a:gd name="T26" fmla="*/ 151 w 174"/>
                <a:gd name="T27" fmla="*/ 17 h 65"/>
                <a:gd name="T28" fmla="*/ 155 w 174"/>
                <a:gd name="T29" fmla="*/ 30 h 65"/>
                <a:gd name="T30" fmla="*/ 156 w 174"/>
                <a:gd name="T31" fmla="*/ 35 h 65"/>
                <a:gd name="T32" fmla="*/ 172 w 174"/>
                <a:gd name="T33" fmla="*/ 43 h 65"/>
                <a:gd name="T34" fmla="*/ 160 w 174"/>
                <a:gd name="T35" fmla="*/ 52 h 65"/>
                <a:gd name="T36" fmla="*/ 142 w 174"/>
                <a:gd name="T37" fmla="*/ 53 h 65"/>
                <a:gd name="T38" fmla="*/ 119 w 174"/>
                <a:gd name="T39" fmla="*/ 53 h 65"/>
                <a:gd name="T40" fmla="*/ 118 w 174"/>
                <a:gd name="T41" fmla="*/ 51 h 65"/>
                <a:gd name="T42" fmla="*/ 119 w 174"/>
                <a:gd name="T43" fmla="*/ 49 h 65"/>
                <a:gd name="T44" fmla="*/ 116 w 174"/>
                <a:gd name="T45" fmla="*/ 46 h 65"/>
                <a:gd name="T46" fmla="*/ 68 w 174"/>
                <a:gd name="T47" fmla="*/ 49 h 65"/>
                <a:gd name="T48" fmla="*/ 93 w 174"/>
                <a:gd name="T49" fmla="*/ 51 h 65"/>
                <a:gd name="T50" fmla="*/ 73 w 174"/>
                <a:gd name="T51" fmla="*/ 55 h 65"/>
                <a:gd name="T52" fmla="*/ 26 w 174"/>
                <a:gd name="T53" fmla="*/ 63 h 65"/>
                <a:gd name="T54" fmla="*/ 38 w 174"/>
                <a:gd name="T55" fmla="*/ 59 h 65"/>
                <a:gd name="T56" fmla="*/ 25 w 174"/>
                <a:gd name="T57" fmla="*/ 58 h 65"/>
                <a:gd name="T58" fmla="*/ 15 w 174"/>
                <a:gd name="T59" fmla="*/ 47 h 65"/>
                <a:gd name="T60" fmla="*/ 44 w 174"/>
                <a:gd name="T61" fmla="*/ 39 h 65"/>
                <a:gd name="T62" fmla="*/ 27 w 174"/>
                <a:gd name="T63" fmla="*/ 37 h 65"/>
                <a:gd name="T64" fmla="*/ 57 w 174"/>
                <a:gd name="T65" fmla="*/ 32 h 65"/>
                <a:gd name="T66" fmla="*/ 68 w 174"/>
                <a:gd name="T67" fmla="*/ 30 h 65"/>
                <a:gd name="T68" fmla="*/ 106 w 174"/>
                <a:gd name="T69" fmla="*/ 25 h 65"/>
                <a:gd name="T70" fmla="*/ 69 w 174"/>
                <a:gd name="T71" fmla="*/ 33 h 65"/>
                <a:gd name="T72" fmla="*/ 112 w 174"/>
                <a:gd name="T73" fmla="*/ 35 h 65"/>
                <a:gd name="T74" fmla="*/ 135 w 174"/>
                <a:gd name="T75" fmla="*/ 33 h 65"/>
                <a:gd name="T76" fmla="*/ 124 w 174"/>
                <a:gd name="T77" fmla="*/ 32 h 65"/>
                <a:gd name="T78" fmla="*/ 118 w 174"/>
                <a:gd name="T79" fmla="*/ 29 h 65"/>
                <a:gd name="T80" fmla="*/ 92 w 174"/>
                <a:gd name="T81" fmla="*/ 16 h 65"/>
                <a:gd name="T82" fmla="*/ 85 w 174"/>
                <a:gd name="T83" fmla="*/ 7 h 65"/>
                <a:gd name="T84" fmla="*/ 61 w 174"/>
                <a:gd name="T85" fmla="*/ 40 h 65"/>
                <a:gd name="T86" fmla="*/ 77 w 174"/>
                <a:gd name="T87" fmla="*/ 7 h 65"/>
                <a:gd name="T88" fmla="*/ 121 w 174"/>
                <a:gd name="T89" fmla="*/ 51 h 65"/>
                <a:gd name="T90" fmla="*/ 98 w 174"/>
                <a:gd name="T91" fmla="*/ 29 h 65"/>
                <a:gd name="T92" fmla="*/ 121 w 174"/>
                <a:gd name="T93" fmla="*/ 27 h 65"/>
                <a:gd name="T94" fmla="*/ 67 w 174"/>
                <a:gd name="T95" fmla="*/ 19 h 65"/>
                <a:gd name="T96" fmla="*/ 112 w 174"/>
                <a:gd name="T97" fmla="*/ 22 h 65"/>
                <a:gd name="T98" fmla="*/ 83 w 174"/>
                <a:gd name="T99" fmla="*/ 14 h 65"/>
                <a:gd name="T100" fmla="*/ 34 w 174"/>
                <a:gd name="T101" fmla="*/ 55 h 65"/>
                <a:gd name="T102" fmla="*/ 141 w 174"/>
                <a:gd name="T103" fmla="*/ 21 h 65"/>
                <a:gd name="T104" fmla="*/ 81 w 174"/>
                <a:gd name="T105" fmla="*/ 30 h 65"/>
                <a:gd name="T106" fmla="*/ 119 w 174"/>
                <a:gd name="T107" fmla="*/ 22 h 65"/>
                <a:gd name="T108" fmla="*/ 150 w 174"/>
                <a:gd name="T109" fmla="*/ 16 h 65"/>
                <a:gd name="T110" fmla="*/ 67 w 174"/>
                <a:gd name="T111" fmla="*/ 54 h 65"/>
                <a:gd name="T112" fmla="*/ 44 w 174"/>
                <a:gd name="T113" fmla="*/ 43 h 65"/>
                <a:gd name="T114" fmla="*/ 89 w 174"/>
                <a:gd name="T115" fmla="*/ 9 h 65"/>
                <a:gd name="T116" fmla="*/ 11 w 174"/>
                <a:gd name="T117" fmla="*/ 23 h 65"/>
                <a:gd name="T118" fmla="*/ 83 w 174"/>
                <a:gd name="T119" fmla="*/ 9 h 65"/>
                <a:gd name="T120" fmla="*/ 139 w 174"/>
                <a:gd name="T121" fmla="*/ 13 h 65"/>
                <a:gd name="T122" fmla="*/ 78 w 174"/>
                <a:gd name="T123" fmla="*/ 13 h 65"/>
                <a:gd name="T124" fmla="*/ 39 w 174"/>
                <a:gd name="T125"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65">
                  <a:moveTo>
                    <a:pt x="107" y="22"/>
                  </a:moveTo>
                  <a:cubicBezTo>
                    <a:pt x="107" y="22"/>
                    <a:pt x="106" y="22"/>
                    <a:pt x="105" y="22"/>
                  </a:cubicBezTo>
                  <a:cubicBezTo>
                    <a:pt x="105" y="23"/>
                    <a:pt x="104" y="22"/>
                    <a:pt x="103" y="22"/>
                  </a:cubicBezTo>
                  <a:cubicBezTo>
                    <a:pt x="103" y="22"/>
                    <a:pt x="102" y="22"/>
                    <a:pt x="102" y="23"/>
                  </a:cubicBezTo>
                  <a:cubicBezTo>
                    <a:pt x="101" y="23"/>
                    <a:pt x="100" y="22"/>
                    <a:pt x="99" y="22"/>
                  </a:cubicBezTo>
                  <a:cubicBezTo>
                    <a:pt x="98" y="23"/>
                    <a:pt x="98" y="22"/>
                    <a:pt x="98" y="23"/>
                  </a:cubicBezTo>
                  <a:cubicBezTo>
                    <a:pt x="96" y="23"/>
                    <a:pt x="95" y="23"/>
                    <a:pt x="93" y="23"/>
                  </a:cubicBezTo>
                  <a:cubicBezTo>
                    <a:pt x="93" y="23"/>
                    <a:pt x="92" y="23"/>
                    <a:pt x="91" y="23"/>
                  </a:cubicBezTo>
                  <a:cubicBezTo>
                    <a:pt x="91" y="23"/>
                    <a:pt x="90" y="23"/>
                    <a:pt x="90" y="23"/>
                  </a:cubicBezTo>
                  <a:cubicBezTo>
                    <a:pt x="89" y="23"/>
                    <a:pt x="87" y="24"/>
                    <a:pt x="86" y="23"/>
                  </a:cubicBezTo>
                  <a:cubicBezTo>
                    <a:pt x="85" y="23"/>
                    <a:pt x="84" y="23"/>
                    <a:pt x="84" y="23"/>
                  </a:cubicBezTo>
                  <a:cubicBezTo>
                    <a:pt x="83" y="23"/>
                    <a:pt x="83" y="23"/>
                    <a:pt x="82" y="23"/>
                  </a:cubicBezTo>
                  <a:cubicBezTo>
                    <a:pt x="82" y="23"/>
                    <a:pt x="81" y="23"/>
                    <a:pt x="80" y="23"/>
                  </a:cubicBezTo>
                  <a:cubicBezTo>
                    <a:pt x="80" y="23"/>
                    <a:pt x="79" y="23"/>
                    <a:pt x="78" y="23"/>
                  </a:cubicBezTo>
                  <a:cubicBezTo>
                    <a:pt x="77" y="23"/>
                    <a:pt x="76" y="23"/>
                    <a:pt x="75" y="23"/>
                  </a:cubicBezTo>
                  <a:cubicBezTo>
                    <a:pt x="75" y="23"/>
                    <a:pt x="74" y="23"/>
                    <a:pt x="74" y="23"/>
                  </a:cubicBezTo>
                  <a:cubicBezTo>
                    <a:pt x="73" y="23"/>
                    <a:pt x="72" y="23"/>
                    <a:pt x="72" y="23"/>
                  </a:cubicBezTo>
                  <a:cubicBezTo>
                    <a:pt x="71" y="23"/>
                    <a:pt x="71" y="23"/>
                    <a:pt x="71" y="24"/>
                  </a:cubicBezTo>
                  <a:cubicBezTo>
                    <a:pt x="69" y="24"/>
                    <a:pt x="67" y="24"/>
                    <a:pt x="65" y="24"/>
                  </a:cubicBezTo>
                  <a:cubicBezTo>
                    <a:pt x="65" y="24"/>
                    <a:pt x="64" y="24"/>
                    <a:pt x="64" y="24"/>
                  </a:cubicBezTo>
                  <a:cubicBezTo>
                    <a:pt x="63" y="24"/>
                    <a:pt x="61" y="24"/>
                    <a:pt x="59" y="25"/>
                  </a:cubicBezTo>
                  <a:cubicBezTo>
                    <a:pt x="58" y="25"/>
                    <a:pt x="57" y="25"/>
                    <a:pt x="55" y="25"/>
                  </a:cubicBezTo>
                  <a:cubicBezTo>
                    <a:pt x="54" y="26"/>
                    <a:pt x="52" y="25"/>
                    <a:pt x="50" y="26"/>
                  </a:cubicBezTo>
                  <a:cubicBezTo>
                    <a:pt x="49" y="26"/>
                    <a:pt x="48" y="26"/>
                    <a:pt x="46" y="26"/>
                  </a:cubicBezTo>
                  <a:cubicBezTo>
                    <a:pt x="46" y="26"/>
                    <a:pt x="46" y="26"/>
                    <a:pt x="46" y="26"/>
                  </a:cubicBezTo>
                  <a:cubicBezTo>
                    <a:pt x="45" y="26"/>
                    <a:pt x="44" y="26"/>
                    <a:pt x="43" y="26"/>
                  </a:cubicBezTo>
                  <a:cubicBezTo>
                    <a:pt x="42" y="26"/>
                    <a:pt x="41" y="26"/>
                    <a:pt x="40" y="26"/>
                  </a:cubicBezTo>
                  <a:cubicBezTo>
                    <a:pt x="39" y="26"/>
                    <a:pt x="38" y="26"/>
                    <a:pt x="37" y="27"/>
                  </a:cubicBezTo>
                  <a:cubicBezTo>
                    <a:pt x="36" y="27"/>
                    <a:pt x="36" y="26"/>
                    <a:pt x="35" y="26"/>
                  </a:cubicBezTo>
                  <a:cubicBezTo>
                    <a:pt x="35" y="26"/>
                    <a:pt x="34" y="26"/>
                    <a:pt x="34" y="26"/>
                  </a:cubicBezTo>
                  <a:cubicBezTo>
                    <a:pt x="34" y="26"/>
                    <a:pt x="33" y="26"/>
                    <a:pt x="33" y="26"/>
                  </a:cubicBezTo>
                  <a:cubicBezTo>
                    <a:pt x="32" y="26"/>
                    <a:pt x="31" y="26"/>
                    <a:pt x="31" y="25"/>
                  </a:cubicBezTo>
                  <a:cubicBezTo>
                    <a:pt x="30" y="25"/>
                    <a:pt x="30" y="25"/>
                    <a:pt x="30" y="24"/>
                  </a:cubicBezTo>
                  <a:cubicBezTo>
                    <a:pt x="30" y="24"/>
                    <a:pt x="30" y="24"/>
                    <a:pt x="30" y="24"/>
                  </a:cubicBezTo>
                  <a:cubicBezTo>
                    <a:pt x="31" y="24"/>
                    <a:pt x="32" y="24"/>
                    <a:pt x="33" y="24"/>
                  </a:cubicBezTo>
                  <a:cubicBezTo>
                    <a:pt x="34" y="24"/>
                    <a:pt x="35" y="24"/>
                    <a:pt x="36" y="24"/>
                  </a:cubicBezTo>
                  <a:cubicBezTo>
                    <a:pt x="37" y="24"/>
                    <a:pt x="39" y="24"/>
                    <a:pt x="41" y="23"/>
                  </a:cubicBezTo>
                  <a:cubicBezTo>
                    <a:pt x="41" y="23"/>
                    <a:pt x="42" y="23"/>
                    <a:pt x="43" y="23"/>
                  </a:cubicBezTo>
                  <a:cubicBezTo>
                    <a:pt x="43" y="23"/>
                    <a:pt x="43" y="23"/>
                    <a:pt x="43" y="23"/>
                  </a:cubicBezTo>
                  <a:cubicBezTo>
                    <a:pt x="43" y="22"/>
                    <a:pt x="43" y="23"/>
                    <a:pt x="43" y="23"/>
                  </a:cubicBezTo>
                  <a:cubicBezTo>
                    <a:pt x="41" y="23"/>
                    <a:pt x="40" y="23"/>
                    <a:pt x="38" y="23"/>
                  </a:cubicBezTo>
                  <a:cubicBezTo>
                    <a:pt x="38" y="23"/>
                    <a:pt x="38" y="23"/>
                    <a:pt x="37" y="22"/>
                  </a:cubicBezTo>
                  <a:cubicBezTo>
                    <a:pt x="37" y="22"/>
                    <a:pt x="37" y="22"/>
                    <a:pt x="37" y="22"/>
                  </a:cubicBezTo>
                  <a:cubicBezTo>
                    <a:pt x="38" y="22"/>
                    <a:pt x="38" y="22"/>
                    <a:pt x="38" y="22"/>
                  </a:cubicBezTo>
                  <a:cubicBezTo>
                    <a:pt x="38" y="22"/>
                    <a:pt x="38" y="22"/>
                    <a:pt x="37" y="22"/>
                  </a:cubicBezTo>
                  <a:cubicBezTo>
                    <a:pt x="37" y="22"/>
                    <a:pt x="37" y="22"/>
                    <a:pt x="36" y="22"/>
                  </a:cubicBezTo>
                  <a:cubicBezTo>
                    <a:pt x="36" y="22"/>
                    <a:pt x="35" y="23"/>
                    <a:pt x="35" y="22"/>
                  </a:cubicBezTo>
                  <a:cubicBezTo>
                    <a:pt x="35" y="22"/>
                    <a:pt x="35" y="22"/>
                    <a:pt x="35" y="22"/>
                  </a:cubicBezTo>
                  <a:cubicBezTo>
                    <a:pt x="34" y="22"/>
                    <a:pt x="34" y="22"/>
                    <a:pt x="33" y="22"/>
                  </a:cubicBezTo>
                  <a:cubicBezTo>
                    <a:pt x="32" y="22"/>
                    <a:pt x="31" y="22"/>
                    <a:pt x="30" y="22"/>
                  </a:cubicBezTo>
                  <a:cubicBezTo>
                    <a:pt x="29" y="22"/>
                    <a:pt x="28" y="22"/>
                    <a:pt x="27" y="22"/>
                  </a:cubicBezTo>
                  <a:cubicBezTo>
                    <a:pt x="26" y="23"/>
                    <a:pt x="26" y="23"/>
                    <a:pt x="25" y="23"/>
                  </a:cubicBezTo>
                  <a:cubicBezTo>
                    <a:pt x="24" y="23"/>
                    <a:pt x="23" y="23"/>
                    <a:pt x="22" y="23"/>
                  </a:cubicBezTo>
                  <a:cubicBezTo>
                    <a:pt x="22" y="23"/>
                    <a:pt x="21" y="23"/>
                    <a:pt x="21" y="23"/>
                  </a:cubicBezTo>
                  <a:cubicBezTo>
                    <a:pt x="19" y="23"/>
                    <a:pt x="18" y="23"/>
                    <a:pt x="16" y="24"/>
                  </a:cubicBezTo>
                  <a:cubicBezTo>
                    <a:pt x="16" y="24"/>
                    <a:pt x="15" y="24"/>
                    <a:pt x="15" y="24"/>
                  </a:cubicBezTo>
                  <a:cubicBezTo>
                    <a:pt x="14" y="25"/>
                    <a:pt x="13" y="25"/>
                    <a:pt x="12" y="26"/>
                  </a:cubicBezTo>
                  <a:cubicBezTo>
                    <a:pt x="12" y="26"/>
                    <a:pt x="11" y="26"/>
                    <a:pt x="11" y="26"/>
                  </a:cubicBezTo>
                  <a:cubicBezTo>
                    <a:pt x="10" y="27"/>
                    <a:pt x="9" y="28"/>
                    <a:pt x="8" y="29"/>
                  </a:cubicBezTo>
                  <a:cubicBezTo>
                    <a:pt x="8" y="29"/>
                    <a:pt x="8" y="29"/>
                    <a:pt x="8" y="29"/>
                  </a:cubicBezTo>
                  <a:cubicBezTo>
                    <a:pt x="8" y="29"/>
                    <a:pt x="7" y="28"/>
                    <a:pt x="7" y="28"/>
                  </a:cubicBezTo>
                  <a:cubicBezTo>
                    <a:pt x="8" y="28"/>
                    <a:pt x="8" y="28"/>
                    <a:pt x="8" y="28"/>
                  </a:cubicBezTo>
                  <a:cubicBezTo>
                    <a:pt x="8" y="28"/>
                    <a:pt x="7" y="28"/>
                    <a:pt x="7" y="28"/>
                  </a:cubicBezTo>
                  <a:cubicBezTo>
                    <a:pt x="7" y="28"/>
                    <a:pt x="7" y="28"/>
                    <a:pt x="6" y="28"/>
                  </a:cubicBezTo>
                  <a:cubicBezTo>
                    <a:pt x="6" y="28"/>
                    <a:pt x="6" y="28"/>
                    <a:pt x="5" y="29"/>
                  </a:cubicBezTo>
                  <a:cubicBezTo>
                    <a:pt x="5" y="29"/>
                    <a:pt x="5" y="29"/>
                    <a:pt x="5" y="28"/>
                  </a:cubicBezTo>
                  <a:cubicBezTo>
                    <a:pt x="5" y="28"/>
                    <a:pt x="4" y="28"/>
                    <a:pt x="4" y="28"/>
                  </a:cubicBezTo>
                  <a:cubicBezTo>
                    <a:pt x="4" y="29"/>
                    <a:pt x="4" y="28"/>
                    <a:pt x="4" y="28"/>
                  </a:cubicBezTo>
                  <a:cubicBezTo>
                    <a:pt x="4" y="27"/>
                    <a:pt x="3" y="26"/>
                    <a:pt x="4" y="26"/>
                  </a:cubicBezTo>
                  <a:cubicBezTo>
                    <a:pt x="4" y="26"/>
                    <a:pt x="4" y="26"/>
                    <a:pt x="4" y="26"/>
                  </a:cubicBezTo>
                  <a:cubicBezTo>
                    <a:pt x="5" y="25"/>
                    <a:pt x="5" y="25"/>
                    <a:pt x="5" y="25"/>
                  </a:cubicBezTo>
                  <a:cubicBezTo>
                    <a:pt x="5" y="25"/>
                    <a:pt x="5" y="24"/>
                    <a:pt x="5" y="24"/>
                  </a:cubicBezTo>
                  <a:cubicBezTo>
                    <a:pt x="5" y="24"/>
                    <a:pt x="5" y="24"/>
                    <a:pt x="5" y="24"/>
                  </a:cubicBezTo>
                  <a:cubicBezTo>
                    <a:pt x="5" y="25"/>
                    <a:pt x="4" y="24"/>
                    <a:pt x="4" y="24"/>
                  </a:cubicBezTo>
                  <a:cubicBezTo>
                    <a:pt x="4" y="23"/>
                    <a:pt x="4" y="23"/>
                    <a:pt x="4" y="22"/>
                  </a:cubicBezTo>
                  <a:cubicBezTo>
                    <a:pt x="5" y="22"/>
                    <a:pt x="5" y="22"/>
                    <a:pt x="5" y="23"/>
                  </a:cubicBezTo>
                  <a:cubicBezTo>
                    <a:pt x="5" y="23"/>
                    <a:pt x="5" y="23"/>
                    <a:pt x="5" y="23"/>
                  </a:cubicBezTo>
                  <a:cubicBezTo>
                    <a:pt x="5" y="23"/>
                    <a:pt x="6" y="23"/>
                    <a:pt x="6" y="23"/>
                  </a:cubicBezTo>
                  <a:cubicBezTo>
                    <a:pt x="6" y="23"/>
                    <a:pt x="7" y="23"/>
                    <a:pt x="7" y="23"/>
                  </a:cubicBezTo>
                  <a:cubicBezTo>
                    <a:pt x="8" y="23"/>
                    <a:pt x="9" y="23"/>
                    <a:pt x="10" y="22"/>
                  </a:cubicBezTo>
                  <a:cubicBezTo>
                    <a:pt x="10" y="22"/>
                    <a:pt x="11" y="22"/>
                    <a:pt x="11" y="22"/>
                  </a:cubicBezTo>
                  <a:cubicBezTo>
                    <a:pt x="10" y="21"/>
                    <a:pt x="10" y="21"/>
                    <a:pt x="10" y="21"/>
                  </a:cubicBezTo>
                  <a:cubicBezTo>
                    <a:pt x="10" y="21"/>
                    <a:pt x="10" y="21"/>
                    <a:pt x="10" y="21"/>
                  </a:cubicBezTo>
                  <a:cubicBezTo>
                    <a:pt x="10" y="21"/>
                    <a:pt x="10" y="21"/>
                    <a:pt x="10" y="21"/>
                  </a:cubicBezTo>
                  <a:cubicBezTo>
                    <a:pt x="10" y="21"/>
                    <a:pt x="11" y="21"/>
                    <a:pt x="11" y="21"/>
                  </a:cubicBezTo>
                  <a:cubicBezTo>
                    <a:pt x="11" y="21"/>
                    <a:pt x="11" y="21"/>
                    <a:pt x="11" y="20"/>
                  </a:cubicBezTo>
                  <a:cubicBezTo>
                    <a:pt x="12" y="20"/>
                    <a:pt x="12" y="20"/>
                    <a:pt x="12" y="20"/>
                  </a:cubicBezTo>
                  <a:cubicBezTo>
                    <a:pt x="12" y="19"/>
                    <a:pt x="11" y="20"/>
                    <a:pt x="11" y="20"/>
                  </a:cubicBezTo>
                  <a:cubicBezTo>
                    <a:pt x="10" y="20"/>
                    <a:pt x="10" y="20"/>
                    <a:pt x="9" y="21"/>
                  </a:cubicBezTo>
                  <a:cubicBezTo>
                    <a:pt x="9" y="21"/>
                    <a:pt x="9" y="21"/>
                    <a:pt x="9" y="21"/>
                  </a:cubicBezTo>
                  <a:cubicBezTo>
                    <a:pt x="8" y="20"/>
                    <a:pt x="7" y="21"/>
                    <a:pt x="7" y="20"/>
                  </a:cubicBezTo>
                  <a:cubicBezTo>
                    <a:pt x="6" y="20"/>
                    <a:pt x="5" y="20"/>
                    <a:pt x="4" y="20"/>
                  </a:cubicBezTo>
                  <a:cubicBezTo>
                    <a:pt x="3" y="20"/>
                    <a:pt x="3" y="20"/>
                    <a:pt x="2" y="20"/>
                  </a:cubicBezTo>
                  <a:cubicBezTo>
                    <a:pt x="2" y="20"/>
                    <a:pt x="1" y="20"/>
                    <a:pt x="1" y="20"/>
                  </a:cubicBezTo>
                  <a:cubicBezTo>
                    <a:pt x="1" y="20"/>
                    <a:pt x="0" y="20"/>
                    <a:pt x="0" y="20"/>
                  </a:cubicBezTo>
                  <a:cubicBezTo>
                    <a:pt x="0" y="20"/>
                    <a:pt x="0" y="20"/>
                    <a:pt x="0" y="20"/>
                  </a:cubicBezTo>
                  <a:cubicBezTo>
                    <a:pt x="1" y="20"/>
                    <a:pt x="1" y="20"/>
                    <a:pt x="2" y="19"/>
                  </a:cubicBezTo>
                  <a:cubicBezTo>
                    <a:pt x="3" y="19"/>
                    <a:pt x="4" y="19"/>
                    <a:pt x="5" y="18"/>
                  </a:cubicBezTo>
                  <a:cubicBezTo>
                    <a:pt x="6" y="18"/>
                    <a:pt x="6" y="18"/>
                    <a:pt x="6" y="18"/>
                  </a:cubicBezTo>
                  <a:cubicBezTo>
                    <a:pt x="6" y="18"/>
                    <a:pt x="6" y="18"/>
                    <a:pt x="6" y="18"/>
                  </a:cubicBezTo>
                  <a:cubicBezTo>
                    <a:pt x="6" y="17"/>
                    <a:pt x="6" y="17"/>
                    <a:pt x="6" y="17"/>
                  </a:cubicBezTo>
                  <a:cubicBezTo>
                    <a:pt x="5" y="17"/>
                    <a:pt x="5" y="18"/>
                    <a:pt x="5" y="18"/>
                  </a:cubicBezTo>
                  <a:cubicBezTo>
                    <a:pt x="4" y="18"/>
                    <a:pt x="4" y="18"/>
                    <a:pt x="4" y="17"/>
                  </a:cubicBezTo>
                  <a:cubicBezTo>
                    <a:pt x="4" y="17"/>
                    <a:pt x="4" y="17"/>
                    <a:pt x="4" y="17"/>
                  </a:cubicBezTo>
                  <a:cubicBezTo>
                    <a:pt x="5" y="17"/>
                    <a:pt x="5" y="16"/>
                    <a:pt x="6" y="16"/>
                  </a:cubicBezTo>
                  <a:cubicBezTo>
                    <a:pt x="7" y="16"/>
                    <a:pt x="8" y="16"/>
                    <a:pt x="9" y="15"/>
                  </a:cubicBezTo>
                  <a:cubicBezTo>
                    <a:pt x="9" y="15"/>
                    <a:pt x="9" y="15"/>
                    <a:pt x="10" y="15"/>
                  </a:cubicBezTo>
                  <a:cubicBezTo>
                    <a:pt x="10" y="15"/>
                    <a:pt x="11" y="15"/>
                    <a:pt x="12" y="15"/>
                  </a:cubicBezTo>
                  <a:cubicBezTo>
                    <a:pt x="12" y="15"/>
                    <a:pt x="12" y="15"/>
                    <a:pt x="12" y="15"/>
                  </a:cubicBezTo>
                  <a:cubicBezTo>
                    <a:pt x="12" y="15"/>
                    <a:pt x="12" y="16"/>
                    <a:pt x="12" y="16"/>
                  </a:cubicBezTo>
                  <a:cubicBezTo>
                    <a:pt x="11" y="16"/>
                    <a:pt x="11" y="16"/>
                    <a:pt x="11" y="16"/>
                  </a:cubicBezTo>
                  <a:cubicBezTo>
                    <a:pt x="11" y="16"/>
                    <a:pt x="11" y="16"/>
                    <a:pt x="11" y="16"/>
                  </a:cubicBezTo>
                  <a:cubicBezTo>
                    <a:pt x="11" y="16"/>
                    <a:pt x="11" y="16"/>
                    <a:pt x="11" y="16"/>
                  </a:cubicBezTo>
                  <a:cubicBezTo>
                    <a:pt x="12" y="16"/>
                    <a:pt x="12" y="16"/>
                    <a:pt x="13" y="16"/>
                  </a:cubicBezTo>
                  <a:cubicBezTo>
                    <a:pt x="14" y="16"/>
                    <a:pt x="14" y="16"/>
                    <a:pt x="15" y="15"/>
                  </a:cubicBezTo>
                  <a:cubicBezTo>
                    <a:pt x="15" y="15"/>
                    <a:pt x="15" y="15"/>
                    <a:pt x="15" y="15"/>
                  </a:cubicBezTo>
                  <a:cubicBezTo>
                    <a:pt x="16" y="16"/>
                    <a:pt x="17" y="15"/>
                    <a:pt x="19" y="15"/>
                  </a:cubicBezTo>
                  <a:cubicBezTo>
                    <a:pt x="19" y="15"/>
                    <a:pt x="19" y="15"/>
                    <a:pt x="19" y="15"/>
                  </a:cubicBezTo>
                  <a:cubicBezTo>
                    <a:pt x="19" y="15"/>
                    <a:pt x="19" y="15"/>
                    <a:pt x="19" y="15"/>
                  </a:cubicBezTo>
                  <a:cubicBezTo>
                    <a:pt x="18" y="15"/>
                    <a:pt x="18" y="15"/>
                    <a:pt x="18" y="15"/>
                  </a:cubicBezTo>
                  <a:cubicBezTo>
                    <a:pt x="17" y="15"/>
                    <a:pt x="16" y="16"/>
                    <a:pt x="15" y="16"/>
                  </a:cubicBezTo>
                  <a:cubicBezTo>
                    <a:pt x="14" y="16"/>
                    <a:pt x="14" y="16"/>
                    <a:pt x="14" y="17"/>
                  </a:cubicBezTo>
                  <a:cubicBezTo>
                    <a:pt x="14" y="17"/>
                    <a:pt x="14" y="18"/>
                    <a:pt x="15" y="18"/>
                  </a:cubicBezTo>
                  <a:cubicBezTo>
                    <a:pt x="15" y="18"/>
                    <a:pt x="15" y="18"/>
                    <a:pt x="15" y="18"/>
                  </a:cubicBezTo>
                  <a:cubicBezTo>
                    <a:pt x="15" y="18"/>
                    <a:pt x="15" y="18"/>
                    <a:pt x="15" y="18"/>
                  </a:cubicBezTo>
                  <a:cubicBezTo>
                    <a:pt x="14" y="18"/>
                    <a:pt x="13" y="19"/>
                    <a:pt x="13" y="19"/>
                  </a:cubicBezTo>
                  <a:cubicBezTo>
                    <a:pt x="13" y="19"/>
                    <a:pt x="12" y="19"/>
                    <a:pt x="12" y="20"/>
                  </a:cubicBezTo>
                  <a:cubicBezTo>
                    <a:pt x="12" y="20"/>
                    <a:pt x="13" y="20"/>
                    <a:pt x="13" y="20"/>
                  </a:cubicBezTo>
                  <a:cubicBezTo>
                    <a:pt x="14" y="20"/>
                    <a:pt x="15" y="19"/>
                    <a:pt x="16" y="19"/>
                  </a:cubicBezTo>
                  <a:cubicBezTo>
                    <a:pt x="16" y="19"/>
                    <a:pt x="16" y="19"/>
                    <a:pt x="17" y="19"/>
                  </a:cubicBezTo>
                  <a:cubicBezTo>
                    <a:pt x="17" y="19"/>
                    <a:pt x="17" y="19"/>
                    <a:pt x="17" y="19"/>
                  </a:cubicBezTo>
                  <a:cubicBezTo>
                    <a:pt x="18" y="19"/>
                    <a:pt x="20" y="18"/>
                    <a:pt x="21" y="18"/>
                  </a:cubicBezTo>
                  <a:cubicBezTo>
                    <a:pt x="21" y="18"/>
                    <a:pt x="21" y="18"/>
                    <a:pt x="21" y="18"/>
                  </a:cubicBezTo>
                  <a:cubicBezTo>
                    <a:pt x="21" y="18"/>
                    <a:pt x="21" y="18"/>
                    <a:pt x="21" y="18"/>
                  </a:cubicBezTo>
                  <a:cubicBezTo>
                    <a:pt x="21" y="18"/>
                    <a:pt x="20" y="18"/>
                    <a:pt x="20" y="18"/>
                  </a:cubicBezTo>
                  <a:cubicBezTo>
                    <a:pt x="20" y="18"/>
                    <a:pt x="20" y="18"/>
                    <a:pt x="21" y="18"/>
                  </a:cubicBezTo>
                  <a:cubicBezTo>
                    <a:pt x="21" y="18"/>
                    <a:pt x="21" y="17"/>
                    <a:pt x="22" y="18"/>
                  </a:cubicBezTo>
                  <a:cubicBezTo>
                    <a:pt x="21" y="18"/>
                    <a:pt x="21" y="18"/>
                    <a:pt x="21" y="19"/>
                  </a:cubicBezTo>
                  <a:cubicBezTo>
                    <a:pt x="20" y="19"/>
                    <a:pt x="20" y="19"/>
                    <a:pt x="20" y="19"/>
                  </a:cubicBezTo>
                  <a:cubicBezTo>
                    <a:pt x="20" y="19"/>
                    <a:pt x="19" y="19"/>
                    <a:pt x="20" y="19"/>
                  </a:cubicBezTo>
                  <a:cubicBezTo>
                    <a:pt x="20" y="20"/>
                    <a:pt x="20" y="20"/>
                    <a:pt x="20" y="20"/>
                  </a:cubicBezTo>
                  <a:cubicBezTo>
                    <a:pt x="22" y="20"/>
                    <a:pt x="23" y="19"/>
                    <a:pt x="25" y="19"/>
                  </a:cubicBezTo>
                  <a:cubicBezTo>
                    <a:pt x="25" y="19"/>
                    <a:pt x="26" y="19"/>
                    <a:pt x="27" y="19"/>
                  </a:cubicBezTo>
                  <a:cubicBezTo>
                    <a:pt x="27" y="19"/>
                    <a:pt x="27" y="19"/>
                    <a:pt x="27" y="19"/>
                  </a:cubicBezTo>
                  <a:cubicBezTo>
                    <a:pt x="27" y="19"/>
                    <a:pt x="27" y="19"/>
                    <a:pt x="27" y="19"/>
                  </a:cubicBezTo>
                  <a:cubicBezTo>
                    <a:pt x="26" y="19"/>
                    <a:pt x="25" y="19"/>
                    <a:pt x="25" y="20"/>
                  </a:cubicBezTo>
                  <a:cubicBezTo>
                    <a:pt x="24" y="19"/>
                    <a:pt x="24" y="19"/>
                    <a:pt x="24" y="19"/>
                  </a:cubicBezTo>
                  <a:cubicBezTo>
                    <a:pt x="24" y="20"/>
                    <a:pt x="24" y="20"/>
                    <a:pt x="24" y="20"/>
                  </a:cubicBezTo>
                  <a:cubicBezTo>
                    <a:pt x="24" y="20"/>
                    <a:pt x="24" y="20"/>
                    <a:pt x="24" y="20"/>
                  </a:cubicBezTo>
                  <a:cubicBezTo>
                    <a:pt x="24" y="20"/>
                    <a:pt x="25" y="20"/>
                    <a:pt x="25" y="20"/>
                  </a:cubicBezTo>
                  <a:cubicBezTo>
                    <a:pt x="25" y="20"/>
                    <a:pt x="25" y="20"/>
                    <a:pt x="25" y="20"/>
                  </a:cubicBezTo>
                  <a:cubicBezTo>
                    <a:pt x="26" y="20"/>
                    <a:pt x="26" y="19"/>
                    <a:pt x="27" y="19"/>
                  </a:cubicBezTo>
                  <a:cubicBezTo>
                    <a:pt x="27" y="19"/>
                    <a:pt x="28" y="19"/>
                    <a:pt x="27" y="19"/>
                  </a:cubicBezTo>
                  <a:cubicBezTo>
                    <a:pt x="27" y="19"/>
                    <a:pt x="28" y="19"/>
                    <a:pt x="28" y="19"/>
                  </a:cubicBezTo>
                  <a:cubicBezTo>
                    <a:pt x="28" y="19"/>
                    <a:pt x="28" y="19"/>
                    <a:pt x="28" y="19"/>
                  </a:cubicBezTo>
                  <a:cubicBezTo>
                    <a:pt x="28" y="19"/>
                    <a:pt x="29" y="19"/>
                    <a:pt x="29" y="19"/>
                  </a:cubicBezTo>
                  <a:cubicBezTo>
                    <a:pt x="30" y="18"/>
                    <a:pt x="32" y="19"/>
                    <a:pt x="33" y="18"/>
                  </a:cubicBezTo>
                  <a:cubicBezTo>
                    <a:pt x="35" y="18"/>
                    <a:pt x="36" y="18"/>
                    <a:pt x="38" y="18"/>
                  </a:cubicBezTo>
                  <a:cubicBezTo>
                    <a:pt x="40" y="17"/>
                    <a:pt x="42" y="17"/>
                    <a:pt x="43" y="17"/>
                  </a:cubicBezTo>
                  <a:cubicBezTo>
                    <a:pt x="44" y="17"/>
                    <a:pt x="45" y="17"/>
                    <a:pt x="46" y="17"/>
                  </a:cubicBezTo>
                  <a:cubicBezTo>
                    <a:pt x="47" y="17"/>
                    <a:pt x="48" y="17"/>
                    <a:pt x="49" y="16"/>
                  </a:cubicBezTo>
                  <a:cubicBezTo>
                    <a:pt x="50" y="16"/>
                    <a:pt x="51" y="16"/>
                    <a:pt x="53" y="16"/>
                  </a:cubicBezTo>
                  <a:cubicBezTo>
                    <a:pt x="54" y="16"/>
                    <a:pt x="56" y="16"/>
                    <a:pt x="57" y="15"/>
                  </a:cubicBezTo>
                  <a:cubicBezTo>
                    <a:pt x="58" y="15"/>
                    <a:pt x="58" y="15"/>
                    <a:pt x="58" y="16"/>
                  </a:cubicBezTo>
                  <a:cubicBezTo>
                    <a:pt x="59" y="16"/>
                    <a:pt x="59" y="16"/>
                    <a:pt x="59" y="16"/>
                  </a:cubicBezTo>
                  <a:cubicBezTo>
                    <a:pt x="60" y="15"/>
                    <a:pt x="61" y="15"/>
                    <a:pt x="61" y="15"/>
                  </a:cubicBezTo>
                  <a:cubicBezTo>
                    <a:pt x="62" y="15"/>
                    <a:pt x="63" y="15"/>
                    <a:pt x="63" y="15"/>
                  </a:cubicBezTo>
                  <a:cubicBezTo>
                    <a:pt x="64" y="15"/>
                    <a:pt x="64" y="15"/>
                    <a:pt x="64" y="15"/>
                  </a:cubicBezTo>
                  <a:cubicBezTo>
                    <a:pt x="65" y="14"/>
                    <a:pt x="66" y="15"/>
                    <a:pt x="67" y="14"/>
                  </a:cubicBezTo>
                  <a:cubicBezTo>
                    <a:pt x="68" y="14"/>
                    <a:pt x="69" y="14"/>
                    <a:pt x="70" y="14"/>
                  </a:cubicBezTo>
                  <a:cubicBezTo>
                    <a:pt x="71" y="14"/>
                    <a:pt x="73" y="14"/>
                    <a:pt x="75" y="14"/>
                  </a:cubicBezTo>
                  <a:cubicBezTo>
                    <a:pt x="75" y="13"/>
                    <a:pt x="76" y="13"/>
                    <a:pt x="77" y="13"/>
                  </a:cubicBezTo>
                  <a:cubicBezTo>
                    <a:pt x="77" y="13"/>
                    <a:pt x="77" y="13"/>
                    <a:pt x="77" y="13"/>
                  </a:cubicBezTo>
                  <a:cubicBezTo>
                    <a:pt x="77" y="13"/>
                    <a:pt x="77" y="13"/>
                    <a:pt x="77" y="13"/>
                  </a:cubicBezTo>
                  <a:cubicBezTo>
                    <a:pt x="76" y="13"/>
                    <a:pt x="76" y="13"/>
                    <a:pt x="75" y="13"/>
                  </a:cubicBezTo>
                  <a:cubicBezTo>
                    <a:pt x="75" y="13"/>
                    <a:pt x="75" y="13"/>
                    <a:pt x="75" y="13"/>
                  </a:cubicBezTo>
                  <a:cubicBezTo>
                    <a:pt x="74" y="12"/>
                    <a:pt x="73" y="13"/>
                    <a:pt x="72" y="12"/>
                  </a:cubicBezTo>
                  <a:cubicBezTo>
                    <a:pt x="72" y="12"/>
                    <a:pt x="72" y="12"/>
                    <a:pt x="72" y="12"/>
                  </a:cubicBezTo>
                  <a:cubicBezTo>
                    <a:pt x="72" y="12"/>
                    <a:pt x="72" y="12"/>
                    <a:pt x="72" y="12"/>
                  </a:cubicBezTo>
                  <a:cubicBezTo>
                    <a:pt x="73" y="12"/>
                    <a:pt x="73" y="12"/>
                    <a:pt x="73" y="12"/>
                  </a:cubicBezTo>
                  <a:cubicBezTo>
                    <a:pt x="73" y="11"/>
                    <a:pt x="73" y="11"/>
                    <a:pt x="72" y="11"/>
                  </a:cubicBezTo>
                  <a:cubicBezTo>
                    <a:pt x="72" y="11"/>
                    <a:pt x="72" y="11"/>
                    <a:pt x="72" y="11"/>
                  </a:cubicBezTo>
                  <a:cubicBezTo>
                    <a:pt x="72" y="11"/>
                    <a:pt x="72" y="11"/>
                    <a:pt x="72" y="11"/>
                  </a:cubicBezTo>
                  <a:cubicBezTo>
                    <a:pt x="73" y="11"/>
                    <a:pt x="73" y="11"/>
                    <a:pt x="73" y="11"/>
                  </a:cubicBezTo>
                  <a:cubicBezTo>
                    <a:pt x="73" y="11"/>
                    <a:pt x="72" y="11"/>
                    <a:pt x="72" y="11"/>
                  </a:cubicBezTo>
                  <a:cubicBezTo>
                    <a:pt x="71" y="11"/>
                    <a:pt x="70" y="11"/>
                    <a:pt x="68" y="11"/>
                  </a:cubicBezTo>
                  <a:cubicBezTo>
                    <a:pt x="68" y="11"/>
                    <a:pt x="68" y="11"/>
                    <a:pt x="68" y="12"/>
                  </a:cubicBezTo>
                  <a:cubicBezTo>
                    <a:pt x="68" y="12"/>
                    <a:pt x="68" y="12"/>
                    <a:pt x="68" y="12"/>
                  </a:cubicBezTo>
                  <a:cubicBezTo>
                    <a:pt x="68" y="12"/>
                    <a:pt x="67" y="12"/>
                    <a:pt x="67" y="12"/>
                  </a:cubicBezTo>
                  <a:cubicBezTo>
                    <a:pt x="66" y="12"/>
                    <a:pt x="66" y="12"/>
                    <a:pt x="66" y="12"/>
                  </a:cubicBezTo>
                  <a:cubicBezTo>
                    <a:pt x="66" y="12"/>
                    <a:pt x="65" y="12"/>
                    <a:pt x="65" y="12"/>
                  </a:cubicBezTo>
                  <a:cubicBezTo>
                    <a:pt x="65" y="12"/>
                    <a:pt x="64" y="12"/>
                    <a:pt x="64" y="12"/>
                  </a:cubicBezTo>
                  <a:cubicBezTo>
                    <a:pt x="64" y="13"/>
                    <a:pt x="63" y="13"/>
                    <a:pt x="63" y="13"/>
                  </a:cubicBezTo>
                  <a:cubicBezTo>
                    <a:pt x="62" y="13"/>
                    <a:pt x="62" y="13"/>
                    <a:pt x="61" y="13"/>
                  </a:cubicBezTo>
                  <a:cubicBezTo>
                    <a:pt x="61" y="13"/>
                    <a:pt x="61" y="13"/>
                    <a:pt x="61" y="13"/>
                  </a:cubicBezTo>
                  <a:cubicBezTo>
                    <a:pt x="62" y="12"/>
                    <a:pt x="62" y="12"/>
                    <a:pt x="63" y="12"/>
                  </a:cubicBezTo>
                  <a:cubicBezTo>
                    <a:pt x="63" y="12"/>
                    <a:pt x="63" y="12"/>
                    <a:pt x="63" y="12"/>
                  </a:cubicBezTo>
                  <a:cubicBezTo>
                    <a:pt x="63" y="12"/>
                    <a:pt x="63" y="12"/>
                    <a:pt x="63" y="12"/>
                  </a:cubicBezTo>
                  <a:cubicBezTo>
                    <a:pt x="62" y="12"/>
                    <a:pt x="62" y="12"/>
                    <a:pt x="61" y="12"/>
                  </a:cubicBezTo>
                  <a:cubicBezTo>
                    <a:pt x="61" y="12"/>
                    <a:pt x="61" y="12"/>
                    <a:pt x="61" y="12"/>
                  </a:cubicBezTo>
                  <a:cubicBezTo>
                    <a:pt x="61" y="13"/>
                    <a:pt x="60" y="12"/>
                    <a:pt x="60" y="13"/>
                  </a:cubicBezTo>
                  <a:cubicBezTo>
                    <a:pt x="59" y="13"/>
                    <a:pt x="59" y="12"/>
                    <a:pt x="59" y="12"/>
                  </a:cubicBezTo>
                  <a:cubicBezTo>
                    <a:pt x="60" y="12"/>
                    <a:pt x="59" y="12"/>
                    <a:pt x="59" y="12"/>
                  </a:cubicBezTo>
                  <a:cubicBezTo>
                    <a:pt x="58" y="12"/>
                    <a:pt x="57" y="12"/>
                    <a:pt x="57" y="12"/>
                  </a:cubicBezTo>
                  <a:cubicBezTo>
                    <a:pt x="56" y="12"/>
                    <a:pt x="56" y="12"/>
                    <a:pt x="55" y="12"/>
                  </a:cubicBezTo>
                  <a:cubicBezTo>
                    <a:pt x="55" y="12"/>
                    <a:pt x="55" y="12"/>
                    <a:pt x="55" y="12"/>
                  </a:cubicBezTo>
                  <a:cubicBezTo>
                    <a:pt x="55" y="12"/>
                    <a:pt x="55" y="12"/>
                    <a:pt x="55" y="12"/>
                  </a:cubicBezTo>
                  <a:cubicBezTo>
                    <a:pt x="55" y="12"/>
                    <a:pt x="55" y="12"/>
                    <a:pt x="55" y="12"/>
                  </a:cubicBezTo>
                  <a:cubicBezTo>
                    <a:pt x="55" y="12"/>
                    <a:pt x="55" y="12"/>
                    <a:pt x="55" y="12"/>
                  </a:cubicBezTo>
                  <a:cubicBezTo>
                    <a:pt x="55" y="12"/>
                    <a:pt x="56" y="12"/>
                    <a:pt x="56" y="12"/>
                  </a:cubicBezTo>
                  <a:cubicBezTo>
                    <a:pt x="56" y="12"/>
                    <a:pt x="56" y="12"/>
                    <a:pt x="56" y="12"/>
                  </a:cubicBezTo>
                  <a:cubicBezTo>
                    <a:pt x="56" y="12"/>
                    <a:pt x="56" y="12"/>
                    <a:pt x="56" y="12"/>
                  </a:cubicBezTo>
                  <a:cubicBezTo>
                    <a:pt x="56" y="12"/>
                    <a:pt x="56" y="12"/>
                    <a:pt x="56" y="11"/>
                  </a:cubicBezTo>
                  <a:cubicBezTo>
                    <a:pt x="56" y="11"/>
                    <a:pt x="56" y="11"/>
                    <a:pt x="56" y="11"/>
                  </a:cubicBezTo>
                  <a:cubicBezTo>
                    <a:pt x="56" y="11"/>
                    <a:pt x="56" y="11"/>
                    <a:pt x="56" y="11"/>
                  </a:cubicBezTo>
                  <a:cubicBezTo>
                    <a:pt x="56" y="11"/>
                    <a:pt x="56" y="11"/>
                    <a:pt x="56" y="11"/>
                  </a:cubicBezTo>
                  <a:cubicBezTo>
                    <a:pt x="56" y="11"/>
                    <a:pt x="56" y="11"/>
                    <a:pt x="56" y="11"/>
                  </a:cubicBezTo>
                  <a:cubicBezTo>
                    <a:pt x="56" y="11"/>
                    <a:pt x="56" y="12"/>
                    <a:pt x="56" y="12"/>
                  </a:cubicBezTo>
                  <a:cubicBezTo>
                    <a:pt x="56" y="12"/>
                    <a:pt x="56" y="11"/>
                    <a:pt x="56" y="12"/>
                  </a:cubicBezTo>
                  <a:cubicBezTo>
                    <a:pt x="56" y="12"/>
                    <a:pt x="56" y="12"/>
                    <a:pt x="56" y="12"/>
                  </a:cubicBezTo>
                  <a:cubicBezTo>
                    <a:pt x="56" y="12"/>
                    <a:pt x="55" y="12"/>
                    <a:pt x="55" y="12"/>
                  </a:cubicBezTo>
                  <a:cubicBezTo>
                    <a:pt x="55" y="12"/>
                    <a:pt x="55" y="12"/>
                    <a:pt x="55" y="12"/>
                  </a:cubicBezTo>
                  <a:cubicBezTo>
                    <a:pt x="55" y="11"/>
                    <a:pt x="54" y="12"/>
                    <a:pt x="54" y="12"/>
                  </a:cubicBezTo>
                  <a:cubicBezTo>
                    <a:pt x="52" y="12"/>
                    <a:pt x="50" y="12"/>
                    <a:pt x="48" y="12"/>
                  </a:cubicBezTo>
                  <a:cubicBezTo>
                    <a:pt x="48" y="12"/>
                    <a:pt x="47" y="12"/>
                    <a:pt x="46" y="12"/>
                  </a:cubicBezTo>
                  <a:cubicBezTo>
                    <a:pt x="46" y="12"/>
                    <a:pt x="45" y="13"/>
                    <a:pt x="44" y="13"/>
                  </a:cubicBezTo>
                  <a:cubicBezTo>
                    <a:pt x="42" y="13"/>
                    <a:pt x="41" y="13"/>
                    <a:pt x="39" y="13"/>
                  </a:cubicBezTo>
                  <a:cubicBezTo>
                    <a:pt x="37" y="13"/>
                    <a:pt x="36" y="13"/>
                    <a:pt x="34" y="13"/>
                  </a:cubicBezTo>
                  <a:cubicBezTo>
                    <a:pt x="34" y="14"/>
                    <a:pt x="33" y="14"/>
                    <a:pt x="32" y="13"/>
                  </a:cubicBezTo>
                  <a:cubicBezTo>
                    <a:pt x="31" y="13"/>
                    <a:pt x="31" y="13"/>
                    <a:pt x="30" y="13"/>
                  </a:cubicBezTo>
                  <a:cubicBezTo>
                    <a:pt x="29" y="13"/>
                    <a:pt x="29" y="13"/>
                    <a:pt x="29" y="13"/>
                  </a:cubicBezTo>
                  <a:cubicBezTo>
                    <a:pt x="29" y="13"/>
                    <a:pt x="28" y="13"/>
                    <a:pt x="28" y="13"/>
                  </a:cubicBezTo>
                  <a:cubicBezTo>
                    <a:pt x="27" y="14"/>
                    <a:pt x="26" y="13"/>
                    <a:pt x="26" y="14"/>
                  </a:cubicBezTo>
                  <a:cubicBezTo>
                    <a:pt x="26" y="14"/>
                    <a:pt x="26" y="14"/>
                    <a:pt x="26" y="14"/>
                  </a:cubicBezTo>
                  <a:cubicBezTo>
                    <a:pt x="26" y="14"/>
                    <a:pt x="26" y="13"/>
                    <a:pt x="26" y="13"/>
                  </a:cubicBezTo>
                  <a:cubicBezTo>
                    <a:pt x="27" y="13"/>
                    <a:pt x="27" y="13"/>
                    <a:pt x="28" y="13"/>
                  </a:cubicBezTo>
                  <a:cubicBezTo>
                    <a:pt x="28" y="13"/>
                    <a:pt x="29" y="12"/>
                    <a:pt x="29" y="12"/>
                  </a:cubicBezTo>
                  <a:cubicBezTo>
                    <a:pt x="30" y="12"/>
                    <a:pt x="32" y="12"/>
                    <a:pt x="33" y="12"/>
                  </a:cubicBezTo>
                  <a:cubicBezTo>
                    <a:pt x="34" y="12"/>
                    <a:pt x="34" y="11"/>
                    <a:pt x="35" y="11"/>
                  </a:cubicBezTo>
                  <a:cubicBezTo>
                    <a:pt x="36" y="11"/>
                    <a:pt x="36" y="11"/>
                    <a:pt x="37" y="11"/>
                  </a:cubicBezTo>
                  <a:cubicBezTo>
                    <a:pt x="38" y="10"/>
                    <a:pt x="40" y="11"/>
                    <a:pt x="42" y="10"/>
                  </a:cubicBezTo>
                  <a:cubicBezTo>
                    <a:pt x="43" y="10"/>
                    <a:pt x="45" y="10"/>
                    <a:pt x="46" y="10"/>
                  </a:cubicBezTo>
                  <a:cubicBezTo>
                    <a:pt x="47" y="10"/>
                    <a:pt x="49" y="9"/>
                    <a:pt x="50" y="9"/>
                  </a:cubicBezTo>
                  <a:cubicBezTo>
                    <a:pt x="51" y="9"/>
                    <a:pt x="53" y="9"/>
                    <a:pt x="54" y="8"/>
                  </a:cubicBezTo>
                  <a:cubicBezTo>
                    <a:pt x="56" y="8"/>
                    <a:pt x="57" y="8"/>
                    <a:pt x="59" y="8"/>
                  </a:cubicBezTo>
                  <a:cubicBezTo>
                    <a:pt x="60" y="8"/>
                    <a:pt x="60" y="8"/>
                    <a:pt x="61" y="8"/>
                  </a:cubicBezTo>
                  <a:cubicBezTo>
                    <a:pt x="63" y="8"/>
                    <a:pt x="64" y="8"/>
                    <a:pt x="65" y="8"/>
                  </a:cubicBezTo>
                  <a:cubicBezTo>
                    <a:pt x="65" y="8"/>
                    <a:pt x="65" y="8"/>
                    <a:pt x="65" y="8"/>
                  </a:cubicBezTo>
                  <a:cubicBezTo>
                    <a:pt x="65" y="8"/>
                    <a:pt x="66" y="8"/>
                    <a:pt x="66" y="8"/>
                  </a:cubicBezTo>
                  <a:cubicBezTo>
                    <a:pt x="67" y="8"/>
                    <a:pt x="68" y="8"/>
                    <a:pt x="69" y="8"/>
                  </a:cubicBezTo>
                  <a:cubicBezTo>
                    <a:pt x="70" y="8"/>
                    <a:pt x="70" y="8"/>
                    <a:pt x="70" y="8"/>
                  </a:cubicBezTo>
                  <a:cubicBezTo>
                    <a:pt x="71" y="8"/>
                    <a:pt x="72" y="8"/>
                    <a:pt x="73" y="8"/>
                  </a:cubicBezTo>
                  <a:cubicBezTo>
                    <a:pt x="73" y="8"/>
                    <a:pt x="74" y="7"/>
                    <a:pt x="74" y="7"/>
                  </a:cubicBezTo>
                  <a:cubicBezTo>
                    <a:pt x="74" y="7"/>
                    <a:pt x="75" y="6"/>
                    <a:pt x="75" y="7"/>
                  </a:cubicBezTo>
                  <a:cubicBezTo>
                    <a:pt x="76" y="7"/>
                    <a:pt x="76" y="7"/>
                    <a:pt x="76" y="7"/>
                  </a:cubicBezTo>
                  <a:cubicBezTo>
                    <a:pt x="75" y="7"/>
                    <a:pt x="76" y="7"/>
                    <a:pt x="76" y="7"/>
                  </a:cubicBezTo>
                  <a:cubicBezTo>
                    <a:pt x="76" y="7"/>
                    <a:pt x="76" y="7"/>
                    <a:pt x="77" y="7"/>
                  </a:cubicBezTo>
                  <a:cubicBezTo>
                    <a:pt x="77" y="7"/>
                    <a:pt x="77" y="7"/>
                    <a:pt x="77" y="7"/>
                  </a:cubicBezTo>
                  <a:cubicBezTo>
                    <a:pt x="77" y="6"/>
                    <a:pt x="78" y="6"/>
                    <a:pt x="78" y="6"/>
                  </a:cubicBezTo>
                  <a:cubicBezTo>
                    <a:pt x="79" y="7"/>
                    <a:pt x="79" y="6"/>
                    <a:pt x="80" y="6"/>
                  </a:cubicBezTo>
                  <a:cubicBezTo>
                    <a:pt x="80" y="6"/>
                    <a:pt x="80" y="6"/>
                    <a:pt x="80" y="6"/>
                  </a:cubicBezTo>
                  <a:cubicBezTo>
                    <a:pt x="81" y="6"/>
                    <a:pt x="81" y="6"/>
                    <a:pt x="81" y="6"/>
                  </a:cubicBezTo>
                  <a:cubicBezTo>
                    <a:pt x="81" y="5"/>
                    <a:pt x="82" y="5"/>
                    <a:pt x="82" y="5"/>
                  </a:cubicBezTo>
                  <a:cubicBezTo>
                    <a:pt x="83" y="5"/>
                    <a:pt x="85" y="6"/>
                    <a:pt x="86" y="5"/>
                  </a:cubicBezTo>
                  <a:cubicBezTo>
                    <a:pt x="86" y="5"/>
                    <a:pt x="86" y="5"/>
                    <a:pt x="86" y="5"/>
                  </a:cubicBezTo>
                  <a:cubicBezTo>
                    <a:pt x="87" y="4"/>
                    <a:pt x="88" y="5"/>
                    <a:pt x="89" y="5"/>
                  </a:cubicBezTo>
                  <a:cubicBezTo>
                    <a:pt x="90" y="5"/>
                    <a:pt x="91" y="4"/>
                    <a:pt x="93" y="4"/>
                  </a:cubicBezTo>
                  <a:cubicBezTo>
                    <a:pt x="93" y="4"/>
                    <a:pt x="93" y="4"/>
                    <a:pt x="94" y="4"/>
                  </a:cubicBezTo>
                  <a:cubicBezTo>
                    <a:pt x="94" y="4"/>
                    <a:pt x="94" y="4"/>
                    <a:pt x="94" y="4"/>
                  </a:cubicBezTo>
                  <a:cubicBezTo>
                    <a:pt x="95" y="4"/>
                    <a:pt x="96" y="4"/>
                    <a:pt x="96" y="4"/>
                  </a:cubicBezTo>
                  <a:cubicBezTo>
                    <a:pt x="97" y="4"/>
                    <a:pt x="97" y="4"/>
                    <a:pt x="97" y="4"/>
                  </a:cubicBezTo>
                  <a:cubicBezTo>
                    <a:pt x="99" y="3"/>
                    <a:pt x="100" y="4"/>
                    <a:pt x="102" y="3"/>
                  </a:cubicBezTo>
                  <a:cubicBezTo>
                    <a:pt x="103" y="3"/>
                    <a:pt x="104" y="3"/>
                    <a:pt x="105" y="3"/>
                  </a:cubicBezTo>
                  <a:cubicBezTo>
                    <a:pt x="105" y="3"/>
                    <a:pt x="106" y="3"/>
                    <a:pt x="107" y="3"/>
                  </a:cubicBezTo>
                  <a:cubicBezTo>
                    <a:pt x="109" y="3"/>
                    <a:pt x="111" y="3"/>
                    <a:pt x="114" y="3"/>
                  </a:cubicBezTo>
                  <a:cubicBezTo>
                    <a:pt x="115" y="3"/>
                    <a:pt x="115" y="2"/>
                    <a:pt x="116" y="3"/>
                  </a:cubicBezTo>
                  <a:cubicBezTo>
                    <a:pt x="116" y="3"/>
                    <a:pt x="117" y="3"/>
                    <a:pt x="117" y="3"/>
                  </a:cubicBezTo>
                  <a:cubicBezTo>
                    <a:pt x="117" y="3"/>
                    <a:pt x="117" y="3"/>
                    <a:pt x="117" y="2"/>
                  </a:cubicBezTo>
                  <a:cubicBezTo>
                    <a:pt x="117" y="2"/>
                    <a:pt x="117" y="2"/>
                    <a:pt x="117" y="2"/>
                  </a:cubicBezTo>
                  <a:cubicBezTo>
                    <a:pt x="115" y="2"/>
                    <a:pt x="114" y="2"/>
                    <a:pt x="112" y="2"/>
                  </a:cubicBezTo>
                  <a:cubicBezTo>
                    <a:pt x="112" y="2"/>
                    <a:pt x="112" y="2"/>
                    <a:pt x="112" y="2"/>
                  </a:cubicBezTo>
                  <a:cubicBezTo>
                    <a:pt x="111" y="2"/>
                    <a:pt x="110" y="2"/>
                    <a:pt x="109" y="2"/>
                  </a:cubicBezTo>
                  <a:cubicBezTo>
                    <a:pt x="109" y="2"/>
                    <a:pt x="108" y="1"/>
                    <a:pt x="108" y="1"/>
                  </a:cubicBezTo>
                  <a:cubicBezTo>
                    <a:pt x="108" y="1"/>
                    <a:pt x="108" y="1"/>
                    <a:pt x="108" y="1"/>
                  </a:cubicBezTo>
                  <a:cubicBezTo>
                    <a:pt x="108" y="1"/>
                    <a:pt x="108" y="1"/>
                    <a:pt x="108" y="1"/>
                  </a:cubicBezTo>
                  <a:cubicBezTo>
                    <a:pt x="109" y="1"/>
                    <a:pt x="109" y="1"/>
                    <a:pt x="110" y="1"/>
                  </a:cubicBezTo>
                  <a:cubicBezTo>
                    <a:pt x="111" y="1"/>
                    <a:pt x="112" y="1"/>
                    <a:pt x="113" y="1"/>
                  </a:cubicBezTo>
                  <a:cubicBezTo>
                    <a:pt x="113" y="1"/>
                    <a:pt x="114" y="1"/>
                    <a:pt x="114" y="1"/>
                  </a:cubicBezTo>
                  <a:cubicBezTo>
                    <a:pt x="115" y="1"/>
                    <a:pt x="115" y="1"/>
                    <a:pt x="116" y="1"/>
                  </a:cubicBezTo>
                  <a:cubicBezTo>
                    <a:pt x="117" y="1"/>
                    <a:pt x="118" y="1"/>
                    <a:pt x="118" y="1"/>
                  </a:cubicBezTo>
                  <a:cubicBezTo>
                    <a:pt x="119" y="1"/>
                    <a:pt x="119" y="1"/>
                    <a:pt x="119" y="1"/>
                  </a:cubicBezTo>
                  <a:cubicBezTo>
                    <a:pt x="119" y="1"/>
                    <a:pt x="119" y="1"/>
                    <a:pt x="119" y="1"/>
                  </a:cubicBezTo>
                  <a:cubicBezTo>
                    <a:pt x="119" y="1"/>
                    <a:pt x="119" y="1"/>
                    <a:pt x="120" y="1"/>
                  </a:cubicBezTo>
                  <a:cubicBezTo>
                    <a:pt x="120" y="1"/>
                    <a:pt x="120" y="1"/>
                    <a:pt x="120" y="1"/>
                  </a:cubicBezTo>
                  <a:cubicBezTo>
                    <a:pt x="122" y="1"/>
                    <a:pt x="123" y="1"/>
                    <a:pt x="124" y="1"/>
                  </a:cubicBezTo>
                  <a:cubicBezTo>
                    <a:pt x="125" y="1"/>
                    <a:pt x="125" y="1"/>
                    <a:pt x="125" y="1"/>
                  </a:cubicBezTo>
                  <a:cubicBezTo>
                    <a:pt x="126" y="0"/>
                    <a:pt x="126" y="0"/>
                    <a:pt x="126" y="0"/>
                  </a:cubicBezTo>
                  <a:cubicBezTo>
                    <a:pt x="127" y="1"/>
                    <a:pt x="127" y="1"/>
                    <a:pt x="127" y="0"/>
                  </a:cubicBezTo>
                  <a:cubicBezTo>
                    <a:pt x="127" y="0"/>
                    <a:pt x="127" y="0"/>
                    <a:pt x="127" y="0"/>
                  </a:cubicBezTo>
                  <a:cubicBezTo>
                    <a:pt x="129" y="0"/>
                    <a:pt x="130" y="0"/>
                    <a:pt x="131" y="0"/>
                  </a:cubicBezTo>
                  <a:cubicBezTo>
                    <a:pt x="132" y="0"/>
                    <a:pt x="133" y="0"/>
                    <a:pt x="134" y="1"/>
                  </a:cubicBezTo>
                  <a:cubicBezTo>
                    <a:pt x="134" y="1"/>
                    <a:pt x="134" y="1"/>
                    <a:pt x="134" y="1"/>
                  </a:cubicBezTo>
                  <a:cubicBezTo>
                    <a:pt x="135" y="0"/>
                    <a:pt x="135" y="0"/>
                    <a:pt x="136" y="0"/>
                  </a:cubicBezTo>
                  <a:cubicBezTo>
                    <a:pt x="136" y="1"/>
                    <a:pt x="136" y="1"/>
                    <a:pt x="136" y="1"/>
                  </a:cubicBezTo>
                  <a:cubicBezTo>
                    <a:pt x="136" y="1"/>
                    <a:pt x="136" y="1"/>
                    <a:pt x="136" y="1"/>
                  </a:cubicBezTo>
                  <a:cubicBezTo>
                    <a:pt x="136" y="1"/>
                    <a:pt x="136" y="1"/>
                    <a:pt x="136" y="1"/>
                  </a:cubicBezTo>
                  <a:cubicBezTo>
                    <a:pt x="136" y="1"/>
                    <a:pt x="136" y="1"/>
                    <a:pt x="137" y="1"/>
                  </a:cubicBezTo>
                  <a:cubicBezTo>
                    <a:pt x="137" y="0"/>
                    <a:pt x="137" y="0"/>
                    <a:pt x="138" y="0"/>
                  </a:cubicBezTo>
                  <a:cubicBezTo>
                    <a:pt x="138" y="1"/>
                    <a:pt x="138" y="1"/>
                    <a:pt x="139" y="1"/>
                  </a:cubicBezTo>
                  <a:cubicBezTo>
                    <a:pt x="139" y="2"/>
                    <a:pt x="138" y="2"/>
                    <a:pt x="138" y="2"/>
                  </a:cubicBezTo>
                  <a:cubicBezTo>
                    <a:pt x="138" y="2"/>
                    <a:pt x="138" y="2"/>
                    <a:pt x="138" y="2"/>
                  </a:cubicBezTo>
                  <a:cubicBezTo>
                    <a:pt x="139" y="3"/>
                    <a:pt x="139" y="3"/>
                    <a:pt x="140" y="3"/>
                  </a:cubicBezTo>
                  <a:cubicBezTo>
                    <a:pt x="140" y="3"/>
                    <a:pt x="140" y="3"/>
                    <a:pt x="140" y="3"/>
                  </a:cubicBezTo>
                  <a:cubicBezTo>
                    <a:pt x="140" y="3"/>
                    <a:pt x="140" y="4"/>
                    <a:pt x="140" y="4"/>
                  </a:cubicBezTo>
                  <a:cubicBezTo>
                    <a:pt x="140" y="4"/>
                    <a:pt x="140" y="4"/>
                    <a:pt x="139" y="4"/>
                  </a:cubicBezTo>
                  <a:cubicBezTo>
                    <a:pt x="139" y="4"/>
                    <a:pt x="139" y="4"/>
                    <a:pt x="139" y="4"/>
                  </a:cubicBezTo>
                  <a:cubicBezTo>
                    <a:pt x="139" y="3"/>
                    <a:pt x="139" y="4"/>
                    <a:pt x="139" y="4"/>
                  </a:cubicBezTo>
                  <a:cubicBezTo>
                    <a:pt x="138" y="4"/>
                    <a:pt x="139" y="4"/>
                    <a:pt x="139" y="4"/>
                  </a:cubicBezTo>
                  <a:cubicBezTo>
                    <a:pt x="139" y="4"/>
                    <a:pt x="139" y="4"/>
                    <a:pt x="139" y="4"/>
                  </a:cubicBezTo>
                  <a:cubicBezTo>
                    <a:pt x="139" y="4"/>
                    <a:pt x="140" y="4"/>
                    <a:pt x="140" y="4"/>
                  </a:cubicBezTo>
                  <a:cubicBezTo>
                    <a:pt x="140" y="5"/>
                    <a:pt x="140" y="4"/>
                    <a:pt x="139" y="4"/>
                  </a:cubicBezTo>
                  <a:cubicBezTo>
                    <a:pt x="139" y="5"/>
                    <a:pt x="139" y="5"/>
                    <a:pt x="139" y="6"/>
                  </a:cubicBezTo>
                  <a:cubicBezTo>
                    <a:pt x="139" y="6"/>
                    <a:pt x="140" y="6"/>
                    <a:pt x="140" y="6"/>
                  </a:cubicBezTo>
                  <a:cubicBezTo>
                    <a:pt x="139" y="7"/>
                    <a:pt x="140" y="7"/>
                    <a:pt x="140" y="8"/>
                  </a:cubicBezTo>
                  <a:cubicBezTo>
                    <a:pt x="140" y="8"/>
                    <a:pt x="140" y="8"/>
                    <a:pt x="140" y="8"/>
                  </a:cubicBezTo>
                  <a:cubicBezTo>
                    <a:pt x="140" y="9"/>
                    <a:pt x="141" y="9"/>
                    <a:pt x="140" y="10"/>
                  </a:cubicBezTo>
                  <a:cubicBezTo>
                    <a:pt x="140" y="10"/>
                    <a:pt x="140" y="10"/>
                    <a:pt x="140" y="10"/>
                  </a:cubicBezTo>
                  <a:cubicBezTo>
                    <a:pt x="140" y="11"/>
                    <a:pt x="141" y="11"/>
                    <a:pt x="141" y="12"/>
                  </a:cubicBezTo>
                  <a:cubicBezTo>
                    <a:pt x="142" y="12"/>
                    <a:pt x="142" y="12"/>
                    <a:pt x="142" y="12"/>
                  </a:cubicBezTo>
                  <a:cubicBezTo>
                    <a:pt x="143" y="12"/>
                    <a:pt x="143" y="12"/>
                    <a:pt x="144" y="12"/>
                  </a:cubicBezTo>
                  <a:cubicBezTo>
                    <a:pt x="144" y="12"/>
                    <a:pt x="144" y="12"/>
                    <a:pt x="144" y="12"/>
                  </a:cubicBezTo>
                  <a:cubicBezTo>
                    <a:pt x="144" y="12"/>
                    <a:pt x="144" y="12"/>
                    <a:pt x="144" y="12"/>
                  </a:cubicBezTo>
                  <a:cubicBezTo>
                    <a:pt x="144" y="13"/>
                    <a:pt x="143" y="12"/>
                    <a:pt x="143" y="13"/>
                  </a:cubicBezTo>
                  <a:cubicBezTo>
                    <a:pt x="143" y="13"/>
                    <a:pt x="143" y="12"/>
                    <a:pt x="143" y="13"/>
                  </a:cubicBezTo>
                  <a:cubicBezTo>
                    <a:pt x="143" y="13"/>
                    <a:pt x="142" y="13"/>
                    <a:pt x="142" y="13"/>
                  </a:cubicBezTo>
                  <a:cubicBezTo>
                    <a:pt x="142" y="13"/>
                    <a:pt x="142" y="13"/>
                    <a:pt x="142" y="14"/>
                  </a:cubicBezTo>
                  <a:cubicBezTo>
                    <a:pt x="142" y="14"/>
                    <a:pt x="142" y="14"/>
                    <a:pt x="142" y="14"/>
                  </a:cubicBezTo>
                  <a:cubicBezTo>
                    <a:pt x="142" y="15"/>
                    <a:pt x="142" y="15"/>
                    <a:pt x="143" y="15"/>
                  </a:cubicBezTo>
                  <a:cubicBezTo>
                    <a:pt x="143" y="15"/>
                    <a:pt x="143" y="15"/>
                    <a:pt x="144" y="16"/>
                  </a:cubicBezTo>
                  <a:cubicBezTo>
                    <a:pt x="144" y="16"/>
                    <a:pt x="144" y="16"/>
                    <a:pt x="144" y="16"/>
                  </a:cubicBezTo>
                  <a:cubicBezTo>
                    <a:pt x="144" y="16"/>
                    <a:pt x="145" y="16"/>
                    <a:pt x="145" y="16"/>
                  </a:cubicBezTo>
                  <a:cubicBezTo>
                    <a:pt x="145" y="16"/>
                    <a:pt x="146" y="16"/>
                    <a:pt x="146" y="16"/>
                  </a:cubicBezTo>
                  <a:cubicBezTo>
                    <a:pt x="147" y="16"/>
                    <a:pt x="148" y="16"/>
                    <a:pt x="149" y="16"/>
                  </a:cubicBezTo>
                  <a:cubicBezTo>
                    <a:pt x="149" y="16"/>
                    <a:pt x="150" y="16"/>
                    <a:pt x="150" y="16"/>
                  </a:cubicBezTo>
                  <a:cubicBezTo>
                    <a:pt x="150" y="15"/>
                    <a:pt x="151" y="15"/>
                    <a:pt x="151" y="15"/>
                  </a:cubicBezTo>
                  <a:cubicBezTo>
                    <a:pt x="152" y="15"/>
                    <a:pt x="152" y="16"/>
                    <a:pt x="153" y="16"/>
                  </a:cubicBezTo>
                  <a:cubicBezTo>
                    <a:pt x="152" y="17"/>
                    <a:pt x="152" y="17"/>
                    <a:pt x="152" y="17"/>
                  </a:cubicBezTo>
                  <a:cubicBezTo>
                    <a:pt x="151" y="17"/>
                    <a:pt x="151" y="17"/>
                    <a:pt x="151" y="17"/>
                  </a:cubicBezTo>
                  <a:cubicBezTo>
                    <a:pt x="151" y="17"/>
                    <a:pt x="151" y="17"/>
                    <a:pt x="151" y="17"/>
                  </a:cubicBezTo>
                  <a:cubicBezTo>
                    <a:pt x="151" y="18"/>
                    <a:pt x="151" y="17"/>
                    <a:pt x="151" y="17"/>
                  </a:cubicBezTo>
                  <a:cubicBezTo>
                    <a:pt x="151" y="17"/>
                    <a:pt x="151" y="17"/>
                    <a:pt x="152" y="17"/>
                  </a:cubicBezTo>
                  <a:cubicBezTo>
                    <a:pt x="152" y="18"/>
                    <a:pt x="153" y="18"/>
                    <a:pt x="153" y="17"/>
                  </a:cubicBezTo>
                  <a:cubicBezTo>
                    <a:pt x="153" y="17"/>
                    <a:pt x="153" y="18"/>
                    <a:pt x="153" y="18"/>
                  </a:cubicBezTo>
                  <a:cubicBezTo>
                    <a:pt x="154" y="18"/>
                    <a:pt x="154" y="19"/>
                    <a:pt x="154" y="19"/>
                  </a:cubicBezTo>
                  <a:cubicBezTo>
                    <a:pt x="154" y="20"/>
                    <a:pt x="155" y="20"/>
                    <a:pt x="154" y="20"/>
                  </a:cubicBezTo>
                  <a:cubicBezTo>
                    <a:pt x="154" y="20"/>
                    <a:pt x="154" y="20"/>
                    <a:pt x="154" y="20"/>
                  </a:cubicBezTo>
                  <a:cubicBezTo>
                    <a:pt x="155" y="21"/>
                    <a:pt x="155" y="21"/>
                    <a:pt x="154" y="22"/>
                  </a:cubicBezTo>
                  <a:cubicBezTo>
                    <a:pt x="154" y="22"/>
                    <a:pt x="153" y="22"/>
                    <a:pt x="153" y="22"/>
                  </a:cubicBezTo>
                  <a:cubicBezTo>
                    <a:pt x="153" y="22"/>
                    <a:pt x="153" y="22"/>
                    <a:pt x="153" y="23"/>
                  </a:cubicBezTo>
                  <a:cubicBezTo>
                    <a:pt x="154" y="23"/>
                    <a:pt x="155" y="23"/>
                    <a:pt x="156" y="23"/>
                  </a:cubicBezTo>
                  <a:cubicBezTo>
                    <a:pt x="156" y="24"/>
                    <a:pt x="156" y="24"/>
                    <a:pt x="156" y="25"/>
                  </a:cubicBezTo>
                  <a:cubicBezTo>
                    <a:pt x="156" y="25"/>
                    <a:pt x="156" y="25"/>
                    <a:pt x="157" y="26"/>
                  </a:cubicBezTo>
                  <a:cubicBezTo>
                    <a:pt x="157" y="26"/>
                    <a:pt x="157" y="26"/>
                    <a:pt x="156" y="27"/>
                  </a:cubicBezTo>
                  <a:cubicBezTo>
                    <a:pt x="156" y="27"/>
                    <a:pt x="156" y="27"/>
                    <a:pt x="155" y="27"/>
                  </a:cubicBezTo>
                  <a:cubicBezTo>
                    <a:pt x="155" y="26"/>
                    <a:pt x="155" y="26"/>
                    <a:pt x="154" y="27"/>
                  </a:cubicBezTo>
                  <a:cubicBezTo>
                    <a:pt x="154" y="27"/>
                    <a:pt x="153" y="27"/>
                    <a:pt x="153" y="27"/>
                  </a:cubicBezTo>
                  <a:cubicBezTo>
                    <a:pt x="153" y="28"/>
                    <a:pt x="154" y="28"/>
                    <a:pt x="154" y="28"/>
                  </a:cubicBezTo>
                  <a:cubicBezTo>
                    <a:pt x="154" y="29"/>
                    <a:pt x="155" y="29"/>
                    <a:pt x="155" y="29"/>
                  </a:cubicBezTo>
                  <a:cubicBezTo>
                    <a:pt x="155" y="28"/>
                    <a:pt x="155" y="28"/>
                    <a:pt x="155" y="29"/>
                  </a:cubicBezTo>
                  <a:cubicBezTo>
                    <a:pt x="156" y="29"/>
                    <a:pt x="155" y="29"/>
                    <a:pt x="155" y="29"/>
                  </a:cubicBezTo>
                  <a:cubicBezTo>
                    <a:pt x="155" y="30"/>
                    <a:pt x="154" y="29"/>
                    <a:pt x="154" y="29"/>
                  </a:cubicBezTo>
                  <a:cubicBezTo>
                    <a:pt x="153" y="29"/>
                    <a:pt x="153" y="29"/>
                    <a:pt x="153" y="29"/>
                  </a:cubicBezTo>
                  <a:cubicBezTo>
                    <a:pt x="153" y="29"/>
                    <a:pt x="153" y="29"/>
                    <a:pt x="153" y="29"/>
                  </a:cubicBezTo>
                  <a:cubicBezTo>
                    <a:pt x="154" y="30"/>
                    <a:pt x="154" y="30"/>
                    <a:pt x="154" y="30"/>
                  </a:cubicBezTo>
                  <a:cubicBezTo>
                    <a:pt x="154" y="30"/>
                    <a:pt x="155" y="30"/>
                    <a:pt x="155" y="30"/>
                  </a:cubicBezTo>
                  <a:cubicBezTo>
                    <a:pt x="155" y="30"/>
                    <a:pt x="155" y="30"/>
                    <a:pt x="155" y="30"/>
                  </a:cubicBezTo>
                  <a:cubicBezTo>
                    <a:pt x="154" y="30"/>
                    <a:pt x="154" y="31"/>
                    <a:pt x="154" y="30"/>
                  </a:cubicBezTo>
                  <a:cubicBezTo>
                    <a:pt x="154" y="30"/>
                    <a:pt x="153" y="30"/>
                    <a:pt x="153" y="30"/>
                  </a:cubicBezTo>
                  <a:cubicBezTo>
                    <a:pt x="153" y="31"/>
                    <a:pt x="153" y="30"/>
                    <a:pt x="153" y="31"/>
                  </a:cubicBezTo>
                  <a:cubicBezTo>
                    <a:pt x="154" y="31"/>
                    <a:pt x="154" y="31"/>
                    <a:pt x="154" y="31"/>
                  </a:cubicBezTo>
                  <a:cubicBezTo>
                    <a:pt x="154" y="31"/>
                    <a:pt x="154" y="31"/>
                    <a:pt x="153" y="31"/>
                  </a:cubicBezTo>
                  <a:cubicBezTo>
                    <a:pt x="153" y="31"/>
                    <a:pt x="152" y="31"/>
                    <a:pt x="152" y="31"/>
                  </a:cubicBezTo>
                  <a:cubicBezTo>
                    <a:pt x="151" y="31"/>
                    <a:pt x="149" y="31"/>
                    <a:pt x="148" y="31"/>
                  </a:cubicBezTo>
                  <a:cubicBezTo>
                    <a:pt x="147" y="31"/>
                    <a:pt x="147" y="31"/>
                    <a:pt x="147" y="31"/>
                  </a:cubicBezTo>
                  <a:cubicBezTo>
                    <a:pt x="146" y="31"/>
                    <a:pt x="145" y="31"/>
                    <a:pt x="145" y="31"/>
                  </a:cubicBezTo>
                  <a:cubicBezTo>
                    <a:pt x="145" y="31"/>
                    <a:pt x="145" y="31"/>
                    <a:pt x="145" y="31"/>
                  </a:cubicBezTo>
                  <a:cubicBezTo>
                    <a:pt x="145" y="31"/>
                    <a:pt x="145" y="31"/>
                    <a:pt x="145" y="31"/>
                  </a:cubicBezTo>
                  <a:cubicBezTo>
                    <a:pt x="145" y="31"/>
                    <a:pt x="146" y="31"/>
                    <a:pt x="147" y="31"/>
                  </a:cubicBezTo>
                  <a:cubicBezTo>
                    <a:pt x="148" y="32"/>
                    <a:pt x="149" y="32"/>
                    <a:pt x="151" y="32"/>
                  </a:cubicBezTo>
                  <a:cubicBezTo>
                    <a:pt x="152" y="32"/>
                    <a:pt x="152" y="33"/>
                    <a:pt x="153" y="32"/>
                  </a:cubicBezTo>
                  <a:cubicBezTo>
                    <a:pt x="153" y="32"/>
                    <a:pt x="153" y="32"/>
                    <a:pt x="153" y="32"/>
                  </a:cubicBezTo>
                  <a:cubicBezTo>
                    <a:pt x="153" y="33"/>
                    <a:pt x="153" y="33"/>
                    <a:pt x="153" y="33"/>
                  </a:cubicBezTo>
                  <a:cubicBezTo>
                    <a:pt x="153" y="33"/>
                    <a:pt x="153" y="33"/>
                    <a:pt x="153" y="34"/>
                  </a:cubicBezTo>
                  <a:cubicBezTo>
                    <a:pt x="153" y="34"/>
                    <a:pt x="152" y="34"/>
                    <a:pt x="152" y="34"/>
                  </a:cubicBezTo>
                  <a:cubicBezTo>
                    <a:pt x="151" y="34"/>
                    <a:pt x="151" y="34"/>
                    <a:pt x="150" y="34"/>
                  </a:cubicBezTo>
                  <a:cubicBezTo>
                    <a:pt x="150" y="34"/>
                    <a:pt x="150" y="34"/>
                    <a:pt x="150" y="34"/>
                  </a:cubicBezTo>
                  <a:cubicBezTo>
                    <a:pt x="150" y="34"/>
                    <a:pt x="150" y="34"/>
                    <a:pt x="150" y="34"/>
                  </a:cubicBezTo>
                  <a:cubicBezTo>
                    <a:pt x="151" y="35"/>
                    <a:pt x="151" y="35"/>
                    <a:pt x="151" y="35"/>
                  </a:cubicBezTo>
                  <a:cubicBezTo>
                    <a:pt x="152" y="35"/>
                    <a:pt x="152" y="35"/>
                    <a:pt x="152" y="35"/>
                  </a:cubicBezTo>
                  <a:cubicBezTo>
                    <a:pt x="153" y="36"/>
                    <a:pt x="154" y="35"/>
                    <a:pt x="156" y="35"/>
                  </a:cubicBezTo>
                  <a:cubicBezTo>
                    <a:pt x="156" y="35"/>
                    <a:pt x="157" y="35"/>
                    <a:pt x="158" y="35"/>
                  </a:cubicBezTo>
                  <a:cubicBezTo>
                    <a:pt x="158" y="35"/>
                    <a:pt x="158" y="35"/>
                    <a:pt x="158" y="35"/>
                  </a:cubicBezTo>
                  <a:cubicBezTo>
                    <a:pt x="159" y="35"/>
                    <a:pt x="159" y="35"/>
                    <a:pt x="160" y="36"/>
                  </a:cubicBezTo>
                  <a:cubicBezTo>
                    <a:pt x="160" y="36"/>
                    <a:pt x="160" y="36"/>
                    <a:pt x="161" y="36"/>
                  </a:cubicBezTo>
                  <a:cubicBezTo>
                    <a:pt x="161" y="35"/>
                    <a:pt x="162" y="36"/>
                    <a:pt x="162" y="36"/>
                  </a:cubicBezTo>
                  <a:cubicBezTo>
                    <a:pt x="163" y="36"/>
                    <a:pt x="164" y="36"/>
                    <a:pt x="165" y="36"/>
                  </a:cubicBezTo>
                  <a:cubicBezTo>
                    <a:pt x="165" y="36"/>
                    <a:pt x="166" y="36"/>
                    <a:pt x="166" y="36"/>
                  </a:cubicBezTo>
                  <a:cubicBezTo>
                    <a:pt x="167" y="36"/>
                    <a:pt x="167" y="36"/>
                    <a:pt x="167" y="35"/>
                  </a:cubicBezTo>
                  <a:cubicBezTo>
                    <a:pt x="167" y="35"/>
                    <a:pt x="167" y="35"/>
                    <a:pt x="168" y="35"/>
                  </a:cubicBezTo>
                  <a:cubicBezTo>
                    <a:pt x="168" y="35"/>
                    <a:pt x="168" y="35"/>
                    <a:pt x="168" y="35"/>
                  </a:cubicBezTo>
                  <a:cubicBezTo>
                    <a:pt x="168" y="35"/>
                    <a:pt x="168" y="35"/>
                    <a:pt x="168" y="35"/>
                  </a:cubicBezTo>
                  <a:cubicBezTo>
                    <a:pt x="168" y="35"/>
                    <a:pt x="168" y="35"/>
                    <a:pt x="168" y="36"/>
                  </a:cubicBezTo>
                  <a:cubicBezTo>
                    <a:pt x="168" y="36"/>
                    <a:pt x="168" y="36"/>
                    <a:pt x="168" y="36"/>
                  </a:cubicBezTo>
                  <a:cubicBezTo>
                    <a:pt x="168" y="36"/>
                    <a:pt x="168" y="36"/>
                    <a:pt x="168" y="36"/>
                  </a:cubicBezTo>
                  <a:cubicBezTo>
                    <a:pt x="168" y="36"/>
                    <a:pt x="169" y="36"/>
                    <a:pt x="169" y="36"/>
                  </a:cubicBezTo>
                  <a:cubicBezTo>
                    <a:pt x="169" y="35"/>
                    <a:pt x="170" y="35"/>
                    <a:pt x="170" y="36"/>
                  </a:cubicBezTo>
                  <a:cubicBezTo>
                    <a:pt x="170" y="36"/>
                    <a:pt x="170" y="36"/>
                    <a:pt x="170" y="37"/>
                  </a:cubicBezTo>
                  <a:cubicBezTo>
                    <a:pt x="170" y="37"/>
                    <a:pt x="169" y="37"/>
                    <a:pt x="169" y="37"/>
                  </a:cubicBezTo>
                  <a:cubicBezTo>
                    <a:pt x="169" y="37"/>
                    <a:pt x="168" y="37"/>
                    <a:pt x="168" y="37"/>
                  </a:cubicBezTo>
                  <a:cubicBezTo>
                    <a:pt x="168" y="37"/>
                    <a:pt x="168" y="38"/>
                    <a:pt x="169" y="38"/>
                  </a:cubicBezTo>
                  <a:cubicBezTo>
                    <a:pt x="169" y="38"/>
                    <a:pt x="170" y="38"/>
                    <a:pt x="170" y="38"/>
                  </a:cubicBezTo>
                  <a:cubicBezTo>
                    <a:pt x="171" y="38"/>
                    <a:pt x="171" y="38"/>
                    <a:pt x="171" y="39"/>
                  </a:cubicBezTo>
                  <a:cubicBezTo>
                    <a:pt x="171" y="40"/>
                    <a:pt x="171" y="41"/>
                    <a:pt x="171" y="42"/>
                  </a:cubicBezTo>
                  <a:cubicBezTo>
                    <a:pt x="171" y="42"/>
                    <a:pt x="171" y="42"/>
                    <a:pt x="171" y="43"/>
                  </a:cubicBezTo>
                  <a:cubicBezTo>
                    <a:pt x="171" y="43"/>
                    <a:pt x="171" y="43"/>
                    <a:pt x="172" y="43"/>
                  </a:cubicBezTo>
                  <a:cubicBezTo>
                    <a:pt x="172" y="42"/>
                    <a:pt x="172" y="43"/>
                    <a:pt x="172" y="43"/>
                  </a:cubicBezTo>
                  <a:cubicBezTo>
                    <a:pt x="172" y="43"/>
                    <a:pt x="172" y="44"/>
                    <a:pt x="172" y="44"/>
                  </a:cubicBezTo>
                  <a:cubicBezTo>
                    <a:pt x="173" y="45"/>
                    <a:pt x="172" y="45"/>
                    <a:pt x="172" y="45"/>
                  </a:cubicBezTo>
                  <a:cubicBezTo>
                    <a:pt x="171" y="45"/>
                    <a:pt x="171" y="46"/>
                    <a:pt x="170" y="46"/>
                  </a:cubicBezTo>
                  <a:cubicBezTo>
                    <a:pt x="170" y="46"/>
                    <a:pt x="169" y="45"/>
                    <a:pt x="169" y="45"/>
                  </a:cubicBezTo>
                  <a:cubicBezTo>
                    <a:pt x="169" y="45"/>
                    <a:pt x="169" y="45"/>
                    <a:pt x="169" y="46"/>
                  </a:cubicBezTo>
                  <a:cubicBezTo>
                    <a:pt x="169" y="46"/>
                    <a:pt x="169" y="46"/>
                    <a:pt x="169" y="46"/>
                  </a:cubicBezTo>
                  <a:cubicBezTo>
                    <a:pt x="169" y="46"/>
                    <a:pt x="169" y="46"/>
                    <a:pt x="169" y="46"/>
                  </a:cubicBezTo>
                  <a:cubicBezTo>
                    <a:pt x="170" y="46"/>
                    <a:pt x="170" y="46"/>
                    <a:pt x="170" y="46"/>
                  </a:cubicBezTo>
                  <a:cubicBezTo>
                    <a:pt x="170" y="47"/>
                    <a:pt x="169" y="47"/>
                    <a:pt x="169" y="47"/>
                  </a:cubicBezTo>
                  <a:cubicBezTo>
                    <a:pt x="169" y="47"/>
                    <a:pt x="169" y="47"/>
                    <a:pt x="169" y="47"/>
                  </a:cubicBezTo>
                  <a:cubicBezTo>
                    <a:pt x="169" y="47"/>
                    <a:pt x="169" y="47"/>
                    <a:pt x="169" y="47"/>
                  </a:cubicBezTo>
                  <a:cubicBezTo>
                    <a:pt x="169" y="47"/>
                    <a:pt x="169" y="47"/>
                    <a:pt x="169" y="47"/>
                  </a:cubicBezTo>
                  <a:cubicBezTo>
                    <a:pt x="170" y="47"/>
                    <a:pt x="170" y="47"/>
                    <a:pt x="171" y="48"/>
                  </a:cubicBezTo>
                  <a:cubicBezTo>
                    <a:pt x="172" y="48"/>
                    <a:pt x="172" y="48"/>
                    <a:pt x="173" y="48"/>
                  </a:cubicBezTo>
                  <a:cubicBezTo>
                    <a:pt x="173" y="48"/>
                    <a:pt x="173" y="48"/>
                    <a:pt x="173" y="48"/>
                  </a:cubicBezTo>
                  <a:cubicBezTo>
                    <a:pt x="173" y="49"/>
                    <a:pt x="174" y="50"/>
                    <a:pt x="173" y="51"/>
                  </a:cubicBezTo>
                  <a:cubicBezTo>
                    <a:pt x="173" y="51"/>
                    <a:pt x="173" y="51"/>
                    <a:pt x="173" y="51"/>
                  </a:cubicBezTo>
                  <a:cubicBezTo>
                    <a:pt x="174" y="52"/>
                    <a:pt x="174" y="52"/>
                    <a:pt x="173" y="52"/>
                  </a:cubicBezTo>
                  <a:cubicBezTo>
                    <a:pt x="172" y="52"/>
                    <a:pt x="172" y="52"/>
                    <a:pt x="172" y="52"/>
                  </a:cubicBezTo>
                  <a:cubicBezTo>
                    <a:pt x="172" y="52"/>
                    <a:pt x="171" y="52"/>
                    <a:pt x="171" y="52"/>
                  </a:cubicBezTo>
                  <a:cubicBezTo>
                    <a:pt x="170" y="52"/>
                    <a:pt x="168" y="53"/>
                    <a:pt x="167" y="53"/>
                  </a:cubicBezTo>
                  <a:cubicBezTo>
                    <a:pt x="166" y="53"/>
                    <a:pt x="165" y="53"/>
                    <a:pt x="165" y="53"/>
                  </a:cubicBezTo>
                  <a:cubicBezTo>
                    <a:pt x="164" y="53"/>
                    <a:pt x="164" y="53"/>
                    <a:pt x="163" y="53"/>
                  </a:cubicBezTo>
                  <a:cubicBezTo>
                    <a:pt x="162" y="53"/>
                    <a:pt x="161" y="53"/>
                    <a:pt x="160" y="52"/>
                  </a:cubicBezTo>
                  <a:cubicBezTo>
                    <a:pt x="160" y="52"/>
                    <a:pt x="160" y="52"/>
                    <a:pt x="160" y="53"/>
                  </a:cubicBezTo>
                  <a:cubicBezTo>
                    <a:pt x="160" y="53"/>
                    <a:pt x="160" y="53"/>
                    <a:pt x="160" y="53"/>
                  </a:cubicBezTo>
                  <a:cubicBezTo>
                    <a:pt x="162" y="53"/>
                    <a:pt x="163" y="54"/>
                    <a:pt x="164" y="54"/>
                  </a:cubicBezTo>
                  <a:cubicBezTo>
                    <a:pt x="165" y="54"/>
                    <a:pt x="167" y="54"/>
                    <a:pt x="167" y="55"/>
                  </a:cubicBezTo>
                  <a:cubicBezTo>
                    <a:pt x="168" y="55"/>
                    <a:pt x="169" y="55"/>
                    <a:pt x="170" y="56"/>
                  </a:cubicBezTo>
                  <a:cubicBezTo>
                    <a:pt x="170" y="56"/>
                    <a:pt x="170" y="56"/>
                    <a:pt x="170" y="56"/>
                  </a:cubicBezTo>
                  <a:cubicBezTo>
                    <a:pt x="170" y="57"/>
                    <a:pt x="171" y="57"/>
                    <a:pt x="171" y="57"/>
                  </a:cubicBezTo>
                  <a:cubicBezTo>
                    <a:pt x="171" y="57"/>
                    <a:pt x="171" y="57"/>
                    <a:pt x="171" y="58"/>
                  </a:cubicBezTo>
                  <a:cubicBezTo>
                    <a:pt x="171" y="58"/>
                    <a:pt x="171" y="58"/>
                    <a:pt x="171" y="58"/>
                  </a:cubicBezTo>
                  <a:cubicBezTo>
                    <a:pt x="169" y="59"/>
                    <a:pt x="168" y="59"/>
                    <a:pt x="167" y="58"/>
                  </a:cubicBezTo>
                  <a:cubicBezTo>
                    <a:pt x="166" y="58"/>
                    <a:pt x="166" y="58"/>
                    <a:pt x="166" y="58"/>
                  </a:cubicBezTo>
                  <a:cubicBezTo>
                    <a:pt x="165" y="58"/>
                    <a:pt x="165" y="58"/>
                    <a:pt x="165" y="57"/>
                  </a:cubicBezTo>
                  <a:cubicBezTo>
                    <a:pt x="165" y="57"/>
                    <a:pt x="165" y="57"/>
                    <a:pt x="164" y="57"/>
                  </a:cubicBezTo>
                  <a:cubicBezTo>
                    <a:pt x="164" y="57"/>
                    <a:pt x="163" y="56"/>
                    <a:pt x="162" y="57"/>
                  </a:cubicBezTo>
                  <a:cubicBezTo>
                    <a:pt x="162" y="57"/>
                    <a:pt x="162" y="57"/>
                    <a:pt x="162" y="57"/>
                  </a:cubicBezTo>
                  <a:cubicBezTo>
                    <a:pt x="161" y="56"/>
                    <a:pt x="159" y="56"/>
                    <a:pt x="158" y="56"/>
                  </a:cubicBezTo>
                  <a:cubicBezTo>
                    <a:pt x="158" y="56"/>
                    <a:pt x="158" y="56"/>
                    <a:pt x="158" y="56"/>
                  </a:cubicBezTo>
                  <a:cubicBezTo>
                    <a:pt x="157" y="56"/>
                    <a:pt x="157" y="56"/>
                    <a:pt x="156" y="56"/>
                  </a:cubicBezTo>
                  <a:cubicBezTo>
                    <a:pt x="155" y="55"/>
                    <a:pt x="155" y="55"/>
                    <a:pt x="154" y="54"/>
                  </a:cubicBezTo>
                  <a:cubicBezTo>
                    <a:pt x="154" y="54"/>
                    <a:pt x="154" y="54"/>
                    <a:pt x="153" y="54"/>
                  </a:cubicBezTo>
                  <a:cubicBezTo>
                    <a:pt x="153" y="54"/>
                    <a:pt x="152" y="54"/>
                    <a:pt x="152" y="54"/>
                  </a:cubicBezTo>
                  <a:cubicBezTo>
                    <a:pt x="150" y="54"/>
                    <a:pt x="149" y="54"/>
                    <a:pt x="148" y="54"/>
                  </a:cubicBezTo>
                  <a:cubicBezTo>
                    <a:pt x="147" y="54"/>
                    <a:pt x="146" y="53"/>
                    <a:pt x="145" y="53"/>
                  </a:cubicBezTo>
                  <a:cubicBezTo>
                    <a:pt x="144" y="54"/>
                    <a:pt x="143" y="53"/>
                    <a:pt x="143" y="53"/>
                  </a:cubicBezTo>
                  <a:cubicBezTo>
                    <a:pt x="143" y="53"/>
                    <a:pt x="142" y="53"/>
                    <a:pt x="142" y="53"/>
                  </a:cubicBezTo>
                  <a:cubicBezTo>
                    <a:pt x="141" y="53"/>
                    <a:pt x="141" y="53"/>
                    <a:pt x="140" y="53"/>
                  </a:cubicBezTo>
                  <a:cubicBezTo>
                    <a:pt x="140" y="53"/>
                    <a:pt x="140" y="53"/>
                    <a:pt x="140" y="53"/>
                  </a:cubicBezTo>
                  <a:cubicBezTo>
                    <a:pt x="140" y="53"/>
                    <a:pt x="139" y="53"/>
                    <a:pt x="139" y="53"/>
                  </a:cubicBezTo>
                  <a:cubicBezTo>
                    <a:pt x="139" y="53"/>
                    <a:pt x="139" y="53"/>
                    <a:pt x="138" y="53"/>
                  </a:cubicBezTo>
                  <a:cubicBezTo>
                    <a:pt x="138" y="53"/>
                    <a:pt x="139" y="53"/>
                    <a:pt x="139" y="53"/>
                  </a:cubicBezTo>
                  <a:cubicBezTo>
                    <a:pt x="139" y="52"/>
                    <a:pt x="139" y="53"/>
                    <a:pt x="140" y="53"/>
                  </a:cubicBezTo>
                  <a:cubicBezTo>
                    <a:pt x="140" y="53"/>
                    <a:pt x="140" y="53"/>
                    <a:pt x="140" y="53"/>
                  </a:cubicBezTo>
                  <a:cubicBezTo>
                    <a:pt x="140" y="52"/>
                    <a:pt x="140" y="52"/>
                    <a:pt x="140" y="52"/>
                  </a:cubicBezTo>
                  <a:cubicBezTo>
                    <a:pt x="141" y="52"/>
                    <a:pt x="141" y="52"/>
                    <a:pt x="141" y="52"/>
                  </a:cubicBezTo>
                  <a:cubicBezTo>
                    <a:pt x="142" y="52"/>
                    <a:pt x="142" y="52"/>
                    <a:pt x="143" y="52"/>
                  </a:cubicBezTo>
                  <a:cubicBezTo>
                    <a:pt x="143" y="51"/>
                    <a:pt x="143" y="51"/>
                    <a:pt x="143" y="51"/>
                  </a:cubicBezTo>
                  <a:cubicBezTo>
                    <a:pt x="143" y="51"/>
                    <a:pt x="143" y="51"/>
                    <a:pt x="143" y="51"/>
                  </a:cubicBezTo>
                  <a:cubicBezTo>
                    <a:pt x="142" y="51"/>
                    <a:pt x="141" y="51"/>
                    <a:pt x="139" y="51"/>
                  </a:cubicBezTo>
                  <a:cubicBezTo>
                    <a:pt x="138" y="51"/>
                    <a:pt x="137" y="51"/>
                    <a:pt x="136" y="51"/>
                  </a:cubicBezTo>
                  <a:cubicBezTo>
                    <a:pt x="135" y="51"/>
                    <a:pt x="134" y="51"/>
                    <a:pt x="133" y="51"/>
                  </a:cubicBezTo>
                  <a:cubicBezTo>
                    <a:pt x="132" y="51"/>
                    <a:pt x="131" y="51"/>
                    <a:pt x="131" y="51"/>
                  </a:cubicBezTo>
                  <a:cubicBezTo>
                    <a:pt x="131" y="51"/>
                    <a:pt x="130" y="51"/>
                    <a:pt x="130" y="51"/>
                  </a:cubicBezTo>
                  <a:cubicBezTo>
                    <a:pt x="130" y="51"/>
                    <a:pt x="131" y="51"/>
                    <a:pt x="131" y="51"/>
                  </a:cubicBezTo>
                  <a:cubicBezTo>
                    <a:pt x="131" y="51"/>
                    <a:pt x="131" y="51"/>
                    <a:pt x="131" y="51"/>
                  </a:cubicBezTo>
                  <a:cubicBezTo>
                    <a:pt x="131" y="51"/>
                    <a:pt x="131" y="52"/>
                    <a:pt x="131" y="52"/>
                  </a:cubicBezTo>
                  <a:cubicBezTo>
                    <a:pt x="130" y="52"/>
                    <a:pt x="129" y="52"/>
                    <a:pt x="128" y="52"/>
                  </a:cubicBezTo>
                  <a:cubicBezTo>
                    <a:pt x="127" y="52"/>
                    <a:pt x="126" y="52"/>
                    <a:pt x="125" y="52"/>
                  </a:cubicBezTo>
                  <a:cubicBezTo>
                    <a:pt x="124" y="53"/>
                    <a:pt x="124" y="53"/>
                    <a:pt x="123" y="53"/>
                  </a:cubicBezTo>
                  <a:cubicBezTo>
                    <a:pt x="122" y="53"/>
                    <a:pt x="121" y="53"/>
                    <a:pt x="121" y="53"/>
                  </a:cubicBezTo>
                  <a:cubicBezTo>
                    <a:pt x="120" y="53"/>
                    <a:pt x="120" y="53"/>
                    <a:pt x="119" y="53"/>
                  </a:cubicBezTo>
                  <a:cubicBezTo>
                    <a:pt x="119" y="53"/>
                    <a:pt x="118" y="53"/>
                    <a:pt x="118" y="53"/>
                  </a:cubicBezTo>
                  <a:cubicBezTo>
                    <a:pt x="117" y="53"/>
                    <a:pt x="116" y="53"/>
                    <a:pt x="115" y="53"/>
                  </a:cubicBezTo>
                  <a:cubicBezTo>
                    <a:pt x="114" y="53"/>
                    <a:pt x="113" y="53"/>
                    <a:pt x="111" y="53"/>
                  </a:cubicBezTo>
                  <a:cubicBezTo>
                    <a:pt x="111" y="53"/>
                    <a:pt x="110" y="53"/>
                    <a:pt x="109" y="53"/>
                  </a:cubicBezTo>
                  <a:cubicBezTo>
                    <a:pt x="109" y="53"/>
                    <a:pt x="109" y="53"/>
                    <a:pt x="108" y="53"/>
                  </a:cubicBezTo>
                  <a:cubicBezTo>
                    <a:pt x="108" y="53"/>
                    <a:pt x="107" y="53"/>
                    <a:pt x="106" y="53"/>
                  </a:cubicBezTo>
                  <a:cubicBezTo>
                    <a:pt x="106" y="53"/>
                    <a:pt x="105" y="53"/>
                    <a:pt x="105" y="53"/>
                  </a:cubicBezTo>
                  <a:cubicBezTo>
                    <a:pt x="104" y="53"/>
                    <a:pt x="103" y="53"/>
                    <a:pt x="102" y="53"/>
                  </a:cubicBezTo>
                  <a:cubicBezTo>
                    <a:pt x="102" y="53"/>
                    <a:pt x="102" y="53"/>
                    <a:pt x="102" y="53"/>
                  </a:cubicBezTo>
                  <a:cubicBezTo>
                    <a:pt x="102" y="53"/>
                    <a:pt x="101" y="53"/>
                    <a:pt x="100" y="53"/>
                  </a:cubicBezTo>
                  <a:cubicBezTo>
                    <a:pt x="100" y="53"/>
                    <a:pt x="100" y="53"/>
                    <a:pt x="100" y="53"/>
                  </a:cubicBezTo>
                  <a:cubicBezTo>
                    <a:pt x="100" y="53"/>
                    <a:pt x="100" y="53"/>
                    <a:pt x="100" y="52"/>
                  </a:cubicBezTo>
                  <a:cubicBezTo>
                    <a:pt x="101" y="52"/>
                    <a:pt x="101" y="53"/>
                    <a:pt x="101" y="52"/>
                  </a:cubicBezTo>
                  <a:cubicBezTo>
                    <a:pt x="101" y="52"/>
                    <a:pt x="101" y="52"/>
                    <a:pt x="101" y="52"/>
                  </a:cubicBezTo>
                  <a:cubicBezTo>
                    <a:pt x="102" y="52"/>
                    <a:pt x="102" y="51"/>
                    <a:pt x="103" y="51"/>
                  </a:cubicBezTo>
                  <a:cubicBezTo>
                    <a:pt x="104" y="52"/>
                    <a:pt x="105" y="52"/>
                    <a:pt x="106" y="52"/>
                  </a:cubicBezTo>
                  <a:cubicBezTo>
                    <a:pt x="107" y="52"/>
                    <a:pt x="108" y="52"/>
                    <a:pt x="110" y="52"/>
                  </a:cubicBezTo>
                  <a:cubicBezTo>
                    <a:pt x="110" y="51"/>
                    <a:pt x="112" y="51"/>
                    <a:pt x="112" y="52"/>
                  </a:cubicBezTo>
                  <a:cubicBezTo>
                    <a:pt x="113" y="52"/>
                    <a:pt x="113" y="52"/>
                    <a:pt x="113" y="51"/>
                  </a:cubicBezTo>
                  <a:cubicBezTo>
                    <a:pt x="113" y="51"/>
                    <a:pt x="114" y="51"/>
                    <a:pt x="114" y="51"/>
                  </a:cubicBezTo>
                  <a:cubicBezTo>
                    <a:pt x="115" y="51"/>
                    <a:pt x="116" y="51"/>
                    <a:pt x="117" y="51"/>
                  </a:cubicBezTo>
                  <a:cubicBezTo>
                    <a:pt x="117" y="51"/>
                    <a:pt x="117" y="52"/>
                    <a:pt x="118" y="52"/>
                  </a:cubicBezTo>
                  <a:cubicBezTo>
                    <a:pt x="118" y="52"/>
                    <a:pt x="118" y="51"/>
                    <a:pt x="118" y="51"/>
                  </a:cubicBezTo>
                  <a:cubicBezTo>
                    <a:pt x="118" y="51"/>
                    <a:pt x="118" y="51"/>
                    <a:pt x="118" y="51"/>
                  </a:cubicBezTo>
                  <a:cubicBezTo>
                    <a:pt x="118" y="51"/>
                    <a:pt x="118" y="51"/>
                    <a:pt x="118" y="51"/>
                  </a:cubicBezTo>
                  <a:cubicBezTo>
                    <a:pt x="117" y="51"/>
                    <a:pt x="116" y="51"/>
                    <a:pt x="116" y="51"/>
                  </a:cubicBezTo>
                  <a:cubicBezTo>
                    <a:pt x="115" y="50"/>
                    <a:pt x="114" y="50"/>
                    <a:pt x="113" y="51"/>
                  </a:cubicBezTo>
                  <a:cubicBezTo>
                    <a:pt x="113" y="51"/>
                    <a:pt x="112" y="51"/>
                    <a:pt x="112" y="51"/>
                  </a:cubicBezTo>
                  <a:cubicBezTo>
                    <a:pt x="111" y="50"/>
                    <a:pt x="109" y="50"/>
                    <a:pt x="108" y="50"/>
                  </a:cubicBezTo>
                  <a:cubicBezTo>
                    <a:pt x="108" y="50"/>
                    <a:pt x="108" y="50"/>
                    <a:pt x="107" y="50"/>
                  </a:cubicBezTo>
                  <a:cubicBezTo>
                    <a:pt x="107" y="50"/>
                    <a:pt x="106" y="50"/>
                    <a:pt x="105" y="50"/>
                  </a:cubicBezTo>
                  <a:cubicBezTo>
                    <a:pt x="104" y="51"/>
                    <a:pt x="104" y="51"/>
                    <a:pt x="103" y="50"/>
                  </a:cubicBezTo>
                  <a:cubicBezTo>
                    <a:pt x="103" y="50"/>
                    <a:pt x="102" y="50"/>
                    <a:pt x="102" y="50"/>
                  </a:cubicBezTo>
                  <a:cubicBezTo>
                    <a:pt x="102" y="50"/>
                    <a:pt x="102" y="51"/>
                    <a:pt x="102" y="50"/>
                  </a:cubicBezTo>
                  <a:cubicBezTo>
                    <a:pt x="101" y="50"/>
                    <a:pt x="102" y="50"/>
                    <a:pt x="102" y="50"/>
                  </a:cubicBezTo>
                  <a:cubicBezTo>
                    <a:pt x="103" y="50"/>
                    <a:pt x="105" y="49"/>
                    <a:pt x="106" y="49"/>
                  </a:cubicBezTo>
                  <a:cubicBezTo>
                    <a:pt x="106" y="49"/>
                    <a:pt x="107" y="49"/>
                    <a:pt x="107" y="49"/>
                  </a:cubicBezTo>
                  <a:cubicBezTo>
                    <a:pt x="107" y="49"/>
                    <a:pt x="108" y="50"/>
                    <a:pt x="108" y="49"/>
                  </a:cubicBezTo>
                  <a:cubicBezTo>
                    <a:pt x="108" y="49"/>
                    <a:pt x="108" y="49"/>
                    <a:pt x="108" y="49"/>
                  </a:cubicBezTo>
                  <a:cubicBezTo>
                    <a:pt x="109" y="49"/>
                    <a:pt x="109" y="49"/>
                    <a:pt x="110" y="49"/>
                  </a:cubicBezTo>
                  <a:cubicBezTo>
                    <a:pt x="110" y="49"/>
                    <a:pt x="110" y="49"/>
                    <a:pt x="110" y="49"/>
                  </a:cubicBezTo>
                  <a:cubicBezTo>
                    <a:pt x="111" y="48"/>
                    <a:pt x="111" y="48"/>
                    <a:pt x="112" y="48"/>
                  </a:cubicBezTo>
                  <a:cubicBezTo>
                    <a:pt x="112" y="48"/>
                    <a:pt x="112" y="48"/>
                    <a:pt x="112" y="48"/>
                  </a:cubicBezTo>
                  <a:cubicBezTo>
                    <a:pt x="113" y="48"/>
                    <a:pt x="113" y="48"/>
                    <a:pt x="114" y="48"/>
                  </a:cubicBezTo>
                  <a:cubicBezTo>
                    <a:pt x="115" y="48"/>
                    <a:pt x="115" y="48"/>
                    <a:pt x="116" y="48"/>
                  </a:cubicBezTo>
                  <a:cubicBezTo>
                    <a:pt x="116" y="48"/>
                    <a:pt x="116" y="48"/>
                    <a:pt x="116" y="48"/>
                  </a:cubicBezTo>
                  <a:cubicBezTo>
                    <a:pt x="116" y="49"/>
                    <a:pt x="116" y="48"/>
                    <a:pt x="116" y="48"/>
                  </a:cubicBezTo>
                  <a:cubicBezTo>
                    <a:pt x="116" y="49"/>
                    <a:pt x="115" y="48"/>
                    <a:pt x="115" y="49"/>
                  </a:cubicBezTo>
                  <a:cubicBezTo>
                    <a:pt x="115" y="49"/>
                    <a:pt x="116" y="49"/>
                    <a:pt x="116" y="49"/>
                  </a:cubicBezTo>
                  <a:cubicBezTo>
                    <a:pt x="117" y="49"/>
                    <a:pt x="118" y="49"/>
                    <a:pt x="119" y="49"/>
                  </a:cubicBezTo>
                  <a:cubicBezTo>
                    <a:pt x="119" y="49"/>
                    <a:pt x="120" y="49"/>
                    <a:pt x="121" y="49"/>
                  </a:cubicBezTo>
                  <a:cubicBezTo>
                    <a:pt x="122" y="49"/>
                    <a:pt x="124" y="49"/>
                    <a:pt x="125" y="49"/>
                  </a:cubicBezTo>
                  <a:cubicBezTo>
                    <a:pt x="126" y="49"/>
                    <a:pt x="127" y="49"/>
                    <a:pt x="128" y="49"/>
                  </a:cubicBezTo>
                  <a:cubicBezTo>
                    <a:pt x="129" y="49"/>
                    <a:pt x="129" y="49"/>
                    <a:pt x="130" y="49"/>
                  </a:cubicBezTo>
                  <a:cubicBezTo>
                    <a:pt x="130" y="49"/>
                    <a:pt x="131" y="49"/>
                    <a:pt x="131" y="49"/>
                  </a:cubicBezTo>
                  <a:cubicBezTo>
                    <a:pt x="131" y="48"/>
                    <a:pt x="131" y="49"/>
                    <a:pt x="132" y="49"/>
                  </a:cubicBezTo>
                  <a:cubicBezTo>
                    <a:pt x="133" y="49"/>
                    <a:pt x="135" y="49"/>
                    <a:pt x="136" y="49"/>
                  </a:cubicBezTo>
                  <a:cubicBezTo>
                    <a:pt x="136" y="49"/>
                    <a:pt x="136" y="49"/>
                    <a:pt x="136" y="48"/>
                  </a:cubicBezTo>
                  <a:cubicBezTo>
                    <a:pt x="136" y="48"/>
                    <a:pt x="136" y="48"/>
                    <a:pt x="136" y="48"/>
                  </a:cubicBezTo>
                  <a:cubicBezTo>
                    <a:pt x="135" y="48"/>
                    <a:pt x="134" y="48"/>
                    <a:pt x="133" y="48"/>
                  </a:cubicBezTo>
                  <a:cubicBezTo>
                    <a:pt x="133" y="48"/>
                    <a:pt x="133" y="48"/>
                    <a:pt x="133" y="48"/>
                  </a:cubicBezTo>
                  <a:cubicBezTo>
                    <a:pt x="131" y="47"/>
                    <a:pt x="130" y="47"/>
                    <a:pt x="128" y="47"/>
                  </a:cubicBezTo>
                  <a:cubicBezTo>
                    <a:pt x="128" y="47"/>
                    <a:pt x="127" y="47"/>
                    <a:pt x="126" y="47"/>
                  </a:cubicBezTo>
                  <a:cubicBezTo>
                    <a:pt x="126" y="47"/>
                    <a:pt x="126" y="47"/>
                    <a:pt x="125" y="46"/>
                  </a:cubicBezTo>
                  <a:cubicBezTo>
                    <a:pt x="124" y="46"/>
                    <a:pt x="124" y="46"/>
                    <a:pt x="123" y="46"/>
                  </a:cubicBezTo>
                  <a:cubicBezTo>
                    <a:pt x="122" y="46"/>
                    <a:pt x="121" y="47"/>
                    <a:pt x="120" y="46"/>
                  </a:cubicBezTo>
                  <a:cubicBezTo>
                    <a:pt x="120" y="46"/>
                    <a:pt x="120" y="46"/>
                    <a:pt x="120" y="46"/>
                  </a:cubicBezTo>
                  <a:cubicBezTo>
                    <a:pt x="120" y="46"/>
                    <a:pt x="120" y="46"/>
                    <a:pt x="120" y="46"/>
                  </a:cubicBezTo>
                  <a:cubicBezTo>
                    <a:pt x="121" y="46"/>
                    <a:pt x="121" y="46"/>
                    <a:pt x="122" y="46"/>
                  </a:cubicBezTo>
                  <a:cubicBezTo>
                    <a:pt x="122" y="46"/>
                    <a:pt x="122" y="46"/>
                    <a:pt x="122" y="46"/>
                  </a:cubicBezTo>
                  <a:cubicBezTo>
                    <a:pt x="122" y="45"/>
                    <a:pt x="122" y="46"/>
                    <a:pt x="122" y="46"/>
                  </a:cubicBezTo>
                  <a:cubicBezTo>
                    <a:pt x="122" y="46"/>
                    <a:pt x="121" y="46"/>
                    <a:pt x="121" y="46"/>
                  </a:cubicBezTo>
                  <a:cubicBezTo>
                    <a:pt x="121" y="46"/>
                    <a:pt x="121" y="45"/>
                    <a:pt x="121" y="46"/>
                  </a:cubicBezTo>
                  <a:cubicBezTo>
                    <a:pt x="120" y="46"/>
                    <a:pt x="119" y="46"/>
                    <a:pt x="118" y="46"/>
                  </a:cubicBezTo>
                  <a:cubicBezTo>
                    <a:pt x="118" y="46"/>
                    <a:pt x="117" y="46"/>
                    <a:pt x="116" y="46"/>
                  </a:cubicBezTo>
                  <a:cubicBezTo>
                    <a:pt x="116" y="46"/>
                    <a:pt x="116" y="46"/>
                    <a:pt x="116" y="46"/>
                  </a:cubicBezTo>
                  <a:cubicBezTo>
                    <a:pt x="115" y="46"/>
                    <a:pt x="115" y="46"/>
                    <a:pt x="114" y="46"/>
                  </a:cubicBezTo>
                  <a:cubicBezTo>
                    <a:pt x="114" y="46"/>
                    <a:pt x="113" y="46"/>
                    <a:pt x="112" y="46"/>
                  </a:cubicBezTo>
                  <a:cubicBezTo>
                    <a:pt x="112" y="45"/>
                    <a:pt x="111" y="45"/>
                    <a:pt x="110" y="45"/>
                  </a:cubicBezTo>
                  <a:cubicBezTo>
                    <a:pt x="109" y="45"/>
                    <a:pt x="108" y="45"/>
                    <a:pt x="107" y="45"/>
                  </a:cubicBezTo>
                  <a:cubicBezTo>
                    <a:pt x="105" y="45"/>
                    <a:pt x="104" y="45"/>
                    <a:pt x="103" y="45"/>
                  </a:cubicBezTo>
                  <a:cubicBezTo>
                    <a:pt x="102" y="45"/>
                    <a:pt x="101" y="46"/>
                    <a:pt x="100" y="45"/>
                  </a:cubicBezTo>
                  <a:cubicBezTo>
                    <a:pt x="100" y="45"/>
                    <a:pt x="100" y="45"/>
                    <a:pt x="100" y="45"/>
                  </a:cubicBezTo>
                  <a:cubicBezTo>
                    <a:pt x="99" y="46"/>
                    <a:pt x="99" y="46"/>
                    <a:pt x="98" y="46"/>
                  </a:cubicBezTo>
                  <a:cubicBezTo>
                    <a:pt x="97" y="45"/>
                    <a:pt x="96" y="45"/>
                    <a:pt x="96" y="45"/>
                  </a:cubicBezTo>
                  <a:cubicBezTo>
                    <a:pt x="94" y="45"/>
                    <a:pt x="92" y="45"/>
                    <a:pt x="90" y="45"/>
                  </a:cubicBezTo>
                  <a:cubicBezTo>
                    <a:pt x="89" y="45"/>
                    <a:pt x="89" y="45"/>
                    <a:pt x="88" y="46"/>
                  </a:cubicBezTo>
                  <a:cubicBezTo>
                    <a:pt x="88" y="46"/>
                    <a:pt x="87" y="46"/>
                    <a:pt x="87" y="46"/>
                  </a:cubicBezTo>
                  <a:cubicBezTo>
                    <a:pt x="85" y="46"/>
                    <a:pt x="84" y="46"/>
                    <a:pt x="82" y="46"/>
                  </a:cubicBezTo>
                  <a:cubicBezTo>
                    <a:pt x="82" y="46"/>
                    <a:pt x="81" y="46"/>
                    <a:pt x="80" y="46"/>
                  </a:cubicBezTo>
                  <a:cubicBezTo>
                    <a:pt x="80" y="46"/>
                    <a:pt x="79" y="46"/>
                    <a:pt x="79" y="46"/>
                  </a:cubicBezTo>
                  <a:cubicBezTo>
                    <a:pt x="78" y="46"/>
                    <a:pt x="77" y="46"/>
                    <a:pt x="76" y="46"/>
                  </a:cubicBezTo>
                  <a:cubicBezTo>
                    <a:pt x="75" y="46"/>
                    <a:pt x="74" y="46"/>
                    <a:pt x="74" y="47"/>
                  </a:cubicBezTo>
                  <a:cubicBezTo>
                    <a:pt x="74" y="47"/>
                    <a:pt x="74" y="47"/>
                    <a:pt x="74" y="47"/>
                  </a:cubicBezTo>
                  <a:cubicBezTo>
                    <a:pt x="73" y="47"/>
                    <a:pt x="72" y="47"/>
                    <a:pt x="72" y="47"/>
                  </a:cubicBezTo>
                  <a:cubicBezTo>
                    <a:pt x="72" y="47"/>
                    <a:pt x="71" y="47"/>
                    <a:pt x="71" y="47"/>
                  </a:cubicBezTo>
                  <a:cubicBezTo>
                    <a:pt x="71" y="47"/>
                    <a:pt x="70" y="47"/>
                    <a:pt x="70" y="48"/>
                  </a:cubicBezTo>
                  <a:cubicBezTo>
                    <a:pt x="70" y="48"/>
                    <a:pt x="70" y="48"/>
                    <a:pt x="70" y="48"/>
                  </a:cubicBezTo>
                  <a:cubicBezTo>
                    <a:pt x="69" y="48"/>
                    <a:pt x="69" y="48"/>
                    <a:pt x="68" y="48"/>
                  </a:cubicBezTo>
                  <a:cubicBezTo>
                    <a:pt x="68" y="48"/>
                    <a:pt x="68" y="49"/>
                    <a:pt x="68" y="49"/>
                  </a:cubicBezTo>
                  <a:cubicBezTo>
                    <a:pt x="68" y="49"/>
                    <a:pt x="68" y="49"/>
                    <a:pt x="68" y="49"/>
                  </a:cubicBezTo>
                  <a:cubicBezTo>
                    <a:pt x="70" y="49"/>
                    <a:pt x="71" y="49"/>
                    <a:pt x="73" y="49"/>
                  </a:cubicBezTo>
                  <a:cubicBezTo>
                    <a:pt x="73" y="49"/>
                    <a:pt x="74" y="49"/>
                    <a:pt x="74" y="49"/>
                  </a:cubicBezTo>
                  <a:cubicBezTo>
                    <a:pt x="75" y="49"/>
                    <a:pt x="76" y="48"/>
                    <a:pt x="77" y="49"/>
                  </a:cubicBezTo>
                  <a:cubicBezTo>
                    <a:pt x="77" y="49"/>
                    <a:pt x="77" y="49"/>
                    <a:pt x="77" y="49"/>
                  </a:cubicBezTo>
                  <a:cubicBezTo>
                    <a:pt x="78" y="49"/>
                    <a:pt x="79" y="49"/>
                    <a:pt x="80" y="49"/>
                  </a:cubicBezTo>
                  <a:cubicBezTo>
                    <a:pt x="81" y="49"/>
                    <a:pt x="81" y="49"/>
                    <a:pt x="82" y="49"/>
                  </a:cubicBezTo>
                  <a:cubicBezTo>
                    <a:pt x="82" y="48"/>
                    <a:pt x="82" y="48"/>
                    <a:pt x="82" y="48"/>
                  </a:cubicBezTo>
                  <a:cubicBezTo>
                    <a:pt x="82" y="48"/>
                    <a:pt x="83" y="48"/>
                    <a:pt x="83" y="48"/>
                  </a:cubicBezTo>
                  <a:cubicBezTo>
                    <a:pt x="83" y="48"/>
                    <a:pt x="84" y="48"/>
                    <a:pt x="84" y="48"/>
                  </a:cubicBezTo>
                  <a:cubicBezTo>
                    <a:pt x="85" y="49"/>
                    <a:pt x="85" y="49"/>
                    <a:pt x="86" y="48"/>
                  </a:cubicBezTo>
                  <a:cubicBezTo>
                    <a:pt x="87" y="48"/>
                    <a:pt x="88" y="48"/>
                    <a:pt x="89" y="48"/>
                  </a:cubicBezTo>
                  <a:cubicBezTo>
                    <a:pt x="89" y="49"/>
                    <a:pt x="90" y="48"/>
                    <a:pt x="90" y="48"/>
                  </a:cubicBezTo>
                  <a:cubicBezTo>
                    <a:pt x="91" y="48"/>
                    <a:pt x="92" y="49"/>
                    <a:pt x="93" y="49"/>
                  </a:cubicBezTo>
                  <a:cubicBezTo>
                    <a:pt x="94" y="48"/>
                    <a:pt x="94" y="48"/>
                    <a:pt x="95" y="48"/>
                  </a:cubicBezTo>
                  <a:cubicBezTo>
                    <a:pt x="95" y="48"/>
                    <a:pt x="95" y="48"/>
                    <a:pt x="95" y="48"/>
                  </a:cubicBezTo>
                  <a:cubicBezTo>
                    <a:pt x="95" y="48"/>
                    <a:pt x="95" y="49"/>
                    <a:pt x="95" y="49"/>
                  </a:cubicBezTo>
                  <a:cubicBezTo>
                    <a:pt x="94" y="49"/>
                    <a:pt x="94" y="49"/>
                    <a:pt x="93" y="49"/>
                  </a:cubicBezTo>
                  <a:cubicBezTo>
                    <a:pt x="93" y="49"/>
                    <a:pt x="93" y="49"/>
                    <a:pt x="93" y="50"/>
                  </a:cubicBezTo>
                  <a:cubicBezTo>
                    <a:pt x="93" y="50"/>
                    <a:pt x="93" y="50"/>
                    <a:pt x="93" y="50"/>
                  </a:cubicBezTo>
                  <a:cubicBezTo>
                    <a:pt x="94" y="50"/>
                    <a:pt x="94" y="50"/>
                    <a:pt x="94" y="50"/>
                  </a:cubicBezTo>
                  <a:cubicBezTo>
                    <a:pt x="96" y="50"/>
                    <a:pt x="97" y="50"/>
                    <a:pt x="99" y="50"/>
                  </a:cubicBezTo>
                  <a:cubicBezTo>
                    <a:pt x="99" y="50"/>
                    <a:pt x="99" y="50"/>
                    <a:pt x="99" y="50"/>
                  </a:cubicBezTo>
                  <a:cubicBezTo>
                    <a:pt x="99" y="51"/>
                    <a:pt x="99" y="50"/>
                    <a:pt x="99" y="50"/>
                  </a:cubicBezTo>
                  <a:cubicBezTo>
                    <a:pt x="97" y="50"/>
                    <a:pt x="95" y="51"/>
                    <a:pt x="93" y="51"/>
                  </a:cubicBezTo>
                  <a:cubicBezTo>
                    <a:pt x="92" y="51"/>
                    <a:pt x="91" y="51"/>
                    <a:pt x="89" y="51"/>
                  </a:cubicBezTo>
                  <a:cubicBezTo>
                    <a:pt x="89" y="51"/>
                    <a:pt x="88" y="51"/>
                    <a:pt x="87" y="51"/>
                  </a:cubicBezTo>
                  <a:cubicBezTo>
                    <a:pt x="86" y="52"/>
                    <a:pt x="85" y="52"/>
                    <a:pt x="85" y="52"/>
                  </a:cubicBezTo>
                  <a:cubicBezTo>
                    <a:pt x="83" y="51"/>
                    <a:pt x="82" y="52"/>
                    <a:pt x="80" y="52"/>
                  </a:cubicBezTo>
                  <a:cubicBezTo>
                    <a:pt x="80" y="52"/>
                    <a:pt x="79" y="52"/>
                    <a:pt x="79" y="52"/>
                  </a:cubicBezTo>
                  <a:cubicBezTo>
                    <a:pt x="78" y="52"/>
                    <a:pt x="77" y="52"/>
                    <a:pt x="76" y="52"/>
                  </a:cubicBezTo>
                  <a:cubicBezTo>
                    <a:pt x="76" y="52"/>
                    <a:pt x="76" y="52"/>
                    <a:pt x="76" y="52"/>
                  </a:cubicBezTo>
                  <a:cubicBezTo>
                    <a:pt x="75" y="53"/>
                    <a:pt x="74" y="52"/>
                    <a:pt x="74" y="52"/>
                  </a:cubicBezTo>
                  <a:cubicBezTo>
                    <a:pt x="73" y="52"/>
                    <a:pt x="72" y="52"/>
                    <a:pt x="72" y="52"/>
                  </a:cubicBezTo>
                  <a:cubicBezTo>
                    <a:pt x="72" y="52"/>
                    <a:pt x="71" y="52"/>
                    <a:pt x="71" y="52"/>
                  </a:cubicBezTo>
                  <a:cubicBezTo>
                    <a:pt x="70" y="53"/>
                    <a:pt x="69" y="53"/>
                    <a:pt x="68" y="53"/>
                  </a:cubicBezTo>
                  <a:cubicBezTo>
                    <a:pt x="67" y="53"/>
                    <a:pt x="67" y="53"/>
                    <a:pt x="67" y="53"/>
                  </a:cubicBezTo>
                  <a:cubicBezTo>
                    <a:pt x="67" y="53"/>
                    <a:pt x="67" y="53"/>
                    <a:pt x="68" y="53"/>
                  </a:cubicBezTo>
                  <a:cubicBezTo>
                    <a:pt x="68" y="53"/>
                    <a:pt x="68" y="53"/>
                    <a:pt x="69" y="53"/>
                  </a:cubicBezTo>
                  <a:cubicBezTo>
                    <a:pt x="70" y="53"/>
                    <a:pt x="71" y="53"/>
                    <a:pt x="72" y="53"/>
                  </a:cubicBezTo>
                  <a:cubicBezTo>
                    <a:pt x="72" y="53"/>
                    <a:pt x="72" y="53"/>
                    <a:pt x="73" y="53"/>
                  </a:cubicBezTo>
                  <a:cubicBezTo>
                    <a:pt x="74" y="53"/>
                    <a:pt x="76" y="53"/>
                    <a:pt x="77" y="53"/>
                  </a:cubicBezTo>
                  <a:cubicBezTo>
                    <a:pt x="78" y="53"/>
                    <a:pt x="79" y="53"/>
                    <a:pt x="80" y="53"/>
                  </a:cubicBezTo>
                  <a:cubicBezTo>
                    <a:pt x="80" y="53"/>
                    <a:pt x="80" y="53"/>
                    <a:pt x="80" y="53"/>
                  </a:cubicBezTo>
                  <a:cubicBezTo>
                    <a:pt x="80" y="53"/>
                    <a:pt x="81" y="52"/>
                    <a:pt x="81" y="53"/>
                  </a:cubicBezTo>
                  <a:cubicBezTo>
                    <a:pt x="81" y="53"/>
                    <a:pt x="80" y="53"/>
                    <a:pt x="80" y="53"/>
                  </a:cubicBezTo>
                  <a:cubicBezTo>
                    <a:pt x="80" y="53"/>
                    <a:pt x="79" y="53"/>
                    <a:pt x="79" y="53"/>
                  </a:cubicBezTo>
                  <a:cubicBezTo>
                    <a:pt x="79" y="53"/>
                    <a:pt x="79" y="54"/>
                    <a:pt x="79" y="54"/>
                  </a:cubicBezTo>
                  <a:cubicBezTo>
                    <a:pt x="78" y="54"/>
                    <a:pt x="77" y="54"/>
                    <a:pt x="76" y="54"/>
                  </a:cubicBezTo>
                  <a:cubicBezTo>
                    <a:pt x="75" y="54"/>
                    <a:pt x="74" y="55"/>
                    <a:pt x="73" y="55"/>
                  </a:cubicBezTo>
                  <a:cubicBezTo>
                    <a:pt x="72" y="55"/>
                    <a:pt x="71" y="55"/>
                    <a:pt x="71" y="55"/>
                  </a:cubicBezTo>
                  <a:cubicBezTo>
                    <a:pt x="70" y="54"/>
                    <a:pt x="69" y="55"/>
                    <a:pt x="68" y="55"/>
                  </a:cubicBezTo>
                  <a:cubicBezTo>
                    <a:pt x="66" y="55"/>
                    <a:pt x="65" y="56"/>
                    <a:pt x="63" y="55"/>
                  </a:cubicBezTo>
                  <a:cubicBezTo>
                    <a:pt x="63" y="55"/>
                    <a:pt x="62" y="56"/>
                    <a:pt x="61" y="56"/>
                  </a:cubicBezTo>
                  <a:cubicBezTo>
                    <a:pt x="60" y="56"/>
                    <a:pt x="59" y="56"/>
                    <a:pt x="59" y="57"/>
                  </a:cubicBezTo>
                  <a:cubicBezTo>
                    <a:pt x="59" y="57"/>
                    <a:pt x="59" y="57"/>
                    <a:pt x="59" y="57"/>
                  </a:cubicBezTo>
                  <a:cubicBezTo>
                    <a:pt x="56" y="57"/>
                    <a:pt x="54" y="58"/>
                    <a:pt x="52" y="58"/>
                  </a:cubicBezTo>
                  <a:cubicBezTo>
                    <a:pt x="50" y="58"/>
                    <a:pt x="49" y="58"/>
                    <a:pt x="47" y="59"/>
                  </a:cubicBezTo>
                  <a:cubicBezTo>
                    <a:pt x="46" y="59"/>
                    <a:pt x="45" y="59"/>
                    <a:pt x="44" y="58"/>
                  </a:cubicBezTo>
                  <a:cubicBezTo>
                    <a:pt x="44" y="58"/>
                    <a:pt x="43" y="58"/>
                    <a:pt x="43" y="58"/>
                  </a:cubicBezTo>
                  <a:cubicBezTo>
                    <a:pt x="42" y="58"/>
                    <a:pt x="42" y="58"/>
                    <a:pt x="42" y="58"/>
                  </a:cubicBezTo>
                  <a:cubicBezTo>
                    <a:pt x="42" y="58"/>
                    <a:pt x="43" y="58"/>
                    <a:pt x="43" y="58"/>
                  </a:cubicBezTo>
                  <a:cubicBezTo>
                    <a:pt x="43" y="58"/>
                    <a:pt x="43" y="58"/>
                    <a:pt x="43" y="59"/>
                  </a:cubicBezTo>
                  <a:cubicBezTo>
                    <a:pt x="43" y="59"/>
                    <a:pt x="43" y="59"/>
                    <a:pt x="43" y="59"/>
                  </a:cubicBezTo>
                  <a:cubicBezTo>
                    <a:pt x="42" y="59"/>
                    <a:pt x="42" y="59"/>
                    <a:pt x="42" y="60"/>
                  </a:cubicBezTo>
                  <a:cubicBezTo>
                    <a:pt x="42" y="60"/>
                    <a:pt x="41" y="60"/>
                    <a:pt x="41" y="60"/>
                  </a:cubicBezTo>
                  <a:cubicBezTo>
                    <a:pt x="40" y="60"/>
                    <a:pt x="39" y="60"/>
                    <a:pt x="38" y="60"/>
                  </a:cubicBezTo>
                  <a:cubicBezTo>
                    <a:pt x="37" y="60"/>
                    <a:pt x="36" y="60"/>
                    <a:pt x="35" y="60"/>
                  </a:cubicBezTo>
                  <a:cubicBezTo>
                    <a:pt x="35" y="60"/>
                    <a:pt x="35" y="60"/>
                    <a:pt x="35" y="60"/>
                  </a:cubicBezTo>
                  <a:cubicBezTo>
                    <a:pt x="35" y="61"/>
                    <a:pt x="34" y="61"/>
                    <a:pt x="34" y="61"/>
                  </a:cubicBezTo>
                  <a:cubicBezTo>
                    <a:pt x="33" y="61"/>
                    <a:pt x="32" y="62"/>
                    <a:pt x="31" y="62"/>
                  </a:cubicBezTo>
                  <a:cubicBezTo>
                    <a:pt x="30" y="62"/>
                    <a:pt x="30" y="62"/>
                    <a:pt x="29" y="62"/>
                  </a:cubicBezTo>
                  <a:cubicBezTo>
                    <a:pt x="29" y="62"/>
                    <a:pt x="29" y="62"/>
                    <a:pt x="28" y="63"/>
                  </a:cubicBezTo>
                  <a:cubicBezTo>
                    <a:pt x="28" y="63"/>
                    <a:pt x="28" y="63"/>
                    <a:pt x="28" y="63"/>
                  </a:cubicBezTo>
                  <a:cubicBezTo>
                    <a:pt x="27" y="63"/>
                    <a:pt x="27" y="63"/>
                    <a:pt x="26" y="63"/>
                  </a:cubicBezTo>
                  <a:cubicBezTo>
                    <a:pt x="26" y="64"/>
                    <a:pt x="25" y="64"/>
                    <a:pt x="24" y="64"/>
                  </a:cubicBezTo>
                  <a:cubicBezTo>
                    <a:pt x="23" y="64"/>
                    <a:pt x="23" y="65"/>
                    <a:pt x="22" y="65"/>
                  </a:cubicBezTo>
                  <a:cubicBezTo>
                    <a:pt x="21" y="65"/>
                    <a:pt x="21" y="65"/>
                    <a:pt x="21" y="64"/>
                  </a:cubicBezTo>
                  <a:cubicBezTo>
                    <a:pt x="21" y="63"/>
                    <a:pt x="21" y="63"/>
                    <a:pt x="20" y="63"/>
                  </a:cubicBezTo>
                  <a:cubicBezTo>
                    <a:pt x="20" y="63"/>
                    <a:pt x="20" y="63"/>
                    <a:pt x="20" y="63"/>
                  </a:cubicBezTo>
                  <a:cubicBezTo>
                    <a:pt x="20" y="63"/>
                    <a:pt x="20" y="63"/>
                    <a:pt x="20" y="63"/>
                  </a:cubicBezTo>
                  <a:cubicBezTo>
                    <a:pt x="20" y="63"/>
                    <a:pt x="21" y="62"/>
                    <a:pt x="21" y="63"/>
                  </a:cubicBezTo>
                  <a:cubicBezTo>
                    <a:pt x="21" y="63"/>
                    <a:pt x="22" y="62"/>
                    <a:pt x="22" y="62"/>
                  </a:cubicBezTo>
                  <a:cubicBezTo>
                    <a:pt x="23" y="62"/>
                    <a:pt x="24" y="61"/>
                    <a:pt x="25" y="62"/>
                  </a:cubicBezTo>
                  <a:cubicBezTo>
                    <a:pt x="25" y="62"/>
                    <a:pt x="26" y="61"/>
                    <a:pt x="26" y="61"/>
                  </a:cubicBezTo>
                  <a:cubicBezTo>
                    <a:pt x="27" y="61"/>
                    <a:pt x="27" y="61"/>
                    <a:pt x="28" y="61"/>
                  </a:cubicBezTo>
                  <a:cubicBezTo>
                    <a:pt x="28" y="61"/>
                    <a:pt x="28" y="61"/>
                    <a:pt x="28" y="61"/>
                  </a:cubicBezTo>
                  <a:cubicBezTo>
                    <a:pt x="29" y="60"/>
                    <a:pt x="29" y="61"/>
                    <a:pt x="30" y="61"/>
                  </a:cubicBezTo>
                  <a:cubicBezTo>
                    <a:pt x="30" y="61"/>
                    <a:pt x="30" y="61"/>
                    <a:pt x="31" y="61"/>
                  </a:cubicBezTo>
                  <a:cubicBezTo>
                    <a:pt x="31" y="61"/>
                    <a:pt x="32" y="61"/>
                    <a:pt x="33" y="61"/>
                  </a:cubicBezTo>
                  <a:cubicBezTo>
                    <a:pt x="33" y="61"/>
                    <a:pt x="34" y="60"/>
                    <a:pt x="34" y="61"/>
                  </a:cubicBezTo>
                  <a:cubicBezTo>
                    <a:pt x="34" y="61"/>
                    <a:pt x="34" y="60"/>
                    <a:pt x="34" y="60"/>
                  </a:cubicBezTo>
                  <a:cubicBezTo>
                    <a:pt x="34" y="60"/>
                    <a:pt x="34" y="60"/>
                    <a:pt x="34" y="60"/>
                  </a:cubicBezTo>
                  <a:cubicBezTo>
                    <a:pt x="34" y="60"/>
                    <a:pt x="33" y="60"/>
                    <a:pt x="33" y="60"/>
                  </a:cubicBezTo>
                  <a:cubicBezTo>
                    <a:pt x="33" y="60"/>
                    <a:pt x="33" y="60"/>
                    <a:pt x="33" y="60"/>
                  </a:cubicBezTo>
                  <a:cubicBezTo>
                    <a:pt x="33" y="60"/>
                    <a:pt x="33" y="60"/>
                    <a:pt x="33" y="60"/>
                  </a:cubicBezTo>
                  <a:cubicBezTo>
                    <a:pt x="34" y="59"/>
                    <a:pt x="34" y="59"/>
                    <a:pt x="35" y="59"/>
                  </a:cubicBezTo>
                  <a:cubicBezTo>
                    <a:pt x="36" y="59"/>
                    <a:pt x="37" y="59"/>
                    <a:pt x="37" y="59"/>
                  </a:cubicBezTo>
                  <a:cubicBezTo>
                    <a:pt x="37" y="59"/>
                    <a:pt x="38" y="59"/>
                    <a:pt x="38" y="59"/>
                  </a:cubicBezTo>
                  <a:cubicBezTo>
                    <a:pt x="38" y="59"/>
                    <a:pt x="38" y="59"/>
                    <a:pt x="38" y="59"/>
                  </a:cubicBezTo>
                  <a:cubicBezTo>
                    <a:pt x="38" y="59"/>
                    <a:pt x="38" y="59"/>
                    <a:pt x="38" y="59"/>
                  </a:cubicBezTo>
                  <a:cubicBezTo>
                    <a:pt x="37" y="59"/>
                    <a:pt x="37" y="59"/>
                    <a:pt x="37" y="59"/>
                  </a:cubicBezTo>
                  <a:cubicBezTo>
                    <a:pt x="36" y="59"/>
                    <a:pt x="36" y="59"/>
                    <a:pt x="36" y="58"/>
                  </a:cubicBezTo>
                  <a:cubicBezTo>
                    <a:pt x="36" y="58"/>
                    <a:pt x="36" y="58"/>
                    <a:pt x="37" y="58"/>
                  </a:cubicBezTo>
                  <a:cubicBezTo>
                    <a:pt x="37" y="58"/>
                    <a:pt x="38" y="58"/>
                    <a:pt x="38" y="57"/>
                  </a:cubicBezTo>
                  <a:cubicBezTo>
                    <a:pt x="38" y="57"/>
                    <a:pt x="38" y="57"/>
                    <a:pt x="38" y="57"/>
                  </a:cubicBezTo>
                  <a:cubicBezTo>
                    <a:pt x="38" y="57"/>
                    <a:pt x="38" y="57"/>
                    <a:pt x="38" y="57"/>
                  </a:cubicBezTo>
                  <a:cubicBezTo>
                    <a:pt x="38" y="57"/>
                    <a:pt x="37" y="57"/>
                    <a:pt x="37" y="57"/>
                  </a:cubicBezTo>
                  <a:cubicBezTo>
                    <a:pt x="35" y="57"/>
                    <a:pt x="34" y="57"/>
                    <a:pt x="33" y="58"/>
                  </a:cubicBezTo>
                  <a:cubicBezTo>
                    <a:pt x="33" y="58"/>
                    <a:pt x="33" y="58"/>
                    <a:pt x="33" y="58"/>
                  </a:cubicBezTo>
                  <a:cubicBezTo>
                    <a:pt x="32" y="57"/>
                    <a:pt x="31" y="57"/>
                    <a:pt x="31" y="57"/>
                  </a:cubicBezTo>
                  <a:cubicBezTo>
                    <a:pt x="30" y="57"/>
                    <a:pt x="30" y="57"/>
                    <a:pt x="30" y="58"/>
                  </a:cubicBezTo>
                  <a:cubicBezTo>
                    <a:pt x="30" y="59"/>
                    <a:pt x="29" y="59"/>
                    <a:pt x="28" y="59"/>
                  </a:cubicBezTo>
                  <a:cubicBezTo>
                    <a:pt x="28" y="59"/>
                    <a:pt x="27" y="60"/>
                    <a:pt x="26" y="60"/>
                  </a:cubicBezTo>
                  <a:cubicBezTo>
                    <a:pt x="25" y="60"/>
                    <a:pt x="24" y="60"/>
                    <a:pt x="23" y="61"/>
                  </a:cubicBezTo>
                  <a:cubicBezTo>
                    <a:pt x="23" y="62"/>
                    <a:pt x="22" y="61"/>
                    <a:pt x="22" y="62"/>
                  </a:cubicBezTo>
                  <a:cubicBezTo>
                    <a:pt x="21" y="62"/>
                    <a:pt x="21" y="62"/>
                    <a:pt x="21" y="62"/>
                  </a:cubicBezTo>
                  <a:cubicBezTo>
                    <a:pt x="20" y="62"/>
                    <a:pt x="20" y="62"/>
                    <a:pt x="20" y="62"/>
                  </a:cubicBezTo>
                  <a:cubicBezTo>
                    <a:pt x="20" y="61"/>
                    <a:pt x="20" y="61"/>
                    <a:pt x="20" y="60"/>
                  </a:cubicBezTo>
                  <a:cubicBezTo>
                    <a:pt x="20" y="60"/>
                    <a:pt x="20" y="59"/>
                    <a:pt x="21" y="60"/>
                  </a:cubicBezTo>
                  <a:cubicBezTo>
                    <a:pt x="22" y="60"/>
                    <a:pt x="23" y="59"/>
                    <a:pt x="24" y="59"/>
                  </a:cubicBezTo>
                  <a:cubicBezTo>
                    <a:pt x="24" y="59"/>
                    <a:pt x="25" y="59"/>
                    <a:pt x="25" y="59"/>
                  </a:cubicBezTo>
                  <a:cubicBezTo>
                    <a:pt x="25" y="59"/>
                    <a:pt x="25" y="59"/>
                    <a:pt x="26" y="59"/>
                  </a:cubicBezTo>
                  <a:cubicBezTo>
                    <a:pt x="26" y="59"/>
                    <a:pt x="26" y="58"/>
                    <a:pt x="26" y="58"/>
                  </a:cubicBezTo>
                  <a:cubicBezTo>
                    <a:pt x="26" y="58"/>
                    <a:pt x="26" y="58"/>
                    <a:pt x="25" y="58"/>
                  </a:cubicBezTo>
                  <a:cubicBezTo>
                    <a:pt x="25" y="58"/>
                    <a:pt x="24" y="58"/>
                    <a:pt x="24" y="58"/>
                  </a:cubicBezTo>
                  <a:cubicBezTo>
                    <a:pt x="24" y="58"/>
                    <a:pt x="24" y="58"/>
                    <a:pt x="23" y="58"/>
                  </a:cubicBezTo>
                  <a:cubicBezTo>
                    <a:pt x="23" y="58"/>
                    <a:pt x="21" y="58"/>
                    <a:pt x="21" y="58"/>
                  </a:cubicBezTo>
                  <a:cubicBezTo>
                    <a:pt x="20" y="58"/>
                    <a:pt x="20" y="58"/>
                    <a:pt x="19" y="58"/>
                  </a:cubicBezTo>
                  <a:cubicBezTo>
                    <a:pt x="19" y="58"/>
                    <a:pt x="19" y="58"/>
                    <a:pt x="19" y="59"/>
                  </a:cubicBezTo>
                  <a:cubicBezTo>
                    <a:pt x="19" y="59"/>
                    <a:pt x="18" y="59"/>
                    <a:pt x="18" y="59"/>
                  </a:cubicBezTo>
                  <a:cubicBezTo>
                    <a:pt x="17" y="59"/>
                    <a:pt x="17" y="59"/>
                    <a:pt x="17" y="59"/>
                  </a:cubicBezTo>
                  <a:cubicBezTo>
                    <a:pt x="16" y="59"/>
                    <a:pt x="16" y="59"/>
                    <a:pt x="16" y="58"/>
                  </a:cubicBezTo>
                  <a:cubicBezTo>
                    <a:pt x="16" y="58"/>
                    <a:pt x="16" y="57"/>
                    <a:pt x="16" y="57"/>
                  </a:cubicBezTo>
                  <a:cubicBezTo>
                    <a:pt x="16" y="56"/>
                    <a:pt x="16" y="55"/>
                    <a:pt x="17" y="55"/>
                  </a:cubicBezTo>
                  <a:cubicBezTo>
                    <a:pt x="17" y="55"/>
                    <a:pt x="17" y="55"/>
                    <a:pt x="17" y="55"/>
                  </a:cubicBezTo>
                  <a:cubicBezTo>
                    <a:pt x="18" y="55"/>
                    <a:pt x="18" y="55"/>
                    <a:pt x="18" y="55"/>
                  </a:cubicBezTo>
                  <a:cubicBezTo>
                    <a:pt x="18" y="55"/>
                    <a:pt x="17" y="55"/>
                    <a:pt x="17" y="55"/>
                  </a:cubicBezTo>
                  <a:cubicBezTo>
                    <a:pt x="17" y="55"/>
                    <a:pt x="17" y="55"/>
                    <a:pt x="16" y="54"/>
                  </a:cubicBezTo>
                  <a:cubicBezTo>
                    <a:pt x="16" y="54"/>
                    <a:pt x="16" y="54"/>
                    <a:pt x="16" y="54"/>
                  </a:cubicBezTo>
                  <a:cubicBezTo>
                    <a:pt x="16" y="54"/>
                    <a:pt x="15" y="54"/>
                    <a:pt x="16" y="53"/>
                  </a:cubicBezTo>
                  <a:cubicBezTo>
                    <a:pt x="16" y="52"/>
                    <a:pt x="16" y="52"/>
                    <a:pt x="15" y="51"/>
                  </a:cubicBezTo>
                  <a:cubicBezTo>
                    <a:pt x="14" y="51"/>
                    <a:pt x="13" y="51"/>
                    <a:pt x="12" y="50"/>
                  </a:cubicBezTo>
                  <a:cubicBezTo>
                    <a:pt x="11" y="49"/>
                    <a:pt x="10" y="49"/>
                    <a:pt x="9" y="49"/>
                  </a:cubicBezTo>
                  <a:cubicBezTo>
                    <a:pt x="9" y="49"/>
                    <a:pt x="8" y="49"/>
                    <a:pt x="8" y="49"/>
                  </a:cubicBezTo>
                  <a:cubicBezTo>
                    <a:pt x="8" y="49"/>
                    <a:pt x="8" y="49"/>
                    <a:pt x="8" y="49"/>
                  </a:cubicBezTo>
                  <a:cubicBezTo>
                    <a:pt x="8" y="49"/>
                    <a:pt x="8" y="49"/>
                    <a:pt x="8" y="49"/>
                  </a:cubicBezTo>
                  <a:cubicBezTo>
                    <a:pt x="9" y="49"/>
                    <a:pt x="10" y="49"/>
                    <a:pt x="12" y="48"/>
                  </a:cubicBezTo>
                  <a:cubicBezTo>
                    <a:pt x="13" y="48"/>
                    <a:pt x="14" y="47"/>
                    <a:pt x="15" y="47"/>
                  </a:cubicBezTo>
                  <a:cubicBezTo>
                    <a:pt x="15" y="47"/>
                    <a:pt x="15" y="47"/>
                    <a:pt x="15" y="47"/>
                  </a:cubicBezTo>
                  <a:cubicBezTo>
                    <a:pt x="16" y="46"/>
                    <a:pt x="17" y="46"/>
                    <a:pt x="18" y="46"/>
                  </a:cubicBezTo>
                  <a:cubicBezTo>
                    <a:pt x="18" y="46"/>
                    <a:pt x="19" y="46"/>
                    <a:pt x="19" y="46"/>
                  </a:cubicBezTo>
                  <a:cubicBezTo>
                    <a:pt x="19" y="45"/>
                    <a:pt x="20" y="45"/>
                    <a:pt x="21" y="45"/>
                  </a:cubicBezTo>
                  <a:cubicBezTo>
                    <a:pt x="21" y="45"/>
                    <a:pt x="21" y="45"/>
                    <a:pt x="22" y="45"/>
                  </a:cubicBezTo>
                  <a:cubicBezTo>
                    <a:pt x="22" y="45"/>
                    <a:pt x="22" y="45"/>
                    <a:pt x="22" y="45"/>
                  </a:cubicBezTo>
                  <a:cubicBezTo>
                    <a:pt x="23" y="44"/>
                    <a:pt x="22" y="44"/>
                    <a:pt x="22" y="44"/>
                  </a:cubicBezTo>
                  <a:cubicBezTo>
                    <a:pt x="22" y="44"/>
                    <a:pt x="23" y="44"/>
                    <a:pt x="23" y="44"/>
                  </a:cubicBezTo>
                  <a:cubicBezTo>
                    <a:pt x="24" y="43"/>
                    <a:pt x="24" y="43"/>
                    <a:pt x="24" y="43"/>
                  </a:cubicBezTo>
                  <a:cubicBezTo>
                    <a:pt x="24" y="43"/>
                    <a:pt x="24" y="43"/>
                    <a:pt x="23" y="43"/>
                  </a:cubicBezTo>
                  <a:cubicBezTo>
                    <a:pt x="23" y="43"/>
                    <a:pt x="23" y="43"/>
                    <a:pt x="23" y="42"/>
                  </a:cubicBezTo>
                  <a:cubicBezTo>
                    <a:pt x="24" y="42"/>
                    <a:pt x="23" y="41"/>
                    <a:pt x="24" y="41"/>
                  </a:cubicBezTo>
                  <a:cubicBezTo>
                    <a:pt x="25" y="41"/>
                    <a:pt x="25" y="41"/>
                    <a:pt x="24" y="40"/>
                  </a:cubicBezTo>
                  <a:cubicBezTo>
                    <a:pt x="24" y="40"/>
                    <a:pt x="24" y="39"/>
                    <a:pt x="25" y="39"/>
                  </a:cubicBezTo>
                  <a:cubicBezTo>
                    <a:pt x="25" y="39"/>
                    <a:pt x="26" y="39"/>
                    <a:pt x="26" y="39"/>
                  </a:cubicBezTo>
                  <a:cubicBezTo>
                    <a:pt x="27" y="40"/>
                    <a:pt x="28" y="41"/>
                    <a:pt x="29" y="40"/>
                  </a:cubicBezTo>
                  <a:cubicBezTo>
                    <a:pt x="29" y="40"/>
                    <a:pt x="30" y="40"/>
                    <a:pt x="30" y="41"/>
                  </a:cubicBezTo>
                  <a:cubicBezTo>
                    <a:pt x="30" y="41"/>
                    <a:pt x="30" y="41"/>
                    <a:pt x="30" y="41"/>
                  </a:cubicBezTo>
                  <a:cubicBezTo>
                    <a:pt x="32" y="41"/>
                    <a:pt x="33" y="41"/>
                    <a:pt x="34" y="40"/>
                  </a:cubicBezTo>
                  <a:cubicBezTo>
                    <a:pt x="34" y="40"/>
                    <a:pt x="35" y="41"/>
                    <a:pt x="35" y="41"/>
                  </a:cubicBezTo>
                  <a:cubicBezTo>
                    <a:pt x="36" y="40"/>
                    <a:pt x="37" y="41"/>
                    <a:pt x="37" y="41"/>
                  </a:cubicBezTo>
                  <a:cubicBezTo>
                    <a:pt x="38" y="41"/>
                    <a:pt x="39" y="41"/>
                    <a:pt x="40" y="41"/>
                  </a:cubicBezTo>
                  <a:cubicBezTo>
                    <a:pt x="41" y="40"/>
                    <a:pt x="43" y="40"/>
                    <a:pt x="44" y="40"/>
                  </a:cubicBezTo>
                  <a:cubicBezTo>
                    <a:pt x="44" y="40"/>
                    <a:pt x="44" y="40"/>
                    <a:pt x="45" y="40"/>
                  </a:cubicBezTo>
                  <a:cubicBezTo>
                    <a:pt x="45" y="40"/>
                    <a:pt x="45" y="40"/>
                    <a:pt x="45" y="40"/>
                  </a:cubicBezTo>
                  <a:cubicBezTo>
                    <a:pt x="45" y="39"/>
                    <a:pt x="45" y="39"/>
                    <a:pt x="44" y="39"/>
                  </a:cubicBezTo>
                  <a:cubicBezTo>
                    <a:pt x="44" y="39"/>
                    <a:pt x="43" y="39"/>
                    <a:pt x="42" y="40"/>
                  </a:cubicBezTo>
                  <a:cubicBezTo>
                    <a:pt x="41" y="40"/>
                    <a:pt x="40" y="39"/>
                    <a:pt x="41" y="38"/>
                  </a:cubicBezTo>
                  <a:cubicBezTo>
                    <a:pt x="41" y="38"/>
                    <a:pt x="41" y="38"/>
                    <a:pt x="41" y="38"/>
                  </a:cubicBezTo>
                  <a:cubicBezTo>
                    <a:pt x="42" y="38"/>
                    <a:pt x="42" y="38"/>
                    <a:pt x="43" y="38"/>
                  </a:cubicBezTo>
                  <a:cubicBezTo>
                    <a:pt x="43" y="38"/>
                    <a:pt x="43" y="38"/>
                    <a:pt x="44" y="37"/>
                  </a:cubicBezTo>
                  <a:cubicBezTo>
                    <a:pt x="45" y="37"/>
                    <a:pt x="45" y="37"/>
                    <a:pt x="46" y="37"/>
                  </a:cubicBezTo>
                  <a:cubicBezTo>
                    <a:pt x="46" y="37"/>
                    <a:pt x="46" y="37"/>
                    <a:pt x="46" y="37"/>
                  </a:cubicBezTo>
                  <a:cubicBezTo>
                    <a:pt x="46" y="37"/>
                    <a:pt x="46" y="37"/>
                    <a:pt x="46" y="37"/>
                  </a:cubicBezTo>
                  <a:cubicBezTo>
                    <a:pt x="46" y="37"/>
                    <a:pt x="46" y="37"/>
                    <a:pt x="46" y="37"/>
                  </a:cubicBezTo>
                  <a:cubicBezTo>
                    <a:pt x="45" y="36"/>
                    <a:pt x="45" y="36"/>
                    <a:pt x="44" y="37"/>
                  </a:cubicBezTo>
                  <a:cubicBezTo>
                    <a:pt x="42" y="37"/>
                    <a:pt x="41" y="37"/>
                    <a:pt x="39" y="37"/>
                  </a:cubicBezTo>
                  <a:cubicBezTo>
                    <a:pt x="38" y="37"/>
                    <a:pt x="36" y="37"/>
                    <a:pt x="35" y="37"/>
                  </a:cubicBezTo>
                  <a:cubicBezTo>
                    <a:pt x="34" y="38"/>
                    <a:pt x="33" y="38"/>
                    <a:pt x="32" y="38"/>
                  </a:cubicBezTo>
                  <a:cubicBezTo>
                    <a:pt x="32" y="38"/>
                    <a:pt x="32" y="38"/>
                    <a:pt x="32" y="38"/>
                  </a:cubicBezTo>
                  <a:cubicBezTo>
                    <a:pt x="32" y="38"/>
                    <a:pt x="32" y="38"/>
                    <a:pt x="32" y="37"/>
                  </a:cubicBezTo>
                  <a:cubicBezTo>
                    <a:pt x="33" y="37"/>
                    <a:pt x="34" y="37"/>
                    <a:pt x="35" y="37"/>
                  </a:cubicBezTo>
                  <a:cubicBezTo>
                    <a:pt x="35" y="37"/>
                    <a:pt x="35" y="37"/>
                    <a:pt x="35" y="37"/>
                  </a:cubicBezTo>
                  <a:cubicBezTo>
                    <a:pt x="35" y="37"/>
                    <a:pt x="35" y="37"/>
                    <a:pt x="35" y="36"/>
                  </a:cubicBezTo>
                  <a:cubicBezTo>
                    <a:pt x="35" y="36"/>
                    <a:pt x="35" y="36"/>
                    <a:pt x="35" y="36"/>
                  </a:cubicBezTo>
                  <a:cubicBezTo>
                    <a:pt x="34" y="37"/>
                    <a:pt x="33" y="37"/>
                    <a:pt x="31" y="37"/>
                  </a:cubicBezTo>
                  <a:cubicBezTo>
                    <a:pt x="31" y="37"/>
                    <a:pt x="31" y="37"/>
                    <a:pt x="31" y="37"/>
                  </a:cubicBezTo>
                  <a:cubicBezTo>
                    <a:pt x="31" y="37"/>
                    <a:pt x="30" y="37"/>
                    <a:pt x="30" y="37"/>
                  </a:cubicBezTo>
                  <a:cubicBezTo>
                    <a:pt x="29" y="36"/>
                    <a:pt x="29" y="37"/>
                    <a:pt x="28" y="37"/>
                  </a:cubicBezTo>
                  <a:cubicBezTo>
                    <a:pt x="28" y="37"/>
                    <a:pt x="28" y="37"/>
                    <a:pt x="27" y="37"/>
                  </a:cubicBezTo>
                  <a:cubicBezTo>
                    <a:pt x="27" y="37"/>
                    <a:pt x="27" y="37"/>
                    <a:pt x="27" y="37"/>
                  </a:cubicBezTo>
                  <a:cubicBezTo>
                    <a:pt x="27" y="37"/>
                    <a:pt x="27" y="37"/>
                    <a:pt x="27" y="37"/>
                  </a:cubicBezTo>
                  <a:cubicBezTo>
                    <a:pt x="28" y="36"/>
                    <a:pt x="29" y="36"/>
                    <a:pt x="29" y="36"/>
                  </a:cubicBezTo>
                  <a:cubicBezTo>
                    <a:pt x="30" y="36"/>
                    <a:pt x="31" y="36"/>
                    <a:pt x="31" y="36"/>
                  </a:cubicBezTo>
                  <a:cubicBezTo>
                    <a:pt x="31" y="36"/>
                    <a:pt x="31" y="36"/>
                    <a:pt x="31" y="36"/>
                  </a:cubicBezTo>
                  <a:cubicBezTo>
                    <a:pt x="32" y="36"/>
                    <a:pt x="33" y="35"/>
                    <a:pt x="33" y="35"/>
                  </a:cubicBezTo>
                  <a:cubicBezTo>
                    <a:pt x="33" y="35"/>
                    <a:pt x="33" y="35"/>
                    <a:pt x="33" y="35"/>
                  </a:cubicBezTo>
                  <a:cubicBezTo>
                    <a:pt x="33" y="35"/>
                    <a:pt x="33" y="35"/>
                    <a:pt x="33" y="36"/>
                  </a:cubicBezTo>
                  <a:cubicBezTo>
                    <a:pt x="33" y="36"/>
                    <a:pt x="33" y="36"/>
                    <a:pt x="34" y="36"/>
                  </a:cubicBezTo>
                  <a:cubicBezTo>
                    <a:pt x="34" y="35"/>
                    <a:pt x="35" y="35"/>
                    <a:pt x="36" y="35"/>
                  </a:cubicBezTo>
                  <a:cubicBezTo>
                    <a:pt x="36" y="35"/>
                    <a:pt x="36" y="35"/>
                    <a:pt x="37" y="35"/>
                  </a:cubicBezTo>
                  <a:cubicBezTo>
                    <a:pt x="38" y="35"/>
                    <a:pt x="40" y="34"/>
                    <a:pt x="42" y="34"/>
                  </a:cubicBezTo>
                  <a:cubicBezTo>
                    <a:pt x="42" y="34"/>
                    <a:pt x="42" y="34"/>
                    <a:pt x="42" y="34"/>
                  </a:cubicBezTo>
                  <a:cubicBezTo>
                    <a:pt x="42" y="34"/>
                    <a:pt x="42" y="34"/>
                    <a:pt x="42" y="34"/>
                  </a:cubicBezTo>
                  <a:cubicBezTo>
                    <a:pt x="43" y="34"/>
                    <a:pt x="43" y="33"/>
                    <a:pt x="44" y="33"/>
                  </a:cubicBezTo>
                  <a:cubicBezTo>
                    <a:pt x="45" y="33"/>
                    <a:pt x="45" y="33"/>
                    <a:pt x="46" y="33"/>
                  </a:cubicBezTo>
                  <a:cubicBezTo>
                    <a:pt x="47" y="33"/>
                    <a:pt x="47" y="32"/>
                    <a:pt x="47" y="32"/>
                  </a:cubicBezTo>
                  <a:cubicBezTo>
                    <a:pt x="47" y="32"/>
                    <a:pt x="48" y="32"/>
                    <a:pt x="48" y="33"/>
                  </a:cubicBezTo>
                  <a:cubicBezTo>
                    <a:pt x="48" y="33"/>
                    <a:pt x="48" y="33"/>
                    <a:pt x="47" y="33"/>
                  </a:cubicBezTo>
                  <a:cubicBezTo>
                    <a:pt x="47" y="33"/>
                    <a:pt x="48" y="33"/>
                    <a:pt x="48" y="33"/>
                  </a:cubicBezTo>
                  <a:cubicBezTo>
                    <a:pt x="48" y="33"/>
                    <a:pt x="48" y="33"/>
                    <a:pt x="48" y="33"/>
                  </a:cubicBezTo>
                  <a:cubicBezTo>
                    <a:pt x="49" y="33"/>
                    <a:pt x="50" y="33"/>
                    <a:pt x="51" y="33"/>
                  </a:cubicBezTo>
                  <a:cubicBezTo>
                    <a:pt x="51" y="33"/>
                    <a:pt x="52" y="32"/>
                    <a:pt x="52" y="33"/>
                  </a:cubicBezTo>
                  <a:cubicBezTo>
                    <a:pt x="53" y="33"/>
                    <a:pt x="53" y="32"/>
                    <a:pt x="53" y="32"/>
                  </a:cubicBezTo>
                  <a:cubicBezTo>
                    <a:pt x="54" y="32"/>
                    <a:pt x="54" y="32"/>
                    <a:pt x="55" y="32"/>
                  </a:cubicBezTo>
                  <a:cubicBezTo>
                    <a:pt x="55" y="33"/>
                    <a:pt x="56" y="32"/>
                    <a:pt x="57" y="32"/>
                  </a:cubicBezTo>
                  <a:cubicBezTo>
                    <a:pt x="57" y="32"/>
                    <a:pt x="57" y="32"/>
                    <a:pt x="58" y="32"/>
                  </a:cubicBezTo>
                  <a:cubicBezTo>
                    <a:pt x="58" y="32"/>
                    <a:pt x="59" y="32"/>
                    <a:pt x="59" y="32"/>
                  </a:cubicBezTo>
                  <a:cubicBezTo>
                    <a:pt x="59" y="31"/>
                    <a:pt x="59" y="31"/>
                    <a:pt x="60" y="32"/>
                  </a:cubicBezTo>
                  <a:cubicBezTo>
                    <a:pt x="60" y="33"/>
                    <a:pt x="60" y="33"/>
                    <a:pt x="61" y="33"/>
                  </a:cubicBezTo>
                  <a:cubicBezTo>
                    <a:pt x="62" y="32"/>
                    <a:pt x="62" y="32"/>
                    <a:pt x="63" y="32"/>
                  </a:cubicBezTo>
                  <a:cubicBezTo>
                    <a:pt x="63" y="32"/>
                    <a:pt x="64" y="32"/>
                    <a:pt x="65" y="32"/>
                  </a:cubicBezTo>
                  <a:cubicBezTo>
                    <a:pt x="65" y="32"/>
                    <a:pt x="66" y="32"/>
                    <a:pt x="67" y="32"/>
                  </a:cubicBezTo>
                  <a:cubicBezTo>
                    <a:pt x="67" y="32"/>
                    <a:pt x="68" y="31"/>
                    <a:pt x="69" y="32"/>
                  </a:cubicBezTo>
                  <a:cubicBezTo>
                    <a:pt x="69" y="32"/>
                    <a:pt x="69" y="32"/>
                    <a:pt x="69" y="32"/>
                  </a:cubicBezTo>
                  <a:cubicBezTo>
                    <a:pt x="70" y="31"/>
                    <a:pt x="71" y="31"/>
                    <a:pt x="72" y="31"/>
                  </a:cubicBezTo>
                  <a:cubicBezTo>
                    <a:pt x="72" y="31"/>
                    <a:pt x="73" y="31"/>
                    <a:pt x="73" y="31"/>
                  </a:cubicBezTo>
                  <a:cubicBezTo>
                    <a:pt x="75" y="31"/>
                    <a:pt x="76" y="31"/>
                    <a:pt x="77" y="30"/>
                  </a:cubicBezTo>
                  <a:cubicBezTo>
                    <a:pt x="78" y="30"/>
                    <a:pt x="79" y="30"/>
                    <a:pt x="80" y="30"/>
                  </a:cubicBezTo>
                  <a:cubicBezTo>
                    <a:pt x="80" y="30"/>
                    <a:pt x="80" y="30"/>
                    <a:pt x="81" y="30"/>
                  </a:cubicBezTo>
                  <a:cubicBezTo>
                    <a:pt x="81" y="30"/>
                    <a:pt x="81" y="30"/>
                    <a:pt x="81" y="30"/>
                  </a:cubicBezTo>
                  <a:cubicBezTo>
                    <a:pt x="81" y="30"/>
                    <a:pt x="81" y="30"/>
                    <a:pt x="81" y="30"/>
                  </a:cubicBezTo>
                  <a:cubicBezTo>
                    <a:pt x="79" y="30"/>
                    <a:pt x="78" y="30"/>
                    <a:pt x="77" y="30"/>
                  </a:cubicBezTo>
                  <a:cubicBezTo>
                    <a:pt x="76" y="30"/>
                    <a:pt x="75" y="30"/>
                    <a:pt x="73" y="30"/>
                  </a:cubicBezTo>
                  <a:cubicBezTo>
                    <a:pt x="73" y="30"/>
                    <a:pt x="72" y="30"/>
                    <a:pt x="72" y="30"/>
                  </a:cubicBezTo>
                  <a:cubicBezTo>
                    <a:pt x="71" y="30"/>
                    <a:pt x="69" y="30"/>
                    <a:pt x="68" y="31"/>
                  </a:cubicBezTo>
                  <a:cubicBezTo>
                    <a:pt x="68" y="31"/>
                    <a:pt x="67" y="31"/>
                    <a:pt x="66" y="31"/>
                  </a:cubicBezTo>
                  <a:cubicBezTo>
                    <a:pt x="66" y="31"/>
                    <a:pt x="66" y="31"/>
                    <a:pt x="66" y="31"/>
                  </a:cubicBezTo>
                  <a:cubicBezTo>
                    <a:pt x="66" y="31"/>
                    <a:pt x="66" y="31"/>
                    <a:pt x="66" y="31"/>
                  </a:cubicBezTo>
                  <a:cubicBezTo>
                    <a:pt x="66" y="30"/>
                    <a:pt x="66" y="31"/>
                    <a:pt x="66" y="31"/>
                  </a:cubicBezTo>
                  <a:cubicBezTo>
                    <a:pt x="67" y="30"/>
                    <a:pt x="67" y="30"/>
                    <a:pt x="68" y="30"/>
                  </a:cubicBezTo>
                  <a:cubicBezTo>
                    <a:pt x="68" y="30"/>
                    <a:pt x="68" y="30"/>
                    <a:pt x="68" y="30"/>
                  </a:cubicBezTo>
                  <a:cubicBezTo>
                    <a:pt x="68" y="30"/>
                    <a:pt x="68" y="30"/>
                    <a:pt x="68" y="30"/>
                  </a:cubicBezTo>
                  <a:cubicBezTo>
                    <a:pt x="67" y="30"/>
                    <a:pt x="66" y="30"/>
                    <a:pt x="64" y="30"/>
                  </a:cubicBezTo>
                  <a:cubicBezTo>
                    <a:pt x="64" y="30"/>
                    <a:pt x="63" y="30"/>
                    <a:pt x="63" y="30"/>
                  </a:cubicBezTo>
                  <a:cubicBezTo>
                    <a:pt x="63" y="30"/>
                    <a:pt x="64" y="30"/>
                    <a:pt x="64" y="30"/>
                  </a:cubicBezTo>
                  <a:cubicBezTo>
                    <a:pt x="66" y="29"/>
                    <a:pt x="68" y="29"/>
                    <a:pt x="69" y="29"/>
                  </a:cubicBezTo>
                  <a:cubicBezTo>
                    <a:pt x="70" y="29"/>
                    <a:pt x="70" y="29"/>
                    <a:pt x="70" y="29"/>
                  </a:cubicBezTo>
                  <a:cubicBezTo>
                    <a:pt x="71" y="29"/>
                    <a:pt x="72" y="29"/>
                    <a:pt x="73" y="29"/>
                  </a:cubicBezTo>
                  <a:cubicBezTo>
                    <a:pt x="73" y="29"/>
                    <a:pt x="74" y="29"/>
                    <a:pt x="74" y="28"/>
                  </a:cubicBezTo>
                  <a:cubicBezTo>
                    <a:pt x="74" y="28"/>
                    <a:pt x="74" y="28"/>
                    <a:pt x="75" y="28"/>
                  </a:cubicBezTo>
                  <a:cubicBezTo>
                    <a:pt x="75" y="28"/>
                    <a:pt x="76" y="28"/>
                    <a:pt x="76" y="27"/>
                  </a:cubicBezTo>
                  <a:cubicBezTo>
                    <a:pt x="77" y="27"/>
                    <a:pt x="78" y="27"/>
                    <a:pt x="80" y="27"/>
                  </a:cubicBezTo>
                  <a:cubicBezTo>
                    <a:pt x="81" y="27"/>
                    <a:pt x="82" y="27"/>
                    <a:pt x="83" y="27"/>
                  </a:cubicBezTo>
                  <a:cubicBezTo>
                    <a:pt x="83" y="27"/>
                    <a:pt x="83" y="27"/>
                    <a:pt x="83" y="27"/>
                  </a:cubicBezTo>
                  <a:cubicBezTo>
                    <a:pt x="84" y="27"/>
                    <a:pt x="84" y="27"/>
                    <a:pt x="85" y="27"/>
                  </a:cubicBezTo>
                  <a:cubicBezTo>
                    <a:pt x="87" y="26"/>
                    <a:pt x="88" y="26"/>
                    <a:pt x="90" y="26"/>
                  </a:cubicBezTo>
                  <a:cubicBezTo>
                    <a:pt x="90" y="26"/>
                    <a:pt x="91" y="26"/>
                    <a:pt x="92" y="26"/>
                  </a:cubicBezTo>
                  <a:cubicBezTo>
                    <a:pt x="93" y="25"/>
                    <a:pt x="93" y="26"/>
                    <a:pt x="94" y="26"/>
                  </a:cubicBezTo>
                  <a:cubicBezTo>
                    <a:pt x="94" y="26"/>
                    <a:pt x="94" y="26"/>
                    <a:pt x="95" y="25"/>
                  </a:cubicBezTo>
                  <a:cubicBezTo>
                    <a:pt x="95" y="25"/>
                    <a:pt x="95" y="25"/>
                    <a:pt x="95" y="25"/>
                  </a:cubicBezTo>
                  <a:cubicBezTo>
                    <a:pt x="96" y="26"/>
                    <a:pt x="97" y="25"/>
                    <a:pt x="97" y="25"/>
                  </a:cubicBezTo>
                  <a:cubicBezTo>
                    <a:pt x="98" y="26"/>
                    <a:pt x="99" y="26"/>
                    <a:pt x="100" y="25"/>
                  </a:cubicBezTo>
                  <a:cubicBezTo>
                    <a:pt x="100" y="25"/>
                    <a:pt x="101" y="25"/>
                    <a:pt x="101" y="25"/>
                  </a:cubicBezTo>
                  <a:cubicBezTo>
                    <a:pt x="102" y="25"/>
                    <a:pt x="103" y="25"/>
                    <a:pt x="104" y="25"/>
                  </a:cubicBezTo>
                  <a:cubicBezTo>
                    <a:pt x="105" y="25"/>
                    <a:pt x="105" y="25"/>
                    <a:pt x="106" y="25"/>
                  </a:cubicBezTo>
                  <a:cubicBezTo>
                    <a:pt x="106" y="25"/>
                    <a:pt x="107" y="25"/>
                    <a:pt x="107" y="25"/>
                  </a:cubicBezTo>
                  <a:cubicBezTo>
                    <a:pt x="107" y="24"/>
                    <a:pt x="108" y="25"/>
                    <a:pt x="109" y="25"/>
                  </a:cubicBezTo>
                  <a:cubicBezTo>
                    <a:pt x="109" y="25"/>
                    <a:pt x="110" y="25"/>
                    <a:pt x="111" y="25"/>
                  </a:cubicBezTo>
                  <a:cubicBezTo>
                    <a:pt x="111" y="25"/>
                    <a:pt x="111" y="24"/>
                    <a:pt x="111" y="24"/>
                  </a:cubicBezTo>
                  <a:cubicBezTo>
                    <a:pt x="111" y="24"/>
                    <a:pt x="111" y="24"/>
                    <a:pt x="111" y="24"/>
                  </a:cubicBezTo>
                  <a:cubicBezTo>
                    <a:pt x="110" y="24"/>
                    <a:pt x="109" y="24"/>
                    <a:pt x="108" y="24"/>
                  </a:cubicBezTo>
                  <a:cubicBezTo>
                    <a:pt x="108" y="24"/>
                    <a:pt x="108" y="24"/>
                    <a:pt x="108" y="24"/>
                  </a:cubicBezTo>
                  <a:cubicBezTo>
                    <a:pt x="107" y="23"/>
                    <a:pt x="107" y="23"/>
                    <a:pt x="107" y="24"/>
                  </a:cubicBezTo>
                  <a:cubicBezTo>
                    <a:pt x="107" y="24"/>
                    <a:pt x="107" y="24"/>
                    <a:pt x="107" y="24"/>
                  </a:cubicBezTo>
                  <a:cubicBezTo>
                    <a:pt x="106" y="24"/>
                    <a:pt x="106" y="24"/>
                    <a:pt x="106" y="23"/>
                  </a:cubicBezTo>
                  <a:cubicBezTo>
                    <a:pt x="106" y="22"/>
                    <a:pt x="106" y="23"/>
                    <a:pt x="107" y="23"/>
                  </a:cubicBezTo>
                  <a:cubicBezTo>
                    <a:pt x="107" y="23"/>
                    <a:pt x="107" y="23"/>
                    <a:pt x="107" y="22"/>
                  </a:cubicBezTo>
                  <a:cubicBezTo>
                    <a:pt x="107" y="22"/>
                    <a:pt x="107" y="23"/>
                    <a:pt x="108" y="23"/>
                  </a:cubicBezTo>
                  <a:cubicBezTo>
                    <a:pt x="108" y="23"/>
                    <a:pt x="108" y="23"/>
                    <a:pt x="109" y="22"/>
                  </a:cubicBezTo>
                  <a:cubicBezTo>
                    <a:pt x="109" y="22"/>
                    <a:pt x="109" y="22"/>
                    <a:pt x="109" y="22"/>
                  </a:cubicBezTo>
                  <a:cubicBezTo>
                    <a:pt x="108" y="22"/>
                    <a:pt x="108" y="22"/>
                    <a:pt x="108" y="22"/>
                  </a:cubicBezTo>
                  <a:cubicBezTo>
                    <a:pt x="108" y="22"/>
                    <a:pt x="107" y="22"/>
                    <a:pt x="107" y="22"/>
                  </a:cubicBezTo>
                  <a:close/>
                  <a:moveTo>
                    <a:pt x="69" y="33"/>
                  </a:moveTo>
                  <a:cubicBezTo>
                    <a:pt x="68" y="33"/>
                    <a:pt x="68" y="33"/>
                    <a:pt x="68" y="33"/>
                  </a:cubicBezTo>
                  <a:cubicBezTo>
                    <a:pt x="68" y="32"/>
                    <a:pt x="68" y="33"/>
                    <a:pt x="67" y="33"/>
                  </a:cubicBezTo>
                  <a:cubicBezTo>
                    <a:pt x="67" y="33"/>
                    <a:pt x="67" y="33"/>
                    <a:pt x="67" y="33"/>
                  </a:cubicBezTo>
                  <a:cubicBezTo>
                    <a:pt x="67" y="33"/>
                    <a:pt x="67" y="33"/>
                    <a:pt x="67" y="33"/>
                  </a:cubicBezTo>
                  <a:cubicBezTo>
                    <a:pt x="68" y="33"/>
                    <a:pt x="68" y="33"/>
                    <a:pt x="68" y="33"/>
                  </a:cubicBezTo>
                  <a:cubicBezTo>
                    <a:pt x="68" y="33"/>
                    <a:pt x="69" y="33"/>
                    <a:pt x="69" y="33"/>
                  </a:cubicBezTo>
                  <a:cubicBezTo>
                    <a:pt x="69" y="33"/>
                    <a:pt x="69" y="33"/>
                    <a:pt x="69" y="33"/>
                  </a:cubicBezTo>
                  <a:cubicBezTo>
                    <a:pt x="69" y="33"/>
                    <a:pt x="69" y="33"/>
                    <a:pt x="69" y="33"/>
                  </a:cubicBezTo>
                  <a:cubicBezTo>
                    <a:pt x="70" y="33"/>
                    <a:pt x="70" y="33"/>
                    <a:pt x="70" y="33"/>
                  </a:cubicBezTo>
                  <a:cubicBezTo>
                    <a:pt x="71" y="33"/>
                    <a:pt x="72" y="33"/>
                    <a:pt x="73" y="33"/>
                  </a:cubicBezTo>
                  <a:cubicBezTo>
                    <a:pt x="73" y="33"/>
                    <a:pt x="74" y="33"/>
                    <a:pt x="74" y="34"/>
                  </a:cubicBezTo>
                  <a:cubicBezTo>
                    <a:pt x="75" y="34"/>
                    <a:pt x="75" y="34"/>
                    <a:pt x="75" y="34"/>
                  </a:cubicBezTo>
                  <a:cubicBezTo>
                    <a:pt x="77" y="34"/>
                    <a:pt x="79" y="34"/>
                    <a:pt x="80" y="34"/>
                  </a:cubicBezTo>
                  <a:cubicBezTo>
                    <a:pt x="81" y="34"/>
                    <a:pt x="81" y="34"/>
                    <a:pt x="81" y="34"/>
                  </a:cubicBezTo>
                  <a:cubicBezTo>
                    <a:pt x="83" y="34"/>
                    <a:pt x="84" y="34"/>
                    <a:pt x="86" y="34"/>
                  </a:cubicBezTo>
                  <a:cubicBezTo>
                    <a:pt x="87" y="34"/>
                    <a:pt x="87" y="33"/>
                    <a:pt x="88" y="33"/>
                  </a:cubicBezTo>
                  <a:cubicBezTo>
                    <a:pt x="88" y="34"/>
                    <a:pt x="89" y="34"/>
                    <a:pt x="90" y="34"/>
                  </a:cubicBezTo>
                  <a:cubicBezTo>
                    <a:pt x="92" y="34"/>
                    <a:pt x="95" y="34"/>
                    <a:pt x="97" y="33"/>
                  </a:cubicBezTo>
                  <a:cubicBezTo>
                    <a:pt x="98" y="33"/>
                    <a:pt x="99" y="33"/>
                    <a:pt x="100" y="33"/>
                  </a:cubicBezTo>
                  <a:cubicBezTo>
                    <a:pt x="102" y="33"/>
                    <a:pt x="104" y="33"/>
                    <a:pt x="106" y="33"/>
                  </a:cubicBezTo>
                  <a:cubicBezTo>
                    <a:pt x="107" y="33"/>
                    <a:pt x="108" y="33"/>
                    <a:pt x="110" y="33"/>
                  </a:cubicBezTo>
                  <a:cubicBezTo>
                    <a:pt x="110" y="33"/>
                    <a:pt x="110" y="33"/>
                    <a:pt x="110" y="33"/>
                  </a:cubicBezTo>
                  <a:cubicBezTo>
                    <a:pt x="110" y="34"/>
                    <a:pt x="110" y="34"/>
                    <a:pt x="110" y="34"/>
                  </a:cubicBezTo>
                  <a:cubicBezTo>
                    <a:pt x="108" y="33"/>
                    <a:pt x="106" y="34"/>
                    <a:pt x="105" y="34"/>
                  </a:cubicBezTo>
                  <a:cubicBezTo>
                    <a:pt x="104" y="34"/>
                    <a:pt x="104" y="34"/>
                    <a:pt x="104" y="34"/>
                  </a:cubicBezTo>
                  <a:cubicBezTo>
                    <a:pt x="102" y="34"/>
                    <a:pt x="101" y="34"/>
                    <a:pt x="100" y="34"/>
                  </a:cubicBezTo>
                  <a:cubicBezTo>
                    <a:pt x="99" y="34"/>
                    <a:pt x="98" y="34"/>
                    <a:pt x="97" y="35"/>
                  </a:cubicBezTo>
                  <a:cubicBezTo>
                    <a:pt x="97" y="35"/>
                    <a:pt x="97" y="34"/>
                    <a:pt x="97" y="35"/>
                  </a:cubicBezTo>
                  <a:cubicBezTo>
                    <a:pt x="97" y="35"/>
                    <a:pt x="97" y="35"/>
                    <a:pt x="97" y="35"/>
                  </a:cubicBezTo>
                  <a:cubicBezTo>
                    <a:pt x="99" y="35"/>
                    <a:pt x="101" y="35"/>
                    <a:pt x="103" y="35"/>
                  </a:cubicBezTo>
                  <a:cubicBezTo>
                    <a:pt x="104" y="35"/>
                    <a:pt x="106" y="35"/>
                    <a:pt x="107" y="35"/>
                  </a:cubicBezTo>
                  <a:cubicBezTo>
                    <a:pt x="109" y="34"/>
                    <a:pt x="111" y="35"/>
                    <a:pt x="112" y="35"/>
                  </a:cubicBezTo>
                  <a:cubicBezTo>
                    <a:pt x="113" y="34"/>
                    <a:pt x="114" y="35"/>
                    <a:pt x="114" y="35"/>
                  </a:cubicBezTo>
                  <a:cubicBezTo>
                    <a:pt x="115" y="34"/>
                    <a:pt x="116" y="35"/>
                    <a:pt x="117" y="34"/>
                  </a:cubicBezTo>
                  <a:cubicBezTo>
                    <a:pt x="117" y="34"/>
                    <a:pt x="118" y="35"/>
                    <a:pt x="118" y="35"/>
                  </a:cubicBezTo>
                  <a:cubicBezTo>
                    <a:pt x="120" y="35"/>
                    <a:pt x="121" y="34"/>
                    <a:pt x="122" y="35"/>
                  </a:cubicBezTo>
                  <a:cubicBezTo>
                    <a:pt x="123" y="35"/>
                    <a:pt x="123" y="34"/>
                    <a:pt x="124" y="35"/>
                  </a:cubicBezTo>
                  <a:cubicBezTo>
                    <a:pt x="125" y="35"/>
                    <a:pt x="126" y="35"/>
                    <a:pt x="127" y="35"/>
                  </a:cubicBezTo>
                  <a:cubicBezTo>
                    <a:pt x="128" y="35"/>
                    <a:pt x="128" y="35"/>
                    <a:pt x="128" y="35"/>
                  </a:cubicBezTo>
                  <a:cubicBezTo>
                    <a:pt x="129" y="34"/>
                    <a:pt x="129" y="34"/>
                    <a:pt x="129" y="34"/>
                  </a:cubicBezTo>
                  <a:cubicBezTo>
                    <a:pt x="130" y="35"/>
                    <a:pt x="131" y="35"/>
                    <a:pt x="132" y="34"/>
                  </a:cubicBezTo>
                  <a:cubicBezTo>
                    <a:pt x="133" y="34"/>
                    <a:pt x="133" y="34"/>
                    <a:pt x="133" y="34"/>
                  </a:cubicBezTo>
                  <a:cubicBezTo>
                    <a:pt x="134" y="34"/>
                    <a:pt x="135" y="35"/>
                    <a:pt x="135" y="34"/>
                  </a:cubicBezTo>
                  <a:cubicBezTo>
                    <a:pt x="135" y="34"/>
                    <a:pt x="135" y="34"/>
                    <a:pt x="135" y="34"/>
                  </a:cubicBezTo>
                  <a:cubicBezTo>
                    <a:pt x="135" y="35"/>
                    <a:pt x="136" y="34"/>
                    <a:pt x="136" y="35"/>
                  </a:cubicBezTo>
                  <a:cubicBezTo>
                    <a:pt x="136" y="35"/>
                    <a:pt x="137" y="35"/>
                    <a:pt x="137" y="34"/>
                  </a:cubicBezTo>
                  <a:cubicBezTo>
                    <a:pt x="137" y="34"/>
                    <a:pt x="137" y="34"/>
                    <a:pt x="137" y="34"/>
                  </a:cubicBezTo>
                  <a:cubicBezTo>
                    <a:pt x="137" y="34"/>
                    <a:pt x="138" y="34"/>
                    <a:pt x="139" y="34"/>
                  </a:cubicBezTo>
                  <a:cubicBezTo>
                    <a:pt x="139" y="34"/>
                    <a:pt x="139" y="34"/>
                    <a:pt x="139" y="34"/>
                  </a:cubicBezTo>
                  <a:cubicBezTo>
                    <a:pt x="140" y="34"/>
                    <a:pt x="141" y="34"/>
                    <a:pt x="142" y="34"/>
                  </a:cubicBezTo>
                  <a:cubicBezTo>
                    <a:pt x="142" y="34"/>
                    <a:pt x="143" y="34"/>
                    <a:pt x="143" y="34"/>
                  </a:cubicBezTo>
                  <a:cubicBezTo>
                    <a:pt x="143" y="34"/>
                    <a:pt x="143" y="34"/>
                    <a:pt x="143" y="34"/>
                  </a:cubicBezTo>
                  <a:cubicBezTo>
                    <a:pt x="143" y="34"/>
                    <a:pt x="143" y="34"/>
                    <a:pt x="143" y="34"/>
                  </a:cubicBezTo>
                  <a:cubicBezTo>
                    <a:pt x="142" y="34"/>
                    <a:pt x="142" y="33"/>
                    <a:pt x="141" y="33"/>
                  </a:cubicBezTo>
                  <a:cubicBezTo>
                    <a:pt x="140" y="33"/>
                    <a:pt x="139" y="34"/>
                    <a:pt x="138" y="33"/>
                  </a:cubicBezTo>
                  <a:cubicBezTo>
                    <a:pt x="138" y="33"/>
                    <a:pt x="138" y="33"/>
                    <a:pt x="138" y="33"/>
                  </a:cubicBezTo>
                  <a:cubicBezTo>
                    <a:pt x="137" y="33"/>
                    <a:pt x="136" y="33"/>
                    <a:pt x="135" y="33"/>
                  </a:cubicBezTo>
                  <a:cubicBezTo>
                    <a:pt x="135" y="33"/>
                    <a:pt x="135" y="33"/>
                    <a:pt x="135" y="33"/>
                  </a:cubicBezTo>
                  <a:cubicBezTo>
                    <a:pt x="134" y="33"/>
                    <a:pt x="133" y="33"/>
                    <a:pt x="133" y="33"/>
                  </a:cubicBezTo>
                  <a:cubicBezTo>
                    <a:pt x="132" y="33"/>
                    <a:pt x="132" y="33"/>
                    <a:pt x="131" y="33"/>
                  </a:cubicBezTo>
                  <a:cubicBezTo>
                    <a:pt x="131" y="32"/>
                    <a:pt x="130" y="32"/>
                    <a:pt x="130" y="32"/>
                  </a:cubicBezTo>
                  <a:cubicBezTo>
                    <a:pt x="128" y="32"/>
                    <a:pt x="126" y="32"/>
                    <a:pt x="125" y="32"/>
                  </a:cubicBezTo>
                  <a:cubicBezTo>
                    <a:pt x="124" y="32"/>
                    <a:pt x="123" y="32"/>
                    <a:pt x="122" y="32"/>
                  </a:cubicBezTo>
                  <a:cubicBezTo>
                    <a:pt x="121" y="32"/>
                    <a:pt x="120" y="32"/>
                    <a:pt x="119" y="32"/>
                  </a:cubicBezTo>
                  <a:cubicBezTo>
                    <a:pt x="117" y="32"/>
                    <a:pt x="116" y="32"/>
                    <a:pt x="114" y="32"/>
                  </a:cubicBezTo>
                  <a:cubicBezTo>
                    <a:pt x="113" y="32"/>
                    <a:pt x="112" y="32"/>
                    <a:pt x="111" y="32"/>
                  </a:cubicBezTo>
                  <a:cubicBezTo>
                    <a:pt x="110" y="32"/>
                    <a:pt x="109" y="32"/>
                    <a:pt x="108" y="32"/>
                  </a:cubicBezTo>
                  <a:cubicBezTo>
                    <a:pt x="108" y="32"/>
                    <a:pt x="107" y="32"/>
                    <a:pt x="107" y="32"/>
                  </a:cubicBezTo>
                  <a:cubicBezTo>
                    <a:pt x="106" y="32"/>
                    <a:pt x="104" y="32"/>
                    <a:pt x="103" y="32"/>
                  </a:cubicBezTo>
                  <a:cubicBezTo>
                    <a:pt x="102" y="32"/>
                    <a:pt x="101" y="32"/>
                    <a:pt x="100" y="32"/>
                  </a:cubicBezTo>
                  <a:cubicBezTo>
                    <a:pt x="99" y="32"/>
                    <a:pt x="99" y="32"/>
                    <a:pt x="98" y="32"/>
                  </a:cubicBezTo>
                  <a:cubicBezTo>
                    <a:pt x="98" y="32"/>
                    <a:pt x="98" y="32"/>
                    <a:pt x="98" y="32"/>
                  </a:cubicBezTo>
                  <a:cubicBezTo>
                    <a:pt x="98" y="32"/>
                    <a:pt x="98" y="32"/>
                    <a:pt x="98" y="32"/>
                  </a:cubicBezTo>
                  <a:cubicBezTo>
                    <a:pt x="98" y="32"/>
                    <a:pt x="99" y="32"/>
                    <a:pt x="100" y="32"/>
                  </a:cubicBezTo>
                  <a:cubicBezTo>
                    <a:pt x="100" y="32"/>
                    <a:pt x="101" y="32"/>
                    <a:pt x="101" y="32"/>
                  </a:cubicBezTo>
                  <a:cubicBezTo>
                    <a:pt x="103" y="31"/>
                    <a:pt x="105" y="32"/>
                    <a:pt x="106" y="31"/>
                  </a:cubicBezTo>
                  <a:cubicBezTo>
                    <a:pt x="108" y="31"/>
                    <a:pt x="109" y="32"/>
                    <a:pt x="110" y="31"/>
                  </a:cubicBezTo>
                  <a:cubicBezTo>
                    <a:pt x="111" y="31"/>
                    <a:pt x="112" y="32"/>
                    <a:pt x="113" y="32"/>
                  </a:cubicBezTo>
                  <a:cubicBezTo>
                    <a:pt x="114" y="32"/>
                    <a:pt x="115" y="31"/>
                    <a:pt x="116" y="32"/>
                  </a:cubicBezTo>
                  <a:cubicBezTo>
                    <a:pt x="117" y="32"/>
                    <a:pt x="118" y="32"/>
                    <a:pt x="119" y="32"/>
                  </a:cubicBezTo>
                  <a:cubicBezTo>
                    <a:pt x="120" y="32"/>
                    <a:pt x="121" y="32"/>
                    <a:pt x="122" y="32"/>
                  </a:cubicBezTo>
                  <a:cubicBezTo>
                    <a:pt x="123" y="31"/>
                    <a:pt x="123" y="32"/>
                    <a:pt x="124" y="32"/>
                  </a:cubicBezTo>
                  <a:cubicBezTo>
                    <a:pt x="125" y="32"/>
                    <a:pt x="126" y="32"/>
                    <a:pt x="127" y="32"/>
                  </a:cubicBezTo>
                  <a:cubicBezTo>
                    <a:pt x="127" y="32"/>
                    <a:pt x="127" y="32"/>
                    <a:pt x="127" y="32"/>
                  </a:cubicBezTo>
                  <a:cubicBezTo>
                    <a:pt x="128" y="32"/>
                    <a:pt x="129" y="32"/>
                    <a:pt x="131" y="32"/>
                  </a:cubicBezTo>
                  <a:cubicBezTo>
                    <a:pt x="131" y="32"/>
                    <a:pt x="131" y="32"/>
                    <a:pt x="131" y="32"/>
                  </a:cubicBezTo>
                  <a:cubicBezTo>
                    <a:pt x="133" y="32"/>
                    <a:pt x="135" y="32"/>
                    <a:pt x="136" y="32"/>
                  </a:cubicBezTo>
                  <a:cubicBezTo>
                    <a:pt x="137" y="32"/>
                    <a:pt x="138" y="32"/>
                    <a:pt x="138" y="32"/>
                  </a:cubicBezTo>
                  <a:cubicBezTo>
                    <a:pt x="139" y="32"/>
                    <a:pt x="141" y="32"/>
                    <a:pt x="142" y="32"/>
                  </a:cubicBezTo>
                  <a:cubicBezTo>
                    <a:pt x="142" y="32"/>
                    <a:pt x="143" y="32"/>
                    <a:pt x="143" y="32"/>
                  </a:cubicBezTo>
                  <a:cubicBezTo>
                    <a:pt x="143" y="32"/>
                    <a:pt x="144" y="32"/>
                    <a:pt x="144" y="32"/>
                  </a:cubicBezTo>
                  <a:cubicBezTo>
                    <a:pt x="144" y="32"/>
                    <a:pt x="144" y="32"/>
                    <a:pt x="144" y="32"/>
                  </a:cubicBezTo>
                  <a:cubicBezTo>
                    <a:pt x="143" y="32"/>
                    <a:pt x="143" y="31"/>
                    <a:pt x="143" y="31"/>
                  </a:cubicBezTo>
                  <a:cubicBezTo>
                    <a:pt x="143" y="31"/>
                    <a:pt x="144" y="31"/>
                    <a:pt x="144" y="31"/>
                  </a:cubicBezTo>
                  <a:cubicBezTo>
                    <a:pt x="144" y="31"/>
                    <a:pt x="144" y="31"/>
                    <a:pt x="144" y="31"/>
                  </a:cubicBezTo>
                  <a:cubicBezTo>
                    <a:pt x="144" y="31"/>
                    <a:pt x="144" y="31"/>
                    <a:pt x="144" y="31"/>
                  </a:cubicBezTo>
                  <a:cubicBezTo>
                    <a:pt x="144" y="31"/>
                    <a:pt x="143" y="31"/>
                    <a:pt x="143" y="31"/>
                  </a:cubicBezTo>
                  <a:cubicBezTo>
                    <a:pt x="143" y="31"/>
                    <a:pt x="143" y="30"/>
                    <a:pt x="142" y="30"/>
                  </a:cubicBezTo>
                  <a:cubicBezTo>
                    <a:pt x="142" y="30"/>
                    <a:pt x="142" y="29"/>
                    <a:pt x="141" y="30"/>
                  </a:cubicBezTo>
                  <a:cubicBezTo>
                    <a:pt x="141" y="30"/>
                    <a:pt x="140" y="30"/>
                    <a:pt x="140" y="30"/>
                  </a:cubicBezTo>
                  <a:cubicBezTo>
                    <a:pt x="139" y="29"/>
                    <a:pt x="138" y="29"/>
                    <a:pt x="137" y="29"/>
                  </a:cubicBezTo>
                  <a:cubicBezTo>
                    <a:pt x="137" y="29"/>
                    <a:pt x="136" y="30"/>
                    <a:pt x="136" y="29"/>
                  </a:cubicBezTo>
                  <a:cubicBezTo>
                    <a:pt x="136" y="29"/>
                    <a:pt x="135" y="29"/>
                    <a:pt x="135" y="29"/>
                  </a:cubicBezTo>
                  <a:cubicBezTo>
                    <a:pt x="134" y="29"/>
                    <a:pt x="133" y="29"/>
                    <a:pt x="132" y="29"/>
                  </a:cubicBezTo>
                  <a:cubicBezTo>
                    <a:pt x="131" y="29"/>
                    <a:pt x="129" y="29"/>
                    <a:pt x="128" y="29"/>
                  </a:cubicBezTo>
                  <a:cubicBezTo>
                    <a:pt x="126" y="29"/>
                    <a:pt x="124" y="29"/>
                    <a:pt x="123" y="29"/>
                  </a:cubicBezTo>
                  <a:cubicBezTo>
                    <a:pt x="121" y="29"/>
                    <a:pt x="120" y="29"/>
                    <a:pt x="118" y="29"/>
                  </a:cubicBezTo>
                  <a:cubicBezTo>
                    <a:pt x="118" y="29"/>
                    <a:pt x="118" y="29"/>
                    <a:pt x="117" y="29"/>
                  </a:cubicBezTo>
                  <a:cubicBezTo>
                    <a:pt x="116" y="29"/>
                    <a:pt x="115" y="29"/>
                    <a:pt x="115" y="29"/>
                  </a:cubicBezTo>
                  <a:cubicBezTo>
                    <a:pt x="114" y="29"/>
                    <a:pt x="113" y="30"/>
                    <a:pt x="113" y="29"/>
                  </a:cubicBezTo>
                  <a:cubicBezTo>
                    <a:pt x="113" y="29"/>
                    <a:pt x="113" y="29"/>
                    <a:pt x="113" y="29"/>
                  </a:cubicBezTo>
                  <a:cubicBezTo>
                    <a:pt x="113" y="29"/>
                    <a:pt x="112" y="29"/>
                    <a:pt x="112" y="29"/>
                  </a:cubicBezTo>
                  <a:cubicBezTo>
                    <a:pt x="111" y="29"/>
                    <a:pt x="110" y="29"/>
                    <a:pt x="109" y="29"/>
                  </a:cubicBezTo>
                  <a:cubicBezTo>
                    <a:pt x="108" y="29"/>
                    <a:pt x="107" y="29"/>
                    <a:pt x="106" y="29"/>
                  </a:cubicBezTo>
                  <a:cubicBezTo>
                    <a:pt x="106" y="29"/>
                    <a:pt x="105" y="29"/>
                    <a:pt x="104" y="29"/>
                  </a:cubicBezTo>
                  <a:cubicBezTo>
                    <a:pt x="103" y="29"/>
                    <a:pt x="103" y="29"/>
                    <a:pt x="102" y="29"/>
                  </a:cubicBezTo>
                  <a:cubicBezTo>
                    <a:pt x="101" y="29"/>
                    <a:pt x="101" y="30"/>
                    <a:pt x="100" y="30"/>
                  </a:cubicBezTo>
                  <a:cubicBezTo>
                    <a:pt x="98" y="30"/>
                    <a:pt x="97" y="30"/>
                    <a:pt x="96" y="30"/>
                  </a:cubicBezTo>
                  <a:cubicBezTo>
                    <a:pt x="95" y="30"/>
                    <a:pt x="95" y="30"/>
                    <a:pt x="94" y="30"/>
                  </a:cubicBezTo>
                  <a:cubicBezTo>
                    <a:pt x="93" y="30"/>
                    <a:pt x="92" y="30"/>
                    <a:pt x="91" y="30"/>
                  </a:cubicBezTo>
                  <a:cubicBezTo>
                    <a:pt x="90" y="30"/>
                    <a:pt x="90" y="30"/>
                    <a:pt x="89" y="30"/>
                  </a:cubicBezTo>
                  <a:cubicBezTo>
                    <a:pt x="88" y="30"/>
                    <a:pt x="86" y="30"/>
                    <a:pt x="85" y="31"/>
                  </a:cubicBezTo>
                  <a:cubicBezTo>
                    <a:pt x="84" y="31"/>
                    <a:pt x="83" y="31"/>
                    <a:pt x="81" y="31"/>
                  </a:cubicBezTo>
                  <a:cubicBezTo>
                    <a:pt x="81" y="31"/>
                    <a:pt x="80" y="31"/>
                    <a:pt x="79" y="31"/>
                  </a:cubicBezTo>
                  <a:cubicBezTo>
                    <a:pt x="77" y="31"/>
                    <a:pt x="75" y="32"/>
                    <a:pt x="74" y="32"/>
                  </a:cubicBezTo>
                  <a:cubicBezTo>
                    <a:pt x="73" y="32"/>
                    <a:pt x="73" y="32"/>
                    <a:pt x="73" y="32"/>
                  </a:cubicBezTo>
                  <a:cubicBezTo>
                    <a:pt x="73" y="33"/>
                    <a:pt x="73" y="33"/>
                    <a:pt x="73" y="33"/>
                  </a:cubicBezTo>
                  <a:cubicBezTo>
                    <a:pt x="73" y="32"/>
                    <a:pt x="72" y="32"/>
                    <a:pt x="72" y="32"/>
                  </a:cubicBezTo>
                  <a:cubicBezTo>
                    <a:pt x="71" y="32"/>
                    <a:pt x="70" y="32"/>
                    <a:pt x="69" y="33"/>
                  </a:cubicBezTo>
                  <a:cubicBezTo>
                    <a:pt x="69" y="33"/>
                    <a:pt x="69" y="33"/>
                    <a:pt x="69" y="33"/>
                  </a:cubicBezTo>
                  <a:close/>
                  <a:moveTo>
                    <a:pt x="92" y="17"/>
                  </a:moveTo>
                  <a:cubicBezTo>
                    <a:pt x="92" y="16"/>
                    <a:pt x="92" y="16"/>
                    <a:pt x="92" y="16"/>
                  </a:cubicBezTo>
                  <a:cubicBezTo>
                    <a:pt x="92" y="16"/>
                    <a:pt x="91" y="16"/>
                    <a:pt x="91" y="16"/>
                  </a:cubicBezTo>
                  <a:cubicBezTo>
                    <a:pt x="91" y="17"/>
                    <a:pt x="92" y="16"/>
                    <a:pt x="92" y="17"/>
                  </a:cubicBezTo>
                  <a:cubicBezTo>
                    <a:pt x="92" y="16"/>
                    <a:pt x="92" y="17"/>
                    <a:pt x="92" y="16"/>
                  </a:cubicBezTo>
                  <a:cubicBezTo>
                    <a:pt x="92" y="16"/>
                    <a:pt x="92" y="16"/>
                    <a:pt x="92" y="16"/>
                  </a:cubicBezTo>
                  <a:cubicBezTo>
                    <a:pt x="92" y="16"/>
                    <a:pt x="92" y="16"/>
                    <a:pt x="92" y="17"/>
                  </a:cubicBezTo>
                  <a:close/>
                  <a:moveTo>
                    <a:pt x="95" y="6"/>
                  </a:moveTo>
                  <a:cubicBezTo>
                    <a:pt x="95" y="6"/>
                    <a:pt x="95" y="6"/>
                    <a:pt x="95" y="6"/>
                  </a:cubicBezTo>
                  <a:cubicBezTo>
                    <a:pt x="95" y="6"/>
                    <a:pt x="95" y="6"/>
                    <a:pt x="95" y="6"/>
                  </a:cubicBezTo>
                  <a:cubicBezTo>
                    <a:pt x="95" y="6"/>
                    <a:pt x="95" y="6"/>
                    <a:pt x="95" y="6"/>
                  </a:cubicBezTo>
                  <a:cubicBezTo>
                    <a:pt x="95" y="6"/>
                    <a:pt x="95" y="6"/>
                    <a:pt x="94" y="6"/>
                  </a:cubicBezTo>
                  <a:cubicBezTo>
                    <a:pt x="94" y="6"/>
                    <a:pt x="94" y="6"/>
                    <a:pt x="94" y="6"/>
                  </a:cubicBezTo>
                  <a:cubicBezTo>
                    <a:pt x="95" y="6"/>
                    <a:pt x="95" y="6"/>
                    <a:pt x="95" y="6"/>
                  </a:cubicBezTo>
                  <a:cubicBezTo>
                    <a:pt x="95" y="6"/>
                    <a:pt x="95" y="6"/>
                    <a:pt x="95" y="6"/>
                  </a:cubicBezTo>
                  <a:close/>
                  <a:moveTo>
                    <a:pt x="13" y="21"/>
                  </a:moveTo>
                  <a:cubicBezTo>
                    <a:pt x="14" y="21"/>
                    <a:pt x="14" y="21"/>
                    <a:pt x="14" y="21"/>
                  </a:cubicBezTo>
                  <a:cubicBezTo>
                    <a:pt x="15" y="21"/>
                    <a:pt x="15" y="21"/>
                    <a:pt x="16" y="21"/>
                  </a:cubicBezTo>
                  <a:cubicBezTo>
                    <a:pt x="16" y="20"/>
                    <a:pt x="17" y="20"/>
                    <a:pt x="16" y="20"/>
                  </a:cubicBezTo>
                  <a:cubicBezTo>
                    <a:pt x="16" y="20"/>
                    <a:pt x="16" y="20"/>
                    <a:pt x="16" y="20"/>
                  </a:cubicBezTo>
                  <a:cubicBezTo>
                    <a:pt x="15" y="20"/>
                    <a:pt x="14" y="20"/>
                    <a:pt x="14" y="21"/>
                  </a:cubicBezTo>
                  <a:cubicBezTo>
                    <a:pt x="14" y="21"/>
                    <a:pt x="14" y="21"/>
                    <a:pt x="13" y="21"/>
                  </a:cubicBezTo>
                  <a:cubicBezTo>
                    <a:pt x="13" y="21"/>
                    <a:pt x="13" y="21"/>
                    <a:pt x="13" y="21"/>
                  </a:cubicBezTo>
                  <a:cubicBezTo>
                    <a:pt x="13" y="21"/>
                    <a:pt x="13" y="21"/>
                    <a:pt x="13" y="21"/>
                  </a:cubicBezTo>
                  <a:cubicBezTo>
                    <a:pt x="13" y="21"/>
                    <a:pt x="13" y="21"/>
                    <a:pt x="13" y="21"/>
                  </a:cubicBezTo>
                  <a:cubicBezTo>
                    <a:pt x="13" y="21"/>
                    <a:pt x="13" y="21"/>
                    <a:pt x="13" y="21"/>
                  </a:cubicBezTo>
                  <a:close/>
                  <a:moveTo>
                    <a:pt x="85" y="7"/>
                  </a:moveTo>
                  <a:cubicBezTo>
                    <a:pt x="85" y="7"/>
                    <a:pt x="85" y="7"/>
                    <a:pt x="85" y="7"/>
                  </a:cubicBezTo>
                  <a:cubicBezTo>
                    <a:pt x="85" y="7"/>
                    <a:pt x="85" y="7"/>
                    <a:pt x="85" y="7"/>
                  </a:cubicBezTo>
                  <a:cubicBezTo>
                    <a:pt x="85" y="7"/>
                    <a:pt x="85" y="7"/>
                    <a:pt x="85" y="7"/>
                  </a:cubicBezTo>
                  <a:cubicBezTo>
                    <a:pt x="86" y="7"/>
                    <a:pt x="86" y="7"/>
                    <a:pt x="86" y="7"/>
                  </a:cubicBezTo>
                  <a:cubicBezTo>
                    <a:pt x="86" y="7"/>
                    <a:pt x="86" y="7"/>
                    <a:pt x="86" y="7"/>
                  </a:cubicBezTo>
                  <a:cubicBezTo>
                    <a:pt x="87" y="7"/>
                    <a:pt x="88" y="7"/>
                    <a:pt x="89" y="7"/>
                  </a:cubicBezTo>
                  <a:cubicBezTo>
                    <a:pt x="89" y="7"/>
                    <a:pt x="90" y="7"/>
                    <a:pt x="91" y="7"/>
                  </a:cubicBezTo>
                  <a:cubicBezTo>
                    <a:pt x="91" y="7"/>
                    <a:pt x="91" y="7"/>
                    <a:pt x="91" y="7"/>
                  </a:cubicBezTo>
                  <a:cubicBezTo>
                    <a:pt x="92" y="7"/>
                    <a:pt x="92" y="6"/>
                    <a:pt x="93" y="6"/>
                  </a:cubicBezTo>
                  <a:cubicBezTo>
                    <a:pt x="93" y="6"/>
                    <a:pt x="93" y="6"/>
                    <a:pt x="93" y="6"/>
                  </a:cubicBezTo>
                  <a:cubicBezTo>
                    <a:pt x="93" y="6"/>
                    <a:pt x="93" y="6"/>
                    <a:pt x="93" y="6"/>
                  </a:cubicBezTo>
                  <a:cubicBezTo>
                    <a:pt x="93" y="6"/>
                    <a:pt x="92" y="6"/>
                    <a:pt x="92" y="6"/>
                  </a:cubicBezTo>
                  <a:cubicBezTo>
                    <a:pt x="92" y="6"/>
                    <a:pt x="91" y="6"/>
                    <a:pt x="91" y="7"/>
                  </a:cubicBezTo>
                  <a:cubicBezTo>
                    <a:pt x="90" y="6"/>
                    <a:pt x="90" y="6"/>
                    <a:pt x="89" y="6"/>
                  </a:cubicBezTo>
                  <a:cubicBezTo>
                    <a:pt x="88" y="6"/>
                    <a:pt x="87" y="6"/>
                    <a:pt x="86" y="7"/>
                  </a:cubicBezTo>
                  <a:cubicBezTo>
                    <a:pt x="86" y="7"/>
                    <a:pt x="86" y="7"/>
                    <a:pt x="85" y="7"/>
                  </a:cubicBezTo>
                  <a:close/>
                  <a:moveTo>
                    <a:pt x="48" y="42"/>
                  </a:moveTo>
                  <a:cubicBezTo>
                    <a:pt x="48" y="42"/>
                    <a:pt x="48" y="42"/>
                    <a:pt x="48" y="42"/>
                  </a:cubicBezTo>
                  <a:cubicBezTo>
                    <a:pt x="49" y="42"/>
                    <a:pt x="49" y="41"/>
                    <a:pt x="50" y="41"/>
                  </a:cubicBezTo>
                  <a:cubicBezTo>
                    <a:pt x="51" y="42"/>
                    <a:pt x="52" y="41"/>
                    <a:pt x="53" y="41"/>
                  </a:cubicBezTo>
                  <a:cubicBezTo>
                    <a:pt x="54" y="41"/>
                    <a:pt x="56" y="41"/>
                    <a:pt x="57" y="41"/>
                  </a:cubicBezTo>
                  <a:cubicBezTo>
                    <a:pt x="57" y="40"/>
                    <a:pt x="58" y="40"/>
                    <a:pt x="59" y="40"/>
                  </a:cubicBezTo>
                  <a:cubicBezTo>
                    <a:pt x="59" y="40"/>
                    <a:pt x="59" y="40"/>
                    <a:pt x="60" y="40"/>
                  </a:cubicBezTo>
                  <a:cubicBezTo>
                    <a:pt x="60" y="40"/>
                    <a:pt x="61" y="40"/>
                    <a:pt x="61" y="40"/>
                  </a:cubicBezTo>
                  <a:cubicBezTo>
                    <a:pt x="61" y="40"/>
                    <a:pt x="61" y="40"/>
                    <a:pt x="61" y="40"/>
                  </a:cubicBezTo>
                  <a:cubicBezTo>
                    <a:pt x="61" y="40"/>
                    <a:pt x="61" y="40"/>
                    <a:pt x="61" y="40"/>
                  </a:cubicBezTo>
                  <a:cubicBezTo>
                    <a:pt x="60" y="40"/>
                    <a:pt x="59" y="40"/>
                    <a:pt x="58" y="40"/>
                  </a:cubicBezTo>
                  <a:cubicBezTo>
                    <a:pt x="58" y="40"/>
                    <a:pt x="57" y="40"/>
                    <a:pt x="57" y="40"/>
                  </a:cubicBezTo>
                  <a:cubicBezTo>
                    <a:pt x="57" y="40"/>
                    <a:pt x="56" y="40"/>
                    <a:pt x="56" y="40"/>
                  </a:cubicBezTo>
                  <a:cubicBezTo>
                    <a:pt x="55" y="41"/>
                    <a:pt x="55" y="40"/>
                    <a:pt x="55" y="40"/>
                  </a:cubicBezTo>
                  <a:cubicBezTo>
                    <a:pt x="55" y="40"/>
                    <a:pt x="54" y="40"/>
                    <a:pt x="54" y="40"/>
                  </a:cubicBezTo>
                  <a:cubicBezTo>
                    <a:pt x="54" y="40"/>
                    <a:pt x="54" y="40"/>
                    <a:pt x="54" y="40"/>
                  </a:cubicBezTo>
                  <a:cubicBezTo>
                    <a:pt x="53" y="40"/>
                    <a:pt x="52" y="40"/>
                    <a:pt x="52" y="41"/>
                  </a:cubicBezTo>
                  <a:cubicBezTo>
                    <a:pt x="52" y="41"/>
                    <a:pt x="51" y="41"/>
                    <a:pt x="51" y="41"/>
                  </a:cubicBezTo>
                  <a:cubicBezTo>
                    <a:pt x="51" y="41"/>
                    <a:pt x="51" y="41"/>
                    <a:pt x="51" y="41"/>
                  </a:cubicBezTo>
                  <a:cubicBezTo>
                    <a:pt x="50" y="41"/>
                    <a:pt x="49" y="42"/>
                    <a:pt x="48" y="42"/>
                  </a:cubicBezTo>
                  <a:cubicBezTo>
                    <a:pt x="48" y="42"/>
                    <a:pt x="48" y="42"/>
                    <a:pt x="48" y="42"/>
                  </a:cubicBezTo>
                  <a:cubicBezTo>
                    <a:pt x="48" y="42"/>
                    <a:pt x="48" y="42"/>
                    <a:pt x="48" y="42"/>
                  </a:cubicBezTo>
                  <a:cubicBezTo>
                    <a:pt x="48" y="42"/>
                    <a:pt x="47" y="42"/>
                    <a:pt x="47" y="42"/>
                  </a:cubicBezTo>
                  <a:cubicBezTo>
                    <a:pt x="47" y="42"/>
                    <a:pt x="47" y="42"/>
                    <a:pt x="47" y="42"/>
                  </a:cubicBezTo>
                  <a:cubicBezTo>
                    <a:pt x="47" y="42"/>
                    <a:pt x="48" y="42"/>
                    <a:pt x="48" y="42"/>
                  </a:cubicBezTo>
                  <a:cubicBezTo>
                    <a:pt x="48" y="42"/>
                    <a:pt x="48" y="42"/>
                    <a:pt x="48" y="42"/>
                  </a:cubicBezTo>
                  <a:close/>
                  <a:moveTo>
                    <a:pt x="84" y="7"/>
                  </a:moveTo>
                  <a:cubicBezTo>
                    <a:pt x="84" y="7"/>
                    <a:pt x="84" y="7"/>
                    <a:pt x="84" y="7"/>
                  </a:cubicBezTo>
                  <a:cubicBezTo>
                    <a:pt x="84" y="7"/>
                    <a:pt x="84" y="7"/>
                    <a:pt x="84" y="7"/>
                  </a:cubicBezTo>
                  <a:cubicBezTo>
                    <a:pt x="84" y="7"/>
                    <a:pt x="84" y="7"/>
                    <a:pt x="84" y="7"/>
                  </a:cubicBezTo>
                  <a:cubicBezTo>
                    <a:pt x="84" y="7"/>
                    <a:pt x="83" y="7"/>
                    <a:pt x="83" y="7"/>
                  </a:cubicBezTo>
                  <a:cubicBezTo>
                    <a:pt x="82" y="7"/>
                    <a:pt x="82" y="7"/>
                    <a:pt x="81" y="7"/>
                  </a:cubicBezTo>
                  <a:cubicBezTo>
                    <a:pt x="80" y="7"/>
                    <a:pt x="79" y="7"/>
                    <a:pt x="78" y="7"/>
                  </a:cubicBezTo>
                  <a:cubicBezTo>
                    <a:pt x="78" y="7"/>
                    <a:pt x="78" y="7"/>
                    <a:pt x="77" y="7"/>
                  </a:cubicBezTo>
                  <a:cubicBezTo>
                    <a:pt x="77" y="7"/>
                    <a:pt x="77" y="7"/>
                    <a:pt x="77" y="7"/>
                  </a:cubicBezTo>
                  <a:cubicBezTo>
                    <a:pt x="77" y="7"/>
                    <a:pt x="77" y="7"/>
                    <a:pt x="77" y="7"/>
                  </a:cubicBezTo>
                  <a:cubicBezTo>
                    <a:pt x="77" y="8"/>
                    <a:pt x="77" y="8"/>
                    <a:pt x="77" y="8"/>
                  </a:cubicBezTo>
                  <a:cubicBezTo>
                    <a:pt x="77" y="8"/>
                    <a:pt x="77" y="8"/>
                    <a:pt x="77" y="8"/>
                  </a:cubicBezTo>
                  <a:cubicBezTo>
                    <a:pt x="78" y="7"/>
                    <a:pt x="79" y="8"/>
                    <a:pt x="80" y="8"/>
                  </a:cubicBezTo>
                  <a:cubicBezTo>
                    <a:pt x="81" y="7"/>
                    <a:pt x="82" y="7"/>
                    <a:pt x="83" y="7"/>
                  </a:cubicBezTo>
                  <a:cubicBezTo>
                    <a:pt x="83" y="7"/>
                    <a:pt x="84" y="7"/>
                    <a:pt x="84" y="7"/>
                  </a:cubicBezTo>
                  <a:close/>
                  <a:moveTo>
                    <a:pt x="82" y="28"/>
                  </a:moveTo>
                  <a:cubicBezTo>
                    <a:pt x="82" y="28"/>
                    <a:pt x="82" y="28"/>
                    <a:pt x="82" y="28"/>
                  </a:cubicBezTo>
                  <a:cubicBezTo>
                    <a:pt x="82" y="28"/>
                    <a:pt x="82" y="28"/>
                    <a:pt x="82" y="28"/>
                  </a:cubicBezTo>
                  <a:cubicBezTo>
                    <a:pt x="82" y="28"/>
                    <a:pt x="82" y="28"/>
                    <a:pt x="83" y="28"/>
                  </a:cubicBezTo>
                  <a:cubicBezTo>
                    <a:pt x="83" y="28"/>
                    <a:pt x="83" y="28"/>
                    <a:pt x="83" y="28"/>
                  </a:cubicBezTo>
                  <a:cubicBezTo>
                    <a:pt x="83" y="28"/>
                    <a:pt x="83" y="28"/>
                    <a:pt x="83" y="28"/>
                  </a:cubicBezTo>
                  <a:cubicBezTo>
                    <a:pt x="83" y="28"/>
                    <a:pt x="82" y="28"/>
                    <a:pt x="82" y="28"/>
                  </a:cubicBezTo>
                  <a:close/>
                  <a:moveTo>
                    <a:pt x="135" y="27"/>
                  </a:moveTo>
                  <a:cubicBezTo>
                    <a:pt x="136" y="28"/>
                    <a:pt x="136" y="28"/>
                    <a:pt x="136" y="27"/>
                  </a:cubicBezTo>
                  <a:cubicBezTo>
                    <a:pt x="136" y="27"/>
                    <a:pt x="136" y="27"/>
                    <a:pt x="136" y="27"/>
                  </a:cubicBezTo>
                  <a:cubicBezTo>
                    <a:pt x="136" y="27"/>
                    <a:pt x="136" y="27"/>
                    <a:pt x="135" y="27"/>
                  </a:cubicBezTo>
                  <a:cubicBezTo>
                    <a:pt x="135" y="27"/>
                    <a:pt x="135" y="27"/>
                    <a:pt x="135" y="27"/>
                  </a:cubicBezTo>
                  <a:cubicBezTo>
                    <a:pt x="135" y="27"/>
                    <a:pt x="134" y="27"/>
                    <a:pt x="134" y="27"/>
                  </a:cubicBezTo>
                  <a:cubicBezTo>
                    <a:pt x="134" y="27"/>
                    <a:pt x="134" y="28"/>
                    <a:pt x="134" y="28"/>
                  </a:cubicBezTo>
                  <a:cubicBezTo>
                    <a:pt x="134" y="28"/>
                    <a:pt x="135" y="28"/>
                    <a:pt x="135" y="28"/>
                  </a:cubicBezTo>
                  <a:cubicBezTo>
                    <a:pt x="135" y="28"/>
                    <a:pt x="135" y="28"/>
                    <a:pt x="135" y="27"/>
                  </a:cubicBezTo>
                  <a:close/>
                  <a:moveTo>
                    <a:pt x="122" y="51"/>
                  </a:moveTo>
                  <a:cubicBezTo>
                    <a:pt x="121" y="51"/>
                    <a:pt x="121" y="51"/>
                    <a:pt x="121" y="51"/>
                  </a:cubicBezTo>
                  <a:cubicBezTo>
                    <a:pt x="121" y="51"/>
                    <a:pt x="120" y="51"/>
                    <a:pt x="120" y="51"/>
                  </a:cubicBezTo>
                  <a:cubicBezTo>
                    <a:pt x="119" y="51"/>
                    <a:pt x="119" y="51"/>
                    <a:pt x="119" y="51"/>
                  </a:cubicBezTo>
                  <a:cubicBezTo>
                    <a:pt x="119" y="51"/>
                    <a:pt x="119" y="51"/>
                    <a:pt x="119" y="51"/>
                  </a:cubicBezTo>
                  <a:cubicBezTo>
                    <a:pt x="119" y="51"/>
                    <a:pt x="119" y="51"/>
                    <a:pt x="119" y="51"/>
                  </a:cubicBezTo>
                  <a:cubicBezTo>
                    <a:pt x="120" y="51"/>
                    <a:pt x="121" y="51"/>
                    <a:pt x="122" y="51"/>
                  </a:cubicBezTo>
                  <a:cubicBezTo>
                    <a:pt x="122" y="51"/>
                    <a:pt x="123" y="51"/>
                    <a:pt x="124" y="51"/>
                  </a:cubicBezTo>
                  <a:cubicBezTo>
                    <a:pt x="124" y="51"/>
                    <a:pt x="124" y="51"/>
                    <a:pt x="124" y="51"/>
                  </a:cubicBezTo>
                  <a:cubicBezTo>
                    <a:pt x="124" y="51"/>
                    <a:pt x="124" y="51"/>
                    <a:pt x="124" y="51"/>
                  </a:cubicBezTo>
                  <a:cubicBezTo>
                    <a:pt x="123" y="51"/>
                    <a:pt x="122" y="51"/>
                    <a:pt x="122" y="51"/>
                  </a:cubicBezTo>
                  <a:cubicBezTo>
                    <a:pt x="122" y="51"/>
                    <a:pt x="122" y="51"/>
                    <a:pt x="122" y="51"/>
                  </a:cubicBezTo>
                  <a:close/>
                  <a:moveTo>
                    <a:pt x="95" y="28"/>
                  </a:moveTo>
                  <a:cubicBezTo>
                    <a:pt x="95" y="27"/>
                    <a:pt x="95" y="27"/>
                    <a:pt x="94" y="27"/>
                  </a:cubicBezTo>
                  <a:cubicBezTo>
                    <a:pt x="93" y="27"/>
                    <a:pt x="93" y="27"/>
                    <a:pt x="92" y="27"/>
                  </a:cubicBezTo>
                  <a:cubicBezTo>
                    <a:pt x="92" y="27"/>
                    <a:pt x="91" y="27"/>
                    <a:pt x="91" y="28"/>
                  </a:cubicBezTo>
                  <a:cubicBezTo>
                    <a:pt x="91" y="28"/>
                    <a:pt x="92" y="28"/>
                    <a:pt x="92" y="28"/>
                  </a:cubicBezTo>
                  <a:cubicBezTo>
                    <a:pt x="93" y="28"/>
                    <a:pt x="94" y="28"/>
                    <a:pt x="95" y="28"/>
                  </a:cubicBezTo>
                  <a:cubicBezTo>
                    <a:pt x="96" y="28"/>
                    <a:pt x="96" y="28"/>
                    <a:pt x="96" y="28"/>
                  </a:cubicBezTo>
                  <a:cubicBezTo>
                    <a:pt x="96" y="28"/>
                    <a:pt x="96" y="28"/>
                    <a:pt x="97" y="28"/>
                  </a:cubicBezTo>
                  <a:cubicBezTo>
                    <a:pt x="97" y="28"/>
                    <a:pt x="97" y="28"/>
                    <a:pt x="97" y="28"/>
                  </a:cubicBezTo>
                  <a:cubicBezTo>
                    <a:pt x="97" y="28"/>
                    <a:pt x="97" y="28"/>
                    <a:pt x="97" y="28"/>
                  </a:cubicBezTo>
                  <a:cubicBezTo>
                    <a:pt x="97" y="29"/>
                    <a:pt x="97" y="29"/>
                    <a:pt x="97" y="29"/>
                  </a:cubicBezTo>
                  <a:cubicBezTo>
                    <a:pt x="96" y="29"/>
                    <a:pt x="96" y="29"/>
                    <a:pt x="96" y="29"/>
                  </a:cubicBezTo>
                  <a:cubicBezTo>
                    <a:pt x="96" y="29"/>
                    <a:pt x="96" y="29"/>
                    <a:pt x="97" y="29"/>
                  </a:cubicBezTo>
                  <a:cubicBezTo>
                    <a:pt x="97" y="29"/>
                    <a:pt x="97" y="29"/>
                    <a:pt x="97" y="29"/>
                  </a:cubicBezTo>
                  <a:cubicBezTo>
                    <a:pt x="97" y="29"/>
                    <a:pt x="98" y="29"/>
                    <a:pt x="98" y="29"/>
                  </a:cubicBezTo>
                  <a:cubicBezTo>
                    <a:pt x="100" y="29"/>
                    <a:pt x="102" y="29"/>
                    <a:pt x="104" y="29"/>
                  </a:cubicBezTo>
                  <a:cubicBezTo>
                    <a:pt x="105" y="29"/>
                    <a:pt x="106" y="29"/>
                    <a:pt x="107" y="28"/>
                  </a:cubicBezTo>
                  <a:cubicBezTo>
                    <a:pt x="107" y="28"/>
                    <a:pt x="107" y="28"/>
                    <a:pt x="107" y="29"/>
                  </a:cubicBezTo>
                  <a:cubicBezTo>
                    <a:pt x="107" y="29"/>
                    <a:pt x="107" y="29"/>
                    <a:pt x="107" y="29"/>
                  </a:cubicBezTo>
                  <a:cubicBezTo>
                    <a:pt x="108" y="29"/>
                    <a:pt x="108" y="29"/>
                    <a:pt x="109" y="28"/>
                  </a:cubicBezTo>
                  <a:cubicBezTo>
                    <a:pt x="109" y="28"/>
                    <a:pt x="110" y="28"/>
                    <a:pt x="110" y="28"/>
                  </a:cubicBezTo>
                  <a:cubicBezTo>
                    <a:pt x="110" y="28"/>
                    <a:pt x="111" y="28"/>
                    <a:pt x="111" y="28"/>
                  </a:cubicBezTo>
                  <a:cubicBezTo>
                    <a:pt x="111" y="29"/>
                    <a:pt x="111" y="29"/>
                    <a:pt x="111" y="28"/>
                  </a:cubicBezTo>
                  <a:cubicBezTo>
                    <a:pt x="111" y="28"/>
                    <a:pt x="112" y="28"/>
                    <a:pt x="112" y="28"/>
                  </a:cubicBezTo>
                  <a:cubicBezTo>
                    <a:pt x="112" y="29"/>
                    <a:pt x="112" y="29"/>
                    <a:pt x="112" y="29"/>
                  </a:cubicBezTo>
                  <a:cubicBezTo>
                    <a:pt x="113" y="29"/>
                    <a:pt x="114" y="29"/>
                    <a:pt x="115" y="29"/>
                  </a:cubicBezTo>
                  <a:cubicBezTo>
                    <a:pt x="116" y="28"/>
                    <a:pt x="117" y="28"/>
                    <a:pt x="117" y="29"/>
                  </a:cubicBezTo>
                  <a:cubicBezTo>
                    <a:pt x="118" y="29"/>
                    <a:pt x="119" y="28"/>
                    <a:pt x="120" y="28"/>
                  </a:cubicBezTo>
                  <a:cubicBezTo>
                    <a:pt x="120" y="28"/>
                    <a:pt x="120" y="28"/>
                    <a:pt x="120" y="28"/>
                  </a:cubicBezTo>
                  <a:cubicBezTo>
                    <a:pt x="120" y="28"/>
                    <a:pt x="121" y="28"/>
                    <a:pt x="121" y="28"/>
                  </a:cubicBezTo>
                  <a:cubicBezTo>
                    <a:pt x="122" y="28"/>
                    <a:pt x="122" y="28"/>
                    <a:pt x="122" y="28"/>
                  </a:cubicBezTo>
                  <a:cubicBezTo>
                    <a:pt x="123" y="28"/>
                    <a:pt x="123" y="28"/>
                    <a:pt x="123" y="28"/>
                  </a:cubicBezTo>
                  <a:cubicBezTo>
                    <a:pt x="123" y="28"/>
                    <a:pt x="124" y="28"/>
                    <a:pt x="124" y="28"/>
                  </a:cubicBezTo>
                  <a:cubicBezTo>
                    <a:pt x="125" y="28"/>
                    <a:pt x="126" y="28"/>
                    <a:pt x="126" y="28"/>
                  </a:cubicBezTo>
                  <a:cubicBezTo>
                    <a:pt x="127" y="28"/>
                    <a:pt x="128" y="28"/>
                    <a:pt x="128" y="28"/>
                  </a:cubicBezTo>
                  <a:cubicBezTo>
                    <a:pt x="128" y="28"/>
                    <a:pt x="128" y="27"/>
                    <a:pt x="128" y="27"/>
                  </a:cubicBezTo>
                  <a:cubicBezTo>
                    <a:pt x="128" y="27"/>
                    <a:pt x="128" y="27"/>
                    <a:pt x="127" y="27"/>
                  </a:cubicBezTo>
                  <a:cubicBezTo>
                    <a:pt x="127" y="27"/>
                    <a:pt x="127" y="27"/>
                    <a:pt x="127" y="27"/>
                  </a:cubicBezTo>
                  <a:cubicBezTo>
                    <a:pt x="125" y="27"/>
                    <a:pt x="124" y="27"/>
                    <a:pt x="122" y="27"/>
                  </a:cubicBezTo>
                  <a:cubicBezTo>
                    <a:pt x="122" y="27"/>
                    <a:pt x="122" y="27"/>
                    <a:pt x="121" y="27"/>
                  </a:cubicBezTo>
                  <a:cubicBezTo>
                    <a:pt x="120" y="27"/>
                    <a:pt x="119" y="27"/>
                    <a:pt x="118" y="27"/>
                  </a:cubicBezTo>
                  <a:cubicBezTo>
                    <a:pt x="116" y="27"/>
                    <a:pt x="115" y="27"/>
                    <a:pt x="114" y="28"/>
                  </a:cubicBezTo>
                  <a:cubicBezTo>
                    <a:pt x="113" y="28"/>
                    <a:pt x="113" y="27"/>
                    <a:pt x="112" y="27"/>
                  </a:cubicBezTo>
                  <a:cubicBezTo>
                    <a:pt x="110" y="27"/>
                    <a:pt x="109" y="27"/>
                    <a:pt x="108" y="27"/>
                  </a:cubicBezTo>
                  <a:cubicBezTo>
                    <a:pt x="107" y="27"/>
                    <a:pt x="106" y="27"/>
                    <a:pt x="105" y="27"/>
                  </a:cubicBezTo>
                  <a:cubicBezTo>
                    <a:pt x="105" y="27"/>
                    <a:pt x="104" y="27"/>
                    <a:pt x="103" y="27"/>
                  </a:cubicBezTo>
                  <a:cubicBezTo>
                    <a:pt x="102" y="27"/>
                    <a:pt x="102" y="27"/>
                    <a:pt x="101" y="27"/>
                  </a:cubicBezTo>
                  <a:cubicBezTo>
                    <a:pt x="100" y="27"/>
                    <a:pt x="99" y="27"/>
                    <a:pt x="98" y="27"/>
                  </a:cubicBezTo>
                  <a:cubicBezTo>
                    <a:pt x="97" y="27"/>
                    <a:pt x="96" y="27"/>
                    <a:pt x="96" y="27"/>
                  </a:cubicBezTo>
                  <a:cubicBezTo>
                    <a:pt x="96" y="27"/>
                    <a:pt x="95" y="27"/>
                    <a:pt x="95" y="28"/>
                  </a:cubicBezTo>
                  <a:close/>
                  <a:moveTo>
                    <a:pt x="89" y="16"/>
                  </a:moveTo>
                  <a:cubicBezTo>
                    <a:pt x="88" y="16"/>
                    <a:pt x="88" y="16"/>
                    <a:pt x="87" y="16"/>
                  </a:cubicBezTo>
                  <a:cubicBezTo>
                    <a:pt x="87" y="17"/>
                    <a:pt x="86" y="17"/>
                    <a:pt x="86" y="16"/>
                  </a:cubicBezTo>
                  <a:cubicBezTo>
                    <a:pt x="85" y="16"/>
                    <a:pt x="85" y="16"/>
                    <a:pt x="84" y="16"/>
                  </a:cubicBezTo>
                  <a:cubicBezTo>
                    <a:pt x="84" y="16"/>
                    <a:pt x="84" y="17"/>
                    <a:pt x="84" y="17"/>
                  </a:cubicBezTo>
                  <a:cubicBezTo>
                    <a:pt x="83" y="16"/>
                    <a:pt x="83" y="16"/>
                    <a:pt x="82" y="17"/>
                  </a:cubicBezTo>
                  <a:cubicBezTo>
                    <a:pt x="81" y="17"/>
                    <a:pt x="80" y="17"/>
                    <a:pt x="79" y="17"/>
                  </a:cubicBezTo>
                  <a:cubicBezTo>
                    <a:pt x="78" y="17"/>
                    <a:pt x="77" y="17"/>
                    <a:pt x="76" y="17"/>
                  </a:cubicBezTo>
                  <a:cubicBezTo>
                    <a:pt x="75" y="17"/>
                    <a:pt x="74" y="17"/>
                    <a:pt x="73" y="17"/>
                  </a:cubicBezTo>
                  <a:cubicBezTo>
                    <a:pt x="72" y="17"/>
                    <a:pt x="72" y="18"/>
                    <a:pt x="72" y="18"/>
                  </a:cubicBezTo>
                  <a:cubicBezTo>
                    <a:pt x="71" y="17"/>
                    <a:pt x="71" y="18"/>
                    <a:pt x="70" y="18"/>
                  </a:cubicBezTo>
                  <a:cubicBezTo>
                    <a:pt x="70" y="18"/>
                    <a:pt x="69" y="18"/>
                    <a:pt x="69" y="18"/>
                  </a:cubicBezTo>
                  <a:cubicBezTo>
                    <a:pt x="68" y="18"/>
                    <a:pt x="68" y="18"/>
                    <a:pt x="68" y="18"/>
                  </a:cubicBezTo>
                  <a:cubicBezTo>
                    <a:pt x="68" y="18"/>
                    <a:pt x="67" y="18"/>
                    <a:pt x="67" y="19"/>
                  </a:cubicBezTo>
                  <a:cubicBezTo>
                    <a:pt x="67" y="19"/>
                    <a:pt x="67" y="19"/>
                    <a:pt x="67" y="19"/>
                  </a:cubicBezTo>
                  <a:cubicBezTo>
                    <a:pt x="67" y="19"/>
                    <a:pt x="67" y="19"/>
                    <a:pt x="67" y="19"/>
                  </a:cubicBezTo>
                  <a:cubicBezTo>
                    <a:pt x="67" y="19"/>
                    <a:pt x="67" y="19"/>
                    <a:pt x="68" y="19"/>
                  </a:cubicBezTo>
                  <a:cubicBezTo>
                    <a:pt x="68" y="19"/>
                    <a:pt x="68" y="19"/>
                    <a:pt x="69" y="19"/>
                  </a:cubicBezTo>
                  <a:cubicBezTo>
                    <a:pt x="69" y="19"/>
                    <a:pt x="70" y="19"/>
                    <a:pt x="70" y="19"/>
                  </a:cubicBezTo>
                  <a:cubicBezTo>
                    <a:pt x="71" y="19"/>
                    <a:pt x="72" y="19"/>
                    <a:pt x="73" y="19"/>
                  </a:cubicBezTo>
                  <a:cubicBezTo>
                    <a:pt x="74" y="19"/>
                    <a:pt x="75" y="19"/>
                    <a:pt x="75" y="18"/>
                  </a:cubicBezTo>
                  <a:cubicBezTo>
                    <a:pt x="77" y="18"/>
                    <a:pt x="78" y="18"/>
                    <a:pt x="79" y="18"/>
                  </a:cubicBezTo>
                  <a:cubicBezTo>
                    <a:pt x="80" y="19"/>
                    <a:pt x="81" y="18"/>
                    <a:pt x="82" y="18"/>
                  </a:cubicBezTo>
                  <a:cubicBezTo>
                    <a:pt x="82" y="18"/>
                    <a:pt x="82" y="18"/>
                    <a:pt x="82" y="18"/>
                  </a:cubicBezTo>
                  <a:cubicBezTo>
                    <a:pt x="83" y="19"/>
                    <a:pt x="84" y="19"/>
                    <a:pt x="84" y="19"/>
                  </a:cubicBezTo>
                  <a:cubicBezTo>
                    <a:pt x="85" y="18"/>
                    <a:pt x="86" y="18"/>
                    <a:pt x="86" y="18"/>
                  </a:cubicBezTo>
                  <a:cubicBezTo>
                    <a:pt x="87" y="18"/>
                    <a:pt x="87" y="18"/>
                    <a:pt x="87" y="18"/>
                  </a:cubicBezTo>
                  <a:cubicBezTo>
                    <a:pt x="88" y="18"/>
                    <a:pt x="88" y="18"/>
                    <a:pt x="89" y="18"/>
                  </a:cubicBezTo>
                  <a:cubicBezTo>
                    <a:pt x="89" y="18"/>
                    <a:pt x="89" y="16"/>
                    <a:pt x="89" y="16"/>
                  </a:cubicBezTo>
                  <a:close/>
                  <a:moveTo>
                    <a:pt x="109" y="22"/>
                  </a:moveTo>
                  <a:cubicBezTo>
                    <a:pt x="109" y="22"/>
                    <a:pt x="109" y="22"/>
                    <a:pt x="109" y="23"/>
                  </a:cubicBezTo>
                  <a:cubicBezTo>
                    <a:pt x="109" y="23"/>
                    <a:pt x="109" y="23"/>
                    <a:pt x="110" y="23"/>
                  </a:cubicBezTo>
                  <a:cubicBezTo>
                    <a:pt x="111" y="23"/>
                    <a:pt x="112" y="22"/>
                    <a:pt x="113" y="23"/>
                  </a:cubicBezTo>
                  <a:cubicBezTo>
                    <a:pt x="115" y="23"/>
                    <a:pt x="116" y="22"/>
                    <a:pt x="118" y="23"/>
                  </a:cubicBezTo>
                  <a:cubicBezTo>
                    <a:pt x="118" y="23"/>
                    <a:pt x="118" y="23"/>
                    <a:pt x="119" y="23"/>
                  </a:cubicBezTo>
                  <a:cubicBezTo>
                    <a:pt x="119" y="23"/>
                    <a:pt x="119" y="22"/>
                    <a:pt x="119" y="22"/>
                  </a:cubicBezTo>
                  <a:cubicBezTo>
                    <a:pt x="119" y="22"/>
                    <a:pt x="119" y="22"/>
                    <a:pt x="119" y="22"/>
                  </a:cubicBezTo>
                  <a:cubicBezTo>
                    <a:pt x="118" y="22"/>
                    <a:pt x="117" y="22"/>
                    <a:pt x="116" y="22"/>
                  </a:cubicBezTo>
                  <a:cubicBezTo>
                    <a:pt x="116" y="22"/>
                    <a:pt x="115" y="22"/>
                    <a:pt x="115" y="22"/>
                  </a:cubicBezTo>
                  <a:cubicBezTo>
                    <a:pt x="114" y="22"/>
                    <a:pt x="113" y="22"/>
                    <a:pt x="112" y="22"/>
                  </a:cubicBezTo>
                  <a:cubicBezTo>
                    <a:pt x="111" y="22"/>
                    <a:pt x="110" y="22"/>
                    <a:pt x="109" y="22"/>
                  </a:cubicBezTo>
                  <a:cubicBezTo>
                    <a:pt x="109" y="22"/>
                    <a:pt x="109" y="22"/>
                    <a:pt x="109" y="22"/>
                  </a:cubicBezTo>
                  <a:close/>
                  <a:moveTo>
                    <a:pt x="93" y="16"/>
                  </a:moveTo>
                  <a:cubicBezTo>
                    <a:pt x="93" y="16"/>
                    <a:pt x="93" y="16"/>
                    <a:pt x="93" y="16"/>
                  </a:cubicBezTo>
                  <a:cubicBezTo>
                    <a:pt x="94" y="17"/>
                    <a:pt x="96" y="16"/>
                    <a:pt x="97" y="16"/>
                  </a:cubicBezTo>
                  <a:cubicBezTo>
                    <a:pt x="98" y="16"/>
                    <a:pt x="99" y="16"/>
                    <a:pt x="100" y="16"/>
                  </a:cubicBezTo>
                  <a:cubicBezTo>
                    <a:pt x="100" y="15"/>
                    <a:pt x="100" y="15"/>
                    <a:pt x="101" y="16"/>
                  </a:cubicBezTo>
                  <a:cubicBezTo>
                    <a:pt x="102" y="16"/>
                    <a:pt x="102" y="16"/>
                    <a:pt x="103" y="16"/>
                  </a:cubicBezTo>
                  <a:cubicBezTo>
                    <a:pt x="103" y="15"/>
                    <a:pt x="103" y="15"/>
                    <a:pt x="103" y="15"/>
                  </a:cubicBezTo>
                  <a:cubicBezTo>
                    <a:pt x="103" y="15"/>
                    <a:pt x="103" y="15"/>
                    <a:pt x="103" y="15"/>
                  </a:cubicBezTo>
                  <a:cubicBezTo>
                    <a:pt x="102" y="15"/>
                    <a:pt x="102" y="15"/>
                    <a:pt x="101" y="15"/>
                  </a:cubicBezTo>
                  <a:cubicBezTo>
                    <a:pt x="100" y="15"/>
                    <a:pt x="99" y="15"/>
                    <a:pt x="99" y="15"/>
                  </a:cubicBezTo>
                  <a:cubicBezTo>
                    <a:pt x="97" y="16"/>
                    <a:pt x="95" y="16"/>
                    <a:pt x="94" y="16"/>
                  </a:cubicBezTo>
                  <a:cubicBezTo>
                    <a:pt x="94" y="16"/>
                    <a:pt x="93" y="16"/>
                    <a:pt x="93" y="16"/>
                  </a:cubicBezTo>
                  <a:close/>
                  <a:moveTo>
                    <a:pt x="108" y="6"/>
                  </a:moveTo>
                  <a:cubicBezTo>
                    <a:pt x="108" y="6"/>
                    <a:pt x="108" y="6"/>
                    <a:pt x="108" y="6"/>
                  </a:cubicBezTo>
                  <a:cubicBezTo>
                    <a:pt x="106" y="5"/>
                    <a:pt x="105" y="6"/>
                    <a:pt x="104" y="6"/>
                  </a:cubicBezTo>
                  <a:cubicBezTo>
                    <a:pt x="104" y="6"/>
                    <a:pt x="103" y="6"/>
                    <a:pt x="103" y="7"/>
                  </a:cubicBezTo>
                  <a:cubicBezTo>
                    <a:pt x="104" y="7"/>
                    <a:pt x="104" y="7"/>
                    <a:pt x="104" y="7"/>
                  </a:cubicBezTo>
                  <a:cubicBezTo>
                    <a:pt x="105" y="6"/>
                    <a:pt x="107" y="7"/>
                    <a:pt x="108" y="6"/>
                  </a:cubicBezTo>
                  <a:cubicBezTo>
                    <a:pt x="108" y="6"/>
                    <a:pt x="108" y="7"/>
                    <a:pt x="108" y="6"/>
                  </a:cubicBezTo>
                  <a:cubicBezTo>
                    <a:pt x="108" y="6"/>
                    <a:pt x="108" y="6"/>
                    <a:pt x="108" y="6"/>
                  </a:cubicBezTo>
                  <a:close/>
                  <a:moveTo>
                    <a:pt x="81" y="13"/>
                  </a:moveTo>
                  <a:cubicBezTo>
                    <a:pt x="81" y="13"/>
                    <a:pt x="81" y="14"/>
                    <a:pt x="81" y="14"/>
                  </a:cubicBezTo>
                  <a:cubicBezTo>
                    <a:pt x="82" y="14"/>
                    <a:pt x="82" y="14"/>
                    <a:pt x="83" y="14"/>
                  </a:cubicBezTo>
                  <a:cubicBezTo>
                    <a:pt x="84" y="14"/>
                    <a:pt x="86" y="13"/>
                    <a:pt x="87" y="14"/>
                  </a:cubicBezTo>
                  <a:cubicBezTo>
                    <a:pt x="87" y="14"/>
                    <a:pt x="88" y="14"/>
                    <a:pt x="88" y="13"/>
                  </a:cubicBezTo>
                  <a:cubicBezTo>
                    <a:pt x="88" y="13"/>
                    <a:pt x="88" y="13"/>
                    <a:pt x="88" y="13"/>
                  </a:cubicBezTo>
                  <a:cubicBezTo>
                    <a:pt x="88" y="13"/>
                    <a:pt x="87" y="13"/>
                    <a:pt x="87" y="13"/>
                  </a:cubicBezTo>
                  <a:cubicBezTo>
                    <a:pt x="87" y="13"/>
                    <a:pt x="87" y="13"/>
                    <a:pt x="86" y="13"/>
                  </a:cubicBezTo>
                  <a:cubicBezTo>
                    <a:pt x="86" y="13"/>
                    <a:pt x="85" y="13"/>
                    <a:pt x="84" y="13"/>
                  </a:cubicBezTo>
                  <a:cubicBezTo>
                    <a:pt x="83" y="13"/>
                    <a:pt x="83" y="13"/>
                    <a:pt x="81" y="13"/>
                  </a:cubicBezTo>
                  <a:cubicBezTo>
                    <a:pt x="81" y="13"/>
                    <a:pt x="81" y="13"/>
                    <a:pt x="81" y="13"/>
                  </a:cubicBezTo>
                  <a:close/>
                  <a:moveTo>
                    <a:pt x="103" y="6"/>
                  </a:moveTo>
                  <a:cubicBezTo>
                    <a:pt x="103" y="6"/>
                    <a:pt x="103" y="6"/>
                    <a:pt x="103" y="6"/>
                  </a:cubicBezTo>
                  <a:cubicBezTo>
                    <a:pt x="102" y="6"/>
                    <a:pt x="102" y="6"/>
                    <a:pt x="101" y="6"/>
                  </a:cubicBezTo>
                  <a:cubicBezTo>
                    <a:pt x="101" y="6"/>
                    <a:pt x="100" y="6"/>
                    <a:pt x="100" y="6"/>
                  </a:cubicBezTo>
                  <a:cubicBezTo>
                    <a:pt x="101" y="6"/>
                    <a:pt x="100" y="6"/>
                    <a:pt x="100" y="7"/>
                  </a:cubicBezTo>
                  <a:cubicBezTo>
                    <a:pt x="100" y="7"/>
                    <a:pt x="100" y="7"/>
                    <a:pt x="100" y="7"/>
                  </a:cubicBezTo>
                  <a:cubicBezTo>
                    <a:pt x="100" y="7"/>
                    <a:pt x="100" y="7"/>
                    <a:pt x="100" y="7"/>
                  </a:cubicBezTo>
                  <a:cubicBezTo>
                    <a:pt x="100" y="7"/>
                    <a:pt x="100" y="7"/>
                    <a:pt x="101" y="7"/>
                  </a:cubicBezTo>
                  <a:cubicBezTo>
                    <a:pt x="101" y="7"/>
                    <a:pt x="101" y="7"/>
                    <a:pt x="102" y="7"/>
                  </a:cubicBezTo>
                  <a:cubicBezTo>
                    <a:pt x="102" y="7"/>
                    <a:pt x="103" y="7"/>
                    <a:pt x="103" y="6"/>
                  </a:cubicBezTo>
                  <a:close/>
                  <a:moveTo>
                    <a:pt x="38" y="55"/>
                  </a:moveTo>
                  <a:cubicBezTo>
                    <a:pt x="38" y="55"/>
                    <a:pt x="38" y="55"/>
                    <a:pt x="38" y="54"/>
                  </a:cubicBezTo>
                  <a:cubicBezTo>
                    <a:pt x="38" y="54"/>
                    <a:pt x="38" y="54"/>
                    <a:pt x="37" y="54"/>
                  </a:cubicBezTo>
                  <a:cubicBezTo>
                    <a:pt x="37" y="55"/>
                    <a:pt x="36" y="55"/>
                    <a:pt x="35" y="55"/>
                  </a:cubicBezTo>
                  <a:cubicBezTo>
                    <a:pt x="34" y="55"/>
                    <a:pt x="34" y="55"/>
                    <a:pt x="34" y="55"/>
                  </a:cubicBezTo>
                  <a:cubicBezTo>
                    <a:pt x="34" y="55"/>
                    <a:pt x="33" y="55"/>
                    <a:pt x="34" y="55"/>
                  </a:cubicBezTo>
                  <a:cubicBezTo>
                    <a:pt x="34" y="55"/>
                    <a:pt x="34" y="55"/>
                    <a:pt x="34" y="55"/>
                  </a:cubicBezTo>
                  <a:cubicBezTo>
                    <a:pt x="35" y="55"/>
                    <a:pt x="36" y="55"/>
                    <a:pt x="36" y="55"/>
                  </a:cubicBezTo>
                  <a:cubicBezTo>
                    <a:pt x="37" y="55"/>
                    <a:pt x="37" y="55"/>
                    <a:pt x="38" y="55"/>
                  </a:cubicBezTo>
                  <a:close/>
                  <a:moveTo>
                    <a:pt x="130" y="51"/>
                  </a:moveTo>
                  <a:cubicBezTo>
                    <a:pt x="129" y="51"/>
                    <a:pt x="129" y="51"/>
                    <a:pt x="128" y="51"/>
                  </a:cubicBezTo>
                  <a:cubicBezTo>
                    <a:pt x="127" y="51"/>
                    <a:pt x="126" y="51"/>
                    <a:pt x="125" y="51"/>
                  </a:cubicBezTo>
                  <a:cubicBezTo>
                    <a:pt x="125" y="51"/>
                    <a:pt x="125" y="51"/>
                    <a:pt x="125" y="51"/>
                  </a:cubicBezTo>
                  <a:cubicBezTo>
                    <a:pt x="125" y="51"/>
                    <a:pt x="125" y="51"/>
                    <a:pt x="125" y="51"/>
                  </a:cubicBezTo>
                  <a:cubicBezTo>
                    <a:pt x="127" y="51"/>
                    <a:pt x="128" y="52"/>
                    <a:pt x="129" y="51"/>
                  </a:cubicBezTo>
                  <a:cubicBezTo>
                    <a:pt x="129" y="51"/>
                    <a:pt x="129" y="52"/>
                    <a:pt x="130" y="51"/>
                  </a:cubicBezTo>
                  <a:cubicBezTo>
                    <a:pt x="130" y="51"/>
                    <a:pt x="130" y="51"/>
                    <a:pt x="130" y="51"/>
                  </a:cubicBezTo>
                  <a:cubicBezTo>
                    <a:pt x="130" y="51"/>
                    <a:pt x="130" y="51"/>
                    <a:pt x="130" y="51"/>
                  </a:cubicBezTo>
                  <a:close/>
                  <a:moveTo>
                    <a:pt x="76" y="14"/>
                  </a:moveTo>
                  <a:cubicBezTo>
                    <a:pt x="76" y="14"/>
                    <a:pt x="76" y="14"/>
                    <a:pt x="76" y="14"/>
                  </a:cubicBezTo>
                  <a:cubicBezTo>
                    <a:pt x="76" y="14"/>
                    <a:pt x="76" y="14"/>
                    <a:pt x="76" y="14"/>
                  </a:cubicBezTo>
                  <a:cubicBezTo>
                    <a:pt x="77" y="14"/>
                    <a:pt x="77" y="14"/>
                    <a:pt x="78" y="14"/>
                  </a:cubicBezTo>
                  <a:cubicBezTo>
                    <a:pt x="78" y="14"/>
                    <a:pt x="78" y="14"/>
                    <a:pt x="78" y="14"/>
                  </a:cubicBezTo>
                  <a:cubicBezTo>
                    <a:pt x="79" y="14"/>
                    <a:pt x="79" y="14"/>
                    <a:pt x="78" y="13"/>
                  </a:cubicBezTo>
                  <a:cubicBezTo>
                    <a:pt x="78" y="13"/>
                    <a:pt x="78" y="13"/>
                    <a:pt x="78" y="13"/>
                  </a:cubicBezTo>
                  <a:cubicBezTo>
                    <a:pt x="78" y="13"/>
                    <a:pt x="77" y="14"/>
                    <a:pt x="77" y="14"/>
                  </a:cubicBezTo>
                  <a:cubicBezTo>
                    <a:pt x="76" y="14"/>
                    <a:pt x="76" y="14"/>
                    <a:pt x="76" y="14"/>
                  </a:cubicBezTo>
                  <a:close/>
                  <a:moveTo>
                    <a:pt x="145" y="21"/>
                  </a:moveTo>
                  <a:cubicBezTo>
                    <a:pt x="145" y="21"/>
                    <a:pt x="145" y="21"/>
                    <a:pt x="145" y="21"/>
                  </a:cubicBezTo>
                  <a:cubicBezTo>
                    <a:pt x="144" y="21"/>
                    <a:pt x="143" y="21"/>
                    <a:pt x="142" y="21"/>
                  </a:cubicBezTo>
                  <a:cubicBezTo>
                    <a:pt x="142" y="21"/>
                    <a:pt x="142" y="21"/>
                    <a:pt x="141" y="21"/>
                  </a:cubicBezTo>
                  <a:cubicBezTo>
                    <a:pt x="141" y="21"/>
                    <a:pt x="141" y="21"/>
                    <a:pt x="141" y="21"/>
                  </a:cubicBezTo>
                  <a:cubicBezTo>
                    <a:pt x="141" y="21"/>
                    <a:pt x="141" y="21"/>
                    <a:pt x="141" y="21"/>
                  </a:cubicBezTo>
                  <a:cubicBezTo>
                    <a:pt x="142" y="21"/>
                    <a:pt x="142" y="21"/>
                    <a:pt x="142" y="21"/>
                  </a:cubicBezTo>
                  <a:cubicBezTo>
                    <a:pt x="143" y="21"/>
                    <a:pt x="144" y="21"/>
                    <a:pt x="145" y="21"/>
                  </a:cubicBezTo>
                  <a:cubicBezTo>
                    <a:pt x="145" y="21"/>
                    <a:pt x="145" y="21"/>
                    <a:pt x="145" y="21"/>
                  </a:cubicBezTo>
                  <a:cubicBezTo>
                    <a:pt x="145" y="21"/>
                    <a:pt x="145" y="21"/>
                    <a:pt x="145" y="21"/>
                  </a:cubicBezTo>
                  <a:close/>
                  <a:moveTo>
                    <a:pt x="42" y="57"/>
                  </a:moveTo>
                  <a:cubicBezTo>
                    <a:pt x="42" y="57"/>
                    <a:pt x="42" y="57"/>
                    <a:pt x="42" y="57"/>
                  </a:cubicBezTo>
                  <a:cubicBezTo>
                    <a:pt x="41" y="57"/>
                    <a:pt x="40" y="57"/>
                    <a:pt x="40" y="57"/>
                  </a:cubicBezTo>
                  <a:cubicBezTo>
                    <a:pt x="40" y="57"/>
                    <a:pt x="39" y="57"/>
                    <a:pt x="39" y="57"/>
                  </a:cubicBezTo>
                  <a:cubicBezTo>
                    <a:pt x="40" y="57"/>
                    <a:pt x="40" y="58"/>
                    <a:pt x="40" y="58"/>
                  </a:cubicBezTo>
                  <a:cubicBezTo>
                    <a:pt x="40" y="58"/>
                    <a:pt x="41" y="58"/>
                    <a:pt x="42" y="57"/>
                  </a:cubicBezTo>
                  <a:cubicBezTo>
                    <a:pt x="42" y="57"/>
                    <a:pt x="42" y="57"/>
                    <a:pt x="42" y="57"/>
                  </a:cubicBezTo>
                  <a:cubicBezTo>
                    <a:pt x="42" y="57"/>
                    <a:pt x="42" y="57"/>
                    <a:pt x="42" y="57"/>
                  </a:cubicBezTo>
                  <a:close/>
                  <a:moveTo>
                    <a:pt x="81" y="10"/>
                  </a:moveTo>
                  <a:cubicBezTo>
                    <a:pt x="81" y="10"/>
                    <a:pt x="81" y="10"/>
                    <a:pt x="81" y="10"/>
                  </a:cubicBezTo>
                  <a:cubicBezTo>
                    <a:pt x="80" y="10"/>
                    <a:pt x="79" y="10"/>
                    <a:pt x="78" y="10"/>
                  </a:cubicBezTo>
                  <a:cubicBezTo>
                    <a:pt x="78" y="10"/>
                    <a:pt x="78" y="11"/>
                    <a:pt x="78" y="11"/>
                  </a:cubicBezTo>
                  <a:cubicBezTo>
                    <a:pt x="78" y="11"/>
                    <a:pt x="78" y="11"/>
                    <a:pt x="78" y="11"/>
                  </a:cubicBezTo>
                  <a:cubicBezTo>
                    <a:pt x="79" y="10"/>
                    <a:pt x="80" y="11"/>
                    <a:pt x="80" y="10"/>
                  </a:cubicBezTo>
                  <a:cubicBezTo>
                    <a:pt x="80" y="10"/>
                    <a:pt x="81" y="10"/>
                    <a:pt x="81" y="10"/>
                  </a:cubicBezTo>
                  <a:cubicBezTo>
                    <a:pt x="81" y="10"/>
                    <a:pt x="81" y="10"/>
                    <a:pt x="81" y="10"/>
                  </a:cubicBezTo>
                  <a:close/>
                  <a:moveTo>
                    <a:pt x="82" y="30"/>
                  </a:moveTo>
                  <a:cubicBezTo>
                    <a:pt x="82" y="31"/>
                    <a:pt x="82" y="30"/>
                    <a:pt x="83" y="30"/>
                  </a:cubicBezTo>
                  <a:cubicBezTo>
                    <a:pt x="83" y="30"/>
                    <a:pt x="83" y="30"/>
                    <a:pt x="83" y="30"/>
                  </a:cubicBezTo>
                  <a:cubicBezTo>
                    <a:pt x="82" y="30"/>
                    <a:pt x="82" y="29"/>
                    <a:pt x="81" y="30"/>
                  </a:cubicBezTo>
                  <a:cubicBezTo>
                    <a:pt x="81" y="30"/>
                    <a:pt x="81" y="30"/>
                    <a:pt x="82" y="30"/>
                  </a:cubicBezTo>
                  <a:close/>
                  <a:moveTo>
                    <a:pt x="76" y="11"/>
                  </a:moveTo>
                  <a:cubicBezTo>
                    <a:pt x="76" y="11"/>
                    <a:pt x="75" y="11"/>
                    <a:pt x="75" y="11"/>
                  </a:cubicBezTo>
                  <a:cubicBezTo>
                    <a:pt x="75" y="11"/>
                    <a:pt x="75" y="11"/>
                    <a:pt x="75" y="11"/>
                  </a:cubicBezTo>
                  <a:cubicBezTo>
                    <a:pt x="75" y="12"/>
                    <a:pt x="76" y="12"/>
                    <a:pt x="76" y="11"/>
                  </a:cubicBezTo>
                  <a:cubicBezTo>
                    <a:pt x="76" y="11"/>
                    <a:pt x="76" y="11"/>
                    <a:pt x="76" y="11"/>
                  </a:cubicBezTo>
                  <a:close/>
                  <a:moveTo>
                    <a:pt x="113" y="49"/>
                  </a:moveTo>
                  <a:cubicBezTo>
                    <a:pt x="113" y="49"/>
                    <a:pt x="113" y="49"/>
                    <a:pt x="113" y="49"/>
                  </a:cubicBezTo>
                  <a:cubicBezTo>
                    <a:pt x="112" y="49"/>
                    <a:pt x="112" y="49"/>
                    <a:pt x="111" y="49"/>
                  </a:cubicBezTo>
                  <a:cubicBezTo>
                    <a:pt x="111" y="49"/>
                    <a:pt x="111" y="49"/>
                    <a:pt x="111" y="49"/>
                  </a:cubicBezTo>
                  <a:cubicBezTo>
                    <a:pt x="111" y="49"/>
                    <a:pt x="111" y="49"/>
                    <a:pt x="111" y="49"/>
                  </a:cubicBezTo>
                  <a:cubicBezTo>
                    <a:pt x="112" y="49"/>
                    <a:pt x="112" y="49"/>
                    <a:pt x="113" y="49"/>
                  </a:cubicBezTo>
                  <a:cubicBezTo>
                    <a:pt x="113" y="49"/>
                    <a:pt x="113" y="49"/>
                    <a:pt x="113" y="49"/>
                  </a:cubicBezTo>
                  <a:cubicBezTo>
                    <a:pt x="113" y="49"/>
                    <a:pt x="113" y="49"/>
                    <a:pt x="113" y="49"/>
                  </a:cubicBezTo>
                  <a:close/>
                  <a:moveTo>
                    <a:pt x="94" y="35"/>
                  </a:moveTo>
                  <a:cubicBezTo>
                    <a:pt x="94" y="35"/>
                    <a:pt x="94" y="35"/>
                    <a:pt x="94" y="35"/>
                  </a:cubicBezTo>
                  <a:cubicBezTo>
                    <a:pt x="94" y="35"/>
                    <a:pt x="94" y="35"/>
                    <a:pt x="94" y="35"/>
                  </a:cubicBezTo>
                  <a:cubicBezTo>
                    <a:pt x="94" y="35"/>
                    <a:pt x="94" y="35"/>
                    <a:pt x="95" y="35"/>
                  </a:cubicBezTo>
                  <a:cubicBezTo>
                    <a:pt x="95" y="35"/>
                    <a:pt x="96" y="35"/>
                    <a:pt x="96" y="35"/>
                  </a:cubicBezTo>
                  <a:cubicBezTo>
                    <a:pt x="97" y="35"/>
                    <a:pt x="96" y="35"/>
                    <a:pt x="96" y="35"/>
                  </a:cubicBezTo>
                  <a:cubicBezTo>
                    <a:pt x="96" y="35"/>
                    <a:pt x="95" y="35"/>
                    <a:pt x="94" y="35"/>
                  </a:cubicBezTo>
                  <a:close/>
                  <a:moveTo>
                    <a:pt x="121" y="22"/>
                  </a:moveTo>
                  <a:cubicBezTo>
                    <a:pt x="121" y="22"/>
                    <a:pt x="121" y="22"/>
                    <a:pt x="121" y="22"/>
                  </a:cubicBezTo>
                  <a:cubicBezTo>
                    <a:pt x="121" y="22"/>
                    <a:pt x="120" y="22"/>
                    <a:pt x="120" y="22"/>
                  </a:cubicBezTo>
                  <a:cubicBezTo>
                    <a:pt x="120" y="22"/>
                    <a:pt x="119" y="22"/>
                    <a:pt x="119" y="22"/>
                  </a:cubicBezTo>
                  <a:cubicBezTo>
                    <a:pt x="119" y="22"/>
                    <a:pt x="120" y="22"/>
                    <a:pt x="120" y="22"/>
                  </a:cubicBezTo>
                  <a:cubicBezTo>
                    <a:pt x="120" y="22"/>
                    <a:pt x="121" y="22"/>
                    <a:pt x="121" y="22"/>
                  </a:cubicBezTo>
                  <a:cubicBezTo>
                    <a:pt x="121" y="22"/>
                    <a:pt x="121" y="22"/>
                    <a:pt x="121" y="22"/>
                  </a:cubicBezTo>
                  <a:close/>
                  <a:moveTo>
                    <a:pt x="164" y="55"/>
                  </a:moveTo>
                  <a:cubicBezTo>
                    <a:pt x="164" y="55"/>
                    <a:pt x="163" y="55"/>
                    <a:pt x="163" y="55"/>
                  </a:cubicBezTo>
                  <a:cubicBezTo>
                    <a:pt x="163" y="55"/>
                    <a:pt x="163" y="55"/>
                    <a:pt x="163" y="55"/>
                  </a:cubicBezTo>
                  <a:cubicBezTo>
                    <a:pt x="164" y="56"/>
                    <a:pt x="164" y="56"/>
                    <a:pt x="164" y="56"/>
                  </a:cubicBezTo>
                  <a:cubicBezTo>
                    <a:pt x="164" y="55"/>
                    <a:pt x="164" y="55"/>
                    <a:pt x="164" y="55"/>
                  </a:cubicBezTo>
                  <a:close/>
                  <a:moveTo>
                    <a:pt x="169" y="57"/>
                  </a:moveTo>
                  <a:cubicBezTo>
                    <a:pt x="169" y="57"/>
                    <a:pt x="168" y="57"/>
                    <a:pt x="169" y="57"/>
                  </a:cubicBezTo>
                  <a:cubicBezTo>
                    <a:pt x="169" y="57"/>
                    <a:pt x="169" y="58"/>
                    <a:pt x="169" y="57"/>
                  </a:cubicBezTo>
                  <a:cubicBezTo>
                    <a:pt x="169" y="57"/>
                    <a:pt x="170" y="57"/>
                    <a:pt x="169" y="57"/>
                  </a:cubicBezTo>
                  <a:cubicBezTo>
                    <a:pt x="169" y="57"/>
                    <a:pt x="169" y="57"/>
                    <a:pt x="169" y="57"/>
                  </a:cubicBezTo>
                  <a:close/>
                  <a:moveTo>
                    <a:pt x="99" y="8"/>
                  </a:moveTo>
                  <a:cubicBezTo>
                    <a:pt x="99" y="8"/>
                    <a:pt x="98" y="7"/>
                    <a:pt x="98" y="8"/>
                  </a:cubicBezTo>
                  <a:cubicBezTo>
                    <a:pt x="98" y="8"/>
                    <a:pt x="98" y="8"/>
                    <a:pt x="98" y="8"/>
                  </a:cubicBezTo>
                  <a:cubicBezTo>
                    <a:pt x="98" y="8"/>
                    <a:pt x="99" y="8"/>
                    <a:pt x="99" y="8"/>
                  </a:cubicBezTo>
                  <a:cubicBezTo>
                    <a:pt x="99" y="8"/>
                    <a:pt x="99" y="8"/>
                    <a:pt x="99" y="8"/>
                  </a:cubicBezTo>
                  <a:close/>
                  <a:moveTo>
                    <a:pt x="150" y="16"/>
                  </a:moveTo>
                  <a:cubicBezTo>
                    <a:pt x="150" y="16"/>
                    <a:pt x="150" y="16"/>
                    <a:pt x="150" y="16"/>
                  </a:cubicBezTo>
                  <a:cubicBezTo>
                    <a:pt x="150" y="16"/>
                    <a:pt x="150" y="16"/>
                    <a:pt x="150" y="16"/>
                  </a:cubicBezTo>
                  <a:cubicBezTo>
                    <a:pt x="151" y="16"/>
                    <a:pt x="151" y="16"/>
                    <a:pt x="151" y="16"/>
                  </a:cubicBezTo>
                  <a:cubicBezTo>
                    <a:pt x="151" y="16"/>
                    <a:pt x="151" y="16"/>
                    <a:pt x="152" y="16"/>
                  </a:cubicBezTo>
                  <a:cubicBezTo>
                    <a:pt x="152" y="16"/>
                    <a:pt x="151" y="16"/>
                    <a:pt x="151" y="16"/>
                  </a:cubicBezTo>
                  <a:cubicBezTo>
                    <a:pt x="151" y="16"/>
                    <a:pt x="150" y="16"/>
                    <a:pt x="150" y="16"/>
                  </a:cubicBezTo>
                  <a:close/>
                  <a:moveTo>
                    <a:pt x="86" y="28"/>
                  </a:moveTo>
                  <a:cubicBezTo>
                    <a:pt x="85" y="28"/>
                    <a:pt x="85" y="28"/>
                    <a:pt x="85" y="28"/>
                  </a:cubicBezTo>
                  <a:cubicBezTo>
                    <a:pt x="84" y="28"/>
                    <a:pt x="84" y="28"/>
                    <a:pt x="85" y="28"/>
                  </a:cubicBezTo>
                  <a:cubicBezTo>
                    <a:pt x="85" y="28"/>
                    <a:pt x="85" y="28"/>
                    <a:pt x="86" y="28"/>
                  </a:cubicBezTo>
                  <a:cubicBezTo>
                    <a:pt x="86" y="28"/>
                    <a:pt x="86" y="28"/>
                    <a:pt x="86" y="28"/>
                  </a:cubicBezTo>
                  <a:close/>
                  <a:moveTo>
                    <a:pt x="94" y="5"/>
                  </a:moveTo>
                  <a:cubicBezTo>
                    <a:pt x="93" y="5"/>
                    <a:pt x="93" y="5"/>
                    <a:pt x="92" y="5"/>
                  </a:cubicBezTo>
                  <a:cubicBezTo>
                    <a:pt x="92" y="5"/>
                    <a:pt x="92" y="5"/>
                    <a:pt x="92" y="5"/>
                  </a:cubicBezTo>
                  <a:cubicBezTo>
                    <a:pt x="93" y="5"/>
                    <a:pt x="93" y="5"/>
                    <a:pt x="93" y="5"/>
                  </a:cubicBezTo>
                  <a:cubicBezTo>
                    <a:pt x="93" y="5"/>
                    <a:pt x="93" y="5"/>
                    <a:pt x="93" y="5"/>
                  </a:cubicBezTo>
                  <a:cubicBezTo>
                    <a:pt x="94" y="5"/>
                    <a:pt x="94" y="5"/>
                    <a:pt x="94" y="5"/>
                  </a:cubicBezTo>
                  <a:cubicBezTo>
                    <a:pt x="94" y="5"/>
                    <a:pt x="94" y="5"/>
                    <a:pt x="94" y="5"/>
                  </a:cubicBezTo>
                  <a:close/>
                  <a:moveTo>
                    <a:pt x="91" y="29"/>
                  </a:moveTo>
                  <a:cubicBezTo>
                    <a:pt x="90" y="29"/>
                    <a:pt x="90" y="29"/>
                    <a:pt x="91" y="29"/>
                  </a:cubicBezTo>
                  <a:cubicBezTo>
                    <a:pt x="91" y="30"/>
                    <a:pt x="91" y="30"/>
                    <a:pt x="91" y="29"/>
                  </a:cubicBezTo>
                  <a:cubicBezTo>
                    <a:pt x="91" y="29"/>
                    <a:pt x="92" y="29"/>
                    <a:pt x="91" y="29"/>
                  </a:cubicBezTo>
                  <a:cubicBezTo>
                    <a:pt x="91" y="29"/>
                    <a:pt x="91" y="29"/>
                    <a:pt x="91" y="29"/>
                  </a:cubicBezTo>
                  <a:close/>
                  <a:moveTo>
                    <a:pt x="66" y="19"/>
                  </a:moveTo>
                  <a:cubicBezTo>
                    <a:pt x="66" y="19"/>
                    <a:pt x="67" y="19"/>
                    <a:pt x="67" y="18"/>
                  </a:cubicBezTo>
                  <a:cubicBezTo>
                    <a:pt x="67" y="18"/>
                    <a:pt x="66" y="18"/>
                    <a:pt x="66" y="18"/>
                  </a:cubicBezTo>
                  <a:cubicBezTo>
                    <a:pt x="66" y="19"/>
                    <a:pt x="66" y="19"/>
                    <a:pt x="66" y="19"/>
                  </a:cubicBezTo>
                  <a:cubicBezTo>
                    <a:pt x="65" y="19"/>
                    <a:pt x="65" y="19"/>
                    <a:pt x="65" y="19"/>
                  </a:cubicBezTo>
                  <a:cubicBezTo>
                    <a:pt x="65" y="19"/>
                    <a:pt x="65" y="19"/>
                    <a:pt x="66" y="19"/>
                  </a:cubicBezTo>
                  <a:cubicBezTo>
                    <a:pt x="66" y="19"/>
                    <a:pt x="66" y="19"/>
                    <a:pt x="66" y="19"/>
                  </a:cubicBezTo>
                  <a:close/>
                  <a:moveTo>
                    <a:pt x="67" y="54"/>
                  </a:moveTo>
                  <a:cubicBezTo>
                    <a:pt x="67" y="54"/>
                    <a:pt x="67" y="54"/>
                    <a:pt x="67" y="54"/>
                  </a:cubicBezTo>
                  <a:cubicBezTo>
                    <a:pt x="67" y="54"/>
                    <a:pt x="66" y="54"/>
                    <a:pt x="66" y="54"/>
                  </a:cubicBezTo>
                  <a:cubicBezTo>
                    <a:pt x="66" y="54"/>
                    <a:pt x="66" y="54"/>
                    <a:pt x="66" y="54"/>
                  </a:cubicBezTo>
                  <a:cubicBezTo>
                    <a:pt x="66" y="54"/>
                    <a:pt x="66" y="54"/>
                    <a:pt x="66" y="54"/>
                  </a:cubicBezTo>
                  <a:cubicBezTo>
                    <a:pt x="66" y="54"/>
                    <a:pt x="66" y="54"/>
                    <a:pt x="67" y="54"/>
                  </a:cubicBezTo>
                  <a:close/>
                  <a:moveTo>
                    <a:pt x="10" y="16"/>
                  </a:moveTo>
                  <a:cubicBezTo>
                    <a:pt x="10" y="16"/>
                    <a:pt x="10" y="16"/>
                    <a:pt x="10" y="16"/>
                  </a:cubicBezTo>
                  <a:cubicBezTo>
                    <a:pt x="10" y="16"/>
                    <a:pt x="10" y="16"/>
                    <a:pt x="10" y="17"/>
                  </a:cubicBezTo>
                  <a:cubicBezTo>
                    <a:pt x="10" y="17"/>
                    <a:pt x="10" y="17"/>
                    <a:pt x="10" y="16"/>
                  </a:cubicBezTo>
                  <a:cubicBezTo>
                    <a:pt x="10" y="16"/>
                    <a:pt x="10" y="16"/>
                    <a:pt x="10" y="16"/>
                  </a:cubicBezTo>
                  <a:close/>
                  <a:moveTo>
                    <a:pt x="79" y="14"/>
                  </a:moveTo>
                  <a:cubicBezTo>
                    <a:pt x="79" y="14"/>
                    <a:pt x="79" y="14"/>
                    <a:pt x="79" y="14"/>
                  </a:cubicBezTo>
                  <a:cubicBezTo>
                    <a:pt x="80" y="14"/>
                    <a:pt x="80" y="14"/>
                    <a:pt x="80" y="14"/>
                  </a:cubicBezTo>
                  <a:cubicBezTo>
                    <a:pt x="80" y="14"/>
                    <a:pt x="80" y="14"/>
                    <a:pt x="80" y="14"/>
                  </a:cubicBezTo>
                  <a:cubicBezTo>
                    <a:pt x="80" y="14"/>
                    <a:pt x="80" y="14"/>
                    <a:pt x="80" y="14"/>
                  </a:cubicBezTo>
                  <a:cubicBezTo>
                    <a:pt x="80" y="14"/>
                    <a:pt x="79" y="13"/>
                    <a:pt x="79" y="14"/>
                  </a:cubicBezTo>
                  <a:close/>
                  <a:moveTo>
                    <a:pt x="91" y="16"/>
                  </a:moveTo>
                  <a:cubicBezTo>
                    <a:pt x="91" y="16"/>
                    <a:pt x="91" y="16"/>
                    <a:pt x="90" y="16"/>
                  </a:cubicBezTo>
                  <a:cubicBezTo>
                    <a:pt x="90" y="16"/>
                    <a:pt x="90" y="16"/>
                    <a:pt x="90" y="17"/>
                  </a:cubicBezTo>
                  <a:cubicBezTo>
                    <a:pt x="90" y="17"/>
                    <a:pt x="91" y="17"/>
                    <a:pt x="91" y="17"/>
                  </a:cubicBezTo>
                  <a:cubicBezTo>
                    <a:pt x="91" y="16"/>
                    <a:pt x="91" y="16"/>
                    <a:pt x="91" y="16"/>
                  </a:cubicBezTo>
                  <a:close/>
                  <a:moveTo>
                    <a:pt x="43" y="43"/>
                  </a:moveTo>
                  <a:cubicBezTo>
                    <a:pt x="43" y="43"/>
                    <a:pt x="43" y="43"/>
                    <a:pt x="43" y="43"/>
                  </a:cubicBezTo>
                  <a:cubicBezTo>
                    <a:pt x="43" y="43"/>
                    <a:pt x="44" y="43"/>
                    <a:pt x="44" y="43"/>
                  </a:cubicBezTo>
                  <a:cubicBezTo>
                    <a:pt x="44" y="43"/>
                    <a:pt x="44" y="43"/>
                    <a:pt x="44" y="43"/>
                  </a:cubicBezTo>
                  <a:cubicBezTo>
                    <a:pt x="44" y="42"/>
                    <a:pt x="43" y="42"/>
                    <a:pt x="43" y="43"/>
                  </a:cubicBezTo>
                  <a:close/>
                  <a:moveTo>
                    <a:pt x="166" y="55"/>
                  </a:moveTo>
                  <a:cubicBezTo>
                    <a:pt x="166" y="55"/>
                    <a:pt x="166" y="55"/>
                    <a:pt x="166" y="55"/>
                  </a:cubicBezTo>
                  <a:cubicBezTo>
                    <a:pt x="165" y="56"/>
                    <a:pt x="165" y="56"/>
                    <a:pt x="165" y="56"/>
                  </a:cubicBezTo>
                  <a:cubicBezTo>
                    <a:pt x="166" y="56"/>
                    <a:pt x="166" y="56"/>
                    <a:pt x="166" y="56"/>
                  </a:cubicBezTo>
                  <a:cubicBezTo>
                    <a:pt x="166" y="56"/>
                    <a:pt x="166" y="56"/>
                    <a:pt x="166" y="55"/>
                  </a:cubicBezTo>
                  <a:close/>
                  <a:moveTo>
                    <a:pt x="64" y="54"/>
                  </a:moveTo>
                  <a:cubicBezTo>
                    <a:pt x="64" y="54"/>
                    <a:pt x="64" y="54"/>
                    <a:pt x="64" y="54"/>
                  </a:cubicBezTo>
                  <a:cubicBezTo>
                    <a:pt x="63" y="54"/>
                    <a:pt x="63" y="54"/>
                    <a:pt x="63" y="54"/>
                  </a:cubicBezTo>
                  <a:cubicBezTo>
                    <a:pt x="64" y="55"/>
                    <a:pt x="64" y="54"/>
                    <a:pt x="64" y="54"/>
                  </a:cubicBezTo>
                  <a:cubicBezTo>
                    <a:pt x="64" y="54"/>
                    <a:pt x="64" y="54"/>
                    <a:pt x="64" y="54"/>
                  </a:cubicBezTo>
                  <a:close/>
                  <a:moveTo>
                    <a:pt x="79" y="13"/>
                  </a:moveTo>
                  <a:cubicBezTo>
                    <a:pt x="79" y="13"/>
                    <a:pt x="79" y="13"/>
                    <a:pt x="78" y="13"/>
                  </a:cubicBezTo>
                  <a:cubicBezTo>
                    <a:pt x="78" y="13"/>
                    <a:pt x="78" y="13"/>
                    <a:pt x="78" y="13"/>
                  </a:cubicBezTo>
                  <a:cubicBezTo>
                    <a:pt x="78" y="13"/>
                    <a:pt x="78" y="13"/>
                    <a:pt x="78" y="13"/>
                  </a:cubicBezTo>
                  <a:cubicBezTo>
                    <a:pt x="79" y="13"/>
                    <a:pt x="79" y="13"/>
                    <a:pt x="79" y="13"/>
                  </a:cubicBezTo>
                  <a:cubicBezTo>
                    <a:pt x="79" y="13"/>
                    <a:pt x="79" y="13"/>
                    <a:pt x="79" y="13"/>
                  </a:cubicBezTo>
                  <a:cubicBezTo>
                    <a:pt x="80" y="13"/>
                    <a:pt x="79" y="13"/>
                    <a:pt x="79" y="13"/>
                  </a:cubicBezTo>
                  <a:close/>
                  <a:moveTo>
                    <a:pt x="92" y="8"/>
                  </a:moveTo>
                  <a:cubicBezTo>
                    <a:pt x="91" y="8"/>
                    <a:pt x="91" y="8"/>
                    <a:pt x="91" y="8"/>
                  </a:cubicBezTo>
                  <a:cubicBezTo>
                    <a:pt x="91" y="8"/>
                    <a:pt x="91" y="8"/>
                    <a:pt x="91" y="8"/>
                  </a:cubicBezTo>
                  <a:cubicBezTo>
                    <a:pt x="91" y="9"/>
                    <a:pt x="91" y="8"/>
                    <a:pt x="92" y="8"/>
                  </a:cubicBezTo>
                  <a:cubicBezTo>
                    <a:pt x="92" y="8"/>
                    <a:pt x="92" y="8"/>
                    <a:pt x="92" y="8"/>
                  </a:cubicBezTo>
                  <a:close/>
                  <a:moveTo>
                    <a:pt x="89" y="9"/>
                  </a:moveTo>
                  <a:cubicBezTo>
                    <a:pt x="89" y="9"/>
                    <a:pt x="89" y="9"/>
                    <a:pt x="89" y="9"/>
                  </a:cubicBezTo>
                  <a:cubicBezTo>
                    <a:pt x="89" y="9"/>
                    <a:pt x="89" y="9"/>
                    <a:pt x="89" y="9"/>
                  </a:cubicBezTo>
                  <a:cubicBezTo>
                    <a:pt x="89" y="9"/>
                    <a:pt x="89" y="9"/>
                    <a:pt x="89" y="9"/>
                  </a:cubicBezTo>
                  <a:cubicBezTo>
                    <a:pt x="89" y="9"/>
                    <a:pt x="89" y="9"/>
                    <a:pt x="89" y="9"/>
                  </a:cubicBezTo>
                  <a:close/>
                  <a:moveTo>
                    <a:pt x="90" y="16"/>
                  </a:moveTo>
                  <a:cubicBezTo>
                    <a:pt x="90" y="16"/>
                    <a:pt x="89" y="16"/>
                    <a:pt x="89" y="16"/>
                  </a:cubicBezTo>
                  <a:cubicBezTo>
                    <a:pt x="89" y="16"/>
                    <a:pt x="89" y="17"/>
                    <a:pt x="89" y="17"/>
                  </a:cubicBezTo>
                  <a:cubicBezTo>
                    <a:pt x="89" y="17"/>
                    <a:pt x="90" y="17"/>
                    <a:pt x="90" y="17"/>
                  </a:cubicBezTo>
                  <a:cubicBezTo>
                    <a:pt x="90" y="17"/>
                    <a:pt x="90" y="16"/>
                    <a:pt x="90" y="16"/>
                  </a:cubicBezTo>
                  <a:close/>
                  <a:moveTo>
                    <a:pt x="170" y="42"/>
                  </a:moveTo>
                  <a:cubicBezTo>
                    <a:pt x="171" y="42"/>
                    <a:pt x="170" y="42"/>
                    <a:pt x="170" y="42"/>
                  </a:cubicBezTo>
                  <a:cubicBezTo>
                    <a:pt x="170" y="41"/>
                    <a:pt x="170" y="41"/>
                    <a:pt x="170" y="42"/>
                  </a:cubicBezTo>
                  <a:cubicBezTo>
                    <a:pt x="170" y="42"/>
                    <a:pt x="170" y="42"/>
                    <a:pt x="170" y="42"/>
                  </a:cubicBezTo>
                  <a:cubicBezTo>
                    <a:pt x="170" y="42"/>
                    <a:pt x="170" y="42"/>
                    <a:pt x="170" y="42"/>
                  </a:cubicBezTo>
                  <a:close/>
                  <a:moveTo>
                    <a:pt x="61" y="11"/>
                  </a:moveTo>
                  <a:cubicBezTo>
                    <a:pt x="60" y="11"/>
                    <a:pt x="60" y="11"/>
                    <a:pt x="60" y="11"/>
                  </a:cubicBezTo>
                  <a:cubicBezTo>
                    <a:pt x="60" y="11"/>
                    <a:pt x="60" y="11"/>
                    <a:pt x="60" y="11"/>
                  </a:cubicBezTo>
                  <a:cubicBezTo>
                    <a:pt x="60" y="11"/>
                    <a:pt x="60" y="11"/>
                    <a:pt x="60" y="11"/>
                  </a:cubicBezTo>
                  <a:cubicBezTo>
                    <a:pt x="60" y="11"/>
                    <a:pt x="60" y="11"/>
                    <a:pt x="61" y="11"/>
                  </a:cubicBezTo>
                  <a:close/>
                  <a:moveTo>
                    <a:pt x="46" y="42"/>
                  </a:moveTo>
                  <a:cubicBezTo>
                    <a:pt x="46" y="42"/>
                    <a:pt x="46" y="42"/>
                    <a:pt x="46" y="42"/>
                  </a:cubicBezTo>
                  <a:cubicBezTo>
                    <a:pt x="46" y="42"/>
                    <a:pt x="46" y="42"/>
                    <a:pt x="46" y="42"/>
                  </a:cubicBezTo>
                  <a:cubicBezTo>
                    <a:pt x="46" y="42"/>
                    <a:pt x="46" y="42"/>
                    <a:pt x="46" y="42"/>
                  </a:cubicBezTo>
                  <a:cubicBezTo>
                    <a:pt x="46" y="42"/>
                    <a:pt x="46" y="42"/>
                    <a:pt x="46" y="42"/>
                  </a:cubicBezTo>
                  <a:close/>
                  <a:moveTo>
                    <a:pt x="11" y="23"/>
                  </a:moveTo>
                  <a:cubicBezTo>
                    <a:pt x="11" y="23"/>
                    <a:pt x="11" y="23"/>
                    <a:pt x="11" y="23"/>
                  </a:cubicBezTo>
                  <a:cubicBezTo>
                    <a:pt x="11" y="23"/>
                    <a:pt x="10" y="23"/>
                    <a:pt x="10" y="23"/>
                  </a:cubicBezTo>
                  <a:cubicBezTo>
                    <a:pt x="10" y="23"/>
                    <a:pt x="10" y="23"/>
                    <a:pt x="10" y="23"/>
                  </a:cubicBezTo>
                  <a:cubicBezTo>
                    <a:pt x="11" y="23"/>
                    <a:pt x="11" y="23"/>
                    <a:pt x="11" y="23"/>
                  </a:cubicBezTo>
                  <a:close/>
                  <a:moveTo>
                    <a:pt x="12" y="21"/>
                  </a:moveTo>
                  <a:cubicBezTo>
                    <a:pt x="12" y="21"/>
                    <a:pt x="12" y="21"/>
                    <a:pt x="11" y="21"/>
                  </a:cubicBezTo>
                  <a:cubicBezTo>
                    <a:pt x="11" y="21"/>
                    <a:pt x="11" y="22"/>
                    <a:pt x="11" y="22"/>
                  </a:cubicBezTo>
                  <a:cubicBezTo>
                    <a:pt x="12" y="22"/>
                    <a:pt x="12" y="22"/>
                    <a:pt x="12" y="21"/>
                  </a:cubicBezTo>
                  <a:cubicBezTo>
                    <a:pt x="12" y="21"/>
                    <a:pt x="12" y="21"/>
                    <a:pt x="12" y="21"/>
                  </a:cubicBezTo>
                  <a:close/>
                  <a:moveTo>
                    <a:pt x="158" y="53"/>
                  </a:moveTo>
                  <a:cubicBezTo>
                    <a:pt x="158" y="52"/>
                    <a:pt x="158" y="52"/>
                    <a:pt x="158" y="53"/>
                  </a:cubicBezTo>
                  <a:cubicBezTo>
                    <a:pt x="158" y="53"/>
                    <a:pt x="158" y="53"/>
                    <a:pt x="158" y="53"/>
                  </a:cubicBezTo>
                  <a:cubicBezTo>
                    <a:pt x="158" y="53"/>
                    <a:pt x="158" y="53"/>
                    <a:pt x="158" y="53"/>
                  </a:cubicBezTo>
                  <a:cubicBezTo>
                    <a:pt x="158" y="53"/>
                    <a:pt x="158" y="53"/>
                    <a:pt x="158" y="53"/>
                  </a:cubicBezTo>
                  <a:close/>
                  <a:moveTo>
                    <a:pt x="126" y="22"/>
                  </a:moveTo>
                  <a:cubicBezTo>
                    <a:pt x="126" y="22"/>
                    <a:pt x="126" y="22"/>
                    <a:pt x="126" y="22"/>
                  </a:cubicBezTo>
                  <a:cubicBezTo>
                    <a:pt x="126" y="22"/>
                    <a:pt x="126" y="23"/>
                    <a:pt x="126" y="22"/>
                  </a:cubicBezTo>
                  <a:cubicBezTo>
                    <a:pt x="126" y="22"/>
                    <a:pt x="126" y="22"/>
                    <a:pt x="126" y="22"/>
                  </a:cubicBezTo>
                  <a:cubicBezTo>
                    <a:pt x="126" y="22"/>
                    <a:pt x="126" y="22"/>
                    <a:pt x="126" y="22"/>
                  </a:cubicBezTo>
                  <a:close/>
                  <a:moveTo>
                    <a:pt x="83" y="28"/>
                  </a:moveTo>
                  <a:cubicBezTo>
                    <a:pt x="83" y="28"/>
                    <a:pt x="83" y="28"/>
                    <a:pt x="83" y="28"/>
                  </a:cubicBezTo>
                  <a:cubicBezTo>
                    <a:pt x="83" y="28"/>
                    <a:pt x="83" y="28"/>
                    <a:pt x="83" y="28"/>
                  </a:cubicBezTo>
                  <a:cubicBezTo>
                    <a:pt x="83" y="28"/>
                    <a:pt x="83" y="28"/>
                    <a:pt x="84" y="28"/>
                  </a:cubicBezTo>
                  <a:cubicBezTo>
                    <a:pt x="84" y="28"/>
                    <a:pt x="84" y="28"/>
                    <a:pt x="83" y="28"/>
                  </a:cubicBezTo>
                  <a:close/>
                  <a:moveTo>
                    <a:pt x="84" y="9"/>
                  </a:moveTo>
                  <a:cubicBezTo>
                    <a:pt x="84" y="9"/>
                    <a:pt x="84" y="9"/>
                    <a:pt x="83" y="9"/>
                  </a:cubicBezTo>
                  <a:cubicBezTo>
                    <a:pt x="83" y="9"/>
                    <a:pt x="83" y="9"/>
                    <a:pt x="84" y="9"/>
                  </a:cubicBezTo>
                  <a:cubicBezTo>
                    <a:pt x="84" y="9"/>
                    <a:pt x="84" y="9"/>
                    <a:pt x="84" y="9"/>
                  </a:cubicBezTo>
                  <a:cubicBezTo>
                    <a:pt x="84" y="9"/>
                    <a:pt x="84" y="9"/>
                    <a:pt x="84" y="9"/>
                  </a:cubicBezTo>
                  <a:close/>
                  <a:moveTo>
                    <a:pt x="81" y="13"/>
                  </a:moveTo>
                  <a:cubicBezTo>
                    <a:pt x="81" y="13"/>
                    <a:pt x="80" y="13"/>
                    <a:pt x="80" y="13"/>
                  </a:cubicBezTo>
                  <a:cubicBezTo>
                    <a:pt x="80" y="13"/>
                    <a:pt x="80" y="13"/>
                    <a:pt x="80" y="13"/>
                  </a:cubicBezTo>
                  <a:cubicBezTo>
                    <a:pt x="80" y="13"/>
                    <a:pt x="81" y="13"/>
                    <a:pt x="81" y="13"/>
                  </a:cubicBezTo>
                  <a:cubicBezTo>
                    <a:pt x="81" y="13"/>
                    <a:pt x="81" y="13"/>
                    <a:pt x="81" y="13"/>
                  </a:cubicBezTo>
                  <a:close/>
                  <a:moveTo>
                    <a:pt x="133" y="27"/>
                  </a:moveTo>
                  <a:cubicBezTo>
                    <a:pt x="133" y="27"/>
                    <a:pt x="133" y="27"/>
                    <a:pt x="133" y="27"/>
                  </a:cubicBezTo>
                  <a:cubicBezTo>
                    <a:pt x="133" y="27"/>
                    <a:pt x="133" y="27"/>
                    <a:pt x="133" y="27"/>
                  </a:cubicBezTo>
                  <a:cubicBezTo>
                    <a:pt x="133" y="28"/>
                    <a:pt x="133" y="28"/>
                    <a:pt x="134" y="27"/>
                  </a:cubicBezTo>
                  <a:cubicBezTo>
                    <a:pt x="134" y="27"/>
                    <a:pt x="134" y="27"/>
                    <a:pt x="133" y="27"/>
                  </a:cubicBezTo>
                  <a:close/>
                  <a:moveTo>
                    <a:pt x="67" y="53"/>
                  </a:moveTo>
                  <a:cubicBezTo>
                    <a:pt x="67" y="53"/>
                    <a:pt x="67" y="53"/>
                    <a:pt x="67" y="53"/>
                  </a:cubicBezTo>
                  <a:cubicBezTo>
                    <a:pt x="67" y="53"/>
                    <a:pt x="67" y="53"/>
                    <a:pt x="67" y="53"/>
                  </a:cubicBezTo>
                  <a:cubicBezTo>
                    <a:pt x="67" y="53"/>
                    <a:pt x="67" y="53"/>
                    <a:pt x="67" y="53"/>
                  </a:cubicBezTo>
                  <a:cubicBezTo>
                    <a:pt x="67" y="53"/>
                    <a:pt x="67" y="53"/>
                    <a:pt x="67" y="53"/>
                  </a:cubicBezTo>
                  <a:close/>
                  <a:moveTo>
                    <a:pt x="77" y="11"/>
                  </a:moveTo>
                  <a:cubicBezTo>
                    <a:pt x="77" y="11"/>
                    <a:pt x="77" y="11"/>
                    <a:pt x="77" y="11"/>
                  </a:cubicBezTo>
                  <a:cubicBezTo>
                    <a:pt x="77" y="11"/>
                    <a:pt x="77" y="11"/>
                    <a:pt x="77" y="11"/>
                  </a:cubicBezTo>
                  <a:cubicBezTo>
                    <a:pt x="77" y="11"/>
                    <a:pt x="77" y="11"/>
                    <a:pt x="77" y="11"/>
                  </a:cubicBezTo>
                  <a:cubicBezTo>
                    <a:pt x="77" y="11"/>
                    <a:pt x="77" y="11"/>
                    <a:pt x="77" y="11"/>
                  </a:cubicBezTo>
                  <a:close/>
                  <a:moveTo>
                    <a:pt x="139" y="13"/>
                  </a:moveTo>
                  <a:cubicBezTo>
                    <a:pt x="139" y="13"/>
                    <a:pt x="139" y="13"/>
                    <a:pt x="139" y="13"/>
                  </a:cubicBezTo>
                  <a:cubicBezTo>
                    <a:pt x="139" y="13"/>
                    <a:pt x="139" y="13"/>
                    <a:pt x="139" y="13"/>
                  </a:cubicBezTo>
                  <a:cubicBezTo>
                    <a:pt x="139" y="13"/>
                    <a:pt x="139" y="13"/>
                    <a:pt x="139" y="13"/>
                  </a:cubicBezTo>
                  <a:cubicBezTo>
                    <a:pt x="139" y="13"/>
                    <a:pt x="139" y="13"/>
                    <a:pt x="139" y="13"/>
                  </a:cubicBezTo>
                  <a:close/>
                  <a:moveTo>
                    <a:pt x="109" y="6"/>
                  </a:moveTo>
                  <a:cubicBezTo>
                    <a:pt x="109" y="6"/>
                    <a:pt x="109" y="7"/>
                    <a:pt x="109" y="7"/>
                  </a:cubicBezTo>
                  <a:cubicBezTo>
                    <a:pt x="109" y="7"/>
                    <a:pt x="109" y="7"/>
                    <a:pt x="109" y="6"/>
                  </a:cubicBezTo>
                  <a:cubicBezTo>
                    <a:pt x="109" y="6"/>
                    <a:pt x="109" y="6"/>
                    <a:pt x="109" y="6"/>
                  </a:cubicBezTo>
                  <a:cubicBezTo>
                    <a:pt x="109" y="6"/>
                    <a:pt x="109" y="6"/>
                    <a:pt x="109" y="6"/>
                  </a:cubicBezTo>
                  <a:close/>
                  <a:moveTo>
                    <a:pt x="14" y="20"/>
                  </a:moveTo>
                  <a:cubicBezTo>
                    <a:pt x="14" y="20"/>
                    <a:pt x="14" y="20"/>
                    <a:pt x="14" y="20"/>
                  </a:cubicBezTo>
                  <a:cubicBezTo>
                    <a:pt x="14" y="20"/>
                    <a:pt x="14" y="20"/>
                    <a:pt x="14" y="20"/>
                  </a:cubicBezTo>
                  <a:cubicBezTo>
                    <a:pt x="14" y="20"/>
                    <a:pt x="14" y="20"/>
                    <a:pt x="14" y="20"/>
                  </a:cubicBezTo>
                  <a:close/>
                  <a:moveTo>
                    <a:pt x="87" y="28"/>
                  </a:moveTo>
                  <a:cubicBezTo>
                    <a:pt x="87" y="28"/>
                    <a:pt x="87" y="28"/>
                    <a:pt x="87" y="28"/>
                  </a:cubicBezTo>
                  <a:cubicBezTo>
                    <a:pt x="87" y="28"/>
                    <a:pt x="87" y="28"/>
                    <a:pt x="87" y="28"/>
                  </a:cubicBezTo>
                  <a:cubicBezTo>
                    <a:pt x="87" y="28"/>
                    <a:pt x="87" y="28"/>
                    <a:pt x="87" y="28"/>
                  </a:cubicBezTo>
                  <a:cubicBezTo>
                    <a:pt x="87" y="28"/>
                    <a:pt x="87" y="28"/>
                    <a:pt x="87" y="28"/>
                  </a:cubicBezTo>
                  <a:close/>
                  <a:moveTo>
                    <a:pt x="121" y="1"/>
                  </a:moveTo>
                  <a:cubicBezTo>
                    <a:pt x="121" y="1"/>
                    <a:pt x="121" y="1"/>
                    <a:pt x="121" y="1"/>
                  </a:cubicBezTo>
                  <a:cubicBezTo>
                    <a:pt x="121" y="1"/>
                    <a:pt x="121" y="1"/>
                    <a:pt x="121" y="1"/>
                  </a:cubicBezTo>
                  <a:close/>
                  <a:moveTo>
                    <a:pt x="78" y="13"/>
                  </a:moveTo>
                  <a:cubicBezTo>
                    <a:pt x="78" y="13"/>
                    <a:pt x="78" y="13"/>
                    <a:pt x="78" y="13"/>
                  </a:cubicBezTo>
                  <a:cubicBezTo>
                    <a:pt x="78" y="13"/>
                    <a:pt x="78" y="13"/>
                    <a:pt x="78" y="13"/>
                  </a:cubicBezTo>
                  <a:cubicBezTo>
                    <a:pt x="78" y="13"/>
                    <a:pt x="78" y="13"/>
                    <a:pt x="78" y="13"/>
                  </a:cubicBezTo>
                  <a:cubicBezTo>
                    <a:pt x="78" y="13"/>
                    <a:pt x="78" y="13"/>
                    <a:pt x="78" y="13"/>
                  </a:cubicBezTo>
                  <a:close/>
                  <a:moveTo>
                    <a:pt x="67" y="18"/>
                  </a:moveTo>
                  <a:cubicBezTo>
                    <a:pt x="67" y="18"/>
                    <a:pt x="67" y="18"/>
                    <a:pt x="67" y="18"/>
                  </a:cubicBezTo>
                  <a:cubicBezTo>
                    <a:pt x="67" y="18"/>
                    <a:pt x="67" y="18"/>
                    <a:pt x="67" y="18"/>
                  </a:cubicBezTo>
                  <a:cubicBezTo>
                    <a:pt x="67" y="18"/>
                    <a:pt x="67" y="18"/>
                    <a:pt x="67" y="18"/>
                  </a:cubicBezTo>
                  <a:cubicBezTo>
                    <a:pt x="67" y="18"/>
                    <a:pt x="67" y="18"/>
                    <a:pt x="67" y="18"/>
                  </a:cubicBezTo>
                  <a:close/>
                  <a:moveTo>
                    <a:pt x="9" y="23"/>
                  </a:moveTo>
                  <a:cubicBezTo>
                    <a:pt x="9" y="23"/>
                    <a:pt x="9" y="23"/>
                    <a:pt x="9" y="24"/>
                  </a:cubicBezTo>
                  <a:cubicBezTo>
                    <a:pt x="9" y="24"/>
                    <a:pt x="9" y="24"/>
                    <a:pt x="9" y="24"/>
                  </a:cubicBezTo>
                  <a:cubicBezTo>
                    <a:pt x="9" y="24"/>
                    <a:pt x="9" y="24"/>
                    <a:pt x="9" y="24"/>
                  </a:cubicBezTo>
                  <a:cubicBezTo>
                    <a:pt x="9" y="24"/>
                    <a:pt x="9" y="23"/>
                    <a:pt x="9" y="23"/>
                  </a:cubicBezTo>
                  <a:close/>
                  <a:moveTo>
                    <a:pt x="28" y="62"/>
                  </a:moveTo>
                  <a:cubicBezTo>
                    <a:pt x="28" y="62"/>
                    <a:pt x="28" y="62"/>
                    <a:pt x="28" y="62"/>
                  </a:cubicBezTo>
                  <a:cubicBezTo>
                    <a:pt x="28" y="62"/>
                    <a:pt x="28" y="62"/>
                    <a:pt x="28" y="62"/>
                  </a:cubicBezTo>
                  <a:cubicBezTo>
                    <a:pt x="28" y="62"/>
                    <a:pt x="28" y="62"/>
                    <a:pt x="28" y="62"/>
                  </a:cubicBezTo>
                  <a:cubicBezTo>
                    <a:pt x="28" y="62"/>
                    <a:pt x="28" y="62"/>
                    <a:pt x="28" y="62"/>
                  </a:cubicBezTo>
                  <a:close/>
                  <a:moveTo>
                    <a:pt x="141" y="21"/>
                  </a:moveTo>
                  <a:cubicBezTo>
                    <a:pt x="141" y="21"/>
                    <a:pt x="141" y="21"/>
                    <a:pt x="141" y="21"/>
                  </a:cubicBezTo>
                  <a:cubicBezTo>
                    <a:pt x="141" y="21"/>
                    <a:pt x="141" y="21"/>
                    <a:pt x="141" y="21"/>
                  </a:cubicBezTo>
                  <a:cubicBezTo>
                    <a:pt x="141" y="21"/>
                    <a:pt x="141" y="21"/>
                    <a:pt x="141" y="21"/>
                  </a:cubicBezTo>
                  <a:cubicBezTo>
                    <a:pt x="141" y="21"/>
                    <a:pt x="141" y="21"/>
                    <a:pt x="141" y="21"/>
                  </a:cubicBezTo>
                  <a:close/>
                  <a:moveTo>
                    <a:pt x="65" y="9"/>
                  </a:moveTo>
                  <a:cubicBezTo>
                    <a:pt x="65" y="9"/>
                    <a:pt x="65" y="9"/>
                    <a:pt x="65" y="9"/>
                  </a:cubicBezTo>
                  <a:cubicBezTo>
                    <a:pt x="65" y="9"/>
                    <a:pt x="65" y="9"/>
                    <a:pt x="65" y="9"/>
                  </a:cubicBezTo>
                  <a:close/>
                  <a:moveTo>
                    <a:pt x="39" y="22"/>
                  </a:moveTo>
                  <a:cubicBezTo>
                    <a:pt x="39" y="22"/>
                    <a:pt x="39" y="22"/>
                    <a:pt x="39" y="22"/>
                  </a:cubicBezTo>
                  <a:cubicBezTo>
                    <a:pt x="39" y="22"/>
                    <a:pt x="39" y="22"/>
                    <a:pt x="3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 name="Freeform 6"/>
            <p:cNvSpPr>
              <a:spLocks noEditPoints="1"/>
            </p:cNvSpPr>
            <p:nvPr/>
          </p:nvSpPr>
          <p:spPr bwMode="auto">
            <a:xfrm>
              <a:off x="504825" y="1082675"/>
              <a:ext cx="708025" cy="215900"/>
            </a:xfrm>
            <a:custGeom>
              <a:avLst/>
              <a:gdLst>
                <a:gd name="T0" fmla="*/ 15 w 47"/>
                <a:gd name="T1" fmla="*/ 6 h 14"/>
                <a:gd name="T2" fmla="*/ 13 w 47"/>
                <a:gd name="T3" fmla="*/ 6 h 14"/>
                <a:gd name="T4" fmla="*/ 10 w 47"/>
                <a:gd name="T5" fmla="*/ 8 h 14"/>
                <a:gd name="T6" fmla="*/ 6 w 47"/>
                <a:gd name="T7" fmla="*/ 10 h 14"/>
                <a:gd name="T8" fmla="*/ 5 w 47"/>
                <a:gd name="T9" fmla="*/ 12 h 14"/>
                <a:gd name="T10" fmla="*/ 8 w 47"/>
                <a:gd name="T11" fmla="*/ 12 h 14"/>
                <a:gd name="T12" fmla="*/ 8 w 47"/>
                <a:gd name="T13" fmla="*/ 12 h 14"/>
                <a:gd name="T14" fmla="*/ 4 w 47"/>
                <a:gd name="T15" fmla="*/ 14 h 14"/>
                <a:gd name="T16" fmla="*/ 4 w 47"/>
                <a:gd name="T17" fmla="*/ 14 h 14"/>
                <a:gd name="T18" fmla="*/ 1 w 47"/>
                <a:gd name="T19" fmla="*/ 13 h 14"/>
                <a:gd name="T20" fmla="*/ 0 w 47"/>
                <a:gd name="T21" fmla="*/ 11 h 14"/>
                <a:gd name="T22" fmla="*/ 1 w 47"/>
                <a:gd name="T23" fmla="*/ 8 h 14"/>
                <a:gd name="T24" fmla="*/ 5 w 47"/>
                <a:gd name="T25" fmla="*/ 7 h 14"/>
                <a:gd name="T26" fmla="*/ 5 w 47"/>
                <a:gd name="T27" fmla="*/ 7 h 14"/>
                <a:gd name="T28" fmla="*/ 4 w 47"/>
                <a:gd name="T29" fmla="*/ 8 h 14"/>
                <a:gd name="T30" fmla="*/ 7 w 47"/>
                <a:gd name="T31" fmla="*/ 8 h 14"/>
                <a:gd name="T32" fmla="*/ 9 w 47"/>
                <a:gd name="T33" fmla="*/ 7 h 14"/>
                <a:gd name="T34" fmla="*/ 12 w 47"/>
                <a:gd name="T35" fmla="*/ 6 h 14"/>
                <a:gd name="T36" fmla="*/ 9 w 47"/>
                <a:gd name="T37" fmla="*/ 6 h 14"/>
                <a:gd name="T38" fmla="*/ 9 w 47"/>
                <a:gd name="T39" fmla="*/ 5 h 14"/>
                <a:gd name="T40" fmla="*/ 9 w 47"/>
                <a:gd name="T41" fmla="*/ 4 h 14"/>
                <a:gd name="T42" fmla="*/ 7 w 47"/>
                <a:gd name="T43" fmla="*/ 4 h 14"/>
                <a:gd name="T44" fmla="*/ 9 w 47"/>
                <a:gd name="T45" fmla="*/ 3 h 14"/>
                <a:gd name="T46" fmla="*/ 14 w 47"/>
                <a:gd name="T47" fmla="*/ 3 h 14"/>
                <a:gd name="T48" fmla="*/ 13 w 47"/>
                <a:gd name="T49" fmla="*/ 3 h 14"/>
                <a:gd name="T50" fmla="*/ 12 w 47"/>
                <a:gd name="T51" fmla="*/ 3 h 14"/>
                <a:gd name="T52" fmla="*/ 13 w 47"/>
                <a:gd name="T53" fmla="*/ 3 h 14"/>
                <a:gd name="T54" fmla="*/ 14 w 47"/>
                <a:gd name="T55" fmla="*/ 3 h 14"/>
                <a:gd name="T56" fmla="*/ 17 w 47"/>
                <a:gd name="T57" fmla="*/ 3 h 14"/>
                <a:gd name="T58" fmla="*/ 22 w 47"/>
                <a:gd name="T59" fmla="*/ 2 h 14"/>
                <a:gd name="T60" fmla="*/ 26 w 47"/>
                <a:gd name="T61" fmla="*/ 2 h 14"/>
                <a:gd name="T62" fmla="*/ 32 w 47"/>
                <a:gd name="T63" fmla="*/ 2 h 14"/>
                <a:gd name="T64" fmla="*/ 35 w 47"/>
                <a:gd name="T65" fmla="*/ 2 h 14"/>
                <a:gd name="T66" fmla="*/ 41 w 47"/>
                <a:gd name="T67" fmla="*/ 1 h 14"/>
                <a:gd name="T68" fmla="*/ 45 w 47"/>
                <a:gd name="T69" fmla="*/ 1 h 14"/>
                <a:gd name="T70" fmla="*/ 47 w 47"/>
                <a:gd name="T71" fmla="*/ 0 h 14"/>
                <a:gd name="T72" fmla="*/ 47 w 47"/>
                <a:gd name="T73" fmla="*/ 1 h 14"/>
                <a:gd name="T74" fmla="*/ 44 w 47"/>
                <a:gd name="T75" fmla="*/ 2 h 14"/>
                <a:gd name="T76" fmla="*/ 42 w 47"/>
                <a:gd name="T77" fmla="*/ 2 h 14"/>
                <a:gd name="T78" fmla="*/ 43 w 47"/>
                <a:gd name="T79" fmla="*/ 3 h 14"/>
                <a:gd name="T80" fmla="*/ 37 w 47"/>
                <a:gd name="T81" fmla="*/ 4 h 14"/>
                <a:gd name="T82" fmla="*/ 36 w 47"/>
                <a:gd name="T83" fmla="*/ 4 h 14"/>
                <a:gd name="T84" fmla="*/ 32 w 47"/>
                <a:gd name="T85" fmla="*/ 5 h 14"/>
                <a:gd name="T86" fmla="*/ 30 w 47"/>
                <a:gd name="T87" fmla="*/ 5 h 14"/>
                <a:gd name="T88" fmla="*/ 26 w 47"/>
                <a:gd name="T89" fmla="*/ 6 h 14"/>
                <a:gd name="T90" fmla="*/ 19 w 47"/>
                <a:gd name="T91" fmla="*/ 6 h 14"/>
                <a:gd name="T92" fmla="*/ 16 w 47"/>
                <a:gd name="T93" fmla="*/ 7 h 14"/>
                <a:gd name="T94" fmla="*/ 15 w 47"/>
                <a:gd name="T95" fmla="*/ 7 h 14"/>
                <a:gd name="T96" fmla="*/ 16 w 47"/>
                <a:gd name="T97" fmla="*/ 6 h 14"/>
                <a:gd name="T98" fmla="*/ 16 w 47"/>
                <a:gd name="T99" fmla="*/ 6 h 14"/>
                <a:gd name="T100" fmla="*/ 23 w 47"/>
                <a:gd name="T101" fmla="*/ 2 h 14"/>
                <a:gd name="T102" fmla="*/ 23 w 47"/>
                <a:gd name="T10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 h="14">
                  <a:moveTo>
                    <a:pt x="16" y="6"/>
                  </a:moveTo>
                  <a:cubicBezTo>
                    <a:pt x="15" y="6"/>
                    <a:pt x="15" y="6"/>
                    <a:pt x="15" y="6"/>
                  </a:cubicBezTo>
                  <a:cubicBezTo>
                    <a:pt x="14" y="6"/>
                    <a:pt x="14" y="7"/>
                    <a:pt x="13" y="6"/>
                  </a:cubicBezTo>
                  <a:cubicBezTo>
                    <a:pt x="13" y="6"/>
                    <a:pt x="13" y="6"/>
                    <a:pt x="13" y="6"/>
                  </a:cubicBezTo>
                  <a:cubicBezTo>
                    <a:pt x="12" y="7"/>
                    <a:pt x="12" y="7"/>
                    <a:pt x="11" y="7"/>
                  </a:cubicBezTo>
                  <a:cubicBezTo>
                    <a:pt x="11" y="8"/>
                    <a:pt x="11" y="8"/>
                    <a:pt x="10" y="8"/>
                  </a:cubicBezTo>
                  <a:cubicBezTo>
                    <a:pt x="9" y="8"/>
                    <a:pt x="8" y="9"/>
                    <a:pt x="8" y="9"/>
                  </a:cubicBezTo>
                  <a:cubicBezTo>
                    <a:pt x="7" y="10"/>
                    <a:pt x="7" y="10"/>
                    <a:pt x="6" y="10"/>
                  </a:cubicBezTo>
                  <a:cubicBezTo>
                    <a:pt x="6" y="11"/>
                    <a:pt x="6" y="11"/>
                    <a:pt x="5" y="12"/>
                  </a:cubicBezTo>
                  <a:cubicBezTo>
                    <a:pt x="5" y="12"/>
                    <a:pt x="5" y="12"/>
                    <a:pt x="5" y="12"/>
                  </a:cubicBezTo>
                  <a:cubicBezTo>
                    <a:pt x="5" y="12"/>
                    <a:pt x="6" y="12"/>
                    <a:pt x="6" y="12"/>
                  </a:cubicBezTo>
                  <a:cubicBezTo>
                    <a:pt x="7" y="11"/>
                    <a:pt x="7" y="12"/>
                    <a:pt x="8" y="12"/>
                  </a:cubicBezTo>
                  <a:cubicBezTo>
                    <a:pt x="8" y="12"/>
                    <a:pt x="8" y="12"/>
                    <a:pt x="8" y="12"/>
                  </a:cubicBezTo>
                  <a:cubicBezTo>
                    <a:pt x="8" y="12"/>
                    <a:pt x="8" y="12"/>
                    <a:pt x="8" y="12"/>
                  </a:cubicBezTo>
                  <a:cubicBezTo>
                    <a:pt x="7" y="13"/>
                    <a:pt x="6" y="13"/>
                    <a:pt x="5" y="13"/>
                  </a:cubicBezTo>
                  <a:cubicBezTo>
                    <a:pt x="5" y="13"/>
                    <a:pt x="4" y="13"/>
                    <a:pt x="4" y="14"/>
                  </a:cubicBezTo>
                  <a:cubicBezTo>
                    <a:pt x="4" y="14"/>
                    <a:pt x="4" y="14"/>
                    <a:pt x="4" y="14"/>
                  </a:cubicBezTo>
                  <a:cubicBezTo>
                    <a:pt x="4" y="14"/>
                    <a:pt x="4" y="14"/>
                    <a:pt x="4" y="14"/>
                  </a:cubicBezTo>
                  <a:cubicBezTo>
                    <a:pt x="4" y="13"/>
                    <a:pt x="3" y="13"/>
                    <a:pt x="3" y="13"/>
                  </a:cubicBezTo>
                  <a:cubicBezTo>
                    <a:pt x="2" y="13"/>
                    <a:pt x="1" y="13"/>
                    <a:pt x="1" y="13"/>
                  </a:cubicBezTo>
                  <a:cubicBezTo>
                    <a:pt x="0" y="13"/>
                    <a:pt x="0" y="12"/>
                    <a:pt x="0" y="12"/>
                  </a:cubicBezTo>
                  <a:cubicBezTo>
                    <a:pt x="1" y="12"/>
                    <a:pt x="0" y="11"/>
                    <a:pt x="0" y="11"/>
                  </a:cubicBezTo>
                  <a:cubicBezTo>
                    <a:pt x="1" y="10"/>
                    <a:pt x="1" y="10"/>
                    <a:pt x="0" y="9"/>
                  </a:cubicBezTo>
                  <a:cubicBezTo>
                    <a:pt x="0" y="9"/>
                    <a:pt x="1" y="9"/>
                    <a:pt x="1" y="8"/>
                  </a:cubicBezTo>
                  <a:cubicBezTo>
                    <a:pt x="2" y="8"/>
                    <a:pt x="2" y="8"/>
                    <a:pt x="3" y="8"/>
                  </a:cubicBezTo>
                  <a:cubicBezTo>
                    <a:pt x="4" y="8"/>
                    <a:pt x="4" y="7"/>
                    <a:pt x="5" y="7"/>
                  </a:cubicBezTo>
                  <a:cubicBezTo>
                    <a:pt x="5" y="7"/>
                    <a:pt x="5" y="7"/>
                    <a:pt x="5" y="7"/>
                  </a:cubicBezTo>
                  <a:cubicBezTo>
                    <a:pt x="5" y="7"/>
                    <a:pt x="5" y="7"/>
                    <a:pt x="5" y="7"/>
                  </a:cubicBezTo>
                  <a:cubicBezTo>
                    <a:pt x="5" y="8"/>
                    <a:pt x="4" y="8"/>
                    <a:pt x="4" y="8"/>
                  </a:cubicBezTo>
                  <a:cubicBezTo>
                    <a:pt x="4" y="8"/>
                    <a:pt x="3" y="8"/>
                    <a:pt x="4" y="8"/>
                  </a:cubicBezTo>
                  <a:cubicBezTo>
                    <a:pt x="4" y="9"/>
                    <a:pt x="4" y="9"/>
                    <a:pt x="4" y="9"/>
                  </a:cubicBezTo>
                  <a:cubicBezTo>
                    <a:pt x="5" y="8"/>
                    <a:pt x="6" y="8"/>
                    <a:pt x="7" y="8"/>
                  </a:cubicBezTo>
                  <a:cubicBezTo>
                    <a:pt x="7" y="7"/>
                    <a:pt x="8" y="7"/>
                    <a:pt x="8" y="7"/>
                  </a:cubicBezTo>
                  <a:cubicBezTo>
                    <a:pt x="9" y="8"/>
                    <a:pt x="9" y="7"/>
                    <a:pt x="9" y="7"/>
                  </a:cubicBezTo>
                  <a:cubicBezTo>
                    <a:pt x="10" y="7"/>
                    <a:pt x="11" y="7"/>
                    <a:pt x="11" y="7"/>
                  </a:cubicBezTo>
                  <a:cubicBezTo>
                    <a:pt x="12" y="7"/>
                    <a:pt x="12" y="7"/>
                    <a:pt x="12" y="6"/>
                  </a:cubicBezTo>
                  <a:cubicBezTo>
                    <a:pt x="12" y="6"/>
                    <a:pt x="12" y="6"/>
                    <a:pt x="11" y="6"/>
                  </a:cubicBezTo>
                  <a:cubicBezTo>
                    <a:pt x="11" y="6"/>
                    <a:pt x="10" y="6"/>
                    <a:pt x="9" y="6"/>
                  </a:cubicBezTo>
                  <a:cubicBezTo>
                    <a:pt x="9" y="6"/>
                    <a:pt x="9" y="5"/>
                    <a:pt x="9" y="5"/>
                  </a:cubicBezTo>
                  <a:cubicBezTo>
                    <a:pt x="9" y="5"/>
                    <a:pt x="9" y="5"/>
                    <a:pt x="9" y="5"/>
                  </a:cubicBezTo>
                  <a:cubicBezTo>
                    <a:pt x="10" y="5"/>
                    <a:pt x="10" y="4"/>
                    <a:pt x="10" y="4"/>
                  </a:cubicBezTo>
                  <a:cubicBezTo>
                    <a:pt x="10" y="3"/>
                    <a:pt x="9" y="4"/>
                    <a:pt x="9" y="4"/>
                  </a:cubicBezTo>
                  <a:cubicBezTo>
                    <a:pt x="9" y="4"/>
                    <a:pt x="8" y="4"/>
                    <a:pt x="8" y="4"/>
                  </a:cubicBezTo>
                  <a:cubicBezTo>
                    <a:pt x="8" y="4"/>
                    <a:pt x="7" y="4"/>
                    <a:pt x="7" y="4"/>
                  </a:cubicBezTo>
                  <a:cubicBezTo>
                    <a:pt x="7" y="3"/>
                    <a:pt x="8" y="3"/>
                    <a:pt x="8" y="3"/>
                  </a:cubicBezTo>
                  <a:cubicBezTo>
                    <a:pt x="8" y="3"/>
                    <a:pt x="9" y="3"/>
                    <a:pt x="9" y="3"/>
                  </a:cubicBezTo>
                  <a:cubicBezTo>
                    <a:pt x="10" y="3"/>
                    <a:pt x="11" y="3"/>
                    <a:pt x="11" y="3"/>
                  </a:cubicBezTo>
                  <a:cubicBezTo>
                    <a:pt x="12" y="3"/>
                    <a:pt x="13" y="2"/>
                    <a:pt x="14" y="3"/>
                  </a:cubicBezTo>
                  <a:cubicBezTo>
                    <a:pt x="13" y="3"/>
                    <a:pt x="13" y="3"/>
                    <a:pt x="13" y="3"/>
                  </a:cubicBezTo>
                  <a:cubicBezTo>
                    <a:pt x="13" y="3"/>
                    <a:pt x="13" y="3"/>
                    <a:pt x="13" y="3"/>
                  </a:cubicBezTo>
                  <a:cubicBezTo>
                    <a:pt x="13" y="3"/>
                    <a:pt x="13" y="3"/>
                    <a:pt x="13" y="3"/>
                  </a:cubicBezTo>
                  <a:cubicBezTo>
                    <a:pt x="13" y="3"/>
                    <a:pt x="12" y="3"/>
                    <a:pt x="12" y="3"/>
                  </a:cubicBezTo>
                  <a:cubicBezTo>
                    <a:pt x="12" y="3"/>
                    <a:pt x="13" y="3"/>
                    <a:pt x="13" y="3"/>
                  </a:cubicBezTo>
                  <a:cubicBezTo>
                    <a:pt x="13" y="3"/>
                    <a:pt x="13" y="3"/>
                    <a:pt x="13" y="3"/>
                  </a:cubicBezTo>
                  <a:cubicBezTo>
                    <a:pt x="13" y="3"/>
                    <a:pt x="13" y="3"/>
                    <a:pt x="13" y="3"/>
                  </a:cubicBezTo>
                  <a:cubicBezTo>
                    <a:pt x="14" y="3"/>
                    <a:pt x="14" y="3"/>
                    <a:pt x="14" y="3"/>
                  </a:cubicBezTo>
                  <a:cubicBezTo>
                    <a:pt x="15" y="3"/>
                    <a:pt x="15" y="3"/>
                    <a:pt x="15" y="3"/>
                  </a:cubicBezTo>
                  <a:cubicBezTo>
                    <a:pt x="16" y="3"/>
                    <a:pt x="17" y="3"/>
                    <a:pt x="17" y="3"/>
                  </a:cubicBezTo>
                  <a:cubicBezTo>
                    <a:pt x="18" y="3"/>
                    <a:pt x="18" y="3"/>
                    <a:pt x="18" y="3"/>
                  </a:cubicBezTo>
                  <a:cubicBezTo>
                    <a:pt x="20" y="2"/>
                    <a:pt x="21" y="3"/>
                    <a:pt x="22" y="2"/>
                  </a:cubicBezTo>
                  <a:cubicBezTo>
                    <a:pt x="23" y="2"/>
                    <a:pt x="23" y="2"/>
                    <a:pt x="24" y="2"/>
                  </a:cubicBezTo>
                  <a:cubicBezTo>
                    <a:pt x="24" y="3"/>
                    <a:pt x="25" y="3"/>
                    <a:pt x="26" y="2"/>
                  </a:cubicBezTo>
                  <a:cubicBezTo>
                    <a:pt x="27" y="2"/>
                    <a:pt x="28" y="2"/>
                    <a:pt x="29" y="2"/>
                  </a:cubicBezTo>
                  <a:cubicBezTo>
                    <a:pt x="30" y="2"/>
                    <a:pt x="31" y="2"/>
                    <a:pt x="32" y="2"/>
                  </a:cubicBezTo>
                  <a:cubicBezTo>
                    <a:pt x="33" y="2"/>
                    <a:pt x="34" y="2"/>
                    <a:pt x="34" y="2"/>
                  </a:cubicBezTo>
                  <a:cubicBezTo>
                    <a:pt x="35" y="2"/>
                    <a:pt x="35" y="2"/>
                    <a:pt x="35" y="2"/>
                  </a:cubicBezTo>
                  <a:cubicBezTo>
                    <a:pt x="36" y="2"/>
                    <a:pt x="37" y="2"/>
                    <a:pt x="38" y="1"/>
                  </a:cubicBezTo>
                  <a:cubicBezTo>
                    <a:pt x="39" y="1"/>
                    <a:pt x="40" y="1"/>
                    <a:pt x="41" y="1"/>
                  </a:cubicBezTo>
                  <a:cubicBezTo>
                    <a:pt x="42" y="1"/>
                    <a:pt x="43" y="1"/>
                    <a:pt x="44" y="1"/>
                  </a:cubicBezTo>
                  <a:cubicBezTo>
                    <a:pt x="45" y="0"/>
                    <a:pt x="45" y="0"/>
                    <a:pt x="45" y="1"/>
                  </a:cubicBezTo>
                  <a:cubicBezTo>
                    <a:pt x="46" y="1"/>
                    <a:pt x="46" y="1"/>
                    <a:pt x="47" y="0"/>
                  </a:cubicBezTo>
                  <a:cubicBezTo>
                    <a:pt x="47" y="0"/>
                    <a:pt x="47" y="0"/>
                    <a:pt x="47" y="0"/>
                  </a:cubicBezTo>
                  <a:cubicBezTo>
                    <a:pt x="47" y="0"/>
                    <a:pt x="47" y="0"/>
                    <a:pt x="47" y="1"/>
                  </a:cubicBezTo>
                  <a:cubicBezTo>
                    <a:pt x="47" y="1"/>
                    <a:pt x="47" y="1"/>
                    <a:pt x="47" y="1"/>
                  </a:cubicBezTo>
                  <a:cubicBezTo>
                    <a:pt x="47" y="1"/>
                    <a:pt x="46" y="1"/>
                    <a:pt x="46" y="1"/>
                  </a:cubicBezTo>
                  <a:cubicBezTo>
                    <a:pt x="46" y="2"/>
                    <a:pt x="45" y="2"/>
                    <a:pt x="44" y="2"/>
                  </a:cubicBezTo>
                  <a:cubicBezTo>
                    <a:pt x="44" y="2"/>
                    <a:pt x="43" y="2"/>
                    <a:pt x="43" y="2"/>
                  </a:cubicBezTo>
                  <a:cubicBezTo>
                    <a:pt x="42" y="2"/>
                    <a:pt x="42" y="2"/>
                    <a:pt x="42" y="2"/>
                  </a:cubicBezTo>
                  <a:cubicBezTo>
                    <a:pt x="42" y="2"/>
                    <a:pt x="42" y="2"/>
                    <a:pt x="43" y="2"/>
                  </a:cubicBezTo>
                  <a:cubicBezTo>
                    <a:pt x="43" y="2"/>
                    <a:pt x="43" y="3"/>
                    <a:pt x="43" y="3"/>
                  </a:cubicBezTo>
                  <a:cubicBezTo>
                    <a:pt x="42" y="3"/>
                    <a:pt x="41" y="3"/>
                    <a:pt x="40" y="3"/>
                  </a:cubicBezTo>
                  <a:cubicBezTo>
                    <a:pt x="39" y="3"/>
                    <a:pt x="38" y="3"/>
                    <a:pt x="37" y="4"/>
                  </a:cubicBezTo>
                  <a:cubicBezTo>
                    <a:pt x="37" y="4"/>
                    <a:pt x="36" y="4"/>
                    <a:pt x="36" y="4"/>
                  </a:cubicBezTo>
                  <a:cubicBezTo>
                    <a:pt x="36" y="4"/>
                    <a:pt x="36" y="4"/>
                    <a:pt x="36" y="4"/>
                  </a:cubicBezTo>
                  <a:cubicBezTo>
                    <a:pt x="35" y="4"/>
                    <a:pt x="35" y="4"/>
                    <a:pt x="34" y="4"/>
                  </a:cubicBezTo>
                  <a:cubicBezTo>
                    <a:pt x="34" y="4"/>
                    <a:pt x="33" y="5"/>
                    <a:pt x="32" y="5"/>
                  </a:cubicBezTo>
                  <a:cubicBezTo>
                    <a:pt x="32" y="5"/>
                    <a:pt x="32" y="5"/>
                    <a:pt x="31" y="5"/>
                  </a:cubicBezTo>
                  <a:cubicBezTo>
                    <a:pt x="31" y="5"/>
                    <a:pt x="30" y="5"/>
                    <a:pt x="30" y="5"/>
                  </a:cubicBezTo>
                  <a:cubicBezTo>
                    <a:pt x="29" y="5"/>
                    <a:pt x="28" y="5"/>
                    <a:pt x="27" y="6"/>
                  </a:cubicBezTo>
                  <a:cubicBezTo>
                    <a:pt x="26" y="6"/>
                    <a:pt x="26" y="6"/>
                    <a:pt x="26" y="6"/>
                  </a:cubicBezTo>
                  <a:cubicBezTo>
                    <a:pt x="25" y="5"/>
                    <a:pt x="24" y="6"/>
                    <a:pt x="23" y="6"/>
                  </a:cubicBezTo>
                  <a:cubicBezTo>
                    <a:pt x="21" y="6"/>
                    <a:pt x="20" y="6"/>
                    <a:pt x="19" y="6"/>
                  </a:cubicBezTo>
                  <a:cubicBezTo>
                    <a:pt x="18" y="6"/>
                    <a:pt x="17" y="6"/>
                    <a:pt x="16" y="6"/>
                  </a:cubicBezTo>
                  <a:cubicBezTo>
                    <a:pt x="16" y="6"/>
                    <a:pt x="16" y="6"/>
                    <a:pt x="16" y="7"/>
                  </a:cubicBezTo>
                  <a:cubicBezTo>
                    <a:pt x="16" y="7"/>
                    <a:pt x="15" y="7"/>
                    <a:pt x="15" y="7"/>
                  </a:cubicBezTo>
                  <a:cubicBezTo>
                    <a:pt x="15" y="7"/>
                    <a:pt x="15" y="7"/>
                    <a:pt x="15" y="7"/>
                  </a:cubicBezTo>
                  <a:cubicBezTo>
                    <a:pt x="15" y="6"/>
                    <a:pt x="15" y="6"/>
                    <a:pt x="16" y="6"/>
                  </a:cubicBezTo>
                  <a:cubicBezTo>
                    <a:pt x="16" y="6"/>
                    <a:pt x="16" y="6"/>
                    <a:pt x="16" y="6"/>
                  </a:cubicBezTo>
                  <a:cubicBezTo>
                    <a:pt x="16" y="6"/>
                    <a:pt x="16" y="6"/>
                    <a:pt x="16" y="6"/>
                  </a:cubicBezTo>
                  <a:cubicBezTo>
                    <a:pt x="16" y="6"/>
                    <a:pt x="16" y="6"/>
                    <a:pt x="16" y="6"/>
                  </a:cubicBezTo>
                  <a:close/>
                  <a:moveTo>
                    <a:pt x="23" y="2"/>
                  </a:moveTo>
                  <a:cubicBezTo>
                    <a:pt x="23" y="2"/>
                    <a:pt x="23" y="2"/>
                    <a:pt x="23" y="2"/>
                  </a:cubicBezTo>
                  <a:cubicBezTo>
                    <a:pt x="23" y="2"/>
                    <a:pt x="23" y="2"/>
                    <a:pt x="23" y="2"/>
                  </a:cubicBezTo>
                  <a:cubicBezTo>
                    <a:pt x="23" y="2"/>
                    <a:pt x="23" y="2"/>
                    <a:pt x="23" y="2"/>
                  </a:cubicBezTo>
                  <a:cubicBezTo>
                    <a:pt x="23" y="2"/>
                    <a:pt x="23" y="2"/>
                    <a:pt x="2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 name="Freeform 7"/>
            <p:cNvSpPr>
              <a:spLocks noEditPoints="1"/>
            </p:cNvSpPr>
            <p:nvPr/>
          </p:nvSpPr>
          <p:spPr bwMode="auto">
            <a:xfrm>
              <a:off x="2100263" y="1422400"/>
              <a:ext cx="452438" cy="46037"/>
            </a:xfrm>
            <a:custGeom>
              <a:avLst/>
              <a:gdLst>
                <a:gd name="T0" fmla="*/ 11 w 30"/>
                <a:gd name="T1" fmla="*/ 2 h 3"/>
                <a:gd name="T2" fmla="*/ 10 w 30"/>
                <a:gd name="T3" fmla="*/ 3 h 3"/>
                <a:gd name="T4" fmla="*/ 9 w 30"/>
                <a:gd name="T5" fmla="*/ 2 h 3"/>
                <a:gd name="T6" fmla="*/ 9 w 30"/>
                <a:gd name="T7" fmla="*/ 2 h 3"/>
                <a:gd name="T8" fmla="*/ 4 w 30"/>
                <a:gd name="T9" fmla="*/ 3 h 3"/>
                <a:gd name="T10" fmla="*/ 0 w 30"/>
                <a:gd name="T11" fmla="*/ 3 h 3"/>
                <a:gd name="T12" fmla="*/ 0 w 30"/>
                <a:gd name="T13" fmla="*/ 3 h 3"/>
                <a:gd name="T14" fmla="*/ 0 w 30"/>
                <a:gd name="T15" fmla="*/ 2 h 3"/>
                <a:gd name="T16" fmla="*/ 0 w 30"/>
                <a:gd name="T17" fmla="*/ 2 h 3"/>
                <a:gd name="T18" fmla="*/ 2 w 30"/>
                <a:gd name="T19" fmla="*/ 2 h 3"/>
                <a:gd name="T20" fmla="*/ 3 w 30"/>
                <a:gd name="T21" fmla="*/ 2 h 3"/>
                <a:gd name="T22" fmla="*/ 4 w 30"/>
                <a:gd name="T23" fmla="*/ 2 h 3"/>
                <a:gd name="T24" fmla="*/ 5 w 30"/>
                <a:gd name="T25" fmla="*/ 2 h 3"/>
                <a:gd name="T26" fmla="*/ 5 w 30"/>
                <a:gd name="T27" fmla="*/ 1 h 3"/>
                <a:gd name="T28" fmla="*/ 2 w 30"/>
                <a:gd name="T29" fmla="*/ 1 h 3"/>
                <a:gd name="T30" fmla="*/ 1 w 30"/>
                <a:gd name="T31" fmla="*/ 1 h 3"/>
                <a:gd name="T32" fmla="*/ 2 w 30"/>
                <a:gd name="T33" fmla="*/ 1 h 3"/>
                <a:gd name="T34" fmla="*/ 6 w 30"/>
                <a:gd name="T35" fmla="*/ 1 h 3"/>
                <a:gd name="T36" fmla="*/ 7 w 30"/>
                <a:gd name="T37" fmla="*/ 1 h 3"/>
                <a:gd name="T38" fmla="*/ 10 w 30"/>
                <a:gd name="T39" fmla="*/ 1 h 3"/>
                <a:gd name="T40" fmla="*/ 12 w 30"/>
                <a:gd name="T41" fmla="*/ 1 h 3"/>
                <a:gd name="T42" fmla="*/ 13 w 30"/>
                <a:gd name="T43" fmla="*/ 1 h 3"/>
                <a:gd name="T44" fmla="*/ 13 w 30"/>
                <a:gd name="T45" fmla="*/ 1 h 3"/>
                <a:gd name="T46" fmla="*/ 15 w 30"/>
                <a:gd name="T47" fmla="*/ 1 h 3"/>
                <a:gd name="T48" fmla="*/ 17 w 30"/>
                <a:gd name="T49" fmla="*/ 1 h 3"/>
                <a:gd name="T50" fmla="*/ 18 w 30"/>
                <a:gd name="T51" fmla="*/ 1 h 3"/>
                <a:gd name="T52" fmla="*/ 19 w 30"/>
                <a:gd name="T53" fmla="*/ 1 h 3"/>
                <a:gd name="T54" fmla="*/ 21 w 30"/>
                <a:gd name="T55" fmla="*/ 1 h 3"/>
                <a:gd name="T56" fmla="*/ 23 w 30"/>
                <a:gd name="T57" fmla="*/ 1 h 3"/>
                <a:gd name="T58" fmla="*/ 24 w 30"/>
                <a:gd name="T59" fmla="*/ 1 h 3"/>
                <a:gd name="T60" fmla="*/ 24 w 30"/>
                <a:gd name="T61" fmla="*/ 1 h 3"/>
                <a:gd name="T62" fmla="*/ 27 w 30"/>
                <a:gd name="T63" fmla="*/ 1 h 3"/>
                <a:gd name="T64" fmla="*/ 28 w 30"/>
                <a:gd name="T65" fmla="*/ 1 h 3"/>
                <a:gd name="T66" fmla="*/ 30 w 30"/>
                <a:gd name="T67" fmla="*/ 1 h 3"/>
                <a:gd name="T68" fmla="*/ 29 w 30"/>
                <a:gd name="T69" fmla="*/ 2 h 3"/>
                <a:gd name="T70" fmla="*/ 26 w 30"/>
                <a:gd name="T71" fmla="*/ 2 h 3"/>
                <a:gd name="T72" fmla="*/ 23 w 30"/>
                <a:gd name="T73" fmla="*/ 2 h 3"/>
                <a:gd name="T74" fmla="*/ 21 w 30"/>
                <a:gd name="T75" fmla="*/ 2 h 3"/>
                <a:gd name="T76" fmla="*/ 20 w 30"/>
                <a:gd name="T77" fmla="*/ 2 h 3"/>
                <a:gd name="T78" fmla="*/ 19 w 30"/>
                <a:gd name="T79" fmla="*/ 2 h 3"/>
                <a:gd name="T80" fmla="*/ 18 w 30"/>
                <a:gd name="T81" fmla="*/ 2 h 3"/>
                <a:gd name="T82" fmla="*/ 15 w 30"/>
                <a:gd name="T83" fmla="*/ 2 h 3"/>
                <a:gd name="T84" fmla="*/ 14 w 30"/>
                <a:gd name="T85" fmla="*/ 2 h 3"/>
                <a:gd name="T86" fmla="*/ 12 w 30"/>
                <a:gd name="T87" fmla="*/ 2 h 3"/>
                <a:gd name="T88" fmla="*/ 12 w 30"/>
                <a:gd name="T89" fmla="*/ 2 h 3"/>
                <a:gd name="T90" fmla="*/ 11 w 30"/>
                <a:gd name="T91" fmla="*/ 2 h 3"/>
                <a:gd name="T92" fmla="*/ 11 w 30"/>
                <a:gd name="T93" fmla="*/ 2 h 3"/>
                <a:gd name="T94" fmla="*/ 6 w 30"/>
                <a:gd name="T95" fmla="*/ 2 h 3"/>
                <a:gd name="T96" fmla="*/ 5 w 30"/>
                <a:gd name="T97" fmla="*/ 2 h 3"/>
                <a:gd name="T98" fmla="*/ 5 w 30"/>
                <a:gd name="T99" fmla="*/ 2 h 3"/>
                <a:gd name="T100" fmla="*/ 6 w 30"/>
                <a:gd name="T101" fmla="*/ 2 h 3"/>
                <a:gd name="T102" fmla="*/ 6 w 30"/>
                <a:gd name="T10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 h="3">
                  <a:moveTo>
                    <a:pt x="11" y="2"/>
                  </a:moveTo>
                  <a:cubicBezTo>
                    <a:pt x="11" y="2"/>
                    <a:pt x="10" y="2"/>
                    <a:pt x="10" y="3"/>
                  </a:cubicBezTo>
                  <a:cubicBezTo>
                    <a:pt x="10" y="3"/>
                    <a:pt x="9" y="3"/>
                    <a:pt x="9" y="2"/>
                  </a:cubicBezTo>
                  <a:cubicBezTo>
                    <a:pt x="9" y="2"/>
                    <a:pt x="9" y="2"/>
                    <a:pt x="9" y="2"/>
                  </a:cubicBezTo>
                  <a:cubicBezTo>
                    <a:pt x="7" y="3"/>
                    <a:pt x="5" y="3"/>
                    <a:pt x="4" y="3"/>
                  </a:cubicBezTo>
                  <a:cubicBezTo>
                    <a:pt x="2" y="3"/>
                    <a:pt x="1" y="3"/>
                    <a:pt x="0" y="3"/>
                  </a:cubicBezTo>
                  <a:cubicBezTo>
                    <a:pt x="0" y="3"/>
                    <a:pt x="0" y="3"/>
                    <a:pt x="0" y="3"/>
                  </a:cubicBezTo>
                  <a:cubicBezTo>
                    <a:pt x="0" y="3"/>
                    <a:pt x="0" y="3"/>
                    <a:pt x="0" y="2"/>
                  </a:cubicBezTo>
                  <a:cubicBezTo>
                    <a:pt x="0" y="2"/>
                    <a:pt x="0" y="2"/>
                    <a:pt x="0" y="2"/>
                  </a:cubicBezTo>
                  <a:cubicBezTo>
                    <a:pt x="1" y="3"/>
                    <a:pt x="1" y="2"/>
                    <a:pt x="2" y="2"/>
                  </a:cubicBezTo>
                  <a:cubicBezTo>
                    <a:pt x="2" y="2"/>
                    <a:pt x="2" y="2"/>
                    <a:pt x="3" y="2"/>
                  </a:cubicBezTo>
                  <a:cubicBezTo>
                    <a:pt x="3" y="2"/>
                    <a:pt x="4" y="2"/>
                    <a:pt x="4" y="2"/>
                  </a:cubicBezTo>
                  <a:cubicBezTo>
                    <a:pt x="5" y="2"/>
                    <a:pt x="5" y="2"/>
                    <a:pt x="5" y="2"/>
                  </a:cubicBezTo>
                  <a:cubicBezTo>
                    <a:pt x="5" y="2"/>
                    <a:pt x="5" y="2"/>
                    <a:pt x="5" y="1"/>
                  </a:cubicBezTo>
                  <a:cubicBezTo>
                    <a:pt x="4" y="1"/>
                    <a:pt x="3" y="1"/>
                    <a:pt x="2" y="1"/>
                  </a:cubicBezTo>
                  <a:cubicBezTo>
                    <a:pt x="2" y="1"/>
                    <a:pt x="1" y="1"/>
                    <a:pt x="1" y="1"/>
                  </a:cubicBezTo>
                  <a:cubicBezTo>
                    <a:pt x="1" y="1"/>
                    <a:pt x="2" y="1"/>
                    <a:pt x="2" y="1"/>
                  </a:cubicBezTo>
                  <a:cubicBezTo>
                    <a:pt x="3" y="1"/>
                    <a:pt x="4" y="1"/>
                    <a:pt x="6" y="1"/>
                  </a:cubicBezTo>
                  <a:cubicBezTo>
                    <a:pt x="6" y="1"/>
                    <a:pt x="7" y="1"/>
                    <a:pt x="7" y="1"/>
                  </a:cubicBezTo>
                  <a:cubicBezTo>
                    <a:pt x="8" y="1"/>
                    <a:pt x="9" y="1"/>
                    <a:pt x="10" y="1"/>
                  </a:cubicBezTo>
                  <a:cubicBezTo>
                    <a:pt x="10" y="1"/>
                    <a:pt x="11" y="1"/>
                    <a:pt x="12" y="1"/>
                  </a:cubicBezTo>
                  <a:cubicBezTo>
                    <a:pt x="12" y="1"/>
                    <a:pt x="12" y="1"/>
                    <a:pt x="13" y="1"/>
                  </a:cubicBezTo>
                  <a:cubicBezTo>
                    <a:pt x="13" y="1"/>
                    <a:pt x="13" y="1"/>
                    <a:pt x="13" y="1"/>
                  </a:cubicBezTo>
                  <a:cubicBezTo>
                    <a:pt x="14" y="1"/>
                    <a:pt x="15" y="0"/>
                    <a:pt x="15" y="1"/>
                  </a:cubicBezTo>
                  <a:cubicBezTo>
                    <a:pt x="16" y="1"/>
                    <a:pt x="17" y="1"/>
                    <a:pt x="17" y="1"/>
                  </a:cubicBezTo>
                  <a:cubicBezTo>
                    <a:pt x="18" y="1"/>
                    <a:pt x="18" y="1"/>
                    <a:pt x="18" y="1"/>
                  </a:cubicBezTo>
                  <a:cubicBezTo>
                    <a:pt x="19" y="0"/>
                    <a:pt x="19" y="0"/>
                    <a:pt x="19" y="1"/>
                  </a:cubicBezTo>
                  <a:cubicBezTo>
                    <a:pt x="20" y="1"/>
                    <a:pt x="20" y="1"/>
                    <a:pt x="21" y="1"/>
                  </a:cubicBezTo>
                  <a:cubicBezTo>
                    <a:pt x="21" y="0"/>
                    <a:pt x="22" y="1"/>
                    <a:pt x="23" y="1"/>
                  </a:cubicBezTo>
                  <a:cubicBezTo>
                    <a:pt x="23" y="1"/>
                    <a:pt x="23" y="1"/>
                    <a:pt x="24" y="1"/>
                  </a:cubicBezTo>
                  <a:cubicBezTo>
                    <a:pt x="24" y="0"/>
                    <a:pt x="24" y="1"/>
                    <a:pt x="24" y="1"/>
                  </a:cubicBezTo>
                  <a:cubicBezTo>
                    <a:pt x="25" y="1"/>
                    <a:pt x="26" y="1"/>
                    <a:pt x="27" y="1"/>
                  </a:cubicBezTo>
                  <a:cubicBezTo>
                    <a:pt x="27" y="1"/>
                    <a:pt x="27" y="1"/>
                    <a:pt x="28" y="1"/>
                  </a:cubicBezTo>
                  <a:cubicBezTo>
                    <a:pt x="28" y="1"/>
                    <a:pt x="29" y="1"/>
                    <a:pt x="30" y="1"/>
                  </a:cubicBezTo>
                  <a:cubicBezTo>
                    <a:pt x="30" y="2"/>
                    <a:pt x="30" y="2"/>
                    <a:pt x="29" y="2"/>
                  </a:cubicBezTo>
                  <a:cubicBezTo>
                    <a:pt x="28" y="2"/>
                    <a:pt x="27" y="2"/>
                    <a:pt x="26" y="2"/>
                  </a:cubicBezTo>
                  <a:cubicBezTo>
                    <a:pt x="25" y="2"/>
                    <a:pt x="24" y="2"/>
                    <a:pt x="23" y="2"/>
                  </a:cubicBezTo>
                  <a:cubicBezTo>
                    <a:pt x="23" y="2"/>
                    <a:pt x="22" y="2"/>
                    <a:pt x="21" y="2"/>
                  </a:cubicBezTo>
                  <a:cubicBezTo>
                    <a:pt x="21" y="2"/>
                    <a:pt x="21" y="2"/>
                    <a:pt x="20" y="2"/>
                  </a:cubicBezTo>
                  <a:cubicBezTo>
                    <a:pt x="20" y="2"/>
                    <a:pt x="19" y="1"/>
                    <a:pt x="19" y="2"/>
                  </a:cubicBezTo>
                  <a:cubicBezTo>
                    <a:pt x="19" y="2"/>
                    <a:pt x="18" y="2"/>
                    <a:pt x="18" y="2"/>
                  </a:cubicBezTo>
                  <a:cubicBezTo>
                    <a:pt x="17" y="2"/>
                    <a:pt x="16" y="2"/>
                    <a:pt x="15" y="2"/>
                  </a:cubicBezTo>
                  <a:cubicBezTo>
                    <a:pt x="14" y="2"/>
                    <a:pt x="14" y="2"/>
                    <a:pt x="14" y="2"/>
                  </a:cubicBezTo>
                  <a:cubicBezTo>
                    <a:pt x="13" y="2"/>
                    <a:pt x="13" y="2"/>
                    <a:pt x="12" y="2"/>
                  </a:cubicBezTo>
                  <a:cubicBezTo>
                    <a:pt x="12" y="2"/>
                    <a:pt x="12" y="2"/>
                    <a:pt x="12" y="2"/>
                  </a:cubicBezTo>
                  <a:cubicBezTo>
                    <a:pt x="12" y="2"/>
                    <a:pt x="11" y="2"/>
                    <a:pt x="11" y="2"/>
                  </a:cubicBezTo>
                  <a:cubicBezTo>
                    <a:pt x="11" y="2"/>
                    <a:pt x="11" y="2"/>
                    <a:pt x="11" y="2"/>
                  </a:cubicBezTo>
                  <a:close/>
                  <a:moveTo>
                    <a:pt x="6" y="2"/>
                  </a:moveTo>
                  <a:cubicBezTo>
                    <a:pt x="6" y="2"/>
                    <a:pt x="5" y="2"/>
                    <a:pt x="5" y="2"/>
                  </a:cubicBezTo>
                  <a:cubicBezTo>
                    <a:pt x="5" y="2"/>
                    <a:pt x="5" y="2"/>
                    <a:pt x="5" y="2"/>
                  </a:cubicBezTo>
                  <a:cubicBezTo>
                    <a:pt x="5" y="2"/>
                    <a:pt x="6" y="2"/>
                    <a:pt x="6" y="2"/>
                  </a:cubicBezTo>
                  <a:cubicBezTo>
                    <a:pt x="6" y="2"/>
                    <a:pt x="6" y="2"/>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 name="Freeform 8"/>
            <p:cNvSpPr/>
            <p:nvPr/>
          </p:nvSpPr>
          <p:spPr bwMode="auto">
            <a:xfrm>
              <a:off x="579438" y="1036638"/>
              <a:ext cx="227013" cy="76200"/>
            </a:xfrm>
            <a:custGeom>
              <a:avLst/>
              <a:gdLst>
                <a:gd name="T0" fmla="*/ 13 w 15"/>
                <a:gd name="T1" fmla="*/ 1 h 5"/>
                <a:gd name="T2" fmla="*/ 10 w 15"/>
                <a:gd name="T3" fmla="*/ 2 h 5"/>
                <a:gd name="T4" fmla="*/ 8 w 15"/>
                <a:gd name="T5" fmla="*/ 3 h 5"/>
                <a:gd name="T6" fmla="*/ 8 w 15"/>
                <a:gd name="T7" fmla="*/ 3 h 5"/>
                <a:gd name="T8" fmla="*/ 9 w 15"/>
                <a:gd name="T9" fmla="*/ 4 h 5"/>
                <a:gd name="T10" fmla="*/ 9 w 15"/>
                <a:gd name="T11" fmla="*/ 4 h 5"/>
                <a:gd name="T12" fmla="*/ 11 w 15"/>
                <a:gd name="T13" fmla="*/ 3 h 5"/>
                <a:gd name="T14" fmla="*/ 14 w 15"/>
                <a:gd name="T15" fmla="*/ 2 h 5"/>
                <a:gd name="T16" fmla="*/ 15 w 15"/>
                <a:gd name="T17" fmla="*/ 2 h 5"/>
                <a:gd name="T18" fmla="*/ 14 w 15"/>
                <a:gd name="T19" fmla="*/ 2 h 5"/>
                <a:gd name="T20" fmla="*/ 14 w 15"/>
                <a:gd name="T21" fmla="*/ 3 h 5"/>
                <a:gd name="T22" fmla="*/ 11 w 15"/>
                <a:gd name="T23" fmla="*/ 3 h 5"/>
                <a:gd name="T24" fmla="*/ 10 w 15"/>
                <a:gd name="T25" fmla="*/ 4 h 5"/>
                <a:gd name="T26" fmla="*/ 8 w 15"/>
                <a:gd name="T27" fmla="*/ 5 h 5"/>
                <a:gd name="T28" fmla="*/ 7 w 15"/>
                <a:gd name="T29" fmla="*/ 4 h 5"/>
                <a:gd name="T30" fmla="*/ 6 w 15"/>
                <a:gd name="T31" fmla="*/ 4 h 5"/>
                <a:gd name="T32" fmla="*/ 0 w 15"/>
                <a:gd name="T33" fmla="*/ 5 h 5"/>
                <a:gd name="T34" fmla="*/ 0 w 15"/>
                <a:gd name="T35" fmla="*/ 5 h 5"/>
                <a:gd name="T36" fmla="*/ 0 w 15"/>
                <a:gd name="T37" fmla="*/ 5 h 5"/>
                <a:gd name="T38" fmla="*/ 0 w 15"/>
                <a:gd name="T39" fmla="*/ 5 h 5"/>
                <a:gd name="T40" fmla="*/ 2 w 15"/>
                <a:gd name="T41" fmla="*/ 5 h 5"/>
                <a:gd name="T42" fmla="*/ 3 w 15"/>
                <a:gd name="T43" fmla="*/ 4 h 5"/>
                <a:gd name="T44" fmla="*/ 5 w 15"/>
                <a:gd name="T45" fmla="*/ 4 h 5"/>
                <a:gd name="T46" fmla="*/ 6 w 15"/>
                <a:gd name="T47" fmla="*/ 3 h 5"/>
                <a:gd name="T48" fmla="*/ 5 w 15"/>
                <a:gd name="T49" fmla="*/ 3 h 5"/>
                <a:gd name="T50" fmla="*/ 4 w 15"/>
                <a:gd name="T51" fmla="*/ 3 h 5"/>
                <a:gd name="T52" fmla="*/ 5 w 15"/>
                <a:gd name="T53" fmla="*/ 2 h 5"/>
                <a:gd name="T54" fmla="*/ 6 w 15"/>
                <a:gd name="T55" fmla="*/ 1 h 5"/>
                <a:gd name="T56" fmla="*/ 6 w 15"/>
                <a:gd name="T57" fmla="*/ 2 h 5"/>
                <a:gd name="T58" fmla="*/ 7 w 15"/>
                <a:gd name="T59" fmla="*/ 2 h 5"/>
                <a:gd name="T60" fmla="*/ 8 w 15"/>
                <a:gd name="T61" fmla="*/ 1 h 5"/>
                <a:gd name="T62" fmla="*/ 9 w 15"/>
                <a:gd name="T63" fmla="*/ 1 h 5"/>
                <a:gd name="T64" fmla="*/ 9 w 15"/>
                <a:gd name="T65" fmla="*/ 2 h 5"/>
                <a:gd name="T66" fmla="*/ 10 w 15"/>
                <a:gd name="T67" fmla="*/ 1 h 5"/>
                <a:gd name="T68" fmla="*/ 13 w 15"/>
                <a:gd name="T6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 h="5">
                  <a:moveTo>
                    <a:pt x="13" y="1"/>
                  </a:moveTo>
                  <a:cubicBezTo>
                    <a:pt x="12" y="1"/>
                    <a:pt x="11" y="1"/>
                    <a:pt x="10" y="2"/>
                  </a:cubicBezTo>
                  <a:cubicBezTo>
                    <a:pt x="10" y="2"/>
                    <a:pt x="9" y="3"/>
                    <a:pt x="8" y="3"/>
                  </a:cubicBezTo>
                  <a:cubicBezTo>
                    <a:pt x="8" y="3"/>
                    <a:pt x="8" y="3"/>
                    <a:pt x="8" y="3"/>
                  </a:cubicBezTo>
                  <a:cubicBezTo>
                    <a:pt x="9" y="3"/>
                    <a:pt x="9" y="4"/>
                    <a:pt x="9" y="4"/>
                  </a:cubicBezTo>
                  <a:cubicBezTo>
                    <a:pt x="9" y="4"/>
                    <a:pt x="9" y="4"/>
                    <a:pt x="9" y="4"/>
                  </a:cubicBezTo>
                  <a:cubicBezTo>
                    <a:pt x="10" y="4"/>
                    <a:pt x="11" y="3"/>
                    <a:pt x="11" y="3"/>
                  </a:cubicBezTo>
                  <a:cubicBezTo>
                    <a:pt x="12" y="2"/>
                    <a:pt x="13" y="2"/>
                    <a:pt x="14" y="2"/>
                  </a:cubicBezTo>
                  <a:cubicBezTo>
                    <a:pt x="14" y="2"/>
                    <a:pt x="15" y="2"/>
                    <a:pt x="15" y="2"/>
                  </a:cubicBezTo>
                  <a:cubicBezTo>
                    <a:pt x="15" y="2"/>
                    <a:pt x="14" y="2"/>
                    <a:pt x="14" y="2"/>
                  </a:cubicBezTo>
                  <a:cubicBezTo>
                    <a:pt x="14" y="3"/>
                    <a:pt x="14" y="3"/>
                    <a:pt x="14" y="3"/>
                  </a:cubicBezTo>
                  <a:cubicBezTo>
                    <a:pt x="13" y="2"/>
                    <a:pt x="12" y="2"/>
                    <a:pt x="11" y="3"/>
                  </a:cubicBezTo>
                  <a:cubicBezTo>
                    <a:pt x="11" y="4"/>
                    <a:pt x="10" y="4"/>
                    <a:pt x="10" y="4"/>
                  </a:cubicBezTo>
                  <a:cubicBezTo>
                    <a:pt x="9" y="4"/>
                    <a:pt x="9" y="4"/>
                    <a:pt x="8" y="5"/>
                  </a:cubicBezTo>
                  <a:cubicBezTo>
                    <a:pt x="8" y="5"/>
                    <a:pt x="7" y="5"/>
                    <a:pt x="7" y="4"/>
                  </a:cubicBezTo>
                  <a:cubicBezTo>
                    <a:pt x="7" y="4"/>
                    <a:pt x="6" y="4"/>
                    <a:pt x="6" y="4"/>
                  </a:cubicBezTo>
                  <a:cubicBezTo>
                    <a:pt x="4" y="4"/>
                    <a:pt x="2" y="5"/>
                    <a:pt x="0" y="5"/>
                  </a:cubicBezTo>
                  <a:cubicBezTo>
                    <a:pt x="0" y="5"/>
                    <a:pt x="0" y="5"/>
                    <a:pt x="0" y="5"/>
                  </a:cubicBezTo>
                  <a:cubicBezTo>
                    <a:pt x="0" y="5"/>
                    <a:pt x="0" y="5"/>
                    <a:pt x="0" y="5"/>
                  </a:cubicBezTo>
                  <a:cubicBezTo>
                    <a:pt x="0" y="5"/>
                    <a:pt x="0" y="5"/>
                    <a:pt x="0" y="5"/>
                  </a:cubicBezTo>
                  <a:cubicBezTo>
                    <a:pt x="0" y="5"/>
                    <a:pt x="1" y="5"/>
                    <a:pt x="2" y="5"/>
                  </a:cubicBezTo>
                  <a:cubicBezTo>
                    <a:pt x="2" y="4"/>
                    <a:pt x="3" y="4"/>
                    <a:pt x="3" y="4"/>
                  </a:cubicBezTo>
                  <a:cubicBezTo>
                    <a:pt x="4" y="4"/>
                    <a:pt x="4" y="4"/>
                    <a:pt x="5" y="4"/>
                  </a:cubicBezTo>
                  <a:cubicBezTo>
                    <a:pt x="5" y="4"/>
                    <a:pt x="6" y="4"/>
                    <a:pt x="6" y="3"/>
                  </a:cubicBezTo>
                  <a:cubicBezTo>
                    <a:pt x="6" y="3"/>
                    <a:pt x="5" y="3"/>
                    <a:pt x="5" y="3"/>
                  </a:cubicBezTo>
                  <a:cubicBezTo>
                    <a:pt x="5" y="3"/>
                    <a:pt x="4" y="3"/>
                    <a:pt x="4" y="3"/>
                  </a:cubicBezTo>
                  <a:cubicBezTo>
                    <a:pt x="4" y="2"/>
                    <a:pt x="5" y="2"/>
                    <a:pt x="5" y="2"/>
                  </a:cubicBezTo>
                  <a:cubicBezTo>
                    <a:pt x="5" y="2"/>
                    <a:pt x="5" y="2"/>
                    <a:pt x="6" y="1"/>
                  </a:cubicBezTo>
                  <a:cubicBezTo>
                    <a:pt x="6" y="1"/>
                    <a:pt x="6" y="1"/>
                    <a:pt x="6" y="2"/>
                  </a:cubicBezTo>
                  <a:cubicBezTo>
                    <a:pt x="6" y="2"/>
                    <a:pt x="7" y="2"/>
                    <a:pt x="7" y="2"/>
                  </a:cubicBezTo>
                  <a:cubicBezTo>
                    <a:pt x="7" y="2"/>
                    <a:pt x="8" y="2"/>
                    <a:pt x="8" y="1"/>
                  </a:cubicBezTo>
                  <a:cubicBezTo>
                    <a:pt x="8" y="1"/>
                    <a:pt x="9" y="1"/>
                    <a:pt x="9" y="1"/>
                  </a:cubicBezTo>
                  <a:cubicBezTo>
                    <a:pt x="9" y="2"/>
                    <a:pt x="9" y="2"/>
                    <a:pt x="9" y="2"/>
                  </a:cubicBezTo>
                  <a:cubicBezTo>
                    <a:pt x="10" y="2"/>
                    <a:pt x="10" y="1"/>
                    <a:pt x="10" y="1"/>
                  </a:cubicBezTo>
                  <a:cubicBezTo>
                    <a:pt x="11" y="0"/>
                    <a:pt x="12" y="1"/>
                    <a:pt x="1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 name="Freeform 9"/>
            <p:cNvSpPr/>
            <p:nvPr/>
          </p:nvSpPr>
          <p:spPr bwMode="auto">
            <a:xfrm>
              <a:off x="2898775" y="1484313"/>
              <a:ext cx="106363" cy="61912"/>
            </a:xfrm>
            <a:custGeom>
              <a:avLst/>
              <a:gdLst>
                <a:gd name="T0" fmla="*/ 4 w 7"/>
                <a:gd name="T1" fmla="*/ 1 h 4"/>
                <a:gd name="T2" fmla="*/ 5 w 7"/>
                <a:gd name="T3" fmla="*/ 2 h 4"/>
                <a:gd name="T4" fmla="*/ 5 w 7"/>
                <a:gd name="T5" fmla="*/ 2 h 4"/>
                <a:gd name="T6" fmla="*/ 6 w 7"/>
                <a:gd name="T7" fmla="*/ 3 h 4"/>
                <a:gd name="T8" fmla="*/ 5 w 7"/>
                <a:gd name="T9" fmla="*/ 3 h 4"/>
                <a:gd name="T10" fmla="*/ 4 w 7"/>
                <a:gd name="T11" fmla="*/ 3 h 4"/>
                <a:gd name="T12" fmla="*/ 4 w 7"/>
                <a:gd name="T13" fmla="*/ 3 h 4"/>
                <a:gd name="T14" fmla="*/ 2 w 7"/>
                <a:gd name="T15" fmla="*/ 3 h 4"/>
                <a:gd name="T16" fmla="*/ 1 w 7"/>
                <a:gd name="T17" fmla="*/ 3 h 4"/>
                <a:gd name="T18" fmla="*/ 0 w 7"/>
                <a:gd name="T19" fmla="*/ 3 h 4"/>
                <a:gd name="T20" fmla="*/ 0 w 7"/>
                <a:gd name="T21" fmla="*/ 2 h 4"/>
                <a:gd name="T22" fmla="*/ 0 w 7"/>
                <a:gd name="T23" fmla="*/ 2 h 4"/>
                <a:gd name="T24" fmla="*/ 3 w 7"/>
                <a:gd name="T25" fmla="*/ 2 h 4"/>
                <a:gd name="T26" fmla="*/ 3 w 7"/>
                <a:gd name="T27" fmla="*/ 2 h 4"/>
                <a:gd name="T28" fmla="*/ 3 w 7"/>
                <a:gd name="T29" fmla="*/ 1 h 4"/>
                <a:gd name="T30" fmla="*/ 3 w 7"/>
                <a:gd name="T31" fmla="*/ 1 h 4"/>
                <a:gd name="T32" fmla="*/ 5 w 7"/>
                <a:gd name="T33" fmla="*/ 1 h 4"/>
                <a:gd name="T34" fmla="*/ 6 w 7"/>
                <a:gd name="T35" fmla="*/ 1 h 4"/>
                <a:gd name="T36" fmla="*/ 6 w 7"/>
                <a:gd name="T37" fmla="*/ 2 h 4"/>
                <a:gd name="T38" fmla="*/ 6 w 7"/>
                <a:gd name="T39" fmla="*/ 2 h 4"/>
                <a:gd name="T40" fmla="*/ 5 w 7"/>
                <a:gd name="T41" fmla="*/ 1 h 4"/>
                <a:gd name="T42" fmla="*/ 4 w 7"/>
                <a:gd name="T4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4">
                  <a:moveTo>
                    <a:pt x="4" y="1"/>
                  </a:moveTo>
                  <a:cubicBezTo>
                    <a:pt x="4" y="1"/>
                    <a:pt x="4" y="2"/>
                    <a:pt x="5" y="2"/>
                  </a:cubicBezTo>
                  <a:cubicBezTo>
                    <a:pt x="5" y="2"/>
                    <a:pt x="5" y="2"/>
                    <a:pt x="5" y="2"/>
                  </a:cubicBezTo>
                  <a:cubicBezTo>
                    <a:pt x="6" y="2"/>
                    <a:pt x="6" y="3"/>
                    <a:pt x="6" y="3"/>
                  </a:cubicBezTo>
                  <a:cubicBezTo>
                    <a:pt x="6" y="3"/>
                    <a:pt x="6" y="3"/>
                    <a:pt x="5" y="3"/>
                  </a:cubicBezTo>
                  <a:cubicBezTo>
                    <a:pt x="5" y="3"/>
                    <a:pt x="5" y="3"/>
                    <a:pt x="4" y="3"/>
                  </a:cubicBezTo>
                  <a:cubicBezTo>
                    <a:pt x="4" y="3"/>
                    <a:pt x="4" y="3"/>
                    <a:pt x="4" y="3"/>
                  </a:cubicBezTo>
                  <a:cubicBezTo>
                    <a:pt x="3" y="4"/>
                    <a:pt x="3" y="3"/>
                    <a:pt x="2" y="3"/>
                  </a:cubicBezTo>
                  <a:cubicBezTo>
                    <a:pt x="2" y="3"/>
                    <a:pt x="2" y="3"/>
                    <a:pt x="1" y="3"/>
                  </a:cubicBezTo>
                  <a:cubicBezTo>
                    <a:pt x="1" y="3"/>
                    <a:pt x="0" y="3"/>
                    <a:pt x="0" y="3"/>
                  </a:cubicBezTo>
                  <a:cubicBezTo>
                    <a:pt x="0" y="2"/>
                    <a:pt x="0" y="2"/>
                    <a:pt x="0" y="2"/>
                  </a:cubicBezTo>
                  <a:cubicBezTo>
                    <a:pt x="0" y="2"/>
                    <a:pt x="0" y="2"/>
                    <a:pt x="0" y="2"/>
                  </a:cubicBezTo>
                  <a:cubicBezTo>
                    <a:pt x="1" y="2"/>
                    <a:pt x="2" y="2"/>
                    <a:pt x="3" y="2"/>
                  </a:cubicBezTo>
                  <a:cubicBezTo>
                    <a:pt x="3" y="2"/>
                    <a:pt x="3" y="2"/>
                    <a:pt x="3" y="2"/>
                  </a:cubicBezTo>
                  <a:cubicBezTo>
                    <a:pt x="4" y="1"/>
                    <a:pt x="3" y="1"/>
                    <a:pt x="3" y="1"/>
                  </a:cubicBezTo>
                  <a:cubicBezTo>
                    <a:pt x="3" y="1"/>
                    <a:pt x="3" y="1"/>
                    <a:pt x="3" y="1"/>
                  </a:cubicBezTo>
                  <a:cubicBezTo>
                    <a:pt x="4" y="0"/>
                    <a:pt x="4" y="0"/>
                    <a:pt x="5" y="1"/>
                  </a:cubicBezTo>
                  <a:cubicBezTo>
                    <a:pt x="6" y="1"/>
                    <a:pt x="6" y="1"/>
                    <a:pt x="6" y="1"/>
                  </a:cubicBezTo>
                  <a:cubicBezTo>
                    <a:pt x="6" y="1"/>
                    <a:pt x="7" y="2"/>
                    <a:pt x="6" y="2"/>
                  </a:cubicBezTo>
                  <a:cubicBezTo>
                    <a:pt x="6" y="2"/>
                    <a:pt x="6" y="2"/>
                    <a:pt x="6" y="2"/>
                  </a:cubicBezTo>
                  <a:cubicBezTo>
                    <a:pt x="5" y="2"/>
                    <a:pt x="5" y="2"/>
                    <a:pt x="5" y="1"/>
                  </a:cubicBezTo>
                  <a:cubicBezTo>
                    <a:pt x="4" y="1"/>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 name="Freeform 10"/>
            <p:cNvSpPr/>
            <p:nvPr/>
          </p:nvSpPr>
          <p:spPr bwMode="auto">
            <a:xfrm>
              <a:off x="881063" y="1592263"/>
              <a:ext cx="120650" cy="30162"/>
            </a:xfrm>
            <a:custGeom>
              <a:avLst/>
              <a:gdLst>
                <a:gd name="T0" fmla="*/ 0 w 8"/>
                <a:gd name="T1" fmla="*/ 2 h 2"/>
                <a:gd name="T2" fmla="*/ 2 w 8"/>
                <a:gd name="T3" fmla="*/ 1 h 2"/>
                <a:gd name="T4" fmla="*/ 7 w 8"/>
                <a:gd name="T5" fmla="*/ 0 h 2"/>
                <a:gd name="T6" fmla="*/ 8 w 8"/>
                <a:gd name="T7" fmla="*/ 0 h 2"/>
                <a:gd name="T8" fmla="*/ 7 w 8"/>
                <a:gd name="T9" fmla="*/ 1 h 2"/>
                <a:gd name="T10" fmla="*/ 6 w 8"/>
                <a:gd name="T11" fmla="*/ 1 h 2"/>
                <a:gd name="T12" fmla="*/ 4 w 8"/>
                <a:gd name="T13" fmla="*/ 2 h 2"/>
                <a:gd name="T14" fmla="*/ 4 w 8"/>
                <a:gd name="T15" fmla="*/ 2 h 2"/>
                <a:gd name="T16" fmla="*/ 3 w 8"/>
                <a:gd name="T17" fmla="*/ 2 h 2"/>
                <a:gd name="T18" fmla="*/ 0 w 8"/>
                <a:gd name="T19" fmla="*/ 2 h 2"/>
                <a:gd name="T20" fmla="*/ 0 w 8"/>
                <a:gd name="T21" fmla="*/ 2 h 2"/>
                <a:gd name="T22" fmla="*/ 0 w 8"/>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
                  <a:moveTo>
                    <a:pt x="0" y="2"/>
                  </a:moveTo>
                  <a:cubicBezTo>
                    <a:pt x="1" y="1"/>
                    <a:pt x="1" y="1"/>
                    <a:pt x="2" y="1"/>
                  </a:cubicBezTo>
                  <a:cubicBezTo>
                    <a:pt x="3" y="1"/>
                    <a:pt x="5" y="1"/>
                    <a:pt x="7" y="0"/>
                  </a:cubicBezTo>
                  <a:cubicBezTo>
                    <a:pt x="7" y="0"/>
                    <a:pt x="8" y="0"/>
                    <a:pt x="8" y="0"/>
                  </a:cubicBezTo>
                  <a:cubicBezTo>
                    <a:pt x="8" y="0"/>
                    <a:pt x="8" y="0"/>
                    <a:pt x="7" y="1"/>
                  </a:cubicBezTo>
                  <a:cubicBezTo>
                    <a:pt x="7" y="1"/>
                    <a:pt x="6" y="1"/>
                    <a:pt x="6" y="1"/>
                  </a:cubicBezTo>
                  <a:cubicBezTo>
                    <a:pt x="5" y="1"/>
                    <a:pt x="5" y="2"/>
                    <a:pt x="4" y="2"/>
                  </a:cubicBezTo>
                  <a:cubicBezTo>
                    <a:pt x="4" y="2"/>
                    <a:pt x="4" y="2"/>
                    <a:pt x="4" y="2"/>
                  </a:cubicBezTo>
                  <a:cubicBezTo>
                    <a:pt x="3" y="2"/>
                    <a:pt x="3" y="2"/>
                    <a:pt x="3" y="2"/>
                  </a:cubicBezTo>
                  <a:cubicBezTo>
                    <a:pt x="2" y="2"/>
                    <a:pt x="1"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 name="Freeform 11"/>
            <p:cNvSpPr/>
            <p:nvPr/>
          </p:nvSpPr>
          <p:spPr bwMode="auto">
            <a:xfrm>
              <a:off x="850900" y="774700"/>
              <a:ext cx="166688" cy="30162"/>
            </a:xfrm>
            <a:custGeom>
              <a:avLst/>
              <a:gdLst>
                <a:gd name="T0" fmla="*/ 0 w 11"/>
                <a:gd name="T1" fmla="*/ 2 h 2"/>
                <a:gd name="T2" fmla="*/ 2 w 11"/>
                <a:gd name="T3" fmla="*/ 2 h 2"/>
                <a:gd name="T4" fmla="*/ 8 w 11"/>
                <a:gd name="T5" fmla="*/ 1 h 2"/>
                <a:gd name="T6" fmla="*/ 10 w 11"/>
                <a:gd name="T7" fmla="*/ 0 h 2"/>
                <a:gd name="T8" fmla="*/ 11 w 11"/>
                <a:gd name="T9" fmla="*/ 1 h 2"/>
                <a:gd name="T10" fmla="*/ 10 w 11"/>
                <a:gd name="T11" fmla="*/ 1 h 2"/>
                <a:gd name="T12" fmla="*/ 7 w 11"/>
                <a:gd name="T13" fmla="*/ 1 h 2"/>
                <a:gd name="T14" fmla="*/ 6 w 11"/>
                <a:gd name="T15" fmla="*/ 2 h 2"/>
                <a:gd name="T16" fmla="*/ 4 w 11"/>
                <a:gd name="T17" fmla="*/ 2 h 2"/>
                <a:gd name="T18" fmla="*/ 2 w 11"/>
                <a:gd name="T19" fmla="*/ 2 h 2"/>
                <a:gd name="T20" fmla="*/ 0 w 11"/>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
                  <a:moveTo>
                    <a:pt x="0" y="2"/>
                  </a:moveTo>
                  <a:cubicBezTo>
                    <a:pt x="1" y="2"/>
                    <a:pt x="1" y="2"/>
                    <a:pt x="2" y="2"/>
                  </a:cubicBezTo>
                  <a:cubicBezTo>
                    <a:pt x="4" y="1"/>
                    <a:pt x="6" y="1"/>
                    <a:pt x="8" y="1"/>
                  </a:cubicBezTo>
                  <a:cubicBezTo>
                    <a:pt x="9" y="0"/>
                    <a:pt x="10" y="0"/>
                    <a:pt x="10" y="0"/>
                  </a:cubicBezTo>
                  <a:cubicBezTo>
                    <a:pt x="10" y="0"/>
                    <a:pt x="10" y="1"/>
                    <a:pt x="11" y="1"/>
                  </a:cubicBezTo>
                  <a:cubicBezTo>
                    <a:pt x="11" y="1"/>
                    <a:pt x="10" y="1"/>
                    <a:pt x="10" y="1"/>
                  </a:cubicBezTo>
                  <a:cubicBezTo>
                    <a:pt x="9" y="1"/>
                    <a:pt x="8" y="1"/>
                    <a:pt x="7" y="1"/>
                  </a:cubicBezTo>
                  <a:cubicBezTo>
                    <a:pt x="7" y="1"/>
                    <a:pt x="6" y="2"/>
                    <a:pt x="6" y="2"/>
                  </a:cubicBezTo>
                  <a:cubicBezTo>
                    <a:pt x="5" y="1"/>
                    <a:pt x="5" y="2"/>
                    <a:pt x="4" y="2"/>
                  </a:cubicBezTo>
                  <a:cubicBezTo>
                    <a:pt x="4" y="2"/>
                    <a:pt x="3" y="2"/>
                    <a:pt x="2" y="2"/>
                  </a:cubicBezTo>
                  <a:cubicBezTo>
                    <a:pt x="2"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 name="Freeform 12"/>
            <p:cNvSpPr/>
            <p:nvPr/>
          </p:nvSpPr>
          <p:spPr bwMode="auto">
            <a:xfrm>
              <a:off x="2552700" y="558801"/>
              <a:ext cx="74613" cy="30162"/>
            </a:xfrm>
            <a:custGeom>
              <a:avLst/>
              <a:gdLst>
                <a:gd name="T0" fmla="*/ 3 w 5"/>
                <a:gd name="T1" fmla="*/ 1 h 2"/>
                <a:gd name="T2" fmla="*/ 2 w 5"/>
                <a:gd name="T3" fmla="*/ 1 h 2"/>
                <a:gd name="T4" fmla="*/ 0 w 5"/>
                <a:gd name="T5" fmla="*/ 1 h 2"/>
                <a:gd name="T6" fmla="*/ 0 w 5"/>
                <a:gd name="T7" fmla="*/ 1 h 2"/>
                <a:gd name="T8" fmla="*/ 0 w 5"/>
                <a:gd name="T9" fmla="*/ 0 h 2"/>
                <a:gd name="T10" fmla="*/ 3 w 5"/>
                <a:gd name="T11" fmla="*/ 0 h 2"/>
                <a:gd name="T12" fmla="*/ 5 w 5"/>
                <a:gd name="T13" fmla="*/ 1 h 2"/>
                <a:gd name="T14" fmla="*/ 5 w 5"/>
                <a:gd name="T15" fmla="*/ 1 h 2"/>
                <a:gd name="T16" fmla="*/ 4 w 5"/>
                <a:gd name="T17" fmla="*/ 2 h 2"/>
                <a:gd name="T18" fmla="*/ 4 w 5"/>
                <a:gd name="T19" fmla="*/ 2 h 2"/>
                <a:gd name="T20" fmla="*/ 3 w 5"/>
                <a:gd name="T21" fmla="*/ 2 h 2"/>
                <a:gd name="T22" fmla="*/ 3 w 5"/>
                <a:gd name="T23" fmla="*/ 2 h 2"/>
                <a:gd name="T24" fmla="*/ 3 w 5"/>
                <a:gd name="T25" fmla="*/ 1 h 2"/>
                <a:gd name="T26" fmla="*/ 3 w 5"/>
                <a:gd name="T27" fmla="*/ 1 h 2"/>
                <a:gd name="T28" fmla="*/ 3 w 5"/>
                <a:gd name="T2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2">
                  <a:moveTo>
                    <a:pt x="3" y="1"/>
                  </a:moveTo>
                  <a:cubicBezTo>
                    <a:pt x="3" y="1"/>
                    <a:pt x="3" y="1"/>
                    <a:pt x="2" y="1"/>
                  </a:cubicBezTo>
                  <a:cubicBezTo>
                    <a:pt x="2" y="1"/>
                    <a:pt x="1" y="1"/>
                    <a:pt x="0" y="1"/>
                  </a:cubicBezTo>
                  <a:cubicBezTo>
                    <a:pt x="0" y="1"/>
                    <a:pt x="0" y="1"/>
                    <a:pt x="0" y="1"/>
                  </a:cubicBezTo>
                  <a:cubicBezTo>
                    <a:pt x="0" y="0"/>
                    <a:pt x="0" y="0"/>
                    <a:pt x="0" y="0"/>
                  </a:cubicBezTo>
                  <a:cubicBezTo>
                    <a:pt x="1" y="0"/>
                    <a:pt x="2" y="1"/>
                    <a:pt x="3" y="0"/>
                  </a:cubicBezTo>
                  <a:cubicBezTo>
                    <a:pt x="4" y="0"/>
                    <a:pt x="4" y="0"/>
                    <a:pt x="5" y="1"/>
                  </a:cubicBezTo>
                  <a:cubicBezTo>
                    <a:pt x="5" y="1"/>
                    <a:pt x="5" y="1"/>
                    <a:pt x="5" y="1"/>
                  </a:cubicBezTo>
                  <a:cubicBezTo>
                    <a:pt x="5" y="1"/>
                    <a:pt x="5" y="2"/>
                    <a:pt x="4" y="2"/>
                  </a:cubicBezTo>
                  <a:cubicBezTo>
                    <a:pt x="4" y="2"/>
                    <a:pt x="4" y="2"/>
                    <a:pt x="4" y="2"/>
                  </a:cubicBezTo>
                  <a:cubicBezTo>
                    <a:pt x="4" y="2"/>
                    <a:pt x="4" y="2"/>
                    <a:pt x="3" y="2"/>
                  </a:cubicBezTo>
                  <a:cubicBezTo>
                    <a:pt x="3" y="2"/>
                    <a:pt x="3" y="2"/>
                    <a:pt x="3" y="2"/>
                  </a:cubicBezTo>
                  <a:cubicBezTo>
                    <a:pt x="3" y="2"/>
                    <a:pt x="3" y="2"/>
                    <a:pt x="3" y="1"/>
                  </a:cubicBezTo>
                  <a:cubicBezTo>
                    <a:pt x="3" y="1"/>
                    <a:pt x="3" y="1"/>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 name="Freeform 13"/>
            <p:cNvSpPr/>
            <p:nvPr/>
          </p:nvSpPr>
          <p:spPr bwMode="auto">
            <a:xfrm>
              <a:off x="1814513" y="1500188"/>
              <a:ext cx="120650" cy="14287"/>
            </a:xfrm>
            <a:custGeom>
              <a:avLst/>
              <a:gdLst>
                <a:gd name="T0" fmla="*/ 0 w 8"/>
                <a:gd name="T1" fmla="*/ 0 h 1"/>
                <a:gd name="T2" fmla="*/ 2 w 8"/>
                <a:gd name="T3" fmla="*/ 0 h 1"/>
                <a:gd name="T4" fmla="*/ 8 w 8"/>
                <a:gd name="T5" fmla="*/ 0 h 1"/>
                <a:gd name="T6" fmla="*/ 8 w 8"/>
                <a:gd name="T7" fmla="*/ 0 h 1"/>
                <a:gd name="T8" fmla="*/ 8 w 8"/>
                <a:gd name="T9" fmla="*/ 1 h 1"/>
                <a:gd name="T10" fmla="*/ 5 w 8"/>
                <a:gd name="T11" fmla="*/ 1 h 1"/>
                <a:gd name="T12" fmla="*/ 1 w 8"/>
                <a:gd name="T13" fmla="*/ 1 h 1"/>
                <a:gd name="T14" fmla="*/ 0 w 8"/>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
                  <a:moveTo>
                    <a:pt x="0" y="0"/>
                  </a:moveTo>
                  <a:cubicBezTo>
                    <a:pt x="1" y="0"/>
                    <a:pt x="1" y="0"/>
                    <a:pt x="2" y="0"/>
                  </a:cubicBezTo>
                  <a:cubicBezTo>
                    <a:pt x="4" y="0"/>
                    <a:pt x="6" y="0"/>
                    <a:pt x="8" y="0"/>
                  </a:cubicBezTo>
                  <a:cubicBezTo>
                    <a:pt x="8" y="0"/>
                    <a:pt x="8" y="0"/>
                    <a:pt x="8" y="0"/>
                  </a:cubicBezTo>
                  <a:cubicBezTo>
                    <a:pt x="8" y="1"/>
                    <a:pt x="8" y="1"/>
                    <a:pt x="8" y="1"/>
                  </a:cubicBezTo>
                  <a:cubicBezTo>
                    <a:pt x="7" y="1"/>
                    <a:pt x="6" y="1"/>
                    <a:pt x="5" y="1"/>
                  </a:cubicBezTo>
                  <a:cubicBezTo>
                    <a:pt x="3" y="1"/>
                    <a:pt x="2"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 name="Freeform 14"/>
            <p:cNvSpPr/>
            <p:nvPr/>
          </p:nvSpPr>
          <p:spPr bwMode="auto">
            <a:xfrm>
              <a:off x="2763838" y="788988"/>
              <a:ext cx="74613" cy="15875"/>
            </a:xfrm>
            <a:custGeom>
              <a:avLst/>
              <a:gdLst>
                <a:gd name="T0" fmla="*/ 5 w 5"/>
                <a:gd name="T1" fmla="*/ 1 h 1"/>
                <a:gd name="T2" fmla="*/ 4 w 5"/>
                <a:gd name="T3" fmla="*/ 1 h 1"/>
                <a:gd name="T4" fmla="*/ 4 w 5"/>
                <a:gd name="T5" fmla="*/ 1 h 1"/>
                <a:gd name="T6" fmla="*/ 3 w 5"/>
                <a:gd name="T7" fmla="*/ 1 h 1"/>
                <a:gd name="T8" fmla="*/ 0 w 5"/>
                <a:gd name="T9" fmla="*/ 1 h 1"/>
                <a:gd name="T10" fmla="*/ 0 w 5"/>
                <a:gd name="T11" fmla="*/ 0 h 1"/>
                <a:gd name="T12" fmla="*/ 1 w 5"/>
                <a:gd name="T13" fmla="*/ 0 h 1"/>
                <a:gd name="T14" fmla="*/ 2 w 5"/>
                <a:gd name="T15" fmla="*/ 0 h 1"/>
                <a:gd name="T16" fmla="*/ 4 w 5"/>
                <a:gd name="T17" fmla="*/ 0 h 1"/>
                <a:gd name="T18" fmla="*/ 5 w 5"/>
                <a:gd name="T19" fmla="*/ 0 h 1"/>
                <a:gd name="T20" fmla="*/ 5 w 5"/>
                <a:gd name="T21" fmla="*/ 0 h 1"/>
                <a:gd name="T22" fmla="*/ 5 w 5"/>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
                  <a:moveTo>
                    <a:pt x="5" y="1"/>
                  </a:moveTo>
                  <a:cubicBezTo>
                    <a:pt x="5" y="1"/>
                    <a:pt x="5" y="1"/>
                    <a:pt x="4" y="1"/>
                  </a:cubicBezTo>
                  <a:cubicBezTo>
                    <a:pt x="4" y="1"/>
                    <a:pt x="4" y="1"/>
                    <a:pt x="4" y="1"/>
                  </a:cubicBezTo>
                  <a:cubicBezTo>
                    <a:pt x="4" y="1"/>
                    <a:pt x="3" y="1"/>
                    <a:pt x="3" y="1"/>
                  </a:cubicBezTo>
                  <a:cubicBezTo>
                    <a:pt x="2" y="0"/>
                    <a:pt x="1" y="1"/>
                    <a:pt x="0" y="1"/>
                  </a:cubicBezTo>
                  <a:cubicBezTo>
                    <a:pt x="0" y="1"/>
                    <a:pt x="0" y="1"/>
                    <a:pt x="0" y="0"/>
                  </a:cubicBezTo>
                  <a:cubicBezTo>
                    <a:pt x="0" y="0"/>
                    <a:pt x="0" y="0"/>
                    <a:pt x="1" y="0"/>
                  </a:cubicBezTo>
                  <a:cubicBezTo>
                    <a:pt x="1" y="0"/>
                    <a:pt x="2" y="0"/>
                    <a:pt x="2" y="0"/>
                  </a:cubicBezTo>
                  <a:cubicBezTo>
                    <a:pt x="3" y="0"/>
                    <a:pt x="3" y="0"/>
                    <a:pt x="4" y="0"/>
                  </a:cubicBezTo>
                  <a:cubicBezTo>
                    <a:pt x="4" y="0"/>
                    <a:pt x="4" y="0"/>
                    <a:pt x="5" y="0"/>
                  </a:cubicBezTo>
                  <a:cubicBezTo>
                    <a:pt x="5" y="0"/>
                    <a:pt x="5" y="0"/>
                    <a:pt x="5" y="0"/>
                  </a:cubicBezTo>
                  <a:cubicBezTo>
                    <a:pt x="5" y="1"/>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 name="Freeform 15"/>
            <p:cNvSpPr/>
            <p:nvPr/>
          </p:nvSpPr>
          <p:spPr bwMode="auto">
            <a:xfrm>
              <a:off x="2190750" y="1468438"/>
              <a:ext cx="136525" cy="15875"/>
            </a:xfrm>
            <a:custGeom>
              <a:avLst/>
              <a:gdLst>
                <a:gd name="T0" fmla="*/ 9 w 9"/>
                <a:gd name="T1" fmla="*/ 0 h 1"/>
                <a:gd name="T2" fmla="*/ 9 w 9"/>
                <a:gd name="T3" fmla="*/ 0 h 1"/>
                <a:gd name="T4" fmla="*/ 9 w 9"/>
                <a:gd name="T5" fmla="*/ 0 h 1"/>
                <a:gd name="T6" fmla="*/ 7 w 9"/>
                <a:gd name="T7" fmla="*/ 1 h 1"/>
                <a:gd name="T8" fmla="*/ 3 w 9"/>
                <a:gd name="T9" fmla="*/ 1 h 1"/>
                <a:gd name="T10" fmla="*/ 3 w 9"/>
                <a:gd name="T11" fmla="*/ 1 h 1"/>
                <a:gd name="T12" fmla="*/ 1 w 9"/>
                <a:gd name="T13" fmla="*/ 1 h 1"/>
                <a:gd name="T14" fmla="*/ 0 w 9"/>
                <a:gd name="T15" fmla="*/ 1 h 1"/>
                <a:gd name="T16" fmla="*/ 0 w 9"/>
                <a:gd name="T17" fmla="*/ 0 h 1"/>
                <a:gd name="T18" fmla="*/ 0 w 9"/>
                <a:gd name="T19" fmla="*/ 0 h 1"/>
                <a:gd name="T20" fmla="*/ 1 w 9"/>
                <a:gd name="T21" fmla="*/ 0 h 1"/>
                <a:gd name="T22" fmla="*/ 5 w 9"/>
                <a:gd name="T23" fmla="*/ 0 h 1"/>
                <a:gd name="T24" fmla="*/ 9 w 9"/>
                <a:gd name="T25" fmla="*/ 0 h 1"/>
                <a:gd name="T26" fmla="*/ 9 w 9"/>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
                  <a:moveTo>
                    <a:pt x="9" y="0"/>
                  </a:moveTo>
                  <a:cubicBezTo>
                    <a:pt x="9" y="0"/>
                    <a:pt x="9" y="0"/>
                    <a:pt x="9" y="0"/>
                  </a:cubicBezTo>
                  <a:cubicBezTo>
                    <a:pt x="9" y="0"/>
                    <a:pt x="9" y="0"/>
                    <a:pt x="9" y="0"/>
                  </a:cubicBezTo>
                  <a:cubicBezTo>
                    <a:pt x="8" y="0"/>
                    <a:pt x="8" y="1"/>
                    <a:pt x="7" y="1"/>
                  </a:cubicBezTo>
                  <a:cubicBezTo>
                    <a:pt x="6" y="0"/>
                    <a:pt x="5" y="1"/>
                    <a:pt x="3" y="1"/>
                  </a:cubicBezTo>
                  <a:cubicBezTo>
                    <a:pt x="3" y="1"/>
                    <a:pt x="3" y="1"/>
                    <a:pt x="3" y="1"/>
                  </a:cubicBezTo>
                  <a:cubicBezTo>
                    <a:pt x="2" y="0"/>
                    <a:pt x="2" y="1"/>
                    <a:pt x="1" y="1"/>
                  </a:cubicBezTo>
                  <a:cubicBezTo>
                    <a:pt x="1" y="1"/>
                    <a:pt x="0" y="1"/>
                    <a:pt x="0" y="1"/>
                  </a:cubicBezTo>
                  <a:cubicBezTo>
                    <a:pt x="0" y="1"/>
                    <a:pt x="0" y="1"/>
                    <a:pt x="0" y="0"/>
                  </a:cubicBezTo>
                  <a:cubicBezTo>
                    <a:pt x="0" y="0"/>
                    <a:pt x="0" y="0"/>
                    <a:pt x="0" y="0"/>
                  </a:cubicBezTo>
                  <a:cubicBezTo>
                    <a:pt x="1" y="0"/>
                    <a:pt x="1" y="0"/>
                    <a:pt x="1" y="0"/>
                  </a:cubicBezTo>
                  <a:cubicBezTo>
                    <a:pt x="3" y="0"/>
                    <a:pt x="4" y="0"/>
                    <a:pt x="5" y="0"/>
                  </a:cubicBezTo>
                  <a:cubicBezTo>
                    <a:pt x="7" y="0"/>
                    <a:pt x="8" y="0"/>
                    <a:pt x="9" y="0"/>
                  </a:cubicBezTo>
                  <a:cubicBezTo>
                    <a:pt x="9"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6" name="Freeform 16"/>
            <p:cNvSpPr/>
            <p:nvPr/>
          </p:nvSpPr>
          <p:spPr bwMode="auto">
            <a:xfrm>
              <a:off x="504825" y="1036638"/>
              <a:ext cx="60325" cy="30162"/>
            </a:xfrm>
            <a:custGeom>
              <a:avLst/>
              <a:gdLst>
                <a:gd name="T0" fmla="*/ 0 w 4"/>
                <a:gd name="T1" fmla="*/ 0 h 2"/>
                <a:gd name="T2" fmla="*/ 1 w 4"/>
                <a:gd name="T3" fmla="*/ 0 h 2"/>
                <a:gd name="T4" fmla="*/ 3 w 4"/>
                <a:gd name="T5" fmla="*/ 0 h 2"/>
                <a:gd name="T6" fmla="*/ 3 w 4"/>
                <a:gd name="T7" fmla="*/ 0 h 2"/>
                <a:gd name="T8" fmla="*/ 4 w 4"/>
                <a:gd name="T9" fmla="*/ 1 h 2"/>
                <a:gd name="T10" fmla="*/ 4 w 4"/>
                <a:gd name="T11" fmla="*/ 1 h 2"/>
                <a:gd name="T12" fmla="*/ 4 w 4"/>
                <a:gd name="T13" fmla="*/ 1 h 2"/>
                <a:gd name="T14" fmla="*/ 3 w 4"/>
                <a:gd name="T15" fmla="*/ 1 h 2"/>
                <a:gd name="T16" fmla="*/ 3 w 4"/>
                <a:gd name="T17" fmla="*/ 1 h 2"/>
                <a:gd name="T18" fmla="*/ 0 w 4"/>
                <a:gd name="T19" fmla="*/ 1 h 2"/>
                <a:gd name="T20" fmla="*/ 0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0" y="0"/>
                  </a:moveTo>
                  <a:cubicBezTo>
                    <a:pt x="0" y="0"/>
                    <a:pt x="0" y="0"/>
                    <a:pt x="1" y="0"/>
                  </a:cubicBezTo>
                  <a:cubicBezTo>
                    <a:pt x="1" y="0"/>
                    <a:pt x="2" y="0"/>
                    <a:pt x="3" y="0"/>
                  </a:cubicBezTo>
                  <a:cubicBezTo>
                    <a:pt x="3" y="0"/>
                    <a:pt x="4" y="0"/>
                    <a:pt x="3" y="0"/>
                  </a:cubicBezTo>
                  <a:cubicBezTo>
                    <a:pt x="3" y="1"/>
                    <a:pt x="3" y="1"/>
                    <a:pt x="4" y="1"/>
                  </a:cubicBezTo>
                  <a:cubicBezTo>
                    <a:pt x="4" y="1"/>
                    <a:pt x="4" y="0"/>
                    <a:pt x="4" y="1"/>
                  </a:cubicBezTo>
                  <a:cubicBezTo>
                    <a:pt x="4" y="1"/>
                    <a:pt x="4" y="1"/>
                    <a:pt x="4" y="1"/>
                  </a:cubicBezTo>
                  <a:cubicBezTo>
                    <a:pt x="4" y="1"/>
                    <a:pt x="4" y="2"/>
                    <a:pt x="3" y="1"/>
                  </a:cubicBezTo>
                  <a:cubicBezTo>
                    <a:pt x="3" y="1"/>
                    <a:pt x="3" y="1"/>
                    <a:pt x="3" y="1"/>
                  </a:cubicBezTo>
                  <a:cubicBezTo>
                    <a:pt x="2"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7" name="Freeform 17"/>
            <p:cNvSpPr/>
            <p:nvPr/>
          </p:nvSpPr>
          <p:spPr bwMode="auto">
            <a:xfrm>
              <a:off x="2854325" y="1484313"/>
              <a:ext cx="90488" cy="15875"/>
            </a:xfrm>
            <a:custGeom>
              <a:avLst/>
              <a:gdLst>
                <a:gd name="T0" fmla="*/ 5 w 6"/>
                <a:gd name="T1" fmla="*/ 0 h 1"/>
                <a:gd name="T2" fmla="*/ 5 w 6"/>
                <a:gd name="T3" fmla="*/ 1 h 1"/>
                <a:gd name="T4" fmla="*/ 4 w 6"/>
                <a:gd name="T5" fmla="*/ 1 h 1"/>
                <a:gd name="T6" fmla="*/ 3 w 6"/>
                <a:gd name="T7" fmla="*/ 1 h 1"/>
                <a:gd name="T8" fmla="*/ 3 w 6"/>
                <a:gd name="T9" fmla="*/ 1 h 1"/>
                <a:gd name="T10" fmla="*/ 1 w 6"/>
                <a:gd name="T11" fmla="*/ 0 h 1"/>
                <a:gd name="T12" fmla="*/ 0 w 6"/>
                <a:gd name="T13" fmla="*/ 0 h 1"/>
                <a:gd name="T14" fmla="*/ 0 w 6"/>
                <a:gd name="T15" fmla="*/ 0 h 1"/>
                <a:gd name="T16" fmla="*/ 0 w 6"/>
                <a:gd name="T17" fmla="*/ 0 h 1"/>
                <a:gd name="T18" fmla="*/ 2 w 6"/>
                <a:gd name="T19" fmla="*/ 0 h 1"/>
                <a:gd name="T20" fmla="*/ 3 w 6"/>
                <a:gd name="T21" fmla="*/ 0 h 1"/>
                <a:gd name="T22" fmla="*/ 3 w 6"/>
                <a:gd name="T23" fmla="*/ 0 h 1"/>
                <a:gd name="T24" fmla="*/ 5 w 6"/>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
                  <a:moveTo>
                    <a:pt x="5" y="0"/>
                  </a:moveTo>
                  <a:cubicBezTo>
                    <a:pt x="6" y="0"/>
                    <a:pt x="6" y="1"/>
                    <a:pt x="5" y="1"/>
                  </a:cubicBezTo>
                  <a:cubicBezTo>
                    <a:pt x="5" y="1"/>
                    <a:pt x="4" y="1"/>
                    <a:pt x="4" y="1"/>
                  </a:cubicBezTo>
                  <a:cubicBezTo>
                    <a:pt x="4" y="1"/>
                    <a:pt x="3" y="1"/>
                    <a:pt x="3" y="1"/>
                  </a:cubicBezTo>
                  <a:cubicBezTo>
                    <a:pt x="3" y="1"/>
                    <a:pt x="3" y="1"/>
                    <a:pt x="3" y="1"/>
                  </a:cubicBezTo>
                  <a:cubicBezTo>
                    <a:pt x="2" y="1"/>
                    <a:pt x="2" y="1"/>
                    <a:pt x="1" y="0"/>
                  </a:cubicBezTo>
                  <a:cubicBezTo>
                    <a:pt x="1" y="0"/>
                    <a:pt x="1" y="0"/>
                    <a:pt x="0" y="0"/>
                  </a:cubicBezTo>
                  <a:cubicBezTo>
                    <a:pt x="0" y="0"/>
                    <a:pt x="0" y="0"/>
                    <a:pt x="0" y="0"/>
                  </a:cubicBezTo>
                  <a:cubicBezTo>
                    <a:pt x="0" y="0"/>
                    <a:pt x="0" y="0"/>
                    <a:pt x="0" y="0"/>
                  </a:cubicBezTo>
                  <a:cubicBezTo>
                    <a:pt x="1" y="0"/>
                    <a:pt x="1" y="0"/>
                    <a:pt x="2" y="0"/>
                  </a:cubicBezTo>
                  <a:cubicBezTo>
                    <a:pt x="2" y="1"/>
                    <a:pt x="3" y="0"/>
                    <a:pt x="3" y="0"/>
                  </a:cubicBezTo>
                  <a:cubicBezTo>
                    <a:pt x="3" y="0"/>
                    <a:pt x="3" y="0"/>
                    <a:pt x="3" y="0"/>
                  </a:cubicBezTo>
                  <a:cubicBezTo>
                    <a:pt x="4"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8" name="Freeform 18"/>
            <p:cNvSpPr/>
            <p:nvPr/>
          </p:nvSpPr>
          <p:spPr bwMode="auto">
            <a:xfrm>
              <a:off x="2100263" y="1500188"/>
              <a:ext cx="76200" cy="0"/>
            </a:xfrm>
            <a:custGeom>
              <a:avLst/>
              <a:gdLst>
                <a:gd name="T0" fmla="*/ 0 w 5"/>
                <a:gd name="T1" fmla="*/ 1 w 5"/>
                <a:gd name="T2" fmla="*/ 3 w 5"/>
                <a:gd name="T3" fmla="*/ 5 w 5"/>
                <a:gd name="T4" fmla="*/ 5 w 5"/>
                <a:gd name="T5" fmla="*/ 5 w 5"/>
                <a:gd name="T6" fmla="*/ 2 w 5"/>
                <a:gd name="T7" fmla="*/ 0 w 5"/>
                <a:gd name="T8" fmla="*/ 0 w 5"/>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5">
                  <a:moveTo>
                    <a:pt x="0" y="0"/>
                  </a:moveTo>
                  <a:cubicBezTo>
                    <a:pt x="0" y="0"/>
                    <a:pt x="1" y="0"/>
                    <a:pt x="1" y="0"/>
                  </a:cubicBezTo>
                  <a:cubicBezTo>
                    <a:pt x="1" y="0"/>
                    <a:pt x="2" y="0"/>
                    <a:pt x="3" y="0"/>
                  </a:cubicBezTo>
                  <a:cubicBezTo>
                    <a:pt x="4" y="0"/>
                    <a:pt x="4" y="0"/>
                    <a:pt x="5" y="0"/>
                  </a:cubicBezTo>
                  <a:cubicBezTo>
                    <a:pt x="5" y="0"/>
                    <a:pt x="5" y="0"/>
                    <a:pt x="5" y="0"/>
                  </a:cubicBezTo>
                  <a:cubicBezTo>
                    <a:pt x="5" y="0"/>
                    <a:pt x="5" y="0"/>
                    <a:pt x="5" y="0"/>
                  </a:cubicBezTo>
                  <a:cubicBezTo>
                    <a:pt x="4" y="0"/>
                    <a:pt x="3" y="0"/>
                    <a:pt x="2" y="0"/>
                  </a:cubicBezTo>
                  <a:cubicBezTo>
                    <a:pt x="2"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9" name="Freeform 19"/>
            <p:cNvSpPr/>
            <p:nvPr/>
          </p:nvSpPr>
          <p:spPr bwMode="auto">
            <a:xfrm>
              <a:off x="2085975" y="1330325"/>
              <a:ext cx="74613" cy="14287"/>
            </a:xfrm>
            <a:custGeom>
              <a:avLst/>
              <a:gdLst>
                <a:gd name="T0" fmla="*/ 5 w 5"/>
                <a:gd name="T1" fmla="*/ 0 h 1"/>
                <a:gd name="T2" fmla="*/ 5 w 5"/>
                <a:gd name="T3" fmla="*/ 0 h 1"/>
                <a:gd name="T4" fmla="*/ 5 w 5"/>
                <a:gd name="T5" fmla="*/ 1 h 1"/>
                <a:gd name="T6" fmla="*/ 2 w 5"/>
                <a:gd name="T7" fmla="*/ 1 h 1"/>
                <a:gd name="T8" fmla="*/ 0 w 5"/>
                <a:gd name="T9" fmla="*/ 1 h 1"/>
                <a:gd name="T10" fmla="*/ 0 w 5"/>
                <a:gd name="T11" fmla="*/ 1 h 1"/>
                <a:gd name="T12" fmla="*/ 0 w 5"/>
                <a:gd name="T13" fmla="*/ 0 h 1"/>
                <a:gd name="T14" fmla="*/ 2 w 5"/>
                <a:gd name="T15" fmla="*/ 0 h 1"/>
                <a:gd name="T16" fmla="*/ 3 w 5"/>
                <a:gd name="T17" fmla="*/ 0 h 1"/>
                <a:gd name="T18" fmla="*/ 5 w 5"/>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
                  <a:moveTo>
                    <a:pt x="5" y="0"/>
                  </a:moveTo>
                  <a:cubicBezTo>
                    <a:pt x="5" y="0"/>
                    <a:pt x="5" y="0"/>
                    <a:pt x="5" y="0"/>
                  </a:cubicBezTo>
                  <a:cubicBezTo>
                    <a:pt x="5" y="0"/>
                    <a:pt x="5" y="0"/>
                    <a:pt x="5" y="1"/>
                  </a:cubicBezTo>
                  <a:cubicBezTo>
                    <a:pt x="4" y="1"/>
                    <a:pt x="3" y="1"/>
                    <a:pt x="2" y="1"/>
                  </a:cubicBezTo>
                  <a:cubicBezTo>
                    <a:pt x="1" y="1"/>
                    <a:pt x="1" y="1"/>
                    <a:pt x="0" y="1"/>
                  </a:cubicBezTo>
                  <a:cubicBezTo>
                    <a:pt x="0" y="1"/>
                    <a:pt x="0" y="1"/>
                    <a:pt x="0" y="1"/>
                  </a:cubicBezTo>
                  <a:cubicBezTo>
                    <a:pt x="0" y="0"/>
                    <a:pt x="0" y="0"/>
                    <a:pt x="0" y="0"/>
                  </a:cubicBezTo>
                  <a:cubicBezTo>
                    <a:pt x="1" y="0"/>
                    <a:pt x="1" y="0"/>
                    <a:pt x="2" y="0"/>
                  </a:cubicBezTo>
                  <a:cubicBezTo>
                    <a:pt x="2" y="1"/>
                    <a:pt x="3" y="0"/>
                    <a:pt x="3" y="0"/>
                  </a:cubicBezTo>
                  <a:cubicBezTo>
                    <a:pt x="4" y="0"/>
                    <a:pt x="4"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0" name="Freeform 20"/>
            <p:cNvSpPr/>
            <p:nvPr/>
          </p:nvSpPr>
          <p:spPr bwMode="auto">
            <a:xfrm>
              <a:off x="760413" y="804863"/>
              <a:ext cx="46038" cy="31750"/>
            </a:xfrm>
            <a:custGeom>
              <a:avLst/>
              <a:gdLst>
                <a:gd name="T0" fmla="*/ 3 w 3"/>
                <a:gd name="T1" fmla="*/ 1 h 2"/>
                <a:gd name="T2" fmla="*/ 3 w 3"/>
                <a:gd name="T3" fmla="*/ 1 h 2"/>
                <a:gd name="T4" fmla="*/ 2 w 3"/>
                <a:gd name="T5" fmla="*/ 2 h 2"/>
                <a:gd name="T6" fmla="*/ 0 w 3"/>
                <a:gd name="T7" fmla="*/ 2 h 2"/>
                <a:gd name="T8" fmla="*/ 0 w 3"/>
                <a:gd name="T9" fmla="*/ 2 h 2"/>
                <a:gd name="T10" fmla="*/ 0 w 3"/>
                <a:gd name="T11" fmla="*/ 2 h 2"/>
                <a:gd name="T12" fmla="*/ 3 w 3"/>
                <a:gd name="T13" fmla="*/ 1 h 2"/>
                <a:gd name="T14" fmla="*/ 3 w 3"/>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1"/>
                  </a:moveTo>
                  <a:cubicBezTo>
                    <a:pt x="3" y="1"/>
                    <a:pt x="3" y="1"/>
                    <a:pt x="3" y="1"/>
                  </a:cubicBezTo>
                  <a:cubicBezTo>
                    <a:pt x="3" y="1"/>
                    <a:pt x="2" y="2"/>
                    <a:pt x="2" y="2"/>
                  </a:cubicBezTo>
                  <a:cubicBezTo>
                    <a:pt x="1" y="2"/>
                    <a:pt x="0" y="2"/>
                    <a:pt x="0" y="2"/>
                  </a:cubicBezTo>
                  <a:cubicBezTo>
                    <a:pt x="0" y="2"/>
                    <a:pt x="0" y="2"/>
                    <a:pt x="0" y="2"/>
                  </a:cubicBezTo>
                  <a:cubicBezTo>
                    <a:pt x="0" y="2"/>
                    <a:pt x="0" y="2"/>
                    <a:pt x="0" y="2"/>
                  </a:cubicBezTo>
                  <a:cubicBezTo>
                    <a:pt x="1" y="1"/>
                    <a:pt x="2" y="0"/>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1" name="Freeform 21"/>
            <p:cNvSpPr/>
            <p:nvPr/>
          </p:nvSpPr>
          <p:spPr bwMode="auto">
            <a:xfrm>
              <a:off x="2220913" y="1500188"/>
              <a:ext cx="76200" cy="0"/>
            </a:xfrm>
            <a:custGeom>
              <a:avLst/>
              <a:gdLst>
                <a:gd name="T0" fmla="*/ 5 w 5"/>
                <a:gd name="T1" fmla="*/ 5 w 5"/>
                <a:gd name="T2" fmla="*/ 5 w 5"/>
                <a:gd name="T3" fmla="*/ 2 w 5"/>
                <a:gd name="T4" fmla="*/ 0 w 5"/>
                <a:gd name="T5" fmla="*/ 0 w 5"/>
                <a:gd name="T6" fmla="*/ 0 w 5"/>
                <a:gd name="T7" fmla="*/ 5 w 5"/>
                <a:gd name="T8" fmla="*/ 5 w 5"/>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5">
                  <a:moveTo>
                    <a:pt x="5" y="0"/>
                  </a:moveTo>
                  <a:cubicBezTo>
                    <a:pt x="5" y="0"/>
                    <a:pt x="5" y="0"/>
                    <a:pt x="5" y="0"/>
                  </a:cubicBezTo>
                  <a:cubicBezTo>
                    <a:pt x="5" y="0"/>
                    <a:pt x="5" y="0"/>
                    <a:pt x="5" y="0"/>
                  </a:cubicBezTo>
                  <a:cubicBezTo>
                    <a:pt x="4" y="0"/>
                    <a:pt x="3" y="0"/>
                    <a:pt x="2" y="0"/>
                  </a:cubicBezTo>
                  <a:cubicBezTo>
                    <a:pt x="1" y="0"/>
                    <a:pt x="1" y="0"/>
                    <a:pt x="0" y="0"/>
                  </a:cubicBezTo>
                  <a:cubicBezTo>
                    <a:pt x="0" y="0"/>
                    <a:pt x="0" y="0"/>
                    <a:pt x="0" y="0"/>
                  </a:cubicBezTo>
                  <a:cubicBezTo>
                    <a:pt x="0" y="0"/>
                    <a:pt x="0" y="0"/>
                    <a:pt x="0" y="0"/>
                  </a:cubicBezTo>
                  <a:cubicBezTo>
                    <a:pt x="2" y="0"/>
                    <a:pt x="3" y="0"/>
                    <a:pt x="5" y="0"/>
                  </a:cubicBezTo>
                  <a:cubicBezTo>
                    <a:pt x="5"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2" name="Freeform 22"/>
            <p:cNvSpPr/>
            <p:nvPr/>
          </p:nvSpPr>
          <p:spPr bwMode="auto">
            <a:xfrm>
              <a:off x="3065463" y="1082675"/>
              <a:ext cx="30163" cy="30162"/>
            </a:xfrm>
            <a:custGeom>
              <a:avLst/>
              <a:gdLst>
                <a:gd name="T0" fmla="*/ 0 w 2"/>
                <a:gd name="T1" fmla="*/ 1 h 2"/>
                <a:gd name="T2" fmla="*/ 2 w 2"/>
                <a:gd name="T3" fmla="*/ 1 h 2"/>
                <a:gd name="T4" fmla="*/ 2 w 2"/>
                <a:gd name="T5" fmla="*/ 1 h 2"/>
                <a:gd name="T6" fmla="*/ 1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1" y="0"/>
                    <a:pt x="1" y="0"/>
                    <a:pt x="2" y="1"/>
                  </a:cubicBezTo>
                  <a:cubicBezTo>
                    <a:pt x="2" y="1"/>
                    <a:pt x="2" y="1"/>
                    <a:pt x="2" y="1"/>
                  </a:cubicBezTo>
                  <a:cubicBezTo>
                    <a:pt x="1" y="1"/>
                    <a:pt x="1" y="2"/>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3" name="Freeform 23"/>
            <p:cNvSpPr/>
            <p:nvPr/>
          </p:nvSpPr>
          <p:spPr bwMode="auto">
            <a:xfrm>
              <a:off x="1152525" y="1112838"/>
              <a:ext cx="44450" cy="15875"/>
            </a:xfrm>
            <a:custGeom>
              <a:avLst/>
              <a:gdLst>
                <a:gd name="T0" fmla="*/ 3 w 3"/>
                <a:gd name="T1" fmla="*/ 0 h 1"/>
                <a:gd name="T2" fmla="*/ 2 w 3"/>
                <a:gd name="T3" fmla="*/ 1 h 1"/>
                <a:gd name="T4" fmla="*/ 2 w 3"/>
                <a:gd name="T5" fmla="*/ 1 h 1"/>
                <a:gd name="T6" fmla="*/ 1 w 3"/>
                <a:gd name="T7" fmla="*/ 1 h 1"/>
                <a:gd name="T8" fmla="*/ 0 w 3"/>
                <a:gd name="T9" fmla="*/ 0 h 1"/>
                <a:gd name="T10" fmla="*/ 1 w 3"/>
                <a:gd name="T11" fmla="*/ 0 h 1"/>
                <a:gd name="T12" fmla="*/ 3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3" y="0"/>
                  </a:moveTo>
                  <a:cubicBezTo>
                    <a:pt x="3" y="0"/>
                    <a:pt x="2" y="0"/>
                    <a:pt x="2" y="1"/>
                  </a:cubicBezTo>
                  <a:cubicBezTo>
                    <a:pt x="2" y="1"/>
                    <a:pt x="2" y="1"/>
                    <a:pt x="2" y="1"/>
                  </a:cubicBezTo>
                  <a:cubicBezTo>
                    <a:pt x="2" y="0"/>
                    <a:pt x="1" y="1"/>
                    <a:pt x="1" y="1"/>
                  </a:cubicBezTo>
                  <a:cubicBezTo>
                    <a:pt x="1" y="0"/>
                    <a:pt x="1" y="0"/>
                    <a:pt x="0" y="0"/>
                  </a:cubicBezTo>
                  <a:cubicBezTo>
                    <a:pt x="1" y="0"/>
                    <a:pt x="1" y="0"/>
                    <a:pt x="1" y="0"/>
                  </a:cubicBezTo>
                  <a:cubicBezTo>
                    <a:pt x="2"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4" name="Freeform 24"/>
            <p:cNvSpPr/>
            <p:nvPr/>
          </p:nvSpPr>
          <p:spPr bwMode="auto">
            <a:xfrm>
              <a:off x="2041525" y="1314450"/>
              <a:ext cx="30163" cy="15875"/>
            </a:xfrm>
            <a:custGeom>
              <a:avLst/>
              <a:gdLst>
                <a:gd name="T0" fmla="*/ 2 w 2"/>
                <a:gd name="T1" fmla="*/ 0 h 1"/>
                <a:gd name="T2" fmla="*/ 2 w 2"/>
                <a:gd name="T3" fmla="*/ 0 h 1"/>
                <a:gd name="T4" fmla="*/ 2 w 2"/>
                <a:gd name="T5" fmla="*/ 0 h 1"/>
                <a:gd name="T6" fmla="*/ 0 w 2"/>
                <a:gd name="T7" fmla="*/ 0 h 1"/>
                <a:gd name="T8" fmla="*/ 0 w 2"/>
                <a:gd name="T9" fmla="*/ 0 h 1"/>
                <a:gd name="T10" fmla="*/ 2 w 2"/>
                <a:gd name="T11" fmla="*/ 0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0"/>
                  </a:moveTo>
                  <a:cubicBezTo>
                    <a:pt x="2" y="0"/>
                    <a:pt x="2" y="0"/>
                    <a:pt x="2" y="0"/>
                  </a:cubicBezTo>
                  <a:cubicBezTo>
                    <a:pt x="2" y="0"/>
                    <a:pt x="2" y="0"/>
                    <a:pt x="2" y="0"/>
                  </a:cubicBezTo>
                  <a:cubicBezTo>
                    <a:pt x="1" y="1"/>
                    <a:pt x="1" y="1"/>
                    <a:pt x="0" y="0"/>
                  </a:cubicBezTo>
                  <a:cubicBezTo>
                    <a:pt x="0" y="0"/>
                    <a:pt x="0" y="0"/>
                    <a:pt x="0" y="0"/>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5" name="Freeform 25"/>
            <p:cNvSpPr/>
            <p:nvPr/>
          </p:nvSpPr>
          <p:spPr bwMode="auto">
            <a:xfrm>
              <a:off x="1017588" y="774700"/>
              <a:ext cx="14288" cy="14287"/>
            </a:xfrm>
            <a:custGeom>
              <a:avLst/>
              <a:gdLst>
                <a:gd name="T0" fmla="*/ 1 w 1"/>
                <a:gd name="T1" fmla="*/ 0 h 1"/>
                <a:gd name="T2" fmla="*/ 0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1"/>
                    <a:pt x="0" y="1"/>
                  </a:cubicBezTo>
                  <a:cubicBezTo>
                    <a:pt x="0" y="1"/>
                    <a:pt x="0"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6" name="Freeform 26"/>
            <p:cNvSpPr/>
            <p:nvPr/>
          </p:nvSpPr>
          <p:spPr bwMode="auto">
            <a:xfrm>
              <a:off x="2116138" y="1314450"/>
              <a:ext cx="30163" cy="0"/>
            </a:xfrm>
            <a:custGeom>
              <a:avLst/>
              <a:gdLst>
                <a:gd name="T0" fmla="*/ 0 w 2"/>
                <a:gd name="T1" fmla="*/ 1 w 2"/>
                <a:gd name="T2" fmla="*/ 2 w 2"/>
                <a:gd name="T3" fmla="*/ 2 w 2"/>
                <a:gd name="T4" fmla="*/ 2 w 2"/>
                <a:gd name="T5" fmla="*/ 1 w 2"/>
                <a:gd name="T6" fmla="*/ 0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cubicBezTo>
                    <a:pt x="0" y="0"/>
                    <a:pt x="1" y="0"/>
                    <a:pt x="1" y="0"/>
                  </a:cubicBezTo>
                  <a:cubicBezTo>
                    <a:pt x="1" y="0"/>
                    <a:pt x="1" y="0"/>
                    <a:pt x="2" y="0"/>
                  </a:cubicBezTo>
                  <a:cubicBezTo>
                    <a:pt x="2" y="0"/>
                    <a:pt x="2" y="0"/>
                    <a:pt x="2" y="0"/>
                  </a:cubicBezTo>
                  <a:cubicBezTo>
                    <a:pt x="2" y="0"/>
                    <a:pt x="2" y="0"/>
                    <a:pt x="2" y="0"/>
                  </a:cubicBezTo>
                  <a:cubicBezTo>
                    <a:pt x="1" y="0"/>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7" name="Freeform 27"/>
            <p:cNvSpPr/>
            <p:nvPr/>
          </p:nvSpPr>
          <p:spPr bwMode="auto">
            <a:xfrm>
              <a:off x="1619250" y="696913"/>
              <a:ext cx="30163" cy="15875"/>
            </a:xfrm>
            <a:custGeom>
              <a:avLst/>
              <a:gdLst>
                <a:gd name="T0" fmla="*/ 2 w 2"/>
                <a:gd name="T1" fmla="*/ 1 h 1"/>
                <a:gd name="T2" fmla="*/ 2 w 2"/>
                <a:gd name="T3" fmla="*/ 1 h 1"/>
                <a:gd name="T4" fmla="*/ 1 w 2"/>
                <a:gd name="T5" fmla="*/ 1 h 1"/>
                <a:gd name="T6" fmla="*/ 0 w 2"/>
                <a:gd name="T7" fmla="*/ 1 h 1"/>
                <a:gd name="T8" fmla="*/ 0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2" y="1"/>
                    <a:pt x="2" y="1"/>
                    <a:pt x="2" y="1"/>
                  </a:cubicBezTo>
                  <a:cubicBezTo>
                    <a:pt x="1" y="1"/>
                    <a:pt x="1" y="1"/>
                    <a:pt x="1" y="1"/>
                  </a:cubicBezTo>
                  <a:cubicBezTo>
                    <a:pt x="1" y="1"/>
                    <a:pt x="0" y="1"/>
                    <a:pt x="0" y="1"/>
                  </a:cubicBezTo>
                  <a:cubicBezTo>
                    <a:pt x="0" y="1"/>
                    <a:pt x="0" y="1"/>
                    <a:pt x="0" y="1"/>
                  </a:cubicBezTo>
                  <a:cubicBezTo>
                    <a:pt x="1" y="1"/>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8" name="Freeform 28"/>
            <p:cNvSpPr/>
            <p:nvPr/>
          </p:nvSpPr>
          <p:spPr bwMode="auto">
            <a:xfrm>
              <a:off x="3035300" y="1128713"/>
              <a:ext cx="14288" cy="15875"/>
            </a:xfrm>
            <a:custGeom>
              <a:avLst/>
              <a:gdLst>
                <a:gd name="T0" fmla="*/ 1 w 1"/>
                <a:gd name="T1" fmla="*/ 1 h 1"/>
                <a:gd name="T2" fmla="*/ 0 w 1"/>
                <a:gd name="T3" fmla="*/ 1 h 1"/>
                <a:gd name="T4" fmla="*/ 0 w 1"/>
                <a:gd name="T5" fmla="*/ 1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1"/>
                    <a:pt x="0" y="1"/>
                    <a:pt x="0" y="1"/>
                  </a:cubicBezTo>
                  <a:cubicBezTo>
                    <a:pt x="0" y="1"/>
                    <a:pt x="0" y="1"/>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9" name="Freeform 29"/>
            <p:cNvSpPr/>
            <p:nvPr/>
          </p:nvSpPr>
          <p:spPr bwMode="auto">
            <a:xfrm>
              <a:off x="2763838" y="804863"/>
              <a:ext cx="30163" cy="15875"/>
            </a:xfrm>
            <a:custGeom>
              <a:avLst/>
              <a:gdLst>
                <a:gd name="T0" fmla="*/ 2 w 2"/>
                <a:gd name="T1" fmla="*/ 0 h 1"/>
                <a:gd name="T2" fmla="*/ 0 w 2"/>
                <a:gd name="T3" fmla="*/ 0 h 1"/>
                <a:gd name="T4" fmla="*/ 0 w 2"/>
                <a:gd name="T5" fmla="*/ 0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0"/>
                  </a:cubicBezTo>
                  <a:cubicBezTo>
                    <a:pt x="0" y="0"/>
                    <a:pt x="0" y="0"/>
                    <a:pt x="0" y="0"/>
                  </a:cubicBezTo>
                  <a:cubicBezTo>
                    <a:pt x="0" y="0"/>
                    <a:pt x="0"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0" name="Freeform 30"/>
            <p:cNvSpPr/>
            <p:nvPr/>
          </p:nvSpPr>
          <p:spPr bwMode="auto">
            <a:xfrm>
              <a:off x="2011363" y="619125"/>
              <a:ext cx="30163" cy="15875"/>
            </a:xfrm>
            <a:custGeom>
              <a:avLst/>
              <a:gdLst>
                <a:gd name="T0" fmla="*/ 0 w 2"/>
                <a:gd name="T1" fmla="*/ 0 h 1"/>
                <a:gd name="T2" fmla="*/ 2 w 2"/>
                <a:gd name="T3" fmla="*/ 0 h 1"/>
                <a:gd name="T4" fmla="*/ 2 w 2"/>
                <a:gd name="T5" fmla="*/ 1 h 1"/>
                <a:gd name="T6" fmla="*/ 0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1" y="0"/>
                    <a:pt x="1" y="0"/>
                    <a:pt x="2" y="0"/>
                  </a:cubicBezTo>
                  <a:cubicBezTo>
                    <a:pt x="2" y="0"/>
                    <a:pt x="2" y="1"/>
                    <a:pt x="2" y="1"/>
                  </a:cubicBezTo>
                  <a:cubicBezTo>
                    <a:pt x="2"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1" name="Freeform 31"/>
            <p:cNvSpPr/>
            <p:nvPr/>
          </p:nvSpPr>
          <p:spPr bwMode="auto">
            <a:xfrm>
              <a:off x="1951038" y="1452563"/>
              <a:ext cx="44450" cy="0"/>
            </a:xfrm>
            <a:custGeom>
              <a:avLst/>
              <a:gdLst>
                <a:gd name="T0" fmla="*/ 2 w 3"/>
                <a:gd name="T1" fmla="*/ 2 w 3"/>
                <a:gd name="T2" fmla="*/ 1 w 3"/>
                <a:gd name="T3" fmla="*/ 0 w 3"/>
                <a:gd name="T4" fmla="*/ 1 w 3"/>
                <a:gd name="T5" fmla="*/ 2 w 3"/>
                <a:gd name="T6" fmla="*/ 2 w 3"/>
              </a:gdLst>
              <a:ahLst/>
              <a:cxnLst>
                <a:cxn ang="0">
                  <a:pos x="T0" y="0"/>
                </a:cxn>
                <a:cxn ang="0">
                  <a:pos x="T1" y="0"/>
                </a:cxn>
                <a:cxn ang="0">
                  <a:pos x="T2" y="0"/>
                </a:cxn>
                <a:cxn ang="0">
                  <a:pos x="T3" y="0"/>
                </a:cxn>
                <a:cxn ang="0">
                  <a:pos x="T4" y="0"/>
                </a:cxn>
                <a:cxn ang="0">
                  <a:pos x="T5" y="0"/>
                </a:cxn>
                <a:cxn ang="0">
                  <a:pos x="T6" y="0"/>
                </a:cxn>
              </a:cxnLst>
              <a:rect l="0" t="0" r="r" b="b"/>
              <a:pathLst>
                <a:path w="3">
                  <a:moveTo>
                    <a:pt x="2" y="0"/>
                  </a:moveTo>
                  <a:cubicBezTo>
                    <a:pt x="2" y="0"/>
                    <a:pt x="2" y="0"/>
                    <a:pt x="2" y="0"/>
                  </a:cubicBezTo>
                  <a:cubicBezTo>
                    <a:pt x="2" y="0"/>
                    <a:pt x="1" y="0"/>
                    <a:pt x="1" y="0"/>
                  </a:cubicBezTo>
                  <a:cubicBezTo>
                    <a:pt x="1" y="0"/>
                    <a:pt x="0" y="0"/>
                    <a:pt x="0" y="0"/>
                  </a:cubicBezTo>
                  <a:cubicBezTo>
                    <a:pt x="0" y="0"/>
                    <a:pt x="1" y="0"/>
                    <a:pt x="1" y="0"/>
                  </a:cubicBezTo>
                  <a:cubicBezTo>
                    <a:pt x="1" y="0"/>
                    <a:pt x="2" y="0"/>
                    <a:pt x="2" y="0"/>
                  </a:cubicBezTo>
                  <a:cubicBezTo>
                    <a:pt x="3" y="0"/>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2" name="Freeform 32"/>
            <p:cNvSpPr/>
            <p:nvPr/>
          </p:nvSpPr>
          <p:spPr bwMode="auto">
            <a:xfrm>
              <a:off x="1995488" y="1452563"/>
              <a:ext cx="30163" cy="0"/>
            </a:xfrm>
            <a:custGeom>
              <a:avLst/>
              <a:gdLst>
                <a:gd name="T0" fmla="*/ 2 w 2"/>
                <a:gd name="T1" fmla="*/ 2 w 2"/>
                <a:gd name="T2" fmla="*/ 2 w 2"/>
                <a:gd name="T3" fmla="*/ 1 w 2"/>
                <a:gd name="T4" fmla="*/ 0 w 2"/>
                <a:gd name="T5" fmla="*/ 1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cubicBezTo>
                    <a:pt x="2" y="0"/>
                    <a:pt x="2" y="0"/>
                    <a:pt x="2" y="0"/>
                  </a:cubicBezTo>
                  <a:cubicBezTo>
                    <a:pt x="2" y="0"/>
                    <a:pt x="2" y="0"/>
                    <a:pt x="2" y="0"/>
                  </a:cubicBezTo>
                  <a:cubicBezTo>
                    <a:pt x="1" y="0"/>
                    <a:pt x="1" y="0"/>
                    <a:pt x="1" y="0"/>
                  </a:cubicBezTo>
                  <a:cubicBezTo>
                    <a:pt x="1" y="0"/>
                    <a:pt x="1" y="0"/>
                    <a:pt x="0" y="0"/>
                  </a:cubicBezTo>
                  <a:cubicBezTo>
                    <a:pt x="1" y="0"/>
                    <a:pt x="1" y="0"/>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3" name="Freeform 33"/>
            <p:cNvSpPr/>
            <p:nvPr/>
          </p:nvSpPr>
          <p:spPr bwMode="auto">
            <a:xfrm>
              <a:off x="565150" y="1052513"/>
              <a:ext cx="30163" cy="0"/>
            </a:xfrm>
            <a:custGeom>
              <a:avLst/>
              <a:gdLst>
                <a:gd name="T0" fmla="*/ 0 w 2"/>
                <a:gd name="T1" fmla="*/ 2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1" y="0"/>
                    <a:pt x="1" y="0"/>
                    <a:pt x="2" y="0"/>
                  </a:cubicBezTo>
                  <a:cubicBezTo>
                    <a:pt x="2" y="0"/>
                    <a:pt x="2" y="0"/>
                    <a:pt x="2" y="0"/>
                  </a:cubicBezTo>
                  <a:cubicBezTo>
                    <a:pt x="2" y="0"/>
                    <a:pt x="2"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4" name="Freeform 34"/>
            <p:cNvSpPr/>
            <p:nvPr/>
          </p:nvSpPr>
          <p:spPr bwMode="auto">
            <a:xfrm>
              <a:off x="565150" y="1298575"/>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5" name="Freeform 35"/>
            <p:cNvSpPr/>
            <p:nvPr/>
          </p:nvSpPr>
          <p:spPr bwMode="auto">
            <a:xfrm>
              <a:off x="2868613" y="1020763"/>
              <a:ext cx="15875"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1" y="1"/>
                    <a:pt x="1"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6" name="Freeform 36"/>
            <p:cNvSpPr/>
            <p:nvPr/>
          </p:nvSpPr>
          <p:spPr bwMode="auto">
            <a:xfrm>
              <a:off x="2071688" y="1500188"/>
              <a:ext cx="28575" cy="0"/>
            </a:xfrm>
            <a:custGeom>
              <a:avLst/>
              <a:gdLst>
                <a:gd name="T0" fmla="*/ 2 w 2"/>
                <a:gd name="T1" fmla="*/ 0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1" y="0"/>
                    <a:pt x="0" y="0"/>
                  </a:cubicBezTo>
                  <a:cubicBezTo>
                    <a:pt x="0" y="0"/>
                    <a:pt x="0" y="0"/>
                    <a:pt x="0" y="0"/>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7" name="Freeform 37"/>
            <p:cNvSpPr/>
            <p:nvPr/>
          </p:nvSpPr>
          <p:spPr bwMode="auto">
            <a:xfrm>
              <a:off x="1573213" y="774700"/>
              <a:ext cx="30163" cy="14287"/>
            </a:xfrm>
            <a:custGeom>
              <a:avLst/>
              <a:gdLst>
                <a:gd name="T0" fmla="*/ 0 w 2"/>
                <a:gd name="T1" fmla="*/ 1 h 1"/>
                <a:gd name="T2" fmla="*/ 1 w 2"/>
                <a:gd name="T3" fmla="*/ 1 h 1"/>
                <a:gd name="T4" fmla="*/ 2 w 2"/>
                <a:gd name="T5" fmla="*/ 1 h 1"/>
                <a:gd name="T6" fmla="*/ 2 w 2"/>
                <a:gd name="T7" fmla="*/ 1 h 1"/>
                <a:gd name="T8" fmla="*/ 1 w 2"/>
                <a:gd name="T9" fmla="*/ 1 h 1"/>
                <a:gd name="T10" fmla="*/ 0 w 2"/>
                <a:gd name="T11" fmla="*/ 1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cubicBezTo>
                    <a:pt x="1" y="1"/>
                    <a:pt x="1" y="1"/>
                    <a:pt x="1" y="1"/>
                  </a:cubicBezTo>
                  <a:cubicBezTo>
                    <a:pt x="1" y="0"/>
                    <a:pt x="1" y="1"/>
                    <a:pt x="2" y="1"/>
                  </a:cubicBezTo>
                  <a:cubicBezTo>
                    <a:pt x="2" y="1"/>
                    <a:pt x="2" y="1"/>
                    <a:pt x="2" y="1"/>
                  </a:cubicBezTo>
                  <a:cubicBezTo>
                    <a:pt x="1" y="1"/>
                    <a:pt x="1" y="1"/>
                    <a:pt x="1" y="1"/>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8" name="Freeform 38"/>
            <p:cNvSpPr/>
            <p:nvPr/>
          </p:nvSpPr>
          <p:spPr bwMode="auto">
            <a:xfrm>
              <a:off x="2717800" y="788988"/>
              <a:ext cx="30163" cy="15875"/>
            </a:xfrm>
            <a:custGeom>
              <a:avLst/>
              <a:gdLst>
                <a:gd name="T0" fmla="*/ 1 w 2"/>
                <a:gd name="T1" fmla="*/ 0 h 1"/>
                <a:gd name="T2" fmla="*/ 1 w 2"/>
                <a:gd name="T3" fmla="*/ 0 h 1"/>
                <a:gd name="T4" fmla="*/ 1 w 2"/>
                <a:gd name="T5" fmla="*/ 0 h 1"/>
                <a:gd name="T6" fmla="*/ 1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2" y="0"/>
                    <a:pt x="1" y="0"/>
                    <a:pt x="1" y="0"/>
                  </a:cubicBezTo>
                  <a:cubicBezTo>
                    <a:pt x="1" y="1"/>
                    <a:pt x="1" y="1"/>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9" name="Freeform 39"/>
            <p:cNvSpPr/>
            <p:nvPr/>
          </p:nvSpPr>
          <p:spPr bwMode="auto">
            <a:xfrm>
              <a:off x="1603375" y="712788"/>
              <a:ext cx="15875" cy="14287"/>
            </a:xfrm>
            <a:custGeom>
              <a:avLst/>
              <a:gdLst>
                <a:gd name="T0" fmla="*/ 0 w 1"/>
                <a:gd name="T1" fmla="*/ 0 h 1"/>
                <a:gd name="T2" fmla="*/ 1 w 1"/>
                <a:gd name="T3" fmla="*/ 0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1" y="0"/>
                  </a:cubicBezTo>
                  <a:cubicBezTo>
                    <a:pt x="1" y="0"/>
                    <a:pt x="1" y="1"/>
                    <a:pt x="1" y="1"/>
                  </a:cubicBezTo>
                  <a:cubicBezTo>
                    <a:pt x="1" y="1"/>
                    <a:pt x="1"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0" name="Freeform 40"/>
            <p:cNvSpPr/>
            <p:nvPr/>
          </p:nvSpPr>
          <p:spPr bwMode="auto">
            <a:xfrm>
              <a:off x="896938" y="1098550"/>
              <a:ext cx="14288" cy="14287"/>
            </a:xfrm>
            <a:custGeom>
              <a:avLst/>
              <a:gdLst>
                <a:gd name="T0" fmla="*/ 1 w 1"/>
                <a:gd name="T1" fmla="*/ 1 h 1"/>
                <a:gd name="T2" fmla="*/ 0 w 1"/>
                <a:gd name="T3" fmla="*/ 1 h 1"/>
                <a:gd name="T4" fmla="*/ 1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0"/>
                    <a:pt x="0" y="0"/>
                    <a:pt x="1" y="0"/>
                  </a:cubicBezTo>
                  <a:cubicBezTo>
                    <a:pt x="1" y="0"/>
                    <a:pt x="1" y="0"/>
                    <a:pt x="1"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1" name="Freeform 41"/>
            <p:cNvSpPr/>
            <p:nvPr/>
          </p:nvSpPr>
          <p:spPr bwMode="auto">
            <a:xfrm>
              <a:off x="3124200" y="1500188"/>
              <a:ext cx="15875" cy="14287"/>
            </a:xfrm>
            <a:custGeom>
              <a:avLst/>
              <a:gdLst>
                <a:gd name="T0" fmla="*/ 0 w 1"/>
                <a:gd name="T1" fmla="*/ 0 h 1"/>
                <a:gd name="T2" fmla="*/ 1 w 1"/>
                <a:gd name="T3" fmla="*/ 1 h 1"/>
                <a:gd name="T4" fmla="*/ 1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1" y="0"/>
                    <a:pt x="1" y="0"/>
                    <a:pt x="1" y="1"/>
                  </a:cubicBezTo>
                  <a:cubicBezTo>
                    <a:pt x="1" y="1"/>
                    <a:pt x="1" y="1"/>
                    <a:pt x="1" y="1"/>
                  </a:cubicBezTo>
                  <a:cubicBezTo>
                    <a:pt x="1" y="1"/>
                    <a:pt x="1" y="1"/>
                    <a:pt x="0" y="1"/>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2" name="Freeform 42"/>
            <p:cNvSpPr/>
            <p:nvPr/>
          </p:nvSpPr>
          <p:spPr bwMode="auto">
            <a:xfrm>
              <a:off x="2794000" y="804863"/>
              <a:ext cx="14288" cy="15875"/>
            </a:xfrm>
            <a:custGeom>
              <a:avLst/>
              <a:gdLst>
                <a:gd name="T0" fmla="*/ 0 w 1"/>
                <a:gd name="T1" fmla="*/ 0 h 1"/>
                <a:gd name="T2" fmla="*/ 1 w 1"/>
                <a:gd name="T3" fmla="*/ 0 h 1"/>
                <a:gd name="T4" fmla="*/ 1 w 1"/>
                <a:gd name="T5" fmla="*/ 0 h 1"/>
                <a:gd name="T6" fmla="*/ 1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1" y="0"/>
                  </a:cubicBezTo>
                  <a:cubicBezTo>
                    <a:pt x="1" y="0"/>
                    <a:pt x="1" y="0"/>
                    <a:pt x="1" y="0"/>
                  </a:cubicBezTo>
                  <a:cubicBezTo>
                    <a:pt x="1" y="1"/>
                    <a:pt x="1" y="1"/>
                    <a:pt x="1" y="1"/>
                  </a:cubicBezTo>
                  <a:cubicBezTo>
                    <a:pt x="0" y="0"/>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3" name="Freeform 43"/>
            <p:cNvSpPr/>
            <p:nvPr/>
          </p:nvSpPr>
          <p:spPr bwMode="auto">
            <a:xfrm>
              <a:off x="2417763" y="558801"/>
              <a:ext cx="14288" cy="14287"/>
            </a:xfrm>
            <a:custGeom>
              <a:avLst/>
              <a:gdLst>
                <a:gd name="T0" fmla="*/ 0 w 1"/>
                <a:gd name="T1" fmla="*/ 0 h 1"/>
                <a:gd name="T2" fmla="*/ 0 w 1"/>
                <a:gd name="T3" fmla="*/ 0 h 1"/>
                <a:gd name="T4" fmla="*/ 1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1" y="0"/>
                    <a:pt x="1" y="0"/>
                    <a:pt x="1" y="0"/>
                  </a:cubicBezTo>
                  <a:cubicBezTo>
                    <a:pt x="1" y="1"/>
                    <a:pt x="1"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4" name="Freeform 44"/>
            <p:cNvSpPr/>
            <p:nvPr/>
          </p:nvSpPr>
          <p:spPr bwMode="auto">
            <a:xfrm>
              <a:off x="1484313" y="1082675"/>
              <a:ext cx="14288" cy="158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1"/>
                    <a:pt x="0" y="1"/>
                  </a:cubicBezTo>
                  <a:cubicBezTo>
                    <a:pt x="0" y="1"/>
                    <a:pt x="1"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5" name="Freeform 45"/>
            <p:cNvSpPr/>
            <p:nvPr/>
          </p:nvSpPr>
          <p:spPr bwMode="auto">
            <a:xfrm>
              <a:off x="820738" y="804863"/>
              <a:ext cx="15875" cy="15875"/>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1" y="0"/>
                    <a:pt x="1" y="0"/>
                  </a:cubicBezTo>
                  <a:cubicBezTo>
                    <a:pt x="1" y="0"/>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6" name="Freeform 46"/>
            <p:cNvSpPr/>
            <p:nvPr/>
          </p:nvSpPr>
          <p:spPr bwMode="auto">
            <a:xfrm>
              <a:off x="2538413" y="588963"/>
              <a:ext cx="30163" cy="0"/>
            </a:xfrm>
            <a:custGeom>
              <a:avLst/>
              <a:gdLst>
                <a:gd name="T0" fmla="*/ 2 w 2"/>
                <a:gd name="T1" fmla="*/ 2 w 2"/>
                <a:gd name="T2" fmla="*/ 1 w 2"/>
                <a:gd name="T3" fmla="*/ 0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2" y="0"/>
                    <a:pt x="2" y="0"/>
                  </a:cubicBezTo>
                  <a:cubicBezTo>
                    <a:pt x="1" y="0"/>
                    <a:pt x="1" y="0"/>
                    <a:pt x="1" y="0"/>
                  </a:cubicBezTo>
                  <a:cubicBezTo>
                    <a:pt x="0" y="0"/>
                    <a:pt x="0"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7" name="Freeform 47"/>
            <p:cNvSpPr/>
            <p:nvPr/>
          </p:nvSpPr>
          <p:spPr bwMode="auto">
            <a:xfrm>
              <a:off x="2824163" y="1438275"/>
              <a:ext cx="14288" cy="14287"/>
            </a:xfrm>
            <a:custGeom>
              <a:avLst/>
              <a:gdLst>
                <a:gd name="T0" fmla="*/ 0 w 1"/>
                <a:gd name="T1" fmla="*/ 0 h 1"/>
                <a:gd name="T2" fmla="*/ 0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1" y="1"/>
                    <a:pt x="0" y="1"/>
                  </a:cubicBez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8" name="Freeform 48"/>
            <p:cNvSpPr/>
            <p:nvPr/>
          </p:nvSpPr>
          <p:spPr bwMode="auto">
            <a:xfrm>
              <a:off x="2041525" y="1406525"/>
              <a:ext cx="14288" cy="15875"/>
            </a:xfrm>
            <a:custGeom>
              <a:avLst/>
              <a:gdLst>
                <a:gd name="T0" fmla="*/ 0 w 1"/>
                <a:gd name="T1" fmla="*/ 1 h 1"/>
                <a:gd name="T2" fmla="*/ 0 w 1"/>
                <a:gd name="T3" fmla="*/ 0 h 1"/>
                <a:gd name="T4" fmla="*/ 1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0" y="0"/>
                    <a:pt x="0" y="0"/>
                  </a:cubicBezTo>
                  <a:cubicBezTo>
                    <a:pt x="1" y="0"/>
                    <a:pt x="1" y="1"/>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9" name="Freeform 49"/>
            <p:cNvSpPr/>
            <p:nvPr/>
          </p:nvSpPr>
          <p:spPr bwMode="auto">
            <a:xfrm>
              <a:off x="1920875" y="635000"/>
              <a:ext cx="14288"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0" name="Freeform 50"/>
            <p:cNvSpPr/>
            <p:nvPr/>
          </p:nvSpPr>
          <p:spPr bwMode="auto">
            <a:xfrm>
              <a:off x="2055813" y="1500188"/>
              <a:ext cx="15875" cy="14287"/>
            </a:xfrm>
            <a:custGeom>
              <a:avLst/>
              <a:gdLst>
                <a:gd name="T0" fmla="*/ 0 w 1"/>
                <a:gd name="T1" fmla="*/ 0 h 1"/>
                <a:gd name="T2" fmla="*/ 0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0"/>
                    <a:pt x="0" y="0"/>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1" name="Freeform 51"/>
            <p:cNvSpPr/>
            <p:nvPr/>
          </p:nvSpPr>
          <p:spPr bwMode="auto">
            <a:xfrm>
              <a:off x="2025650" y="1314450"/>
              <a:ext cx="15875"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0" y="1"/>
                    <a:pt x="0" y="1"/>
                    <a:pt x="0" y="1"/>
                  </a:cubicBezTo>
                  <a:cubicBezTo>
                    <a:pt x="0" y="1"/>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2" name="Freeform 52"/>
            <p:cNvSpPr/>
            <p:nvPr/>
          </p:nvSpPr>
          <p:spPr bwMode="auto">
            <a:xfrm>
              <a:off x="1031875" y="774700"/>
              <a:ext cx="15875" cy="0"/>
            </a:xfrm>
            <a:custGeom>
              <a:avLst/>
              <a:gdLst>
                <a:gd name="T0" fmla="*/ 0 w 1"/>
                <a:gd name="T1" fmla="*/ 0 w 1"/>
                <a:gd name="T2" fmla="*/ 1 w 1"/>
                <a:gd name="T3" fmla="*/ 1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3" name="Freeform 53"/>
            <p:cNvSpPr/>
            <p:nvPr/>
          </p:nvSpPr>
          <p:spPr bwMode="auto">
            <a:xfrm>
              <a:off x="715963" y="1112838"/>
              <a:ext cx="0" cy="15875"/>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0"/>
                  </a:cubicBez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4" name="Oval 54"/>
            <p:cNvSpPr>
              <a:spLocks noChangeArrowheads="1"/>
            </p:cNvSpPr>
            <p:nvPr/>
          </p:nvSpPr>
          <p:spPr bwMode="auto">
            <a:xfrm>
              <a:off x="2190750" y="558801"/>
              <a:ext cx="1588" cy="142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5" name="Freeform 55"/>
            <p:cNvSpPr/>
            <p:nvPr/>
          </p:nvSpPr>
          <p:spPr bwMode="auto">
            <a:xfrm>
              <a:off x="911225" y="1098550"/>
              <a:ext cx="15875" cy="0"/>
            </a:xfrm>
            <a:custGeom>
              <a:avLst/>
              <a:gdLst>
                <a:gd name="T0" fmla="*/ 1 w 1"/>
                <a:gd name="T1" fmla="*/ 1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6" name="Freeform 56"/>
            <p:cNvSpPr/>
            <p:nvPr/>
          </p:nvSpPr>
          <p:spPr bwMode="auto">
            <a:xfrm>
              <a:off x="520700" y="1004888"/>
              <a:ext cx="14288"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7" name="Freeform 57"/>
            <p:cNvSpPr/>
            <p:nvPr/>
          </p:nvSpPr>
          <p:spPr bwMode="auto">
            <a:xfrm>
              <a:off x="2071688" y="619125"/>
              <a:ext cx="14288" cy="15875"/>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1"/>
                    <a:pt x="0"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8" name="Freeform 58"/>
            <p:cNvSpPr/>
            <p:nvPr/>
          </p:nvSpPr>
          <p:spPr bwMode="auto">
            <a:xfrm>
              <a:off x="2146300" y="1468438"/>
              <a:ext cx="14288"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1"/>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9" name="Freeform 59"/>
            <p:cNvSpPr/>
            <p:nvPr/>
          </p:nvSpPr>
          <p:spPr bwMode="auto">
            <a:xfrm>
              <a:off x="1047750" y="774700"/>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0" name="Freeform 60"/>
            <p:cNvSpPr/>
            <p:nvPr/>
          </p:nvSpPr>
          <p:spPr bwMode="auto">
            <a:xfrm>
              <a:off x="2055813" y="619125"/>
              <a:ext cx="0" cy="15875"/>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1" name="Freeform 61"/>
            <p:cNvSpPr/>
            <p:nvPr/>
          </p:nvSpPr>
          <p:spPr bwMode="auto">
            <a:xfrm>
              <a:off x="911225" y="1004888"/>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2" name="Oval 62"/>
            <p:cNvSpPr>
              <a:spLocks noChangeArrowheads="1"/>
            </p:cNvSpPr>
            <p:nvPr/>
          </p:nvSpPr>
          <p:spPr bwMode="auto">
            <a:xfrm>
              <a:off x="609600" y="12985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3" name="Freeform 63"/>
            <p:cNvSpPr/>
            <p:nvPr/>
          </p:nvSpPr>
          <p:spPr bwMode="auto">
            <a:xfrm>
              <a:off x="2357438" y="558801"/>
              <a:ext cx="0" cy="142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4" name="Oval 64"/>
            <p:cNvSpPr>
              <a:spLocks noChangeArrowheads="1"/>
            </p:cNvSpPr>
            <p:nvPr/>
          </p:nvSpPr>
          <p:spPr bwMode="auto">
            <a:xfrm>
              <a:off x="2176463" y="131445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5" name="Freeform 65"/>
            <p:cNvSpPr/>
            <p:nvPr/>
          </p:nvSpPr>
          <p:spPr bwMode="auto">
            <a:xfrm>
              <a:off x="2447925" y="558801"/>
              <a:ext cx="14288" cy="14287"/>
            </a:xfrm>
            <a:custGeom>
              <a:avLst/>
              <a:gdLst>
                <a:gd name="T0" fmla="*/ 0 w 1"/>
                <a:gd name="T1" fmla="*/ 0 h 1"/>
                <a:gd name="T2" fmla="*/ 1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1" y="1"/>
                    <a:pt x="1"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6" name="Oval 66"/>
            <p:cNvSpPr>
              <a:spLocks noChangeArrowheads="1"/>
            </p:cNvSpPr>
            <p:nvPr/>
          </p:nvSpPr>
          <p:spPr bwMode="auto">
            <a:xfrm>
              <a:off x="896938" y="10048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7" name="Freeform 67"/>
            <p:cNvSpPr/>
            <p:nvPr/>
          </p:nvSpPr>
          <p:spPr bwMode="auto">
            <a:xfrm>
              <a:off x="866775" y="1282700"/>
              <a:ext cx="14288" cy="15875"/>
            </a:xfrm>
            <a:custGeom>
              <a:avLst/>
              <a:gdLst>
                <a:gd name="T0" fmla="*/ 1 w 1"/>
                <a:gd name="T1" fmla="*/ 0 h 1"/>
                <a:gd name="T2" fmla="*/ 1 w 1"/>
                <a:gd name="T3" fmla="*/ 0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0"/>
                    <a:pt x="1" y="1"/>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8" name="Oval 68"/>
            <p:cNvSpPr>
              <a:spLocks noChangeArrowheads="1"/>
            </p:cNvSpPr>
            <p:nvPr/>
          </p:nvSpPr>
          <p:spPr bwMode="auto">
            <a:xfrm>
              <a:off x="1784350" y="1514475"/>
              <a:ext cx="15875"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9" name="Oval 69"/>
            <p:cNvSpPr>
              <a:spLocks noChangeArrowheads="1"/>
            </p:cNvSpPr>
            <p:nvPr/>
          </p:nvSpPr>
          <p:spPr bwMode="auto">
            <a:xfrm>
              <a:off x="1589088" y="8207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0" name="Freeform 70"/>
            <p:cNvSpPr/>
            <p:nvPr/>
          </p:nvSpPr>
          <p:spPr bwMode="auto">
            <a:xfrm>
              <a:off x="927100" y="8207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1" name="Oval 71"/>
            <p:cNvSpPr>
              <a:spLocks noChangeArrowheads="1"/>
            </p:cNvSpPr>
            <p:nvPr/>
          </p:nvSpPr>
          <p:spPr bwMode="auto">
            <a:xfrm>
              <a:off x="760413" y="1112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2" name="Oval 72"/>
            <p:cNvSpPr>
              <a:spLocks noChangeArrowheads="1"/>
            </p:cNvSpPr>
            <p:nvPr/>
          </p:nvSpPr>
          <p:spPr bwMode="auto">
            <a:xfrm>
              <a:off x="820738" y="10668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3" name="Freeform 73"/>
            <p:cNvSpPr/>
            <p:nvPr/>
          </p:nvSpPr>
          <p:spPr bwMode="auto">
            <a:xfrm>
              <a:off x="2733675" y="836613"/>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4" name="Freeform 74"/>
            <p:cNvSpPr/>
            <p:nvPr/>
          </p:nvSpPr>
          <p:spPr bwMode="auto">
            <a:xfrm>
              <a:off x="820738" y="8207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5" name="Freeform 75"/>
            <p:cNvSpPr/>
            <p:nvPr/>
          </p:nvSpPr>
          <p:spPr bwMode="auto">
            <a:xfrm>
              <a:off x="730250" y="836613"/>
              <a:ext cx="15875" cy="0"/>
            </a:xfrm>
            <a:custGeom>
              <a:avLst/>
              <a:gdLst>
                <a:gd name="T0" fmla="*/ 1 w 1"/>
                <a:gd name="T1" fmla="*/ 1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6" name="Freeform 76"/>
            <p:cNvSpPr/>
            <p:nvPr/>
          </p:nvSpPr>
          <p:spPr bwMode="auto">
            <a:xfrm>
              <a:off x="836613" y="804863"/>
              <a:ext cx="14288" cy="15875"/>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0"/>
                    <a:pt x="1" y="0"/>
                    <a:pt x="1" y="0"/>
                  </a:cubicBez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7" name="Oval 77"/>
            <p:cNvSpPr>
              <a:spLocks noChangeArrowheads="1"/>
            </p:cNvSpPr>
            <p:nvPr/>
          </p:nvSpPr>
          <p:spPr bwMode="auto">
            <a:xfrm>
              <a:off x="2130425" y="14843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8" name="Freeform 78"/>
            <p:cNvSpPr/>
            <p:nvPr/>
          </p:nvSpPr>
          <p:spPr bwMode="auto">
            <a:xfrm>
              <a:off x="1106488" y="944563"/>
              <a:ext cx="0" cy="14287"/>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1"/>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9" name="Freeform 79"/>
            <p:cNvSpPr/>
            <p:nvPr/>
          </p:nvSpPr>
          <p:spPr bwMode="auto">
            <a:xfrm>
              <a:off x="1603375" y="774700"/>
              <a:ext cx="0" cy="14287"/>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0" name="Freeform 80"/>
            <p:cNvSpPr/>
            <p:nvPr/>
          </p:nvSpPr>
          <p:spPr bwMode="auto">
            <a:xfrm>
              <a:off x="2703513" y="804863"/>
              <a:ext cx="142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1" name="Oval 81"/>
            <p:cNvSpPr>
              <a:spLocks noChangeArrowheads="1"/>
            </p:cNvSpPr>
            <p:nvPr/>
          </p:nvSpPr>
          <p:spPr bwMode="auto">
            <a:xfrm>
              <a:off x="1844675" y="14382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2" name="Oval 82"/>
            <p:cNvSpPr>
              <a:spLocks noChangeArrowheads="1"/>
            </p:cNvSpPr>
            <p:nvPr/>
          </p:nvSpPr>
          <p:spPr bwMode="auto">
            <a:xfrm>
              <a:off x="850900" y="10668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3" name="Oval 83"/>
            <p:cNvSpPr>
              <a:spLocks noChangeArrowheads="1"/>
            </p:cNvSpPr>
            <p:nvPr/>
          </p:nvSpPr>
          <p:spPr bwMode="auto">
            <a:xfrm>
              <a:off x="1814513" y="6350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4" name="Freeform 84"/>
            <p:cNvSpPr/>
            <p:nvPr/>
          </p:nvSpPr>
          <p:spPr bwMode="auto">
            <a:xfrm>
              <a:off x="1408113" y="1500188"/>
              <a:ext cx="0" cy="142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5" name="Freeform 85"/>
            <p:cNvSpPr/>
            <p:nvPr/>
          </p:nvSpPr>
          <p:spPr bwMode="auto">
            <a:xfrm>
              <a:off x="2130425" y="974725"/>
              <a:ext cx="15875"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6" name="Freeform 86"/>
            <p:cNvSpPr/>
            <p:nvPr/>
          </p:nvSpPr>
          <p:spPr bwMode="auto">
            <a:xfrm>
              <a:off x="2176463" y="1468438"/>
              <a:ext cx="0" cy="15875"/>
            </a:xfrm>
            <a:custGeom>
              <a:avLst/>
              <a:gdLst>
                <a:gd name="T0" fmla="*/ 0 h 1"/>
                <a:gd name="T1" fmla="*/ 0 h 1"/>
                <a:gd name="T2" fmla="*/ 0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0"/>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7" name="Oval 87"/>
            <p:cNvSpPr>
              <a:spLocks noChangeArrowheads="1"/>
            </p:cNvSpPr>
            <p:nvPr/>
          </p:nvSpPr>
          <p:spPr bwMode="auto">
            <a:xfrm>
              <a:off x="2747963" y="7889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8" name="Oval 88"/>
            <p:cNvSpPr>
              <a:spLocks noChangeArrowheads="1"/>
            </p:cNvSpPr>
            <p:nvPr/>
          </p:nvSpPr>
          <p:spPr bwMode="auto">
            <a:xfrm>
              <a:off x="595313" y="10366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9" name="Freeform 89"/>
            <p:cNvSpPr/>
            <p:nvPr/>
          </p:nvSpPr>
          <p:spPr bwMode="auto">
            <a:xfrm>
              <a:off x="911225" y="820738"/>
              <a:ext cx="158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0" name="Freeform 90"/>
            <p:cNvSpPr/>
            <p:nvPr/>
          </p:nvSpPr>
          <p:spPr bwMode="auto">
            <a:xfrm>
              <a:off x="1001713" y="882650"/>
              <a:ext cx="0" cy="14287"/>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1" name="Oval 91"/>
            <p:cNvSpPr>
              <a:spLocks noChangeArrowheads="1"/>
            </p:cNvSpPr>
            <p:nvPr/>
          </p:nvSpPr>
          <p:spPr bwMode="auto">
            <a:xfrm>
              <a:off x="987425" y="9906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2" name="Oval 92"/>
            <p:cNvSpPr>
              <a:spLocks noChangeArrowheads="1"/>
            </p:cNvSpPr>
            <p:nvPr/>
          </p:nvSpPr>
          <p:spPr bwMode="auto">
            <a:xfrm>
              <a:off x="1017588" y="10048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3" name="Oval 93"/>
            <p:cNvSpPr>
              <a:spLocks noChangeArrowheads="1"/>
            </p:cNvSpPr>
            <p:nvPr/>
          </p:nvSpPr>
          <p:spPr bwMode="auto">
            <a:xfrm>
              <a:off x="2206625" y="604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4" name="Freeform 94"/>
            <p:cNvSpPr/>
            <p:nvPr/>
          </p:nvSpPr>
          <p:spPr bwMode="auto">
            <a:xfrm>
              <a:off x="1693863" y="102076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5" name="Freeform 95"/>
            <p:cNvSpPr/>
            <p:nvPr/>
          </p:nvSpPr>
          <p:spPr bwMode="auto">
            <a:xfrm>
              <a:off x="2432050" y="604838"/>
              <a:ext cx="158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6" name="Freeform 96"/>
            <p:cNvSpPr/>
            <p:nvPr/>
          </p:nvSpPr>
          <p:spPr bwMode="auto">
            <a:xfrm>
              <a:off x="836613" y="804863"/>
              <a:ext cx="0" cy="1587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7" name="Freeform 97"/>
            <p:cNvSpPr/>
            <p:nvPr/>
          </p:nvSpPr>
          <p:spPr bwMode="auto">
            <a:xfrm>
              <a:off x="2447925" y="604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8" name="Oval 98"/>
            <p:cNvSpPr>
              <a:spLocks noChangeArrowheads="1"/>
            </p:cNvSpPr>
            <p:nvPr/>
          </p:nvSpPr>
          <p:spPr bwMode="auto">
            <a:xfrm>
              <a:off x="1273175" y="8509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9" name="Oval 99"/>
            <p:cNvSpPr>
              <a:spLocks noChangeArrowheads="1"/>
            </p:cNvSpPr>
            <p:nvPr/>
          </p:nvSpPr>
          <p:spPr bwMode="auto">
            <a:xfrm>
              <a:off x="2327275" y="6191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0" name="Oval 100"/>
            <p:cNvSpPr>
              <a:spLocks noChangeArrowheads="1"/>
            </p:cNvSpPr>
            <p:nvPr/>
          </p:nvSpPr>
          <p:spPr bwMode="auto">
            <a:xfrm>
              <a:off x="2160588" y="131445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1" name="Oval 101"/>
            <p:cNvSpPr>
              <a:spLocks noChangeArrowheads="1"/>
            </p:cNvSpPr>
            <p:nvPr/>
          </p:nvSpPr>
          <p:spPr bwMode="auto">
            <a:xfrm>
              <a:off x="1377950" y="8366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2" name="Freeform 102"/>
            <p:cNvSpPr/>
            <p:nvPr/>
          </p:nvSpPr>
          <p:spPr bwMode="auto">
            <a:xfrm>
              <a:off x="2854325" y="85090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3" name="Oval 103"/>
            <p:cNvSpPr>
              <a:spLocks noChangeArrowheads="1"/>
            </p:cNvSpPr>
            <p:nvPr/>
          </p:nvSpPr>
          <p:spPr bwMode="auto">
            <a:xfrm>
              <a:off x="2492375" y="14065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4" name="Freeform 104"/>
            <p:cNvSpPr/>
            <p:nvPr/>
          </p:nvSpPr>
          <p:spPr bwMode="auto">
            <a:xfrm>
              <a:off x="1498600" y="1082675"/>
              <a:ext cx="0" cy="15875"/>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5" name="Oval 105"/>
            <p:cNvSpPr>
              <a:spLocks noChangeArrowheads="1"/>
            </p:cNvSpPr>
            <p:nvPr/>
          </p:nvSpPr>
          <p:spPr bwMode="auto">
            <a:xfrm>
              <a:off x="2854325" y="145256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6" name="Oval 106"/>
            <p:cNvSpPr>
              <a:spLocks noChangeArrowheads="1"/>
            </p:cNvSpPr>
            <p:nvPr/>
          </p:nvSpPr>
          <p:spPr bwMode="auto">
            <a:xfrm>
              <a:off x="866775" y="8366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7" name="Freeform 107"/>
            <p:cNvSpPr/>
            <p:nvPr/>
          </p:nvSpPr>
          <p:spPr bwMode="auto">
            <a:xfrm>
              <a:off x="1603375" y="774700"/>
              <a:ext cx="15875" cy="14287"/>
            </a:xfrm>
            <a:custGeom>
              <a:avLst/>
              <a:gdLst>
                <a:gd name="T0" fmla="*/ 0 w 1"/>
                <a:gd name="T1" fmla="*/ 0 h 1"/>
                <a:gd name="T2" fmla="*/ 1 w 1"/>
                <a:gd name="T3" fmla="*/ 1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1" y="1"/>
                    <a:pt x="1" y="1"/>
                  </a:cubicBezTo>
                  <a:cubicBezTo>
                    <a:pt x="1" y="1"/>
                    <a:pt x="1" y="1"/>
                    <a:pt x="1"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8" name="Freeform 108"/>
            <p:cNvSpPr/>
            <p:nvPr/>
          </p:nvSpPr>
          <p:spPr bwMode="auto">
            <a:xfrm>
              <a:off x="1196975"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9" name="Oval 109"/>
            <p:cNvSpPr>
              <a:spLocks noChangeArrowheads="1"/>
            </p:cNvSpPr>
            <p:nvPr/>
          </p:nvSpPr>
          <p:spPr bwMode="auto">
            <a:xfrm>
              <a:off x="2116138" y="14843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0" name="Freeform 110"/>
            <p:cNvSpPr/>
            <p:nvPr/>
          </p:nvSpPr>
          <p:spPr bwMode="auto">
            <a:xfrm>
              <a:off x="1814513" y="1500188"/>
              <a:ext cx="0" cy="14287"/>
            </a:xfrm>
            <a:custGeom>
              <a:avLst/>
              <a:gdLst>
                <a:gd name="T0" fmla="*/ 0 h 1"/>
                <a:gd name="T1" fmla="*/ 0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1" name="Oval 111"/>
            <p:cNvSpPr>
              <a:spLocks noChangeArrowheads="1"/>
            </p:cNvSpPr>
            <p:nvPr/>
          </p:nvSpPr>
          <p:spPr bwMode="auto">
            <a:xfrm>
              <a:off x="1136650"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2" name="Freeform 112"/>
            <p:cNvSpPr/>
            <p:nvPr/>
          </p:nvSpPr>
          <p:spPr bwMode="auto">
            <a:xfrm>
              <a:off x="2176463" y="14684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3" name="Rectangle 113"/>
            <p:cNvSpPr>
              <a:spLocks noChangeArrowheads="1"/>
            </p:cNvSpPr>
            <p:nvPr/>
          </p:nvSpPr>
          <p:spPr bwMode="auto">
            <a:xfrm>
              <a:off x="625475" y="117475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4" name="Oval 114"/>
            <p:cNvSpPr>
              <a:spLocks noChangeArrowheads="1"/>
            </p:cNvSpPr>
            <p:nvPr/>
          </p:nvSpPr>
          <p:spPr bwMode="auto">
            <a:xfrm>
              <a:off x="2100263" y="6350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5" name="Freeform 115"/>
            <p:cNvSpPr/>
            <p:nvPr/>
          </p:nvSpPr>
          <p:spPr bwMode="auto">
            <a:xfrm>
              <a:off x="850900" y="8366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6" name="Freeform 116"/>
            <p:cNvSpPr/>
            <p:nvPr/>
          </p:nvSpPr>
          <p:spPr bwMode="auto">
            <a:xfrm>
              <a:off x="2552700" y="14382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7" name="Freeform 117"/>
            <p:cNvSpPr/>
            <p:nvPr/>
          </p:nvSpPr>
          <p:spPr bwMode="auto">
            <a:xfrm>
              <a:off x="1106488" y="75882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8" name="Freeform 118"/>
            <p:cNvSpPr/>
            <p:nvPr/>
          </p:nvSpPr>
          <p:spPr bwMode="auto">
            <a:xfrm>
              <a:off x="2914650" y="1500188"/>
              <a:ext cx="0" cy="14287"/>
            </a:xfrm>
            <a:custGeom>
              <a:avLst/>
              <a:gdLst>
                <a:gd name="T0" fmla="*/ 0 h 1"/>
                <a:gd name="T1" fmla="*/ 0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9" name="Freeform 119"/>
            <p:cNvSpPr/>
            <p:nvPr/>
          </p:nvSpPr>
          <p:spPr bwMode="auto">
            <a:xfrm>
              <a:off x="1468438" y="1098550"/>
              <a:ext cx="158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0" name="Oval 120"/>
            <p:cNvSpPr>
              <a:spLocks noChangeArrowheads="1"/>
            </p:cNvSpPr>
            <p:nvPr/>
          </p:nvSpPr>
          <p:spPr bwMode="auto">
            <a:xfrm>
              <a:off x="1438275" y="9906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1" name="Oval 121"/>
            <p:cNvSpPr>
              <a:spLocks noChangeArrowheads="1"/>
            </p:cNvSpPr>
            <p:nvPr/>
          </p:nvSpPr>
          <p:spPr bwMode="auto">
            <a:xfrm>
              <a:off x="2838450" y="15144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2" name="Oval 122"/>
            <p:cNvSpPr>
              <a:spLocks noChangeArrowheads="1"/>
            </p:cNvSpPr>
            <p:nvPr/>
          </p:nvSpPr>
          <p:spPr bwMode="auto">
            <a:xfrm>
              <a:off x="1152525"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3" name="Oval 123"/>
            <p:cNvSpPr>
              <a:spLocks noChangeArrowheads="1"/>
            </p:cNvSpPr>
            <p:nvPr/>
          </p:nvSpPr>
          <p:spPr bwMode="auto">
            <a:xfrm>
              <a:off x="1136650"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4" name="Rectangle 124"/>
            <p:cNvSpPr>
              <a:spLocks noChangeArrowheads="1"/>
            </p:cNvSpPr>
            <p:nvPr/>
          </p:nvSpPr>
          <p:spPr bwMode="auto">
            <a:xfrm>
              <a:off x="911225" y="1004888"/>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5" name="Freeform 125"/>
            <p:cNvSpPr/>
            <p:nvPr/>
          </p:nvSpPr>
          <p:spPr bwMode="auto">
            <a:xfrm>
              <a:off x="2116138" y="14843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6" name="Freeform 126"/>
            <p:cNvSpPr/>
            <p:nvPr/>
          </p:nvSpPr>
          <p:spPr bwMode="auto">
            <a:xfrm>
              <a:off x="1062038" y="77470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7" name="Freeform 127"/>
            <p:cNvSpPr/>
            <p:nvPr/>
          </p:nvSpPr>
          <p:spPr bwMode="auto">
            <a:xfrm>
              <a:off x="2130425" y="1468438"/>
              <a:ext cx="0" cy="1587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8" name="Freeform 128"/>
            <p:cNvSpPr/>
            <p:nvPr/>
          </p:nvSpPr>
          <p:spPr bwMode="auto">
            <a:xfrm>
              <a:off x="2130425" y="1484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9" name="Rectangle 129"/>
            <p:cNvSpPr>
              <a:spLocks noChangeArrowheads="1"/>
            </p:cNvSpPr>
            <p:nvPr/>
          </p:nvSpPr>
          <p:spPr bwMode="auto">
            <a:xfrm>
              <a:off x="776288" y="1052513"/>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0" name="Rectangle 130"/>
            <p:cNvSpPr>
              <a:spLocks noChangeArrowheads="1"/>
            </p:cNvSpPr>
            <p:nvPr/>
          </p:nvSpPr>
          <p:spPr bwMode="auto">
            <a:xfrm>
              <a:off x="2717800" y="804863"/>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1" name="Freeform 131"/>
            <p:cNvSpPr/>
            <p:nvPr/>
          </p:nvSpPr>
          <p:spPr bwMode="auto">
            <a:xfrm>
              <a:off x="1212850" y="1098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2" name="Freeform 132"/>
            <p:cNvSpPr/>
            <p:nvPr/>
          </p:nvSpPr>
          <p:spPr bwMode="auto">
            <a:xfrm>
              <a:off x="850900" y="8366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3" name="Freeform 133"/>
            <p:cNvSpPr/>
            <p:nvPr/>
          </p:nvSpPr>
          <p:spPr bwMode="auto">
            <a:xfrm>
              <a:off x="1212850" y="1098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4" name="Rectangle 134"/>
            <p:cNvSpPr>
              <a:spLocks noChangeArrowheads="1"/>
            </p:cNvSpPr>
            <p:nvPr/>
          </p:nvSpPr>
          <p:spPr bwMode="auto">
            <a:xfrm>
              <a:off x="2417763" y="558801"/>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5" name="Oval 135"/>
            <p:cNvSpPr>
              <a:spLocks noChangeArrowheads="1"/>
            </p:cNvSpPr>
            <p:nvPr/>
          </p:nvSpPr>
          <p:spPr bwMode="auto">
            <a:xfrm>
              <a:off x="2266950" y="145256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6" name="Freeform 136"/>
            <p:cNvSpPr/>
            <p:nvPr/>
          </p:nvSpPr>
          <p:spPr bwMode="auto">
            <a:xfrm>
              <a:off x="2447925" y="604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7" name="Freeform 137"/>
            <p:cNvSpPr/>
            <p:nvPr/>
          </p:nvSpPr>
          <p:spPr bwMode="auto">
            <a:xfrm>
              <a:off x="565150" y="10525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8" name="Rectangle 138"/>
            <p:cNvSpPr>
              <a:spLocks noChangeArrowheads="1"/>
            </p:cNvSpPr>
            <p:nvPr/>
          </p:nvSpPr>
          <p:spPr bwMode="auto">
            <a:xfrm>
              <a:off x="3049588" y="1144588"/>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9" name="Freeform 139"/>
            <p:cNvSpPr/>
            <p:nvPr/>
          </p:nvSpPr>
          <p:spPr bwMode="auto">
            <a:xfrm>
              <a:off x="1800225" y="15144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0" name="Freeform 140"/>
            <p:cNvSpPr/>
            <p:nvPr/>
          </p:nvSpPr>
          <p:spPr bwMode="auto">
            <a:xfrm>
              <a:off x="1106488" y="9588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1" name="Freeform 141"/>
            <p:cNvSpPr/>
            <p:nvPr/>
          </p:nvSpPr>
          <p:spPr bwMode="auto">
            <a:xfrm>
              <a:off x="1649413" y="7127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2" name="Oval 142"/>
            <p:cNvSpPr>
              <a:spLocks noChangeArrowheads="1"/>
            </p:cNvSpPr>
            <p:nvPr/>
          </p:nvSpPr>
          <p:spPr bwMode="auto">
            <a:xfrm>
              <a:off x="2417763" y="1112838"/>
              <a:ext cx="14288"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3" name="Freeform 143"/>
            <p:cNvSpPr/>
            <p:nvPr/>
          </p:nvSpPr>
          <p:spPr bwMode="auto">
            <a:xfrm>
              <a:off x="1995488" y="1098550"/>
              <a:ext cx="15875" cy="14287"/>
            </a:xfrm>
            <a:custGeom>
              <a:avLst/>
              <a:gdLst>
                <a:gd name="T0" fmla="*/ 0 w 1"/>
                <a:gd name="T1" fmla="*/ 0 h 1"/>
                <a:gd name="T2" fmla="*/ 0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0" y="0"/>
                  </a:cubicBezTo>
                  <a:cubicBezTo>
                    <a:pt x="0" y="0"/>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4" name="Freeform 144"/>
            <p:cNvSpPr/>
            <p:nvPr/>
          </p:nvSpPr>
          <p:spPr bwMode="auto">
            <a:xfrm>
              <a:off x="2552700" y="1066800"/>
              <a:ext cx="15875" cy="15875"/>
            </a:xfrm>
            <a:custGeom>
              <a:avLst/>
              <a:gdLst>
                <a:gd name="T0" fmla="*/ 0 w 1"/>
                <a:gd name="T1" fmla="*/ 1 h 1"/>
                <a:gd name="T2" fmla="*/ 0 w 1"/>
                <a:gd name="T3" fmla="*/ 1 h 1"/>
                <a:gd name="T4" fmla="*/ 0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1"/>
                    <a:pt x="0" y="0"/>
                    <a:pt x="0" y="1"/>
                  </a:cubicBezTo>
                  <a:cubicBezTo>
                    <a:pt x="0"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5" name="Freeform 145"/>
            <p:cNvSpPr/>
            <p:nvPr/>
          </p:nvSpPr>
          <p:spPr bwMode="auto">
            <a:xfrm>
              <a:off x="1860550" y="1112838"/>
              <a:ext cx="142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6" name="Oval 146"/>
            <p:cNvSpPr>
              <a:spLocks noChangeArrowheads="1"/>
            </p:cNvSpPr>
            <p:nvPr/>
          </p:nvSpPr>
          <p:spPr bwMode="auto">
            <a:xfrm>
              <a:off x="2220913" y="1112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7" name="Freeform 147"/>
            <p:cNvSpPr/>
            <p:nvPr/>
          </p:nvSpPr>
          <p:spPr bwMode="auto">
            <a:xfrm>
              <a:off x="2478088" y="1112838"/>
              <a:ext cx="0" cy="15875"/>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8" name="Freeform 148"/>
            <p:cNvSpPr/>
            <p:nvPr/>
          </p:nvSpPr>
          <p:spPr bwMode="auto">
            <a:xfrm>
              <a:off x="1754188"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9" name="Freeform 149"/>
            <p:cNvSpPr/>
            <p:nvPr/>
          </p:nvSpPr>
          <p:spPr bwMode="auto">
            <a:xfrm>
              <a:off x="1754188"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0" name="Freeform 150"/>
            <p:cNvSpPr/>
            <p:nvPr/>
          </p:nvSpPr>
          <p:spPr bwMode="auto">
            <a:xfrm>
              <a:off x="2432050" y="11128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1" name="Freeform 151"/>
            <p:cNvSpPr/>
            <p:nvPr/>
          </p:nvSpPr>
          <p:spPr bwMode="auto">
            <a:xfrm>
              <a:off x="1649413" y="109855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2" name="Freeform 152"/>
            <p:cNvSpPr/>
            <p:nvPr/>
          </p:nvSpPr>
          <p:spPr bwMode="auto">
            <a:xfrm>
              <a:off x="2071688" y="1036638"/>
              <a:ext cx="14288" cy="15875"/>
            </a:xfrm>
            <a:custGeom>
              <a:avLst/>
              <a:gdLst>
                <a:gd name="T0" fmla="*/ 1 w 1"/>
                <a:gd name="T1" fmla="*/ 0 h 1"/>
                <a:gd name="T2" fmla="*/ 1 w 1"/>
                <a:gd name="T3" fmla="*/ 0 h 1"/>
                <a:gd name="T4" fmla="*/ 0 w 1"/>
                <a:gd name="T5" fmla="*/ 0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1"/>
                    <a:pt x="1"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3" name="Oval 153"/>
            <p:cNvSpPr>
              <a:spLocks noChangeArrowheads="1"/>
            </p:cNvSpPr>
            <p:nvPr/>
          </p:nvSpPr>
          <p:spPr bwMode="auto">
            <a:xfrm>
              <a:off x="2071688" y="10366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4" name="Freeform 154"/>
            <p:cNvSpPr/>
            <p:nvPr/>
          </p:nvSpPr>
          <p:spPr bwMode="auto">
            <a:xfrm>
              <a:off x="2236788" y="10366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5" name="Freeform 155"/>
            <p:cNvSpPr/>
            <p:nvPr/>
          </p:nvSpPr>
          <p:spPr bwMode="auto">
            <a:xfrm>
              <a:off x="1814513" y="866775"/>
              <a:ext cx="60325" cy="15875"/>
            </a:xfrm>
            <a:custGeom>
              <a:avLst/>
              <a:gdLst>
                <a:gd name="T0" fmla="*/ 0 w 4"/>
                <a:gd name="T1" fmla="*/ 1 h 1"/>
                <a:gd name="T2" fmla="*/ 0 w 4"/>
                <a:gd name="T3" fmla="*/ 0 h 1"/>
                <a:gd name="T4" fmla="*/ 3 w 4"/>
                <a:gd name="T5" fmla="*/ 0 h 1"/>
                <a:gd name="T6" fmla="*/ 4 w 4"/>
                <a:gd name="T7" fmla="*/ 0 h 1"/>
                <a:gd name="T8" fmla="*/ 3 w 4"/>
                <a:gd name="T9" fmla="*/ 0 h 1"/>
                <a:gd name="T10" fmla="*/ 1 w 4"/>
                <a:gd name="T11" fmla="*/ 1 h 1"/>
                <a:gd name="T12" fmla="*/ 0 w 4"/>
                <a:gd name="T13" fmla="*/ 1 h 1"/>
                <a:gd name="T14" fmla="*/ 0 w 4"/>
                <a:gd name="T15" fmla="*/ 1 h 1"/>
                <a:gd name="T16" fmla="*/ 0 w 4"/>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0" y="1"/>
                  </a:moveTo>
                  <a:cubicBezTo>
                    <a:pt x="0" y="1"/>
                    <a:pt x="0" y="0"/>
                    <a:pt x="0" y="0"/>
                  </a:cubicBezTo>
                  <a:cubicBezTo>
                    <a:pt x="1" y="1"/>
                    <a:pt x="2" y="0"/>
                    <a:pt x="3" y="0"/>
                  </a:cubicBezTo>
                  <a:cubicBezTo>
                    <a:pt x="3" y="0"/>
                    <a:pt x="4" y="0"/>
                    <a:pt x="4" y="0"/>
                  </a:cubicBezTo>
                  <a:cubicBezTo>
                    <a:pt x="4" y="0"/>
                    <a:pt x="3" y="0"/>
                    <a:pt x="3" y="0"/>
                  </a:cubicBezTo>
                  <a:cubicBezTo>
                    <a:pt x="2" y="0"/>
                    <a:pt x="2" y="0"/>
                    <a:pt x="1" y="1"/>
                  </a:cubicBezTo>
                  <a:cubicBezTo>
                    <a:pt x="1" y="1"/>
                    <a:pt x="1"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6" name="Oval 156"/>
            <p:cNvSpPr>
              <a:spLocks noChangeArrowheads="1"/>
            </p:cNvSpPr>
            <p:nvPr/>
          </p:nvSpPr>
          <p:spPr bwMode="auto">
            <a:xfrm>
              <a:off x="1874838" y="8667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2766060" y="1702435"/>
            <a:ext cx="3611880" cy="922020"/>
          </a:xfrm>
          <a:prstGeom prst="rect">
            <a:avLst/>
          </a:prstGeom>
          <a:noFill/>
        </p:spPr>
        <p:txBody>
          <a:bodyPr wrap="none" rtlCol="0" anchor="t">
            <a:spAutoFit/>
          </a:bodyPr>
          <a:lstStyle/>
          <a:p>
            <a:r>
              <a:rPr altLang="zh-CN" sz="5400" b="1">
                <a:effectLst>
                  <a:outerShdw blurRad="38100" dist="19050" dir="2700000" algn="tl" rotWithShape="0">
                    <a:schemeClr val="dk1">
                      <a:alpha val="40000"/>
                    </a:schemeClr>
                  </a:outerShdw>
                </a:effectLst>
                <a:latin typeface="华文仿宋" panose="02010600040101010101" charset="-122"/>
                <a:ea typeface="华文仿宋" panose="02010600040101010101" charset="-122"/>
                <a:sym typeface="+mn-ea"/>
              </a:rPr>
              <a:t>功能树形图</a:t>
            </a:r>
            <a:endParaRPr lang="zh-CN" altLang="en-US" sz="5400"/>
          </a:p>
        </p:txBody>
      </p:sp>
      <p:grpSp>
        <p:nvGrpSpPr>
          <p:cNvPr id="373" name="组合 372"/>
          <p:cNvGrpSpPr/>
          <p:nvPr/>
        </p:nvGrpSpPr>
        <p:grpSpPr>
          <a:xfrm>
            <a:off x="5756275" y="2034540"/>
            <a:ext cx="1414145" cy="1209040"/>
            <a:chOff x="8481179" y="608582"/>
            <a:chExt cx="2782819" cy="2489089"/>
          </a:xfrm>
        </p:grpSpPr>
        <p:sp>
          <p:nvSpPr>
            <p:cNvPr id="336" name="任意多边形: 形状 335"/>
            <p:cNvSpPr/>
            <p:nvPr/>
          </p:nvSpPr>
          <p:spPr>
            <a:xfrm>
              <a:off x="10801709" y="901040"/>
              <a:ext cx="364247" cy="525400"/>
            </a:xfrm>
            <a:custGeom>
              <a:avLst/>
              <a:gdLst>
                <a:gd name="connsiteX0" fmla="*/ 284741 w 364247"/>
                <a:gd name="connsiteY0" fmla="*/ 192367 h 525400"/>
                <a:gd name="connsiteX1" fmla="*/ 362176 w 364247"/>
                <a:gd name="connsiteY1" fmla="*/ 525400 h 525400"/>
                <a:gd name="connsiteX2" fmla="*/ 79506 w 364247"/>
                <a:gd name="connsiteY2" fmla="*/ 333033 h 525400"/>
                <a:gd name="connsiteX3" fmla="*/ 2071 w 364247"/>
                <a:gd name="connsiteY3" fmla="*/ 0 h 525400"/>
                <a:gd name="connsiteX4" fmla="*/ 284741 w 364247"/>
                <a:gd name="connsiteY4" fmla="*/ 192367 h 52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7" h="525400">
                  <a:moveTo>
                    <a:pt x="284741" y="192367"/>
                  </a:moveTo>
                  <a:cubicBezTo>
                    <a:pt x="384181" y="337453"/>
                    <a:pt x="362176" y="525400"/>
                    <a:pt x="362176" y="525400"/>
                  </a:cubicBezTo>
                  <a:cubicBezTo>
                    <a:pt x="362176" y="525400"/>
                    <a:pt x="178947" y="478118"/>
                    <a:pt x="79506" y="333033"/>
                  </a:cubicBezTo>
                  <a:cubicBezTo>
                    <a:pt x="-19934" y="187948"/>
                    <a:pt x="2071" y="0"/>
                    <a:pt x="2071" y="0"/>
                  </a:cubicBezTo>
                  <a:cubicBezTo>
                    <a:pt x="2071" y="0"/>
                    <a:pt x="185301" y="47282"/>
                    <a:pt x="284741" y="192367"/>
                  </a:cubicBezTo>
                  <a:close/>
                </a:path>
              </a:pathLst>
            </a:custGeom>
            <a:solidFill>
              <a:srgbClr val="2F2E41"/>
            </a:solidFill>
            <a:ln w="3718" cap="flat">
              <a:noFill/>
              <a:prstDash val="solid"/>
              <a:miter/>
            </a:ln>
          </p:spPr>
          <p:txBody>
            <a:bodyPr rtlCol="0" anchor="ctr"/>
            <a:lstStyle/>
            <a:p>
              <a:endParaRPr lang="zh-CN" altLang="en-US"/>
            </a:p>
          </p:txBody>
        </p:sp>
        <p:sp>
          <p:nvSpPr>
            <p:cNvPr id="337" name="任意多边形: 形状 336"/>
            <p:cNvSpPr/>
            <p:nvPr/>
          </p:nvSpPr>
          <p:spPr>
            <a:xfrm>
              <a:off x="11014072" y="795097"/>
              <a:ext cx="249926" cy="635566"/>
            </a:xfrm>
            <a:custGeom>
              <a:avLst/>
              <a:gdLst>
                <a:gd name="connsiteX0" fmla="*/ 829 w 249926"/>
                <a:gd name="connsiteY0" fmla="*/ 326013 h 635566"/>
                <a:gd name="connsiteX1" fmla="*/ 146032 w 249926"/>
                <a:gd name="connsiteY1" fmla="*/ 635567 h 635566"/>
                <a:gd name="connsiteX2" fmla="*/ 249098 w 249926"/>
                <a:gd name="connsiteY2" fmla="*/ 309553 h 635566"/>
                <a:gd name="connsiteX3" fmla="*/ 103894 w 249926"/>
                <a:gd name="connsiteY3" fmla="*/ 0 h 635566"/>
                <a:gd name="connsiteX4" fmla="*/ 829 w 249926"/>
                <a:gd name="connsiteY4" fmla="*/ 326013 h 635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926" h="635566">
                  <a:moveTo>
                    <a:pt x="829" y="326013"/>
                  </a:moveTo>
                  <a:cubicBezTo>
                    <a:pt x="12465" y="501520"/>
                    <a:pt x="146032" y="635567"/>
                    <a:pt x="146032" y="635567"/>
                  </a:cubicBezTo>
                  <a:cubicBezTo>
                    <a:pt x="146032" y="635567"/>
                    <a:pt x="260734" y="485060"/>
                    <a:pt x="249098" y="309553"/>
                  </a:cubicBezTo>
                  <a:cubicBezTo>
                    <a:pt x="237462" y="134046"/>
                    <a:pt x="103894" y="0"/>
                    <a:pt x="103894" y="0"/>
                  </a:cubicBezTo>
                  <a:cubicBezTo>
                    <a:pt x="103894" y="0"/>
                    <a:pt x="-10807" y="150506"/>
                    <a:pt x="829" y="326013"/>
                  </a:cubicBezTo>
                  <a:close/>
                </a:path>
              </a:pathLst>
            </a:custGeom>
            <a:solidFill>
              <a:schemeClr val="accent1"/>
            </a:solidFill>
            <a:ln w="3718" cap="flat">
              <a:noFill/>
              <a:prstDash val="solid"/>
              <a:miter/>
            </a:ln>
          </p:spPr>
          <p:txBody>
            <a:bodyPr rtlCol="0" anchor="ctr"/>
            <a:lstStyle/>
            <a:p>
              <a:endParaRPr lang="zh-CN" altLang="en-US"/>
            </a:p>
          </p:txBody>
        </p:sp>
        <p:sp>
          <p:nvSpPr>
            <p:cNvPr id="338" name="任意多边形: 形状 337"/>
            <p:cNvSpPr/>
            <p:nvPr/>
          </p:nvSpPr>
          <p:spPr>
            <a:xfrm>
              <a:off x="9753174" y="608582"/>
              <a:ext cx="1505287" cy="1935117"/>
            </a:xfrm>
            <a:custGeom>
              <a:avLst/>
              <a:gdLst>
                <a:gd name="connsiteX0" fmla="*/ 120036 w 1505287"/>
                <a:gd name="connsiteY0" fmla="*/ 3619 h 1935117"/>
                <a:gd name="connsiteX1" fmla="*/ 1470122 w 1505287"/>
                <a:gd name="connsiteY1" fmla="*/ 682391 h 1935117"/>
                <a:gd name="connsiteX2" fmla="*/ 1505142 w 1505287"/>
                <a:gd name="connsiteY2" fmla="*/ 743730 h 1935117"/>
                <a:gd name="connsiteX3" fmla="*/ 1426702 w 1505287"/>
                <a:gd name="connsiteY3" fmla="*/ 1905615 h 1935117"/>
                <a:gd name="connsiteX4" fmla="*/ 1393011 w 1505287"/>
                <a:gd name="connsiteY4" fmla="*/ 1935044 h 1935117"/>
                <a:gd name="connsiteX5" fmla="*/ 1380872 w 1505287"/>
                <a:gd name="connsiteY5" fmla="*/ 1931714 h 1935117"/>
                <a:gd name="connsiteX6" fmla="*/ 0 w 1505287"/>
                <a:gd name="connsiteY6" fmla="*/ 1226987 h 1935117"/>
                <a:gd name="connsiteX7" fmla="*/ 70892 w 1505287"/>
                <a:gd name="connsiteY7" fmla="*/ 31943 h 1935117"/>
                <a:gd name="connsiteX8" fmla="*/ 106796 w 1505287"/>
                <a:gd name="connsiteY8" fmla="*/ 61 h 1935117"/>
                <a:gd name="connsiteX9" fmla="*/ 120036 w 1505287"/>
                <a:gd name="connsiteY9" fmla="*/ 3619 h 193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5287" h="1935117">
                  <a:moveTo>
                    <a:pt x="120036" y="3619"/>
                  </a:moveTo>
                  <a:lnTo>
                    <a:pt x="1470122" y="682391"/>
                  </a:lnTo>
                  <a:cubicBezTo>
                    <a:pt x="1493072" y="693930"/>
                    <a:pt x="1506872" y="718100"/>
                    <a:pt x="1505142" y="743730"/>
                  </a:cubicBezTo>
                  <a:lnTo>
                    <a:pt x="1426702" y="1905615"/>
                  </a:lnTo>
                  <a:cubicBezTo>
                    <a:pt x="1425525" y="1923045"/>
                    <a:pt x="1410441" y="1936221"/>
                    <a:pt x="1393011" y="1935044"/>
                  </a:cubicBezTo>
                  <a:cubicBezTo>
                    <a:pt x="1388783" y="1934759"/>
                    <a:pt x="1384654" y="1933626"/>
                    <a:pt x="1380872" y="1931714"/>
                  </a:cubicBezTo>
                  <a:lnTo>
                    <a:pt x="0" y="1226987"/>
                  </a:lnTo>
                  <a:lnTo>
                    <a:pt x="70892" y="31943"/>
                  </a:lnTo>
                  <a:cubicBezTo>
                    <a:pt x="72003" y="13224"/>
                    <a:pt x="88077" y="-1050"/>
                    <a:pt x="106796" y="61"/>
                  </a:cubicBezTo>
                  <a:cubicBezTo>
                    <a:pt x="111405" y="334"/>
                    <a:pt x="115911" y="1545"/>
                    <a:pt x="120036" y="3619"/>
                  </a:cubicBezTo>
                  <a:close/>
                </a:path>
              </a:pathLst>
            </a:custGeom>
            <a:solidFill>
              <a:srgbClr val="D0CDE1"/>
            </a:solidFill>
            <a:ln w="3718" cap="flat">
              <a:noFill/>
              <a:prstDash val="solid"/>
              <a:miter/>
            </a:ln>
          </p:spPr>
          <p:txBody>
            <a:bodyPr rtlCol="0" anchor="ctr"/>
            <a:lstStyle/>
            <a:p>
              <a:endParaRPr lang="zh-CN" altLang="en-US"/>
            </a:p>
          </p:txBody>
        </p:sp>
        <p:sp>
          <p:nvSpPr>
            <p:cNvPr id="339" name="任意多边形: 形状 338"/>
            <p:cNvSpPr/>
            <p:nvPr/>
          </p:nvSpPr>
          <p:spPr>
            <a:xfrm>
              <a:off x="9771661" y="632348"/>
              <a:ext cx="1468313" cy="1887585"/>
            </a:xfrm>
            <a:custGeom>
              <a:avLst/>
              <a:gdLst>
                <a:gd name="connsiteX0" fmla="*/ 117088 w 1468313"/>
                <a:gd name="connsiteY0" fmla="*/ 3530 h 1887585"/>
                <a:gd name="connsiteX1" fmla="*/ 1434012 w 1468313"/>
                <a:gd name="connsiteY1" fmla="*/ 665630 h 1887585"/>
                <a:gd name="connsiteX2" fmla="*/ 1468172 w 1468313"/>
                <a:gd name="connsiteY2" fmla="*/ 725462 h 1887585"/>
                <a:gd name="connsiteX3" fmla="*/ 1391659 w 1468313"/>
                <a:gd name="connsiteY3" fmla="*/ 1858808 h 1887585"/>
                <a:gd name="connsiteX4" fmla="*/ 1358796 w 1468313"/>
                <a:gd name="connsiteY4" fmla="*/ 1887514 h 1887585"/>
                <a:gd name="connsiteX5" fmla="*/ 1346954 w 1468313"/>
                <a:gd name="connsiteY5" fmla="*/ 1884266 h 1887585"/>
                <a:gd name="connsiteX6" fmla="*/ 0 w 1468313"/>
                <a:gd name="connsiteY6" fmla="*/ 1196849 h 1887585"/>
                <a:gd name="connsiteX7" fmla="*/ 69151 w 1468313"/>
                <a:gd name="connsiteY7" fmla="*/ 31158 h 1887585"/>
                <a:gd name="connsiteX8" fmla="*/ 104173 w 1468313"/>
                <a:gd name="connsiteY8" fmla="*/ 59 h 1887585"/>
                <a:gd name="connsiteX9" fmla="*/ 117088 w 1468313"/>
                <a:gd name="connsiteY9" fmla="*/ 3530 h 188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8313" h="1887585">
                  <a:moveTo>
                    <a:pt x="117088" y="3530"/>
                  </a:moveTo>
                  <a:lnTo>
                    <a:pt x="1434012" y="665630"/>
                  </a:lnTo>
                  <a:cubicBezTo>
                    <a:pt x="1456399" y="676885"/>
                    <a:pt x="1469859" y="700462"/>
                    <a:pt x="1468172" y="725462"/>
                  </a:cubicBezTo>
                  <a:lnTo>
                    <a:pt x="1391659" y="1858808"/>
                  </a:lnTo>
                  <a:cubicBezTo>
                    <a:pt x="1390511" y="1875810"/>
                    <a:pt x="1375798" y="1888662"/>
                    <a:pt x="1358796" y="1887514"/>
                  </a:cubicBezTo>
                  <a:cubicBezTo>
                    <a:pt x="1354671" y="1887236"/>
                    <a:pt x="1350644" y="1886131"/>
                    <a:pt x="1346954" y="1884266"/>
                  </a:cubicBezTo>
                  <a:lnTo>
                    <a:pt x="0" y="1196849"/>
                  </a:lnTo>
                  <a:lnTo>
                    <a:pt x="69151" y="31158"/>
                  </a:lnTo>
                  <a:cubicBezTo>
                    <a:pt x="70234" y="12900"/>
                    <a:pt x="85914" y="-1024"/>
                    <a:pt x="104173" y="59"/>
                  </a:cubicBezTo>
                  <a:cubicBezTo>
                    <a:pt x="108669" y="326"/>
                    <a:pt x="113064" y="1507"/>
                    <a:pt x="117088" y="3530"/>
                  </a:cubicBezTo>
                  <a:close/>
                </a:path>
              </a:pathLst>
            </a:custGeom>
            <a:solidFill>
              <a:srgbClr val="3F3D56"/>
            </a:solidFill>
            <a:ln w="3718" cap="flat">
              <a:noFill/>
              <a:prstDash val="solid"/>
              <a:miter/>
            </a:ln>
          </p:spPr>
          <p:txBody>
            <a:bodyPr rtlCol="0" anchor="ctr"/>
            <a:lstStyle/>
            <a:p>
              <a:endParaRPr lang="zh-CN" altLang="en-US"/>
            </a:p>
          </p:txBody>
        </p:sp>
        <p:sp>
          <p:nvSpPr>
            <p:cNvPr id="340" name="任意多边形: 形状 339"/>
            <p:cNvSpPr/>
            <p:nvPr/>
          </p:nvSpPr>
          <p:spPr>
            <a:xfrm>
              <a:off x="9840326" y="720620"/>
              <a:ext cx="1330982" cy="1711040"/>
            </a:xfrm>
            <a:custGeom>
              <a:avLst/>
              <a:gdLst>
                <a:gd name="connsiteX0" fmla="*/ 106137 w 1330982"/>
                <a:gd name="connsiteY0" fmla="*/ 3200 h 1711040"/>
                <a:gd name="connsiteX1" fmla="*/ 1299889 w 1330982"/>
                <a:gd name="connsiteY1" fmla="*/ 603373 h 1711040"/>
                <a:gd name="connsiteX2" fmla="*/ 1330854 w 1330982"/>
                <a:gd name="connsiteY2" fmla="*/ 657610 h 1711040"/>
                <a:gd name="connsiteX3" fmla="*/ 1261498 w 1330982"/>
                <a:gd name="connsiteY3" fmla="*/ 1684954 h 1711040"/>
                <a:gd name="connsiteX4" fmla="*/ 1231708 w 1330982"/>
                <a:gd name="connsiteY4" fmla="*/ 1710976 h 1711040"/>
                <a:gd name="connsiteX5" fmla="*/ 1220974 w 1330982"/>
                <a:gd name="connsiteY5" fmla="*/ 1708032 h 1711040"/>
                <a:gd name="connsiteX6" fmla="*/ 0 w 1330982"/>
                <a:gd name="connsiteY6" fmla="*/ 1084908 h 1711040"/>
                <a:gd name="connsiteX7" fmla="*/ 62684 w 1330982"/>
                <a:gd name="connsiteY7" fmla="*/ 28244 h 1711040"/>
                <a:gd name="connsiteX8" fmla="*/ 94430 w 1330982"/>
                <a:gd name="connsiteY8" fmla="*/ 54 h 1711040"/>
                <a:gd name="connsiteX9" fmla="*/ 106137 w 1330982"/>
                <a:gd name="connsiteY9" fmla="*/ 3200 h 171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0982" h="1711040">
                  <a:moveTo>
                    <a:pt x="106137" y="3200"/>
                  </a:moveTo>
                  <a:lnTo>
                    <a:pt x="1299889" y="603373"/>
                  </a:lnTo>
                  <a:cubicBezTo>
                    <a:pt x="1320182" y="613576"/>
                    <a:pt x="1332384" y="634948"/>
                    <a:pt x="1330854" y="657610"/>
                  </a:cubicBezTo>
                  <a:lnTo>
                    <a:pt x="1261498" y="1684954"/>
                  </a:lnTo>
                  <a:cubicBezTo>
                    <a:pt x="1260457" y="1700366"/>
                    <a:pt x="1247120" y="1712017"/>
                    <a:pt x="1231708" y="1710976"/>
                  </a:cubicBezTo>
                  <a:cubicBezTo>
                    <a:pt x="1227969" y="1710724"/>
                    <a:pt x="1224319" y="1709723"/>
                    <a:pt x="1220974" y="1708032"/>
                  </a:cubicBezTo>
                  <a:lnTo>
                    <a:pt x="0" y="1084908"/>
                  </a:lnTo>
                  <a:lnTo>
                    <a:pt x="62684" y="28244"/>
                  </a:lnTo>
                  <a:cubicBezTo>
                    <a:pt x="63666" y="11693"/>
                    <a:pt x="77879" y="-928"/>
                    <a:pt x="94430" y="54"/>
                  </a:cubicBezTo>
                  <a:cubicBezTo>
                    <a:pt x="98505" y="295"/>
                    <a:pt x="102489" y="1366"/>
                    <a:pt x="106137" y="3200"/>
                  </a:cubicBezTo>
                  <a:close/>
                </a:path>
              </a:pathLst>
            </a:custGeom>
            <a:solidFill>
              <a:srgbClr val="FFFFFF"/>
            </a:solidFill>
            <a:ln w="3718" cap="flat">
              <a:noFill/>
              <a:prstDash val="solid"/>
              <a:miter/>
            </a:ln>
          </p:spPr>
          <p:txBody>
            <a:bodyPr rtlCol="0" anchor="ctr"/>
            <a:lstStyle/>
            <a:p>
              <a:endParaRPr lang="zh-CN" altLang="en-US"/>
            </a:p>
          </p:txBody>
        </p:sp>
        <p:sp>
          <p:nvSpPr>
            <p:cNvPr id="341" name="任意多边形: 形状 340"/>
            <p:cNvSpPr/>
            <p:nvPr/>
          </p:nvSpPr>
          <p:spPr>
            <a:xfrm>
              <a:off x="8694022" y="1825532"/>
              <a:ext cx="2462698" cy="1272138"/>
            </a:xfrm>
            <a:custGeom>
              <a:avLst/>
              <a:gdLst>
                <a:gd name="connsiteX0" fmla="*/ 20668 w 2462698"/>
                <a:gd name="connsiteY0" fmla="*/ 581755 h 1272138"/>
                <a:gd name="connsiteX1" fmla="*/ 1372478 w 2462698"/>
                <a:gd name="connsiteY1" fmla="*/ 1262545 h 1272138"/>
                <a:gd name="connsiteX2" fmla="*/ 1453555 w 2462698"/>
                <a:gd name="connsiteY2" fmla="*/ 1262440 h 1272138"/>
                <a:gd name="connsiteX3" fmla="*/ 2453587 w 2462698"/>
                <a:gd name="connsiteY3" fmla="*/ 754791 h 1272138"/>
                <a:gd name="connsiteX4" fmla="*/ 2459925 w 2462698"/>
                <a:gd name="connsiteY4" fmla="*/ 712641 h 1272138"/>
                <a:gd name="connsiteX5" fmla="*/ 2452531 w 2462698"/>
                <a:gd name="connsiteY5" fmla="*/ 694419 h 1272138"/>
                <a:gd name="connsiteX6" fmla="*/ 2316256 w 2462698"/>
                <a:gd name="connsiteY6" fmla="*/ 622743 h 1272138"/>
                <a:gd name="connsiteX7" fmla="*/ 1170496 w 2462698"/>
                <a:gd name="connsiteY7" fmla="*/ 51078 h 1272138"/>
                <a:gd name="connsiteX8" fmla="*/ 1102041 w 2462698"/>
                <a:gd name="connsiteY8" fmla="*/ 14738 h 1272138"/>
                <a:gd name="connsiteX9" fmla="*/ 984307 w 2462698"/>
                <a:gd name="connsiteY9" fmla="*/ 14262 h 1272138"/>
                <a:gd name="connsiteX10" fmla="*/ 20245 w 2462698"/>
                <a:gd name="connsiteY10" fmla="*/ 515044 h 1272138"/>
                <a:gd name="connsiteX11" fmla="*/ 4190 w 2462698"/>
                <a:gd name="connsiteY11" fmla="*/ 565484 h 1272138"/>
                <a:gd name="connsiteX12" fmla="*/ 20668 w 2462698"/>
                <a:gd name="connsiteY12" fmla="*/ 581755 h 127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2698" h="1272138">
                  <a:moveTo>
                    <a:pt x="20668" y="581755"/>
                  </a:moveTo>
                  <a:lnTo>
                    <a:pt x="1372478" y="1262545"/>
                  </a:lnTo>
                  <a:cubicBezTo>
                    <a:pt x="1397990" y="1275374"/>
                    <a:pt x="1428076" y="1275334"/>
                    <a:pt x="1453555" y="1262440"/>
                  </a:cubicBezTo>
                  <a:lnTo>
                    <a:pt x="2453587" y="754791"/>
                  </a:lnTo>
                  <a:cubicBezTo>
                    <a:pt x="2465313" y="743065"/>
                    <a:pt x="2463675" y="725688"/>
                    <a:pt x="2459925" y="712641"/>
                  </a:cubicBezTo>
                  <a:cubicBezTo>
                    <a:pt x="2458105" y="706325"/>
                    <a:pt x="2455627" y="700217"/>
                    <a:pt x="2452531" y="694419"/>
                  </a:cubicBezTo>
                  <a:lnTo>
                    <a:pt x="2316256" y="622743"/>
                  </a:lnTo>
                  <a:lnTo>
                    <a:pt x="1170496" y="51078"/>
                  </a:lnTo>
                  <a:lnTo>
                    <a:pt x="1102041" y="14738"/>
                  </a:lnTo>
                  <a:cubicBezTo>
                    <a:pt x="1065255" y="-4743"/>
                    <a:pt x="1021249" y="-4921"/>
                    <a:pt x="984307" y="14262"/>
                  </a:cubicBezTo>
                  <a:lnTo>
                    <a:pt x="20245" y="515044"/>
                  </a:lnTo>
                  <a:cubicBezTo>
                    <a:pt x="1883" y="524539"/>
                    <a:pt x="-5305" y="547122"/>
                    <a:pt x="4190" y="565484"/>
                  </a:cubicBezTo>
                  <a:cubicBezTo>
                    <a:pt x="7825" y="572513"/>
                    <a:pt x="13594" y="578209"/>
                    <a:pt x="20668" y="581755"/>
                  </a:cubicBezTo>
                  <a:close/>
                </a:path>
              </a:pathLst>
            </a:custGeom>
            <a:solidFill>
              <a:srgbClr val="D0CDE1"/>
            </a:solidFill>
            <a:ln w="3718" cap="flat">
              <a:noFill/>
              <a:prstDash val="solid"/>
              <a:miter/>
            </a:ln>
          </p:spPr>
          <p:txBody>
            <a:bodyPr rtlCol="0" anchor="ctr"/>
            <a:lstStyle/>
            <a:p>
              <a:endParaRPr lang="zh-CN" altLang="en-US"/>
            </a:p>
          </p:txBody>
        </p:sp>
        <p:sp>
          <p:nvSpPr>
            <p:cNvPr id="342" name="任意多边形: 形状 341"/>
            <p:cNvSpPr/>
            <p:nvPr/>
          </p:nvSpPr>
          <p:spPr>
            <a:xfrm>
              <a:off x="8694012" y="2367831"/>
              <a:ext cx="2462708" cy="729840"/>
            </a:xfrm>
            <a:custGeom>
              <a:avLst/>
              <a:gdLst>
                <a:gd name="connsiteX0" fmla="*/ 20678 w 2462708"/>
                <a:gd name="connsiteY0" fmla="*/ 39456 h 729840"/>
                <a:gd name="connsiteX1" fmla="*/ 1372488 w 2462708"/>
                <a:gd name="connsiteY1" fmla="*/ 720247 h 729840"/>
                <a:gd name="connsiteX2" fmla="*/ 1453565 w 2462708"/>
                <a:gd name="connsiteY2" fmla="*/ 720141 h 729840"/>
                <a:gd name="connsiteX3" fmla="*/ 2453597 w 2462708"/>
                <a:gd name="connsiteY3" fmla="*/ 212493 h 729840"/>
                <a:gd name="connsiteX4" fmla="*/ 2459936 w 2462708"/>
                <a:gd name="connsiteY4" fmla="*/ 170343 h 729840"/>
                <a:gd name="connsiteX5" fmla="*/ 1462892 w 2462708"/>
                <a:gd name="connsiteY5" fmla="*/ 688582 h 729840"/>
                <a:gd name="connsiteX6" fmla="*/ 1383997 w 2462708"/>
                <a:gd name="connsiteY6" fmla="*/ 689258 h 729840"/>
                <a:gd name="connsiteX7" fmla="*/ 501 w 2462708"/>
                <a:gd name="connsiteY7" fmla="*/ 0 h 729840"/>
                <a:gd name="connsiteX8" fmla="*/ 20678 w 2462708"/>
                <a:gd name="connsiteY8" fmla="*/ 39456 h 72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2708" h="729840">
                  <a:moveTo>
                    <a:pt x="20678" y="39456"/>
                  </a:moveTo>
                  <a:lnTo>
                    <a:pt x="1372488" y="720247"/>
                  </a:lnTo>
                  <a:cubicBezTo>
                    <a:pt x="1398000" y="733075"/>
                    <a:pt x="1428086" y="733036"/>
                    <a:pt x="1453565" y="720141"/>
                  </a:cubicBezTo>
                  <a:lnTo>
                    <a:pt x="2453597" y="212493"/>
                  </a:lnTo>
                  <a:cubicBezTo>
                    <a:pt x="2465323" y="200767"/>
                    <a:pt x="2463685" y="183390"/>
                    <a:pt x="2459936" y="170343"/>
                  </a:cubicBezTo>
                  <a:lnTo>
                    <a:pt x="1462892" y="688582"/>
                  </a:lnTo>
                  <a:cubicBezTo>
                    <a:pt x="1438215" y="701409"/>
                    <a:pt x="1408891" y="701660"/>
                    <a:pt x="1383997" y="689258"/>
                  </a:cubicBezTo>
                  <a:lnTo>
                    <a:pt x="501" y="0"/>
                  </a:lnTo>
                  <a:cubicBezTo>
                    <a:pt x="-2169" y="16156"/>
                    <a:pt x="6017" y="32163"/>
                    <a:pt x="20678" y="39456"/>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3" name="任意多边形: 形状 342"/>
            <p:cNvSpPr/>
            <p:nvPr/>
          </p:nvSpPr>
          <p:spPr>
            <a:xfrm>
              <a:off x="9239685" y="2383426"/>
              <a:ext cx="766882" cy="405686"/>
            </a:xfrm>
            <a:custGeom>
              <a:avLst/>
              <a:gdLst>
                <a:gd name="connsiteX0" fmla="*/ 758089 w 766882"/>
                <a:gd name="connsiteY0" fmla="*/ 227840 h 405686"/>
                <a:gd name="connsiteX1" fmla="*/ 320303 w 766882"/>
                <a:gd name="connsiteY1" fmla="*/ 6612 h 405686"/>
                <a:gd name="connsiteX2" fmla="*/ 263572 w 766882"/>
                <a:gd name="connsiteY2" fmla="*/ 7258 h 405686"/>
                <a:gd name="connsiteX3" fmla="*/ 9610 w 766882"/>
                <a:gd name="connsiteY3" fmla="*/ 142936 h 405686"/>
                <a:gd name="connsiteX4" fmla="*/ 2147 w 766882"/>
                <a:gd name="connsiteY4" fmla="*/ 167520 h 405686"/>
                <a:gd name="connsiteX5" fmla="*/ 9990 w 766882"/>
                <a:gd name="connsiteY5" fmla="*/ 175180 h 405686"/>
                <a:gd name="connsiteX6" fmla="*/ 456357 w 766882"/>
                <a:gd name="connsiteY6" fmla="*/ 400271 h 405686"/>
                <a:gd name="connsiteX7" fmla="*/ 503941 w 766882"/>
                <a:gd name="connsiteY7" fmla="*/ 399177 h 405686"/>
                <a:gd name="connsiteX8" fmla="*/ 758915 w 766882"/>
                <a:gd name="connsiteY8" fmla="*/ 255529 h 405686"/>
                <a:gd name="connsiteX9" fmla="*/ 764866 w 766882"/>
                <a:gd name="connsiteY9" fmla="*/ 234224 h 405686"/>
                <a:gd name="connsiteX10" fmla="*/ 758089 w 766882"/>
                <a:gd name="connsiteY10" fmla="*/ 227840 h 40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882" h="405686">
                  <a:moveTo>
                    <a:pt x="758089" y="227840"/>
                  </a:moveTo>
                  <a:lnTo>
                    <a:pt x="320303" y="6612"/>
                  </a:lnTo>
                  <a:cubicBezTo>
                    <a:pt x="302416" y="-2427"/>
                    <a:pt x="281248" y="-2186"/>
                    <a:pt x="263572" y="7258"/>
                  </a:cubicBezTo>
                  <a:lnTo>
                    <a:pt x="9610" y="142936"/>
                  </a:lnTo>
                  <a:cubicBezTo>
                    <a:pt x="760" y="147664"/>
                    <a:pt x="-2581" y="158670"/>
                    <a:pt x="2147" y="167520"/>
                  </a:cubicBezTo>
                  <a:cubicBezTo>
                    <a:pt x="3910" y="170820"/>
                    <a:pt x="6649" y="173496"/>
                    <a:pt x="9990" y="175180"/>
                  </a:cubicBezTo>
                  <a:lnTo>
                    <a:pt x="456357" y="400271"/>
                  </a:lnTo>
                  <a:cubicBezTo>
                    <a:pt x="471409" y="407862"/>
                    <a:pt x="489254" y="407451"/>
                    <a:pt x="503941" y="399177"/>
                  </a:cubicBezTo>
                  <a:lnTo>
                    <a:pt x="758915" y="255529"/>
                  </a:lnTo>
                  <a:cubicBezTo>
                    <a:pt x="766442" y="251289"/>
                    <a:pt x="769106" y="241751"/>
                    <a:pt x="764866" y="234224"/>
                  </a:cubicBezTo>
                  <a:cubicBezTo>
                    <a:pt x="763307" y="231458"/>
                    <a:pt x="760943" y="229231"/>
                    <a:pt x="758089" y="227840"/>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4" name="任意多边形: 形状 343"/>
            <p:cNvSpPr/>
            <p:nvPr/>
          </p:nvSpPr>
          <p:spPr>
            <a:xfrm>
              <a:off x="9178981" y="1878417"/>
              <a:ext cx="1855578" cy="950599"/>
            </a:xfrm>
            <a:custGeom>
              <a:avLst/>
              <a:gdLst>
                <a:gd name="connsiteX0" fmla="*/ 1849845 w 1855578"/>
                <a:gd name="connsiteY0" fmla="*/ 695851 h 950599"/>
                <a:gd name="connsiteX1" fmla="*/ 1378748 w 1855578"/>
                <a:gd name="connsiteY1" fmla="*/ 946121 h 950599"/>
                <a:gd name="connsiteX2" fmla="*/ 1343477 w 1855578"/>
                <a:gd name="connsiteY2" fmla="*/ 946476 h 950599"/>
                <a:gd name="connsiteX3" fmla="*/ 12425 w 1855578"/>
                <a:gd name="connsiteY3" fmla="*/ 273359 h 950599"/>
                <a:gd name="connsiteX4" fmla="*/ 2441 w 1855578"/>
                <a:gd name="connsiteY4" fmla="*/ 242944 h 950599"/>
                <a:gd name="connsiteX5" fmla="*/ 12600 w 1855578"/>
                <a:gd name="connsiteY5" fmla="*/ 232872 h 950599"/>
                <a:gd name="connsiteX6" fmla="*/ 472637 w 1855578"/>
                <a:gd name="connsiteY6" fmla="*/ 5177 h 950599"/>
                <a:gd name="connsiteX7" fmla="*/ 517212 w 1855578"/>
                <a:gd name="connsiteY7" fmla="*/ 5335 h 950599"/>
                <a:gd name="connsiteX8" fmla="*/ 1849638 w 1855578"/>
                <a:gd name="connsiteY8" fmla="*/ 676673 h 950599"/>
                <a:gd name="connsiteX9" fmla="*/ 1854421 w 1855578"/>
                <a:gd name="connsiteY9" fmla="*/ 691174 h 950599"/>
                <a:gd name="connsiteX10" fmla="*/ 1849844 w 1855578"/>
                <a:gd name="connsiteY10" fmla="*/ 695851 h 95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578" h="950599">
                  <a:moveTo>
                    <a:pt x="1849845" y="695851"/>
                  </a:moveTo>
                  <a:lnTo>
                    <a:pt x="1378748" y="946121"/>
                  </a:lnTo>
                  <a:cubicBezTo>
                    <a:pt x="1367747" y="951965"/>
                    <a:pt x="1354593" y="952097"/>
                    <a:pt x="1343477" y="946476"/>
                  </a:cubicBezTo>
                  <a:lnTo>
                    <a:pt x="12425" y="273359"/>
                  </a:lnTo>
                  <a:cubicBezTo>
                    <a:pt x="1269" y="267717"/>
                    <a:pt x="-3201" y="254100"/>
                    <a:pt x="2441" y="242944"/>
                  </a:cubicBezTo>
                  <a:cubicBezTo>
                    <a:pt x="4649" y="238577"/>
                    <a:pt x="8214" y="235043"/>
                    <a:pt x="12600" y="232872"/>
                  </a:cubicBezTo>
                  <a:lnTo>
                    <a:pt x="472637" y="5177"/>
                  </a:lnTo>
                  <a:cubicBezTo>
                    <a:pt x="486694" y="-1781"/>
                    <a:pt x="503205" y="-1722"/>
                    <a:pt x="517212" y="5335"/>
                  </a:cubicBezTo>
                  <a:lnTo>
                    <a:pt x="1849638" y="676673"/>
                  </a:lnTo>
                  <a:cubicBezTo>
                    <a:pt x="1854963" y="679356"/>
                    <a:pt x="1857105" y="685848"/>
                    <a:pt x="1854421" y="691174"/>
                  </a:cubicBezTo>
                  <a:cubicBezTo>
                    <a:pt x="1853416" y="693169"/>
                    <a:pt x="1851817" y="694803"/>
                    <a:pt x="1849844" y="695851"/>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5" name="任意多边形: 形状 344"/>
            <p:cNvSpPr/>
            <p:nvPr/>
          </p:nvSpPr>
          <p:spPr>
            <a:xfrm rot="17793903">
              <a:off x="10490006" y="1194661"/>
              <a:ext cx="5282" cy="484242"/>
            </a:xfrm>
            <a:custGeom>
              <a:avLst/>
              <a:gdLst>
                <a:gd name="connsiteX0" fmla="*/ -227 w 5282"/>
                <a:gd name="connsiteY0" fmla="*/ -116 h 484242"/>
                <a:gd name="connsiteX1" fmla="*/ 5055 w 5282"/>
                <a:gd name="connsiteY1" fmla="*/ -116 h 484242"/>
                <a:gd name="connsiteX2" fmla="*/ 5055 w 5282"/>
                <a:gd name="connsiteY2" fmla="*/ 484127 h 484242"/>
                <a:gd name="connsiteX3" fmla="*/ -227 w 5282"/>
                <a:gd name="connsiteY3" fmla="*/ 484127 h 484242"/>
              </a:gdLst>
              <a:ahLst/>
              <a:cxnLst>
                <a:cxn ang="0">
                  <a:pos x="connsiteX0" y="connsiteY0"/>
                </a:cxn>
                <a:cxn ang="0">
                  <a:pos x="connsiteX1" y="connsiteY1"/>
                </a:cxn>
                <a:cxn ang="0">
                  <a:pos x="connsiteX2" y="connsiteY2"/>
                </a:cxn>
                <a:cxn ang="0">
                  <a:pos x="connsiteX3" y="connsiteY3"/>
                </a:cxn>
              </a:cxnLst>
              <a:rect l="l" t="t" r="r" b="b"/>
              <a:pathLst>
                <a:path w="5282" h="484242">
                  <a:moveTo>
                    <a:pt x="-227" y="-116"/>
                  </a:moveTo>
                  <a:lnTo>
                    <a:pt x="5055" y="-116"/>
                  </a:lnTo>
                  <a:lnTo>
                    <a:pt x="5055" y="484127"/>
                  </a:lnTo>
                  <a:lnTo>
                    <a:pt x="-227" y="484127"/>
                  </a:lnTo>
                  <a:close/>
                </a:path>
              </a:pathLst>
            </a:custGeom>
            <a:solidFill>
              <a:schemeClr val="accent1"/>
            </a:solidFill>
            <a:ln w="3718" cap="flat">
              <a:noFill/>
              <a:prstDash val="solid"/>
              <a:miter/>
            </a:ln>
          </p:spPr>
          <p:txBody>
            <a:bodyPr rtlCol="0" anchor="ctr"/>
            <a:lstStyle/>
            <a:p>
              <a:endParaRPr lang="zh-CN" altLang="en-US"/>
            </a:p>
          </p:txBody>
        </p:sp>
        <p:sp>
          <p:nvSpPr>
            <p:cNvPr id="346" name="任意多边形: 形状 345"/>
            <p:cNvSpPr/>
            <p:nvPr/>
          </p:nvSpPr>
          <p:spPr>
            <a:xfrm rot="17825455">
              <a:off x="10490008" y="1259493"/>
              <a:ext cx="5278" cy="486627"/>
            </a:xfrm>
            <a:custGeom>
              <a:avLst/>
              <a:gdLst>
                <a:gd name="connsiteX0" fmla="*/ -227 w 5278"/>
                <a:gd name="connsiteY0" fmla="*/ -116 h 486627"/>
                <a:gd name="connsiteX1" fmla="*/ 5051 w 5278"/>
                <a:gd name="connsiteY1" fmla="*/ -116 h 486627"/>
                <a:gd name="connsiteX2" fmla="*/ 5051 w 5278"/>
                <a:gd name="connsiteY2" fmla="*/ 486512 h 486627"/>
                <a:gd name="connsiteX3" fmla="*/ -227 w 5278"/>
                <a:gd name="connsiteY3" fmla="*/ 486512 h 486627"/>
              </a:gdLst>
              <a:ahLst/>
              <a:cxnLst>
                <a:cxn ang="0">
                  <a:pos x="connsiteX0" y="connsiteY0"/>
                </a:cxn>
                <a:cxn ang="0">
                  <a:pos x="connsiteX1" y="connsiteY1"/>
                </a:cxn>
                <a:cxn ang="0">
                  <a:pos x="connsiteX2" y="connsiteY2"/>
                </a:cxn>
                <a:cxn ang="0">
                  <a:pos x="connsiteX3" y="connsiteY3"/>
                </a:cxn>
              </a:cxnLst>
              <a:rect l="l" t="t" r="r" b="b"/>
              <a:pathLst>
                <a:path w="5278" h="486627">
                  <a:moveTo>
                    <a:pt x="-227" y="-116"/>
                  </a:moveTo>
                  <a:lnTo>
                    <a:pt x="5051" y="-116"/>
                  </a:lnTo>
                  <a:lnTo>
                    <a:pt x="5051" y="486512"/>
                  </a:lnTo>
                  <a:lnTo>
                    <a:pt x="-227" y="486512"/>
                  </a:lnTo>
                  <a:close/>
                </a:path>
              </a:pathLst>
            </a:custGeom>
            <a:solidFill>
              <a:schemeClr val="accent1"/>
            </a:solidFill>
            <a:ln w="3718" cap="flat">
              <a:noFill/>
              <a:prstDash val="solid"/>
              <a:miter/>
            </a:ln>
          </p:spPr>
          <p:txBody>
            <a:bodyPr rtlCol="0" anchor="ctr"/>
            <a:lstStyle/>
            <a:p>
              <a:endParaRPr lang="zh-CN" altLang="en-US"/>
            </a:p>
          </p:txBody>
        </p:sp>
        <p:sp>
          <p:nvSpPr>
            <p:cNvPr id="347" name="任意多边形: 形状 346"/>
            <p:cNvSpPr/>
            <p:nvPr/>
          </p:nvSpPr>
          <p:spPr>
            <a:xfrm rot="17823927">
              <a:off x="10476801" y="1437381"/>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chemeClr val="accent1"/>
            </a:solidFill>
            <a:ln w="3718" cap="flat">
              <a:noFill/>
              <a:prstDash val="solid"/>
              <a:miter/>
            </a:ln>
          </p:spPr>
          <p:txBody>
            <a:bodyPr rtlCol="0" anchor="ctr"/>
            <a:lstStyle/>
            <a:p>
              <a:endParaRPr lang="zh-CN" altLang="en-US"/>
            </a:p>
          </p:txBody>
        </p:sp>
        <p:sp>
          <p:nvSpPr>
            <p:cNvPr id="348" name="任意多边形: 形状 347"/>
            <p:cNvSpPr/>
            <p:nvPr/>
          </p:nvSpPr>
          <p:spPr>
            <a:xfrm>
              <a:off x="8836694" y="1755720"/>
              <a:ext cx="163741" cy="52816"/>
            </a:xfrm>
            <a:custGeom>
              <a:avLst/>
              <a:gdLst>
                <a:gd name="connsiteX0" fmla="*/ 163742 w 163741"/>
                <a:gd name="connsiteY0" fmla="*/ 19707 h 52816"/>
                <a:gd name="connsiteX1" fmla="*/ 8513 w 163741"/>
                <a:gd name="connsiteY1" fmla="*/ 22301 h 52816"/>
                <a:gd name="connsiteX2" fmla="*/ 163742 w 163741"/>
                <a:gd name="connsiteY2" fmla="*/ 19707 h 52816"/>
              </a:gdLst>
              <a:ahLst/>
              <a:cxnLst>
                <a:cxn ang="0">
                  <a:pos x="connsiteX0" y="connsiteY0"/>
                </a:cxn>
                <a:cxn ang="0">
                  <a:pos x="connsiteX1" y="connsiteY1"/>
                </a:cxn>
                <a:cxn ang="0">
                  <a:pos x="connsiteX2" y="connsiteY2"/>
                </a:cxn>
              </a:cxnLst>
              <a:rect l="l" t="t" r="r" b="b"/>
              <a:pathLst>
                <a:path w="163741" h="52816">
                  <a:moveTo>
                    <a:pt x="163742" y="19707"/>
                  </a:moveTo>
                  <a:cubicBezTo>
                    <a:pt x="163742" y="19707"/>
                    <a:pt x="58122" y="-26315"/>
                    <a:pt x="8513" y="22301"/>
                  </a:cubicBezTo>
                  <a:cubicBezTo>
                    <a:pt x="-41096" y="70917"/>
                    <a:pt x="141338" y="54914"/>
                    <a:pt x="163742" y="19707"/>
                  </a:cubicBezTo>
                  <a:close/>
                </a:path>
              </a:pathLst>
            </a:custGeom>
            <a:solidFill>
              <a:srgbClr val="3F3D56"/>
            </a:solidFill>
            <a:ln w="3718" cap="flat">
              <a:noFill/>
              <a:prstDash val="solid"/>
              <a:miter/>
            </a:ln>
          </p:spPr>
          <p:txBody>
            <a:bodyPr rtlCol="0" anchor="ctr"/>
            <a:lstStyle/>
            <a:p>
              <a:endParaRPr lang="zh-CN" altLang="en-US"/>
            </a:p>
          </p:txBody>
        </p:sp>
        <p:sp>
          <p:nvSpPr>
            <p:cNvPr id="349" name="任意多边形: 形状 348"/>
            <p:cNvSpPr/>
            <p:nvPr/>
          </p:nvSpPr>
          <p:spPr>
            <a:xfrm>
              <a:off x="8797603" y="1494167"/>
              <a:ext cx="294342" cy="274671"/>
            </a:xfrm>
            <a:custGeom>
              <a:avLst/>
              <a:gdLst>
                <a:gd name="connsiteX0" fmla="*/ 20455 w 294342"/>
                <a:gd name="connsiteY0" fmla="*/ 62995 h 274671"/>
                <a:gd name="connsiteX1" fmla="*/ 126171 w 294342"/>
                <a:gd name="connsiteY1" fmla="*/ 226 h 274671"/>
                <a:gd name="connsiteX2" fmla="*/ 238494 w 294342"/>
                <a:gd name="connsiteY2" fmla="*/ 82817 h 274671"/>
                <a:gd name="connsiteX3" fmla="*/ 247585 w 294342"/>
                <a:gd name="connsiteY3" fmla="*/ 270086 h 274671"/>
                <a:gd name="connsiteX4" fmla="*/ 231637 w 294342"/>
                <a:gd name="connsiteY4" fmla="*/ 220449 h 274671"/>
                <a:gd name="connsiteX5" fmla="*/ 221761 w 294342"/>
                <a:gd name="connsiteY5" fmla="*/ 273781 h 274671"/>
                <a:gd name="connsiteX6" fmla="*/ 183985 w 294342"/>
                <a:gd name="connsiteY6" fmla="*/ 274427 h 274671"/>
                <a:gd name="connsiteX7" fmla="*/ 2285 w 294342"/>
                <a:gd name="connsiteY7" fmla="*/ 241391 h 274671"/>
                <a:gd name="connsiteX8" fmla="*/ 20455 w 294342"/>
                <a:gd name="connsiteY8" fmla="*/ 62995 h 27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342" h="274671">
                  <a:moveTo>
                    <a:pt x="20455" y="62995"/>
                  </a:moveTo>
                  <a:cubicBezTo>
                    <a:pt x="55949" y="3021"/>
                    <a:pt x="126171" y="226"/>
                    <a:pt x="126171" y="226"/>
                  </a:cubicBezTo>
                  <a:cubicBezTo>
                    <a:pt x="126171" y="226"/>
                    <a:pt x="194599" y="-8524"/>
                    <a:pt x="238494" y="82817"/>
                  </a:cubicBezTo>
                  <a:cubicBezTo>
                    <a:pt x="279409" y="167954"/>
                    <a:pt x="335876" y="250156"/>
                    <a:pt x="247585" y="270086"/>
                  </a:cubicBezTo>
                  <a:lnTo>
                    <a:pt x="231637" y="220449"/>
                  </a:lnTo>
                  <a:lnTo>
                    <a:pt x="221761" y="273781"/>
                  </a:lnTo>
                  <a:cubicBezTo>
                    <a:pt x="209190" y="274685"/>
                    <a:pt x="196579" y="274901"/>
                    <a:pt x="183985" y="274427"/>
                  </a:cubicBezTo>
                  <a:cubicBezTo>
                    <a:pt x="89432" y="271374"/>
                    <a:pt x="-614" y="275320"/>
                    <a:pt x="2285" y="241391"/>
                  </a:cubicBezTo>
                  <a:cubicBezTo>
                    <a:pt x="6139" y="196287"/>
                    <a:pt x="-13697" y="120702"/>
                    <a:pt x="20455" y="62995"/>
                  </a:cubicBezTo>
                  <a:close/>
                </a:path>
              </a:pathLst>
            </a:custGeom>
            <a:solidFill>
              <a:srgbClr val="2F2E41"/>
            </a:solidFill>
            <a:ln w="3718" cap="flat">
              <a:noFill/>
              <a:prstDash val="solid"/>
              <a:miter/>
            </a:ln>
          </p:spPr>
          <p:txBody>
            <a:bodyPr rtlCol="0" anchor="ctr"/>
            <a:lstStyle/>
            <a:p>
              <a:endParaRPr lang="zh-CN" altLang="en-US"/>
            </a:p>
          </p:txBody>
        </p:sp>
        <p:sp>
          <p:nvSpPr>
            <p:cNvPr id="350" name="任意多边形: 形状 349"/>
            <p:cNvSpPr/>
            <p:nvPr/>
          </p:nvSpPr>
          <p:spPr>
            <a:xfrm>
              <a:off x="8691579" y="2644386"/>
              <a:ext cx="179123" cy="306123"/>
            </a:xfrm>
            <a:custGeom>
              <a:avLst/>
              <a:gdLst>
                <a:gd name="connsiteX0" fmla="*/ 76814 w 179123"/>
                <a:gd name="connsiteY0" fmla="*/ 0 h 306123"/>
                <a:gd name="connsiteX1" fmla="*/ 150428 w 179123"/>
                <a:gd name="connsiteY1" fmla="*/ 83215 h 306123"/>
                <a:gd name="connsiteX2" fmla="*/ 169631 w 179123"/>
                <a:gd name="connsiteY2" fmla="*/ 150428 h 306123"/>
                <a:gd name="connsiteX3" fmla="*/ 172832 w 179123"/>
                <a:gd name="connsiteY3" fmla="*/ 233643 h 306123"/>
                <a:gd name="connsiteX4" fmla="*/ 174306 w 179123"/>
                <a:gd name="connsiteY4" fmla="*/ 279964 h 306123"/>
                <a:gd name="connsiteX5" fmla="*/ 95936 w 179123"/>
                <a:gd name="connsiteY5" fmla="*/ 263975 h 306123"/>
                <a:gd name="connsiteX6" fmla="*/ 96018 w 179123"/>
                <a:gd name="connsiteY6" fmla="*/ 262448 h 306123"/>
                <a:gd name="connsiteX7" fmla="*/ 48009 w 179123"/>
                <a:gd name="connsiteY7" fmla="*/ 112021 h 306123"/>
                <a:gd name="connsiteX8" fmla="*/ 0 w 179123"/>
                <a:gd name="connsiteY8" fmla="*/ 41608 h 30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23" h="306123">
                  <a:moveTo>
                    <a:pt x="76814" y="0"/>
                  </a:moveTo>
                  <a:cubicBezTo>
                    <a:pt x="76814" y="0"/>
                    <a:pt x="121622" y="83215"/>
                    <a:pt x="150428" y="83215"/>
                  </a:cubicBezTo>
                  <a:cubicBezTo>
                    <a:pt x="179233" y="83215"/>
                    <a:pt x="176032" y="137625"/>
                    <a:pt x="169631" y="150428"/>
                  </a:cubicBezTo>
                  <a:cubicBezTo>
                    <a:pt x="163230" y="163230"/>
                    <a:pt x="147227" y="192035"/>
                    <a:pt x="172832" y="233643"/>
                  </a:cubicBezTo>
                  <a:cubicBezTo>
                    <a:pt x="181775" y="248176"/>
                    <a:pt x="180175" y="264662"/>
                    <a:pt x="174306" y="279964"/>
                  </a:cubicBezTo>
                  <a:cubicBezTo>
                    <a:pt x="157862" y="322836"/>
                    <a:pt x="93895" y="309847"/>
                    <a:pt x="95936" y="263975"/>
                  </a:cubicBezTo>
                  <a:cubicBezTo>
                    <a:pt x="95958" y="263469"/>
                    <a:pt x="95986" y="262960"/>
                    <a:pt x="96018" y="262448"/>
                  </a:cubicBezTo>
                  <a:cubicBezTo>
                    <a:pt x="99218" y="211239"/>
                    <a:pt x="73613" y="131224"/>
                    <a:pt x="48009" y="112021"/>
                  </a:cubicBezTo>
                  <a:cubicBezTo>
                    <a:pt x="22404" y="92817"/>
                    <a:pt x="0" y="41608"/>
                    <a:pt x="0" y="41608"/>
                  </a:cubicBezTo>
                  <a:close/>
                </a:path>
              </a:pathLst>
            </a:custGeom>
            <a:solidFill>
              <a:srgbClr val="FFB8B8"/>
            </a:solidFill>
            <a:ln w="3718" cap="flat">
              <a:noFill/>
              <a:prstDash val="solid"/>
              <a:miter/>
            </a:ln>
          </p:spPr>
          <p:txBody>
            <a:bodyPr rtlCol="0" anchor="ctr"/>
            <a:lstStyle/>
            <a:p>
              <a:endParaRPr lang="zh-CN" altLang="en-US"/>
            </a:p>
          </p:txBody>
        </p:sp>
        <p:sp>
          <p:nvSpPr>
            <p:cNvPr id="351" name="任意多边形: 形状 350"/>
            <p:cNvSpPr/>
            <p:nvPr/>
          </p:nvSpPr>
          <p:spPr>
            <a:xfrm>
              <a:off x="8973339" y="2625183"/>
              <a:ext cx="179123" cy="306123"/>
            </a:xfrm>
            <a:custGeom>
              <a:avLst/>
              <a:gdLst>
                <a:gd name="connsiteX0" fmla="*/ 102310 w 179123"/>
                <a:gd name="connsiteY0" fmla="*/ 0 h 306123"/>
                <a:gd name="connsiteX1" fmla="*/ 28696 w 179123"/>
                <a:gd name="connsiteY1" fmla="*/ 83215 h 306123"/>
                <a:gd name="connsiteX2" fmla="*/ 9493 w 179123"/>
                <a:gd name="connsiteY2" fmla="*/ 150428 h 306123"/>
                <a:gd name="connsiteX3" fmla="*/ 6292 w 179123"/>
                <a:gd name="connsiteY3" fmla="*/ 233643 h 306123"/>
                <a:gd name="connsiteX4" fmla="*/ 4818 w 179123"/>
                <a:gd name="connsiteY4" fmla="*/ 279964 h 306123"/>
                <a:gd name="connsiteX5" fmla="*/ 83188 w 179123"/>
                <a:gd name="connsiteY5" fmla="*/ 263975 h 306123"/>
                <a:gd name="connsiteX6" fmla="*/ 83106 w 179123"/>
                <a:gd name="connsiteY6" fmla="*/ 262448 h 306123"/>
                <a:gd name="connsiteX7" fmla="*/ 131115 w 179123"/>
                <a:gd name="connsiteY7" fmla="*/ 112020 h 306123"/>
                <a:gd name="connsiteX8" fmla="*/ 179124 w 179123"/>
                <a:gd name="connsiteY8" fmla="*/ 41608 h 30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23" h="306123">
                  <a:moveTo>
                    <a:pt x="102310" y="0"/>
                  </a:moveTo>
                  <a:cubicBezTo>
                    <a:pt x="102310" y="0"/>
                    <a:pt x="57502" y="83215"/>
                    <a:pt x="28696" y="83215"/>
                  </a:cubicBezTo>
                  <a:cubicBezTo>
                    <a:pt x="-109" y="83215"/>
                    <a:pt x="3092" y="137625"/>
                    <a:pt x="9493" y="150428"/>
                  </a:cubicBezTo>
                  <a:cubicBezTo>
                    <a:pt x="15894" y="163230"/>
                    <a:pt x="31897" y="192035"/>
                    <a:pt x="6292" y="233643"/>
                  </a:cubicBezTo>
                  <a:cubicBezTo>
                    <a:pt x="-2651" y="248176"/>
                    <a:pt x="-1052" y="264662"/>
                    <a:pt x="4818" y="279964"/>
                  </a:cubicBezTo>
                  <a:cubicBezTo>
                    <a:pt x="21262" y="322836"/>
                    <a:pt x="85229" y="309847"/>
                    <a:pt x="83188" y="263975"/>
                  </a:cubicBezTo>
                  <a:cubicBezTo>
                    <a:pt x="83166" y="263469"/>
                    <a:pt x="83138" y="262960"/>
                    <a:pt x="83106" y="262448"/>
                  </a:cubicBezTo>
                  <a:cubicBezTo>
                    <a:pt x="79906" y="211238"/>
                    <a:pt x="105510" y="131224"/>
                    <a:pt x="131115" y="112020"/>
                  </a:cubicBezTo>
                  <a:cubicBezTo>
                    <a:pt x="156720" y="92817"/>
                    <a:pt x="179124" y="41608"/>
                    <a:pt x="179124" y="41608"/>
                  </a:cubicBezTo>
                  <a:close/>
                </a:path>
              </a:pathLst>
            </a:custGeom>
            <a:solidFill>
              <a:srgbClr val="FFB8B8"/>
            </a:solidFill>
            <a:ln w="3718" cap="flat">
              <a:noFill/>
              <a:prstDash val="solid"/>
              <a:miter/>
            </a:ln>
          </p:spPr>
          <p:txBody>
            <a:bodyPr rtlCol="0" anchor="ctr"/>
            <a:lstStyle/>
            <a:p>
              <a:endParaRPr lang="zh-CN" altLang="en-US"/>
            </a:p>
          </p:txBody>
        </p:sp>
        <p:sp>
          <p:nvSpPr>
            <p:cNvPr id="352" name="任意多边形: 形状 351"/>
            <p:cNvSpPr/>
            <p:nvPr/>
          </p:nvSpPr>
          <p:spPr>
            <a:xfrm>
              <a:off x="8481179" y="2180301"/>
              <a:ext cx="836160" cy="556159"/>
            </a:xfrm>
            <a:custGeom>
              <a:avLst/>
              <a:gdLst>
                <a:gd name="connsiteX0" fmla="*/ 559264 w 836160"/>
                <a:gd name="connsiteY0" fmla="*/ 35206 h 556159"/>
                <a:gd name="connsiteX1" fmla="*/ 578468 w 836160"/>
                <a:gd name="connsiteY1" fmla="*/ 76814 h 556159"/>
                <a:gd name="connsiteX2" fmla="*/ 834515 w 836160"/>
                <a:gd name="connsiteY2" fmla="*/ 278451 h 556159"/>
                <a:gd name="connsiteX3" fmla="*/ 664884 w 836160"/>
                <a:gd name="connsiteY3" fmla="*/ 550501 h 556159"/>
                <a:gd name="connsiteX4" fmla="*/ 540061 w 836160"/>
                <a:gd name="connsiteY4" fmla="*/ 470486 h 556159"/>
                <a:gd name="connsiteX5" fmla="*/ 613674 w 836160"/>
                <a:gd name="connsiteY5" fmla="*/ 320059 h 556159"/>
                <a:gd name="connsiteX6" fmla="*/ 508055 w 836160"/>
                <a:gd name="connsiteY6" fmla="*/ 224041 h 556159"/>
                <a:gd name="connsiteX7" fmla="*/ 354362 w 836160"/>
                <a:gd name="connsiteY7" fmla="*/ 220840 h 556159"/>
                <a:gd name="connsiteX8" fmla="*/ 223203 w 836160"/>
                <a:gd name="connsiteY8" fmla="*/ 320059 h 556159"/>
                <a:gd name="connsiteX9" fmla="*/ 300017 w 836160"/>
                <a:gd name="connsiteY9" fmla="*/ 489690 h 556159"/>
                <a:gd name="connsiteX10" fmla="*/ 136787 w 836160"/>
                <a:gd name="connsiteY10" fmla="*/ 550501 h 556159"/>
                <a:gd name="connsiteX11" fmla="*/ 2362 w 836160"/>
                <a:gd name="connsiteY11" fmla="*/ 220840 h 556159"/>
                <a:gd name="connsiteX12" fmla="*/ 252008 w 836160"/>
                <a:gd name="connsiteY12" fmla="*/ 99218 h 556159"/>
                <a:gd name="connsiteX13" fmla="*/ 312819 w 836160"/>
                <a:gd name="connsiteY13" fmla="*/ 12802 h 556159"/>
                <a:gd name="connsiteX14" fmla="*/ 549662 w 836160"/>
                <a:gd name="connsiteY14" fmla="*/ 0 h 5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6160" h="556159">
                  <a:moveTo>
                    <a:pt x="559264" y="35206"/>
                  </a:moveTo>
                  <a:lnTo>
                    <a:pt x="578468" y="76814"/>
                  </a:lnTo>
                  <a:cubicBezTo>
                    <a:pt x="578468" y="76814"/>
                    <a:pt x="860119" y="169631"/>
                    <a:pt x="834515" y="278451"/>
                  </a:cubicBezTo>
                  <a:cubicBezTo>
                    <a:pt x="808910" y="387271"/>
                    <a:pt x="684087" y="556902"/>
                    <a:pt x="664884" y="550501"/>
                  </a:cubicBezTo>
                  <a:cubicBezTo>
                    <a:pt x="645680" y="544100"/>
                    <a:pt x="543261" y="524896"/>
                    <a:pt x="540061" y="470486"/>
                  </a:cubicBezTo>
                  <a:cubicBezTo>
                    <a:pt x="536860" y="416076"/>
                    <a:pt x="613674" y="320059"/>
                    <a:pt x="613674" y="320059"/>
                  </a:cubicBezTo>
                  <a:lnTo>
                    <a:pt x="508055" y="224041"/>
                  </a:lnTo>
                  <a:lnTo>
                    <a:pt x="354362" y="220840"/>
                  </a:lnTo>
                  <a:lnTo>
                    <a:pt x="223203" y="320059"/>
                  </a:lnTo>
                  <a:cubicBezTo>
                    <a:pt x="223203" y="320059"/>
                    <a:pt x="360828" y="441681"/>
                    <a:pt x="300017" y="489690"/>
                  </a:cubicBezTo>
                  <a:cubicBezTo>
                    <a:pt x="239206" y="537698"/>
                    <a:pt x="149589" y="569704"/>
                    <a:pt x="136787" y="550501"/>
                  </a:cubicBezTo>
                  <a:cubicBezTo>
                    <a:pt x="123984" y="531297"/>
                    <a:pt x="-20042" y="246445"/>
                    <a:pt x="2362" y="220840"/>
                  </a:cubicBezTo>
                  <a:cubicBezTo>
                    <a:pt x="24766" y="195236"/>
                    <a:pt x="252008" y="99218"/>
                    <a:pt x="252008" y="99218"/>
                  </a:cubicBezTo>
                  <a:lnTo>
                    <a:pt x="312819" y="12802"/>
                  </a:lnTo>
                  <a:lnTo>
                    <a:pt x="549662" y="0"/>
                  </a:lnTo>
                  <a:close/>
                </a:path>
              </a:pathLst>
            </a:custGeom>
            <a:solidFill>
              <a:srgbClr val="2F2E41"/>
            </a:solidFill>
            <a:ln w="3718" cap="flat">
              <a:noFill/>
              <a:prstDash val="solid"/>
              <a:miter/>
            </a:ln>
          </p:spPr>
          <p:txBody>
            <a:bodyPr rtlCol="0" anchor="ctr"/>
            <a:lstStyle/>
            <a:p>
              <a:endParaRPr lang="zh-CN" altLang="en-US"/>
            </a:p>
          </p:txBody>
        </p:sp>
        <p:sp>
          <p:nvSpPr>
            <p:cNvPr id="353" name="任意多边形: 形状 352"/>
            <p:cNvSpPr/>
            <p:nvPr/>
          </p:nvSpPr>
          <p:spPr>
            <a:xfrm>
              <a:off x="8845207" y="1663229"/>
              <a:ext cx="160159" cy="209816"/>
            </a:xfrm>
            <a:custGeom>
              <a:avLst/>
              <a:gdLst>
                <a:gd name="connsiteX0" fmla="*/ 137625 w 160159"/>
                <a:gd name="connsiteY0" fmla="*/ 24182 h 209816"/>
                <a:gd name="connsiteX1" fmla="*/ 153628 w 160159"/>
                <a:gd name="connsiteY1" fmla="*/ 142604 h 209816"/>
                <a:gd name="connsiteX2" fmla="*/ 89616 w 160159"/>
                <a:gd name="connsiteY2" fmla="*/ 209816 h 209816"/>
                <a:gd name="connsiteX3" fmla="*/ 35206 w 160159"/>
                <a:gd name="connsiteY3" fmla="*/ 209816 h 209816"/>
                <a:gd name="connsiteX4" fmla="*/ 0 w 160159"/>
                <a:gd name="connsiteY4" fmla="*/ 136203 h 209816"/>
                <a:gd name="connsiteX5" fmla="*/ 12802 w 160159"/>
                <a:gd name="connsiteY5" fmla="*/ 24182 h 209816"/>
                <a:gd name="connsiteX6" fmla="*/ 137625 w 160159"/>
                <a:gd name="connsiteY6" fmla="*/ 24182 h 20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59" h="209816">
                  <a:moveTo>
                    <a:pt x="137625" y="24182"/>
                  </a:moveTo>
                  <a:cubicBezTo>
                    <a:pt x="137625" y="24182"/>
                    <a:pt x="121622" y="129802"/>
                    <a:pt x="153628" y="142604"/>
                  </a:cubicBezTo>
                  <a:cubicBezTo>
                    <a:pt x="185634" y="155406"/>
                    <a:pt x="89616" y="209816"/>
                    <a:pt x="89616" y="209816"/>
                  </a:cubicBezTo>
                  <a:lnTo>
                    <a:pt x="35206" y="209816"/>
                  </a:lnTo>
                  <a:lnTo>
                    <a:pt x="0" y="136203"/>
                  </a:lnTo>
                  <a:cubicBezTo>
                    <a:pt x="0" y="136203"/>
                    <a:pt x="32006" y="78592"/>
                    <a:pt x="12802" y="24182"/>
                  </a:cubicBezTo>
                  <a:cubicBezTo>
                    <a:pt x="-6401" y="-30228"/>
                    <a:pt x="137625" y="24182"/>
                    <a:pt x="137625" y="24182"/>
                  </a:cubicBezTo>
                  <a:close/>
                </a:path>
              </a:pathLst>
            </a:custGeom>
            <a:solidFill>
              <a:srgbClr val="FFB8B8"/>
            </a:solidFill>
            <a:ln w="3718" cap="flat">
              <a:noFill/>
              <a:prstDash val="solid"/>
              <a:miter/>
            </a:ln>
          </p:spPr>
          <p:txBody>
            <a:bodyPr rtlCol="0" anchor="ctr"/>
            <a:lstStyle/>
            <a:p>
              <a:endParaRPr lang="zh-CN" altLang="en-US"/>
            </a:p>
          </p:txBody>
        </p:sp>
        <p:sp>
          <p:nvSpPr>
            <p:cNvPr id="354" name="任意多边形: 形状 353"/>
            <p:cNvSpPr/>
            <p:nvPr/>
          </p:nvSpPr>
          <p:spPr>
            <a:xfrm>
              <a:off x="8845207" y="1663229"/>
              <a:ext cx="160159" cy="209816"/>
            </a:xfrm>
            <a:custGeom>
              <a:avLst/>
              <a:gdLst>
                <a:gd name="connsiteX0" fmla="*/ 137625 w 160159"/>
                <a:gd name="connsiteY0" fmla="*/ 24182 h 209816"/>
                <a:gd name="connsiteX1" fmla="*/ 153628 w 160159"/>
                <a:gd name="connsiteY1" fmla="*/ 142604 h 209816"/>
                <a:gd name="connsiteX2" fmla="*/ 89616 w 160159"/>
                <a:gd name="connsiteY2" fmla="*/ 209816 h 209816"/>
                <a:gd name="connsiteX3" fmla="*/ 35206 w 160159"/>
                <a:gd name="connsiteY3" fmla="*/ 209816 h 209816"/>
                <a:gd name="connsiteX4" fmla="*/ 0 w 160159"/>
                <a:gd name="connsiteY4" fmla="*/ 136203 h 209816"/>
                <a:gd name="connsiteX5" fmla="*/ 12802 w 160159"/>
                <a:gd name="connsiteY5" fmla="*/ 24182 h 209816"/>
                <a:gd name="connsiteX6" fmla="*/ 137625 w 160159"/>
                <a:gd name="connsiteY6" fmla="*/ 24182 h 20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59" h="209816">
                  <a:moveTo>
                    <a:pt x="137625" y="24182"/>
                  </a:moveTo>
                  <a:cubicBezTo>
                    <a:pt x="137625" y="24182"/>
                    <a:pt x="121622" y="129802"/>
                    <a:pt x="153628" y="142604"/>
                  </a:cubicBezTo>
                  <a:cubicBezTo>
                    <a:pt x="185634" y="155406"/>
                    <a:pt x="89616" y="209816"/>
                    <a:pt x="89616" y="209816"/>
                  </a:cubicBezTo>
                  <a:lnTo>
                    <a:pt x="35206" y="209816"/>
                  </a:lnTo>
                  <a:lnTo>
                    <a:pt x="0" y="136203"/>
                  </a:lnTo>
                  <a:cubicBezTo>
                    <a:pt x="0" y="136203"/>
                    <a:pt x="32006" y="78592"/>
                    <a:pt x="12802" y="24182"/>
                  </a:cubicBezTo>
                  <a:cubicBezTo>
                    <a:pt x="-6401" y="-30228"/>
                    <a:pt x="137625" y="24182"/>
                    <a:pt x="137625" y="24182"/>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55" name="任意多边形: 形状 354"/>
            <p:cNvSpPr/>
            <p:nvPr/>
          </p:nvSpPr>
          <p:spPr>
            <a:xfrm>
              <a:off x="8800399" y="1777028"/>
              <a:ext cx="236843" cy="437409"/>
            </a:xfrm>
            <a:custGeom>
              <a:avLst/>
              <a:gdLst>
                <a:gd name="connsiteX0" fmla="*/ 204838 w 236843"/>
                <a:gd name="connsiteY0" fmla="*/ 0 h 437409"/>
                <a:gd name="connsiteX1" fmla="*/ 163230 w 236843"/>
                <a:gd name="connsiteY1" fmla="*/ 44808 h 437409"/>
                <a:gd name="connsiteX2" fmla="*/ 67212 w 236843"/>
                <a:gd name="connsiteY2" fmla="*/ 35207 h 437409"/>
                <a:gd name="connsiteX3" fmla="*/ 0 w 236843"/>
                <a:gd name="connsiteY3" fmla="*/ 44808 h 437409"/>
                <a:gd name="connsiteX4" fmla="*/ 0 w 236843"/>
                <a:gd name="connsiteY4" fmla="*/ 428879 h 437409"/>
                <a:gd name="connsiteX5" fmla="*/ 92817 w 236843"/>
                <a:gd name="connsiteY5" fmla="*/ 428879 h 437409"/>
                <a:gd name="connsiteX6" fmla="*/ 220840 w 236843"/>
                <a:gd name="connsiteY6" fmla="*/ 422477 h 437409"/>
                <a:gd name="connsiteX7" fmla="*/ 236843 w 236843"/>
                <a:gd name="connsiteY7" fmla="*/ 25605 h 43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43" h="437409">
                  <a:moveTo>
                    <a:pt x="204838" y="0"/>
                  </a:moveTo>
                  <a:cubicBezTo>
                    <a:pt x="204838" y="0"/>
                    <a:pt x="169631" y="38407"/>
                    <a:pt x="163230" y="44808"/>
                  </a:cubicBezTo>
                  <a:cubicBezTo>
                    <a:pt x="156829" y="51209"/>
                    <a:pt x="128023" y="86416"/>
                    <a:pt x="67212" y="35207"/>
                  </a:cubicBezTo>
                  <a:cubicBezTo>
                    <a:pt x="6401" y="-16003"/>
                    <a:pt x="0" y="44808"/>
                    <a:pt x="0" y="44808"/>
                  </a:cubicBezTo>
                  <a:lnTo>
                    <a:pt x="0" y="428879"/>
                  </a:lnTo>
                  <a:cubicBezTo>
                    <a:pt x="0" y="428879"/>
                    <a:pt x="51209" y="406474"/>
                    <a:pt x="92817" y="428879"/>
                  </a:cubicBezTo>
                  <a:cubicBezTo>
                    <a:pt x="134425" y="451283"/>
                    <a:pt x="220840" y="422477"/>
                    <a:pt x="220840" y="422477"/>
                  </a:cubicBezTo>
                  <a:lnTo>
                    <a:pt x="236843" y="25605"/>
                  </a:lnTo>
                  <a:close/>
                </a:path>
              </a:pathLst>
            </a:custGeom>
            <a:solidFill>
              <a:srgbClr val="D0CDE1"/>
            </a:solidFill>
            <a:ln w="3718" cap="flat">
              <a:noFill/>
              <a:prstDash val="solid"/>
              <a:miter/>
            </a:ln>
          </p:spPr>
          <p:txBody>
            <a:bodyPr rtlCol="0" anchor="ctr"/>
            <a:lstStyle/>
            <a:p>
              <a:endParaRPr lang="zh-CN" altLang="en-US"/>
            </a:p>
          </p:txBody>
        </p:sp>
        <p:sp>
          <p:nvSpPr>
            <p:cNvPr id="356" name="任意多边形: 形状 355"/>
            <p:cNvSpPr/>
            <p:nvPr/>
          </p:nvSpPr>
          <p:spPr>
            <a:xfrm>
              <a:off x="8940625" y="1771338"/>
              <a:ext cx="240643" cy="559391"/>
            </a:xfrm>
            <a:custGeom>
              <a:avLst/>
              <a:gdLst>
                <a:gd name="connsiteX0" fmla="*/ 41102 w 240643"/>
                <a:gd name="connsiteY0" fmla="*/ 5690 h 559391"/>
                <a:gd name="connsiteX1" fmla="*/ 96617 w 240643"/>
                <a:gd name="connsiteY1" fmla="*/ 5690 h 559391"/>
                <a:gd name="connsiteX2" fmla="*/ 205437 w 240643"/>
                <a:gd name="connsiteY2" fmla="*/ 111309 h 559391"/>
                <a:gd name="connsiteX3" fmla="*/ 173432 w 240643"/>
                <a:gd name="connsiteY3" fmla="*/ 437769 h 559391"/>
                <a:gd name="connsiteX4" fmla="*/ 240644 w 240643"/>
                <a:gd name="connsiteY4" fmla="*/ 559391 h 559391"/>
                <a:gd name="connsiteX5" fmla="*/ 99818 w 240643"/>
                <a:gd name="connsiteY5" fmla="*/ 485778 h 559391"/>
                <a:gd name="connsiteX6" fmla="*/ 600 w 240643"/>
                <a:gd name="connsiteY6" fmla="*/ 376958 h 559391"/>
                <a:gd name="connsiteX7" fmla="*/ 41102 w 240643"/>
                <a:gd name="connsiteY7" fmla="*/ 5690 h 55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643" h="559391">
                  <a:moveTo>
                    <a:pt x="41102" y="5690"/>
                  </a:moveTo>
                  <a:cubicBezTo>
                    <a:pt x="41102" y="5690"/>
                    <a:pt x="71013" y="-7112"/>
                    <a:pt x="96617" y="5690"/>
                  </a:cubicBezTo>
                  <a:cubicBezTo>
                    <a:pt x="122222" y="18492"/>
                    <a:pt x="211839" y="82504"/>
                    <a:pt x="205437" y="111309"/>
                  </a:cubicBezTo>
                  <a:cubicBezTo>
                    <a:pt x="199036" y="140115"/>
                    <a:pt x="115821" y="341751"/>
                    <a:pt x="173432" y="437769"/>
                  </a:cubicBezTo>
                  <a:cubicBezTo>
                    <a:pt x="231042" y="533787"/>
                    <a:pt x="240644" y="559391"/>
                    <a:pt x="240644" y="559391"/>
                  </a:cubicBezTo>
                  <a:lnTo>
                    <a:pt x="99818" y="485778"/>
                  </a:lnTo>
                  <a:cubicBezTo>
                    <a:pt x="99818" y="485778"/>
                    <a:pt x="-9002" y="418566"/>
                    <a:pt x="600" y="376958"/>
                  </a:cubicBezTo>
                  <a:cubicBezTo>
                    <a:pt x="10202" y="335350"/>
                    <a:pt x="41102" y="5690"/>
                    <a:pt x="41102" y="5690"/>
                  </a:cubicBezTo>
                  <a:close/>
                </a:path>
              </a:pathLst>
            </a:custGeom>
            <a:solidFill>
              <a:srgbClr val="3F3D56"/>
            </a:solidFill>
            <a:ln w="3718" cap="flat">
              <a:noFill/>
              <a:prstDash val="solid"/>
              <a:miter/>
            </a:ln>
          </p:spPr>
          <p:txBody>
            <a:bodyPr rtlCol="0" anchor="ctr"/>
            <a:lstStyle/>
            <a:p>
              <a:endParaRPr lang="zh-CN" altLang="en-US"/>
            </a:p>
          </p:txBody>
        </p:sp>
        <p:sp>
          <p:nvSpPr>
            <p:cNvPr id="357" name="任意多边形: 形状 356"/>
            <p:cNvSpPr/>
            <p:nvPr/>
          </p:nvSpPr>
          <p:spPr>
            <a:xfrm>
              <a:off x="8661336" y="1777028"/>
              <a:ext cx="222992" cy="532856"/>
            </a:xfrm>
            <a:custGeom>
              <a:avLst/>
              <a:gdLst>
                <a:gd name="connsiteX0" fmla="*/ 193434 w 222992"/>
                <a:gd name="connsiteY0" fmla="*/ 0 h 532856"/>
                <a:gd name="connsiteX1" fmla="*/ 123059 w 222992"/>
                <a:gd name="connsiteY1" fmla="*/ 12802 h 532856"/>
                <a:gd name="connsiteX2" fmla="*/ 28642 w 222992"/>
                <a:gd name="connsiteY2" fmla="*/ 75214 h 532856"/>
                <a:gd name="connsiteX3" fmla="*/ 84652 w 222992"/>
                <a:gd name="connsiteY3" fmla="*/ 409675 h 532856"/>
                <a:gd name="connsiteX4" fmla="*/ 4638 w 222992"/>
                <a:gd name="connsiteY4" fmla="*/ 531297 h 532856"/>
                <a:gd name="connsiteX5" fmla="*/ 103856 w 222992"/>
                <a:gd name="connsiteY5" fmla="*/ 531297 h 532856"/>
                <a:gd name="connsiteX6" fmla="*/ 222278 w 222992"/>
                <a:gd name="connsiteY6" fmla="*/ 374469 h 532856"/>
                <a:gd name="connsiteX7" fmla="*/ 193434 w 222992"/>
                <a:gd name="connsiteY7" fmla="*/ 0 h 53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992" h="532856">
                  <a:moveTo>
                    <a:pt x="193434" y="0"/>
                  </a:moveTo>
                  <a:cubicBezTo>
                    <a:pt x="193434" y="0"/>
                    <a:pt x="126260" y="6401"/>
                    <a:pt x="123059" y="12802"/>
                  </a:cubicBezTo>
                  <a:cubicBezTo>
                    <a:pt x="119859" y="19204"/>
                    <a:pt x="22241" y="46408"/>
                    <a:pt x="28642" y="75214"/>
                  </a:cubicBezTo>
                  <a:cubicBezTo>
                    <a:pt x="35043" y="104019"/>
                    <a:pt x="123059" y="361666"/>
                    <a:pt x="84652" y="409675"/>
                  </a:cubicBezTo>
                  <a:cubicBezTo>
                    <a:pt x="46245" y="457684"/>
                    <a:pt x="-17767" y="524896"/>
                    <a:pt x="4638" y="531297"/>
                  </a:cubicBezTo>
                  <a:cubicBezTo>
                    <a:pt x="27042" y="537698"/>
                    <a:pt x="65449" y="521696"/>
                    <a:pt x="103856" y="531297"/>
                  </a:cubicBezTo>
                  <a:cubicBezTo>
                    <a:pt x="142263" y="540899"/>
                    <a:pt x="231879" y="460884"/>
                    <a:pt x="222278" y="374469"/>
                  </a:cubicBezTo>
                  <a:cubicBezTo>
                    <a:pt x="212676" y="288053"/>
                    <a:pt x="222202" y="22404"/>
                    <a:pt x="193434" y="0"/>
                  </a:cubicBezTo>
                  <a:close/>
                </a:path>
              </a:pathLst>
            </a:custGeom>
            <a:solidFill>
              <a:srgbClr val="3F3D56"/>
            </a:solidFill>
            <a:ln w="3718" cap="flat">
              <a:noFill/>
              <a:prstDash val="solid"/>
              <a:miter/>
            </a:ln>
          </p:spPr>
          <p:txBody>
            <a:bodyPr rtlCol="0" anchor="ctr"/>
            <a:lstStyle/>
            <a:p>
              <a:endParaRPr lang="zh-CN" altLang="en-US"/>
            </a:p>
          </p:txBody>
        </p:sp>
        <p:sp>
          <p:nvSpPr>
            <p:cNvPr id="358" name="任意多边形: 形状 357"/>
            <p:cNvSpPr/>
            <p:nvPr/>
          </p:nvSpPr>
          <p:spPr>
            <a:xfrm>
              <a:off x="8950550" y="2372337"/>
              <a:ext cx="66655" cy="118523"/>
            </a:xfrm>
            <a:custGeom>
              <a:avLst/>
              <a:gdLst>
                <a:gd name="connsiteX0" fmla="*/ 64288 w 66655"/>
                <a:gd name="connsiteY0" fmla="*/ 16003 h 118523"/>
                <a:gd name="connsiteX1" fmla="*/ 64288 w 66655"/>
                <a:gd name="connsiteY1" fmla="*/ 48009 h 118523"/>
                <a:gd name="connsiteX2" fmla="*/ 29082 w 66655"/>
                <a:gd name="connsiteY2" fmla="*/ 118422 h 118523"/>
                <a:gd name="connsiteX3" fmla="*/ 9878 w 66655"/>
                <a:gd name="connsiteY3" fmla="*/ 28805 h 118523"/>
                <a:gd name="connsiteX4" fmla="*/ 13079 w 66655"/>
                <a:gd name="connsiteY4" fmla="*/ 0 h 118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5" h="118523">
                  <a:moveTo>
                    <a:pt x="64288" y="16003"/>
                  </a:moveTo>
                  <a:lnTo>
                    <a:pt x="64288" y="48009"/>
                  </a:lnTo>
                  <a:cubicBezTo>
                    <a:pt x="64288" y="48009"/>
                    <a:pt x="80291" y="121622"/>
                    <a:pt x="29082" y="118422"/>
                  </a:cubicBezTo>
                  <a:cubicBezTo>
                    <a:pt x="-22128" y="115221"/>
                    <a:pt x="9878" y="28805"/>
                    <a:pt x="9878" y="28805"/>
                  </a:cubicBezTo>
                  <a:lnTo>
                    <a:pt x="13079" y="0"/>
                  </a:lnTo>
                  <a:close/>
                </a:path>
              </a:pathLst>
            </a:custGeom>
            <a:solidFill>
              <a:srgbClr val="FFB8B8"/>
            </a:solidFill>
            <a:ln w="3718" cap="flat">
              <a:noFill/>
              <a:prstDash val="solid"/>
              <a:miter/>
            </a:ln>
          </p:spPr>
          <p:txBody>
            <a:bodyPr rtlCol="0" anchor="ctr"/>
            <a:lstStyle/>
            <a:p>
              <a:endParaRPr lang="zh-CN" altLang="en-US"/>
            </a:p>
          </p:txBody>
        </p:sp>
        <p:sp>
          <p:nvSpPr>
            <p:cNvPr id="359" name="任意多边形: 形状 358"/>
            <p:cNvSpPr/>
            <p:nvPr/>
          </p:nvSpPr>
          <p:spPr>
            <a:xfrm>
              <a:off x="8810000" y="2391540"/>
              <a:ext cx="76458" cy="80599"/>
            </a:xfrm>
            <a:custGeom>
              <a:avLst/>
              <a:gdLst>
                <a:gd name="connsiteX0" fmla="*/ 60811 w 76458"/>
                <a:gd name="connsiteY0" fmla="*/ 0 h 80599"/>
                <a:gd name="connsiteX1" fmla="*/ 60811 w 76458"/>
                <a:gd name="connsiteY1" fmla="*/ 80014 h 80599"/>
                <a:gd name="connsiteX2" fmla="*/ 0 w 76458"/>
                <a:gd name="connsiteY2" fmla="*/ 25605 h 80599"/>
                <a:gd name="connsiteX3" fmla="*/ 60811 w 76458"/>
                <a:gd name="connsiteY3" fmla="*/ 0 h 80599"/>
              </a:gdLst>
              <a:ahLst/>
              <a:cxnLst>
                <a:cxn ang="0">
                  <a:pos x="connsiteX0" y="connsiteY0"/>
                </a:cxn>
                <a:cxn ang="0">
                  <a:pos x="connsiteX1" y="connsiteY1"/>
                </a:cxn>
                <a:cxn ang="0">
                  <a:pos x="connsiteX2" y="connsiteY2"/>
                </a:cxn>
                <a:cxn ang="0">
                  <a:pos x="connsiteX3" y="connsiteY3"/>
                </a:cxn>
              </a:cxnLst>
              <a:rect l="l" t="t" r="r" b="b"/>
              <a:pathLst>
                <a:path w="76458" h="80599">
                  <a:moveTo>
                    <a:pt x="60811" y="0"/>
                  </a:moveTo>
                  <a:cubicBezTo>
                    <a:pt x="60811" y="0"/>
                    <a:pt x="96018" y="73613"/>
                    <a:pt x="60811" y="80014"/>
                  </a:cubicBezTo>
                  <a:cubicBezTo>
                    <a:pt x="25605" y="86416"/>
                    <a:pt x="0" y="38407"/>
                    <a:pt x="0" y="25605"/>
                  </a:cubicBezTo>
                  <a:cubicBezTo>
                    <a:pt x="0" y="12802"/>
                    <a:pt x="60811" y="0"/>
                    <a:pt x="60811" y="0"/>
                  </a:cubicBezTo>
                  <a:close/>
                </a:path>
              </a:pathLst>
            </a:custGeom>
            <a:solidFill>
              <a:srgbClr val="FFB8B8"/>
            </a:solidFill>
            <a:ln w="3718" cap="flat">
              <a:noFill/>
              <a:prstDash val="solid"/>
              <a:miter/>
            </a:ln>
          </p:spPr>
          <p:txBody>
            <a:bodyPr rtlCol="0" anchor="ctr"/>
            <a:lstStyle/>
            <a:p>
              <a:endParaRPr lang="zh-CN" altLang="en-US"/>
            </a:p>
          </p:txBody>
        </p:sp>
        <p:sp>
          <p:nvSpPr>
            <p:cNvPr id="360" name="任意多边形: 形状 359"/>
            <p:cNvSpPr/>
            <p:nvPr/>
          </p:nvSpPr>
          <p:spPr>
            <a:xfrm>
              <a:off x="8818002" y="1631401"/>
              <a:ext cx="12802" cy="25604"/>
            </a:xfrm>
            <a:custGeom>
              <a:avLst/>
              <a:gdLst>
                <a:gd name="connsiteX0" fmla="*/ 12802 w 12802"/>
                <a:gd name="connsiteY0" fmla="*/ 12802 h 25604"/>
                <a:gd name="connsiteX1" fmla="*/ 6401 w 12802"/>
                <a:gd name="connsiteY1" fmla="*/ 25605 h 25604"/>
                <a:gd name="connsiteX2" fmla="*/ 0 w 12802"/>
                <a:gd name="connsiteY2" fmla="*/ 12802 h 25604"/>
                <a:gd name="connsiteX3" fmla="*/ 6401 w 12802"/>
                <a:gd name="connsiteY3" fmla="*/ 0 h 25604"/>
                <a:gd name="connsiteX4" fmla="*/ 12802 w 12802"/>
                <a:gd name="connsiteY4" fmla="*/ 12802 h 25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2" h="25604">
                  <a:moveTo>
                    <a:pt x="12802" y="12802"/>
                  </a:moveTo>
                  <a:cubicBezTo>
                    <a:pt x="12802" y="19873"/>
                    <a:pt x="9936" y="25605"/>
                    <a:pt x="6401" y="25605"/>
                  </a:cubicBezTo>
                  <a:cubicBezTo>
                    <a:pt x="2866" y="25605"/>
                    <a:pt x="0" y="19873"/>
                    <a:pt x="0" y="12802"/>
                  </a:cubicBezTo>
                  <a:cubicBezTo>
                    <a:pt x="0" y="5732"/>
                    <a:pt x="2866" y="0"/>
                    <a:pt x="6401" y="0"/>
                  </a:cubicBezTo>
                  <a:cubicBezTo>
                    <a:pt x="9936" y="0"/>
                    <a:pt x="12802" y="5732"/>
                    <a:pt x="12802" y="12802"/>
                  </a:cubicBezTo>
                  <a:close/>
                </a:path>
              </a:pathLst>
            </a:custGeom>
            <a:solidFill>
              <a:srgbClr val="FFB8B8"/>
            </a:solidFill>
            <a:ln w="3718" cap="flat">
              <a:noFill/>
              <a:prstDash val="solid"/>
              <a:miter/>
            </a:ln>
          </p:spPr>
          <p:txBody>
            <a:bodyPr rtlCol="0" anchor="ctr"/>
            <a:lstStyle/>
            <a:p>
              <a:endParaRPr lang="zh-CN" altLang="en-US"/>
            </a:p>
          </p:txBody>
        </p:sp>
        <p:sp>
          <p:nvSpPr>
            <p:cNvPr id="361" name="任意多边形: 形状 360"/>
            <p:cNvSpPr/>
            <p:nvPr/>
          </p:nvSpPr>
          <p:spPr>
            <a:xfrm>
              <a:off x="9006837" y="1631401"/>
              <a:ext cx="12802" cy="25604"/>
            </a:xfrm>
            <a:custGeom>
              <a:avLst/>
              <a:gdLst>
                <a:gd name="connsiteX0" fmla="*/ 12802 w 12802"/>
                <a:gd name="connsiteY0" fmla="*/ 12802 h 25604"/>
                <a:gd name="connsiteX1" fmla="*/ 6401 w 12802"/>
                <a:gd name="connsiteY1" fmla="*/ 25605 h 25604"/>
                <a:gd name="connsiteX2" fmla="*/ 0 w 12802"/>
                <a:gd name="connsiteY2" fmla="*/ 12802 h 25604"/>
                <a:gd name="connsiteX3" fmla="*/ 6401 w 12802"/>
                <a:gd name="connsiteY3" fmla="*/ 0 h 25604"/>
                <a:gd name="connsiteX4" fmla="*/ 12802 w 12802"/>
                <a:gd name="connsiteY4" fmla="*/ 12802 h 25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2" h="25604">
                  <a:moveTo>
                    <a:pt x="12802" y="12802"/>
                  </a:moveTo>
                  <a:cubicBezTo>
                    <a:pt x="12802" y="19873"/>
                    <a:pt x="9936" y="25605"/>
                    <a:pt x="6401" y="25605"/>
                  </a:cubicBezTo>
                  <a:cubicBezTo>
                    <a:pt x="2866" y="25605"/>
                    <a:pt x="0" y="19873"/>
                    <a:pt x="0" y="12802"/>
                  </a:cubicBezTo>
                  <a:cubicBezTo>
                    <a:pt x="0" y="5732"/>
                    <a:pt x="2866" y="0"/>
                    <a:pt x="6401" y="0"/>
                  </a:cubicBezTo>
                  <a:cubicBezTo>
                    <a:pt x="9936" y="0"/>
                    <a:pt x="12802" y="5732"/>
                    <a:pt x="12802" y="12802"/>
                  </a:cubicBezTo>
                  <a:close/>
                </a:path>
              </a:pathLst>
            </a:custGeom>
            <a:solidFill>
              <a:srgbClr val="FFB8B8"/>
            </a:solidFill>
            <a:ln w="3718" cap="flat">
              <a:noFill/>
              <a:prstDash val="solid"/>
              <a:miter/>
            </a:ln>
          </p:spPr>
          <p:txBody>
            <a:bodyPr rtlCol="0" anchor="ctr"/>
            <a:lstStyle/>
            <a:p>
              <a:endParaRPr lang="zh-CN" altLang="en-US"/>
            </a:p>
          </p:txBody>
        </p:sp>
        <p:sp>
          <p:nvSpPr>
            <p:cNvPr id="362" name="任意多边形: 形状 361"/>
            <p:cNvSpPr/>
            <p:nvPr/>
          </p:nvSpPr>
          <p:spPr>
            <a:xfrm>
              <a:off x="8691485" y="1818635"/>
              <a:ext cx="192128" cy="614512"/>
            </a:xfrm>
            <a:custGeom>
              <a:avLst/>
              <a:gdLst>
                <a:gd name="connsiteX0" fmla="*/ 76908 w 192128"/>
                <a:gd name="connsiteY0" fmla="*/ 0 h 614512"/>
                <a:gd name="connsiteX1" fmla="*/ 94 w 192128"/>
                <a:gd name="connsiteY1" fmla="*/ 32006 h 614512"/>
                <a:gd name="connsiteX2" fmla="*/ 108914 w 192128"/>
                <a:gd name="connsiteY2" fmla="*/ 614512 h 614512"/>
                <a:gd name="connsiteX3" fmla="*/ 192129 w 192128"/>
                <a:gd name="connsiteY3" fmla="*/ 582507 h 614512"/>
              </a:gdLst>
              <a:ahLst/>
              <a:cxnLst>
                <a:cxn ang="0">
                  <a:pos x="connsiteX0" y="connsiteY0"/>
                </a:cxn>
                <a:cxn ang="0">
                  <a:pos x="connsiteX1" y="connsiteY1"/>
                </a:cxn>
                <a:cxn ang="0">
                  <a:pos x="connsiteX2" y="connsiteY2"/>
                </a:cxn>
                <a:cxn ang="0">
                  <a:pos x="connsiteX3" y="connsiteY3"/>
                </a:cxn>
              </a:cxnLst>
              <a:rect l="l" t="t" r="r" b="b"/>
              <a:pathLst>
                <a:path w="192128" h="614512">
                  <a:moveTo>
                    <a:pt x="76908" y="0"/>
                  </a:moveTo>
                  <a:cubicBezTo>
                    <a:pt x="76908" y="0"/>
                    <a:pt x="-3107" y="0"/>
                    <a:pt x="94" y="32006"/>
                  </a:cubicBezTo>
                  <a:cubicBezTo>
                    <a:pt x="3294" y="64012"/>
                    <a:pt x="108914" y="614512"/>
                    <a:pt x="108914" y="614512"/>
                  </a:cubicBezTo>
                  <a:cubicBezTo>
                    <a:pt x="108914" y="614512"/>
                    <a:pt x="153722" y="572905"/>
                    <a:pt x="192129" y="582507"/>
                  </a:cubicBezTo>
                  <a:close/>
                </a:path>
              </a:pathLst>
            </a:custGeom>
            <a:solidFill>
              <a:srgbClr val="3F3D56"/>
            </a:solidFill>
            <a:ln w="3718" cap="flat">
              <a:noFill/>
              <a:prstDash val="solid"/>
              <a:miter/>
            </a:ln>
          </p:spPr>
          <p:txBody>
            <a:bodyPr rtlCol="0" anchor="ctr"/>
            <a:lstStyle/>
            <a:p>
              <a:endParaRPr lang="zh-CN" altLang="en-US"/>
            </a:p>
          </p:txBody>
        </p:sp>
        <p:sp>
          <p:nvSpPr>
            <p:cNvPr id="363" name="任意多边形: 形状 362"/>
            <p:cNvSpPr/>
            <p:nvPr/>
          </p:nvSpPr>
          <p:spPr>
            <a:xfrm>
              <a:off x="8950826" y="1828237"/>
              <a:ext cx="208038" cy="572904"/>
            </a:xfrm>
            <a:custGeom>
              <a:avLst/>
              <a:gdLst>
                <a:gd name="connsiteX0" fmla="*/ 128023 w 208038"/>
                <a:gd name="connsiteY0" fmla="*/ 0 h 572904"/>
                <a:gd name="connsiteX1" fmla="*/ 208038 w 208038"/>
                <a:gd name="connsiteY1" fmla="*/ 64012 h 572904"/>
                <a:gd name="connsiteX2" fmla="*/ 76814 w 208038"/>
                <a:gd name="connsiteY2" fmla="*/ 572905 h 572904"/>
                <a:gd name="connsiteX3" fmla="*/ 0 w 208038"/>
                <a:gd name="connsiteY3" fmla="*/ 547300 h 572904"/>
                <a:gd name="connsiteX4" fmla="*/ 128023 w 208038"/>
                <a:gd name="connsiteY4" fmla="*/ 0 h 57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8" h="572904">
                  <a:moveTo>
                    <a:pt x="128023" y="0"/>
                  </a:moveTo>
                  <a:cubicBezTo>
                    <a:pt x="128023" y="0"/>
                    <a:pt x="208038" y="16003"/>
                    <a:pt x="208038" y="64012"/>
                  </a:cubicBezTo>
                  <a:cubicBezTo>
                    <a:pt x="208038" y="112020"/>
                    <a:pt x="92817" y="572905"/>
                    <a:pt x="76814" y="572905"/>
                  </a:cubicBezTo>
                  <a:cubicBezTo>
                    <a:pt x="60811" y="572905"/>
                    <a:pt x="0" y="563303"/>
                    <a:pt x="0" y="547300"/>
                  </a:cubicBezTo>
                  <a:cubicBezTo>
                    <a:pt x="0" y="531297"/>
                    <a:pt x="128023" y="0"/>
                    <a:pt x="128023" y="0"/>
                  </a:cubicBezTo>
                  <a:close/>
                </a:path>
              </a:pathLst>
            </a:custGeom>
            <a:solidFill>
              <a:srgbClr val="3F3D56"/>
            </a:solidFill>
            <a:ln w="3718" cap="flat">
              <a:noFill/>
              <a:prstDash val="solid"/>
              <a:miter/>
            </a:ln>
          </p:spPr>
          <p:txBody>
            <a:bodyPr rtlCol="0" anchor="ctr"/>
            <a:lstStyle/>
            <a:p>
              <a:endParaRPr lang="zh-CN" altLang="en-US"/>
            </a:p>
          </p:txBody>
        </p:sp>
        <p:sp>
          <p:nvSpPr>
            <p:cNvPr id="364" name="任意多边形: 形状 363"/>
            <p:cNvSpPr/>
            <p:nvPr/>
          </p:nvSpPr>
          <p:spPr>
            <a:xfrm>
              <a:off x="8989233" y="1922654"/>
              <a:ext cx="72013" cy="281622"/>
            </a:xfrm>
            <a:custGeom>
              <a:avLst/>
              <a:gdLst>
                <a:gd name="connsiteX0" fmla="*/ 72013 w 72013"/>
                <a:gd name="connsiteY0" fmla="*/ 0 h 281622"/>
                <a:gd name="connsiteX1" fmla="*/ 0 w 72013"/>
                <a:gd name="connsiteY1" fmla="*/ 281623 h 281622"/>
                <a:gd name="connsiteX2" fmla="*/ 72013 w 72013"/>
                <a:gd name="connsiteY2" fmla="*/ 0 h 281622"/>
              </a:gdLst>
              <a:ahLst/>
              <a:cxnLst>
                <a:cxn ang="0">
                  <a:pos x="connsiteX0" y="connsiteY0"/>
                </a:cxn>
                <a:cxn ang="0">
                  <a:pos x="connsiteX1" y="connsiteY1"/>
                </a:cxn>
                <a:cxn ang="0">
                  <a:pos x="connsiteX2" y="connsiteY2"/>
                </a:cxn>
              </a:cxnLst>
              <a:rect l="l" t="t" r="r" b="b"/>
              <a:pathLst>
                <a:path w="72013" h="281622">
                  <a:moveTo>
                    <a:pt x="72013" y="0"/>
                  </a:moveTo>
                  <a:lnTo>
                    <a:pt x="0" y="281623"/>
                  </a:lnTo>
                  <a:cubicBezTo>
                    <a:pt x="0" y="281623"/>
                    <a:pt x="33606" y="35206"/>
                    <a:pt x="72013" y="0"/>
                  </a:cubicBezTo>
                  <a:close/>
                </a:path>
              </a:pathLst>
            </a:custGeom>
            <a:solidFill>
              <a:srgbClr val="000000">
                <a:alpha val="20000"/>
              </a:srgbClr>
            </a:solidFill>
            <a:ln w="3718" cap="flat">
              <a:noFill/>
              <a:prstDash val="solid"/>
              <a:miter/>
            </a:ln>
          </p:spPr>
          <p:txBody>
            <a:bodyPr rtlCol="0" anchor="ctr"/>
            <a:lstStyle/>
            <a:p>
              <a:endParaRPr lang="zh-CN" altLang="en-US"/>
            </a:p>
          </p:txBody>
        </p:sp>
        <p:sp>
          <p:nvSpPr>
            <p:cNvPr id="365" name="任意多边形: 形状 364"/>
            <p:cNvSpPr/>
            <p:nvPr/>
          </p:nvSpPr>
          <p:spPr>
            <a:xfrm>
              <a:off x="8781141" y="1883083"/>
              <a:ext cx="72832" cy="368206"/>
            </a:xfrm>
            <a:custGeom>
              <a:avLst/>
              <a:gdLst>
                <a:gd name="connsiteX0" fmla="*/ 0 w 72832"/>
                <a:gd name="connsiteY0" fmla="*/ 0 h 368206"/>
                <a:gd name="connsiteX1" fmla="*/ 72832 w 72832"/>
                <a:gd name="connsiteY1" fmla="*/ 368207 h 368206"/>
                <a:gd name="connsiteX2" fmla="*/ 0 w 72832"/>
                <a:gd name="connsiteY2" fmla="*/ 0 h 368206"/>
              </a:gdLst>
              <a:ahLst/>
              <a:cxnLst>
                <a:cxn ang="0">
                  <a:pos x="connsiteX0" y="connsiteY0"/>
                </a:cxn>
                <a:cxn ang="0">
                  <a:pos x="connsiteX1" y="connsiteY1"/>
                </a:cxn>
                <a:cxn ang="0">
                  <a:pos x="connsiteX2" y="connsiteY2"/>
                </a:cxn>
              </a:cxnLst>
              <a:rect l="l" t="t" r="r" b="b"/>
              <a:pathLst>
                <a:path w="72832" h="368206">
                  <a:moveTo>
                    <a:pt x="0" y="0"/>
                  </a:moveTo>
                  <a:lnTo>
                    <a:pt x="72832" y="368207"/>
                  </a:lnTo>
                  <a:cubicBezTo>
                    <a:pt x="72832" y="368207"/>
                    <a:pt x="49555" y="21240"/>
                    <a:pt x="0" y="0"/>
                  </a:cubicBezTo>
                  <a:close/>
                </a:path>
              </a:pathLst>
            </a:custGeom>
            <a:solidFill>
              <a:srgbClr val="000000">
                <a:alpha val="20000"/>
              </a:srgbClr>
            </a:solidFill>
            <a:ln w="3718" cap="flat">
              <a:noFill/>
              <a:prstDash val="solid"/>
              <a:miter/>
            </a:ln>
          </p:spPr>
          <p:txBody>
            <a:bodyPr rtlCol="0" anchor="ctr"/>
            <a:lstStyle/>
            <a:p>
              <a:endParaRPr lang="zh-CN" altLang="en-US"/>
            </a:p>
          </p:txBody>
        </p:sp>
        <p:sp>
          <p:nvSpPr>
            <p:cNvPr id="366" name="任意多边形: 形状 365"/>
            <p:cNvSpPr/>
            <p:nvPr/>
          </p:nvSpPr>
          <p:spPr>
            <a:xfrm>
              <a:off x="8826003" y="1552987"/>
              <a:ext cx="185634" cy="185633"/>
            </a:xfrm>
            <a:custGeom>
              <a:avLst/>
              <a:gdLst>
                <a:gd name="connsiteX0" fmla="*/ 185634 w 185634"/>
                <a:gd name="connsiteY0" fmla="*/ 92817 h 185633"/>
                <a:gd name="connsiteX1" fmla="*/ 92817 w 185634"/>
                <a:gd name="connsiteY1" fmla="*/ 185634 h 185633"/>
                <a:gd name="connsiteX2" fmla="*/ 0 w 185634"/>
                <a:gd name="connsiteY2" fmla="*/ 92817 h 185633"/>
                <a:gd name="connsiteX3" fmla="*/ 92817 w 185634"/>
                <a:gd name="connsiteY3" fmla="*/ 0 h 185633"/>
                <a:gd name="connsiteX4" fmla="*/ 185634 w 185634"/>
                <a:gd name="connsiteY4" fmla="*/ 92817 h 18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34" h="185633">
                  <a:moveTo>
                    <a:pt x="185634" y="92817"/>
                  </a:moveTo>
                  <a:cubicBezTo>
                    <a:pt x="185634" y="144078"/>
                    <a:pt x="144078" y="185634"/>
                    <a:pt x="92817" y="185634"/>
                  </a:cubicBezTo>
                  <a:cubicBezTo>
                    <a:pt x="41556" y="185634"/>
                    <a:pt x="0" y="144078"/>
                    <a:pt x="0" y="92817"/>
                  </a:cubicBezTo>
                  <a:cubicBezTo>
                    <a:pt x="0" y="41556"/>
                    <a:pt x="41556" y="0"/>
                    <a:pt x="92817" y="0"/>
                  </a:cubicBezTo>
                  <a:cubicBezTo>
                    <a:pt x="144078" y="0"/>
                    <a:pt x="185634" y="41556"/>
                    <a:pt x="185634" y="92817"/>
                  </a:cubicBezTo>
                  <a:close/>
                </a:path>
              </a:pathLst>
            </a:custGeom>
            <a:solidFill>
              <a:srgbClr val="FFB8B8"/>
            </a:solidFill>
            <a:ln w="3718" cap="flat">
              <a:noFill/>
              <a:prstDash val="solid"/>
              <a:miter/>
            </a:ln>
          </p:spPr>
          <p:txBody>
            <a:bodyPr rtlCol="0" anchor="ctr"/>
            <a:lstStyle/>
            <a:p>
              <a:endParaRPr lang="zh-CN" altLang="en-US"/>
            </a:p>
          </p:txBody>
        </p:sp>
        <p:sp>
          <p:nvSpPr>
            <p:cNvPr id="367" name="任意多边形: 形状 366"/>
            <p:cNvSpPr/>
            <p:nvPr/>
          </p:nvSpPr>
          <p:spPr>
            <a:xfrm>
              <a:off x="8830446" y="1515042"/>
              <a:ext cx="188306" cy="102409"/>
            </a:xfrm>
            <a:custGeom>
              <a:avLst/>
              <a:gdLst>
                <a:gd name="connsiteX0" fmla="*/ 3305 w 188306"/>
                <a:gd name="connsiteY0" fmla="*/ 36337 h 102409"/>
                <a:gd name="connsiteX1" fmla="*/ 72682 w 188306"/>
                <a:gd name="connsiteY1" fmla="*/ 0 h 102409"/>
                <a:gd name="connsiteX2" fmla="*/ 168486 w 188306"/>
                <a:gd name="connsiteY2" fmla="*/ 14864 h 102409"/>
                <a:gd name="connsiteX3" fmla="*/ 188307 w 188306"/>
                <a:gd name="connsiteY3" fmla="*/ 102410 h 102409"/>
                <a:gd name="connsiteX4" fmla="*/ 138967 w 188306"/>
                <a:gd name="connsiteY4" fmla="*/ 100515 h 102409"/>
                <a:gd name="connsiteX5" fmla="*/ 125182 w 188306"/>
                <a:gd name="connsiteY5" fmla="*/ 68350 h 102409"/>
                <a:gd name="connsiteX6" fmla="*/ 125182 w 188306"/>
                <a:gd name="connsiteY6" fmla="*/ 99983 h 102409"/>
                <a:gd name="connsiteX7" fmla="*/ 102413 w 188306"/>
                <a:gd name="connsiteY7" fmla="*/ 99109 h 102409"/>
                <a:gd name="connsiteX8" fmla="*/ 89198 w 188306"/>
                <a:gd name="connsiteY8" fmla="*/ 47900 h 102409"/>
                <a:gd name="connsiteX9" fmla="*/ 80940 w 188306"/>
                <a:gd name="connsiteY9" fmla="*/ 102410 h 102409"/>
                <a:gd name="connsiteX10" fmla="*/ 0 w 188306"/>
                <a:gd name="connsiteY10" fmla="*/ 100761 h 102409"/>
                <a:gd name="connsiteX11" fmla="*/ 3305 w 188306"/>
                <a:gd name="connsiteY11" fmla="*/ 36337 h 10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8306" h="102409">
                  <a:moveTo>
                    <a:pt x="3305" y="36337"/>
                  </a:moveTo>
                  <a:lnTo>
                    <a:pt x="72682" y="0"/>
                  </a:lnTo>
                  <a:lnTo>
                    <a:pt x="168486" y="14864"/>
                  </a:lnTo>
                  <a:lnTo>
                    <a:pt x="188307" y="102410"/>
                  </a:lnTo>
                  <a:lnTo>
                    <a:pt x="138967" y="100515"/>
                  </a:lnTo>
                  <a:lnTo>
                    <a:pt x="125182" y="68350"/>
                  </a:lnTo>
                  <a:lnTo>
                    <a:pt x="125182" y="99983"/>
                  </a:lnTo>
                  <a:lnTo>
                    <a:pt x="102413" y="99109"/>
                  </a:lnTo>
                  <a:lnTo>
                    <a:pt x="89198" y="47900"/>
                  </a:lnTo>
                  <a:lnTo>
                    <a:pt x="80940" y="102410"/>
                  </a:lnTo>
                  <a:lnTo>
                    <a:pt x="0" y="100761"/>
                  </a:lnTo>
                  <a:lnTo>
                    <a:pt x="3305" y="36337"/>
                  </a:lnTo>
                  <a:close/>
                </a:path>
              </a:pathLst>
            </a:custGeom>
            <a:solidFill>
              <a:srgbClr val="2F2E41"/>
            </a:solidFill>
            <a:ln w="3718" cap="flat">
              <a:noFill/>
              <a:prstDash val="solid"/>
              <a:miter/>
            </a:ln>
          </p:spPr>
          <p:txBody>
            <a:bodyPr rtlCol="0" anchor="ctr"/>
            <a:lstStyle/>
            <a:p>
              <a:endParaRPr lang="zh-CN" altLang="en-US"/>
            </a:p>
          </p:txBody>
        </p:sp>
        <p:sp>
          <p:nvSpPr>
            <p:cNvPr id="368" name="任意多边形: 形状 367"/>
            <p:cNvSpPr/>
            <p:nvPr/>
          </p:nvSpPr>
          <p:spPr>
            <a:xfrm>
              <a:off x="9835824" y="954651"/>
              <a:ext cx="431700" cy="318360"/>
            </a:xfrm>
            <a:custGeom>
              <a:avLst/>
              <a:gdLst>
                <a:gd name="connsiteX0" fmla="*/ 38258 w 431700"/>
                <a:gd name="connsiteY0" fmla="*/ 57874 h 318360"/>
                <a:gd name="connsiteX1" fmla="*/ 0 w 431700"/>
                <a:gd name="connsiteY1" fmla="*/ 148862 h 318360"/>
                <a:gd name="connsiteX2" fmla="*/ 322912 w 431700"/>
                <a:gd name="connsiteY2" fmla="*/ 318360 h 318360"/>
                <a:gd name="connsiteX3" fmla="*/ 431700 w 431700"/>
                <a:gd name="connsiteY3" fmla="*/ 0 h 318360"/>
              </a:gdLst>
              <a:ahLst/>
              <a:cxnLst>
                <a:cxn ang="0">
                  <a:pos x="connsiteX0" y="connsiteY0"/>
                </a:cxn>
                <a:cxn ang="0">
                  <a:pos x="connsiteX1" y="connsiteY1"/>
                </a:cxn>
                <a:cxn ang="0">
                  <a:pos x="connsiteX2" y="connsiteY2"/>
                </a:cxn>
                <a:cxn ang="0">
                  <a:pos x="connsiteX3" y="connsiteY3"/>
                </a:cxn>
              </a:cxnLst>
              <a:rect l="l" t="t" r="r" b="b"/>
              <a:pathLst>
                <a:path w="431700" h="318360">
                  <a:moveTo>
                    <a:pt x="38258" y="57874"/>
                  </a:moveTo>
                  <a:lnTo>
                    <a:pt x="0" y="148862"/>
                  </a:lnTo>
                  <a:lnTo>
                    <a:pt x="322912" y="318360"/>
                  </a:lnTo>
                  <a:lnTo>
                    <a:pt x="431700" y="0"/>
                  </a:lnTo>
                </a:path>
              </a:pathLst>
            </a:custGeom>
            <a:solidFill>
              <a:srgbClr val="F2F2F2"/>
            </a:solidFill>
            <a:ln w="3718" cap="flat">
              <a:noFill/>
              <a:prstDash val="solid"/>
              <a:miter/>
            </a:ln>
          </p:spPr>
          <p:txBody>
            <a:bodyPr rtlCol="0" anchor="ctr"/>
            <a:lstStyle/>
            <a:p>
              <a:endParaRPr lang="zh-CN" altLang="en-US"/>
            </a:p>
          </p:txBody>
        </p:sp>
        <p:sp>
          <p:nvSpPr>
            <p:cNvPr id="369" name="任意多边形: 形状 368"/>
            <p:cNvSpPr/>
            <p:nvPr/>
          </p:nvSpPr>
          <p:spPr>
            <a:xfrm>
              <a:off x="9828381" y="720193"/>
              <a:ext cx="465562" cy="496994"/>
            </a:xfrm>
            <a:custGeom>
              <a:avLst/>
              <a:gdLst>
                <a:gd name="connsiteX0" fmla="*/ 322912 w 465562"/>
                <a:gd name="connsiteY0" fmla="*/ 496995 h 496994"/>
                <a:gd name="connsiteX1" fmla="*/ 465563 w 465562"/>
                <a:gd name="connsiteY1" fmla="*/ 161337 h 496994"/>
                <a:gd name="connsiteX2" fmla="*/ 137697 w 465562"/>
                <a:gd name="connsiteY2" fmla="*/ 0 h 496994"/>
                <a:gd name="connsiteX3" fmla="*/ 0 w 465562"/>
                <a:gd name="connsiteY3" fmla="*/ 327497 h 496994"/>
                <a:gd name="connsiteX4" fmla="*/ 322912 w 465562"/>
                <a:gd name="connsiteY4" fmla="*/ 496995 h 49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562" h="496994">
                  <a:moveTo>
                    <a:pt x="322912" y="496995"/>
                  </a:moveTo>
                  <a:lnTo>
                    <a:pt x="465563" y="161337"/>
                  </a:lnTo>
                  <a:lnTo>
                    <a:pt x="137697" y="0"/>
                  </a:lnTo>
                  <a:lnTo>
                    <a:pt x="0" y="327497"/>
                  </a:lnTo>
                  <a:lnTo>
                    <a:pt x="322912" y="496995"/>
                  </a:lnTo>
                  <a:close/>
                </a:path>
              </a:pathLst>
            </a:custGeom>
            <a:solidFill>
              <a:schemeClr val="accent1"/>
            </a:solidFill>
            <a:ln w="3718" cap="flat">
              <a:noFill/>
              <a:prstDash val="solid"/>
              <a:miter/>
            </a:ln>
          </p:spPr>
          <p:txBody>
            <a:bodyPr rtlCol="0" anchor="ctr"/>
            <a:lstStyle/>
            <a:p>
              <a:endParaRPr lang="zh-CN" altLang="en-US"/>
            </a:p>
          </p:txBody>
        </p:sp>
        <p:sp>
          <p:nvSpPr>
            <p:cNvPr id="370" name="任意多边形: 形状 369"/>
            <p:cNvSpPr/>
            <p:nvPr/>
          </p:nvSpPr>
          <p:spPr>
            <a:xfrm rot="17823927">
              <a:off x="10078595" y="774945"/>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rgbClr val="FFFFFF"/>
            </a:solidFill>
            <a:ln w="3718" cap="flat">
              <a:noFill/>
              <a:prstDash val="solid"/>
              <a:miter/>
            </a:ln>
          </p:spPr>
          <p:txBody>
            <a:bodyPr rtlCol="0" anchor="ctr"/>
            <a:lstStyle/>
            <a:p>
              <a:endParaRPr lang="zh-CN" altLang="en-US"/>
            </a:p>
          </p:txBody>
        </p:sp>
        <p:sp>
          <p:nvSpPr>
            <p:cNvPr id="371" name="任意多边形: 形状 370"/>
            <p:cNvSpPr/>
            <p:nvPr/>
          </p:nvSpPr>
          <p:spPr>
            <a:xfrm rot="17823927">
              <a:off x="10059987" y="819604"/>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rgbClr val="FFFFFF"/>
            </a:solidFill>
            <a:ln w="3718" cap="flat">
              <a:noFill/>
              <a:prstDash val="solid"/>
              <a:miter/>
            </a:ln>
          </p:spPr>
          <p:txBody>
            <a:bodyPr rtlCol="0" anchor="ctr"/>
            <a:lstStyle/>
            <a:p>
              <a:endParaRPr lang="zh-CN" altLang="en-US"/>
            </a:p>
          </p:txBody>
        </p:sp>
      </p:grpSp>
    </p:spTree>
    <p:custDataLst>
      <p:tags r:id="rId2"/>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7145" y="17145"/>
            <a:ext cx="9396730" cy="5285740"/>
          </a:xfrm>
          <a:prstGeom prst="rect">
            <a:avLst/>
          </a:prstGeom>
        </p:spPr>
      </p:pic>
      <p:sp>
        <p:nvSpPr>
          <p:cNvPr id="2" name="文本框 1"/>
          <p:cNvSpPr txBox="1"/>
          <p:nvPr/>
        </p:nvSpPr>
        <p:spPr>
          <a:xfrm>
            <a:off x="205105" y="1905000"/>
            <a:ext cx="2943225" cy="521970"/>
          </a:xfrm>
          <a:prstGeom prst="rect">
            <a:avLst/>
          </a:prstGeom>
          <a:noFill/>
        </p:spPr>
        <p:txBody>
          <a:bodyPr wrap="square" rtlCol="0">
            <a:spAutoFit/>
          </a:bodyPr>
          <a:lstStyle/>
          <a:p>
            <a:r>
              <a:rPr lang="zh-CN" altLang="en-US" sz="2800"/>
              <a:t>服务商管理系统</a:t>
            </a:r>
            <a:endParaRPr lang="zh-CN" altLang="en-US" sz="2800"/>
          </a:p>
        </p:txBody>
      </p:sp>
      <p:pic>
        <p:nvPicPr>
          <p:cNvPr id="4" name="图片 3"/>
          <p:cNvPicPr>
            <a:picLocks noChangeAspect="1"/>
          </p:cNvPicPr>
          <p:nvPr/>
        </p:nvPicPr>
        <p:blipFill>
          <a:blip r:embed="rId2"/>
          <a:stretch>
            <a:fillRect/>
          </a:stretch>
        </p:blipFill>
        <p:spPr>
          <a:xfrm>
            <a:off x="4228465" y="424180"/>
            <a:ext cx="4167505" cy="4472305"/>
          </a:xfrm>
          <a:prstGeom prst="rect">
            <a:avLst/>
          </a:prstGeom>
        </p:spPr>
      </p:pic>
      <p:grpSp>
        <p:nvGrpSpPr>
          <p:cNvPr id="247" name="组合 246"/>
          <p:cNvGrpSpPr/>
          <p:nvPr/>
        </p:nvGrpSpPr>
        <p:grpSpPr>
          <a:xfrm>
            <a:off x="300355" y="3229610"/>
            <a:ext cx="2607310" cy="1860550"/>
            <a:chOff x="754213" y="3860145"/>
            <a:chExt cx="3093594" cy="2171215"/>
          </a:xfrm>
        </p:grpSpPr>
        <p:sp>
          <p:nvSpPr>
            <p:cNvPr id="13" name="任意多边形: 形状 12"/>
            <p:cNvSpPr/>
            <p:nvPr/>
          </p:nvSpPr>
          <p:spPr>
            <a:xfrm>
              <a:off x="3124514" y="5726895"/>
              <a:ext cx="119924" cy="276910"/>
            </a:xfrm>
            <a:custGeom>
              <a:avLst/>
              <a:gdLst>
                <a:gd name="connsiteX0" fmla="*/ 114046 w 119924"/>
                <a:gd name="connsiteY0" fmla="*/ 152658 h 276910"/>
                <a:gd name="connsiteX1" fmla="*/ 23604 w 119924"/>
                <a:gd name="connsiteY1" fmla="*/ 276910 h 276910"/>
                <a:gd name="connsiteX2" fmla="*/ 5878 w 119924"/>
                <a:gd name="connsiteY2" fmla="*/ 124253 h 276910"/>
                <a:gd name="connsiteX3" fmla="*/ 96320 w 119924"/>
                <a:gd name="connsiteY3" fmla="*/ 0 h 276910"/>
                <a:gd name="connsiteX4" fmla="*/ 114046 w 119924"/>
                <a:gd name="connsiteY4" fmla="*/ 152658 h 276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4" h="276910">
                  <a:moveTo>
                    <a:pt x="114046" y="152658"/>
                  </a:moveTo>
                  <a:cubicBezTo>
                    <a:pt x="93966" y="229124"/>
                    <a:pt x="23604" y="276910"/>
                    <a:pt x="23604" y="276910"/>
                  </a:cubicBezTo>
                  <a:cubicBezTo>
                    <a:pt x="23604" y="276910"/>
                    <a:pt x="-14202" y="200719"/>
                    <a:pt x="5878" y="124253"/>
                  </a:cubicBezTo>
                  <a:cubicBezTo>
                    <a:pt x="25958" y="47786"/>
                    <a:pt x="96320" y="0"/>
                    <a:pt x="96320" y="0"/>
                  </a:cubicBezTo>
                  <a:cubicBezTo>
                    <a:pt x="96320" y="0"/>
                    <a:pt x="134126" y="76191"/>
                    <a:pt x="114046" y="152658"/>
                  </a:cubicBezTo>
                  <a:close/>
                </a:path>
              </a:pathLst>
            </a:custGeom>
            <a:solidFill>
              <a:srgbClr val="3F3D56"/>
            </a:solidFill>
            <a:ln w="2868" cap="flat">
              <a:noFill/>
              <a:prstDash val="solid"/>
              <a:miter/>
            </a:ln>
          </p:spPr>
          <p:txBody>
            <a:bodyPr rtlCol="0" anchor="ctr"/>
            <a:lstStyle/>
            <a:p>
              <a:endParaRPr lang="zh-CN" altLang="en-US"/>
            </a:p>
          </p:txBody>
        </p:sp>
        <p:sp>
          <p:nvSpPr>
            <p:cNvPr id="14" name="任意多边形: 形状 13"/>
            <p:cNvSpPr/>
            <p:nvPr/>
          </p:nvSpPr>
          <p:spPr>
            <a:xfrm>
              <a:off x="3145571" y="5802547"/>
              <a:ext cx="203665" cy="201214"/>
            </a:xfrm>
            <a:custGeom>
              <a:avLst/>
              <a:gdLst>
                <a:gd name="connsiteX0" fmla="*/ 62533 w 203665"/>
                <a:gd name="connsiteY0" fmla="*/ 60829 h 201214"/>
                <a:gd name="connsiteX1" fmla="*/ 0 w 203665"/>
                <a:gd name="connsiteY1" fmla="*/ 201215 h 201214"/>
                <a:gd name="connsiteX2" fmla="*/ 141132 w 203665"/>
                <a:gd name="connsiteY2" fmla="*/ 140386 h 201214"/>
                <a:gd name="connsiteX3" fmla="*/ 203665 w 203665"/>
                <a:gd name="connsiteY3" fmla="*/ 0 h 201214"/>
                <a:gd name="connsiteX4" fmla="*/ 62533 w 203665"/>
                <a:gd name="connsiteY4" fmla="*/ 60829 h 201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665" h="201214">
                  <a:moveTo>
                    <a:pt x="62533" y="60829"/>
                  </a:moveTo>
                  <a:cubicBezTo>
                    <a:pt x="6292" y="116393"/>
                    <a:pt x="0" y="201215"/>
                    <a:pt x="0" y="201215"/>
                  </a:cubicBezTo>
                  <a:cubicBezTo>
                    <a:pt x="0" y="201215"/>
                    <a:pt x="84892" y="195950"/>
                    <a:pt x="141132" y="140386"/>
                  </a:cubicBezTo>
                  <a:cubicBezTo>
                    <a:pt x="197373" y="84822"/>
                    <a:pt x="203665" y="0"/>
                    <a:pt x="203665" y="0"/>
                  </a:cubicBezTo>
                  <a:cubicBezTo>
                    <a:pt x="203665" y="0"/>
                    <a:pt x="118773" y="5265"/>
                    <a:pt x="62533" y="60829"/>
                  </a:cubicBezTo>
                  <a:close/>
                </a:path>
              </a:pathLst>
            </a:custGeom>
            <a:solidFill>
              <a:schemeClr val="accent1"/>
            </a:solidFill>
            <a:ln w="2868" cap="flat">
              <a:noFill/>
              <a:prstDash val="solid"/>
              <a:miter/>
            </a:ln>
          </p:spPr>
          <p:txBody>
            <a:bodyPr rtlCol="0" anchor="ctr"/>
            <a:lstStyle/>
            <a:p>
              <a:endParaRPr lang="zh-CN" altLang="en-US"/>
            </a:p>
          </p:txBody>
        </p:sp>
        <p:sp>
          <p:nvSpPr>
            <p:cNvPr id="15" name="任意多边形: 形状 14"/>
            <p:cNvSpPr/>
            <p:nvPr/>
          </p:nvSpPr>
          <p:spPr>
            <a:xfrm>
              <a:off x="1075744" y="5468264"/>
              <a:ext cx="632591" cy="424645"/>
            </a:xfrm>
            <a:custGeom>
              <a:avLst/>
              <a:gdLst>
                <a:gd name="connsiteX0" fmla="*/ 94568 w 632591"/>
                <a:gd name="connsiteY0" fmla="*/ 122029 h 424645"/>
                <a:gd name="connsiteX1" fmla="*/ 200484 w 632591"/>
                <a:gd name="connsiteY1" fmla="*/ 122029 h 424645"/>
                <a:gd name="connsiteX2" fmla="*/ 461491 w 632591"/>
                <a:gd name="connsiteY2" fmla="*/ 19896 h 424645"/>
                <a:gd name="connsiteX3" fmla="*/ 631713 w 632591"/>
                <a:gd name="connsiteY3" fmla="*/ 87985 h 424645"/>
                <a:gd name="connsiteX4" fmla="*/ 590103 w 632591"/>
                <a:gd name="connsiteY4" fmla="*/ 424646 h 424645"/>
                <a:gd name="connsiteX5" fmla="*/ 461491 w 632591"/>
                <a:gd name="connsiteY5" fmla="*/ 398167 h 424645"/>
                <a:gd name="connsiteX6" fmla="*/ 446360 w 632591"/>
                <a:gd name="connsiteY6" fmla="*/ 167421 h 424645"/>
                <a:gd name="connsiteX7" fmla="*/ 41610 w 632591"/>
                <a:gd name="connsiteY7" fmla="*/ 322513 h 424645"/>
                <a:gd name="connsiteX8" fmla="*/ 0 w 632591"/>
                <a:gd name="connsiteY8" fmla="*/ 140943 h 42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2591" h="424645">
                  <a:moveTo>
                    <a:pt x="94568" y="122029"/>
                  </a:moveTo>
                  <a:lnTo>
                    <a:pt x="200484" y="122029"/>
                  </a:lnTo>
                  <a:lnTo>
                    <a:pt x="461491" y="19896"/>
                  </a:lnTo>
                  <a:cubicBezTo>
                    <a:pt x="461491" y="19896"/>
                    <a:pt x="646844" y="-55758"/>
                    <a:pt x="631713" y="87985"/>
                  </a:cubicBezTo>
                  <a:cubicBezTo>
                    <a:pt x="616582" y="231728"/>
                    <a:pt x="590103" y="424646"/>
                    <a:pt x="590103" y="424646"/>
                  </a:cubicBezTo>
                  <a:cubicBezTo>
                    <a:pt x="590103" y="424646"/>
                    <a:pt x="506883" y="386819"/>
                    <a:pt x="461491" y="398167"/>
                  </a:cubicBezTo>
                  <a:cubicBezTo>
                    <a:pt x="416098" y="409515"/>
                    <a:pt x="446360" y="167421"/>
                    <a:pt x="446360" y="167421"/>
                  </a:cubicBezTo>
                  <a:cubicBezTo>
                    <a:pt x="446360" y="167421"/>
                    <a:pt x="75654" y="345209"/>
                    <a:pt x="41610" y="322513"/>
                  </a:cubicBezTo>
                  <a:cubicBezTo>
                    <a:pt x="7565" y="299816"/>
                    <a:pt x="0" y="140943"/>
                    <a:pt x="0" y="140943"/>
                  </a:cubicBezTo>
                  <a:close/>
                </a:path>
              </a:pathLst>
            </a:custGeom>
            <a:solidFill>
              <a:srgbClr val="2F2E41"/>
            </a:solidFill>
            <a:ln w="2868" cap="flat">
              <a:noFill/>
              <a:prstDash val="solid"/>
              <a:miter/>
            </a:ln>
          </p:spPr>
          <p:txBody>
            <a:bodyPr rtlCol="0" anchor="ctr"/>
            <a:lstStyle/>
            <a:p>
              <a:endParaRPr lang="zh-CN" altLang="en-US"/>
            </a:p>
          </p:txBody>
        </p:sp>
        <p:sp>
          <p:nvSpPr>
            <p:cNvPr id="16" name="任意多边形: 形状 15"/>
            <p:cNvSpPr/>
            <p:nvPr/>
          </p:nvSpPr>
          <p:spPr>
            <a:xfrm>
              <a:off x="1075744" y="5468264"/>
              <a:ext cx="632591" cy="424645"/>
            </a:xfrm>
            <a:custGeom>
              <a:avLst/>
              <a:gdLst>
                <a:gd name="connsiteX0" fmla="*/ 94568 w 632591"/>
                <a:gd name="connsiteY0" fmla="*/ 122029 h 424645"/>
                <a:gd name="connsiteX1" fmla="*/ 200484 w 632591"/>
                <a:gd name="connsiteY1" fmla="*/ 122029 h 424645"/>
                <a:gd name="connsiteX2" fmla="*/ 461491 w 632591"/>
                <a:gd name="connsiteY2" fmla="*/ 19896 h 424645"/>
                <a:gd name="connsiteX3" fmla="*/ 631713 w 632591"/>
                <a:gd name="connsiteY3" fmla="*/ 87985 h 424645"/>
                <a:gd name="connsiteX4" fmla="*/ 590103 w 632591"/>
                <a:gd name="connsiteY4" fmla="*/ 424646 h 424645"/>
                <a:gd name="connsiteX5" fmla="*/ 461491 w 632591"/>
                <a:gd name="connsiteY5" fmla="*/ 398167 h 424645"/>
                <a:gd name="connsiteX6" fmla="*/ 446360 w 632591"/>
                <a:gd name="connsiteY6" fmla="*/ 167421 h 424645"/>
                <a:gd name="connsiteX7" fmla="*/ 41610 w 632591"/>
                <a:gd name="connsiteY7" fmla="*/ 322513 h 424645"/>
                <a:gd name="connsiteX8" fmla="*/ 0 w 632591"/>
                <a:gd name="connsiteY8" fmla="*/ 140943 h 42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2591" h="424645">
                  <a:moveTo>
                    <a:pt x="94568" y="122029"/>
                  </a:moveTo>
                  <a:lnTo>
                    <a:pt x="200484" y="122029"/>
                  </a:lnTo>
                  <a:lnTo>
                    <a:pt x="461491" y="19896"/>
                  </a:lnTo>
                  <a:cubicBezTo>
                    <a:pt x="461491" y="19896"/>
                    <a:pt x="646844" y="-55758"/>
                    <a:pt x="631713" y="87985"/>
                  </a:cubicBezTo>
                  <a:cubicBezTo>
                    <a:pt x="616582" y="231728"/>
                    <a:pt x="590103" y="424646"/>
                    <a:pt x="590103" y="424646"/>
                  </a:cubicBezTo>
                  <a:cubicBezTo>
                    <a:pt x="590103" y="424646"/>
                    <a:pt x="506883" y="386819"/>
                    <a:pt x="461491" y="398167"/>
                  </a:cubicBezTo>
                  <a:cubicBezTo>
                    <a:pt x="416098" y="409515"/>
                    <a:pt x="446360" y="167421"/>
                    <a:pt x="446360" y="167421"/>
                  </a:cubicBezTo>
                  <a:cubicBezTo>
                    <a:pt x="446360" y="167421"/>
                    <a:pt x="75654" y="345209"/>
                    <a:pt x="41610" y="322513"/>
                  </a:cubicBezTo>
                  <a:cubicBezTo>
                    <a:pt x="7565" y="299816"/>
                    <a:pt x="0" y="140943"/>
                    <a:pt x="0" y="140943"/>
                  </a:cubicBezTo>
                  <a:close/>
                </a:path>
              </a:pathLst>
            </a:custGeom>
            <a:solidFill>
              <a:srgbClr val="000000">
                <a:alpha val="10000"/>
              </a:srgbClr>
            </a:solidFill>
            <a:ln w="2868" cap="flat">
              <a:noFill/>
              <a:prstDash val="solid"/>
              <a:miter/>
            </a:ln>
          </p:spPr>
          <p:txBody>
            <a:bodyPr rtlCol="0" anchor="ctr"/>
            <a:lstStyle/>
            <a:p>
              <a:endParaRPr lang="zh-CN" altLang="en-US"/>
            </a:p>
          </p:txBody>
        </p:sp>
        <p:sp>
          <p:nvSpPr>
            <p:cNvPr id="17" name="任意多边形: 形状 16"/>
            <p:cNvSpPr/>
            <p:nvPr/>
          </p:nvSpPr>
          <p:spPr>
            <a:xfrm>
              <a:off x="1242183" y="5258602"/>
              <a:ext cx="763884" cy="556231"/>
            </a:xfrm>
            <a:custGeom>
              <a:avLst/>
              <a:gdLst>
                <a:gd name="connsiteX0" fmla="*/ 95000 w 763884"/>
                <a:gd name="connsiteY0" fmla="*/ 0 h 556231"/>
                <a:gd name="connsiteX1" fmla="*/ 223180 w 763884"/>
                <a:gd name="connsiteY1" fmla="*/ 184165 h 556231"/>
                <a:gd name="connsiteX2" fmla="*/ 522014 w 763884"/>
                <a:gd name="connsiteY2" fmla="*/ 433823 h 556231"/>
                <a:gd name="connsiteX3" fmla="*/ 760325 w 763884"/>
                <a:gd name="connsiteY3" fmla="*/ 543522 h 556231"/>
                <a:gd name="connsiteX4" fmla="*/ 491753 w 763884"/>
                <a:gd name="connsiteY4" fmla="*/ 498130 h 556231"/>
                <a:gd name="connsiteX5" fmla="*/ 136178 w 763884"/>
                <a:gd name="connsiteY5" fmla="*/ 229557 h 556231"/>
                <a:gd name="connsiteX6" fmla="*/ 0 w 763884"/>
                <a:gd name="connsiteY6" fmla="*/ 32856 h 55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884" h="556231">
                  <a:moveTo>
                    <a:pt x="95000" y="0"/>
                  </a:moveTo>
                  <a:lnTo>
                    <a:pt x="223180" y="184165"/>
                  </a:lnTo>
                  <a:lnTo>
                    <a:pt x="522014" y="433823"/>
                  </a:lnTo>
                  <a:cubicBezTo>
                    <a:pt x="522014" y="433823"/>
                    <a:pt x="798152" y="498130"/>
                    <a:pt x="760325" y="543522"/>
                  </a:cubicBezTo>
                  <a:cubicBezTo>
                    <a:pt x="722498" y="588914"/>
                    <a:pt x="491753" y="498130"/>
                    <a:pt x="491753" y="498130"/>
                  </a:cubicBezTo>
                  <a:cubicBezTo>
                    <a:pt x="491753" y="498130"/>
                    <a:pt x="147526" y="248471"/>
                    <a:pt x="136178" y="229557"/>
                  </a:cubicBezTo>
                  <a:cubicBezTo>
                    <a:pt x="124829" y="210644"/>
                    <a:pt x="0" y="32856"/>
                    <a:pt x="0" y="32856"/>
                  </a:cubicBezTo>
                  <a:close/>
                </a:path>
              </a:pathLst>
            </a:custGeom>
            <a:solidFill>
              <a:srgbClr val="A0616A"/>
            </a:solidFill>
            <a:ln w="2868" cap="flat">
              <a:noFill/>
              <a:prstDash val="solid"/>
              <a:miter/>
            </a:ln>
          </p:spPr>
          <p:txBody>
            <a:bodyPr rtlCol="0" anchor="ctr"/>
            <a:lstStyle/>
            <a:p>
              <a:endParaRPr lang="zh-CN" altLang="en-US"/>
            </a:p>
          </p:txBody>
        </p:sp>
        <p:sp>
          <p:nvSpPr>
            <p:cNvPr id="18" name="任意多边形: 形状 17"/>
            <p:cNvSpPr/>
            <p:nvPr/>
          </p:nvSpPr>
          <p:spPr>
            <a:xfrm>
              <a:off x="1242183" y="5258602"/>
              <a:ext cx="763884" cy="556231"/>
            </a:xfrm>
            <a:custGeom>
              <a:avLst/>
              <a:gdLst>
                <a:gd name="connsiteX0" fmla="*/ 95000 w 763884"/>
                <a:gd name="connsiteY0" fmla="*/ 0 h 556231"/>
                <a:gd name="connsiteX1" fmla="*/ 223180 w 763884"/>
                <a:gd name="connsiteY1" fmla="*/ 184165 h 556231"/>
                <a:gd name="connsiteX2" fmla="*/ 522014 w 763884"/>
                <a:gd name="connsiteY2" fmla="*/ 433823 h 556231"/>
                <a:gd name="connsiteX3" fmla="*/ 760325 w 763884"/>
                <a:gd name="connsiteY3" fmla="*/ 543522 h 556231"/>
                <a:gd name="connsiteX4" fmla="*/ 491753 w 763884"/>
                <a:gd name="connsiteY4" fmla="*/ 498130 h 556231"/>
                <a:gd name="connsiteX5" fmla="*/ 136178 w 763884"/>
                <a:gd name="connsiteY5" fmla="*/ 229557 h 556231"/>
                <a:gd name="connsiteX6" fmla="*/ 0 w 763884"/>
                <a:gd name="connsiteY6" fmla="*/ 32856 h 55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884" h="556231">
                  <a:moveTo>
                    <a:pt x="95000" y="0"/>
                  </a:moveTo>
                  <a:lnTo>
                    <a:pt x="223180" y="184165"/>
                  </a:lnTo>
                  <a:lnTo>
                    <a:pt x="522014" y="433823"/>
                  </a:lnTo>
                  <a:cubicBezTo>
                    <a:pt x="522014" y="433823"/>
                    <a:pt x="798152" y="498130"/>
                    <a:pt x="760325" y="543522"/>
                  </a:cubicBezTo>
                  <a:cubicBezTo>
                    <a:pt x="722498" y="588914"/>
                    <a:pt x="491753" y="498130"/>
                    <a:pt x="491753" y="498130"/>
                  </a:cubicBezTo>
                  <a:cubicBezTo>
                    <a:pt x="491753" y="498130"/>
                    <a:pt x="147526" y="248471"/>
                    <a:pt x="136178" y="229557"/>
                  </a:cubicBezTo>
                  <a:cubicBezTo>
                    <a:pt x="124829" y="210644"/>
                    <a:pt x="0" y="32856"/>
                    <a:pt x="0" y="32856"/>
                  </a:cubicBezTo>
                  <a:close/>
                </a:path>
              </a:pathLst>
            </a:custGeom>
            <a:solidFill>
              <a:srgbClr val="000000">
                <a:alpha val="10000"/>
              </a:srgbClr>
            </a:solidFill>
            <a:ln w="2868" cap="flat">
              <a:noFill/>
              <a:prstDash val="solid"/>
              <a:miter/>
            </a:ln>
          </p:spPr>
          <p:txBody>
            <a:bodyPr rtlCol="0" anchor="ctr"/>
            <a:lstStyle/>
            <a:p>
              <a:endParaRPr lang="zh-CN" altLang="en-US"/>
            </a:p>
          </p:txBody>
        </p:sp>
        <p:sp>
          <p:nvSpPr>
            <p:cNvPr id="19" name="任意多边形: 形状 18"/>
            <p:cNvSpPr/>
            <p:nvPr/>
          </p:nvSpPr>
          <p:spPr>
            <a:xfrm>
              <a:off x="1136267" y="5109889"/>
              <a:ext cx="208049" cy="250045"/>
            </a:xfrm>
            <a:custGeom>
              <a:avLst/>
              <a:gdLst>
                <a:gd name="connsiteX0" fmla="*/ 124830 w 208049"/>
                <a:gd name="connsiteY0" fmla="*/ 0 h 250045"/>
                <a:gd name="connsiteX1" fmla="*/ 208049 w 208049"/>
                <a:gd name="connsiteY1" fmla="*/ 162656 h 250045"/>
                <a:gd name="connsiteX2" fmla="*/ 158874 w 208049"/>
                <a:gd name="connsiteY2" fmla="*/ 249659 h 250045"/>
                <a:gd name="connsiteX3" fmla="*/ 0 w 208049"/>
                <a:gd name="connsiteY3" fmla="*/ 151308 h 250045"/>
              </a:gdLst>
              <a:ahLst/>
              <a:cxnLst>
                <a:cxn ang="0">
                  <a:pos x="connsiteX0" y="connsiteY0"/>
                </a:cxn>
                <a:cxn ang="0">
                  <a:pos x="connsiteX1" y="connsiteY1"/>
                </a:cxn>
                <a:cxn ang="0">
                  <a:pos x="connsiteX2" y="connsiteY2"/>
                </a:cxn>
                <a:cxn ang="0">
                  <a:pos x="connsiteX3" y="connsiteY3"/>
                </a:cxn>
              </a:cxnLst>
              <a:rect l="l" t="t" r="r" b="b"/>
              <a:pathLst>
                <a:path w="208049" h="250045">
                  <a:moveTo>
                    <a:pt x="124830" y="0"/>
                  </a:moveTo>
                  <a:lnTo>
                    <a:pt x="208049" y="162656"/>
                  </a:lnTo>
                  <a:cubicBezTo>
                    <a:pt x="208049" y="162656"/>
                    <a:pt x="189136" y="242093"/>
                    <a:pt x="158874" y="249659"/>
                  </a:cubicBezTo>
                  <a:cubicBezTo>
                    <a:pt x="128612" y="257224"/>
                    <a:pt x="0" y="151308"/>
                    <a:pt x="0" y="151308"/>
                  </a:cubicBezTo>
                  <a:close/>
                </a:path>
              </a:pathLst>
            </a:custGeom>
            <a:solidFill>
              <a:srgbClr val="D0CDE1"/>
            </a:solidFill>
            <a:ln w="2868" cap="flat">
              <a:noFill/>
              <a:prstDash val="solid"/>
              <a:miter/>
            </a:ln>
          </p:spPr>
          <p:txBody>
            <a:bodyPr rtlCol="0" anchor="ctr"/>
            <a:lstStyle/>
            <a:p>
              <a:endParaRPr lang="zh-CN" altLang="en-US"/>
            </a:p>
          </p:txBody>
        </p:sp>
        <p:sp>
          <p:nvSpPr>
            <p:cNvPr id="20" name="任意多边形: 形状 19"/>
            <p:cNvSpPr/>
            <p:nvPr/>
          </p:nvSpPr>
          <p:spPr>
            <a:xfrm>
              <a:off x="1136267" y="5109889"/>
              <a:ext cx="208049" cy="250045"/>
            </a:xfrm>
            <a:custGeom>
              <a:avLst/>
              <a:gdLst>
                <a:gd name="connsiteX0" fmla="*/ 124830 w 208049"/>
                <a:gd name="connsiteY0" fmla="*/ 0 h 250045"/>
                <a:gd name="connsiteX1" fmla="*/ 208049 w 208049"/>
                <a:gd name="connsiteY1" fmla="*/ 162656 h 250045"/>
                <a:gd name="connsiteX2" fmla="*/ 158874 w 208049"/>
                <a:gd name="connsiteY2" fmla="*/ 249659 h 250045"/>
                <a:gd name="connsiteX3" fmla="*/ 0 w 208049"/>
                <a:gd name="connsiteY3" fmla="*/ 151308 h 250045"/>
              </a:gdLst>
              <a:ahLst/>
              <a:cxnLst>
                <a:cxn ang="0">
                  <a:pos x="connsiteX0" y="connsiteY0"/>
                </a:cxn>
                <a:cxn ang="0">
                  <a:pos x="connsiteX1" y="connsiteY1"/>
                </a:cxn>
                <a:cxn ang="0">
                  <a:pos x="connsiteX2" y="connsiteY2"/>
                </a:cxn>
                <a:cxn ang="0">
                  <a:pos x="connsiteX3" y="connsiteY3"/>
                </a:cxn>
              </a:cxnLst>
              <a:rect l="l" t="t" r="r" b="b"/>
              <a:pathLst>
                <a:path w="208049" h="250045">
                  <a:moveTo>
                    <a:pt x="124830" y="0"/>
                  </a:moveTo>
                  <a:lnTo>
                    <a:pt x="208049" y="162656"/>
                  </a:lnTo>
                  <a:cubicBezTo>
                    <a:pt x="208049" y="162656"/>
                    <a:pt x="189136" y="242093"/>
                    <a:pt x="158874" y="249659"/>
                  </a:cubicBezTo>
                  <a:cubicBezTo>
                    <a:pt x="128612" y="257224"/>
                    <a:pt x="0" y="151308"/>
                    <a:pt x="0" y="151308"/>
                  </a:cubicBezTo>
                  <a:close/>
                </a:path>
              </a:pathLst>
            </a:custGeom>
            <a:solidFill>
              <a:srgbClr val="000000">
                <a:alpha val="10000"/>
              </a:srgbClr>
            </a:solidFill>
            <a:ln w="2868" cap="flat">
              <a:noFill/>
              <a:prstDash val="solid"/>
              <a:miter/>
            </a:ln>
          </p:spPr>
          <p:txBody>
            <a:bodyPr rtlCol="0" anchor="ctr"/>
            <a:lstStyle/>
            <a:p>
              <a:endParaRPr lang="zh-CN" altLang="en-US"/>
            </a:p>
          </p:txBody>
        </p:sp>
        <p:sp>
          <p:nvSpPr>
            <p:cNvPr id="21" name="任意多边形: 形状 20"/>
            <p:cNvSpPr/>
            <p:nvPr/>
          </p:nvSpPr>
          <p:spPr>
            <a:xfrm>
              <a:off x="2161497" y="5501232"/>
              <a:ext cx="139604" cy="462545"/>
            </a:xfrm>
            <a:custGeom>
              <a:avLst/>
              <a:gdLst>
                <a:gd name="connsiteX0" fmla="*/ 114844 w 139604"/>
                <a:gd name="connsiteY0" fmla="*/ 4843 h 462545"/>
                <a:gd name="connsiteX1" fmla="*/ 139426 w 139604"/>
                <a:gd name="connsiteY1" fmla="*/ 106246 h 462545"/>
                <a:gd name="connsiteX2" fmla="*/ 139303 w 139604"/>
                <a:gd name="connsiteY2" fmla="*/ 109668 h 462545"/>
                <a:gd name="connsiteX3" fmla="*/ 27792 w 139604"/>
                <a:gd name="connsiteY3" fmla="*/ 458140 h 462545"/>
                <a:gd name="connsiteX4" fmla="*/ 19830 w 139604"/>
                <a:gd name="connsiteY4" fmla="*/ 462242 h 462545"/>
                <a:gd name="connsiteX5" fmla="*/ 15467 w 139604"/>
                <a:gd name="connsiteY5" fmla="*/ 456925 h 462545"/>
                <a:gd name="connsiteX6" fmla="*/ 41 w 139604"/>
                <a:gd name="connsiteY6" fmla="*/ 321174 h 462545"/>
                <a:gd name="connsiteX7" fmla="*/ 312 w 139604"/>
                <a:gd name="connsiteY7" fmla="*/ 318497 h 462545"/>
                <a:gd name="connsiteX8" fmla="*/ 102667 w 139604"/>
                <a:gd name="connsiteY8" fmla="*/ 4373 h 462545"/>
                <a:gd name="connsiteX9" fmla="*/ 110651 w 139604"/>
                <a:gd name="connsiteY9" fmla="*/ 313 h 462545"/>
                <a:gd name="connsiteX10" fmla="*/ 114844 w 139604"/>
                <a:gd name="connsiteY10" fmla="*/ 4843 h 46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604" h="462545">
                  <a:moveTo>
                    <a:pt x="114844" y="4843"/>
                  </a:moveTo>
                  <a:lnTo>
                    <a:pt x="139426" y="106246"/>
                  </a:lnTo>
                  <a:cubicBezTo>
                    <a:pt x="139700" y="107376"/>
                    <a:pt x="139658" y="108560"/>
                    <a:pt x="139303" y="109668"/>
                  </a:cubicBezTo>
                  <a:lnTo>
                    <a:pt x="27792" y="458140"/>
                  </a:lnTo>
                  <a:cubicBezTo>
                    <a:pt x="26726" y="461472"/>
                    <a:pt x="23161" y="463308"/>
                    <a:pt x="19830" y="462242"/>
                  </a:cubicBezTo>
                  <a:cubicBezTo>
                    <a:pt x="17456" y="461483"/>
                    <a:pt x="15748" y="459401"/>
                    <a:pt x="15467" y="456925"/>
                  </a:cubicBezTo>
                  <a:lnTo>
                    <a:pt x="41" y="321174"/>
                  </a:lnTo>
                  <a:cubicBezTo>
                    <a:pt x="-62" y="320272"/>
                    <a:pt x="31" y="319359"/>
                    <a:pt x="312" y="318497"/>
                  </a:cubicBezTo>
                  <a:lnTo>
                    <a:pt x="102667" y="4373"/>
                  </a:lnTo>
                  <a:cubicBezTo>
                    <a:pt x="103750" y="1047"/>
                    <a:pt x="107325" y="-770"/>
                    <a:pt x="110651" y="313"/>
                  </a:cubicBezTo>
                  <a:cubicBezTo>
                    <a:pt x="112740" y="994"/>
                    <a:pt x="114326" y="2708"/>
                    <a:pt x="114844" y="4843"/>
                  </a:cubicBezTo>
                  <a:close/>
                </a:path>
              </a:pathLst>
            </a:custGeom>
            <a:solidFill>
              <a:srgbClr val="2F2E41"/>
            </a:solidFill>
            <a:ln w="2868" cap="flat">
              <a:noFill/>
              <a:prstDash val="solid"/>
              <a:miter/>
            </a:ln>
          </p:spPr>
          <p:txBody>
            <a:bodyPr rtlCol="0" anchor="ctr"/>
            <a:lstStyle/>
            <a:p>
              <a:endParaRPr lang="zh-CN" altLang="en-US"/>
            </a:p>
          </p:txBody>
        </p:sp>
        <p:sp>
          <p:nvSpPr>
            <p:cNvPr id="22" name="任意多边形: 形状 21"/>
            <p:cNvSpPr/>
            <p:nvPr/>
          </p:nvSpPr>
          <p:spPr>
            <a:xfrm>
              <a:off x="2168948" y="5514638"/>
              <a:ext cx="121045" cy="404750"/>
            </a:xfrm>
            <a:custGeom>
              <a:avLst/>
              <a:gdLst>
                <a:gd name="connsiteX0" fmla="*/ 98351 w 121045"/>
                <a:gd name="connsiteY0" fmla="*/ 0 h 404750"/>
                <a:gd name="connsiteX1" fmla="*/ 121045 w 121045"/>
                <a:gd name="connsiteY1" fmla="*/ 87004 h 404750"/>
                <a:gd name="connsiteX2" fmla="*/ 22695 w 121045"/>
                <a:gd name="connsiteY2" fmla="*/ 404751 h 404750"/>
                <a:gd name="connsiteX3" fmla="*/ 0 w 121045"/>
                <a:gd name="connsiteY3" fmla="*/ 306400 h 404750"/>
                <a:gd name="connsiteX4" fmla="*/ 98351 w 121045"/>
                <a:gd name="connsiteY4" fmla="*/ 0 h 40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45" h="404750">
                  <a:moveTo>
                    <a:pt x="98351" y="0"/>
                  </a:moveTo>
                  <a:lnTo>
                    <a:pt x="121045" y="87004"/>
                  </a:lnTo>
                  <a:lnTo>
                    <a:pt x="22695" y="404751"/>
                  </a:lnTo>
                  <a:lnTo>
                    <a:pt x="0" y="306400"/>
                  </a:lnTo>
                  <a:lnTo>
                    <a:pt x="98351" y="0"/>
                  </a:lnTo>
                  <a:close/>
                </a:path>
              </a:pathLst>
            </a:custGeom>
            <a:solidFill>
              <a:srgbClr val="F2F2F2"/>
            </a:solidFill>
            <a:ln w="2868" cap="flat">
              <a:noFill/>
              <a:prstDash val="solid"/>
              <a:miter/>
            </a:ln>
          </p:spPr>
          <p:txBody>
            <a:bodyPr rtlCol="0" anchor="ctr"/>
            <a:lstStyle/>
            <a:p>
              <a:endParaRPr lang="zh-CN" altLang="en-US"/>
            </a:p>
          </p:txBody>
        </p:sp>
        <p:sp>
          <p:nvSpPr>
            <p:cNvPr id="23" name="任意多边形: 形状 22"/>
            <p:cNvSpPr/>
            <p:nvPr/>
          </p:nvSpPr>
          <p:spPr>
            <a:xfrm>
              <a:off x="1771157" y="5813472"/>
              <a:ext cx="412921" cy="178151"/>
            </a:xfrm>
            <a:custGeom>
              <a:avLst/>
              <a:gdLst>
                <a:gd name="connsiteX0" fmla="*/ 606 w 412921"/>
                <a:gd name="connsiteY0" fmla="*/ 174005 h 178151"/>
                <a:gd name="connsiteX1" fmla="*/ 397791 w 412921"/>
                <a:gd name="connsiteY1" fmla="*/ 166439 h 178151"/>
                <a:gd name="connsiteX2" fmla="*/ 406112 w 412921"/>
                <a:gd name="connsiteY2" fmla="*/ 151308 h 178151"/>
                <a:gd name="connsiteX3" fmla="*/ 412921 w 412921"/>
                <a:gd name="connsiteY3" fmla="*/ 136177 h 178151"/>
                <a:gd name="connsiteX4" fmla="*/ 397791 w 412921"/>
                <a:gd name="connsiteY4" fmla="*/ 13693 h 178151"/>
                <a:gd name="connsiteX5" fmla="*/ 11954 w 412921"/>
                <a:gd name="connsiteY5" fmla="*/ 0 h 178151"/>
                <a:gd name="connsiteX6" fmla="*/ 341 w 412921"/>
                <a:gd name="connsiteY6" fmla="*/ 151308 h 178151"/>
                <a:gd name="connsiteX7" fmla="*/ 606 w 412921"/>
                <a:gd name="connsiteY7" fmla="*/ 174005 h 17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2921" h="178151">
                  <a:moveTo>
                    <a:pt x="606" y="174005"/>
                  </a:moveTo>
                  <a:cubicBezTo>
                    <a:pt x="4388" y="185353"/>
                    <a:pt x="394008" y="170222"/>
                    <a:pt x="397791" y="166439"/>
                  </a:cubicBezTo>
                  <a:cubicBezTo>
                    <a:pt x="401089" y="161702"/>
                    <a:pt x="403878" y="156630"/>
                    <a:pt x="406112" y="151308"/>
                  </a:cubicBezTo>
                  <a:cubicBezTo>
                    <a:pt x="409668" y="143743"/>
                    <a:pt x="412921" y="136177"/>
                    <a:pt x="412921" y="136177"/>
                  </a:cubicBezTo>
                  <a:lnTo>
                    <a:pt x="397791" y="13693"/>
                  </a:lnTo>
                  <a:lnTo>
                    <a:pt x="11954" y="0"/>
                  </a:lnTo>
                  <a:cubicBezTo>
                    <a:pt x="11954" y="0"/>
                    <a:pt x="2308" y="103798"/>
                    <a:pt x="341" y="151308"/>
                  </a:cubicBezTo>
                  <a:cubicBezTo>
                    <a:pt x="-151" y="163299"/>
                    <a:pt x="-151" y="171735"/>
                    <a:pt x="606" y="174005"/>
                  </a:cubicBezTo>
                  <a:close/>
                </a:path>
              </a:pathLst>
            </a:custGeom>
            <a:solidFill>
              <a:srgbClr val="2F2E41"/>
            </a:solidFill>
            <a:ln w="2868" cap="flat">
              <a:noFill/>
              <a:prstDash val="solid"/>
              <a:miter/>
            </a:ln>
          </p:spPr>
          <p:txBody>
            <a:bodyPr rtlCol="0" anchor="ctr"/>
            <a:lstStyle/>
            <a:p>
              <a:endParaRPr lang="zh-CN" altLang="en-US"/>
            </a:p>
          </p:txBody>
        </p:sp>
        <p:sp>
          <p:nvSpPr>
            <p:cNvPr id="24" name="任意多边形: 形状 23"/>
            <p:cNvSpPr/>
            <p:nvPr/>
          </p:nvSpPr>
          <p:spPr>
            <a:xfrm>
              <a:off x="1957116" y="5843736"/>
              <a:ext cx="170220" cy="105914"/>
            </a:xfrm>
            <a:custGeom>
              <a:avLst/>
              <a:gdLst>
                <a:gd name="connsiteX0" fmla="*/ 162657 w 170220"/>
                <a:gd name="connsiteY0" fmla="*/ 0 h 105914"/>
                <a:gd name="connsiteX1" fmla="*/ 170221 w 170220"/>
                <a:gd name="connsiteY1" fmla="*/ 105915 h 105914"/>
                <a:gd name="connsiteX2" fmla="*/ 0 w 170220"/>
                <a:gd name="connsiteY2" fmla="*/ 105915 h 105914"/>
                <a:gd name="connsiteX3" fmla="*/ 0 w 170220"/>
                <a:gd name="connsiteY3" fmla="*/ 0 h 105914"/>
                <a:gd name="connsiteX4" fmla="*/ 162657 w 170220"/>
                <a:gd name="connsiteY4" fmla="*/ 0 h 105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20" h="105914">
                  <a:moveTo>
                    <a:pt x="162657" y="0"/>
                  </a:moveTo>
                  <a:lnTo>
                    <a:pt x="170221" y="105915"/>
                  </a:lnTo>
                  <a:lnTo>
                    <a:pt x="0" y="105915"/>
                  </a:lnTo>
                  <a:lnTo>
                    <a:pt x="0" y="0"/>
                  </a:lnTo>
                  <a:lnTo>
                    <a:pt x="162657" y="0"/>
                  </a:lnTo>
                  <a:close/>
                </a:path>
              </a:pathLst>
            </a:custGeom>
            <a:solidFill>
              <a:srgbClr val="000000">
                <a:alpha val="10000"/>
              </a:srgbClr>
            </a:solidFill>
            <a:ln w="2868" cap="flat">
              <a:noFill/>
              <a:prstDash val="solid"/>
              <a:miter/>
            </a:ln>
          </p:spPr>
          <p:txBody>
            <a:bodyPr rtlCol="0" anchor="ctr"/>
            <a:lstStyle/>
            <a:p>
              <a:endParaRPr lang="zh-CN" altLang="en-US"/>
            </a:p>
          </p:txBody>
        </p:sp>
        <p:sp>
          <p:nvSpPr>
            <p:cNvPr id="25" name="任意多边形: 形状 24"/>
            <p:cNvSpPr/>
            <p:nvPr/>
          </p:nvSpPr>
          <p:spPr>
            <a:xfrm>
              <a:off x="1802026" y="5877576"/>
              <a:ext cx="99365" cy="45596"/>
            </a:xfrm>
            <a:custGeom>
              <a:avLst/>
              <a:gdLst>
                <a:gd name="connsiteX0" fmla="*/ 98351 w 99365"/>
                <a:gd name="connsiteY0" fmla="*/ 201 h 45596"/>
                <a:gd name="connsiteX1" fmla="*/ 99366 w 99365"/>
                <a:gd name="connsiteY1" fmla="*/ 0 h 45596"/>
                <a:gd name="connsiteX2" fmla="*/ 94567 w 99365"/>
                <a:gd name="connsiteY2" fmla="*/ 45596 h 45596"/>
                <a:gd name="connsiteX3" fmla="*/ 0 w 99365"/>
                <a:gd name="connsiteY3" fmla="*/ 45596 h 45596"/>
                <a:gd name="connsiteX4" fmla="*/ 0 w 99365"/>
                <a:gd name="connsiteY4" fmla="*/ 201 h 45596"/>
                <a:gd name="connsiteX5" fmla="*/ 98351 w 99365"/>
                <a:gd name="connsiteY5" fmla="*/ 201 h 4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65" h="45596">
                  <a:moveTo>
                    <a:pt x="98351" y="201"/>
                  </a:moveTo>
                  <a:lnTo>
                    <a:pt x="99366" y="0"/>
                  </a:lnTo>
                  <a:lnTo>
                    <a:pt x="94567" y="45596"/>
                  </a:lnTo>
                  <a:lnTo>
                    <a:pt x="0" y="45596"/>
                  </a:lnTo>
                  <a:lnTo>
                    <a:pt x="0" y="201"/>
                  </a:lnTo>
                  <a:lnTo>
                    <a:pt x="98351" y="201"/>
                  </a:lnTo>
                  <a:close/>
                </a:path>
              </a:pathLst>
            </a:custGeom>
            <a:solidFill>
              <a:srgbClr val="000000">
                <a:alpha val="10000"/>
              </a:srgbClr>
            </a:solidFill>
            <a:ln w="2868" cap="flat">
              <a:noFill/>
              <a:prstDash val="solid"/>
              <a:miter/>
            </a:ln>
          </p:spPr>
          <p:txBody>
            <a:bodyPr rtlCol="0" anchor="ctr"/>
            <a:lstStyle/>
            <a:p>
              <a:endParaRPr lang="zh-CN" altLang="en-US"/>
            </a:p>
          </p:txBody>
        </p:sp>
        <p:sp>
          <p:nvSpPr>
            <p:cNvPr id="26" name="任意多边形: 形状 25"/>
            <p:cNvSpPr/>
            <p:nvPr/>
          </p:nvSpPr>
          <p:spPr>
            <a:xfrm>
              <a:off x="1771157" y="5964781"/>
              <a:ext cx="406112" cy="26843"/>
            </a:xfrm>
            <a:custGeom>
              <a:avLst/>
              <a:gdLst>
                <a:gd name="connsiteX0" fmla="*/ 606 w 406112"/>
                <a:gd name="connsiteY0" fmla="*/ 22696 h 26843"/>
                <a:gd name="connsiteX1" fmla="*/ 397791 w 406112"/>
                <a:gd name="connsiteY1" fmla="*/ 15131 h 26843"/>
                <a:gd name="connsiteX2" fmla="*/ 406112 w 406112"/>
                <a:gd name="connsiteY2" fmla="*/ 0 h 26843"/>
                <a:gd name="connsiteX3" fmla="*/ 341 w 406112"/>
                <a:gd name="connsiteY3" fmla="*/ 0 h 26843"/>
                <a:gd name="connsiteX4" fmla="*/ 606 w 406112"/>
                <a:gd name="connsiteY4" fmla="*/ 22696 h 26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112" h="26843">
                  <a:moveTo>
                    <a:pt x="606" y="22696"/>
                  </a:moveTo>
                  <a:cubicBezTo>
                    <a:pt x="4388" y="34044"/>
                    <a:pt x="394008" y="18914"/>
                    <a:pt x="397791" y="15131"/>
                  </a:cubicBezTo>
                  <a:cubicBezTo>
                    <a:pt x="401088" y="10394"/>
                    <a:pt x="403878" y="5322"/>
                    <a:pt x="406112" y="0"/>
                  </a:cubicBezTo>
                  <a:lnTo>
                    <a:pt x="341" y="0"/>
                  </a:lnTo>
                  <a:cubicBezTo>
                    <a:pt x="-151" y="11991"/>
                    <a:pt x="-151" y="20427"/>
                    <a:pt x="606" y="22696"/>
                  </a:cubicBezTo>
                  <a:close/>
                </a:path>
              </a:pathLst>
            </a:custGeom>
            <a:solidFill>
              <a:srgbClr val="000000">
                <a:alpha val="10000"/>
              </a:srgbClr>
            </a:solidFill>
            <a:ln w="2868" cap="flat">
              <a:noFill/>
              <a:prstDash val="solid"/>
              <a:miter/>
            </a:ln>
          </p:spPr>
          <p:txBody>
            <a:bodyPr rtlCol="0" anchor="ctr"/>
            <a:lstStyle/>
            <a:p>
              <a:endParaRPr lang="zh-CN" altLang="en-US"/>
            </a:p>
          </p:txBody>
        </p:sp>
        <p:sp>
          <p:nvSpPr>
            <p:cNvPr id="27" name="任意多边形: 形状 26"/>
            <p:cNvSpPr/>
            <p:nvPr/>
          </p:nvSpPr>
          <p:spPr>
            <a:xfrm>
              <a:off x="1147616" y="4716487"/>
              <a:ext cx="340444" cy="340443"/>
            </a:xfrm>
            <a:custGeom>
              <a:avLst/>
              <a:gdLst>
                <a:gd name="connsiteX0" fmla="*/ 340444 w 340444"/>
                <a:gd name="connsiteY0" fmla="*/ 170222 h 340443"/>
                <a:gd name="connsiteX1" fmla="*/ 170222 w 340444"/>
                <a:gd name="connsiteY1" fmla="*/ 340444 h 340443"/>
                <a:gd name="connsiteX2" fmla="*/ 0 w 340444"/>
                <a:gd name="connsiteY2" fmla="*/ 170222 h 340443"/>
                <a:gd name="connsiteX3" fmla="*/ 170222 w 340444"/>
                <a:gd name="connsiteY3" fmla="*/ 0 h 340443"/>
                <a:gd name="connsiteX4" fmla="*/ 340444 w 340444"/>
                <a:gd name="connsiteY4" fmla="*/ 170222 h 340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44" h="340443">
                  <a:moveTo>
                    <a:pt x="340444" y="170222"/>
                  </a:moveTo>
                  <a:cubicBezTo>
                    <a:pt x="340444" y="264233"/>
                    <a:pt x="264233" y="340444"/>
                    <a:pt x="170222" y="340444"/>
                  </a:cubicBezTo>
                  <a:cubicBezTo>
                    <a:pt x="76211" y="340444"/>
                    <a:pt x="0" y="264233"/>
                    <a:pt x="0" y="170222"/>
                  </a:cubicBezTo>
                  <a:cubicBezTo>
                    <a:pt x="0" y="76211"/>
                    <a:pt x="76211" y="0"/>
                    <a:pt x="170222" y="0"/>
                  </a:cubicBezTo>
                  <a:cubicBezTo>
                    <a:pt x="264233" y="0"/>
                    <a:pt x="340444" y="76211"/>
                    <a:pt x="340444" y="170222"/>
                  </a:cubicBezTo>
                  <a:close/>
                </a:path>
              </a:pathLst>
            </a:custGeom>
            <a:solidFill>
              <a:srgbClr val="A0616A"/>
            </a:solidFill>
            <a:ln w="2868" cap="flat">
              <a:noFill/>
              <a:prstDash val="solid"/>
              <a:miter/>
            </a:ln>
          </p:spPr>
          <p:txBody>
            <a:bodyPr rtlCol="0" anchor="ctr"/>
            <a:lstStyle/>
            <a:p>
              <a:endParaRPr lang="zh-CN" altLang="en-US"/>
            </a:p>
          </p:txBody>
        </p:sp>
        <p:sp>
          <p:nvSpPr>
            <p:cNvPr id="28" name="任意多边形: 形状 27"/>
            <p:cNvSpPr/>
            <p:nvPr/>
          </p:nvSpPr>
          <p:spPr>
            <a:xfrm>
              <a:off x="1047374" y="4891394"/>
              <a:ext cx="259115" cy="308739"/>
            </a:xfrm>
            <a:custGeom>
              <a:avLst/>
              <a:gdLst>
                <a:gd name="connsiteX0" fmla="*/ 259116 w 259115"/>
                <a:gd name="connsiteY0" fmla="*/ 146623 h 308739"/>
                <a:gd name="connsiteX1" fmla="*/ 191027 w 259115"/>
                <a:gd name="connsiteY1" fmla="*/ 297931 h 308739"/>
                <a:gd name="connsiteX2" fmla="*/ 20805 w 259115"/>
                <a:gd name="connsiteY2" fmla="*/ 192015 h 308739"/>
                <a:gd name="connsiteX3" fmla="*/ 0 w 259115"/>
                <a:gd name="connsiteY3" fmla="*/ 137166 h 308739"/>
                <a:gd name="connsiteX4" fmla="*/ 138069 w 259115"/>
                <a:gd name="connsiteY4" fmla="*/ 10445 h 308739"/>
                <a:gd name="connsiteX5" fmla="*/ 259116 w 259115"/>
                <a:gd name="connsiteY5" fmla="*/ 146623 h 30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115" h="308739">
                  <a:moveTo>
                    <a:pt x="259116" y="146623"/>
                  </a:moveTo>
                  <a:cubicBezTo>
                    <a:pt x="259116" y="146623"/>
                    <a:pt x="202375" y="244973"/>
                    <a:pt x="191027" y="297931"/>
                  </a:cubicBezTo>
                  <a:cubicBezTo>
                    <a:pt x="179679" y="350889"/>
                    <a:pt x="20805" y="192015"/>
                    <a:pt x="20805" y="192015"/>
                  </a:cubicBezTo>
                  <a:lnTo>
                    <a:pt x="0" y="137166"/>
                  </a:lnTo>
                  <a:cubicBezTo>
                    <a:pt x="0" y="137166"/>
                    <a:pt x="149417" y="67186"/>
                    <a:pt x="138069" y="10445"/>
                  </a:cubicBezTo>
                  <a:cubicBezTo>
                    <a:pt x="126721" y="-46295"/>
                    <a:pt x="259116" y="146623"/>
                    <a:pt x="259116" y="146623"/>
                  </a:cubicBezTo>
                  <a:close/>
                </a:path>
              </a:pathLst>
            </a:custGeom>
            <a:solidFill>
              <a:srgbClr val="A0616A"/>
            </a:solidFill>
            <a:ln w="2868" cap="flat">
              <a:noFill/>
              <a:prstDash val="solid"/>
              <a:miter/>
            </a:ln>
          </p:spPr>
          <p:txBody>
            <a:bodyPr rtlCol="0" anchor="ctr"/>
            <a:lstStyle/>
            <a:p>
              <a:endParaRPr lang="zh-CN" altLang="en-US"/>
            </a:p>
          </p:txBody>
        </p:sp>
        <p:sp>
          <p:nvSpPr>
            <p:cNvPr id="29" name="任意多边形: 形状 28"/>
            <p:cNvSpPr/>
            <p:nvPr/>
          </p:nvSpPr>
          <p:spPr>
            <a:xfrm>
              <a:off x="1155181" y="5333068"/>
              <a:ext cx="924299" cy="590812"/>
            </a:xfrm>
            <a:custGeom>
              <a:avLst/>
              <a:gdLst>
                <a:gd name="connsiteX0" fmla="*/ 181570 w 924299"/>
                <a:gd name="connsiteY0" fmla="*/ 0 h 590812"/>
                <a:gd name="connsiteX1" fmla="*/ 336661 w 924299"/>
                <a:gd name="connsiteY1" fmla="*/ 204266 h 590812"/>
                <a:gd name="connsiteX2" fmla="*/ 707367 w 924299"/>
                <a:gd name="connsiteY2" fmla="*/ 480404 h 590812"/>
                <a:gd name="connsiteX3" fmla="*/ 915416 w 924299"/>
                <a:gd name="connsiteY3" fmla="*/ 578755 h 590812"/>
                <a:gd name="connsiteX4" fmla="*/ 680888 w 924299"/>
                <a:gd name="connsiteY4" fmla="*/ 540927 h 590812"/>
                <a:gd name="connsiteX5" fmla="*/ 226963 w 924299"/>
                <a:gd name="connsiteY5" fmla="*/ 257224 h 590812"/>
                <a:gd name="connsiteX6" fmla="*/ 0 w 924299"/>
                <a:gd name="connsiteY6" fmla="*/ 34044 h 590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4299" h="590812">
                  <a:moveTo>
                    <a:pt x="181570" y="0"/>
                  </a:moveTo>
                  <a:lnTo>
                    <a:pt x="336661" y="204266"/>
                  </a:lnTo>
                  <a:lnTo>
                    <a:pt x="707367" y="480404"/>
                  </a:lnTo>
                  <a:cubicBezTo>
                    <a:pt x="707367" y="480404"/>
                    <a:pt x="975940" y="537145"/>
                    <a:pt x="915416" y="578755"/>
                  </a:cubicBezTo>
                  <a:cubicBezTo>
                    <a:pt x="854893" y="620364"/>
                    <a:pt x="680888" y="540927"/>
                    <a:pt x="680888" y="540927"/>
                  </a:cubicBezTo>
                  <a:cubicBezTo>
                    <a:pt x="680888" y="540927"/>
                    <a:pt x="306400" y="340444"/>
                    <a:pt x="226963" y="257224"/>
                  </a:cubicBezTo>
                  <a:cubicBezTo>
                    <a:pt x="147526" y="174005"/>
                    <a:pt x="0" y="34044"/>
                    <a:pt x="0" y="34044"/>
                  </a:cubicBezTo>
                  <a:close/>
                </a:path>
              </a:pathLst>
            </a:custGeom>
            <a:solidFill>
              <a:srgbClr val="A0616A"/>
            </a:solidFill>
            <a:ln w="2868" cap="flat">
              <a:noFill/>
              <a:prstDash val="solid"/>
              <a:miter/>
            </a:ln>
          </p:spPr>
          <p:txBody>
            <a:bodyPr rtlCol="0" anchor="ctr"/>
            <a:lstStyle/>
            <a:p>
              <a:endParaRPr lang="zh-CN" altLang="en-US"/>
            </a:p>
          </p:txBody>
        </p:sp>
        <p:sp>
          <p:nvSpPr>
            <p:cNvPr id="30" name="任意多边形: 形状 29"/>
            <p:cNvSpPr/>
            <p:nvPr/>
          </p:nvSpPr>
          <p:spPr>
            <a:xfrm>
              <a:off x="792041" y="5627242"/>
              <a:ext cx="879532" cy="381937"/>
            </a:xfrm>
            <a:custGeom>
              <a:avLst/>
              <a:gdLst>
                <a:gd name="connsiteX0" fmla="*/ 336661 w 879532"/>
                <a:gd name="connsiteY0" fmla="*/ 23574 h 381937"/>
                <a:gd name="connsiteX1" fmla="*/ 382054 w 879532"/>
                <a:gd name="connsiteY1" fmla="*/ 95446 h 381937"/>
                <a:gd name="connsiteX2" fmla="*/ 652961 w 879532"/>
                <a:gd name="connsiteY2" fmla="*/ 10216 h 381937"/>
                <a:gd name="connsiteX3" fmla="*/ 830305 w 879532"/>
                <a:gd name="connsiteY3" fmla="*/ 31612 h 381937"/>
                <a:gd name="connsiteX4" fmla="*/ 839762 w 879532"/>
                <a:gd name="connsiteY4" fmla="*/ 178665 h 381937"/>
                <a:gd name="connsiteX5" fmla="*/ 612799 w 879532"/>
                <a:gd name="connsiteY5" fmla="*/ 242971 h 381937"/>
                <a:gd name="connsiteX6" fmla="*/ 79437 w 879532"/>
                <a:gd name="connsiteY6" fmla="*/ 352670 h 381937"/>
                <a:gd name="connsiteX7" fmla="*/ 0 w 879532"/>
                <a:gd name="connsiteY7" fmla="*/ 193796 h 381937"/>
                <a:gd name="connsiteX8" fmla="*/ 336661 w 879532"/>
                <a:gd name="connsiteY8" fmla="*/ 23574 h 38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9532" h="381937">
                  <a:moveTo>
                    <a:pt x="336661" y="23574"/>
                  </a:moveTo>
                  <a:lnTo>
                    <a:pt x="382054" y="95446"/>
                  </a:lnTo>
                  <a:lnTo>
                    <a:pt x="652961" y="10216"/>
                  </a:lnTo>
                  <a:cubicBezTo>
                    <a:pt x="712402" y="-8484"/>
                    <a:pt x="777582" y="-1603"/>
                    <a:pt x="830305" y="31612"/>
                  </a:cubicBezTo>
                  <a:cubicBezTo>
                    <a:pt x="877589" y="61401"/>
                    <a:pt x="907851" y="108685"/>
                    <a:pt x="839762" y="178665"/>
                  </a:cubicBezTo>
                  <a:cubicBezTo>
                    <a:pt x="703584" y="318625"/>
                    <a:pt x="612799" y="242971"/>
                    <a:pt x="612799" y="242971"/>
                  </a:cubicBezTo>
                  <a:cubicBezTo>
                    <a:pt x="612799" y="242971"/>
                    <a:pt x="155091" y="458586"/>
                    <a:pt x="79437" y="352670"/>
                  </a:cubicBezTo>
                  <a:cubicBezTo>
                    <a:pt x="3783" y="246754"/>
                    <a:pt x="0" y="193796"/>
                    <a:pt x="0" y="193796"/>
                  </a:cubicBezTo>
                  <a:cubicBezTo>
                    <a:pt x="0" y="193796"/>
                    <a:pt x="291269" y="12226"/>
                    <a:pt x="336661" y="23574"/>
                  </a:cubicBezTo>
                  <a:close/>
                </a:path>
              </a:pathLst>
            </a:custGeom>
            <a:solidFill>
              <a:srgbClr val="2F2E41"/>
            </a:solidFill>
            <a:ln w="2868" cap="flat">
              <a:noFill/>
              <a:prstDash val="solid"/>
              <a:miter/>
            </a:ln>
          </p:spPr>
          <p:txBody>
            <a:bodyPr rtlCol="0" anchor="ctr"/>
            <a:lstStyle/>
            <a:p>
              <a:endParaRPr lang="zh-CN" altLang="en-US"/>
            </a:p>
          </p:txBody>
        </p:sp>
        <p:sp>
          <p:nvSpPr>
            <p:cNvPr id="31" name="任意多边形: 形状 30"/>
            <p:cNvSpPr/>
            <p:nvPr/>
          </p:nvSpPr>
          <p:spPr>
            <a:xfrm>
              <a:off x="1298924" y="5866430"/>
              <a:ext cx="444840" cy="164930"/>
            </a:xfrm>
            <a:custGeom>
              <a:avLst/>
              <a:gdLst>
                <a:gd name="connsiteX0" fmla="*/ 397185 w 444840"/>
                <a:gd name="connsiteY0" fmla="*/ 34044 h 164930"/>
                <a:gd name="connsiteX1" fmla="*/ 374488 w 444840"/>
                <a:gd name="connsiteY1" fmla="*/ 151308 h 164930"/>
                <a:gd name="connsiteX2" fmla="*/ 124830 w 444840"/>
                <a:gd name="connsiteY2" fmla="*/ 136177 h 164930"/>
                <a:gd name="connsiteX3" fmla="*/ 0 w 444840"/>
                <a:gd name="connsiteY3" fmla="*/ 71871 h 164930"/>
                <a:gd name="connsiteX4" fmla="*/ 41610 w 444840"/>
                <a:gd name="connsiteY4" fmla="*/ 0 h 164930"/>
                <a:gd name="connsiteX5" fmla="*/ 170222 w 444840"/>
                <a:gd name="connsiteY5" fmla="*/ 18913 h 164930"/>
                <a:gd name="connsiteX6" fmla="*/ 397185 w 444840"/>
                <a:gd name="connsiteY6" fmla="*/ 34044 h 16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840" h="164930">
                  <a:moveTo>
                    <a:pt x="397185" y="34044"/>
                  </a:moveTo>
                  <a:cubicBezTo>
                    <a:pt x="397185" y="34044"/>
                    <a:pt x="518232" y="113481"/>
                    <a:pt x="374488" y="151308"/>
                  </a:cubicBezTo>
                  <a:cubicBezTo>
                    <a:pt x="230745" y="189135"/>
                    <a:pt x="124830" y="136177"/>
                    <a:pt x="124830" y="136177"/>
                  </a:cubicBezTo>
                  <a:cubicBezTo>
                    <a:pt x="124830" y="136177"/>
                    <a:pt x="0" y="136177"/>
                    <a:pt x="0" y="71871"/>
                  </a:cubicBezTo>
                  <a:cubicBezTo>
                    <a:pt x="0" y="7565"/>
                    <a:pt x="41610" y="0"/>
                    <a:pt x="41610" y="0"/>
                  </a:cubicBezTo>
                  <a:lnTo>
                    <a:pt x="170222" y="18913"/>
                  </a:lnTo>
                  <a:cubicBezTo>
                    <a:pt x="170222" y="18913"/>
                    <a:pt x="325313" y="-22696"/>
                    <a:pt x="397185" y="34044"/>
                  </a:cubicBezTo>
                  <a:close/>
                </a:path>
              </a:pathLst>
            </a:custGeom>
            <a:solidFill>
              <a:srgbClr val="D0CDE1"/>
            </a:solidFill>
            <a:ln w="2868" cap="flat">
              <a:noFill/>
              <a:prstDash val="solid"/>
              <a:miter/>
            </a:ln>
          </p:spPr>
          <p:txBody>
            <a:bodyPr rtlCol="0" anchor="ctr"/>
            <a:lstStyle/>
            <a:p>
              <a:endParaRPr lang="zh-CN" altLang="en-US"/>
            </a:p>
          </p:txBody>
        </p:sp>
        <p:sp>
          <p:nvSpPr>
            <p:cNvPr id="32" name="任意多边形: 形状 31"/>
            <p:cNvSpPr/>
            <p:nvPr/>
          </p:nvSpPr>
          <p:spPr>
            <a:xfrm>
              <a:off x="1092653" y="4637658"/>
              <a:ext cx="437201" cy="354267"/>
            </a:xfrm>
            <a:custGeom>
              <a:avLst/>
              <a:gdLst>
                <a:gd name="connsiteX0" fmla="*/ 364825 w 437201"/>
                <a:gd name="connsiteY0" fmla="*/ 206231 h 354267"/>
                <a:gd name="connsiteX1" fmla="*/ 400496 w 437201"/>
                <a:gd name="connsiteY1" fmla="*/ 219008 h 354267"/>
                <a:gd name="connsiteX2" fmla="*/ 433396 w 437201"/>
                <a:gd name="connsiteY2" fmla="*/ 204912 h 354267"/>
                <a:gd name="connsiteX3" fmla="*/ 437133 w 437201"/>
                <a:gd name="connsiteY3" fmla="*/ 184900 h 354267"/>
                <a:gd name="connsiteX4" fmla="*/ 422924 w 437201"/>
                <a:gd name="connsiteY4" fmla="*/ 125598 h 354267"/>
                <a:gd name="connsiteX5" fmla="*/ 393646 w 437201"/>
                <a:gd name="connsiteY5" fmla="*/ 98937 h 354267"/>
                <a:gd name="connsiteX6" fmla="*/ 378847 w 437201"/>
                <a:gd name="connsiteY6" fmla="*/ 74754 h 354267"/>
                <a:gd name="connsiteX7" fmla="*/ 302311 w 437201"/>
                <a:gd name="connsiteY7" fmla="*/ 3509 h 354267"/>
                <a:gd name="connsiteX8" fmla="*/ 257636 w 437201"/>
                <a:gd name="connsiteY8" fmla="*/ 94 h 354267"/>
                <a:gd name="connsiteX9" fmla="*/ 170247 w 437201"/>
                <a:gd name="connsiteY9" fmla="*/ 1327 h 354267"/>
                <a:gd name="connsiteX10" fmla="*/ 128207 w 437201"/>
                <a:gd name="connsiteY10" fmla="*/ 5851 h 354267"/>
                <a:gd name="connsiteX11" fmla="*/ 60841 w 437201"/>
                <a:gd name="connsiteY11" fmla="*/ 60631 h 354267"/>
                <a:gd name="connsiteX12" fmla="*/ 22206 w 437201"/>
                <a:gd name="connsiteY12" fmla="*/ 113951 h 354267"/>
                <a:gd name="connsiteX13" fmla="*/ 28 w 437201"/>
                <a:gd name="connsiteY13" fmla="*/ 205623 h 354267"/>
                <a:gd name="connsiteX14" fmla="*/ 3170 w 437201"/>
                <a:gd name="connsiteY14" fmla="*/ 229879 h 354267"/>
                <a:gd name="connsiteX15" fmla="*/ 12704 w 437201"/>
                <a:gd name="connsiteY15" fmla="*/ 250821 h 354267"/>
                <a:gd name="connsiteX16" fmla="*/ 20367 w 437201"/>
                <a:gd name="connsiteY16" fmla="*/ 354268 h 354267"/>
                <a:gd name="connsiteX17" fmla="*/ 105299 w 437201"/>
                <a:gd name="connsiteY17" fmla="*/ 296575 h 354267"/>
                <a:gd name="connsiteX18" fmla="*/ 134788 w 437201"/>
                <a:gd name="connsiteY18" fmla="*/ 260941 h 354267"/>
                <a:gd name="connsiteX19" fmla="*/ 176032 w 437201"/>
                <a:gd name="connsiteY19" fmla="*/ 264370 h 354267"/>
                <a:gd name="connsiteX20" fmla="*/ 180203 w 437201"/>
                <a:gd name="connsiteY20" fmla="*/ 281684 h 354267"/>
                <a:gd name="connsiteX21" fmla="*/ 184982 w 437201"/>
                <a:gd name="connsiteY21" fmla="*/ 310904 h 354267"/>
                <a:gd name="connsiteX22" fmla="*/ 208768 w 437201"/>
                <a:gd name="connsiteY22" fmla="*/ 324475 h 354267"/>
                <a:gd name="connsiteX23" fmla="*/ 236345 w 437201"/>
                <a:gd name="connsiteY23" fmla="*/ 283077 h 354267"/>
                <a:gd name="connsiteX24" fmla="*/ 273218 w 437201"/>
                <a:gd name="connsiteY24" fmla="*/ 272065 h 354267"/>
                <a:gd name="connsiteX25" fmla="*/ 304623 w 437201"/>
                <a:gd name="connsiteY25" fmla="*/ 241133 h 354267"/>
                <a:gd name="connsiteX26" fmla="*/ 318109 w 437201"/>
                <a:gd name="connsiteY26" fmla="*/ 197426 h 354267"/>
                <a:gd name="connsiteX27" fmla="*/ 364825 w 437201"/>
                <a:gd name="connsiteY27" fmla="*/ 206231 h 35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201" h="354267">
                  <a:moveTo>
                    <a:pt x="364825" y="206231"/>
                  </a:moveTo>
                  <a:cubicBezTo>
                    <a:pt x="376411" y="211396"/>
                    <a:pt x="387900" y="217509"/>
                    <a:pt x="400496" y="219008"/>
                  </a:cubicBezTo>
                  <a:cubicBezTo>
                    <a:pt x="413092" y="220507"/>
                    <a:pt x="427436" y="216110"/>
                    <a:pt x="433396" y="204912"/>
                  </a:cubicBezTo>
                  <a:cubicBezTo>
                    <a:pt x="436615" y="198864"/>
                    <a:pt x="436983" y="191750"/>
                    <a:pt x="437133" y="184900"/>
                  </a:cubicBezTo>
                  <a:cubicBezTo>
                    <a:pt x="437589" y="164129"/>
                    <a:pt x="436087" y="141674"/>
                    <a:pt x="422924" y="125598"/>
                  </a:cubicBezTo>
                  <a:cubicBezTo>
                    <a:pt x="414546" y="115368"/>
                    <a:pt x="402318" y="108919"/>
                    <a:pt x="393646" y="98937"/>
                  </a:cubicBezTo>
                  <a:cubicBezTo>
                    <a:pt x="387434" y="91785"/>
                    <a:pt x="383299" y="83116"/>
                    <a:pt x="378847" y="74754"/>
                  </a:cubicBezTo>
                  <a:cubicBezTo>
                    <a:pt x="361982" y="43081"/>
                    <a:pt x="337013" y="12640"/>
                    <a:pt x="302311" y="3509"/>
                  </a:cubicBezTo>
                  <a:cubicBezTo>
                    <a:pt x="287820" y="-304"/>
                    <a:pt x="272619" y="-118"/>
                    <a:pt x="257636" y="94"/>
                  </a:cubicBezTo>
                  <a:lnTo>
                    <a:pt x="170247" y="1327"/>
                  </a:lnTo>
                  <a:cubicBezTo>
                    <a:pt x="156105" y="1526"/>
                    <a:pt x="141745" y="1758"/>
                    <a:pt x="128207" y="5851"/>
                  </a:cubicBezTo>
                  <a:cubicBezTo>
                    <a:pt x="100078" y="14356"/>
                    <a:pt x="79598" y="38010"/>
                    <a:pt x="60841" y="60631"/>
                  </a:cubicBezTo>
                  <a:cubicBezTo>
                    <a:pt x="46808" y="77554"/>
                    <a:pt x="32738" y="94653"/>
                    <a:pt x="22206" y="113951"/>
                  </a:cubicBezTo>
                  <a:cubicBezTo>
                    <a:pt x="7107" y="142113"/>
                    <a:pt x="-529" y="173673"/>
                    <a:pt x="28" y="205623"/>
                  </a:cubicBezTo>
                  <a:cubicBezTo>
                    <a:pt x="-89" y="213817"/>
                    <a:pt x="969" y="221985"/>
                    <a:pt x="3170" y="229879"/>
                  </a:cubicBezTo>
                  <a:cubicBezTo>
                    <a:pt x="5744" y="237119"/>
                    <a:pt x="8934" y="244125"/>
                    <a:pt x="12704" y="250821"/>
                  </a:cubicBezTo>
                  <a:cubicBezTo>
                    <a:pt x="29092" y="283011"/>
                    <a:pt x="38823" y="323218"/>
                    <a:pt x="20367" y="354268"/>
                  </a:cubicBezTo>
                  <a:cubicBezTo>
                    <a:pt x="52428" y="341171"/>
                    <a:pt x="84150" y="324000"/>
                    <a:pt x="105299" y="296575"/>
                  </a:cubicBezTo>
                  <a:cubicBezTo>
                    <a:pt x="114760" y="284306"/>
                    <a:pt x="122180" y="269944"/>
                    <a:pt x="134788" y="260941"/>
                  </a:cubicBezTo>
                  <a:cubicBezTo>
                    <a:pt x="147397" y="251938"/>
                    <a:pt x="167942" y="251157"/>
                    <a:pt x="176032" y="264370"/>
                  </a:cubicBezTo>
                  <a:cubicBezTo>
                    <a:pt x="178812" y="269715"/>
                    <a:pt x="180244" y="275659"/>
                    <a:pt x="180203" y="281684"/>
                  </a:cubicBezTo>
                  <a:cubicBezTo>
                    <a:pt x="180793" y="291602"/>
                    <a:pt x="180777" y="301902"/>
                    <a:pt x="184982" y="310904"/>
                  </a:cubicBezTo>
                  <a:cubicBezTo>
                    <a:pt x="189187" y="319906"/>
                    <a:pt x="199204" y="327169"/>
                    <a:pt x="208768" y="324475"/>
                  </a:cubicBezTo>
                  <a:cubicBezTo>
                    <a:pt x="225237" y="319837"/>
                    <a:pt x="223660" y="294559"/>
                    <a:pt x="236345" y="283077"/>
                  </a:cubicBezTo>
                  <a:cubicBezTo>
                    <a:pt x="245979" y="274357"/>
                    <a:pt x="260842" y="276024"/>
                    <a:pt x="273218" y="272065"/>
                  </a:cubicBezTo>
                  <a:cubicBezTo>
                    <a:pt x="287638" y="267453"/>
                    <a:pt x="298458" y="254960"/>
                    <a:pt x="304623" y="241133"/>
                  </a:cubicBezTo>
                  <a:cubicBezTo>
                    <a:pt x="309309" y="230622"/>
                    <a:pt x="309242" y="203118"/>
                    <a:pt x="318109" y="197426"/>
                  </a:cubicBezTo>
                  <a:cubicBezTo>
                    <a:pt x="329229" y="190288"/>
                    <a:pt x="354518" y="201636"/>
                    <a:pt x="364825" y="206231"/>
                  </a:cubicBezTo>
                  <a:close/>
                </a:path>
              </a:pathLst>
            </a:custGeom>
            <a:solidFill>
              <a:srgbClr val="2F2E41"/>
            </a:solidFill>
            <a:ln w="2868" cap="flat">
              <a:noFill/>
              <a:prstDash val="solid"/>
              <a:miter/>
            </a:ln>
          </p:spPr>
          <p:txBody>
            <a:bodyPr rtlCol="0" anchor="ctr"/>
            <a:lstStyle/>
            <a:p>
              <a:endParaRPr lang="zh-CN" altLang="en-US"/>
            </a:p>
          </p:txBody>
        </p:sp>
        <p:sp>
          <p:nvSpPr>
            <p:cNvPr id="33" name="任意多边形: 形状 32"/>
            <p:cNvSpPr/>
            <p:nvPr/>
          </p:nvSpPr>
          <p:spPr>
            <a:xfrm>
              <a:off x="754213" y="5009100"/>
              <a:ext cx="520324" cy="896155"/>
            </a:xfrm>
            <a:custGeom>
              <a:avLst/>
              <a:gdLst>
                <a:gd name="connsiteX0" fmla="*/ 279648 w 520324"/>
                <a:gd name="connsiteY0" fmla="*/ 1517 h 896155"/>
                <a:gd name="connsiteX1" fmla="*/ 303015 w 520324"/>
                <a:gd name="connsiteY1" fmla="*/ 1577 h 896155"/>
                <a:gd name="connsiteX2" fmla="*/ 393402 w 520324"/>
                <a:gd name="connsiteY2" fmla="*/ 51614 h 896155"/>
                <a:gd name="connsiteX3" fmla="*/ 461491 w 520324"/>
                <a:gd name="connsiteY3" fmla="*/ 138616 h 896155"/>
                <a:gd name="connsiteX4" fmla="*/ 518232 w 520324"/>
                <a:gd name="connsiteY4" fmla="*/ 259663 h 896155"/>
                <a:gd name="connsiteX5" fmla="*/ 446360 w 520324"/>
                <a:gd name="connsiteY5" fmla="*/ 365578 h 896155"/>
                <a:gd name="connsiteX6" fmla="*/ 385837 w 520324"/>
                <a:gd name="connsiteY6" fmla="*/ 660630 h 896155"/>
                <a:gd name="connsiteX7" fmla="*/ 279921 w 520324"/>
                <a:gd name="connsiteY7" fmla="*/ 736284 h 896155"/>
                <a:gd name="connsiteX8" fmla="*/ 0 w 520324"/>
                <a:gd name="connsiteY8" fmla="*/ 861113 h 896155"/>
                <a:gd name="connsiteX9" fmla="*/ 15131 w 520324"/>
                <a:gd name="connsiteY9" fmla="*/ 584976 h 896155"/>
                <a:gd name="connsiteX10" fmla="*/ 279648 w 520324"/>
                <a:gd name="connsiteY10" fmla="*/ 1517 h 89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0324" h="896155">
                  <a:moveTo>
                    <a:pt x="279648" y="1517"/>
                  </a:moveTo>
                  <a:cubicBezTo>
                    <a:pt x="287305" y="-526"/>
                    <a:pt x="295368" y="-505"/>
                    <a:pt x="303015" y="1577"/>
                  </a:cubicBezTo>
                  <a:cubicBezTo>
                    <a:pt x="327297" y="8096"/>
                    <a:pt x="381731" y="25353"/>
                    <a:pt x="393402" y="51614"/>
                  </a:cubicBezTo>
                  <a:cubicBezTo>
                    <a:pt x="408533" y="85658"/>
                    <a:pt x="461491" y="138616"/>
                    <a:pt x="461491" y="138616"/>
                  </a:cubicBezTo>
                  <a:cubicBezTo>
                    <a:pt x="461491" y="138616"/>
                    <a:pt x="533362" y="210487"/>
                    <a:pt x="518232" y="259663"/>
                  </a:cubicBezTo>
                  <a:cubicBezTo>
                    <a:pt x="503101" y="308838"/>
                    <a:pt x="446360" y="365578"/>
                    <a:pt x="446360" y="365578"/>
                  </a:cubicBezTo>
                  <a:cubicBezTo>
                    <a:pt x="446360" y="365578"/>
                    <a:pt x="461491" y="600106"/>
                    <a:pt x="385837" y="660630"/>
                  </a:cubicBezTo>
                  <a:cubicBezTo>
                    <a:pt x="310182" y="721153"/>
                    <a:pt x="279921" y="679543"/>
                    <a:pt x="279921" y="736284"/>
                  </a:cubicBezTo>
                  <a:cubicBezTo>
                    <a:pt x="279921" y="793025"/>
                    <a:pt x="45393" y="970812"/>
                    <a:pt x="0" y="861113"/>
                  </a:cubicBezTo>
                  <a:cubicBezTo>
                    <a:pt x="0" y="861113"/>
                    <a:pt x="22696" y="656847"/>
                    <a:pt x="15131" y="584976"/>
                  </a:cubicBezTo>
                  <a:cubicBezTo>
                    <a:pt x="7675" y="514141"/>
                    <a:pt x="18590" y="72192"/>
                    <a:pt x="279648" y="1517"/>
                  </a:cubicBezTo>
                  <a:close/>
                </a:path>
              </a:pathLst>
            </a:custGeom>
            <a:solidFill>
              <a:srgbClr val="D0CDE1"/>
            </a:solidFill>
            <a:ln w="2868" cap="flat">
              <a:noFill/>
              <a:prstDash val="solid"/>
              <a:miter/>
            </a:ln>
          </p:spPr>
          <p:txBody>
            <a:bodyPr rtlCol="0" anchor="ctr"/>
            <a:lstStyle/>
            <a:p>
              <a:endParaRPr lang="zh-CN" altLang="en-US"/>
            </a:p>
          </p:txBody>
        </p:sp>
        <p:sp>
          <p:nvSpPr>
            <p:cNvPr id="34" name="任意多边形: 形状 33"/>
            <p:cNvSpPr/>
            <p:nvPr/>
          </p:nvSpPr>
          <p:spPr>
            <a:xfrm>
              <a:off x="978596" y="5096169"/>
              <a:ext cx="370739" cy="316488"/>
            </a:xfrm>
            <a:custGeom>
              <a:avLst/>
              <a:gdLst>
                <a:gd name="connsiteX0" fmla="*/ 176585 w 370739"/>
                <a:gd name="connsiteY0" fmla="*/ 9937 h 316488"/>
                <a:gd name="connsiteX1" fmla="*/ 365720 w 370739"/>
                <a:gd name="connsiteY1" fmla="*/ 252030 h 316488"/>
                <a:gd name="connsiteX2" fmla="*/ 195498 w 370739"/>
                <a:gd name="connsiteY2" fmla="*/ 316336 h 316488"/>
                <a:gd name="connsiteX3" fmla="*/ 17711 w 370739"/>
                <a:gd name="connsiteY3" fmla="*/ 168811 h 316488"/>
                <a:gd name="connsiteX4" fmla="*/ 176585 w 370739"/>
                <a:gd name="connsiteY4" fmla="*/ 9937 h 316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739" h="316488">
                  <a:moveTo>
                    <a:pt x="176585" y="9937"/>
                  </a:moveTo>
                  <a:cubicBezTo>
                    <a:pt x="176585" y="9937"/>
                    <a:pt x="407330" y="180159"/>
                    <a:pt x="365720" y="252030"/>
                  </a:cubicBezTo>
                  <a:cubicBezTo>
                    <a:pt x="365720" y="252030"/>
                    <a:pt x="225760" y="320119"/>
                    <a:pt x="195498" y="316336"/>
                  </a:cubicBezTo>
                  <a:cubicBezTo>
                    <a:pt x="165236" y="312554"/>
                    <a:pt x="47972" y="180159"/>
                    <a:pt x="17711" y="168811"/>
                  </a:cubicBezTo>
                  <a:cubicBezTo>
                    <a:pt x="-12551" y="157463"/>
                    <a:pt x="-27682" y="-46804"/>
                    <a:pt x="176585" y="9937"/>
                  </a:cubicBezTo>
                  <a:close/>
                </a:path>
              </a:pathLst>
            </a:custGeom>
            <a:solidFill>
              <a:srgbClr val="D0CDE1"/>
            </a:solidFill>
            <a:ln w="2868" cap="flat">
              <a:noFill/>
              <a:prstDash val="solid"/>
              <a:miter/>
            </a:ln>
          </p:spPr>
          <p:txBody>
            <a:bodyPr rtlCol="0" anchor="ctr"/>
            <a:lstStyle/>
            <a:p>
              <a:endParaRPr lang="zh-CN" altLang="en-US"/>
            </a:p>
          </p:txBody>
        </p:sp>
        <p:sp>
          <p:nvSpPr>
            <p:cNvPr id="35" name="任意多边形: 形状 34"/>
            <p:cNvSpPr/>
            <p:nvPr/>
          </p:nvSpPr>
          <p:spPr>
            <a:xfrm>
              <a:off x="1999235" y="4355947"/>
              <a:ext cx="373739" cy="373738"/>
            </a:xfrm>
            <a:custGeom>
              <a:avLst/>
              <a:gdLst>
                <a:gd name="connsiteX0" fmla="*/ 373739 w 373739"/>
                <a:gd name="connsiteY0" fmla="*/ 186869 h 373738"/>
                <a:gd name="connsiteX1" fmla="*/ 186870 w 373739"/>
                <a:gd name="connsiteY1" fmla="*/ 373739 h 373738"/>
                <a:gd name="connsiteX2" fmla="*/ 0 w 373739"/>
                <a:gd name="connsiteY2" fmla="*/ 186869 h 373738"/>
                <a:gd name="connsiteX3" fmla="*/ 186870 w 373739"/>
                <a:gd name="connsiteY3" fmla="*/ 0 h 373738"/>
                <a:gd name="connsiteX4" fmla="*/ 373739 w 373739"/>
                <a:gd name="connsiteY4" fmla="*/ 186869 h 37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739" h="373738">
                  <a:moveTo>
                    <a:pt x="373739" y="186869"/>
                  </a:moveTo>
                  <a:cubicBezTo>
                    <a:pt x="373739" y="290075"/>
                    <a:pt x="290075" y="373739"/>
                    <a:pt x="186870" y="373739"/>
                  </a:cubicBezTo>
                  <a:cubicBezTo>
                    <a:pt x="83664" y="373739"/>
                    <a:pt x="0" y="290075"/>
                    <a:pt x="0" y="186869"/>
                  </a:cubicBezTo>
                  <a:cubicBezTo>
                    <a:pt x="0" y="83664"/>
                    <a:pt x="83664" y="0"/>
                    <a:pt x="186870" y="0"/>
                  </a:cubicBezTo>
                  <a:cubicBezTo>
                    <a:pt x="290075" y="0"/>
                    <a:pt x="373739" y="83664"/>
                    <a:pt x="373739" y="186869"/>
                  </a:cubicBezTo>
                  <a:close/>
                </a:path>
              </a:pathLst>
            </a:custGeom>
            <a:solidFill>
              <a:srgbClr val="F2F2F2"/>
            </a:solidFill>
            <a:ln w="2868" cap="flat">
              <a:noFill/>
              <a:prstDash val="solid"/>
              <a:miter/>
            </a:ln>
          </p:spPr>
          <p:txBody>
            <a:bodyPr rtlCol="0" anchor="ctr"/>
            <a:lstStyle/>
            <a:p>
              <a:endParaRPr lang="zh-CN" altLang="en-US"/>
            </a:p>
          </p:txBody>
        </p:sp>
        <p:sp>
          <p:nvSpPr>
            <p:cNvPr id="36" name="任意多边形: 形状 35"/>
            <p:cNvSpPr/>
            <p:nvPr/>
          </p:nvSpPr>
          <p:spPr>
            <a:xfrm>
              <a:off x="2682365" y="4081000"/>
              <a:ext cx="1047184" cy="219124"/>
            </a:xfrm>
            <a:custGeom>
              <a:avLst/>
              <a:gdLst>
                <a:gd name="connsiteX0" fmla="*/ 1047185 w 1047184"/>
                <a:gd name="connsiteY0" fmla="*/ 219124 h 219124"/>
                <a:gd name="connsiteX1" fmla="*/ 0 w 1047184"/>
                <a:gd name="connsiteY1" fmla="*/ 219124 h 219124"/>
                <a:gd name="connsiteX2" fmla="*/ 0 w 1047184"/>
                <a:gd name="connsiteY2" fmla="*/ 0 h 219124"/>
                <a:gd name="connsiteX3" fmla="*/ 1047185 w 1047184"/>
                <a:gd name="connsiteY3" fmla="*/ 0 h 219124"/>
                <a:gd name="connsiteX4" fmla="*/ 4613 w 1047184"/>
                <a:gd name="connsiteY4" fmla="*/ 214511 h 219124"/>
                <a:gd name="connsiteX5" fmla="*/ 1042571 w 1047184"/>
                <a:gd name="connsiteY5" fmla="*/ 214511 h 219124"/>
                <a:gd name="connsiteX6" fmla="*/ 1042571 w 1047184"/>
                <a:gd name="connsiteY6" fmla="*/ 4613 h 219124"/>
                <a:gd name="connsiteX7" fmla="*/ 4613 w 1047184"/>
                <a:gd name="connsiteY7" fmla="*/ 4613 h 21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184" h="219124">
                  <a:moveTo>
                    <a:pt x="1047185" y="219124"/>
                  </a:moveTo>
                  <a:lnTo>
                    <a:pt x="0" y="219124"/>
                  </a:lnTo>
                  <a:lnTo>
                    <a:pt x="0" y="0"/>
                  </a:lnTo>
                  <a:lnTo>
                    <a:pt x="1047185" y="0"/>
                  </a:lnTo>
                  <a:close/>
                  <a:moveTo>
                    <a:pt x="4613" y="214511"/>
                  </a:moveTo>
                  <a:lnTo>
                    <a:pt x="1042571" y="214511"/>
                  </a:lnTo>
                  <a:lnTo>
                    <a:pt x="1042571" y="4613"/>
                  </a:lnTo>
                  <a:lnTo>
                    <a:pt x="4613" y="4613"/>
                  </a:lnTo>
                  <a:close/>
                </a:path>
              </a:pathLst>
            </a:custGeom>
            <a:solidFill>
              <a:srgbClr val="3F3D56"/>
            </a:solidFill>
            <a:ln w="2868" cap="flat">
              <a:noFill/>
              <a:prstDash val="solid"/>
              <a:miter/>
            </a:ln>
          </p:spPr>
          <p:txBody>
            <a:bodyPr rtlCol="0" anchor="ctr"/>
            <a:lstStyle/>
            <a:p>
              <a:endParaRPr lang="zh-CN" altLang="en-US"/>
            </a:p>
          </p:txBody>
        </p:sp>
        <p:sp>
          <p:nvSpPr>
            <p:cNvPr id="37" name="任意多边形: 形状 36"/>
            <p:cNvSpPr/>
            <p:nvPr/>
          </p:nvSpPr>
          <p:spPr>
            <a:xfrm>
              <a:off x="2610861" y="4124825"/>
              <a:ext cx="1042571" cy="214511"/>
            </a:xfrm>
            <a:custGeom>
              <a:avLst/>
              <a:gdLst>
                <a:gd name="connsiteX0" fmla="*/ 0 w 1042571"/>
                <a:gd name="connsiteY0" fmla="*/ 0 h 214511"/>
                <a:gd name="connsiteX1" fmla="*/ 1042571 w 1042571"/>
                <a:gd name="connsiteY1" fmla="*/ 0 h 214511"/>
                <a:gd name="connsiteX2" fmla="*/ 1042571 w 1042571"/>
                <a:gd name="connsiteY2" fmla="*/ 214511 h 214511"/>
                <a:gd name="connsiteX3" fmla="*/ 0 w 1042571"/>
                <a:gd name="connsiteY3" fmla="*/ 214511 h 214511"/>
              </a:gdLst>
              <a:ahLst/>
              <a:cxnLst>
                <a:cxn ang="0">
                  <a:pos x="connsiteX0" y="connsiteY0"/>
                </a:cxn>
                <a:cxn ang="0">
                  <a:pos x="connsiteX1" y="connsiteY1"/>
                </a:cxn>
                <a:cxn ang="0">
                  <a:pos x="connsiteX2" y="connsiteY2"/>
                </a:cxn>
                <a:cxn ang="0">
                  <a:pos x="connsiteX3" y="connsiteY3"/>
                </a:cxn>
              </a:cxnLst>
              <a:rect l="l" t="t" r="r" b="b"/>
              <a:pathLst>
                <a:path w="1042571" h="214511">
                  <a:moveTo>
                    <a:pt x="0" y="0"/>
                  </a:moveTo>
                  <a:lnTo>
                    <a:pt x="1042571" y="0"/>
                  </a:lnTo>
                  <a:lnTo>
                    <a:pt x="1042571" y="214511"/>
                  </a:lnTo>
                  <a:lnTo>
                    <a:pt x="0" y="214511"/>
                  </a:lnTo>
                  <a:close/>
                </a:path>
              </a:pathLst>
            </a:custGeom>
            <a:solidFill>
              <a:schemeClr val="accent1"/>
            </a:solidFill>
            <a:ln w="2868" cap="flat">
              <a:noFill/>
              <a:prstDash val="solid"/>
              <a:miter/>
            </a:ln>
          </p:spPr>
          <p:txBody>
            <a:bodyPr rtlCol="0" anchor="ctr"/>
            <a:lstStyle/>
            <a:p>
              <a:endParaRPr lang="zh-CN" altLang="en-US"/>
            </a:p>
          </p:txBody>
        </p:sp>
        <p:sp>
          <p:nvSpPr>
            <p:cNvPr id="38" name="任意多边形: 形状 37"/>
            <p:cNvSpPr/>
            <p:nvPr/>
          </p:nvSpPr>
          <p:spPr>
            <a:xfrm>
              <a:off x="1935656" y="3887824"/>
              <a:ext cx="32292" cy="32292"/>
            </a:xfrm>
            <a:custGeom>
              <a:avLst/>
              <a:gdLst>
                <a:gd name="connsiteX0" fmla="*/ 32292 w 32292"/>
                <a:gd name="connsiteY0" fmla="*/ 16146 h 32292"/>
                <a:gd name="connsiteX1" fmla="*/ 16146 w 32292"/>
                <a:gd name="connsiteY1" fmla="*/ 32292 h 32292"/>
                <a:gd name="connsiteX2" fmla="*/ 0 w 32292"/>
                <a:gd name="connsiteY2" fmla="*/ 16146 h 32292"/>
                <a:gd name="connsiteX3" fmla="*/ 16146 w 32292"/>
                <a:gd name="connsiteY3" fmla="*/ 0 h 32292"/>
                <a:gd name="connsiteX4" fmla="*/ 32292 w 32292"/>
                <a:gd name="connsiteY4" fmla="*/ 16146 h 32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2" h="32292">
                  <a:moveTo>
                    <a:pt x="32292" y="16146"/>
                  </a:moveTo>
                  <a:cubicBezTo>
                    <a:pt x="32292" y="25064"/>
                    <a:pt x="25064" y="32292"/>
                    <a:pt x="16146" y="32292"/>
                  </a:cubicBezTo>
                  <a:cubicBezTo>
                    <a:pt x="7229" y="32292"/>
                    <a:pt x="0" y="25064"/>
                    <a:pt x="0" y="16146"/>
                  </a:cubicBezTo>
                  <a:cubicBezTo>
                    <a:pt x="0" y="7229"/>
                    <a:pt x="7229" y="0"/>
                    <a:pt x="16146" y="0"/>
                  </a:cubicBezTo>
                  <a:cubicBezTo>
                    <a:pt x="25064" y="0"/>
                    <a:pt x="32292" y="7229"/>
                    <a:pt x="32292" y="16146"/>
                  </a:cubicBezTo>
                  <a:close/>
                </a:path>
              </a:pathLst>
            </a:custGeom>
            <a:solidFill>
              <a:schemeClr val="accent1"/>
            </a:solidFill>
            <a:ln w="2868" cap="flat">
              <a:noFill/>
              <a:prstDash val="solid"/>
              <a:miter/>
            </a:ln>
          </p:spPr>
          <p:txBody>
            <a:bodyPr rtlCol="0" anchor="ctr"/>
            <a:lstStyle/>
            <a:p>
              <a:endParaRPr lang="zh-CN" altLang="en-US"/>
            </a:p>
          </p:txBody>
        </p:sp>
        <p:sp>
          <p:nvSpPr>
            <p:cNvPr id="39" name="任意多边形: 形状 38"/>
            <p:cNvSpPr/>
            <p:nvPr/>
          </p:nvSpPr>
          <p:spPr>
            <a:xfrm>
              <a:off x="1991014" y="3887824"/>
              <a:ext cx="32292" cy="32292"/>
            </a:xfrm>
            <a:custGeom>
              <a:avLst/>
              <a:gdLst>
                <a:gd name="connsiteX0" fmla="*/ 32292 w 32292"/>
                <a:gd name="connsiteY0" fmla="*/ 16146 h 32292"/>
                <a:gd name="connsiteX1" fmla="*/ 16146 w 32292"/>
                <a:gd name="connsiteY1" fmla="*/ 32292 h 32292"/>
                <a:gd name="connsiteX2" fmla="*/ 0 w 32292"/>
                <a:gd name="connsiteY2" fmla="*/ 16146 h 32292"/>
                <a:gd name="connsiteX3" fmla="*/ 16146 w 32292"/>
                <a:gd name="connsiteY3" fmla="*/ 0 h 32292"/>
                <a:gd name="connsiteX4" fmla="*/ 32292 w 32292"/>
                <a:gd name="connsiteY4" fmla="*/ 16146 h 32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2" h="32292">
                  <a:moveTo>
                    <a:pt x="32292" y="16146"/>
                  </a:moveTo>
                  <a:cubicBezTo>
                    <a:pt x="32292" y="25064"/>
                    <a:pt x="25064" y="32292"/>
                    <a:pt x="16146" y="32292"/>
                  </a:cubicBezTo>
                  <a:cubicBezTo>
                    <a:pt x="7229" y="32292"/>
                    <a:pt x="0" y="25064"/>
                    <a:pt x="0" y="16146"/>
                  </a:cubicBezTo>
                  <a:cubicBezTo>
                    <a:pt x="0" y="7229"/>
                    <a:pt x="7229" y="0"/>
                    <a:pt x="16146" y="0"/>
                  </a:cubicBezTo>
                  <a:cubicBezTo>
                    <a:pt x="25064" y="0"/>
                    <a:pt x="32292" y="7229"/>
                    <a:pt x="32292" y="16146"/>
                  </a:cubicBezTo>
                  <a:close/>
                </a:path>
              </a:pathLst>
            </a:custGeom>
            <a:solidFill>
              <a:schemeClr val="accent1"/>
            </a:solidFill>
            <a:ln w="2868" cap="flat">
              <a:noFill/>
              <a:prstDash val="solid"/>
              <a:miter/>
            </a:ln>
          </p:spPr>
          <p:txBody>
            <a:bodyPr rtlCol="0" anchor="ctr"/>
            <a:lstStyle/>
            <a:p>
              <a:endParaRPr lang="zh-CN" altLang="en-US"/>
            </a:p>
          </p:txBody>
        </p:sp>
        <p:sp>
          <p:nvSpPr>
            <p:cNvPr id="40" name="任意多边形: 形状 39"/>
            <p:cNvSpPr/>
            <p:nvPr/>
          </p:nvSpPr>
          <p:spPr>
            <a:xfrm>
              <a:off x="2046372" y="3887824"/>
              <a:ext cx="32292" cy="32292"/>
            </a:xfrm>
            <a:custGeom>
              <a:avLst/>
              <a:gdLst>
                <a:gd name="connsiteX0" fmla="*/ 32292 w 32292"/>
                <a:gd name="connsiteY0" fmla="*/ 16146 h 32292"/>
                <a:gd name="connsiteX1" fmla="*/ 16146 w 32292"/>
                <a:gd name="connsiteY1" fmla="*/ 32292 h 32292"/>
                <a:gd name="connsiteX2" fmla="*/ 0 w 32292"/>
                <a:gd name="connsiteY2" fmla="*/ 16146 h 32292"/>
                <a:gd name="connsiteX3" fmla="*/ 16146 w 32292"/>
                <a:gd name="connsiteY3" fmla="*/ 0 h 32292"/>
                <a:gd name="connsiteX4" fmla="*/ 32292 w 32292"/>
                <a:gd name="connsiteY4" fmla="*/ 16146 h 32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2" h="32292">
                  <a:moveTo>
                    <a:pt x="32292" y="16146"/>
                  </a:moveTo>
                  <a:cubicBezTo>
                    <a:pt x="32292" y="25064"/>
                    <a:pt x="25064" y="32292"/>
                    <a:pt x="16146" y="32292"/>
                  </a:cubicBezTo>
                  <a:cubicBezTo>
                    <a:pt x="7229" y="32292"/>
                    <a:pt x="0" y="25064"/>
                    <a:pt x="0" y="16146"/>
                  </a:cubicBezTo>
                  <a:cubicBezTo>
                    <a:pt x="0" y="7229"/>
                    <a:pt x="7229" y="0"/>
                    <a:pt x="16146" y="0"/>
                  </a:cubicBezTo>
                  <a:cubicBezTo>
                    <a:pt x="25064" y="0"/>
                    <a:pt x="32292" y="7229"/>
                    <a:pt x="32292" y="16146"/>
                  </a:cubicBezTo>
                  <a:close/>
                </a:path>
              </a:pathLst>
            </a:custGeom>
            <a:solidFill>
              <a:schemeClr val="accent1"/>
            </a:solidFill>
            <a:ln w="2868" cap="flat">
              <a:noFill/>
              <a:prstDash val="solid"/>
              <a:miter/>
            </a:ln>
          </p:spPr>
          <p:txBody>
            <a:bodyPr rtlCol="0" anchor="ctr"/>
            <a:lstStyle/>
            <a:p>
              <a:endParaRPr lang="zh-CN" altLang="en-US"/>
            </a:p>
          </p:txBody>
        </p:sp>
        <p:sp>
          <p:nvSpPr>
            <p:cNvPr id="41" name="任意多边形: 形状 40"/>
            <p:cNvSpPr/>
            <p:nvPr/>
          </p:nvSpPr>
          <p:spPr>
            <a:xfrm>
              <a:off x="1905672" y="3860145"/>
              <a:ext cx="1942135" cy="1264001"/>
            </a:xfrm>
            <a:custGeom>
              <a:avLst/>
              <a:gdLst>
                <a:gd name="connsiteX0" fmla="*/ 1942135 w 1942135"/>
                <a:gd name="connsiteY0" fmla="*/ 1264001 h 1264001"/>
                <a:gd name="connsiteX1" fmla="*/ 0 w 1942135"/>
                <a:gd name="connsiteY1" fmla="*/ 1264001 h 1264001"/>
                <a:gd name="connsiteX2" fmla="*/ 0 w 1942135"/>
                <a:gd name="connsiteY2" fmla="*/ 0 h 1264001"/>
                <a:gd name="connsiteX3" fmla="*/ 1942135 w 1942135"/>
                <a:gd name="connsiteY3" fmla="*/ 0 h 1264001"/>
                <a:gd name="connsiteX4" fmla="*/ 4613 w 1942135"/>
                <a:gd name="connsiteY4" fmla="*/ 1259388 h 1264001"/>
                <a:gd name="connsiteX5" fmla="*/ 1937522 w 1942135"/>
                <a:gd name="connsiteY5" fmla="*/ 1259388 h 1264001"/>
                <a:gd name="connsiteX6" fmla="*/ 1937522 w 1942135"/>
                <a:gd name="connsiteY6" fmla="*/ 4613 h 1264001"/>
                <a:gd name="connsiteX7" fmla="*/ 4613 w 1942135"/>
                <a:gd name="connsiteY7" fmla="*/ 4613 h 126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2135" h="1264001">
                  <a:moveTo>
                    <a:pt x="1942135" y="1264001"/>
                  </a:moveTo>
                  <a:lnTo>
                    <a:pt x="0" y="1264001"/>
                  </a:lnTo>
                  <a:lnTo>
                    <a:pt x="0" y="0"/>
                  </a:lnTo>
                  <a:lnTo>
                    <a:pt x="1942135" y="0"/>
                  </a:lnTo>
                  <a:close/>
                  <a:moveTo>
                    <a:pt x="4613" y="1259388"/>
                  </a:moveTo>
                  <a:lnTo>
                    <a:pt x="1937522" y="1259388"/>
                  </a:lnTo>
                  <a:lnTo>
                    <a:pt x="1937522" y="4613"/>
                  </a:lnTo>
                  <a:lnTo>
                    <a:pt x="4613" y="4613"/>
                  </a:lnTo>
                  <a:close/>
                </a:path>
              </a:pathLst>
            </a:custGeom>
            <a:solidFill>
              <a:srgbClr val="3F3D56"/>
            </a:solidFill>
            <a:ln w="2868" cap="flat">
              <a:noFill/>
              <a:prstDash val="solid"/>
              <a:miter/>
            </a:ln>
          </p:spPr>
          <p:txBody>
            <a:bodyPr rtlCol="0" anchor="ctr"/>
            <a:lstStyle/>
            <a:p>
              <a:endParaRPr lang="zh-CN" altLang="en-US"/>
            </a:p>
          </p:txBody>
        </p:sp>
        <p:sp>
          <p:nvSpPr>
            <p:cNvPr id="42" name="任意多边形: 形状 41"/>
            <p:cNvSpPr/>
            <p:nvPr/>
          </p:nvSpPr>
          <p:spPr>
            <a:xfrm>
              <a:off x="1907978" y="3930115"/>
              <a:ext cx="1937521" cy="4613"/>
            </a:xfrm>
            <a:custGeom>
              <a:avLst/>
              <a:gdLst>
                <a:gd name="connsiteX0" fmla="*/ 0 w 1937521"/>
                <a:gd name="connsiteY0" fmla="*/ 0 h 4613"/>
                <a:gd name="connsiteX1" fmla="*/ 1937522 w 1937521"/>
                <a:gd name="connsiteY1" fmla="*/ 0 h 4613"/>
                <a:gd name="connsiteX2" fmla="*/ 1937522 w 1937521"/>
                <a:gd name="connsiteY2" fmla="*/ 4613 h 4613"/>
                <a:gd name="connsiteX3" fmla="*/ 0 w 1937521"/>
                <a:gd name="connsiteY3" fmla="*/ 4613 h 4613"/>
              </a:gdLst>
              <a:ahLst/>
              <a:cxnLst>
                <a:cxn ang="0">
                  <a:pos x="connsiteX0" y="connsiteY0"/>
                </a:cxn>
                <a:cxn ang="0">
                  <a:pos x="connsiteX1" y="connsiteY1"/>
                </a:cxn>
                <a:cxn ang="0">
                  <a:pos x="connsiteX2" y="connsiteY2"/>
                </a:cxn>
                <a:cxn ang="0">
                  <a:pos x="connsiteX3" y="connsiteY3"/>
                </a:cxn>
              </a:cxnLst>
              <a:rect l="l" t="t" r="r" b="b"/>
              <a:pathLst>
                <a:path w="1937521" h="4613">
                  <a:moveTo>
                    <a:pt x="0" y="0"/>
                  </a:moveTo>
                  <a:lnTo>
                    <a:pt x="1937522" y="0"/>
                  </a:lnTo>
                  <a:lnTo>
                    <a:pt x="1937522" y="4613"/>
                  </a:lnTo>
                  <a:lnTo>
                    <a:pt x="0" y="4613"/>
                  </a:lnTo>
                  <a:close/>
                </a:path>
              </a:pathLst>
            </a:custGeom>
            <a:solidFill>
              <a:srgbClr val="3F3D56"/>
            </a:solidFill>
            <a:ln w="2868" cap="flat">
              <a:noFill/>
              <a:prstDash val="solid"/>
              <a:miter/>
            </a:ln>
          </p:spPr>
          <p:txBody>
            <a:bodyPr rtlCol="0" anchor="ctr"/>
            <a:lstStyle/>
            <a:p>
              <a:endParaRPr lang="zh-CN" altLang="en-US"/>
            </a:p>
          </p:txBody>
        </p:sp>
        <p:sp>
          <p:nvSpPr>
            <p:cNvPr id="43" name="任意多边形: 形状 42"/>
            <p:cNvSpPr/>
            <p:nvPr/>
          </p:nvSpPr>
          <p:spPr>
            <a:xfrm>
              <a:off x="1937964" y="3878598"/>
              <a:ext cx="36905" cy="36905"/>
            </a:xfrm>
            <a:custGeom>
              <a:avLst/>
              <a:gdLst>
                <a:gd name="connsiteX0" fmla="*/ 18453 w 36905"/>
                <a:gd name="connsiteY0" fmla="*/ 36905 h 36905"/>
                <a:gd name="connsiteX1" fmla="*/ 0 w 36905"/>
                <a:gd name="connsiteY1" fmla="*/ 18453 h 36905"/>
                <a:gd name="connsiteX2" fmla="*/ 18453 w 36905"/>
                <a:gd name="connsiteY2" fmla="*/ 0 h 36905"/>
                <a:gd name="connsiteX3" fmla="*/ 36905 w 36905"/>
                <a:gd name="connsiteY3" fmla="*/ 18453 h 36905"/>
                <a:gd name="connsiteX4" fmla="*/ 18453 w 36905"/>
                <a:gd name="connsiteY4" fmla="*/ 36905 h 36905"/>
                <a:gd name="connsiteX5" fmla="*/ 18453 w 36905"/>
                <a:gd name="connsiteY5" fmla="*/ 4613 h 36905"/>
                <a:gd name="connsiteX6" fmla="*/ 4613 w 36905"/>
                <a:gd name="connsiteY6" fmla="*/ 18453 h 36905"/>
                <a:gd name="connsiteX7" fmla="*/ 18453 w 36905"/>
                <a:gd name="connsiteY7" fmla="*/ 32292 h 36905"/>
                <a:gd name="connsiteX8" fmla="*/ 32292 w 36905"/>
                <a:gd name="connsiteY8" fmla="*/ 18453 h 36905"/>
                <a:gd name="connsiteX9" fmla="*/ 18453 w 36905"/>
                <a:gd name="connsiteY9" fmla="*/ 4613 h 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905" h="36905">
                  <a:moveTo>
                    <a:pt x="18453" y="36905"/>
                  </a:moveTo>
                  <a:cubicBezTo>
                    <a:pt x="8262" y="36905"/>
                    <a:pt x="0" y="28644"/>
                    <a:pt x="0" y="18453"/>
                  </a:cubicBezTo>
                  <a:cubicBezTo>
                    <a:pt x="0" y="8261"/>
                    <a:pt x="8262" y="0"/>
                    <a:pt x="18453" y="0"/>
                  </a:cubicBezTo>
                  <a:cubicBezTo>
                    <a:pt x="28644" y="0"/>
                    <a:pt x="36905" y="8261"/>
                    <a:pt x="36905" y="18453"/>
                  </a:cubicBezTo>
                  <a:cubicBezTo>
                    <a:pt x="36893" y="28639"/>
                    <a:pt x="28639" y="36893"/>
                    <a:pt x="18453" y="36905"/>
                  </a:cubicBezTo>
                  <a:close/>
                  <a:moveTo>
                    <a:pt x="18453" y="4613"/>
                  </a:moveTo>
                  <a:cubicBezTo>
                    <a:pt x="10809" y="4613"/>
                    <a:pt x="4613" y="10809"/>
                    <a:pt x="4613" y="18453"/>
                  </a:cubicBezTo>
                  <a:cubicBezTo>
                    <a:pt x="4613" y="26096"/>
                    <a:pt x="10809" y="32292"/>
                    <a:pt x="18453" y="32292"/>
                  </a:cubicBezTo>
                  <a:cubicBezTo>
                    <a:pt x="26096" y="32292"/>
                    <a:pt x="32292" y="26096"/>
                    <a:pt x="32292" y="18453"/>
                  </a:cubicBezTo>
                  <a:cubicBezTo>
                    <a:pt x="32283" y="10813"/>
                    <a:pt x="26092" y="4622"/>
                    <a:pt x="18453" y="4613"/>
                  </a:cubicBezTo>
                  <a:close/>
                </a:path>
              </a:pathLst>
            </a:custGeom>
            <a:solidFill>
              <a:schemeClr val="accent1"/>
            </a:solidFill>
            <a:ln w="2868" cap="flat">
              <a:noFill/>
              <a:prstDash val="solid"/>
              <a:miter/>
            </a:ln>
          </p:spPr>
          <p:txBody>
            <a:bodyPr rtlCol="0" anchor="ctr"/>
            <a:lstStyle/>
            <a:p>
              <a:endParaRPr lang="zh-CN" altLang="en-US"/>
            </a:p>
          </p:txBody>
        </p:sp>
        <p:sp>
          <p:nvSpPr>
            <p:cNvPr id="44" name="任意多边形: 形状 43"/>
            <p:cNvSpPr/>
            <p:nvPr/>
          </p:nvSpPr>
          <p:spPr>
            <a:xfrm>
              <a:off x="1993321" y="3878598"/>
              <a:ext cx="36905" cy="36905"/>
            </a:xfrm>
            <a:custGeom>
              <a:avLst/>
              <a:gdLst>
                <a:gd name="connsiteX0" fmla="*/ 18453 w 36905"/>
                <a:gd name="connsiteY0" fmla="*/ 36905 h 36905"/>
                <a:gd name="connsiteX1" fmla="*/ 0 w 36905"/>
                <a:gd name="connsiteY1" fmla="*/ 18453 h 36905"/>
                <a:gd name="connsiteX2" fmla="*/ 18453 w 36905"/>
                <a:gd name="connsiteY2" fmla="*/ 0 h 36905"/>
                <a:gd name="connsiteX3" fmla="*/ 36905 w 36905"/>
                <a:gd name="connsiteY3" fmla="*/ 18453 h 36905"/>
                <a:gd name="connsiteX4" fmla="*/ 18453 w 36905"/>
                <a:gd name="connsiteY4" fmla="*/ 36905 h 36905"/>
                <a:gd name="connsiteX5" fmla="*/ 18453 w 36905"/>
                <a:gd name="connsiteY5" fmla="*/ 4613 h 36905"/>
                <a:gd name="connsiteX6" fmla="*/ 4613 w 36905"/>
                <a:gd name="connsiteY6" fmla="*/ 18453 h 36905"/>
                <a:gd name="connsiteX7" fmla="*/ 18453 w 36905"/>
                <a:gd name="connsiteY7" fmla="*/ 32292 h 36905"/>
                <a:gd name="connsiteX8" fmla="*/ 32292 w 36905"/>
                <a:gd name="connsiteY8" fmla="*/ 18453 h 36905"/>
                <a:gd name="connsiteX9" fmla="*/ 18453 w 36905"/>
                <a:gd name="connsiteY9" fmla="*/ 4613 h 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905" h="36905">
                  <a:moveTo>
                    <a:pt x="18453" y="36905"/>
                  </a:moveTo>
                  <a:cubicBezTo>
                    <a:pt x="8262" y="36905"/>
                    <a:pt x="0" y="28644"/>
                    <a:pt x="0" y="18453"/>
                  </a:cubicBezTo>
                  <a:cubicBezTo>
                    <a:pt x="0" y="8261"/>
                    <a:pt x="8262" y="0"/>
                    <a:pt x="18453" y="0"/>
                  </a:cubicBezTo>
                  <a:cubicBezTo>
                    <a:pt x="28644" y="0"/>
                    <a:pt x="36905" y="8261"/>
                    <a:pt x="36905" y="18453"/>
                  </a:cubicBezTo>
                  <a:cubicBezTo>
                    <a:pt x="36893" y="28639"/>
                    <a:pt x="28639" y="36893"/>
                    <a:pt x="18453" y="36905"/>
                  </a:cubicBezTo>
                  <a:close/>
                  <a:moveTo>
                    <a:pt x="18453" y="4613"/>
                  </a:moveTo>
                  <a:cubicBezTo>
                    <a:pt x="10809" y="4613"/>
                    <a:pt x="4613" y="10809"/>
                    <a:pt x="4613" y="18453"/>
                  </a:cubicBezTo>
                  <a:cubicBezTo>
                    <a:pt x="4613" y="26096"/>
                    <a:pt x="10809" y="32292"/>
                    <a:pt x="18453" y="32292"/>
                  </a:cubicBezTo>
                  <a:cubicBezTo>
                    <a:pt x="26096" y="32292"/>
                    <a:pt x="32292" y="26096"/>
                    <a:pt x="32292" y="18453"/>
                  </a:cubicBezTo>
                  <a:cubicBezTo>
                    <a:pt x="32283" y="10813"/>
                    <a:pt x="26092" y="4622"/>
                    <a:pt x="18453" y="4613"/>
                  </a:cubicBezTo>
                  <a:close/>
                </a:path>
              </a:pathLst>
            </a:custGeom>
            <a:solidFill>
              <a:schemeClr val="accent1"/>
            </a:solidFill>
            <a:ln w="2868" cap="flat">
              <a:noFill/>
              <a:prstDash val="solid"/>
              <a:miter/>
            </a:ln>
          </p:spPr>
          <p:txBody>
            <a:bodyPr rtlCol="0" anchor="ctr"/>
            <a:lstStyle/>
            <a:p>
              <a:endParaRPr lang="zh-CN" altLang="en-US"/>
            </a:p>
          </p:txBody>
        </p:sp>
        <p:sp>
          <p:nvSpPr>
            <p:cNvPr id="45" name="任意多边形: 形状 44"/>
            <p:cNvSpPr/>
            <p:nvPr/>
          </p:nvSpPr>
          <p:spPr>
            <a:xfrm>
              <a:off x="2048679" y="3878598"/>
              <a:ext cx="36905" cy="36905"/>
            </a:xfrm>
            <a:custGeom>
              <a:avLst/>
              <a:gdLst>
                <a:gd name="connsiteX0" fmla="*/ 18453 w 36905"/>
                <a:gd name="connsiteY0" fmla="*/ 36905 h 36905"/>
                <a:gd name="connsiteX1" fmla="*/ 0 w 36905"/>
                <a:gd name="connsiteY1" fmla="*/ 18453 h 36905"/>
                <a:gd name="connsiteX2" fmla="*/ 18453 w 36905"/>
                <a:gd name="connsiteY2" fmla="*/ 0 h 36905"/>
                <a:gd name="connsiteX3" fmla="*/ 36905 w 36905"/>
                <a:gd name="connsiteY3" fmla="*/ 18453 h 36905"/>
                <a:gd name="connsiteX4" fmla="*/ 18453 w 36905"/>
                <a:gd name="connsiteY4" fmla="*/ 36905 h 36905"/>
                <a:gd name="connsiteX5" fmla="*/ 18453 w 36905"/>
                <a:gd name="connsiteY5" fmla="*/ 4613 h 36905"/>
                <a:gd name="connsiteX6" fmla="*/ 4613 w 36905"/>
                <a:gd name="connsiteY6" fmla="*/ 18453 h 36905"/>
                <a:gd name="connsiteX7" fmla="*/ 18453 w 36905"/>
                <a:gd name="connsiteY7" fmla="*/ 32292 h 36905"/>
                <a:gd name="connsiteX8" fmla="*/ 32292 w 36905"/>
                <a:gd name="connsiteY8" fmla="*/ 18453 h 36905"/>
                <a:gd name="connsiteX9" fmla="*/ 18453 w 36905"/>
                <a:gd name="connsiteY9" fmla="*/ 4613 h 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905" h="36905">
                  <a:moveTo>
                    <a:pt x="18453" y="36905"/>
                  </a:moveTo>
                  <a:cubicBezTo>
                    <a:pt x="8262" y="36905"/>
                    <a:pt x="0" y="28644"/>
                    <a:pt x="0" y="18453"/>
                  </a:cubicBezTo>
                  <a:cubicBezTo>
                    <a:pt x="0" y="8262"/>
                    <a:pt x="8262" y="0"/>
                    <a:pt x="18453" y="0"/>
                  </a:cubicBezTo>
                  <a:cubicBezTo>
                    <a:pt x="28644" y="0"/>
                    <a:pt x="36905" y="8261"/>
                    <a:pt x="36905" y="18453"/>
                  </a:cubicBezTo>
                  <a:cubicBezTo>
                    <a:pt x="36893" y="28639"/>
                    <a:pt x="28639" y="36893"/>
                    <a:pt x="18453" y="36905"/>
                  </a:cubicBezTo>
                  <a:close/>
                  <a:moveTo>
                    <a:pt x="18453" y="4613"/>
                  </a:moveTo>
                  <a:cubicBezTo>
                    <a:pt x="10809" y="4613"/>
                    <a:pt x="4613" y="10809"/>
                    <a:pt x="4613" y="18453"/>
                  </a:cubicBezTo>
                  <a:cubicBezTo>
                    <a:pt x="4613" y="26096"/>
                    <a:pt x="10809" y="32292"/>
                    <a:pt x="18453" y="32292"/>
                  </a:cubicBezTo>
                  <a:cubicBezTo>
                    <a:pt x="26096" y="32292"/>
                    <a:pt x="32292" y="26096"/>
                    <a:pt x="32292" y="18453"/>
                  </a:cubicBezTo>
                  <a:cubicBezTo>
                    <a:pt x="32283" y="10813"/>
                    <a:pt x="26092" y="4622"/>
                    <a:pt x="18453" y="4613"/>
                  </a:cubicBezTo>
                  <a:close/>
                </a:path>
              </a:pathLst>
            </a:custGeom>
            <a:solidFill>
              <a:schemeClr val="accent1"/>
            </a:solidFill>
            <a:ln w="2868" cap="flat">
              <a:noFill/>
              <a:prstDash val="solid"/>
              <a:miter/>
            </a:ln>
          </p:spPr>
          <p:txBody>
            <a:bodyPr rtlCol="0" anchor="ctr"/>
            <a:lstStyle/>
            <a:p>
              <a:endParaRPr lang="zh-CN" altLang="en-US"/>
            </a:p>
          </p:txBody>
        </p:sp>
        <p:sp>
          <p:nvSpPr>
            <p:cNvPr id="46" name="任意多边形: 形状 45"/>
            <p:cNvSpPr/>
            <p:nvPr/>
          </p:nvSpPr>
          <p:spPr>
            <a:xfrm>
              <a:off x="2513976" y="3932422"/>
              <a:ext cx="4613" cy="1191208"/>
            </a:xfrm>
            <a:custGeom>
              <a:avLst/>
              <a:gdLst>
                <a:gd name="connsiteX0" fmla="*/ 0 w 4613"/>
                <a:gd name="connsiteY0" fmla="*/ 0 h 1191208"/>
                <a:gd name="connsiteX1" fmla="*/ 4613 w 4613"/>
                <a:gd name="connsiteY1" fmla="*/ 0 h 1191208"/>
                <a:gd name="connsiteX2" fmla="*/ 4613 w 4613"/>
                <a:gd name="connsiteY2" fmla="*/ 1191208 h 1191208"/>
                <a:gd name="connsiteX3" fmla="*/ 0 w 4613"/>
                <a:gd name="connsiteY3" fmla="*/ 1191208 h 1191208"/>
              </a:gdLst>
              <a:ahLst/>
              <a:cxnLst>
                <a:cxn ang="0">
                  <a:pos x="connsiteX0" y="connsiteY0"/>
                </a:cxn>
                <a:cxn ang="0">
                  <a:pos x="connsiteX1" y="connsiteY1"/>
                </a:cxn>
                <a:cxn ang="0">
                  <a:pos x="connsiteX2" y="connsiteY2"/>
                </a:cxn>
                <a:cxn ang="0">
                  <a:pos x="connsiteX3" y="connsiteY3"/>
                </a:cxn>
              </a:cxnLst>
              <a:rect l="l" t="t" r="r" b="b"/>
              <a:pathLst>
                <a:path w="4613" h="1191208">
                  <a:moveTo>
                    <a:pt x="0" y="0"/>
                  </a:moveTo>
                  <a:lnTo>
                    <a:pt x="4613" y="0"/>
                  </a:lnTo>
                  <a:lnTo>
                    <a:pt x="4613" y="1191208"/>
                  </a:lnTo>
                  <a:lnTo>
                    <a:pt x="0" y="1191208"/>
                  </a:lnTo>
                  <a:close/>
                </a:path>
              </a:pathLst>
            </a:custGeom>
            <a:solidFill>
              <a:srgbClr val="3F3D56"/>
            </a:solidFill>
            <a:ln w="2868" cap="flat">
              <a:noFill/>
              <a:prstDash val="solid"/>
              <a:miter/>
            </a:ln>
          </p:spPr>
          <p:txBody>
            <a:bodyPr rtlCol="0" anchor="ctr"/>
            <a:lstStyle/>
            <a:p>
              <a:endParaRPr lang="zh-CN" altLang="en-US"/>
            </a:p>
          </p:txBody>
        </p:sp>
        <p:sp>
          <p:nvSpPr>
            <p:cNvPr id="47" name="任意多边形: 形状 46"/>
            <p:cNvSpPr/>
            <p:nvPr/>
          </p:nvSpPr>
          <p:spPr>
            <a:xfrm>
              <a:off x="2734263" y="4518095"/>
              <a:ext cx="339066" cy="46131"/>
            </a:xfrm>
            <a:custGeom>
              <a:avLst/>
              <a:gdLst>
                <a:gd name="connsiteX0" fmla="*/ 0 w 339066"/>
                <a:gd name="connsiteY0" fmla="*/ 0 h 46131"/>
                <a:gd name="connsiteX1" fmla="*/ 339066 w 339066"/>
                <a:gd name="connsiteY1" fmla="*/ 0 h 46131"/>
                <a:gd name="connsiteX2" fmla="*/ 339066 w 339066"/>
                <a:gd name="connsiteY2" fmla="*/ 46131 h 46131"/>
                <a:gd name="connsiteX3" fmla="*/ 0 w 339066"/>
                <a:gd name="connsiteY3" fmla="*/ 46131 h 46131"/>
              </a:gdLst>
              <a:ahLst/>
              <a:cxnLst>
                <a:cxn ang="0">
                  <a:pos x="connsiteX0" y="connsiteY0"/>
                </a:cxn>
                <a:cxn ang="0">
                  <a:pos x="connsiteX1" y="connsiteY1"/>
                </a:cxn>
                <a:cxn ang="0">
                  <a:pos x="connsiteX2" y="connsiteY2"/>
                </a:cxn>
                <a:cxn ang="0">
                  <a:pos x="connsiteX3" y="connsiteY3"/>
                </a:cxn>
              </a:cxnLst>
              <a:rect l="l" t="t" r="r" b="b"/>
              <a:pathLst>
                <a:path w="339066" h="46131">
                  <a:moveTo>
                    <a:pt x="0" y="0"/>
                  </a:moveTo>
                  <a:lnTo>
                    <a:pt x="339066" y="0"/>
                  </a:lnTo>
                  <a:lnTo>
                    <a:pt x="339066" y="46131"/>
                  </a:lnTo>
                  <a:lnTo>
                    <a:pt x="0" y="46131"/>
                  </a:lnTo>
                  <a:close/>
                </a:path>
              </a:pathLst>
            </a:custGeom>
            <a:solidFill>
              <a:srgbClr val="F2F2F2"/>
            </a:solidFill>
            <a:ln w="2868" cap="flat">
              <a:noFill/>
              <a:prstDash val="solid"/>
              <a:miter/>
            </a:ln>
          </p:spPr>
          <p:txBody>
            <a:bodyPr rtlCol="0" anchor="ctr"/>
            <a:lstStyle/>
            <a:p>
              <a:endParaRPr lang="zh-CN" altLang="en-US"/>
            </a:p>
          </p:txBody>
        </p:sp>
        <p:sp>
          <p:nvSpPr>
            <p:cNvPr id="48" name="任意多边形: 形状 47"/>
            <p:cNvSpPr/>
            <p:nvPr/>
          </p:nvSpPr>
          <p:spPr>
            <a:xfrm>
              <a:off x="3267082" y="4518095"/>
              <a:ext cx="339066" cy="46131"/>
            </a:xfrm>
            <a:custGeom>
              <a:avLst/>
              <a:gdLst>
                <a:gd name="connsiteX0" fmla="*/ 0 w 339066"/>
                <a:gd name="connsiteY0" fmla="*/ 0 h 46131"/>
                <a:gd name="connsiteX1" fmla="*/ 339066 w 339066"/>
                <a:gd name="connsiteY1" fmla="*/ 0 h 46131"/>
                <a:gd name="connsiteX2" fmla="*/ 339066 w 339066"/>
                <a:gd name="connsiteY2" fmla="*/ 46131 h 46131"/>
                <a:gd name="connsiteX3" fmla="*/ 0 w 339066"/>
                <a:gd name="connsiteY3" fmla="*/ 46131 h 46131"/>
              </a:gdLst>
              <a:ahLst/>
              <a:cxnLst>
                <a:cxn ang="0">
                  <a:pos x="connsiteX0" y="connsiteY0"/>
                </a:cxn>
                <a:cxn ang="0">
                  <a:pos x="connsiteX1" y="connsiteY1"/>
                </a:cxn>
                <a:cxn ang="0">
                  <a:pos x="connsiteX2" y="connsiteY2"/>
                </a:cxn>
                <a:cxn ang="0">
                  <a:pos x="connsiteX3" y="connsiteY3"/>
                </a:cxn>
              </a:cxnLst>
              <a:rect l="l" t="t" r="r" b="b"/>
              <a:pathLst>
                <a:path w="339066" h="46131">
                  <a:moveTo>
                    <a:pt x="0" y="0"/>
                  </a:moveTo>
                  <a:lnTo>
                    <a:pt x="339066" y="0"/>
                  </a:lnTo>
                  <a:lnTo>
                    <a:pt x="339066" y="46131"/>
                  </a:lnTo>
                  <a:lnTo>
                    <a:pt x="0" y="46131"/>
                  </a:lnTo>
                  <a:close/>
                </a:path>
              </a:pathLst>
            </a:custGeom>
            <a:solidFill>
              <a:srgbClr val="F2F2F2"/>
            </a:solidFill>
            <a:ln w="2868" cap="flat">
              <a:noFill/>
              <a:prstDash val="solid"/>
              <a:miter/>
            </a:ln>
          </p:spPr>
          <p:txBody>
            <a:bodyPr rtlCol="0" anchor="ctr"/>
            <a:lstStyle/>
            <a:p>
              <a:endParaRPr lang="zh-CN" altLang="en-US"/>
            </a:p>
          </p:txBody>
        </p:sp>
        <p:sp>
          <p:nvSpPr>
            <p:cNvPr id="49" name="任意多边形: 形状 48"/>
            <p:cNvSpPr/>
            <p:nvPr/>
          </p:nvSpPr>
          <p:spPr>
            <a:xfrm>
              <a:off x="2750409" y="4492723"/>
              <a:ext cx="343679" cy="50744"/>
            </a:xfrm>
            <a:custGeom>
              <a:avLst/>
              <a:gdLst>
                <a:gd name="connsiteX0" fmla="*/ 343680 w 343679"/>
                <a:gd name="connsiteY0" fmla="*/ 50745 h 50744"/>
                <a:gd name="connsiteX1" fmla="*/ 0 w 343679"/>
                <a:gd name="connsiteY1" fmla="*/ 50745 h 50744"/>
                <a:gd name="connsiteX2" fmla="*/ 0 w 343679"/>
                <a:gd name="connsiteY2" fmla="*/ 0 h 50744"/>
                <a:gd name="connsiteX3" fmla="*/ 343680 w 343679"/>
                <a:gd name="connsiteY3" fmla="*/ 0 h 50744"/>
                <a:gd name="connsiteX4" fmla="*/ 4613 w 343679"/>
                <a:gd name="connsiteY4" fmla="*/ 46131 h 50744"/>
                <a:gd name="connsiteX5" fmla="*/ 339066 w 343679"/>
                <a:gd name="connsiteY5" fmla="*/ 46131 h 50744"/>
                <a:gd name="connsiteX6" fmla="*/ 339066 w 343679"/>
                <a:gd name="connsiteY6" fmla="*/ 4613 h 50744"/>
                <a:gd name="connsiteX7" fmla="*/ 4613 w 343679"/>
                <a:gd name="connsiteY7" fmla="*/ 4613 h 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79" h="50744">
                  <a:moveTo>
                    <a:pt x="343680" y="50745"/>
                  </a:moveTo>
                  <a:lnTo>
                    <a:pt x="0" y="50745"/>
                  </a:lnTo>
                  <a:lnTo>
                    <a:pt x="0" y="0"/>
                  </a:lnTo>
                  <a:lnTo>
                    <a:pt x="343680" y="0"/>
                  </a:lnTo>
                  <a:close/>
                  <a:moveTo>
                    <a:pt x="4613" y="46131"/>
                  </a:moveTo>
                  <a:lnTo>
                    <a:pt x="339066" y="46131"/>
                  </a:lnTo>
                  <a:lnTo>
                    <a:pt x="339066" y="4613"/>
                  </a:lnTo>
                  <a:lnTo>
                    <a:pt x="4613" y="4613"/>
                  </a:lnTo>
                  <a:close/>
                </a:path>
              </a:pathLst>
            </a:custGeom>
            <a:solidFill>
              <a:srgbClr val="3F3D56"/>
            </a:solidFill>
            <a:ln w="2868" cap="flat">
              <a:noFill/>
              <a:prstDash val="solid"/>
              <a:miter/>
            </a:ln>
          </p:spPr>
          <p:txBody>
            <a:bodyPr rtlCol="0" anchor="ctr"/>
            <a:lstStyle/>
            <a:p>
              <a:endParaRPr lang="zh-CN" altLang="en-US"/>
            </a:p>
          </p:txBody>
        </p:sp>
        <p:sp>
          <p:nvSpPr>
            <p:cNvPr id="50" name="任意多边形: 形状 49"/>
            <p:cNvSpPr/>
            <p:nvPr/>
          </p:nvSpPr>
          <p:spPr>
            <a:xfrm>
              <a:off x="2734263" y="4875614"/>
              <a:ext cx="339066" cy="46131"/>
            </a:xfrm>
            <a:custGeom>
              <a:avLst/>
              <a:gdLst>
                <a:gd name="connsiteX0" fmla="*/ 0 w 339066"/>
                <a:gd name="connsiteY0" fmla="*/ 0 h 46131"/>
                <a:gd name="connsiteX1" fmla="*/ 339066 w 339066"/>
                <a:gd name="connsiteY1" fmla="*/ 0 h 46131"/>
                <a:gd name="connsiteX2" fmla="*/ 339066 w 339066"/>
                <a:gd name="connsiteY2" fmla="*/ 46131 h 46131"/>
                <a:gd name="connsiteX3" fmla="*/ 0 w 339066"/>
                <a:gd name="connsiteY3" fmla="*/ 46131 h 46131"/>
              </a:gdLst>
              <a:ahLst/>
              <a:cxnLst>
                <a:cxn ang="0">
                  <a:pos x="connsiteX0" y="connsiteY0"/>
                </a:cxn>
                <a:cxn ang="0">
                  <a:pos x="connsiteX1" y="connsiteY1"/>
                </a:cxn>
                <a:cxn ang="0">
                  <a:pos x="connsiteX2" y="connsiteY2"/>
                </a:cxn>
                <a:cxn ang="0">
                  <a:pos x="connsiteX3" y="connsiteY3"/>
                </a:cxn>
              </a:cxnLst>
              <a:rect l="l" t="t" r="r" b="b"/>
              <a:pathLst>
                <a:path w="339066" h="46131">
                  <a:moveTo>
                    <a:pt x="0" y="0"/>
                  </a:moveTo>
                  <a:lnTo>
                    <a:pt x="339066" y="0"/>
                  </a:lnTo>
                  <a:lnTo>
                    <a:pt x="339066" y="46131"/>
                  </a:lnTo>
                  <a:lnTo>
                    <a:pt x="0" y="46131"/>
                  </a:lnTo>
                  <a:close/>
                </a:path>
              </a:pathLst>
            </a:custGeom>
            <a:solidFill>
              <a:srgbClr val="F2F2F2"/>
            </a:solidFill>
            <a:ln w="2868" cap="flat">
              <a:noFill/>
              <a:prstDash val="solid"/>
              <a:miter/>
            </a:ln>
          </p:spPr>
          <p:txBody>
            <a:bodyPr rtlCol="0" anchor="ctr"/>
            <a:lstStyle/>
            <a:p>
              <a:endParaRPr lang="zh-CN" altLang="en-US"/>
            </a:p>
          </p:txBody>
        </p:sp>
        <p:sp>
          <p:nvSpPr>
            <p:cNvPr id="51" name="任意多边形: 形状 50"/>
            <p:cNvSpPr/>
            <p:nvPr/>
          </p:nvSpPr>
          <p:spPr>
            <a:xfrm>
              <a:off x="2750409" y="4850241"/>
              <a:ext cx="343679" cy="50744"/>
            </a:xfrm>
            <a:custGeom>
              <a:avLst/>
              <a:gdLst>
                <a:gd name="connsiteX0" fmla="*/ 343680 w 343679"/>
                <a:gd name="connsiteY0" fmla="*/ 50745 h 50744"/>
                <a:gd name="connsiteX1" fmla="*/ 0 w 343679"/>
                <a:gd name="connsiteY1" fmla="*/ 50745 h 50744"/>
                <a:gd name="connsiteX2" fmla="*/ 0 w 343679"/>
                <a:gd name="connsiteY2" fmla="*/ 0 h 50744"/>
                <a:gd name="connsiteX3" fmla="*/ 343680 w 343679"/>
                <a:gd name="connsiteY3" fmla="*/ 0 h 50744"/>
                <a:gd name="connsiteX4" fmla="*/ 4613 w 343679"/>
                <a:gd name="connsiteY4" fmla="*/ 46131 h 50744"/>
                <a:gd name="connsiteX5" fmla="*/ 339066 w 343679"/>
                <a:gd name="connsiteY5" fmla="*/ 46131 h 50744"/>
                <a:gd name="connsiteX6" fmla="*/ 339066 w 343679"/>
                <a:gd name="connsiteY6" fmla="*/ 4613 h 50744"/>
                <a:gd name="connsiteX7" fmla="*/ 4613 w 343679"/>
                <a:gd name="connsiteY7" fmla="*/ 4613 h 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79" h="50744">
                  <a:moveTo>
                    <a:pt x="343680" y="50745"/>
                  </a:moveTo>
                  <a:lnTo>
                    <a:pt x="0" y="50745"/>
                  </a:lnTo>
                  <a:lnTo>
                    <a:pt x="0" y="0"/>
                  </a:lnTo>
                  <a:lnTo>
                    <a:pt x="343680" y="0"/>
                  </a:lnTo>
                  <a:close/>
                  <a:moveTo>
                    <a:pt x="4613" y="46131"/>
                  </a:moveTo>
                  <a:lnTo>
                    <a:pt x="339066" y="46131"/>
                  </a:lnTo>
                  <a:lnTo>
                    <a:pt x="339066" y="4613"/>
                  </a:lnTo>
                  <a:lnTo>
                    <a:pt x="4613" y="4613"/>
                  </a:lnTo>
                  <a:close/>
                </a:path>
              </a:pathLst>
            </a:custGeom>
            <a:solidFill>
              <a:srgbClr val="3F3D56"/>
            </a:solidFill>
            <a:ln w="2868" cap="flat">
              <a:noFill/>
              <a:prstDash val="solid"/>
              <a:miter/>
            </a:ln>
          </p:spPr>
          <p:txBody>
            <a:bodyPr rtlCol="0" anchor="ctr"/>
            <a:lstStyle/>
            <a:p>
              <a:endParaRPr lang="zh-CN" altLang="en-US"/>
            </a:p>
          </p:txBody>
        </p:sp>
        <p:sp>
          <p:nvSpPr>
            <p:cNvPr id="52" name="任意多边形: 形状 51"/>
            <p:cNvSpPr/>
            <p:nvPr/>
          </p:nvSpPr>
          <p:spPr>
            <a:xfrm>
              <a:off x="2735416" y="4692241"/>
              <a:ext cx="871884" cy="46131"/>
            </a:xfrm>
            <a:custGeom>
              <a:avLst/>
              <a:gdLst>
                <a:gd name="connsiteX0" fmla="*/ 0 w 871884"/>
                <a:gd name="connsiteY0" fmla="*/ 0 h 46131"/>
                <a:gd name="connsiteX1" fmla="*/ 871885 w 871884"/>
                <a:gd name="connsiteY1" fmla="*/ 0 h 46131"/>
                <a:gd name="connsiteX2" fmla="*/ 871885 w 871884"/>
                <a:gd name="connsiteY2" fmla="*/ 46131 h 46131"/>
                <a:gd name="connsiteX3" fmla="*/ 0 w 871884"/>
                <a:gd name="connsiteY3" fmla="*/ 46131 h 46131"/>
              </a:gdLst>
              <a:ahLst/>
              <a:cxnLst>
                <a:cxn ang="0">
                  <a:pos x="connsiteX0" y="connsiteY0"/>
                </a:cxn>
                <a:cxn ang="0">
                  <a:pos x="connsiteX1" y="connsiteY1"/>
                </a:cxn>
                <a:cxn ang="0">
                  <a:pos x="connsiteX2" y="connsiteY2"/>
                </a:cxn>
                <a:cxn ang="0">
                  <a:pos x="connsiteX3" y="connsiteY3"/>
                </a:cxn>
              </a:cxnLst>
              <a:rect l="l" t="t" r="r" b="b"/>
              <a:pathLst>
                <a:path w="871884" h="46131">
                  <a:moveTo>
                    <a:pt x="0" y="0"/>
                  </a:moveTo>
                  <a:lnTo>
                    <a:pt x="871885" y="0"/>
                  </a:lnTo>
                  <a:lnTo>
                    <a:pt x="871885" y="46131"/>
                  </a:lnTo>
                  <a:lnTo>
                    <a:pt x="0" y="46131"/>
                  </a:lnTo>
                  <a:close/>
                </a:path>
              </a:pathLst>
            </a:custGeom>
            <a:solidFill>
              <a:srgbClr val="F2F2F2"/>
            </a:solidFill>
            <a:ln w="2868" cap="flat">
              <a:noFill/>
              <a:prstDash val="solid"/>
              <a:miter/>
            </a:ln>
          </p:spPr>
          <p:txBody>
            <a:bodyPr rtlCol="0" anchor="ctr"/>
            <a:lstStyle/>
            <a:p>
              <a:endParaRPr lang="zh-CN" altLang="en-US"/>
            </a:p>
          </p:txBody>
        </p:sp>
        <p:sp>
          <p:nvSpPr>
            <p:cNvPr id="53" name="任意多边形: 形状 52"/>
            <p:cNvSpPr/>
            <p:nvPr/>
          </p:nvSpPr>
          <p:spPr>
            <a:xfrm>
              <a:off x="2751562" y="4671482"/>
              <a:ext cx="876498" cy="50744"/>
            </a:xfrm>
            <a:custGeom>
              <a:avLst/>
              <a:gdLst>
                <a:gd name="connsiteX0" fmla="*/ 876498 w 876498"/>
                <a:gd name="connsiteY0" fmla="*/ 50745 h 50744"/>
                <a:gd name="connsiteX1" fmla="*/ 0 w 876498"/>
                <a:gd name="connsiteY1" fmla="*/ 50745 h 50744"/>
                <a:gd name="connsiteX2" fmla="*/ 0 w 876498"/>
                <a:gd name="connsiteY2" fmla="*/ 0 h 50744"/>
                <a:gd name="connsiteX3" fmla="*/ 876498 w 876498"/>
                <a:gd name="connsiteY3" fmla="*/ 0 h 50744"/>
                <a:gd name="connsiteX4" fmla="*/ 4613 w 876498"/>
                <a:gd name="connsiteY4" fmla="*/ 46131 h 50744"/>
                <a:gd name="connsiteX5" fmla="*/ 871885 w 876498"/>
                <a:gd name="connsiteY5" fmla="*/ 46131 h 50744"/>
                <a:gd name="connsiteX6" fmla="*/ 871885 w 876498"/>
                <a:gd name="connsiteY6" fmla="*/ 4613 h 50744"/>
                <a:gd name="connsiteX7" fmla="*/ 4613 w 876498"/>
                <a:gd name="connsiteY7" fmla="*/ 4613 h 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498" h="50744">
                  <a:moveTo>
                    <a:pt x="876498" y="50745"/>
                  </a:moveTo>
                  <a:lnTo>
                    <a:pt x="0" y="50745"/>
                  </a:lnTo>
                  <a:lnTo>
                    <a:pt x="0" y="0"/>
                  </a:lnTo>
                  <a:lnTo>
                    <a:pt x="876498" y="0"/>
                  </a:lnTo>
                  <a:close/>
                  <a:moveTo>
                    <a:pt x="4613" y="46131"/>
                  </a:moveTo>
                  <a:lnTo>
                    <a:pt x="871885" y="46131"/>
                  </a:lnTo>
                  <a:lnTo>
                    <a:pt x="871885" y="4613"/>
                  </a:lnTo>
                  <a:lnTo>
                    <a:pt x="4613" y="4613"/>
                  </a:lnTo>
                  <a:close/>
                </a:path>
              </a:pathLst>
            </a:custGeom>
            <a:solidFill>
              <a:srgbClr val="3F3D56"/>
            </a:solidFill>
            <a:ln w="2868" cap="flat">
              <a:noFill/>
              <a:prstDash val="solid"/>
              <a:miter/>
            </a:ln>
          </p:spPr>
          <p:txBody>
            <a:bodyPr rtlCol="0" anchor="ctr"/>
            <a:lstStyle/>
            <a:p>
              <a:endParaRPr lang="zh-CN" altLang="en-US"/>
            </a:p>
          </p:txBody>
        </p:sp>
        <p:sp>
          <p:nvSpPr>
            <p:cNvPr id="54" name="任意多边形: 形状 53"/>
            <p:cNvSpPr/>
            <p:nvPr/>
          </p:nvSpPr>
          <p:spPr>
            <a:xfrm>
              <a:off x="3283228" y="4492723"/>
              <a:ext cx="343679" cy="50744"/>
            </a:xfrm>
            <a:custGeom>
              <a:avLst/>
              <a:gdLst>
                <a:gd name="connsiteX0" fmla="*/ 343679 w 343679"/>
                <a:gd name="connsiteY0" fmla="*/ 50745 h 50744"/>
                <a:gd name="connsiteX1" fmla="*/ 0 w 343679"/>
                <a:gd name="connsiteY1" fmla="*/ 50745 h 50744"/>
                <a:gd name="connsiteX2" fmla="*/ 0 w 343679"/>
                <a:gd name="connsiteY2" fmla="*/ 0 h 50744"/>
                <a:gd name="connsiteX3" fmla="*/ 343679 w 343679"/>
                <a:gd name="connsiteY3" fmla="*/ 0 h 50744"/>
                <a:gd name="connsiteX4" fmla="*/ 4613 w 343679"/>
                <a:gd name="connsiteY4" fmla="*/ 46131 h 50744"/>
                <a:gd name="connsiteX5" fmla="*/ 339066 w 343679"/>
                <a:gd name="connsiteY5" fmla="*/ 46131 h 50744"/>
                <a:gd name="connsiteX6" fmla="*/ 339066 w 343679"/>
                <a:gd name="connsiteY6" fmla="*/ 4613 h 50744"/>
                <a:gd name="connsiteX7" fmla="*/ 4613 w 343679"/>
                <a:gd name="connsiteY7" fmla="*/ 4613 h 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79" h="50744">
                  <a:moveTo>
                    <a:pt x="343679" y="50745"/>
                  </a:moveTo>
                  <a:lnTo>
                    <a:pt x="0" y="50745"/>
                  </a:lnTo>
                  <a:lnTo>
                    <a:pt x="0" y="0"/>
                  </a:lnTo>
                  <a:lnTo>
                    <a:pt x="343679" y="0"/>
                  </a:lnTo>
                  <a:close/>
                  <a:moveTo>
                    <a:pt x="4613" y="46131"/>
                  </a:moveTo>
                  <a:lnTo>
                    <a:pt x="339066" y="46131"/>
                  </a:lnTo>
                  <a:lnTo>
                    <a:pt x="339066" y="4613"/>
                  </a:lnTo>
                  <a:lnTo>
                    <a:pt x="4613" y="4613"/>
                  </a:lnTo>
                  <a:close/>
                </a:path>
              </a:pathLst>
            </a:custGeom>
            <a:solidFill>
              <a:srgbClr val="3F3D56"/>
            </a:solidFill>
            <a:ln w="2868" cap="flat">
              <a:noFill/>
              <a:prstDash val="solid"/>
              <a:miter/>
            </a:ln>
          </p:spPr>
          <p:txBody>
            <a:bodyPr rtlCol="0" anchor="ctr"/>
            <a:lstStyle/>
            <a:p>
              <a:endParaRPr lang="zh-CN" altLang="en-US"/>
            </a:p>
          </p:txBody>
        </p:sp>
        <p:sp>
          <p:nvSpPr>
            <p:cNvPr id="55" name="任意多边形: 形状 54"/>
            <p:cNvSpPr/>
            <p:nvPr/>
          </p:nvSpPr>
          <p:spPr>
            <a:xfrm>
              <a:off x="2027985" y="4301324"/>
              <a:ext cx="379488" cy="379488"/>
            </a:xfrm>
            <a:custGeom>
              <a:avLst/>
              <a:gdLst>
                <a:gd name="connsiteX0" fmla="*/ 189744 w 379488"/>
                <a:gd name="connsiteY0" fmla="*/ 379489 h 379488"/>
                <a:gd name="connsiteX1" fmla="*/ 0 w 379488"/>
                <a:gd name="connsiteY1" fmla="*/ 189744 h 379488"/>
                <a:gd name="connsiteX2" fmla="*/ 189744 w 379488"/>
                <a:gd name="connsiteY2" fmla="*/ 0 h 379488"/>
                <a:gd name="connsiteX3" fmla="*/ 379489 w 379488"/>
                <a:gd name="connsiteY3" fmla="*/ 189744 h 379488"/>
                <a:gd name="connsiteX4" fmla="*/ 189744 w 379488"/>
                <a:gd name="connsiteY4" fmla="*/ 379489 h 379488"/>
                <a:gd name="connsiteX5" fmla="*/ 189744 w 379488"/>
                <a:gd name="connsiteY5" fmla="*/ 5750 h 379488"/>
                <a:gd name="connsiteX6" fmla="*/ 5750 w 379488"/>
                <a:gd name="connsiteY6" fmla="*/ 189744 h 379488"/>
                <a:gd name="connsiteX7" fmla="*/ 189744 w 379488"/>
                <a:gd name="connsiteY7" fmla="*/ 373739 h 379488"/>
                <a:gd name="connsiteX8" fmla="*/ 373739 w 379488"/>
                <a:gd name="connsiteY8" fmla="*/ 189744 h 379488"/>
                <a:gd name="connsiteX9" fmla="*/ 189744 w 379488"/>
                <a:gd name="connsiteY9" fmla="*/ 5750 h 37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488" h="379488">
                  <a:moveTo>
                    <a:pt x="189744" y="379489"/>
                  </a:moveTo>
                  <a:cubicBezTo>
                    <a:pt x="84951" y="379489"/>
                    <a:pt x="0" y="294537"/>
                    <a:pt x="0" y="189744"/>
                  </a:cubicBezTo>
                  <a:cubicBezTo>
                    <a:pt x="0" y="84951"/>
                    <a:pt x="84951" y="0"/>
                    <a:pt x="189744" y="0"/>
                  </a:cubicBezTo>
                  <a:cubicBezTo>
                    <a:pt x="294538" y="0"/>
                    <a:pt x="379489" y="84951"/>
                    <a:pt x="379489" y="189744"/>
                  </a:cubicBezTo>
                  <a:cubicBezTo>
                    <a:pt x="379371" y="294488"/>
                    <a:pt x="294488" y="379370"/>
                    <a:pt x="189744" y="379489"/>
                  </a:cubicBezTo>
                  <a:close/>
                  <a:moveTo>
                    <a:pt x="189744" y="5750"/>
                  </a:moveTo>
                  <a:cubicBezTo>
                    <a:pt x="88127" y="5750"/>
                    <a:pt x="5750" y="88127"/>
                    <a:pt x="5750" y="189744"/>
                  </a:cubicBezTo>
                  <a:cubicBezTo>
                    <a:pt x="5750" y="291362"/>
                    <a:pt x="88127" y="373739"/>
                    <a:pt x="189744" y="373739"/>
                  </a:cubicBezTo>
                  <a:cubicBezTo>
                    <a:pt x="291362" y="373739"/>
                    <a:pt x="373739" y="291362"/>
                    <a:pt x="373739" y="189744"/>
                  </a:cubicBezTo>
                  <a:cubicBezTo>
                    <a:pt x="373624" y="88175"/>
                    <a:pt x="291314" y="5865"/>
                    <a:pt x="189744" y="5750"/>
                  </a:cubicBezTo>
                  <a:close/>
                </a:path>
              </a:pathLst>
            </a:custGeom>
            <a:solidFill>
              <a:srgbClr val="3F3D56"/>
            </a:solidFill>
            <a:ln w="2868" cap="flat">
              <a:noFill/>
              <a:prstDash val="solid"/>
              <a:miter/>
            </a:ln>
          </p:spPr>
          <p:txBody>
            <a:bodyPr rtlCol="0" anchor="ctr"/>
            <a:lstStyle/>
            <a:p>
              <a:endParaRPr lang="zh-CN" altLang="en-US"/>
            </a:p>
          </p:txBody>
        </p:sp>
        <p:sp>
          <p:nvSpPr>
            <p:cNvPr id="56" name="任意多边形: 形状 55"/>
            <p:cNvSpPr/>
            <p:nvPr/>
          </p:nvSpPr>
          <p:spPr>
            <a:xfrm>
              <a:off x="2904834" y="6000398"/>
              <a:ext cx="813601" cy="5749"/>
            </a:xfrm>
            <a:custGeom>
              <a:avLst/>
              <a:gdLst>
                <a:gd name="connsiteX0" fmla="*/ 0 w 813601"/>
                <a:gd name="connsiteY0" fmla="*/ 0 h 5749"/>
                <a:gd name="connsiteX1" fmla="*/ 813601 w 813601"/>
                <a:gd name="connsiteY1" fmla="*/ 0 h 5749"/>
                <a:gd name="connsiteX2" fmla="*/ 813601 w 813601"/>
                <a:gd name="connsiteY2" fmla="*/ 5750 h 5749"/>
                <a:gd name="connsiteX3" fmla="*/ 0 w 813601"/>
                <a:gd name="connsiteY3" fmla="*/ 5750 h 5749"/>
              </a:gdLst>
              <a:ahLst/>
              <a:cxnLst>
                <a:cxn ang="0">
                  <a:pos x="connsiteX0" y="connsiteY0"/>
                </a:cxn>
                <a:cxn ang="0">
                  <a:pos x="connsiteX1" y="connsiteY1"/>
                </a:cxn>
                <a:cxn ang="0">
                  <a:pos x="connsiteX2" y="connsiteY2"/>
                </a:cxn>
                <a:cxn ang="0">
                  <a:pos x="connsiteX3" y="connsiteY3"/>
                </a:cxn>
              </a:cxnLst>
              <a:rect l="l" t="t" r="r" b="b"/>
              <a:pathLst>
                <a:path w="813601" h="5749">
                  <a:moveTo>
                    <a:pt x="0" y="0"/>
                  </a:moveTo>
                  <a:lnTo>
                    <a:pt x="813601" y="0"/>
                  </a:lnTo>
                  <a:lnTo>
                    <a:pt x="813601" y="5750"/>
                  </a:lnTo>
                  <a:lnTo>
                    <a:pt x="0" y="5750"/>
                  </a:lnTo>
                  <a:close/>
                </a:path>
              </a:pathLst>
            </a:custGeom>
            <a:solidFill>
              <a:srgbClr val="3F3D56"/>
            </a:solidFill>
            <a:ln w="2868" cap="flat">
              <a:noFill/>
              <a:prstDash val="solid"/>
              <a:miter/>
            </a:ln>
          </p:spPr>
          <p:txBody>
            <a:bodyPr rtlCol="0" anchor="ctr"/>
            <a:lstStyle/>
            <a:p>
              <a:endParaRPr lang="zh-CN" altLang="en-US"/>
            </a:p>
          </p:txBody>
        </p:sp>
      </p:grpSp>
    </p:spTree>
    <p:custDataLst>
      <p:tags r:id="rId3"/>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
          <p:cNvPicPr>
            <a:picLocks noChangeAspect="1"/>
          </p:cNvPicPr>
          <p:nvPr/>
        </p:nvPicPr>
        <p:blipFill>
          <a:blip r:embed="rId1"/>
          <a:stretch>
            <a:fillRect/>
          </a:stretch>
        </p:blipFill>
        <p:spPr>
          <a:xfrm>
            <a:off x="-17145" y="-9525"/>
            <a:ext cx="9177655" cy="5162550"/>
          </a:xfrm>
          <a:prstGeom prst="rect">
            <a:avLst/>
          </a:prstGeom>
        </p:spPr>
      </p:pic>
      <p:sp>
        <p:nvSpPr>
          <p:cNvPr id="2" name="标题 1"/>
          <p:cNvSpPr>
            <a:spLocks noGrp="1"/>
          </p:cNvSpPr>
          <p:nvPr>
            <p:ph type="title"/>
          </p:nvPr>
        </p:nvSpPr>
        <p:spPr/>
        <p:txBody>
          <a:bodyPr>
            <a:normAutofit fontScale="90000"/>
          </a:bodyPr>
          <a:lstStyle/>
          <a:p>
            <a:r>
              <a:t>页面展示部分：</a:t>
            </a:r>
            <a:br/>
            <a:r>
              <a:t>登录：                                             注册：</a:t>
            </a:r>
          </a:p>
        </p:txBody>
      </p:sp>
      <p:pic>
        <p:nvPicPr>
          <p:cNvPr id="6" name="内容占位符 5"/>
          <p:cNvPicPr>
            <a:picLocks noGrp="1" noChangeAspect="1"/>
          </p:cNvPicPr>
          <p:nvPr>
            <p:ph sz="half" idx="2"/>
          </p:nvPr>
        </p:nvPicPr>
        <p:blipFill>
          <a:blip r:embed="rId2"/>
          <a:stretch>
            <a:fillRect/>
          </a:stretch>
        </p:blipFill>
        <p:spPr>
          <a:xfrm>
            <a:off x="4890770" y="1097915"/>
            <a:ext cx="3962400" cy="2125345"/>
          </a:xfrm>
          <a:prstGeom prst="rect">
            <a:avLst/>
          </a:prstGeom>
        </p:spPr>
      </p:pic>
      <p:pic>
        <p:nvPicPr>
          <p:cNvPr id="9" name="内容占位符 8"/>
          <p:cNvPicPr>
            <a:picLocks noGrp="1" noChangeAspect="1"/>
          </p:cNvPicPr>
          <p:nvPr>
            <p:ph sz="half" idx="1"/>
          </p:nvPr>
        </p:nvPicPr>
        <p:blipFill>
          <a:blip r:embed="rId3"/>
          <a:stretch>
            <a:fillRect/>
          </a:stretch>
        </p:blipFill>
        <p:spPr>
          <a:xfrm>
            <a:off x="502285" y="1097915"/>
            <a:ext cx="3962400" cy="2125345"/>
          </a:xfrm>
          <a:prstGeom prst="rect">
            <a:avLst/>
          </a:prstGeom>
        </p:spPr>
      </p:pic>
    </p:spTree>
    <p:custDataLst>
      <p:tags r:id="rId4"/>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1"/>
          <p:cNvPicPr>
            <a:picLocks noChangeAspect="1"/>
          </p:cNvPicPr>
          <p:nvPr/>
        </p:nvPicPr>
        <p:blipFill>
          <a:blip r:embed="rId1"/>
          <a:stretch>
            <a:fillRect/>
          </a:stretch>
        </p:blipFill>
        <p:spPr>
          <a:xfrm>
            <a:off x="-17145" y="-9525"/>
            <a:ext cx="9177655" cy="5162550"/>
          </a:xfrm>
          <a:prstGeom prst="rect">
            <a:avLst/>
          </a:prstGeom>
        </p:spPr>
      </p:pic>
      <p:sp>
        <p:nvSpPr>
          <p:cNvPr id="2" name="标题 1"/>
          <p:cNvSpPr>
            <a:spLocks noGrp="1"/>
          </p:cNvSpPr>
          <p:nvPr>
            <p:ph type="title"/>
          </p:nvPr>
        </p:nvSpPr>
        <p:spPr/>
        <p:txBody>
          <a:bodyPr>
            <a:normAutofit fontScale="90000"/>
          </a:bodyPr>
          <a:lstStyle/>
          <a:p>
            <a:r>
              <a:t>页面展示部分</a:t>
            </a:r>
          </a:p>
        </p:txBody>
      </p:sp>
      <p:sp>
        <p:nvSpPr>
          <p:cNvPr id="3" name="内容占位符 2"/>
          <p:cNvSpPr>
            <a:spLocks noGrp="1"/>
          </p:cNvSpPr>
          <p:nvPr>
            <p:ph idx="1"/>
          </p:nvPr>
        </p:nvSpPr>
        <p:spPr/>
        <p:txBody>
          <a:bodyPr/>
          <a:lstStyle/>
          <a:p>
            <a:pPr marL="0" indent="0">
              <a:buNone/>
            </a:pPr>
            <a:r>
              <a:rPr lang="zh-CN" altLang="en-US" sz="1600" b="1"/>
              <a:t>修改密码：</a:t>
            </a:r>
            <a:endParaRPr lang="zh-CN" altLang="en-US" sz="1600" b="1"/>
          </a:p>
        </p:txBody>
      </p:sp>
      <p:pic>
        <p:nvPicPr>
          <p:cNvPr id="4" name="图片 3"/>
          <p:cNvPicPr>
            <a:picLocks noChangeAspect="1"/>
          </p:cNvPicPr>
          <p:nvPr/>
        </p:nvPicPr>
        <p:blipFill>
          <a:blip r:embed="rId2"/>
          <a:stretch>
            <a:fillRect/>
          </a:stretch>
        </p:blipFill>
        <p:spPr>
          <a:xfrm>
            <a:off x="2227580" y="1015365"/>
            <a:ext cx="5801995" cy="3112770"/>
          </a:xfrm>
          <a:prstGeom prst="rect">
            <a:avLst/>
          </a:prstGeom>
        </p:spPr>
      </p:pic>
    </p:spTree>
    <p:custDataLst>
      <p:tags r:id="rId3"/>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1"/>
          <p:cNvPicPr>
            <a:picLocks noChangeAspect="1"/>
          </p:cNvPicPr>
          <p:nvPr/>
        </p:nvPicPr>
        <p:blipFill>
          <a:blip r:embed="rId1"/>
          <a:stretch>
            <a:fillRect/>
          </a:stretch>
        </p:blipFill>
        <p:spPr>
          <a:xfrm>
            <a:off x="-17145" y="-9525"/>
            <a:ext cx="9177655" cy="5162550"/>
          </a:xfrm>
          <a:prstGeom prst="rect">
            <a:avLst/>
          </a:prstGeom>
        </p:spPr>
      </p:pic>
      <p:sp>
        <p:nvSpPr>
          <p:cNvPr id="2" name="标题 1"/>
          <p:cNvSpPr>
            <a:spLocks noGrp="1"/>
          </p:cNvSpPr>
          <p:nvPr>
            <p:ph type="title"/>
          </p:nvPr>
        </p:nvSpPr>
        <p:spPr/>
        <p:txBody>
          <a:bodyPr>
            <a:normAutofit fontScale="90000"/>
          </a:bodyPr>
          <a:lstStyle/>
          <a:p>
            <a:r>
              <a:rPr lang="zh-CN" altLang="en-US"/>
              <a:t>页面展示部分：</a:t>
            </a:r>
            <a:endParaRPr lang="zh-CN" altLang="en-US"/>
          </a:p>
        </p:txBody>
      </p:sp>
      <p:sp>
        <p:nvSpPr>
          <p:cNvPr id="3" name="内容占位符 2"/>
          <p:cNvSpPr>
            <a:spLocks noGrp="1"/>
          </p:cNvSpPr>
          <p:nvPr>
            <p:ph sz="half" idx="1"/>
          </p:nvPr>
        </p:nvSpPr>
        <p:spPr/>
        <p:txBody>
          <a:bodyPr/>
          <a:lstStyle/>
          <a:p>
            <a:pPr marL="0" indent="0">
              <a:buNone/>
            </a:pPr>
            <a:r>
              <a:rPr lang="zh-CN" altLang="en-US" sz="1600" b="1"/>
              <a:t>主页面部分展示：</a:t>
            </a:r>
            <a:endParaRPr lang="zh-CN" altLang="en-US" sz="1600" b="1"/>
          </a:p>
          <a:p>
            <a:pPr marL="0" indent="0">
              <a:buNone/>
            </a:pPr>
            <a:endParaRPr lang="zh-CN" altLang="en-US" sz="1600" b="1"/>
          </a:p>
        </p:txBody>
      </p:sp>
      <p:sp>
        <p:nvSpPr>
          <p:cNvPr id="4" name="内容占位符 3"/>
          <p:cNvSpPr>
            <a:spLocks noGrp="1"/>
          </p:cNvSpPr>
          <p:nvPr>
            <p:ph sz="half" idx="2"/>
          </p:nvPr>
        </p:nvSpPr>
        <p:spPr/>
        <p:txBody>
          <a:bodyPr/>
          <a:lstStyle/>
          <a:p>
            <a:pPr marL="0" indent="0">
              <a:buNone/>
            </a:pPr>
            <a:r>
              <a:rPr lang="zh-CN" altLang="en-US" sz="1600" b="1"/>
              <a:t>添加服务产品页面展示：</a:t>
            </a:r>
            <a:endParaRPr lang="zh-CN" altLang="en-US" sz="1600" b="1"/>
          </a:p>
          <a:p>
            <a:pPr marL="0" indent="0">
              <a:buNone/>
            </a:pPr>
            <a:endParaRPr lang="zh-CN" altLang="en-US" sz="1600" b="1"/>
          </a:p>
        </p:txBody>
      </p:sp>
      <p:pic>
        <p:nvPicPr>
          <p:cNvPr id="5" name="内容占位符 4"/>
          <p:cNvPicPr>
            <a:picLocks noChangeAspect="1"/>
          </p:cNvPicPr>
          <p:nvPr/>
        </p:nvPicPr>
        <p:blipFill>
          <a:blip r:embed="rId2"/>
          <a:stretch>
            <a:fillRect/>
          </a:stretch>
        </p:blipFill>
        <p:spPr>
          <a:xfrm>
            <a:off x="502285" y="1510665"/>
            <a:ext cx="3962400" cy="1894205"/>
          </a:xfrm>
          <a:prstGeom prst="rect">
            <a:avLst/>
          </a:prstGeom>
        </p:spPr>
      </p:pic>
      <p:pic>
        <p:nvPicPr>
          <p:cNvPr id="6" name="图片 5"/>
          <p:cNvPicPr>
            <a:picLocks noChangeAspect="1"/>
          </p:cNvPicPr>
          <p:nvPr/>
        </p:nvPicPr>
        <p:blipFill>
          <a:blip r:embed="rId3"/>
          <a:stretch>
            <a:fillRect/>
          </a:stretch>
        </p:blipFill>
        <p:spPr>
          <a:xfrm>
            <a:off x="5264150" y="1445895"/>
            <a:ext cx="3377565" cy="2023745"/>
          </a:xfrm>
          <a:prstGeom prst="rect">
            <a:avLst/>
          </a:prstGeom>
        </p:spPr>
      </p:pic>
    </p:spTree>
    <p:custDataLst>
      <p:tags r:id="rId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1"/>
          <p:cNvPicPr>
            <a:picLocks noChangeAspect="1"/>
          </p:cNvPicPr>
          <p:nvPr/>
        </p:nvPicPr>
        <p:blipFill>
          <a:blip r:embed="rId1"/>
          <a:stretch>
            <a:fillRect/>
          </a:stretch>
        </p:blipFill>
        <p:spPr>
          <a:xfrm>
            <a:off x="-759460" y="-226060"/>
            <a:ext cx="10058400" cy="5657850"/>
          </a:xfrm>
          <a:prstGeom prst="rect">
            <a:avLst/>
          </a:prstGeom>
        </p:spPr>
      </p:pic>
      <p:sp>
        <p:nvSpPr>
          <p:cNvPr id="2" name="标题 1"/>
          <p:cNvSpPr>
            <a:spLocks noGrp="1"/>
          </p:cNvSpPr>
          <p:nvPr>
            <p:ph type="title"/>
          </p:nvPr>
        </p:nvSpPr>
        <p:spPr/>
        <p:txBody>
          <a:bodyPr>
            <a:normAutofit fontScale="90000"/>
          </a:bodyPr>
          <a:p>
            <a:endParaRPr lang="zh-CN" altLang="en-US"/>
          </a:p>
        </p:txBody>
      </p:sp>
      <p:sp>
        <p:nvSpPr>
          <p:cNvPr id="3" name="内容占位符 2"/>
          <p:cNvSpPr>
            <a:spLocks noGrp="1"/>
          </p:cNvSpPr>
          <p:nvPr>
            <p:ph idx="1"/>
          </p:nvPr>
        </p:nvSpPr>
        <p:spPr>
          <a:xfrm>
            <a:off x="-29718" y="664216"/>
            <a:ext cx="8139178" cy="4041680"/>
          </a:xfrm>
        </p:spPr>
        <p:txBody>
          <a:bodyPr/>
          <a:p>
            <a:pPr marL="0" indent="444500">
              <a:lnSpc>
                <a:spcPct val="150000"/>
              </a:lnSpc>
              <a:buNone/>
              <a:extLst>
                <a:ext uri="{35155182-B16C-46BC-9424-99874614C6A1}">
                  <wpsdc:indentchars xmlns:wpsdc="http://www.wps.cn/officeDocument/2017/drawingmlCustomData" val="200" checksum="909944644"/>
                </a:ext>
              </a:extLst>
            </a:pPr>
            <a:r>
              <a:rPr lang="zh-CN" altLang="en-US" sz="1600"/>
              <a:t>我们的开发项目是基于</a:t>
            </a:r>
            <a:r>
              <a:rPr lang="en-US" altLang="zh-CN" sz="1600"/>
              <a:t>spring-boot</a:t>
            </a:r>
            <a:r>
              <a:rPr sz="1600"/>
              <a:t>的</a:t>
            </a:r>
            <a:r>
              <a:rPr lang="en-US" altLang="zh-CN" sz="1600"/>
              <a:t>ssm</a:t>
            </a:r>
            <a:r>
              <a:rPr sz="1600"/>
              <a:t>的</a:t>
            </a:r>
            <a:r>
              <a:rPr lang="en-US" altLang="zh-CN" sz="1600"/>
              <a:t>maven</a:t>
            </a:r>
            <a:r>
              <a:rPr sz="1600"/>
              <a:t>项目，</a:t>
            </a:r>
            <a:r>
              <a:rPr lang="en-US" altLang="zh-CN" sz="1600"/>
              <a:t>SpringBoot</a:t>
            </a:r>
            <a:r>
              <a:rPr sz="1600"/>
              <a:t>可以省略大量的</a:t>
            </a:r>
            <a:r>
              <a:rPr lang="en-US" altLang="zh-CN" sz="1600"/>
              <a:t>xml</a:t>
            </a:r>
            <a:r>
              <a:rPr sz="1600"/>
              <a:t>配置文件，几个注解轻松代替繁琐的配置，</a:t>
            </a:r>
            <a:r>
              <a:rPr lang="en-US" altLang="zh-CN" sz="1600"/>
              <a:t>ssm</a:t>
            </a:r>
            <a:r>
              <a:rPr sz="1600"/>
              <a:t>框架是</a:t>
            </a:r>
            <a:r>
              <a:rPr lang="en-US" altLang="zh-CN" sz="1600"/>
              <a:t>springMVC</a:t>
            </a:r>
            <a:r>
              <a:rPr sz="1600"/>
              <a:t>，</a:t>
            </a:r>
            <a:r>
              <a:rPr lang="en-US" altLang="zh-CN" sz="1600"/>
              <a:t>spring</a:t>
            </a:r>
            <a:r>
              <a:rPr sz="1600"/>
              <a:t>和</a:t>
            </a:r>
            <a:r>
              <a:rPr lang="en-US" altLang="zh-CN" sz="1600"/>
              <a:t>mybatis</a:t>
            </a:r>
            <a:r>
              <a:rPr sz="1600"/>
              <a:t>框架的整合，其中</a:t>
            </a:r>
            <a:r>
              <a:rPr lang="en-US" altLang="zh-CN" sz="1600"/>
              <a:t>springmvc</a:t>
            </a:r>
            <a:r>
              <a:rPr sz="1600"/>
              <a:t>是使用</a:t>
            </a:r>
            <a:r>
              <a:rPr lang="en-US" altLang="zh-CN" sz="1600"/>
              <a:t>MVC</a:t>
            </a:r>
            <a:r>
              <a:rPr sz="1600"/>
              <a:t>设计思想的轻量级</a:t>
            </a:r>
            <a:r>
              <a:rPr lang="en-US" altLang="zh-CN" sz="1600"/>
              <a:t>web</a:t>
            </a:r>
            <a:r>
              <a:rPr sz="1600"/>
              <a:t>框架，对</a:t>
            </a:r>
            <a:r>
              <a:rPr lang="en-US" altLang="zh-CN" sz="1600"/>
              <a:t>web</a:t>
            </a:r>
            <a:r>
              <a:rPr sz="1600"/>
              <a:t>层进行解耦，使我们开发更简洁。</a:t>
            </a:r>
            <a:r>
              <a:rPr lang="en-US" altLang="zh-CN" sz="1600"/>
              <a:t>spring</a:t>
            </a:r>
            <a:r>
              <a:rPr sz="1600"/>
              <a:t>容器 它可以装载</a:t>
            </a:r>
            <a:r>
              <a:rPr lang="en-US" altLang="zh-CN" sz="1600"/>
              <a:t>bean,</a:t>
            </a:r>
            <a:r>
              <a:rPr sz="1600"/>
              <a:t>有个这个机制，我们就不用在每次使用这个类的时候为它初始化，很少看到</a:t>
            </a:r>
            <a:r>
              <a:rPr lang="en-US" altLang="zh-CN" sz="1600"/>
              <a:t>new</a:t>
            </a:r>
            <a:r>
              <a:rPr sz="1600"/>
              <a:t>关键字，简化了开发。</a:t>
            </a:r>
            <a:r>
              <a:rPr lang="en-US" altLang="zh-CN" sz="1600"/>
              <a:t>Mybatis</a:t>
            </a:r>
            <a:r>
              <a:rPr sz="1600"/>
              <a:t>是对</a:t>
            </a:r>
            <a:r>
              <a:rPr lang="en-US" altLang="zh-CN" sz="1600"/>
              <a:t>jdbc</a:t>
            </a:r>
            <a:r>
              <a:rPr sz="1600"/>
              <a:t>的封装，它让数据库底层操作变的透明，提供了</a:t>
            </a:r>
            <a:r>
              <a:rPr lang="en-US" altLang="zh-CN" sz="1600"/>
              <a:t>xml</a:t>
            </a:r>
            <a:r>
              <a:rPr sz="1600"/>
              <a:t>标签，支持动态的</a:t>
            </a:r>
            <a:r>
              <a:rPr lang="en-US" altLang="zh-CN" sz="1600"/>
              <a:t>sql</a:t>
            </a:r>
            <a:r>
              <a:rPr sz="1600"/>
              <a:t>。</a:t>
            </a:r>
            <a:endParaRPr sz="1600"/>
          </a:p>
        </p:txBody>
      </p:sp>
    </p:spTree>
    <p:custDataLst>
      <p:tags r:id="rId2"/>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1"/>
          <p:cNvPicPr>
            <a:picLocks noChangeAspect="1"/>
          </p:cNvPicPr>
          <p:nvPr/>
        </p:nvPicPr>
        <p:blipFill>
          <a:blip r:embed="rId1"/>
          <a:stretch>
            <a:fillRect/>
          </a:stretch>
        </p:blipFill>
        <p:spPr>
          <a:xfrm>
            <a:off x="-17145" y="-9525"/>
            <a:ext cx="9177655" cy="5162550"/>
          </a:xfrm>
          <a:prstGeom prst="rect">
            <a:avLst/>
          </a:prstGeom>
        </p:spPr>
      </p:pic>
      <p:sp>
        <p:nvSpPr>
          <p:cNvPr id="2" name="标题 1"/>
          <p:cNvSpPr>
            <a:spLocks noGrp="1"/>
          </p:cNvSpPr>
          <p:nvPr>
            <p:ph type="title"/>
          </p:nvPr>
        </p:nvSpPr>
        <p:spPr/>
        <p:txBody>
          <a:bodyPr>
            <a:normAutofit fontScale="90000"/>
          </a:bodyPr>
          <a:lstStyle/>
          <a:p>
            <a:r>
              <a:rPr lang="zh-CN" altLang="en-US"/>
              <a:t>页面展示部分：</a:t>
            </a:r>
            <a:endParaRPr lang="zh-CN" altLang="en-US"/>
          </a:p>
        </p:txBody>
      </p:sp>
      <p:sp>
        <p:nvSpPr>
          <p:cNvPr id="3" name="内容占位符 2"/>
          <p:cNvSpPr>
            <a:spLocks noGrp="1"/>
          </p:cNvSpPr>
          <p:nvPr>
            <p:ph sz="half" idx="1"/>
          </p:nvPr>
        </p:nvSpPr>
        <p:spPr/>
        <p:txBody>
          <a:bodyPr/>
          <a:lstStyle/>
          <a:p>
            <a:pPr marL="0" indent="0">
              <a:buNone/>
            </a:pPr>
            <a:r>
              <a:rPr lang="zh-CN" altLang="en-US" sz="1600" b="1"/>
              <a:t>编辑信息部分：</a:t>
            </a:r>
            <a:endParaRPr lang="zh-CN" altLang="en-US" sz="1600" b="1"/>
          </a:p>
          <a:p>
            <a:pPr marL="0" indent="0">
              <a:buNone/>
            </a:pPr>
            <a:endParaRPr lang="en-US" altLang="zh-CN" sz="1600" b="1"/>
          </a:p>
        </p:txBody>
      </p:sp>
      <p:sp>
        <p:nvSpPr>
          <p:cNvPr id="4" name="内容占位符 3"/>
          <p:cNvSpPr>
            <a:spLocks noGrp="1"/>
          </p:cNvSpPr>
          <p:nvPr>
            <p:ph sz="half" idx="2"/>
          </p:nvPr>
        </p:nvSpPr>
        <p:spPr/>
        <p:txBody>
          <a:bodyPr/>
          <a:lstStyle/>
          <a:p>
            <a:pPr marL="0" indent="0">
              <a:buNone/>
            </a:pPr>
            <a:r>
              <a:rPr lang="zh-CN" altLang="en-US" sz="1600" b="1"/>
              <a:t>模糊查询部分：</a:t>
            </a:r>
            <a:endParaRPr lang="zh-CN" altLang="en-US" sz="1600" b="1"/>
          </a:p>
        </p:txBody>
      </p:sp>
      <p:pic>
        <p:nvPicPr>
          <p:cNvPr id="5" name="图片 4"/>
          <p:cNvPicPr>
            <a:picLocks noChangeAspect="1"/>
          </p:cNvPicPr>
          <p:nvPr/>
        </p:nvPicPr>
        <p:blipFill>
          <a:blip r:embed="rId2"/>
          <a:stretch>
            <a:fillRect/>
          </a:stretch>
        </p:blipFill>
        <p:spPr>
          <a:xfrm>
            <a:off x="502285" y="1299210"/>
            <a:ext cx="3872230" cy="2141220"/>
          </a:xfrm>
          <a:prstGeom prst="rect">
            <a:avLst/>
          </a:prstGeom>
        </p:spPr>
      </p:pic>
      <p:pic>
        <p:nvPicPr>
          <p:cNvPr id="6" name="图片 5"/>
          <p:cNvPicPr>
            <a:picLocks noChangeAspect="1"/>
          </p:cNvPicPr>
          <p:nvPr/>
        </p:nvPicPr>
        <p:blipFill>
          <a:blip r:embed="rId3"/>
          <a:stretch>
            <a:fillRect/>
          </a:stretch>
        </p:blipFill>
        <p:spPr>
          <a:xfrm>
            <a:off x="4786630" y="1299210"/>
            <a:ext cx="4103370" cy="2141220"/>
          </a:xfrm>
          <a:prstGeom prst="rect">
            <a:avLst/>
          </a:prstGeom>
        </p:spPr>
      </p:pic>
    </p:spTree>
    <p:custDataLst>
      <p:tags r:id="rId4"/>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1"/>
          <p:cNvPicPr>
            <a:picLocks noChangeAspect="1"/>
          </p:cNvPicPr>
          <p:nvPr/>
        </p:nvPicPr>
        <p:blipFill>
          <a:blip r:embed="rId1"/>
          <a:stretch>
            <a:fillRect/>
          </a:stretch>
        </p:blipFill>
        <p:spPr>
          <a:xfrm>
            <a:off x="-17145" y="-9525"/>
            <a:ext cx="9177655" cy="5162550"/>
          </a:xfrm>
          <a:prstGeom prst="rect">
            <a:avLst/>
          </a:prstGeom>
        </p:spPr>
      </p:pic>
      <p:sp>
        <p:nvSpPr>
          <p:cNvPr id="2" name="标题 1"/>
          <p:cNvSpPr>
            <a:spLocks noGrp="1"/>
          </p:cNvSpPr>
          <p:nvPr>
            <p:ph type="title"/>
          </p:nvPr>
        </p:nvSpPr>
        <p:spPr/>
        <p:txBody>
          <a:bodyPr>
            <a:normAutofit fontScale="90000"/>
          </a:bodyPr>
          <a:lstStyle/>
          <a:p>
            <a:r>
              <a:rPr lang="zh-CN" altLang="en-US"/>
              <a:t>页面展示部分：</a:t>
            </a:r>
            <a:endParaRPr lang="zh-CN" altLang="en-US"/>
          </a:p>
        </p:txBody>
      </p:sp>
      <p:sp>
        <p:nvSpPr>
          <p:cNvPr id="3" name="内容占位符 2"/>
          <p:cNvSpPr>
            <a:spLocks noGrp="1"/>
          </p:cNvSpPr>
          <p:nvPr>
            <p:ph idx="1"/>
          </p:nvPr>
        </p:nvSpPr>
        <p:spPr/>
        <p:txBody>
          <a:bodyPr/>
          <a:lstStyle/>
          <a:p>
            <a:pPr marL="0" indent="0">
              <a:buNone/>
            </a:pPr>
            <a:r>
              <a:rPr lang="zh-CN" altLang="en-US" sz="1600" b="1"/>
              <a:t>订单信息部分：</a:t>
            </a:r>
            <a:endParaRPr lang="zh-CN" altLang="en-US" sz="1600" b="1"/>
          </a:p>
          <a:p>
            <a:pPr marL="0" indent="0">
              <a:buNone/>
            </a:pPr>
            <a:endParaRPr lang="zh-CN" altLang="en-US" sz="1600" b="1"/>
          </a:p>
        </p:txBody>
      </p:sp>
      <p:pic>
        <p:nvPicPr>
          <p:cNvPr id="4" name="图片 3"/>
          <p:cNvPicPr>
            <a:picLocks noChangeAspect="1"/>
          </p:cNvPicPr>
          <p:nvPr/>
        </p:nvPicPr>
        <p:blipFill>
          <a:blip r:embed="rId2"/>
          <a:stretch>
            <a:fillRect/>
          </a:stretch>
        </p:blipFill>
        <p:spPr>
          <a:xfrm>
            <a:off x="643890" y="1353185"/>
            <a:ext cx="7556500" cy="2709545"/>
          </a:xfrm>
          <a:prstGeom prst="rect">
            <a:avLst/>
          </a:prstGeom>
        </p:spPr>
      </p:pic>
    </p:spTree>
    <p:custDataLst>
      <p:tags r:id="rId3"/>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1"/>
          <p:cNvPicPr>
            <a:picLocks noChangeAspect="1"/>
          </p:cNvPicPr>
          <p:nvPr/>
        </p:nvPicPr>
        <p:blipFill>
          <a:blip r:embed="rId1"/>
          <a:stretch>
            <a:fillRect/>
          </a:stretch>
        </p:blipFill>
        <p:spPr>
          <a:xfrm>
            <a:off x="-17145" y="-9525"/>
            <a:ext cx="9177655" cy="5162550"/>
          </a:xfrm>
          <a:prstGeom prst="rect">
            <a:avLst/>
          </a:prstGeom>
        </p:spPr>
      </p:pic>
      <p:sp>
        <p:nvSpPr>
          <p:cNvPr id="2" name="标题 1"/>
          <p:cNvSpPr>
            <a:spLocks noGrp="1"/>
          </p:cNvSpPr>
          <p:nvPr>
            <p:ph type="title"/>
          </p:nvPr>
        </p:nvSpPr>
        <p:spPr/>
        <p:txBody>
          <a:bodyPr>
            <a:normAutofit fontScale="90000"/>
          </a:bodyPr>
          <a:lstStyle/>
          <a:p>
            <a:r>
              <a:rPr lang="zh-CN" altLang="en-US"/>
              <a:t>页面展示部分：</a:t>
            </a:r>
            <a:endParaRPr lang="zh-CN" altLang="en-US"/>
          </a:p>
        </p:txBody>
      </p:sp>
      <p:sp>
        <p:nvSpPr>
          <p:cNvPr id="3" name="内容占位符 2"/>
          <p:cNvSpPr>
            <a:spLocks noGrp="1"/>
          </p:cNvSpPr>
          <p:nvPr>
            <p:ph idx="1"/>
          </p:nvPr>
        </p:nvSpPr>
        <p:spPr/>
        <p:txBody>
          <a:bodyPr/>
          <a:lstStyle/>
          <a:p>
            <a:pPr marL="0" indent="0">
              <a:buNone/>
            </a:pPr>
            <a:r>
              <a:rPr lang="zh-CN" altLang="en-US" sz="1600" b="1"/>
              <a:t>店铺信息部分：</a:t>
            </a:r>
            <a:endParaRPr lang="zh-CN" altLang="en-US" sz="1600" b="1"/>
          </a:p>
          <a:p>
            <a:pPr marL="0" indent="0">
              <a:buNone/>
            </a:pPr>
            <a:endParaRPr lang="zh-CN" altLang="en-US" sz="1600" b="1"/>
          </a:p>
        </p:txBody>
      </p:sp>
      <p:pic>
        <p:nvPicPr>
          <p:cNvPr id="4" name="图片 3"/>
          <p:cNvPicPr>
            <a:picLocks noChangeAspect="1"/>
          </p:cNvPicPr>
          <p:nvPr/>
        </p:nvPicPr>
        <p:blipFill>
          <a:blip r:embed="rId2"/>
          <a:stretch>
            <a:fillRect/>
          </a:stretch>
        </p:blipFill>
        <p:spPr>
          <a:xfrm>
            <a:off x="643890" y="1374140"/>
            <a:ext cx="7552055" cy="3382010"/>
          </a:xfrm>
          <a:prstGeom prst="rect">
            <a:avLst/>
          </a:prstGeom>
        </p:spPr>
      </p:pic>
    </p:spTree>
    <p:custDataLst>
      <p:tags r:id="rId3"/>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17145" y="-9525"/>
            <a:ext cx="9177655" cy="5162550"/>
          </a:xfrm>
          <a:prstGeom prst="rect">
            <a:avLst/>
          </a:prstGeom>
        </p:spPr>
      </p:pic>
      <p:sp>
        <p:nvSpPr>
          <p:cNvPr id="2" name="标题 1"/>
          <p:cNvSpPr>
            <a:spLocks noGrp="1"/>
          </p:cNvSpPr>
          <p:nvPr>
            <p:ph type="title"/>
          </p:nvPr>
        </p:nvSpPr>
        <p:spPr/>
        <p:txBody>
          <a:bodyPr>
            <a:normAutofit fontScale="90000"/>
          </a:bodyPr>
          <a:lstStyle/>
          <a:p>
            <a:r>
              <a:rPr lang="zh-CN" altLang="en-US"/>
              <a:t>页面展示部分：</a:t>
            </a:r>
            <a:endParaRPr lang="zh-CN" altLang="en-US"/>
          </a:p>
        </p:txBody>
      </p:sp>
      <p:sp>
        <p:nvSpPr>
          <p:cNvPr id="3" name="内容占位符 2"/>
          <p:cNvSpPr>
            <a:spLocks noGrp="1"/>
          </p:cNvSpPr>
          <p:nvPr>
            <p:ph sz="half" idx="1"/>
          </p:nvPr>
        </p:nvSpPr>
        <p:spPr/>
        <p:txBody>
          <a:bodyPr/>
          <a:lstStyle/>
          <a:p>
            <a:pPr marL="0" indent="0">
              <a:buNone/>
            </a:pPr>
            <a:r>
              <a:rPr lang="zh-CN" altLang="en-US" sz="1600" b="1"/>
              <a:t>用户信息展示：</a:t>
            </a:r>
            <a:endParaRPr lang="zh-CN" altLang="en-US" sz="1600" b="1"/>
          </a:p>
          <a:p>
            <a:pPr marL="0" indent="0">
              <a:buNone/>
            </a:pPr>
            <a:endParaRPr lang="zh-CN" altLang="en-US" sz="1600" b="1"/>
          </a:p>
        </p:txBody>
      </p:sp>
      <p:sp>
        <p:nvSpPr>
          <p:cNvPr id="4" name="内容占位符 3"/>
          <p:cNvSpPr>
            <a:spLocks noGrp="1"/>
          </p:cNvSpPr>
          <p:nvPr>
            <p:ph sz="half" idx="2"/>
          </p:nvPr>
        </p:nvSpPr>
        <p:spPr/>
        <p:txBody>
          <a:bodyPr/>
          <a:lstStyle/>
          <a:p>
            <a:pPr marL="0" indent="0">
              <a:buNone/>
            </a:pPr>
            <a:r>
              <a:rPr lang="zh-CN" altLang="en-US" sz="1600" b="1"/>
              <a:t>用户信息修改部分：</a:t>
            </a:r>
            <a:endParaRPr lang="zh-CN" altLang="en-US" sz="1600" b="1"/>
          </a:p>
        </p:txBody>
      </p:sp>
      <p:pic>
        <p:nvPicPr>
          <p:cNvPr id="6" name="图片 5"/>
          <p:cNvPicPr>
            <a:picLocks noChangeAspect="1"/>
          </p:cNvPicPr>
          <p:nvPr/>
        </p:nvPicPr>
        <p:blipFill>
          <a:blip r:embed="rId2"/>
          <a:stretch>
            <a:fillRect/>
          </a:stretch>
        </p:blipFill>
        <p:spPr>
          <a:xfrm>
            <a:off x="502285" y="1330960"/>
            <a:ext cx="3829050" cy="1979295"/>
          </a:xfrm>
          <a:prstGeom prst="rect">
            <a:avLst/>
          </a:prstGeom>
        </p:spPr>
      </p:pic>
      <p:pic>
        <p:nvPicPr>
          <p:cNvPr id="7" name="图片 6"/>
          <p:cNvPicPr>
            <a:picLocks noChangeAspect="1"/>
          </p:cNvPicPr>
          <p:nvPr/>
        </p:nvPicPr>
        <p:blipFill>
          <a:blip r:embed="rId3"/>
          <a:stretch>
            <a:fillRect/>
          </a:stretch>
        </p:blipFill>
        <p:spPr>
          <a:xfrm>
            <a:off x="4986020" y="1330960"/>
            <a:ext cx="3968750" cy="2207895"/>
          </a:xfrm>
          <a:prstGeom prst="rect">
            <a:avLst/>
          </a:prstGeom>
        </p:spPr>
      </p:pic>
    </p:spTree>
    <p:custDataLst>
      <p:tags r:id="rId4"/>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1"/>
          <p:cNvPicPr>
            <a:picLocks noChangeAspect="1"/>
          </p:cNvPicPr>
          <p:nvPr/>
        </p:nvPicPr>
        <p:blipFill>
          <a:blip r:embed="rId1"/>
          <a:stretch>
            <a:fillRect/>
          </a:stretch>
        </p:blipFill>
        <p:spPr>
          <a:xfrm>
            <a:off x="-17145" y="-9525"/>
            <a:ext cx="9177655" cy="5162550"/>
          </a:xfrm>
          <a:prstGeom prst="rect">
            <a:avLst/>
          </a:prstGeom>
        </p:spPr>
      </p:pic>
      <p:sp>
        <p:nvSpPr>
          <p:cNvPr id="2" name="标题 1"/>
          <p:cNvSpPr>
            <a:spLocks noGrp="1"/>
          </p:cNvSpPr>
          <p:nvPr>
            <p:ph type="title"/>
          </p:nvPr>
        </p:nvSpPr>
        <p:spPr/>
        <p:txBody>
          <a:bodyPr>
            <a:normAutofit fontScale="90000"/>
          </a:bodyPr>
          <a:lstStyle/>
          <a:p>
            <a:r>
              <a:rPr lang="zh-CN" altLang="en-US"/>
              <a:t>模块总结</a:t>
            </a:r>
            <a:endParaRPr lang="zh-CN" altLang="en-US"/>
          </a:p>
        </p:txBody>
      </p:sp>
      <p:sp>
        <p:nvSpPr>
          <p:cNvPr id="3" name="内容占位符 2"/>
          <p:cNvSpPr>
            <a:spLocks noGrp="1"/>
          </p:cNvSpPr>
          <p:nvPr>
            <p:ph idx="1"/>
          </p:nvPr>
        </p:nvSpPr>
        <p:spPr>
          <a:xfrm>
            <a:off x="502412" y="741686"/>
            <a:ext cx="8139178" cy="4041680"/>
          </a:xfrm>
        </p:spPr>
        <p:txBody>
          <a:bodyPr/>
          <a:lstStyle/>
          <a:p>
            <a:pPr marL="0" indent="0">
              <a:buNone/>
            </a:pPr>
            <a:r>
              <a:rPr lang="zh-CN" altLang="en-US" sz="1600"/>
              <a:t>本模块的最大亮点是订单部分模糊查询时使用了多表连接。</a:t>
            </a:r>
            <a:endParaRPr lang="zh-CN" altLang="en-US" sz="1600"/>
          </a:p>
          <a:p>
            <a:pPr marL="0" indent="0">
              <a:buNone/>
            </a:pPr>
            <a:r>
              <a:rPr lang="zh-CN" altLang="en-US" sz="1600"/>
              <a:t>在编写的过程中遇到了许多的问题，在登录注册中使用了</a:t>
            </a:r>
            <a:r>
              <a:rPr lang="en-US" altLang="zh-CN" sz="1600"/>
              <a:t>ajax</a:t>
            </a:r>
            <a:r>
              <a:rPr sz="1600"/>
              <a:t>技术，但是在</a:t>
            </a:r>
            <a:r>
              <a:rPr lang="en-US" altLang="zh-CN" sz="1600"/>
              <a:t>js</a:t>
            </a:r>
            <a:r>
              <a:rPr sz="1600"/>
              <a:t>中</a:t>
            </a:r>
            <a:r>
              <a:rPr lang="en-US" altLang="zh-CN" sz="1600"/>
              <a:t>ajax</a:t>
            </a:r>
            <a:r>
              <a:rPr sz="1600"/>
              <a:t>无法执行，最后通过复制能运行的</a:t>
            </a:r>
            <a:r>
              <a:rPr lang="en-US" altLang="zh-CN" sz="1600"/>
              <a:t>ajax</a:t>
            </a:r>
            <a:r>
              <a:rPr sz="1600"/>
              <a:t>进行修改成功运行程序。在</a:t>
            </a:r>
            <a:r>
              <a:rPr lang="en-US" altLang="zh-CN" sz="1600"/>
              <a:t>xml</a:t>
            </a:r>
            <a:r>
              <a:rPr sz="1600"/>
              <a:t>订单模糊查询中使用了多表连接查询，使用左连接时查询不成功，最后通过修改左连接为内连接是查询功能成功。在实体对象类型传值用</a:t>
            </a:r>
            <a:r>
              <a:rPr lang="en-US" altLang="zh-CN" sz="1600"/>
              <a:t>map</a:t>
            </a:r>
            <a:r>
              <a:rPr sz="1600"/>
              <a:t>不成功，后改用</a:t>
            </a:r>
            <a:r>
              <a:rPr lang="en-US" altLang="zh-CN" sz="1600"/>
              <a:t>model</a:t>
            </a:r>
            <a:r>
              <a:rPr sz="1600"/>
              <a:t>传值。因为实体对象属于模型，用model传，其他都可用map。</a:t>
            </a:r>
            <a:endParaRPr sz="1600"/>
          </a:p>
          <a:p>
            <a:pPr marL="0" indent="0">
              <a:buNone/>
            </a:pPr>
            <a:r>
              <a:rPr sz="1600"/>
              <a:t>本模块还有一些功能没有完善，例如上线下线功能，一些细节处理的还不是很妥当，如进入模块的链接信息没有隐藏，在今后的学习中会把这些功能陆续完善。</a:t>
            </a:r>
            <a:endParaRPr sz="1600"/>
          </a:p>
        </p:txBody>
      </p:sp>
    </p:spTree>
    <p:custDataLst>
      <p:tags r:id="rId2"/>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1"/>
          <p:cNvPicPr>
            <a:picLocks noChangeAspect="1"/>
          </p:cNvPicPr>
          <p:nvPr/>
        </p:nvPicPr>
        <p:blipFill>
          <a:blip r:embed="rId1"/>
          <a:stretch>
            <a:fillRect/>
          </a:stretch>
        </p:blipFill>
        <p:spPr>
          <a:xfrm>
            <a:off x="-17145" y="-9525"/>
            <a:ext cx="9177655" cy="5162550"/>
          </a:xfrm>
          <a:prstGeom prst="rect">
            <a:avLst/>
          </a:prstGeom>
        </p:spPr>
      </p:pic>
      <p:sp>
        <p:nvSpPr>
          <p:cNvPr id="2" name="标题 1"/>
          <p:cNvSpPr>
            <a:spLocks noGrp="1"/>
          </p:cNvSpPr>
          <p:nvPr>
            <p:ph type="title"/>
          </p:nvPr>
        </p:nvSpPr>
        <p:spPr/>
        <p:txBody>
          <a:bodyPr>
            <a:normAutofit fontScale="90000"/>
          </a:bodyPr>
          <a:lstStyle/>
          <a:p>
            <a:r>
              <a:rPr lang="zh-CN" altLang="en-US"/>
              <a:t>项目总结</a:t>
            </a:r>
            <a:endParaRPr lang="zh-CN" altLang="en-US"/>
          </a:p>
        </p:txBody>
      </p:sp>
      <p:sp>
        <p:nvSpPr>
          <p:cNvPr id="3" name="内容占位符 2"/>
          <p:cNvSpPr>
            <a:spLocks noGrp="1"/>
          </p:cNvSpPr>
          <p:nvPr>
            <p:ph idx="1"/>
          </p:nvPr>
        </p:nvSpPr>
        <p:spPr/>
        <p:txBody>
          <a:bodyPr>
            <a:noAutofit/>
          </a:bodyPr>
          <a:lstStyle/>
          <a:p>
            <a:pPr marL="0" indent="444500">
              <a:lnSpc>
                <a:spcPct val="150000"/>
              </a:lnSpc>
              <a:buNone/>
              <a:extLst>
                <a:ext uri="{35155182-B16C-46BC-9424-99874614C6A1}">
                  <wpsdc:indentchars xmlns:wpsdc="http://www.wps.cn/officeDocument/2017/drawingmlCustomData" val="200" checksum="909944644"/>
                </a:ext>
              </a:extLst>
            </a:pPr>
            <a:r>
              <a:rPr lang="en-US" altLang="zh-CN" sz="1600"/>
              <a:t>  </a:t>
            </a:r>
            <a:r>
              <a:rPr sz="1600"/>
              <a:t>通过这次的项目，了解了企业级项目开发的流程，了解了框架的使用，但同时发现了许多问题，小组组员之间缺乏沟通，这点在项目的整合中体现出来，没有做好相应的项目计划，小组组员之间合作较少，数据库表明字段不统一，程序包名不统一，在以后的团队合作中会注意这个问题。项目中还有许多的功能和细节没有完善，在日后的学习中陆续完善。这些问题都是今后需要注意的地方。</a:t>
            </a:r>
            <a:r>
              <a:rPr sz="1600">
                <a:sym typeface="+mn-ea"/>
              </a:rPr>
              <a:t>这次项目提高了我们的团队协作意识，锻炼了我们遇到问题自己解决的能力，提高了我们编程能力，对我们的帮助很大。</a:t>
            </a:r>
            <a:endParaRPr sz="1600"/>
          </a:p>
          <a:p>
            <a:pPr marL="0" indent="444500">
              <a:lnSpc>
                <a:spcPct val="150000"/>
              </a:lnSpc>
              <a:buNone/>
              <a:extLst>
                <a:ext uri="{35155182-B16C-46BC-9424-99874614C6A1}">
                  <wpsdc:indentchars xmlns:wpsdc="http://www.wps.cn/officeDocument/2017/drawingmlCustomData" val="200" checksum="909944644"/>
                </a:ext>
              </a:extLst>
            </a:pPr>
            <a:endParaRPr lang="en-US" altLang="zh-CN" sz="1600"/>
          </a:p>
        </p:txBody>
      </p:sp>
    </p:spTree>
    <p:custDataLst>
      <p:tags r:id="rId2"/>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1"/>
          <p:cNvPicPr>
            <a:picLocks noChangeAspect="1"/>
          </p:cNvPicPr>
          <p:nvPr/>
        </p:nvPicPr>
        <p:blipFill>
          <a:blip r:embed="rId1"/>
          <a:stretch>
            <a:fillRect/>
          </a:stretch>
        </p:blipFill>
        <p:spPr>
          <a:xfrm>
            <a:off x="-17145" y="-9525"/>
            <a:ext cx="9177655" cy="5162550"/>
          </a:xfrm>
          <a:prstGeom prst="rect">
            <a:avLst/>
          </a:prstGeom>
        </p:spPr>
      </p:pic>
      <p:sp>
        <p:nvSpPr>
          <p:cNvPr id="2" name="标题 1"/>
          <p:cNvSpPr>
            <a:spLocks noGrp="1"/>
          </p:cNvSpPr>
          <p:nvPr>
            <p:ph type="title"/>
          </p:nvPr>
        </p:nvSpPr>
        <p:spPr/>
        <p:txBody>
          <a:bodyPr>
            <a:normAutofit fontScale="90000"/>
          </a:bodyPr>
          <a:p>
            <a:endParaRPr lang="zh-CN" altLang="en-US"/>
          </a:p>
        </p:txBody>
      </p:sp>
      <p:sp>
        <p:nvSpPr>
          <p:cNvPr id="3" name="内容占位符 2"/>
          <p:cNvSpPr>
            <a:spLocks noGrp="1"/>
          </p:cNvSpPr>
          <p:nvPr>
            <p:ph idx="1"/>
          </p:nvPr>
        </p:nvSpPr>
        <p:spPr/>
        <p:txBody>
          <a:bodyPr/>
          <a:p>
            <a:pPr marL="0" indent="444500">
              <a:lnSpc>
                <a:spcPct val="150000"/>
              </a:lnSpc>
              <a:buNone/>
              <a:extLst>
                <a:ext uri="{35155182-B16C-46BC-9424-99874614C6A1}">
                  <wpsdc:indentchars xmlns:wpsdc="http://www.wps.cn/officeDocument/2017/drawingmlCustomData" val="200" checksum="909944644"/>
                </a:ext>
              </a:extLst>
            </a:pPr>
            <a:r>
              <a:rPr sz="1600">
                <a:sym typeface="+mn-ea"/>
              </a:rPr>
              <a:t>我们应当注意的地方是在项目进行的过程中，我们要不断去整理自己的工作情况和做好总结，这样一来，无论是在自己的技术还是其他方面都会对我们有很大的提高，在长期的积累后，无论使我们的个人能力还是我们的团队能力都会有很大的提高。这次项目提高了我们的团队协作意识，锻炼了我们遇到问题自己解决的能力，提高了我们编程能力。</a:t>
            </a:r>
            <a:endParaRPr lang="en-US" altLang="zh-CN"/>
          </a:p>
          <a:p>
            <a:pPr marL="0" indent="0">
              <a:buNone/>
            </a:pPr>
            <a:endParaRPr lang="zh-CN" altLang="en-US"/>
          </a:p>
        </p:txBody>
      </p:sp>
    </p:spTree>
    <p:custDataLst>
      <p:tags r:id="rId2"/>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其他-(6)"/>
          <p:cNvPicPr>
            <a:picLocks noChangeAspect="1"/>
          </p:cNvPicPr>
          <p:nvPr/>
        </p:nvPicPr>
        <p:blipFill>
          <a:blip r:embed="rId1"/>
          <a:stretch>
            <a:fillRect/>
          </a:stretch>
        </p:blipFill>
        <p:spPr>
          <a:xfrm>
            <a:off x="-457200" y="-265430"/>
            <a:ext cx="10058400" cy="5657850"/>
          </a:xfrm>
          <a:prstGeom prst="rect">
            <a:avLst/>
          </a:prstGeom>
        </p:spPr>
      </p:pic>
      <p:sp>
        <p:nvSpPr>
          <p:cNvPr id="126" name="椭圆 125"/>
          <p:cNvSpPr/>
          <p:nvPr/>
        </p:nvSpPr>
        <p:spPr>
          <a:xfrm flipH="1">
            <a:off x="2993707" y="1187592"/>
            <a:ext cx="81866" cy="81866"/>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127" name="椭圆 126"/>
          <p:cNvSpPr>
            <a:spLocks noChangeAspect="1"/>
          </p:cNvSpPr>
          <p:nvPr/>
        </p:nvSpPr>
        <p:spPr>
          <a:xfrm flipH="1">
            <a:off x="1157121" y="1703879"/>
            <a:ext cx="60750" cy="6075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128" name="椭圆 127"/>
          <p:cNvSpPr>
            <a:spLocks noChangeAspect="1"/>
          </p:cNvSpPr>
          <p:nvPr/>
        </p:nvSpPr>
        <p:spPr>
          <a:xfrm flipH="1">
            <a:off x="2007725" y="3468884"/>
            <a:ext cx="81000" cy="8100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129" name="椭圆 128"/>
          <p:cNvSpPr/>
          <p:nvPr/>
        </p:nvSpPr>
        <p:spPr>
          <a:xfrm flipH="1">
            <a:off x="662518" y="1200659"/>
            <a:ext cx="81866" cy="81866"/>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130" name="椭圆 129"/>
          <p:cNvSpPr/>
          <p:nvPr/>
        </p:nvSpPr>
        <p:spPr>
          <a:xfrm flipH="1">
            <a:off x="865519" y="3673768"/>
            <a:ext cx="81866" cy="81866"/>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131" name="椭圆 130"/>
          <p:cNvSpPr>
            <a:spLocks noChangeAspect="1"/>
          </p:cNvSpPr>
          <p:nvPr/>
        </p:nvSpPr>
        <p:spPr>
          <a:xfrm flipH="1">
            <a:off x="3139147" y="3696227"/>
            <a:ext cx="81000" cy="8100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132" name="椭圆 131"/>
          <p:cNvSpPr>
            <a:spLocks noChangeAspect="1"/>
          </p:cNvSpPr>
          <p:nvPr/>
        </p:nvSpPr>
        <p:spPr>
          <a:xfrm flipH="1">
            <a:off x="2147660" y="1988301"/>
            <a:ext cx="81000" cy="8100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133" name="椭圆 132"/>
          <p:cNvSpPr/>
          <p:nvPr/>
        </p:nvSpPr>
        <p:spPr>
          <a:xfrm flipH="1">
            <a:off x="1188707" y="2470123"/>
            <a:ext cx="81866" cy="81866"/>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134" name="椭圆 133"/>
          <p:cNvSpPr>
            <a:spLocks noChangeAspect="1"/>
          </p:cNvSpPr>
          <p:nvPr/>
        </p:nvSpPr>
        <p:spPr>
          <a:xfrm flipH="1">
            <a:off x="2509804" y="4115514"/>
            <a:ext cx="61400" cy="6140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135" name="椭圆 134"/>
          <p:cNvSpPr>
            <a:spLocks noChangeAspect="1"/>
          </p:cNvSpPr>
          <p:nvPr/>
        </p:nvSpPr>
        <p:spPr>
          <a:xfrm flipH="1">
            <a:off x="533271" y="2528508"/>
            <a:ext cx="60750" cy="6075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136" name="椭圆 135"/>
          <p:cNvSpPr>
            <a:spLocks noChangeAspect="1"/>
          </p:cNvSpPr>
          <p:nvPr/>
        </p:nvSpPr>
        <p:spPr>
          <a:xfrm flipH="1">
            <a:off x="2846226" y="3169216"/>
            <a:ext cx="61400" cy="6140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137" name="椭圆 136"/>
          <p:cNvSpPr>
            <a:spLocks noChangeAspect="1"/>
          </p:cNvSpPr>
          <p:nvPr/>
        </p:nvSpPr>
        <p:spPr>
          <a:xfrm flipH="1">
            <a:off x="3104973" y="2721947"/>
            <a:ext cx="81000" cy="8100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138" name="椭圆 137"/>
          <p:cNvSpPr>
            <a:spLocks noChangeAspect="1"/>
          </p:cNvSpPr>
          <p:nvPr/>
        </p:nvSpPr>
        <p:spPr>
          <a:xfrm flipH="1">
            <a:off x="2887159" y="1548254"/>
            <a:ext cx="61400" cy="6140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cxnSp>
        <p:nvCxnSpPr>
          <p:cNvPr id="139" name="直接连接符 138"/>
          <p:cNvCxnSpPr>
            <a:stCxn id="136" idx="5"/>
            <a:endCxn id="128" idx="2"/>
          </p:cNvCxnSpPr>
          <p:nvPr/>
        </p:nvCxnSpPr>
        <p:spPr>
          <a:xfrm flipH="1">
            <a:off x="2088725" y="3221624"/>
            <a:ext cx="766493" cy="2877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a:stCxn id="128" idx="3"/>
            <a:endCxn id="134" idx="7"/>
          </p:cNvCxnSpPr>
          <p:nvPr/>
        </p:nvCxnSpPr>
        <p:spPr>
          <a:xfrm>
            <a:off x="2076863" y="3538022"/>
            <a:ext cx="441933" cy="5864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a:stCxn id="128" idx="6"/>
            <a:endCxn id="130" idx="2"/>
          </p:cNvCxnSpPr>
          <p:nvPr/>
        </p:nvCxnSpPr>
        <p:spPr>
          <a:xfrm flipH="1">
            <a:off x="947386" y="3509384"/>
            <a:ext cx="1060340" cy="20531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30" idx="0"/>
            <a:endCxn id="135" idx="3"/>
          </p:cNvCxnSpPr>
          <p:nvPr/>
        </p:nvCxnSpPr>
        <p:spPr>
          <a:xfrm flipH="1" flipV="1">
            <a:off x="585125" y="2580362"/>
            <a:ext cx="321327" cy="109340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135" idx="1"/>
            <a:endCxn id="133" idx="6"/>
          </p:cNvCxnSpPr>
          <p:nvPr/>
        </p:nvCxnSpPr>
        <p:spPr>
          <a:xfrm flipV="1">
            <a:off x="585125" y="2511057"/>
            <a:ext cx="603582" cy="263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stCxn id="133" idx="3"/>
            <a:endCxn id="137" idx="6"/>
          </p:cNvCxnSpPr>
          <p:nvPr/>
        </p:nvCxnSpPr>
        <p:spPr>
          <a:xfrm>
            <a:off x="1258584" y="2540001"/>
            <a:ext cx="1846389" cy="22244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stCxn id="133" idx="3"/>
            <a:endCxn id="128" idx="7"/>
          </p:cNvCxnSpPr>
          <p:nvPr/>
        </p:nvCxnSpPr>
        <p:spPr>
          <a:xfrm>
            <a:off x="1258585" y="2540000"/>
            <a:ext cx="761003" cy="94074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a:stCxn id="136" idx="7"/>
            <a:endCxn id="133" idx="3"/>
          </p:cNvCxnSpPr>
          <p:nvPr/>
        </p:nvCxnSpPr>
        <p:spPr>
          <a:xfrm flipH="1" flipV="1">
            <a:off x="1258584" y="2540000"/>
            <a:ext cx="1596634" cy="63820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a:stCxn id="133" idx="4"/>
            <a:endCxn id="130" idx="0"/>
          </p:cNvCxnSpPr>
          <p:nvPr/>
        </p:nvCxnSpPr>
        <p:spPr>
          <a:xfrm flipH="1">
            <a:off x="906452" y="2551989"/>
            <a:ext cx="323188" cy="112177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31" idx="6"/>
            <a:endCxn id="128" idx="3"/>
          </p:cNvCxnSpPr>
          <p:nvPr/>
        </p:nvCxnSpPr>
        <p:spPr>
          <a:xfrm flipH="1" flipV="1">
            <a:off x="2076863" y="3538022"/>
            <a:ext cx="1062284" cy="19870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a:stCxn id="133" idx="0"/>
            <a:endCxn id="127" idx="4"/>
          </p:cNvCxnSpPr>
          <p:nvPr/>
        </p:nvCxnSpPr>
        <p:spPr>
          <a:xfrm flipH="1" flipV="1">
            <a:off x="1187497" y="1764629"/>
            <a:ext cx="42143" cy="70549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a:stCxn id="133" idx="0"/>
            <a:endCxn id="129" idx="4"/>
          </p:cNvCxnSpPr>
          <p:nvPr/>
        </p:nvCxnSpPr>
        <p:spPr>
          <a:xfrm flipH="1" flipV="1">
            <a:off x="703450" y="1282525"/>
            <a:ext cx="526190" cy="118759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a:stCxn id="129" idx="5"/>
            <a:endCxn id="135" idx="0"/>
          </p:cNvCxnSpPr>
          <p:nvPr/>
        </p:nvCxnSpPr>
        <p:spPr>
          <a:xfrm flipH="1">
            <a:off x="563646" y="1270536"/>
            <a:ext cx="110860" cy="125797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a:cxnSpLocks noChangeAspect="1"/>
            <a:stCxn id="132" idx="6"/>
            <a:endCxn id="127" idx="2"/>
          </p:cNvCxnSpPr>
          <p:nvPr/>
        </p:nvCxnSpPr>
        <p:spPr>
          <a:xfrm flipH="1" flipV="1">
            <a:off x="1217871" y="1734255"/>
            <a:ext cx="929789" cy="29454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a:stCxn id="132" idx="1"/>
            <a:endCxn id="138" idx="5"/>
          </p:cNvCxnSpPr>
          <p:nvPr/>
        </p:nvCxnSpPr>
        <p:spPr>
          <a:xfrm flipV="1">
            <a:off x="2216798" y="1600662"/>
            <a:ext cx="679353" cy="39950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a:stCxn id="138" idx="1"/>
            <a:endCxn id="126" idx="4"/>
          </p:cNvCxnSpPr>
          <p:nvPr/>
        </p:nvCxnSpPr>
        <p:spPr>
          <a:xfrm flipV="1">
            <a:off x="2939567" y="1269457"/>
            <a:ext cx="95072" cy="28778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a:stCxn id="137" idx="6"/>
            <a:endCxn id="132" idx="3"/>
          </p:cNvCxnSpPr>
          <p:nvPr/>
        </p:nvCxnSpPr>
        <p:spPr>
          <a:xfrm flipH="1" flipV="1">
            <a:off x="2216797" y="2057439"/>
            <a:ext cx="888176" cy="70500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a:stCxn id="132" idx="6"/>
            <a:endCxn id="133" idx="1"/>
          </p:cNvCxnSpPr>
          <p:nvPr/>
        </p:nvCxnSpPr>
        <p:spPr>
          <a:xfrm flipH="1">
            <a:off x="1258584" y="2028801"/>
            <a:ext cx="889076" cy="45331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a:stCxn id="137" idx="4"/>
            <a:endCxn id="136" idx="1"/>
          </p:cNvCxnSpPr>
          <p:nvPr/>
        </p:nvCxnSpPr>
        <p:spPr>
          <a:xfrm flipH="1">
            <a:off x="2898634" y="2802947"/>
            <a:ext cx="246839" cy="3752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a:endCxn id="131" idx="0"/>
          </p:cNvCxnSpPr>
          <p:nvPr/>
        </p:nvCxnSpPr>
        <p:spPr>
          <a:xfrm>
            <a:off x="3156140" y="2824280"/>
            <a:ext cx="23507" cy="8719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stCxn id="131" idx="5"/>
            <a:endCxn id="134" idx="2"/>
          </p:cNvCxnSpPr>
          <p:nvPr/>
        </p:nvCxnSpPr>
        <p:spPr>
          <a:xfrm flipH="1">
            <a:off x="2571204" y="3765365"/>
            <a:ext cx="579805" cy="38084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a:stCxn id="134" idx="7"/>
            <a:endCxn id="130" idx="2"/>
          </p:cNvCxnSpPr>
          <p:nvPr/>
        </p:nvCxnSpPr>
        <p:spPr>
          <a:xfrm flipH="1" flipV="1">
            <a:off x="947386" y="3714701"/>
            <a:ext cx="1571411" cy="40980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a:stCxn id="126" idx="7"/>
            <a:endCxn id="129" idx="2"/>
          </p:cNvCxnSpPr>
          <p:nvPr/>
        </p:nvCxnSpPr>
        <p:spPr>
          <a:xfrm flipH="1">
            <a:off x="744383" y="1199580"/>
            <a:ext cx="2261312" cy="4201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stCxn id="127" idx="0"/>
            <a:endCxn id="129" idx="3"/>
          </p:cNvCxnSpPr>
          <p:nvPr/>
        </p:nvCxnSpPr>
        <p:spPr>
          <a:xfrm flipH="1" flipV="1">
            <a:off x="732394" y="1270537"/>
            <a:ext cx="455102" cy="43334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stCxn id="127" idx="1"/>
            <a:endCxn id="138" idx="6"/>
          </p:cNvCxnSpPr>
          <p:nvPr/>
        </p:nvCxnSpPr>
        <p:spPr>
          <a:xfrm flipV="1">
            <a:off x="1208975" y="1578954"/>
            <a:ext cx="1678184" cy="13382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a:stCxn id="127" idx="1"/>
            <a:endCxn id="126" idx="5"/>
          </p:cNvCxnSpPr>
          <p:nvPr/>
        </p:nvCxnSpPr>
        <p:spPr>
          <a:xfrm flipV="1">
            <a:off x="1208975" y="1257469"/>
            <a:ext cx="1796720" cy="45530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138" idx="4"/>
            <a:endCxn id="137" idx="0"/>
          </p:cNvCxnSpPr>
          <p:nvPr/>
        </p:nvCxnSpPr>
        <p:spPr>
          <a:xfrm>
            <a:off x="2917858" y="1609654"/>
            <a:ext cx="227615" cy="111229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26" idx="2"/>
          </p:cNvCxnSpPr>
          <p:nvPr/>
        </p:nvCxnSpPr>
        <p:spPr>
          <a:xfrm>
            <a:off x="3075573" y="1228525"/>
            <a:ext cx="501241" cy="38960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a:stCxn id="138" idx="2"/>
          </p:cNvCxnSpPr>
          <p:nvPr/>
        </p:nvCxnSpPr>
        <p:spPr>
          <a:xfrm>
            <a:off x="2948558" y="1578954"/>
            <a:ext cx="628254" cy="5116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stCxn id="138" idx="2"/>
          </p:cNvCxnSpPr>
          <p:nvPr/>
        </p:nvCxnSpPr>
        <p:spPr>
          <a:xfrm>
            <a:off x="2948559" y="1578955"/>
            <a:ext cx="520721" cy="22725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a:stCxn id="138" idx="2"/>
          </p:cNvCxnSpPr>
          <p:nvPr/>
        </p:nvCxnSpPr>
        <p:spPr>
          <a:xfrm>
            <a:off x="2948559" y="1578954"/>
            <a:ext cx="421517" cy="40934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a:stCxn id="126" idx="2"/>
          </p:cNvCxnSpPr>
          <p:nvPr/>
        </p:nvCxnSpPr>
        <p:spPr>
          <a:xfrm>
            <a:off x="3075573" y="1228525"/>
            <a:ext cx="687005" cy="17392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a:stCxn id="137" idx="2"/>
          </p:cNvCxnSpPr>
          <p:nvPr/>
        </p:nvCxnSpPr>
        <p:spPr>
          <a:xfrm flipV="1">
            <a:off x="3185973" y="2721947"/>
            <a:ext cx="218609" cy="405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137" idx="2"/>
          </p:cNvCxnSpPr>
          <p:nvPr/>
        </p:nvCxnSpPr>
        <p:spPr>
          <a:xfrm>
            <a:off x="3185973" y="2762446"/>
            <a:ext cx="240174" cy="10217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stCxn id="137" idx="2"/>
          </p:cNvCxnSpPr>
          <p:nvPr/>
        </p:nvCxnSpPr>
        <p:spPr>
          <a:xfrm flipV="1">
            <a:off x="3185973" y="2615855"/>
            <a:ext cx="145284" cy="14659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stCxn id="131" idx="2"/>
          </p:cNvCxnSpPr>
          <p:nvPr/>
        </p:nvCxnSpPr>
        <p:spPr>
          <a:xfrm flipV="1">
            <a:off x="3220147" y="3364957"/>
            <a:ext cx="542431" cy="37177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a:stCxn id="136" idx="2"/>
          </p:cNvCxnSpPr>
          <p:nvPr/>
        </p:nvCxnSpPr>
        <p:spPr>
          <a:xfrm flipV="1">
            <a:off x="2907626" y="2933644"/>
            <a:ext cx="596159" cy="26627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6120692" y="1187592"/>
            <a:ext cx="81866" cy="81866"/>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17" name="椭圆 16"/>
          <p:cNvSpPr>
            <a:spLocks noChangeAspect="1"/>
          </p:cNvSpPr>
          <p:nvPr/>
        </p:nvSpPr>
        <p:spPr>
          <a:xfrm>
            <a:off x="7936810" y="1703879"/>
            <a:ext cx="60750" cy="6075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20" name="椭圆 19"/>
          <p:cNvSpPr>
            <a:spLocks noChangeAspect="1"/>
          </p:cNvSpPr>
          <p:nvPr/>
        </p:nvSpPr>
        <p:spPr>
          <a:xfrm>
            <a:off x="7086206" y="3468884"/>
            <a:ext cx="81000" cy="8100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23" name="椭圆 22"/>
          <p:cNvSpPr/>
          <p:nvPr/>
        </p:nvSpPr>
        <p:spPr>
          <a:xfrm>
            <a:off x="8451881" y="1200659"/>
            <a:ext cx="81866" cy="81866"/>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26" name="椭圆 25"/>
          <p:cNvSpPr/>
          <p:nvPr/>
        </p:nvSpPr>
        <p:spPr>
          <a:xfrm>
            <a:off x="8248879" y="3673768"/>
            <a:ext cx="81866" cy="81866"/>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29" name="椭圆 28"/>
          <p:cNvSpPr>
            <a:spLocks noChangeAspect="1"/>
          </p:cNvSpPr>
          <p:nvPr/>
        </p:nvSpPr>
        <p:spPr>
          <a:xfrm>
            <a:off x="5954784" y="3696227"/>
            <a:ext cx="81000" cy="8100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32" name="椭圆 31"/>
          <p:cNvSpPr>
            <a:spLocks noChangeAspect="1"/>
          </p:cNvSpPr>
          <p:nvPr/>
        </p:nvSpPr>
        <p:spPr>
          <a:xfrm>
            <a:off x="6946271" y="1988301"/>
            <a:ext cx="81000" cy="8100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35" name="椭圆 34"/>
          <p:cNvSpPr/>
          <p:nvPr/>
        </p:nvSpPr>
        <p:spPr>
          <a:xfrm>
            <a:off x="7925692" y="2470123"/>
            <a:ext cx="81866" cy="81866"/>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38" name="椭圆 37"/>
          <p:cNvSpPr>
            <a:spLocks noChangeAspect="1"/>
          </p:cNvSpPr>
          <p:nvPr/>
        </p:nvSpPr>
        <p:spPr>
          <a:xfrm>
            <a:off x="6604599" y="4115514"/>
            <a:ext cx="61400" cy="6140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41" name="椭圆 40"/>
          <p:cNvSpPr>
            <a:spLocks noChangeAspect="1"/>
          </p:cNvSpPr>
          <p:nvPr/>
        </p:nvSpPr>
        <p:spPr>
          <a:xfrm>
            <a:off x="8560660" y="2528508"/>
            <a:ext cx="60750" cy="6075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44" name="椭圆 43"/>
          <p:cNvSpPr>
            <a:spLocks noChangeAspect="1"/>
          </p:cNvSpPr>
          <p:nvPr/>
        </p:nvSpPr>
        <p:spPr>
          <a:xfrm>
            <a:off x="6268177" y="3169216"/>
            <a:ext cx="61400" cy="6140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47" name="椭圆 46"/>
          <p:cNvSpPr>
            <a:spLocks noChangeAspect="1"/>
          </p:cNvSpPr>
          <p:nvPr/>
        </p:nvSpPr>
        <p:spPr>
          <a:xfrm>
            <a:off x="5988958" y="2721947"/>
            <a:ext cx="81000" cy="8100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50" name="椭圆 49"/>
          <p:cNvSpPr>
            <a:spLocks noChangeAspect="1"/>
          </p:cNvSpPr>
          <p:nvPr/>
        </p:nvSpPr>
        <p:spPr>
          <a:xfrm>
            <a:off x="6227245" y="1548254"/>
            <a:ext cx="61400" cy="61400"/>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cxnSp>
        <p:nvCxnSpPr>
          <p:cNvPr id="3" name="直接连接符 2"/>
          <p:cNvCxnSpPr>
            <a:stCxn id="44" idx="5"/>
            <a:endCxn id="20" idx="2"/>
          </p:cNvCxnSpPr>
          <p:nvPr/>
        </p:nvCxnSpPr>
        <p:spPr>
          <a:xfrm>
            <a:off x="6320586" y="3221624"/>
            <a:ext cx="765620" cy="2877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a:stCxn id="20" idx="3"/>
            <a:endCxn id="38" idx="7"/>
          </p:cNvCxnSpPr>
          <p:nvPr/>
        </p:nvCxnSpPr>
        <p:spPr>
          <a:xfrm flipH="1">
            <a:off x="6657007" y="3538022"/>
            <a:ext cx="441061" cy="5864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20" idx="6"/>
            <a:endCxn id="26" idx="2"/>
          </p:cNvCxnSpPr>
          <p:nvPr/>
        </p:nvCxnSpPr>
        <p:spPr>
          <a:xfrm>
            <a:off x="7167206" y="3509384"/>
            <a:ext cx="1081673" cy="20531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26" idx="0"/>
            <a:endCxn id="41" idx="3"/>
          </p:cNvCxnSpPr>
          <p:nvPr/>
        </p:nvCxnSpPr>
        <p:spPr>
          <a:xfrm flipV="1">
            <a:off x="8289812" y="2580362"/>
            <a:ext cx="279744" cy="109340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41" idx="1"/>
            <a:endCxn id="35" idx="6"/>
          </p:cNvCxnSpPr>
          <p:nvPr/>
        </p:nvCxnSpPr>
        <p:spPr>
          <a:xfrm flipH="1" flipV="1">
            <a:off x="8007557" y="2511057"/>
            <a:ext cx="561999" cy="263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35" idx="3"/>
            <a:endCxn id="47" idx="6"/>
          </p:cNvCxnSpPr>
          <p:nvPr/>
        </p:nvCxnSpPr>
        <p:spPr>
          <a:xfrm flipH="1">
            <a:off x="6069958" y="2540001"/>
            <a:ext cx="1867722" cy="22244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35" idx="3"/>
            <a:endCxn id="20" idx="7"/>
          </p:cNvCxnSpPr>
          <p:nvPr/>
        </p:nvCxnSpPr>
        <p:spPr>
          <a:xfrm flipH="1">
            <a:off x="7155344" y="2540000"/>
            <a:ext cx="782336" cy="94074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44" idx="7"/>
            <a:endCxn id="35" idx="3"/>
          </p:cNvCxnSpPr>
          <p:nvPr/>
        </p:nvCxnSpPr>
        <p:spPr>
          <a:xfrm flipV="1">
            <a:off x="6320585" y="2540000"/>
            <a:ext cx="1617095" cy="63820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35" idx="4"/>
            <a:endCxn id="26" idx="0"/>
          </p:cNvCxnSpPr>
          <p:nvPr/>
        </p:nvCxnSpPr>
        <p:spPr>
          <a:xfrm>
            <a:off x="7966625" y="2551989"/>
            <a:ext cx="323188" cy="112177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29" idx="6"/>
            <a:endCxn id="20" idx="3"/>
          </p:cNvCxnSpPr>
          <p:nvPr/>
        </p:nvCxnSpPr>
        <p:spPr>
          <a:xfrm flipV="1">
            <a:off x="6035784" y="3538022"/>
            <a:ext cx="1062284" cy="19870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stCxn id="35" idx="0"/>
            <a:endCxn id="17" idx="4"/>
          </p:cNvCxnSpPr>
          <p:nvPr/>
        </p:nvCxnSpPr>
        <p:spPr>
          <a:xfrm flipV="1">
            <a:off x="7966625" y="1764629"/>
            <a:ext cx="560" cy="70549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35" idx="0"/>
            <a:endCxn id="23" idx="4"/>
          </p:cNvCxnSpPr>
          <p:nvPr/>
        </p:nvCxnSpPr>
        <p:spPr>
          <a:xfrm flipV="1">
            <a:off x="7966624" y="1282525"/>
            <a:ext cx="526190" cy="118759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23" idx="5"/>
            <a:endCxn id="41" idx="0"/>
          </p:cNvCxnSpPr>
          <p:nvPr/>
        </p:nvCxnSpPr>
        <p:spPr>
          <a:xfrm>
            <a:off x="8521758" y="1270536"/>
            <a:ext cx="69277" cy="125797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32" idx="6"/>
            <a:endCxn id="17" idx="2"/>
          </p:cNvCxnSpPr>
          <p:nvPr/>
        </p:nvCxnSpPr>
        <p:spPr>
          <a:xfrm flipV="1">
            <a:off x="7027271" y="1734255"/>
            <a:ext cx="909539" cy="29454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32" idx="1"/>
            <a:endCxn id="50" idx="5"/>
          </p:cNvCxnSpPr>
          <p:nvPr/>
        </p:nvCxnSpPr>
        <p:spPr>
          <a:xfrm flipH="1" flipV="1">
            <a:off x="6279653" y="1600662"/>
            <a:ext cx="678481" cy="39950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50" idx="1"/>
            <a:endCxn id="11" idx="4"/>
          </p:cNvCxnSpPr>
          <p:nvPr/>
        </p:nvCxnSpPr>
        <p:spPr>
          <a:xfrm flipH="1" flipV="1">
            <a:off x="6161625" y="1269457"/>
            <a:ext cx="74612" cy="28778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47" idx="7"/>
            <a:endCxn id="32" idx="3"/>
          </p:cNvCxnSpPr>
          <p:nvPr/>
        </p:nvCxnSpPr>
        <p:spPr>
          <a:xfrm flipV="1">
            <a:off x="6058096" y="2057439"/>
            <a:ext cx="900038" cy="676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32" idx="6"/>
            <a:endCxn id="35" idx="1"/>
          </p:cNvCxnSpPr>
          <p:nvPr/>
        </p:nvCxnSpPr>
        <p:spPr>
          <a:xfrm>
            <a:off x="7027271" y="2028801"/>
            <a:ext cx="910409" cy="45331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47" idx="4"/>
            <a:endCxn id="44" idx="1"/>
          </p:cNvCxnSpPr>
          <p:nvPr/>
        </p:nvCxnSpPr>
        <p:spPr>
          <a:xfrm>
            <a:off x="6029458" y="2802947"/>
            <a:ext cx="247712" cy="3752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a:endCxn id="29" idx="0"/>
          </p:cNvCxnSpPr>
          <p:nvPr/>
        </p:nvCxnSpPr>
        <p:spPr>
          <a:xfrm flipH="1">
            <a:off x="5995284" y="2824280"/>
            <a:ext cx="44841" cy="8719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a:stCxn id="29" idx="5"/>
            <a:endCxn id="38" idx="2"/>
          </p:cNvCxnSpPr>
          <p:nvPr/>
        </p:nvCxnSpPr>
        <p:spPr>
          <a:xfrm>
            <a:off x="6023922" y="3765365"/>
            <a:ext cx="580677" cy="38084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a:stCxn id="38" idx="7"/>
            <a:endCxn id="26" idx="2"/>
          </p:cNvCxnSpPr>
          <p:nvPr/>
        </p:nvCxnSpPr>
        <p:spPr>
          <a:xfrm flipV="1">
            <a:off x="6657007" y="3714701"/>
            <a:ext cx="1591872" cy="40980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a:stCxn id="11" idx="7"/>
            <a:endCxn id="23" idx="2"/>
          </p:cNvCxnSpPr>
          <p:nvPr/>
        </p:nvCxnSpPr>
        <p:spPr>
          <a:xfrm>
            <a:off x="6190569" y="1199580"/>
            <a:ext cx="2261312" cy="4201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17" idx="0"/>
            <a:endCxn id="23" idx="3"/>
          </p:cNvCxnSpPr>
          <p:nvPr/>
        </p:nvCxnSpPr>
        <p:spPr>
          <a:xfrm flipV="1">
            <a:off x="7967185" y="1270537"/>
            <a:ext cx="496685" cy="43334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a:stCxn id="17" idx="1"/>
            <a:endCxn id="50" idx="6"/>
          </p:cNvCxnSpPr>
          <p:nvPr/>
        </p:nvCxnSpPr>
        <p:spPr>
          <a:xfrm flipH="1" flipV="1">
            <a:off x="6288644" y="1578954"/>
            <a:ext cx="1657062" cy="13382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17" idx="1"/>
            <a:endCxn id="11" idx="5"/>
          </p:cNvCxnSpPr>
          <p:nvPr/>
        </p:nvCxnSpPr>
        <p:spPr>
          <a:xfrm flipH="1" flipV="1">
            <a:off x="6190570" y="1257469"/>
            <a:ext cx="1755137" cy="45530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a:stCxn id="50" idx="4"/>
            <a:endCxn id="47" idx="0"/>
          </p:cNvCxnSpPr>
          <p:nvPr/>
        </p:nvCxnSpPr>
        <p:spPr>
          <a:xfrm flipH="1">
            <a:off x="6029458" y="1609654"/>
            <a:ext cx="228487" cy="111229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1" idx="2"/>
          </p:cNvCxnSpPr>
          <p:nvPr/>
        </p:nvCxnSpPr>
        <p:spPr>
          <a:xfrm flipH="1">
            <a:off x="5619451" y="1228525"/>
            <a:ext cx="501241" cy="38960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50" idx="2"/>
          </p:cNvCxnSpPr>
          <p:nvPr/>
        </p:nvCxnSpPr>
        <p:spPr>
          <a:xfrm flipH="1">
            <a:off x="5619455" y="1578954"/>
            <a:ext cx="607790" cy="5116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50" idx="2"/>
          </p:cNvCxnSpPr>
          <p:nvPr/>
        </p:nvCxnSpPr>
        <p:spPr>
          <a:xfrm flipH="1">
            <a:off x="5726987" y="1578955"/>
            <a:ext cx="500258" cy="22725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50" idx="2"/>
          </p:cNvCxnSpPr>
          <p:nvPr/>
        </p:nvCxnSpPr>
        <p:spPr>
          <a:xfrm flipH="1">
            <a:off x="5826191" y="1578954"/>
            <a:ext cx="401054" cy="40934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1" idx="2"/>
          </p:cNvCxnSpPr>
          <p:nvPr/>
        </p:nvCxnSpPr>
        <p:spPr>
          <a:xfrm flipH="1">
            <a:off x="5433687" y="1228525"/>
            <a:ext cx="687005" cy="17392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47" idx="2"/>
          </p:cNvCxnSpPr>
          <p:nvPr/>
        </p:nvCxnSpPr>
        <p:spPr>
          <a:xfrm flipH="1" flipV="1">
            <a:off x="5791682" y="2721947"/>
            <a:ext cx="197276" cy="405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47" idx="2"/>
          </p:cNvCxnSpPr>
          <p:nvPr/>
        </p:nvCxnSpPr>
        <p:spPr>
          <a:xfrm flipH="1">
            <a:off x="5770117" y="2762446"/>
            <a:ext cx="218841" cy="10217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flipV="1">
            <a:off x="5865007" y="2615855"/>
            <a:ext cx="123951" cy="14659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29" idx="2"/>
          </p:cNvCxnSpPr>
          <p:nvPr/>
        </p:nvCxnSpPr>
        <p:spPr>
          <a:xfrm flipH="1" flipV="1">
            <a:off x="5433687" y="3364957"/>
            <a:ext cx="521097" cy="37177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44" idx="2"/>
          </p:cNvCxnSpPr>
          <p:nvPr/>
        </p:nvCxnSpPr>
        <p:spPr>
          <a:xfrm flipH="1" flipV="1">
            <a:off x="5692482" y="2933644"/>
            <a:ext cx="575696" cy="26627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6" name="文本框 175"/>
          <p:cNvSpPr txBox="1"/>
          <p:nvPr/>
        </p:nvSpPr>
        <p:spPr>
          <a:xfrm>
            <a:off x="3547643" y="2933643"/>
            <a:ext cx="2092295" cy="207749"/>
          </a:xfrm>
          <a:prstGeom prst="rect">
            <a:avLst/>
          </a:prstGeom>
          <a:noFill/>
        </p:spPr>
        <p:txBody>
          <a:bodyPr wrap="square" rtlCol="0">
            <a:spAutoFit/>
          </a:bodyPr>
          <a:lstStyle>
            <a:defPPr>
              <a:defRPr lang="zh-CN"/>
            </a:defPPr>
            <a:lvl1pPr>
              <a:defRPr sz="900">
                <a:solidFill>
                  <a:schemeClr val="bg1"/>
                </a:solidFill>
                <a:latin typeface="方正兰亭刊黑_GBK" panose="02000000000000000000" pitchFamily="2" charset="-122"/>
                <a:ea typeface="方正兰亭刊黑_GBK" panose="02000000000000000000" pitchFamily="2" charset="-122"/>
              </a:defRPr>
            </a:lvl1pPr>
          </a:lstStyle>
          <a:p>
            <a:pPr algn="ctr">
              <a:lnSpc>
                <a:spcPts val="900"/>
              </a:lnSpc>
            </a:pPr>
            <a:r>
              <a:rPr lang="en-US" altLang="zh-CN" sz="1200" dirty="0">
                <a:solidFill>
                  <a:schemeClr val="bg1"/>
                </a:solidFill>
                <a:latin typeface="+mn-ea"/>
                <a:ea typeface="+mn-ea"/>
                <a:cs typeface="Arial" panose="020B0604020202020204" pitchFamily="34" charset="0"/>
              </a:rPr>
              <a:t>POWERPOINT TEMPLATE</a:t>
            </a:r>
            <a:endParaRPr lang="en-US" altLang="zh-CN" sz="1200" dirty="0">
              <a:solidFill>
                <a:schemeClr val="bg1"/>
              </a:solidFill>
              <a:latin typeface="+mn-ea"/>
              <a:ea typeface="+mn-ea"/>
              <a:cs typeface="Arial" panose="020B0604020202020204" pitchFamily="34" charset="0"/>
            </a:endParaRPr>
          </a:p>
        </p:txBody>
      </p:sp>
      <p:grpSp>
        <p:nvGrpSpPr>
          <p:cNvPr id="346" name="组合 345"/>
          <p:cNvGrpSpPr/>
          <p:nvPr/>
        </p:nvGrpSpPr>
        <p:grpSpPr>
          <a:xfrm>
            <a:off x="2950845" y="1569085"/>
            <a:ext cx="3291840" cy="1428750"/>
            <a:chOff x="504825" y="558801"/>
            <a:chExt cx="2665413" cy="1063624"/>
          </a:xfrm>
          <a:solidFill>
            <a:schemeClr val="bg1"/>
          </a:solidFill>
        </p:grpSpPr>
        <p:sp>
          <p:nvSpPr>
            <p:cNvPr id="347" name="Freeform 5"/>
            <p:cNvSpPr>
              <a:spLocks noEditPoints="1"/>
            </p:cNvSpPr>
            <p:nvPr/>
          </p:nvSpPr>
          <p:spPr bwMode="auto">
            <a:xfrm>
              <a:off x="549275" y="604838"/>
              <a:ext cx="2620963" cy="1003300"/>
            </a:xfrm>
            <a:custGeom>
              <a:avLst/>
              <a:gdLst>
                <a:gd name="T0" fmla="*/ 46 w 174"/>
                <a:gd name="T1" fmla="*/ 26 h 65"/>
                <a:gd name="T2" fmla="*/ 30 w 174"/>
                <a:gd name="T3" fmla="*/ 22 h 65"/>
                <a:gd name="T4" fmla="*/ 4 w 174"/>
                <a:gd name="T5" fmla="*/ 22 h 65"/>
                <a:gd name="T6" fmla="*/ 6 w 174"/>
                <a:gd name="T7" fmla="*/ 18 h 65"/>
                <a:gd name="T8" fmla="*/ 15 w 174"/>
                <a:gd name="T9" fmla="*/ 18 h 65"/>
                <a:gd name="T10" fmla="*/ 25 w 174"/>
                <a:gd name="T11" fmla="*/ 20 h 65"/>
                <a:gd name="T12" fmla="*/ 75 w 174"/>
                <a:gd name="T13" fmla="*/ 13 h 65"/>
                <a:gd name="T14" fmla="*/ 61 w 174"/>
                <a:gd name="T15" fmla="*/ 12 h 65"/>
                <a:gd name="T16" fmla="*/ 46 w 174"/>
                <a:gd name="T17" fmla="*/ 12 h 65"/>
                <a:gd name="T18" fmla="*/ 69 w 174"/>
                <a:gd name="T19" fmla="*/ 8 h 65"/>
                <a:gd name="T20" fmla="*/ 114 w 174"/>
                <a:gd name="T21" fmla="*/ 3 h 65"/>
                <a:gd name="T22" fmla="*/ 131 w 174"/>
                <a:gd name="T23" fmla="*/ 0 h 65"/>
                <a:gd name="T24" fmla="*/ 140 w 174"/>
                <a:gd name="T25" fmla="*/ 8 h 65"/>
                <a:gd name="T26" fmla="*/ 151 w 174"/>
                <a:gd name="T27" fmla="*/ 17 h 65"/>
                <a:gd name="T28" fmla="*/ 155 w 174"/>
                <a:gd name="T29" fmla="*/ 30 h 65"/>
                <a:gd name="T30" fmla="*/ 156 w 174"/>
                <a:gd name="T31" fmla="*/ 35 h 65"/>
                <a:gd name="T32" fmla="*/ 172 w 174"/>
                <a:gd name="T33" fmla="*/ 43 h 65"/>
                <a:gd name="T34" fmla="*/ 160 w 174"/>
                <a:gd name="T35" fmla="*/ 52 h 65"/>
                <a:gd name="T36" fmla="*/ 142 w 174"/>
                <a:gd name="T37" fmla="*/ 53 h 65"/>
                <a:gd name="T38" fmla="*/ 119 w 174"/>
                <a:gd name="T39" fmla="*/ 53 h 65"/>
                <a:gd name="T40" fmla="*/ 118 w 174"/>
                <a:gd name="T41" fmla="*/ 51 h 65"/>
                <a:gd name="T42" fmla="*/ 119 w 174"/>
                <a:gd name="T43" fmla="*/ 49 h 65"/>
                <a:gd name="T44" fmla="*/ 116 w 174"/>
                <a:gd name="T45" fmla="*/ 46 h 65"/>
                <a:gd name="T46" fmla="*/ 68 w 174"/>
                <a:gd name="T47" fmla="*/ 49 h 65"/>
                <a:gd name="T48" fmla="*/ 93 w 174"/>
                <a:gd name="T49" fmla="*/ 51 h 65"/>
                <a:gd name="T50" fmla="*/ 73 w 174"/>
                <a:gd name="T51" fmla="*/ 55 h 65"/>
                <a:gd name="T52" fmla="*/ 26 w 174"/>
                <a:gd name="T53" fmla="*/ 63 h 65"/>
                <a:gd name="T54" fmla="*/ 38 w 174"/>
                <a:gd name="T55" fmla="*/ 59 h 65"/>
                <a:gd name="T56" fmla="*/ 25 w 174"/>
                <a:gd name="T57" fmla="*/ 58 h 65"/>
                <a:gd name="T58" fmla="*/ 15 w 174"/>
                <a:gd name="T59" fmla="*/ 47 h 65"/>
                <a:gd name="T60" fmla="*/ 44 w 174"/>
                <a:gd name="T61" fmla="*/ 39 h 65"/>
                <a:gd name="T62" fmla="*/ 27 w 174"/>
                <a:gd name="T63" fmla="*/ 37 h 65"/>
                <a:gd name="T64" fmla="*/ 57 w 174"/>
                <a:gd name="T65" fmla="*/ 32 h 65"/>
                <a:gd name="T66" fmla="*/ 68 w 174"/>
                <a:gd name="T67" fmla="*/ 30 h 65"/>
                <a:gd name="T68" fmla="*/ 106 w 174"/>
                <a:gd name="T69" fmla="*/ 25 h 65"/>
                <a:gd name="T70" fmla="*/ 69 w 174"/>
                <a:gd name="T71" fmla="*/ 33 h 65"/>
                <a:gd name="T72" fmla="*/ 112 w 174"/>
                <a:gd name="T73" fmla="*/ 35 h 65"/>
                <a:gd name="T74" fmla="*/ 135 w 174"/>
                <a:gd name="T75" fmla="*/ 33 h 65"/>
                <a:gd name="T76" fmla="*/ 124 w 174"/>
                <a:gd name="T77" fmla="*/ 32 h 65"/>
                <a:gd name="T78" fmla="*/ 118 w 174"/>
                <a:gd name="T79" fmla="*/ 29 h 65"/>
                <a:gd name="T80" fmla="*/ 92 w 174"/>
                <a:gd name="T81" fmla="*/ 16 h 65"/>
                <a:gd name="T82" fmla="*/ 85 w 174"/>
                <a:gd name="T83" fmla="*/ 7 h 65"/>
                <a:gd name="T84" fmla="*/ 61 w 174"/>
                <a:gd name="T85" fmla="*/ 40 h 65"/>
                <a:gd name="T86" fmla="*/ 77 w 174"/>
                <a:gd name="T87" fmla="*/ 7 h 65"/>
                <a:gd name="T88" fmla="*/ 121 w 174"/>
                <a:gd name="T89" fmla="*/ 51 h 65"/>
                <a:gd name="T90" fmla="*/ 98 w 174"/>
                <a:gd name="T91" fmla="*/ 29 h 65"/>
                <a:gd name="T92" fmla="*/ 121 w 174"/>
                <a:gd name="T93" fmla="*/ 27 h 65"/>
                <a:gd name="T94" fmla="*/ 67 w 174"/>
                <a:gd name="T95" fmla="*/ 19 h 65"/>
                <a:gd name="T96" fmla="*/ 112 w 174"/>
                <a:gd name="T97" fmla="*/ 22 h 65"/>
                <a:gd name="T98" fmla="*/ 83 w 174"/>
                <a:gd name="T99" fmla="*/ 14 h 65"/>
                <a:gd name="T100" fmla="*/ 34 w 174"/>
                <a:gd name="T101" fmla="*/ 55 h 65"/>
                <a:gd name="T102" fmla="*/ 141 w 174"/>
                <a:gd name="T103" fmla="*/ 21 h 65"/>
                <a:gd name="T104" fmla="*/ 81 w 174"/>
                <a:gd name="T105" fmla="*/ 30 h 65"/>
                <a:gd name="T106" fmla="*/ 119 w 174"/>
                <a:gd name="T107" fmla="*/ 22 h 65"/>
                <a:gd name="T108" fmla="*/ 150 w 174"/>
                <a:gd name="T109" fmla="*/ 16 h 65"/>
                <a:gd name="T110" fmla="*/ 67 w 174"/>
                <a:gd name="T111" fmla="*/ 54 h 65"/>
                <a:gd name="T112" fmla="*/ 44 w 174"/>
                <a:gd name="T113" fmla="*/ 43 h 65"/>
                <a:gd name="T114" fmla="*/ 89 w 174"/>
                <a:gd name="T115" fmla="*/ 9 h 65"/>
                <a:gd name="T116" fmla="*/ 11 w 174"/>
                <a:gd name="T117" fmla="*/ 23 h 65"/>
                <a:gd name="T118" fmla="*/ 83 w 174"/>
                <a:gd name="T119" fmla="*/ 9 h 65"/>
                <a:gd name="T120" fmla="*/ 139 w 174"/>
                <a:gd name="T121" fmla="*/ 13 h 65"/>
                <a:gd name="T122" fmla="*/ 78 w 174"/>
                <a:gd name="T123" fmla="*/ 13 h 65"/>
                <a:gd name="T124" fmla="*/ 39 w 174"/>
                <a:gd name="T125"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65">
                  <a:moveTo>
                    <a:pt x="107" y="22"/>
                  </a:moveTo>
                  <a:cubicBezTo>
                    <a:pt x="107" y="22"/>
                    <a:pt x="106" y="22"/>
                    <a:pt x="105" y="22"/>
                  </a:cubicBezTo>
                  <a:cubicBezTo>
                    <a:pt x="105" y="23"/>
                    <a:pt x="104" y="22"/>
                    <a:pt x="103" y="22"/>
                  </a:cubicBezTo>
                  <a:cubicBezTo>
                    <a:pt x="103" y="22"/>
                    <a:pt x="102" y="22"/>
                    <a:pt x="102" y="23"/>
                  </a:cubicBezTo>
                  <a:cubicBezTo>
                    <a:pt x="101" y="23"/>
                    <a:pt x="100" y="22"/>
                    <a:pt x="99" y="22"/>
                  </a:cubicBezTo>
                  <a:cubicBezTo>
                    <a:pt x="98" y="23"/>
                    <a:pt x="98" y="22"/>
                    <a:pt x="98" y="23"/>
                  </a:cubicBezTo>
                  <a:cubicBezTo>
                    <a:pt x="96" y="23"/>
                    <a:pt x="95" y="23"/>
                    <a:pt x="93" y="23"/>
                  </a:cubicBezTo>
                  <a:cubicBezTo>
                    <a:pt x="93" y="23"/>
                    <a:pt x="92" y="23"/>
                    <a:pt x="91" y="23"/>
                  </a:cubicBezTo>
                  <a:cubicBezTo>
                    <a:pt x="91" y="23"/>
                    <a:pt x="90" y="23"/>
                    <a:pt x="90" y="23"/>
                  </a:cubicBezTo>
                  <a:cubicBezTo>
                    <a:pt x="89" y="23"/>
                    <a:pt x="87" y="24"/>
                    <a:pt x="86" y="23"/>
                  </a:cubicBezTo>
                  <a:cubicBezTo>
                    <a:pt x="85" y="23"/>
                    <a:pt x="84" y="23"/>
                    <a:pt x="84" y="23"/>
                  </a:cubicBezTo>
                  <a:cubicBezTo>
                    <a:pt x="83" y="23"/>
                    <a:pt x="83" y="23"/>
                    <a:pt x="82" y="23"/>
                  </a:cubicBezTo>
                  <a:cubicBezTo>
                    <a:pt x="82" y="23"/>
                    <a:pt x="81" y="23"/>
                    <a:pt x="80" y="23"/>
                  </a:cubicBezTo>
                  <a:cubicBezTo>
                    <a:pt x="80" y="23"/>
                    <a:pt x="79" y="23"/>
                    <a:pt x="78" y="23"/>
                  </a:cubicBezTo>
                  <a:cubicBezTo>
                    <a:pt x="77" y="23"/>
                    <a:pt x="76" y="23"/>
                    <a:pt x="75" y="23"/>
                  </a:cubicBezTo>
                  <a:cubicBezTo>
                    <a:pt x="75" y="23"/>
                    <a:pt x="74" y="23"/>
                    <a:pt x="74" y="23"/>
                  </a:cubicBezTo>
                  <a:cubicBezTo>
                    <a:pt x="73" y="23"/>
                    <a:pt x="72" y="23"/>
                    <a:pt x="72" y="23"/>
                  </a:cubicBezTo>
                  <a:cubicBezTo>
                    <a:pt x="71" y="23"/>
                    <a:pt x="71" y="23"/>
                    <a:pt x="71" y="24"/>
                  </a:cubicBezTo>
                  <a:cubicBezTo>
                    <a:pt x="69" y="24"/>
                    <a:pt x="67" y="24"/>
                    <a:pt x="65" y="24"/>
                  </a:cubicBezTo>
                  <a:cubicBezTo>
                    <a:pt x="65" y="24"/>
                    <a:pt x="64" y="24"/>
                    <a:pt x="64" y="24"/>
                  </a:cubicBezTo>
                  <a:cubicBezTo>
                    <a:pt x="63" y="24"/>
                    <a:pt x="61" y="24"/>
                    <a:pt x="59" y="25"/>
                  </a:cubicBezTo>
                  <a:cubicBezTo>
                    <a:pt x="58" y="25"/>
                    <a:pt x="57" y="25"/>
                    <a:pt x="55" y="25"/>
                  </a:cubicBezTo>
                  <a:cubicBezTo>
                    <a:pt x="54" y="26"/>
                    <a:pt x="52" y="25"/>
                    <a:pt x="50" y="26"/>
                  </a:cubicBezTo>
                  <a:cubicBezTo>
                    <a:pt x="49" y="26"/>
                    <a:pt x="48" y="26"/>
                    <a:pt x="46" y="26"/>
                  </a:cubicBezTo>
                  <a:cubicBezTo>
                    <a:pt x="46" y="26"/>
                    <a:pt x="46" y="26"/>
                    <a:pt x="46" y="26"/>
                  </a:cubicBezTo>
                  <a:cubicBezTo>
                    <a:pt x="45" y="26"/>
                    <a:pt x="44" y="26"/>
                    <a:pt x="43" y="26"/>
                  </a:cubicBezTo>
                  <a:cubicBezTo>
                    <a:pt x="42" y="26"/>
                    <a:pt x="41" y="26"/>
                    <a:pt x="40" y="26"/>
                  </a:cubicBezTo>
                  <a:cubicBezTo>
                    <a:pt x="39" y="26"/>
                    <a:pt x="38" y="26"/>
                    <a:pt x="37" y="27"/>
                  </a:cubicBezTo>
                  <a:cubicBezTo>
                    <a:pt x="36" y="27"/>
                    <a:pt x="36" y="26"/>
                    <a:pt x="35" y="26"/>
                  </a:cubicBezTo>
                  <a:cubicBezTo>
                    <a:pt x="35" y="26"/>
                    <a:pt x="34" y="26"/>
                    <a:pt x="34" y="26"/>
                  </a:cubicBezTo>
                  <a:cubicBezTo>
                    <a:pt x="34" y="26"/>
                    <a:pt x="33" y="26"/>
                    <a:pt x="33" y="26"/>
                  </a:cubicBezTo>
                  <a:cubicBezTo>
                    <a:pt x="32" y="26"/>
                    <a:pt x="31" y="26"/>
                    <a:pt x="31" y="25"/>
                  </a:cubicBezTo>
                  <a:cubicBezTo>
                    <a:pt x="30" y="25"/>
                    <a:pt x="30" y="25"/>
                    <a:pt x="30" y="24"/>
                  </a:cubicBezTo>
                  <a:cubicBezTo>
                    <a:pt x="30" y="24"/>
                    <a:pt x="30" y="24"/>
                    <a:pt x="30" y="24"/>
                  </a:cubicBezTo>
                  <a:cubicBezTo>
                    <a:pt x="31" y="24"/>
                    <a:pt x="32" y="24"/>
                    <a:pt x="33" y="24"/>
                  </a:cubicBezTo>
                  <a:cubicBezTo>
                    <a:pt x="34" y="24"/>
                    <a:pt x="35" y="24"/>
                    <a:pt x="36" y="24"/>
                  </a:cubicBezTo>
                  <a:cubicBezTo>
                    <a:pt x="37" y="24"/>
                    <a:pt x="39" y="24"/>
                    <a:pt x="41" y="23"/>
                  </a:cubicBezTo>
                  <a:cubicBezTo>
                    <a:pt x="41" y="23"/>
                    <a:pt x="42" y="23"/>
                    <a:pt x="43" y="23"/>
                  </a:cubicBezTo>
                  <a:cubicBezTo>
                    <a:pt x="43" y="23"/>
                    <a:pt x="43" y="23"/>
                    <a:pt x="43" y="23"/>
                  </a:cubicBezTo>
                  <a:cubicBezTo>
                    <a:pt x="43" y="22"/>
                    <a:pt x="43" y="23"/>
                    <a:pt x="43" y="23"/>
                  </a:cubicBezTo>
                  <a:cubicBezTo>
                    <a:pt x="41" y="23"/>
                    <a:pt x="40" y="23"/>
                    <a:pt x="38" y="23"/>
                  </a:cubicBezTo>
                  <a:cubicBezTo>
                    <a:pt x="38" y="23"/>
                    <a:pt x="38" y="23"/>
                    <a:pt x="37" y="22"/>
                  </a:cubicBezTo>
                  <a:cubicBezTo>
                    <a:pt x="37" y="22"/>
                    <a:pt x="37" y="22"/>
                    <a:pt x="37" y="22"/>
                  </a:cubicBezTo>
                  <a:cubicBezTo>
                    <a:pt x="38" y="22"/>
                    <a:pt x="38" y="22"/>
                    <a:pt x="38" y="22"/>
                  </a:cubicBezTo>
                  <a:cubicBezTo>
                    <a:pt x="38" y="22"/>
                    <a:pt x="38" y="22"/>
                    <a:pt x="37" y="22"/>
                  </a:cubicBezTo>
                  <a:cubicBezTo>
                    <a:pt x="37" y="22"/>
                    <a:pt x="37" y="22"/>
                    <a:pt x="36" y="22"/>
                  </a:cubicBezTo>
                  <a:cubicBezTo>
                    <a:pt x="36" y="22"/>
                    <a:pt x="35" y="23"/>
                    <a:pt x="35" y="22"/>
                  </a:cubicBezTo>
                  <a:cubicBezTo>
                    <a:pt x="35" y="22"/>
                    <a:pt x="35" y="22"/>
                    <a:pt x="35" y="22"/>
                  </a:cubicBezTo>
                  <a:cubicBezTo>
                    <a:pt x="34" y="22"/>
                    <a:pt x="34" y="22"/>
                    <a:pt x="33" y="22"/>
                  </a:cubicBezTo>
                  <a:cubicBezTo>
                    <a:pt x="32" y="22"/>
                    <a:pt x="31" y="22"/>
                    <a:pt x="30" y="22"/>
                  </a:cubicBezTo>
                  <a:cubicBezTo>
                    <a:pt x="29" y="22"/>
                    <a:pt x="28" y="22"/>
                    <a:pt x="27" y="22"/>
                  </a:cubicBezTo>
                  <a:cubicBezTo>
                    <a:pt x="26" y="23"/>
                    <a:pt x="26" y="23"/>
                    <a:pt x="25" y="23"/>
                  </a:cubicBezTo>
                  <a:cubicBezTo>
                    <a:pt x="24" y="23"/>
                    <a:pt x="23" y="23"/>
                    <a:pt x="22" y="23"/>
                  </a:cubicBezTo>
                  <a:cubicBezTo>
                    <a:pt x="22" y="23"/>
                    <a:pt x="21" y="23"/>
                    <a:pt x="21" y="23"/>
                  </a:cubicBezTo>
                  <a:cubicBezTo>
                    <a:pt x="19" y="23"/>
                    <a:pt x="18" y="23"/>
                    <a:pt x="16" y="24"/>
                  </a:cubicBezTo>
                  <a:cubicBezTo>
                    <a:pt x="16" y="24"/>
                    <a:pt x="15" y="24"/>
                    <a:pt x="15" y="24"/>
                  </a:cubicBezTo>
                  <a:cubicBezTo>
                    <a:pt x="14" y="25"/>
                    <a:pt x="13" y="25"/>
                    <a:pt x="12" y="26"/>
                  </a:cubicBezTo>
                  <a:cubicBezTo>
                    <a:pt x="12" y="26"/>
                    <a:pt x="11" y="26"/>
                    <a:pt x="11" y="26"/>
                  </a:cubicBezTo>
                  <a:cubicBezTo>
                    <a:pt x="10" y="27"/>
                    <a:pt x="9" y="28"/>
                    <a:pt x="8" y="29"/>
                  </a:cubicBezTo>
                  <a:cubicBezTo>
                    <a:pt x="8" y="29"/>
                    <a:pt x="8" y="29"/>
                    <a:pt x="8" y="29"/>
                  </a:cubicBezTo>
                  <a:cubicBezTo>
                    <a:pt x="8" y="29"/>
                    <a:pt x="7" y="28"/>
                    <a:pt x="7" y="28"/>
                  </a:cubicBezTo>
                  <a:cubicBezTo>
                    <a:pt x="8" y="28"/>
                    <a:pt x="8" y="28"/>
                    <a:pt x="8" y="28"/>
                  </a:cubicBezTo>
                  <a:cubicBezTo>
                    <a:pt x="8" y="28"/>
                    <a:pt x="7" y="28"/>
                    <a:pt x="7" y="28"/>
                  </a:cubicBezTo>
                  <a:cubicBezTo>
                    <a:pt x="7" y="28"/>
                    <a:pt x="7" y="28"/>
                    <a:pt x="6" y="28"/>
                  </a:cubicBezTo>
                  <a:cubicBezTo>
                    <a:pt x="6" y="28"/>
                    <a:pt x="6" y="28"/>
                    <a:pt x="5" y="29"/>
                  </a:cubicBezTo>
                  <a:cubicBezTo>
                    <a:pt x="5" y="29"/>
                    <a:pt x="5" y="29"/>
                    <a:pt x="5" y="28"/>
                  </a:cubicBezTo>
                  <a:cubicBezTo>
                    <a:pt x="5" y="28"/>
                    <a:pt x="4" y="28"/>
                    <a:pt x="4" y="28"/>
                  </a:cubicBezTo>
                  <a:cubicBezTo>
                    <a:pt x="4" y="29"/>
                    <a:pt x="4" y="28"/>
                    <a:pt x="4" y="28"/>
                  </a:cubicBezTo>
                  <a:cubicBezTo>
                    <a:pt x="4" y="27"/>
                    <a:pt x="3" y="26"/>
                    <a:pt x="4" y="26"/>
                  </a:cubicBezTo>
                  <a:cubicBezTo>
                    <a:pt x="4" y="26"/>
                    <a:pt x="4" y="26"/>
                    <a:pt x="4" y="26"/>
                  </a:cubicBezTo>
                  <a:cubicBezTo>
                    <a:pt x="5" y="25"/>
                    <a:pt x="5" y="25"/>
                    <a:pt x="5" y="25"/>
                  </a:cubicBezTo>
                  <a:cubicBezTo>
                    <a:pt x="5" y="25"/>
                    <a:pt x="5" y="24"/>
                    <a:pt x="5" y="24"/>
                  </a:cubicBezTo>
                  <a:cubicBezTo>
                    <a:pt x="5" y="24"/>
                    <a:pt x="5" y="24"/>
                    <a:pt x="5" y="24"/>
                  </a:cubicBezTo>
                  <a:cubicBezTo>
                    <a:pt x="5" y="25"/>
                    <a:pt x="4" y="24"/>
                    <a:pt x="4" y="24"/>
                  </a:cubicBezTo>
                  <a:cubicBezTo>
                    <a:pt x="4" y="23"/>
                    <a:pt x="4" y="23"/>
                    <a:pt x="4" y="22"/>
                  </a:cubicBezTo>
                  <a:cubicBezTo>
                    <a:pt x="5" y="22"/>
                    <a:pt x="5" y="22"/>
                    <a:pt x="5" y="23"/>
                  </a:cubicBezTo>
                  <a:cubicBezTo>
                    <a:pt x="5" y="23"/>
                    <a:pt x="5" y="23"/>
                    <a:pt x="5" y="23"/>
                  </a:cubicBezTo>
                  <a:cubicBezTo>
                    <a:pt x="5" y="23"/>
                    <a:pt x="6" y="23"/>
                    <a:pt x="6" y="23"/>
                  </a:cubicBezTo>
                  <a:cubicBezTo>
                    <a:pt x="6" y="23"/>
                    <a:pt x="7" y="23"/>
                    <a:pt x="7" y="23"/>
                  </a:cubicBezTo>
                  <a:cubicBezTo>
                    <a:pt x="8" y="23"/>
                    <a:pt x="9" y="23"/>
                    <a:pt x="10" y="22"/>
                  </a:cubicBezTo>
                  <a:cubicBezTo>
                    <a:pt x="10" y="22"/>
                    <a:pt x="11" y="22"/>
                    <a:pt x="11" y="22"/>
                  </a:cubicBezTo>
                  <a:cubicBezTo>
                    <a:pt x="10" y="21"/>
                    <a:pt x="10" y="21"/>
                    <a:pt x="10" y="21"/>
                  </a:cubicBezTo>
                  <a:cubicBezTo>
                    <a:pt x="10" y="21"/>
                    <a:pt x="10" y="21"/>
                    <a:pt x="10" y="21"/>
                  </a:cubicBezTo>
                  <a:cubicBezTo>
                    <a:pt x="10" y="21"/>
                    <a:pt x="10" y="21"/>
                    <a:pt x="10" y="21"/>
                  </a:cubicBezTo>
                  <a:cubicBezTo>
                    <a:pt x="10" y="21"/>
                    <a:pt x="11" y="21"/>
                    <a:pt x="11" y="21"/>
                  </a:cubicBezTo>
                  <a:cubicBezTo>
                    <a:pt x="11" y="21"/>
                    <a:pt x="11" y="21"/>
                    <a:pt x="11" y="20"/>
                  </a:cubicBezTo>
                  <a:cubicBezTo>
                    <a:pt x="12" y="20"/>
                    <a:pt x="12" y="20"/>
                    <a:pt x="12" y="20"/>
                  </a:cubicBezTo>
                  <a:cubicBezTo>
                    <a:pt x="12" y="19"/>
                    <a:pt x="11" y="20"/>
                    <a:pt x="11" y="20"/>
                  </a:cubicBezTo>
                  <a:cubicBezTo>
                    <a:pt x="10" y="20"/>
                    <a:pt x="10" y="20"/>
                    <a:pt x="9" y="21"/>
                  </a:cubicBezTo>
                  <a:cubicBezTo>
                    <a:pt x="9" y="21"/>
                    <a:pt x="9" y="21"/>
                    <a:pt x="9" y="21"/>
                  </a:cubicBezTo>
                  <a:cubicBezTo>
                    <a:pt x="8" y="20"/>
                    <a:pt x="7" y="21"/>
                    <a:pt x="7" y="20"/>
                  </a:cubicBezTo>
                  <a:cubicBezTo>
                    <a:pt x="6" y="20"/>
                    <a:pt x="5" y="20"/>
                    <a:pt x="4" y="20"/>
                  </a:cubicBezTo>
                  <a:cubicBezTo>
                    <a:pt x="3" y="20"/>
                    <a:pt x="3" y="20"/>
                    <a:pt x="2" y="20"/>
                  </a:cubicBezTo>
                  <a:cubicBezTo>
                    <a:pt x="2" y="20"/>
                    <a:pt x="1" y="20"/>
                    <a:pt x="1" y="20"/>
                  </a:cubicBezTo>
                  <a:cubicBezTo>
                    <a:pt x="1" y="20"/>
                    <a:pt x="0" y="20"/>
                    <a:pt x="0" y="20"/>
                  </a:cubicBezTo>
                  <a:cubicBezTo>
                    <a:pt x="0" y="20"/>
                    <a:pt x="0" y="20"/>
                    <a:pt x="0" y="20"/>
                  </a:cubicBezTo>
                  <a:cubicBezTo>
                    <a:pt x="1" y="20"/>
                    <a:pt x="1" y="20"/>
                    <a:pt x="2" y="19"/>
                  </a:cubicBezTo>
                  <a:cubicBezTo>
                    <a:pt x="3" y="19"/>
                    <a:pt x="4" y="19"/>
                    <a:pt x="5" y="18"/>
                  </a:cubicBezTo>
                  <a:cubicBezTo>
                    <a:pt x="6" y="18"/>
                    <a:pt x="6" y="18"/>
                    <a:pt x="6" y="18"/>
                  </a:cubicBezTo>
                  <a:cubicBezTo>
                    <a:pt x="6" y="18"/>
                    <a:pt x="6" y="18"/>
                    <a:pt x="6" y="18"/>
                  </a:cubicBezTo>
                  <a:cubicBezTo>
                    <a:pt x="6" y="17"/>
                    <a:pt x="6" y="17"/>
                    <a:pt x="6" y="17"/>
                  </a:cubicBezTo>
                  <a:cubicBezTo>
                    <a:pt x="5" y="17"/>
                    <a:pt x="5" y="18"/>
                    <a:pt x="5" y="18"/>
                  </a:cubicBezTo>
                  <a:cubicBezTo>
                    <a:pt x="4" y="18"/>
                    <a:pt x="4" y="18"/>
                    <a:pt x="4" y="17"/>
                  </a:cubicBezTo>
                  <a:cubicBezTo>
                    <a:pt x="4" y="17"/>
                    <a:pt x="4" y="17"/>
                    <a:pt x="4" y="17"/>
                  </a:cubicBezTo>
                  <a:cubicBezTo>
                    <a:pt x="5" y="17"/>
                    <a:pt x="5" y="16"/>
                    <a:pt x="6" y="16"/>
                  </a:cubicBezTo>
                  <a:cubicBezTo>
                    <a:pt x="7" y="16"/>
                    <a:pt x="8" y="16"/>
                    <a:pt x="9" y="15"/>
                  </a:cubicBezTo>
                  <a:cubicBezTo>
                    <a:pt x="9" y="15"/>
                    <a:pt x="9" y="15"/>
                    <a:pt x="10" y="15"/>
                  </a:cubicBezTo>
                  <a:cubicBezTo>
                    <a:pt x="10" y="15"/>
                    <a:pt x="11" y="15"/>
                    <a:pt x="12" y="15"/>
                  </a:cubicBezTo>
                  <a:cubicBezTo>
                    <a:pt x="12" y="15"/>
                    <a:pt x="12" y="15"/>
                    <a:pt x="12" y="15"/>
                  </a:cubicBezTo>
                  <a:cubicBezTo>
                    <a:pt x="12" y="15"/>
                    <a:pt x="12" y="16"/>
                    <a:pt x="12" y="16"/>
                  </a:cubicBezTo>
                  <a:cubicBezTo>
                    <a:pt x="11" y="16"/>
                    <a:pt x="11" y="16"/>
                    <a:pt x="11" y="16"/>
                  </a:cubicBezTo>
                  <a:cubicBezTo>
                    <a:pt x="11" y="16"/>
                    <a:pt x="11" y="16"/>
                    <a:pt x="11" y="16"/>
                  </a:cubicBezTo>
                  <a:cubicBezTo>
                    <a:pt x="11" y="16"/>
                    <a:pt x="11" y="16"/>
                    <a:pt x="11" y="16"/>
                  </a:cubicBezTo>
                  <a:cubicBezTo>
                    <a:pt x="12" y="16"/>
                    <a:pt x="12" y="16"/>
                    <a:pt x="13" y="16"/>
                  </a:cubicBezTo>
                  <a:cubicBezTo>
                    <a:pt x="14" y="16"/>
                    <a:pt x="14" y="16"/>
                    <a:pt x="15" y="15"/>
                  </a:cubicBezTo>
                  <a:cubicBezTo>
                    <a:pt x="15" y="15"/>
                    <a:pt x="15" y="15"/>
                    <a:pt x="15" y="15"/>
                  </a:cubicBezTo>
                  <a:cubicBezTo>
                    <a:pt x="16" y="16"/>
                    <a:pt x="17" y="15"/>
                    <a:pt x="19" y="15"/>
                  </a:cubicBezTo>
                  <a:cubicBezTo>
                    <a:pt x="19" y="15"/>
                    <a:pt x="19" y="15"/>
                    <a:pt x="19" y="15"/>
                  </a:cubicBezTo>
                  <a:cubicBezTo>
                    <a:pt x="19" y="15"/>
                    <a:pt x="19" y="15"/>
                    <a:pt x="19" y="15"/>
                  </a:cubicBezTo>
                  <a:cubicBezTo>
                    <a:pt x="18" y="15"/>
                    <a:pt x="18" y="15"/>
                    <a:pt x="18" y="15"/>
                  </a:cubicBezTo>
                  <a:cubicBezTo>
                    <a:pt x="17" y="15"/>
                    <a:pt x="16" y="16"/>
                    <a:pt x="15" y="16"/>
                  </a:cubicBezTo>
                  <a:cubicBezTo>
                    <a:pt x="14" y="16"/>
                    <a:pt x="14" y="16"/>
                    <a:pt x="14" y="17"/>
                  </a:cubicBezTo>
                  <a:cubicBezTo>
                    <a:pt x="14" y="17"/>
                    <a:pt x="14" y="18"/>
                    <a:pt x="15" y="18"/>
                  </a:cubicBezTo>
                  <a:cubicBezTo>
                    <a:pt x="15" y="18"/>
                    <a:pt x="15" y="18"/>
                    <a:pt x="15" y="18"/>
                  </a:cubicBezTo>
                  <a:cubicBezTo>
                    <a:pt x="15" y="18"/>
                    <a:pt x="15" y="18"/>
                    <a:pt x="15" y="18"/>
                  </a:cubicBezTo>
                  <a:cubicBezTo>
                    <a:pt x="14" y="18"/>
                    <a:pt x="13" y="19"/>
                    <a:pt x="13" y="19"/>
                  </a:cubicBezTo>
                  <a:cubicBezTo>
                    <a:pt x="13" y="19"/>
                    <a:pt x="12" y="19"/>
                    <a:pt x="12" y="20"/>
                  </a:cubicBezTo>
                  <a:cubicBezTo>
                    <a:pt x="12" y="20"/>
                    <a:pt x="13" y="20"/>
                    <a:pt x="13" y="20"/>
                  </a:cubicBezTo>
                  <a:cubicBezTo>
                    <a:pt x="14" y="20"/>
                    <a:pt x="15" y="19"/>
                    <a:pt x="16" y="19"/>
                  </a:cubicBezTo>
                  <a:cubicBezTo>
                    <a:pt x="16" y="19"/>
                    <a:pt x="16" y="19"/>
                    <a:pt x="17" y="19"/>
                  </a:cubicBezTo>
                  <a:cubicBezTo>
                    <a:pt x="17" y="19"/>
                    <a:pt x="17" y="19"/>
                    <a:pt x="17" y="19"/>
                  </a:cubicBezTo>
                  <a:cubicBezTo>
                    <a:pt x="18" y="19"/>
                    <a:pt x="20" y="18"/>
                    <a:pt x="21" y="18"/>
                  </a:cubicBezTo>
                  <a:cubicBezTo>
                    <a:pt x="21" y="18"/>
                    <a:pt x="21" y="18"/>
                    <a:pt x="21" y="18"/>
                  </a:cubicBezTo>
                  <a:cubicBezTo>
                    <a:pt x="21" y="18"/>
                    <a:pt x="21" y="18"/>
                    <a:pt x="21" y="18"/>
                  </a:cubicBezTo>
                  <a:cubicBezTo>
                    <a:pt x="21" y="18"/>
                    <a:pt x="20" y="18"/>
                    <a:pt x="20" y="18"/>
                  </a:cubicBezTo>
                  <a:cubicBezTo>
                    <a:pt x="20" y="18"/>
                    <a:pt x="20" y="18"/>
                    <a:pt x="21" y="18"/>
                  </a:cubicBezTo>
                  <a:cubicBezTo>
                    <a:pt x="21" y="18"/>
                    <a:pt x="21" y="17"/>
                    <a:pt x="22" y="18"/>
                  </a:cubicBezTo>
                  <a:cubicBezTo>
                    <a:pt x="21" y="18"/>
                    <a:pt x="21" y="18"/>
                    <a:pt x="21" y="19"/>
                  </a:cubicBezTo>
                  <a:cubicBezTo>
                    <a:pt x="20" y="19"/>
                    <a:pt x="20" y="19"/>
                    <a:pt x="20" y="19"/>
                  </a:cubicBezTo>
                  <a:cubicBezTo>
                    <a:pt x="20" y="19"/>
                    <a:pt x="19" y="19"/>
                    <a:pt x="20" y="19"/>
                  </a:cubicBezTo>
                  <a:cubicBezTo>
                    <a:pt x="20" y="20"/>
                    <a:pt x="20" y="20"/>
                    <a:pt x="20" y="20"/>
                  </a:cubicBezTo>
                  <a:cubicBezTo>
                    <a:pt x="22" y="20"/>
                    <a:pt x="23" y="19"/>
                    <a:pt x="25" y="19"/>
                  </a:cubicBezTo>
                  <a:cubicBezTo>
                    <a:pt x="25" y="19"/>
                    <a:pt x="26" y="19"/>
                    <a:pt x="27" y="19"/>
                  </a:cubicBezTo>
                  <a:cubicBezTo>
                    <a:pt x="27" y="19"/>
                    <a:pt x="27" y="19"/>
                    <a:pt x="27" y="19"/>
                  </a:cubicBezTo>
                  <a:cubicBezTo>
                    <a:pt x="27" y="19"/>
                    <a:pt x="27" y="19"/>
                    <a:pt x="27" y="19"/>
                  </a:cubicBezTo>
                  <a:cubicBezTo>
                    <a:pt x="26" y="19"/>
                    <a:pt x="25" y="19"/>
                    <a:pt x="25" y="20"/>
                  </a:cubicBezTo>
                  <a:cubicBezTo>
                    <a:pt x="24" y="19"/>
                    <a:pt x="24" y="19"/>
                    <a:pt x="24" y="19"/>
                  </a:cubicBezTo>
                  <a:cubicBezTo>
                    <a:pt x="24" y="20"/>
                    <a:pt x="24" y="20"/>
                    <a:pt x="24" y="20"/>
                  </a:cubicBezTo>
                  <a:cubicBezTo>
                    <a:pt x="24" y="20"/>
                    <a:pt x="24" y="20"/>
                    <a:pt x="24" y="20"/>
                  </a:cubicBezTo>
                  <a:cubicBezTo>
                    <a:pt x="24" y="20"/>
                    <a:pt x="25" y="20"/>
                    <a:pt x="25" y="20"/>
                  </a:cubicBezTo>
                  <a:cubicBezTo>
                    <a:pt x="25" y="20"/>
                    <a:pt x="25" y="20"/>
                    <a:pt x="25" y="20"/>
                  </a:cubicBezTo>
                  <a:cubicBezTo>
                    <a:pt x="26" y="20"/>
                    <a:pt x="26" y="19"/>
                    <a:pt x="27" y="19"/>
                  </a:cubicBezTo>
                  <a:cubicBezTo>
                    <a:pt x="27" y="19"/>
                    <a:pt x="28" y="19"/>
                    <a:pt x="27" y="19"/>
                  </a:cubicBezTo>
                  <a:cubicBezTo>
                    <a:pt x="27" y="19"/>
                    <a:pt x="28" y="19"/>
                    <a:pt x="28" y="19"/>
                  </a:cubicBezTo>
                  <a:cubicBezTo>
                    <a:pt x="28" y="19"/>
                    <a:pt x="28" y="19"/>
                    <a:pt x="28" y="19"/>
                  </a:cubicBezTo>
                  <a:cubicBezTo>
                    <a:pt x="28" y="19"/>
                    <a:pt x="29" y="19"/>
                    <a:pt x="29" y="19"/>
                  </a:cubicBezTo>
                  <a:cubicBezTo>
                    <a:pt x="30" y="18"/>
                    <a:pt x="32" y="19"/>
                    <a:pt x="33" y="18"/>
                  </a:cubicBezTo>
                  <a:cubicBezTo>
                    <a:pt x="35" y="18"/>
                    <a:pt x="36" y="18"/>
                    <a:pt x="38" y="18"/>
                  </a:cubicBezTo>
                  <a:cubicBezTo>
                    <a:pt x="40" y="17"/>
                    <a:pt x="42" y="17"/>
                    <a:pt x="43" y="17"/>
                  </a:cubicBezTo>
                  <a:cubicBezTo>
                    <a:pt x="44" y="17"/>
                    <a:pt x="45" y="17"/>
                    <a:pt x="46" y="17"/>
                  </a:cubicBezTo>
                  <a:cubicBezTo>
                    <a:pt x="47" y="17"/>
                    <a:pt x="48" y="17"/>
                    <a:pt x="49" y="16"/>
                  </a:cubicBezTo>
                  <a:cubicBezTo>
                    <a:pt x="50" y="16"/>
                    <a:pt x="51" y="16"/>
                    <a:pt x="53" y="16"/>
                  </a:cubicBezTo>
                  <a:cubicBezTo>
                    <a:pt x="54" y="16"/>
                    <a:pt x="56" y="16"/>
                    <a:pt x="57" y="15"/>
                  </a:cubicBezTo>
                  <a:cubicBezTo>
                    <a:pt x="58" y="15"/>
                    <a:pt x="58" y="15"/>
                    <a:pt x="58" y="16"/>
                  </a:cubicBezTo>
                  <a:cubicBezTo>
                    <a:pt x="59" y="16"/>
                    <a:pt x="59" y="16"/>
                    <a:pt x="59" y="16"/>
                  </a:cubicBezTo>
                  <a:cubicBezTo>
                    <a:pt x="60" y="15"/>
                    <a:pt x="61" y="15"/>
                    <a:pt x="61" y="15"/>
                  </a:cubicBezTo>
                  <a:cubicBezTo>
                    <a:pt x="62" y="15"/>
                    <a:pt x="63" y="15"/>
                    <a:pt x="63" y="15"/>
                  </a:cubicBezTo>
                  <a:cubicBezTo>
                    <a:pt x="64" y="15"/>
                    <a:pt x="64" y="15"/>
                    <a:pt x="64" y="15"/>
                  </a:cubicBezTo>
                  <a:cubicBezTo>
                    <a:pt x="65" y="14"/>
                    <a:pt x="66" y="15"/>
                    <a:pt x="67" y="14"/>
                  </a:cubicBezTo>
                  <a:cubicBezTo>
                    <a:pt x="68" y="14"/>
                    <a:pt x="69" y="14"/>
                    <a:pt x="70" y="14"/>
                  </a:cubicBezTo>
                  <a:cubicBezTo>
                    <a:pt x="71" y="14"/>
                    <a:pt x="73" y="14"/>
                    <a:pt x="75" y="14"/>
                  </a:cubicBezTo>
                  <a:cubicBezTo>
                    <a:pt x="75" y="13"/>
                    <a:pt x="76" y="13"/>
                    <a:pt x="77" y="13"/>
                  </a:cubicBezTo>
                  <a:cubicBezTo>
                    <a:pt x="77" y="13"/>
                    <a:pt x="77" y="13"/>
                    <a:pt x="77" y="13"/>
                  </a:cubicBezTo>
                  <a:cubicBezTo>
                    <a:pt x="77" y="13"/>
                    <a:pt x="77" y="13"/>
                    <a:pt x="77" y="13"/>
                  </a:cubicBezTo>
                  <a:cubicBezTo>
                    <a:pt x="76" y="13"/>
                    <a:pt x="76" y="13"/>
                    <a:pt x="75" y="13"/>
                  </a:cubicBezTo>
                  <a:cubicBezTo>
                    <a:pt x="75" y="13"/>
                    <a:pt x="75" y="13"/>
                    <a:pt x="75" y="13"/>
                  </a:cubicBezTo>
                  <a:cubicBezTo>
                    <a:pt x="74" y="12"/>
                    <a:pt x="73" y="13"/>
                    <a:pt x="72" y="12"/>
                  </a:cubicBezTo>
                  <a:cubicBezTo>
                    <a:pt x="72" y="12"/>
                    <a:pt x="72" y="12"/>
                    <a:pt x="72" y="12"/>
                  </a:cubicBezTo>
                  <a:cubicBezTo>
                    <a:pt x="72" y="12"/>
                    <a:pt x="72" y="12"/>
                    <a:pt x="72" y="12"/>
                  </a:cubicBezTo>
                  <a:cubicBezTo>
                    <a:pt x="73" y="12"/>
                    <a:pt x="73" y="12"/>
                    <a:pt x="73" y="12"/>
                  </a:cubicBezTo>
                  <a:cubicBezTo>
                    <a:pt x="73" y="11"/>
                    <a:pt x="73" y="11"/>
                    <a:pt x="72" y="11"/>
                  </a:cubicBezTo>
                  <a:cubicBezTo>
                    <a:pt x="72" y="11"/>
                    <a:pt x="72" y="11"/>
                    <a:pt x="72" y="11"/>
                  </a:cubicBezTo>
                  <a:cubicBezTo>
                    <a:pt x="72" y="11"/>
                    <a:pt x="72" y="11"/>
                    <a:pt x="72" y="11"/>
                  </a:cubicBezTo>
                  <a:cubicBezTo>
                    <a:pt x="73" y="11"/>
                    <a:pt x="73" y="11"/>
                    <a:pt x="73" y="11"/>
                  </a:cubicBezTo>
                  <a:cubicBezTo>
                    <a:pt x="73" y="11"/>
                    <a:pt x="72" y="11"/>
                    <a:pt x="72" y="11"/>
                  </a:cubicBezTo>
                  <a:cubicBezTo>
                    <a:pt x="71" y="11"/>
                    <a:pt x="70" y="11"/>
                    <a:pt x="68" y="11"/>
                  </a:cubicBezTo>
                  <a:cubicBezTo>
                    <a:pt x="68" y="11"/>
                    <a:pt x="68" y="11"/>
                    <a:pt x="68" y="12"/>
                  </a:cubicBezTo>
                  <a:cubicBezTo>
                    <a:pt x="68" y="12"/>
                    <a:pt x="68" y="12"/>
                    <a:pt x="68" y="12"/>
                  </a:cubicBezTo>
                  <a:cubicBezTo>
                    <a:pt x="68" y="12"/>
                    <a:pt x="67" y="12"/>
                    <a:pt x="67" y="12"/>
                  </a:cubicBezTo>
                  <a:cubicBezTo>
                    <a:pt x="66" y="12"/>
                    <a:pt x="66" y="12"/>
                    <a:pt x="66" y="12"/>
                  </a:cubicBezTo>
                  <a:cubicBezTo>
                    <a:pt x="66" y="12"/>
                    <a:pt x="65" y="12"/>
                    <a:pt x="65" y="12"/>
                  </a:cubicBezTo>
                  <a:cubicBezTo>
                    <a:pt x="65" y="12"/>
                    <a:pt x="64" y="12"/>
                    <a:pt x="64" y="12"/>
                  </a:cubicBezTo>
                  <a:cubicBezTo>
                    <a:pt x="64" y="13"/>
                    <a:pt x="63" y="13"/>
                    <a:pt x="63" y="13"/>
                  </a:cubicBezTo>
                  <a:cubicBezTo>
                    <a:pt x="62" y="13"/>
                    <a:pt x="62" y="13"/>
                    <a:pt x="61" y="13"/>
                  </a:cubicBezTo>
                  <a:cubicBezTo>
                    <a:pt x="61" y="13"/>
                    <a:pt x="61" y="13"/>
                    <a:pt x="61" y="13"/>
                  </a:cubicBezTo>
                  <a:cubicBezTo>
                    <a:pt x="62" y="12"/>
                    <a:pt x="62" y="12"/>
                    <a:pt x="63" y="12"/>
                  </a:cubicBezTo>
                  <a:cubicBezTo>
                    <a:pt x="63" y="12"/>
                    <a:pt x="63" y="12"/>
                    <a:pt x="63" y="12"/>
                  </a:cubicBezTo>
                  <a:cubicBezTo>
                    <a:pt x="63" y="12"/>
                    <a:pt x="63" y="12"/>
                    <a:pt x="63" y="12"/>
                  </a:cubicBezTo>
                  <a:cubicBezTo>
                    <a:pt x="62" y="12"/>
                    <a:pt x="62" y="12"/>
                    <a:pt x="61" y="12"/>
                  </a:cubicBezTo>
                  <a:cubicBezTo>
                    <a:pt x="61" y="12"/>
                    <a:pt x="61" y="12"/>
                    <a:pt x="61" y="12"/>
                  </a:cubicBezTo>
                  <a:cubicBezTo>
                    <a:pt x="61" y="13"/>
                    <a:pt x="60" y="12"/>
                    <a:pt x="60" y="13"/>
                  </a:cubicBezTo>
                  <a:cubicBezTo>
                    <a:pt x="59" y="13"/>
                    <a:pt x="59" y="12"/>
                    <a:pt x="59" y="12"/>
                  </a:cubicBezTo>
                  <a:cubicBezTo>
                    <a:pt x="60" y="12"/>
                    <a:pt x="59" y="12"/>
                    <a:pt x="59" y="12"/>
                  </a:cubicBezTo>
                  <a:cubicBezTo>
                    <a:pt x="58" y="12"/>
                    <a:pt x="57" y="12"/>
                    <a:pt x="57" y="12"/>
                  </a:cubicBezTo>
                  <a:cubicBezTo>
                    <a:pt x="56" y="12"/>
                    <a:pt x="56" y="12"/>
                    <a:pt x="55" y="12"/>
                  </a:cubicBezTo>
                  <a:cubicBezTo>
                    <a:pt x="55" y="12"/>
                    <a:pt x="55" y="12"/>
                    <a:pt x="55" y="12"/>
                  </a:cubicBezTo>
                  <a:cubicBezTo>
                    <a:pt x="55" y="12"/>
                    <a:pt x="55" y="12"/>
                    <a:pt x="55" y="12"/>
                  </a:cubicBezTo>
                  <a:cubicBezTo>
                    <a:pt x="55" y="12"/>
                    <a:pt x="55" y="12"/>
                    <a:pt x="55" y="12"/>
                  </a:cubicBezTo>
                  <a:cubicBezTo>
                    <a:pt x="55" y="12"/>
                    <a:pt x="55" y="12"/>
                    <a:pt x="55" y="12"/>
                  </a:cubicBezTo>
                  <a:cubicBezTo>
                    <a:pt x="55" y="12"/>
                    <a:pt x="56" y="12"/>
                    <a:pt x="56" y="12"/>
                  </a:cubicBezTo>
                  <a:cubicBezTo>
                    <a:pt x="56" y="12"/>
                    <a:pt x="56" y="12"/>
                    <a:pt x="56" y="12"/>
                  </a:cubicBezTo>
                  <a:cubicBezTo>
                    <a:pt x="56" y="12"/>
                    <a:pt x="56" y="12"/>
                    <a:pt x="56" y="12"/>
                  </a:cubicBezTo>
                  <a:cubicBezTo>
                    <a:pt x="56" y="12"/>
                    <a:pt x="56" y="12"/>
                    <a:pt x="56" y="11"/>
                  </a:cubicBezTo>
                  <a:cubicBezTo>
                    <a:pt x="56" y="11"/>
                    <a:pt x="56" y="11"/>
                    <a:pt x="56" y="11"/>
                  </a:cubicBezTo>
                  <a:cubicBezTo>
                    <a:pt x="56" y="11"/>
                    <a:pt x="56" y="11"/>
                    <a:pt x="56" y="11"/>
                  </a:cubicBezTo>
                  <a:cubicBezTo>
                    <a:pt x="56" y="11"/>
                    <a:pt x="56" y="11"/>
                    <a:pt x="56" y="11"/>
                  </a:cubicBezTo>
                  <a:cubicBezTo>
                    <a:pt x="56" y="11"/>
                    <a:pt x="56" y="11"/>
                    <a:pt x="56" y="11"/>
                  </a:cubicBezTo>
                  <a:cubicBezTo>
                    <a:pt x="56" y="11"/>
                    <a:pt x="56" y="12"/>
                    <a:pt x="56" y="12"/>
                  </a:cubicBezTo>
                  <a:cubicBezTo>
                    <a:pt x="56" y="12"/>
                    <a:pt x="56" y="11"/>
                    <a:pt x="56" y="12"/>
                  </a:cubicBezTo>
                  <a:cubicBezTo>
                    <a:pt x="56" y="12"/>
                    <a:pt x="56" y="12"/>
                    <a:pt x="56" y="12"/>
                  </a:cubicBezTo>
                  <a:cubicBezTo>
                    <a:pt x="56" y="12"/>
                    <a:pt x="55" y="12"/>
                    <a:pt x="55" y="12"/>
                  </a:cubicBezTo>
                  <a:cubicBezTo>
                    <a:pt x="55" y="12"/>
                    <a:pt x="55" y="12"/>
                    <a:pt x="55" y="12"/>
                  </a:cubicBezTo>
                  <a:cubicBezTo>
                    <a:pt x="55" y="11"/>
                    <a:pt x="54" y="12"/>
                    <a:pt x="54" y="12"/>
                  </a:cubicBezTo>
                  <a:cubicBezTo>
                    <a:pt x="52" y="12"/>
                    <a:pt x="50" y="12"/>
                    <a:pt x="48" y="12"/>
                  </a:cubicBezTo>
                  <a:cubicBezTo>
                    <a:pt x="48" y="12"/>
                    <a:pt x="47" y="12"/>
                    <a:pt x="46" y="12"/>
                  </a:cubicBezTo>
                  <a:cubicBezTo>
                    <a:pt x="46" y="12"/>
                    <a:pt x="45" y="13"/>
                    <a:pt x="44" y="13"/>
                  </a:cubicBezTo>
                  <a:cubicBezTo>
                    <a:pt x="42" y="13"/>
                    <a:pt x="41" y="13"/>
                    <a:pt x="39" y="13"/>
                  </a:cubicBezTo>
                  <a:cubicBezTo>
                    <a:pt x="37" y="13"/>
                    <a:pt x="36" y="13"/>
                    <a:pt x="34" y="13"/>
                  </a:cubicBezTo>
                  <a:cubicBezTo>
                    <a:pt x="34" y="14"/>
                    <a:pt x="33" y="14"/>
                    <a:pt x="32" y="13"/>
                  </a:cubicBezTo>
                  <a:cubicBezTo>
                    <a:pt x="31" y="13"/>
                    <a:pt x="31" y="13"/>
                    <a:pt x="30" y="13"/>
                  </a:cubicBezTo>
                  <a:cubicBezTo>
                    <a:pt x="29" y="13"/>
                    <a:pt x="29" y="13"/>
                    <a:pt x="29" y="13"/>
                  </a:cubicBezTo>
                  <a:cubicBezTo>
                    <a:pt x="29" y="13"/>
                    <a:pt x="28" y="13"/>
                    <a:pt x="28" y="13"/>
                  </a:cubicBezTo>
                  <a:cubicBezTo>
                    <a:pt x="27" y="14"/>
                    <a:pt x="26" y="13"/>
                    <a:pt x="26" y="14"/>
                  </a:cubicBezTo>
                  <a:cubicBezTo>
                    <a:pt x="26" y="14"/>
                    <a:pt x="26" y="14"/>
                    <a:pt x="26" y="14"/>
                  </a:cubicBezTo>
                  <a:cubicBezTo>
                    <a:pt x="26" y="14"/>
                    <a:pt x="26" y="13"/>
                    <a:pt x="26" y="13"/>
                  </a:cubicBezTo>
                  <a:cubicBezTo>
                    <a:pt x="27" y="13"/>
                    <a:pt x="27" y="13"/>
                    <a:pt x="28" y="13"/>
                  </a:cubicBezTo>
                  <a:cubicBezTo>
                    <a:pt x="28" y="13"/>
                    <a:pt x="29" y="12"/>
                    <a:pt x="29" y="12"/>
                  </a:cubicBezTo>
                  <a:cubicBezTo>
                    <a:pt x="30" y="12"/>
                    <a:pt x="32" y="12"/>
                    <a:pt x="33" y="12"/>
                  </a:cubicBezTo>
                  <a:cubicBezTo>
                    <a:pt x="34" y="12"/>
                    <a:pt x="34" y="11"/>
                    <a:pt x="35" y="11"/>
                  </a:cubicBezTo>
                  <a:cubicBezTo>
                    <a:pt x="36" y="11"/>
                    <a:pt x="36" y="11"/>
                    <a:pt x="37" y="11"/>
                  </a:cubicBezTo>
                  <a:cubicBezTo>
                    <a:pt x="38" y="10"/>
                    <a:pt x="40" y="11"/>
                    <a:pt x="42" y="10"/>
                  </a:cubicBezTo>
                  <a:cubicBezTo>
                    <a:pt x="43" y="10"/>
                    <a:pt x="45" y="10"/>
                    <a:pt x="46" y="10"/>
                  </a:cubicBezTo>
                  <a:cubicBezTo>
                    <a:pt x="47" y="10"/>
                    <a:pt x="49" y="9"/>
                    <a:pt x="50" y="9"/>
                  </a:cubicBezTo>
                  <a:cubicBezTo>
                    <a:pt x="51" y="9"/>
                    <a:pt x="53" y="9"/>
                    <a:pt x="54" y="8"/>
                  </a:cubicBezTo>
                  <a:cubicBezTo>
                    <a:pt x="56" y="8"/>
                    <a:pt x="57" y="8"/>
                    <a:pt x="59" y="8"/>
                  </a:cubicBezTo>
                  <a:cubicBezTo>
                    <a:pt x="60" y="8"/>
                    <a:pt x="60" y="8"/>
                    <a:pt x="61" y="8"/>
                  </a:cubicBezTo>
                  <a:cubicBezTo>
                    <a:pt x="63" y="8"/>
                    <a:pt x="64" y="8"/>
                    <a:pt x="65" y="8"/>
                  </a:cubicBezTo>
                  <a:cubicBezTo>
                    <a:pt x="65" y="8"/>
                    <a:pt x="65" y="8"/>
                    <a:pt x="65" y="8"/>
                  </a:cubicBezTo>
                  <a:cubicBezTo>
                    <a:pt x="65" y="8"/>
                    <a:pt x="66" y="8"/>
                    <a:pt x="66" y="8"/>
                  </a:cubicBezTo>
                  <a:cubicBezTo>
                    <a:pt x="67" y="8"/>
                    <a:pt x="68" y="8"/>
                    <a:pt x="69" y="8"/>
                  </a:cubicBezTo>
                  <a:cubicBezTo>
                    <a:pt x="70" y="8"/>
                    <a:pt x="70" y="8"/>
                    <a:pt x="70" y="8"/>
                  </a:cubicBezTo>
                  <a:cubicBezTo>
                    <a:pt x="71" y="8"/>
                    <a:pt x="72" y="8"/>
                    <a:pt x="73" y="8"/>
                  </a:cubicBezTo>
                  <a:cubicBezTo>
                    <a:pt x="73" y="8"/>
                    <a:pt x="74" y="7"/>
                    <a:pt x="74" y="7"/>
                  </a:cubicBezTo>
                  <a:cubicBezTo>
                    <a:pt x="74" y="7"/>
                    <a:pt x="75" y="6"/>
                    <a:pt x="75" y="7"/>
                  </a:cubicBezTo>
                  <a:cubicBezTo>
                    <a:pt x="76" y="7"/>
                    <a:pt x="76" y="7"/>
                    <a:pt x="76" y="7"/>
                  </a:cubicBezTo>
                  <a:cubicBezTo>
                    <a:pt x="75" y="7"/>
                    <a:pt x="76" y="7"/>
                    <a:pt x="76" y="7"/>
                  </a:cubicBezTo>
                  <a:cubicBezTo>
                    <a:pt x="76" y="7"/>
                    <a:pt x="76" y="7"/>
                    <a:pt x="77" y="7"/>
                  </a:cubicBezTo>
                  <a:cubicBezTo>
                    <a:pt x="77" y="7"/>
                    <a:pt x="77" y="7"/>
                    <a:pt x="77" y="7"/>
                  </a:cubicBezTo>
                  <a:cubicBezTo>
                    <a:pt x="77" y="6"/>
                    <a:pt x="78" y="6"/>
                    <a:pt x="78" y="6"/>
                  </a:cubicBezTo>
                  <a:cubicBezTo>
                    <a:pt x="79" y="7"/>
                    <a:pt x="79" y="6"/>
                    <a:pt x="80" y="6"/>
                  </a:cubicBezTo>
                  <a:cubicBezTo>
                    <a:pt x="80" y="6"/>
                    <a:pt x="80" y="6"/>
                    <a:pt x="80" y="6"/>
                  </a:cubicBezTo>
                  <a:cubicBezTo>
                    <a:pt x="81" y="6"/>
                    <a:pt x="81" y="6"/>
                    <a:pt x="81" y="6"/>
                  </a:cubicBezTo>
                  <a:cubicBezTo>
                    <a:pt x="81" y="5"/>
                    <a:pt x="82" y="5"/>
                    <a:pt x="82" y="5"/>
                  </a:cubicBezTo>
                  <a:cubicBezTo>
                    <a:pt x="83" y="5"/>
                    <a:pt x="85" y="6"/>
                    <a:pt x="86" y="5"/>
                  </a:cubicBezTo>
                  <a:cubicBezTo>
                    <a:pt x="86" y="5"/>
                    <a:pt x="86" y="5"/>
                    <a:pt x="86" y="5"/>
                  </a:cubicBezTo>
                  <a:cubicBezTo>
                    <a:pt x="87" y="4"/>
                    <a:pt x="88" y="5"/>
                    <a:pt x="89" y="5"/>
                  </a:cubicBezTo>
                  <a:cubicBezTo>
                    <a:pt x="90" y="5"/>
                    <a:pt x="91" y="4"/>
                    <a:pt x="93" y="4"/>
                  </a:cubicBezTo>
                  <a:cubicBezTo>
                    <a:pt x="93" y="4"/>
                    <a:pt x="93" y="4"/>
                    <a:pt x="94" y="4"/>
                  </a:cubicBezTo>
                  <a:cubicBezTo>
                    <a:pt x="94" y="4"/>
                    <a:pt x="94" y="4"/>
                    <a:pt x="94" y="4"/>
                  </a:cubicBezTo>
                  <a:cubicBezTo>
                    <a:pt x="95" y="4"/>
                    <a:pt x="96" y="4"/>
                    <a:pt x="96" y="4"/>
                  </a:cubicBezTo>
                  <a:cubicBezTo>
                    <a:pt x="97" y="4"/>
                    <a:pt x="97" y="4"/>
                    <a:pt x="97" y="4"/>
                  </a:cubicBezTo>
                  <a:cubicBezTo>
                    <a:pt x="99" y="3"/>
                    <a:pt x="100" y="4"/>
                    <a:pt x="102" y="3"/>
                  </a:cubicBezTo>
                  <a:cubicBezTo>
                    <a:pt x="103" y="3"/>
                    <a:pt x="104" y="3"/>
                    <a:pt x="105" y="3"/>
                  </a:cubicBezTo>
                  <a:cubicBezTo>
                    <a:pt x="105" y="3"/>
                    <a:pt x="106" y="3"/>
                    <a:pt x="107" y="3"/>
                  </a:cubicBezTo>
                  <a:cubicBezTo>
                    <a:pt x="109" y="3"/>
                    <a:pt x="111" y="3"/>
                    <a:pt x="114" y="3"/>
                  </a:cubicBezTo>
                  <a:cubicBezTo>
                    <a:pt x="115" y="3"/>
                    <a:pt x="115" y="2"/>
                    <a:pt x="116" y="3"/>
                  </a:cubicBezTo>
                  <a:cubicBezTo>
                    <a:pt x="116" y="3"/>
                    <a:pt x="117" y="3"/>
                    <a:pt x="117" y="3"/>
                  </a:cubicBezTo>
                  <a:cubicBezTo>
                    <a:pt x="117" y="3"/>
                    <a:pt x="117" y="3"/>
                    <a:pt x="117" y="2"/>
                  </a:cubicBezTo>
                  <a:cubicBezTo>
                    <a:pt x="117" y="2"/>
                    <a:pt x="117" y="2"/>
                    <a:pt x="117" y="2"/>
                  </a:cubicBezTo>
                  <a:cubicBezTo>
                    <a:pt x="115" y="2"/>
                    <a:pt x="114" y="2"/>
                    <a:pt x="112" y="2"/>
                  </a:cubicBezTo>
                  <a:cubicBezTo>
                    <a:pt x="112" y="2"/>
                    <a:pt x="112" y="2"/>
                    <a:pt x="112" y="2"/>
                  </a:cubicBezTo>
                  <a:cubicBezTo>
                    <a:pt x="111" y="2"/>
                    <a:pt x="110" y="2"/>
                    <a:pt x="109" y="2"/>
                  </a:cubicBezTo>
                  <a:cubicBezTo>
                    <a:pt x="109" y="2"/>
                    <a:pt x="108" y="1"/>
                    <a:pt x="108" y="1"/>
                  </a:cubicBezTo>
                  <a:cubicBezTo>
                    <a:pt x="108" y="1"/>
                    <a:pt x="108" y="1"/>
                    <a:pt x="108" y="1"/>
                  </a:cubicBezTo>
                  <a:cubicBezTo>
                    <a:pt x="108" y="1"/>
                    <a:pt x="108" y="1"/>
                    <a:pt x="108" y="1"/>
                  </a:cubicBezTo>
                  <a:cubicBezTo>
                    <a:pt x="109" y="1"/>
                    <a:pt x="109" y="1"/>
                    <a:pt x="110" y="1"/>
                  </a:cubicBezTo>
                  <a:cubicBezTo>
                    <a:pt x="111" y="1"/>
                    <a:pt x="112" y="1"/>
                    <a:pt x="113" y="1"/>
                  </a:cubicBezTo>
                  <a:cubicBezTo>
                    <a:pt x="113" y="1"/>
                    <a:pt x="114" y="1"/>
                    <a:pt x="114" y="1"/>
                  </a:cubicBezTo>
                  <a:cubicBezTo>
                    <a:pt x="115" y="1"/>
                    <a:pt x="115" y="1"/>
                    <a:pt x="116" y="1"/>
                  </a:cubicBezTo>
                  <a:cubicBezTo>
                    <a:pt x="117" y="1"/>
                    <a:pt x="118" y="1"/>
                    <a:pt x="118" y="1"/>
                  </a:cubicBezTo>
                  <a:cubicBezTo>
                    <a:pt x="119" y="1"/>
                    <a:pt x="119" y="1"/>
                    <a:pt x="119" y="1"/>
                  </a:cubicBezTo>
                  <a:cubicBezTo>
                    <a:pt x="119" y="1"/>
                    <a:pt x="119" y="1"/>
                    <a:pt x="119" y="1"/>
                  </a:cubicBezTo>
                  <a:cubicBezTo>
                    <a:pt x="119" y="1"/>
                    <a:pt x="119" y="1"/>
                    <a:pt x="120" y="1"/>
                  </a:cubicBezTo>
                  <a:cubicBezTo>
                    <a:pt x="120" y="1"/>
                    <a:pt x="120" y="1"/>
                    <a:pt x="120" y="1"/>
                  </a:cubicBezTo>
                  <a:cubicBezTo>
                    <a:pt x="122" y="1"/>
                    <a:pt x="123" y="1"/>
                    <a:pt x="124" y="1"/>
                  </a:cubicBezTo>
                  <a:cubicBezTo>
                    <a:pt x="125" y="1"/>
                    <a:pt x="125" y="1"/>
                    <a:pt x="125" y="1"/>
                  </a:cubicBezTo>
                  <a:cubicBezTo>
                    <a:pt x="126" y="0"/>
                    <a:pt x="126" y="0"/>
                    <a:pt x="126" y="0"/>
                  </a:cubicBezTo>
                  <a:cubicBezTo>
                    <a:pt x="127" y="1"/>
                    <a:pt x="127" y="1"/>
                    <a:pt x="127" y="0"/>
                  </a:cubicBezTo>
                  <a:cubicBezTo>
                    <a:pt x="127" y="0"/>
                    <a:pt x="127" y="0"/>
                    <a:pt x="127" y="0"/>
                  </a:cubicBezTo>
                  <a:cubicBezTo>
                    <a:pt x="129" y="0"/>
                    <a:pt x="130" y="0"/>
                    <a:pt x="131" y="0"/>
                  </a:cubicBezTo>
                  <a:cubicBezTo>
                    <a:pt x="132" y="0"/>
                    <a:pt x="133" y="0"/>
                    <a:pt x="134" y="1"/>
                  </a:cubicBezTo>
                  <a:cubicBezTo>
                    <a:pt x="134" y="1"/>
                    <a:pt x="134" y="1"/>
                    <a:pt x="134" y="1"/>
                  </a:cubicBezTo>
                  <a:cubicBezTo>
                    <a:pt x="135" y="0"/>
                    <a:pt x="135" y="0"/>
                    <a:pt x="136" y="0"/>
                  </a:cubicBezTo>
                  <a:cubicBezTo>
                    <a:pt x="136" y="1"/>
                    <a:pt x="136" y="1"/>
                    <a:pt x="136" y="1"/>
                  </a:cubicBezTo>
                  <a:cubicBezTo>
                    <a:pt x="136" y="1"/>
                    <a:pt x="136" y="1"/>
                    <a:pt x="136" y="1"/>
                  </a:cubicBezTo>
                  <a:cubicBezTo>
                    <a:pt x="136" y="1"/>
                    <a:pt x="136" y="1"/>
                    <a:pt x="136" y="1"/>
                  </a:cubicBezTo>
                  <a:cubicBezTo>
                    <a:pt x="136" y="1"/>
                    <a:pt x="136" y="1"/>
                    <a:pt x="137" y="1"/>
                  </a:cubicBezTo>
                  <a:cubicBezTo>
                    <a:pt x="137" y="0"/>
                    <a:pt x="137" y="0"/>
                    <a:pt x="138" y="0"/>
                  </a:cubicBezTo>
                  <a:cubicBezTo>
                    <a:pt x="138" y="1"/>
                    <a:pt x="138" y="1"/>
                    <a:pt x="139" y="1"/>
                  </a:cubicBezTo>
                  <a:cubicBezTo>
                    <a:pt x="139" y="2"/>
                    <a:pt x="138" y="2"/>
                    <a:pt x="138" y="2"/>
                  </a:cubicBezTo>
                  <a:cubicBezTo>
                    <a:pt x="138" y="2"/>
                    <a:pt x="138" y="2"/>
                    <a:pt x="138" y="2"/>
                  </a:cubicBezTo>
                  <a:cubicBezTo>
                    <a:pt x="139" y="3"/>
                    <a:pt x="139" y="3"/>
                    <a:pt x="140" y="3"/>
                  </a:cubicBezTo>
                  <a:cubicBezTo>
                    <a:pt x="140" y="3"/>
                    <a:pt x="140" y="3"/>
                    <a:pt x="140" y="3"/>
                  </a:cubicBezTo>
                  <a:cubicBezTo>
                    <a:pt x="140" y="3"/>
                    <a:pt x="140" y="4"/>
                    <a:pt x="140" y="4"/>
                  </a:cubicBezTo>
                  <a:cubicBezTo>
                    <a:pt x="140" y="4"/>
                    <a:pt x="140" y="4"/>
                    <a:pt x="139" y="4"/>
                  </a:cubicBezTo>
                  <a:cubicBezTo>
                    <a:pt x="139" y="4"/>
                    <a:pt x="139" y="4"/>
                    <a:pt x="139" y="4"/>
                  </a:cubicBezTo>
                  <a:cubicBezTo>
                    <a:pt x="139" y="3"/>
                    <a:pt x="139" y="4"/>
                    <a:pt x="139" y="4"/>
                  </a:cubicBezTo>
                  <a:cubicBezTo>
                    <a:pt x="138" y="4"/>
                    <a:pt x="139" y="4"/>
                    <a:pt x="139" y="4"/>
                  </a:cubicBezTo>
                  <a:cubicBezTo>
                    <a:pt x="139" y="4"/>
                    <a:pt x="139" y="4"/>
                    <a:pt x="139" y="4"/>
                  </a:cubicBezTo>
                  <a:cubicBezTo>
                    <a:pt x="139" y="4"/>
                    <a:pt x="140" y="4"/>
                    <a:pt x="140" y="4"/>
                  </a:cubicBezTo>
                  <a:cubicBezTo>
                    <a:pt x="140" y="5"/>
                    <a:pt x="140" y="4"/>
                    <a:pt x="139" y="4"/>
                  </a:cubicBezTo>
                  <a:cubicBezTo>
                    <a:pt x="139" y="5"/>
                    <a:pt x="139" y="5"/>
                    <a:pt x="139" y="6"/>
                  </a:cubicBezTo>
                  <a:cubicBezTo>
                    <a:pt x="139" y="6"/>
                    <a:pt x="140" y="6"/>
                    <a:pt x="140" y="6"/>
                  </a:cubicBezTo>
                  <a:cubicBezTo>
                    <a:pt x="139" y="7"/>
                    <a:pt x="140" y="7"/>
                    <a:pt x="140" y="8"/>
                  </a:cubicBezTo>
                  <a:cubicBezTo>
                    <a:pt x="140" y="8"/>
                    <a:pt x="140" y="8"/>
                    <a:pt x="140" y="8"/>
                  </a:cubicBezTo>
                  <a:cubicBezTo>
                    <a:pt x="140" y="9"/>
                    <a:pt x="141" y="9"/>
                    <a:pt x="140" y="10"/>
                  </a:cubicBezTo>
                  <a:cubicBezTo>
                    <a:pt x="140" y="10"/>
                    <a:pt x="140" y="10"/>
                    <a:pt x="140" y="10"/>
                  </a:cubicBezTo>
                  <a:cubicBezTo>
                    <a:pt x="140" y="11"/>
                    <a:pt x="141" y="11"/>
                    <a:pt x="141" y="12"/>
                  </a:cubicBezTo>
                  <a:cubicBezTo>
                    <a:pt x="142" y="12"/>
                    <a:pt x="142" y="12"/>
                    <a:pt x="142" y="12"/>
                  </a:cubicBezTo>
                  <a:cubicBezTo>
                    <a:pt x="143" y="12"/>
                    <a:pt x="143" y="12"/>
                    <a:pt x="144" y="12"/>
                  </a:cubicBezTo>
                  <a:cubicBezTo>
                    <a:pt x="144" y="12"/>
                    <a:pt x="144" y="12"/>
                    <a:pt x="144" y="12"/>
                  </a:cubicBezTo>
                  <a:cubicBezTo>
                    <a:pt x="144" y="12"/>
                    <a:pt x="144" y="12"/>
                    <a:pt x="144" y="12"/>
                  </a:cubicBezTo>
                  <a:cubicBezTo>
                    <a:pt x="144" y="13"/>
                    <a:pt x="143" y="12"/>
                    <a:pt x="143" y="13"/>
                  </a:cubicBezTo>
                  <a:cubicBezTo>
                    <a:pt x="143" y="13"/>
                    <a:pt x="143" y="12"/>
                    <a:pt x="143" y="13"/>
                  </a:cubicBezTo>
                  <a:cubicBezTo>
                    <a:pt x="143" y="13"/>
                    <a:pt x="142" y="13"/>
                    <a:pt x="142" y="13"/>
                  </a:cubicBezTo>
                  <a:cubicBezTo>
                    <a:pt x="142" y="13"/>
                    <a:pt x="142" y="13"/>
                    <a:pt x="142" y="14"/>
                  </a:cubicBezTo>
                  <a:cubicBezTo>
                    <a:pt x="142" y="14"/>
                    <a:pt x="142" y="14"/>
                    <a:pt x="142" y="14"/>
                  </a:cubicBezTo>
                  <a:cubicBezTo>
                    <a:pt x="142" y="15"/>
                    <a:pt x="142" y="15"/>
                    <a:pt x="143" y="15"/>
                  </a:cubicBezTo>
                  <a:cubicBezTo>
                    <a:pt x="143" y="15"/>
                    <a:pt x="143" y="15"/>
                    <a:pt x="144" y="16"/>
                  </a:cubicBezTo>
                  <a:cubicBezTo>
                    <a:pt x="144" y="16"/>
                    <a:pt x="144" y="16"/>
                    <a:pt x="144" y="16"/>
                  </a:cubicBezTo>
                  <a:cubicBezTo>
                    <a:pt x="144" y="16"/>
                    <a:pt x="145" y="16"/>
                    <a:pt x="145" y="16"/>
                  </a:cubicBezTo>
                  <a:cubicBezTo>
                    <a:pt x="145" y="16"/>
                    <a:pt x="146" y="16"/>
                    <a:pt x="146" y="16"/>
                  </a:cubicBezTo>
                  <a:cubicBezTo>
                    <a:pt x="147" y="16"/>
                    <a:pt x="148" y="16"/>
                    <a:pt x="149" y="16"/>
                  </a:cubicBezTo>
                  <a:cubicBezTo>
                    <a:pt x="149" y="16"/>
                    <a:pt x="150" y="16"/>
                    <a:pt x="150" y="16"/>
                  </a:cubicBezTo>
                  <a:cubicBezTo>
                    <a:pt x="150" y="15"/>
                    <a:pt x="151" y="15"/>
                    <a:pt x="151" y="15"/>
                  </a:cubicBezTo>
                  <a:cubicBezTo>
                    <a:pt x="152" y="15"/>
                    <a:pt x="152" y="16"/>
                    <a:pt x="153" y="16"/>
                  </a:cubicBezTo>
                  <a:cubicBezTo>
                    <a:pt x="152" y="17"/>
                    <a:pt x="152" y="17"/>
                    <a:pt x="152" y="17"/>
                  </a:cubicBezTo>
                  <a:cubicBezTo>
                    <a:pt x="151" y="17"/>
                    <a:pt x="151" y="17"/>
                    <a:pt x="151" y="17"/>
                  </a:cubicBezTo>
                  <a:cubicBezTo>
                    <a:pt x="151" y="17"/>
                    <a:pt x="151" y="17"/>
                    <a:pt x="151" y="17"/>
                  </a:cubicBezTo>
                  <a:cubicBezTo>
                    <a:pt x="151" y="18"/>
                    <a:pt x="151" y="17"/>
                    <a:pt x="151" y="17"/>
                  </a:cubicBezTo>
                  <a:cubicBezTo>
                    <a:pt x="151" y="17"/>
                    <a:pt x="151" y="17"/>
                    <a:pt x="152" y="17"/>
                  </a:cubicBezTo>
                  <a:cubicBezTo>
                    <a:pt x="152" y="18"/>
                    <a:pt x="153" y="18"/>
                    <a:pt x="153" y="17"/>
                  </a:cubicBezTo>
                  <a:cubicBezTo>
                    <a:pt x="153" y="17"/>
                    <a:pt x="153" y="18"/>
                    <a:pt x="153" y="18"/>
                  </a:cubicBezTo>
                  <a:cubicBezTo>
                    <a:pt x="154" y="18"/>
                    <a:pt x="154" y="19"/>
                    <a:pt x="154" y="19"/>
                  </a:cubicBezTo>
                  <a:cubicBezTo>
                    <a:pt x="154" y="20"/>
                    <a:pt x="155" y="20"/>
                    <a:pt x="154" y="20"/>
                  </a:cubicBezTo>
                  <a:cubicBezTo>
                    <a:pt x="154" y="20"/>
                    <a:pt x="154" y="20"/>
                    <a:pt x="154" y="20"/>
                  </a:cubicBezTo>
                  <a:cubicBezTo>
                    <a:pt x="155" y="21"/>
                    <a:pt x="155" y="21"/>
                    <a:pt x="154" y="22"/>
                  </a:cubicBezTo>
                  <a:cubicBezTo>
                    <a:pt x="154" y="22"/>
                    <a:pt x="153" y="22"/>
                    <a:pt x="153" y="22"/>
                  </a:cubicBezTo>
                  <a:cubicBezTo>
                    <a:pt x="153" y="22"/>
                    <a:pt x="153" y="22"/>
                    <a:pt x="153" y="23"/>
                  </a:cubicBezTo>
                  <a:cubicBezTo>
                    <a:pt x="154" y="23"/>
                    <a:pt x="155" y="23"/>
                    <a:pt x="156" y="23"/>
                  </a:cubicBezTo>
                  <a:cubicBezTo>
                    <a:pt x="156" y="24"/>
                    <a:pt x="156" y="24"/>
                    <a:pt x="156" y="25"/>
                  </a:cubicBezTo>
                  <a:cubicBezTo>
                    <a:pt x="156" y="25"/>
                    <a:pt x="156" y="25"/>
                    <a:pt x="157" y="26"/>
                  </a:cubicBezTo>
                  <a:cubicBezTo>
                    <a:pt x="157" y="26"/>
                    <a:pt x="157" y="26"/>
                    <a:pt x="156" y="27"/>
                  </a:cubicBezTo>
                  <a:cubicBezTo>
                    <a:pt x="156" y="27"/>
                    <a:pt x="156" y="27"/>
                    <a:pt x="155" y="27"/>
                  </a:cubicBezTo>
                  <a:cubicBezTo>
                    <a:pt x="155" y="26"/>
                    <a:pt x="155" y="26"/>
                    <a:pt x="154" y="27"/>
                  </a:cubicBezTo>
                  <a:cubicBezTo>
                    <a:pt x="154" y="27"/>
                    <a:pt x="153" y="27"/>
                    <a:pt x="153" y="27"/>
                  </a:cubicBezTo>
                  <a:cubicBezTo>
                    <a:pt x="153" y="28"/>
                    <a:pt x="154" y="28"/>
                    <a:pt x="154" y="28"/>
                  </a:cubicBezTo>
                  <a:cubicBezTo>
                    <a:pt x="154" y="29"/>
                    <a:pt x="155" y="29"/>
                    <a:pt x="155" y="29"/>
                  </a:cubicBezTo>
                  <a:cubicBezTo>
                    <a:pt x="155" y="28"/>
                    <a:pt x="155" y="28"/>
                    <a:pt x="155" y="29"/>
                  </a:cubicBezTo>
                  <a:cubicBezTo>
                    <a:pt x="156" y="29"/>
                    <a:pt x="155" y="29"/>
                    <a:pt x="155" y="29"/>
                  </a:cubicBezTo>
                  <a:cubicBezTo>
                    <a:pt x="155" y="30"/>
                    <a:pt x="154" y="29"/>
                    <a:pt x="154" y="29"/>
                  </a:cubicBezTo>
                  <a:cubicBezTo>
                    <a:pt x="153" y="29"/>
                    <a:pt x="153" y="29"/>
                    <a:pt x="153" y="29"/>
                  </a:cubicBezTo>
                  <a:cubicBezTo>
                    <a:pt x="153" y="29"/>
                    <a:pt x="153" y="29"/>
                    <a:pt x="153" y="29"/>
                  </a:cubicBezTo>
                  <a:cubicBezTo>
                    <a:pt x="154" y="30"/>
                    <a:pt x="154" y="30"/>
                    <a:pt x="154" y="30"/>
                  </a:cubicBezTo>
                  <a:cubicBezTo>
                    <a:pt x="154" y="30"/>
                    <a:pt x="155" y="30"/>
                    <a:pt x="155" y="30"/>
                  </a:cubicBezTo>
                  <a:cubicBezTo>
                    <a:pt x="155" y="30"/>
                    <a:pt x="155" y="30"/>
                    <a:pt x="155" y="30"/>
                  </a:cubicBezTo>
                  <a:cubicBezTo>
                    <a:pt x="154" y="30"/>
                    <a:pt x="154" y="31"/>
                    <a:pt x="154" y="30"/>
                  </a:cubicBezTo>
                  <a:cubicBezTo>
                    <a:pt x="154" y="30"/>
                    <a:pt x="153" y="30"/>
                    <a:pt x="153" y="30"/>
                  </a:cubicBezTo>
                  <a:cubicBezTo>
                    <a:pt x="153" y="31"/>
                    <a:pt x="153" y="30"/>
                    <a:pt x="153" y="31"/>
                  </a:cubicBezTo>
                  <a:cubicBezTo>
                    <a:pt x="154" y="31"/>
                    <a:pt x="154" y="31"/>
                    <a:pt x="154" y="31"/>
                  </a:cubicBezTo>
                  <a:cubicBezTo>
                    <a:pt x="154" y="31"/>
                    <a:pt x="154" y="31"/>
                    <a:pt x="153" y="31"/>
                  </a:cubicBezTo>
                  <a:cubicBezTo>
                    <a:pt x="153" y="31"/>
                    <a:pt x="152" y="31"/>
                    <a:pt x="152" y="31"/>
                  </a:cubicBezTo>
                  <a:cubicBezTo>
                    <a:pt x="151" y="31"/>
                    <a:pt x="149" y="31"/>
                    <a:pt x="148" y="31"/>
                  </a:cubicBezTo>
                  <a:cubicBezTo>
                    <a:pt x="147" y="31"/>
                    <a:pt x="147" y="31"/>
                    <a:pt x="147" y="31"/>
                  </a:cubicBezTo>
                  <a:cubicBezTo>
                    <a:pt x="146" y="31"/>
                    <a:pt x="145" y="31"/>
                    <a:pt x="145" y="31"/>
                  </a:cubicBezTo>
                  <a:cubicBezTo>
                    <a:pt x="145" y="31"/>
                    <a:pt x="145" y="31"/>
                    <a:pt x="145" y="31"/>
                  </a:cubicBezTo>
                  <a:cubicBezTo>
                    <a:pt x="145" y="31"/>
                    <a:pt x="145" y="31"/>
                    <a:pt x="145" y="31"/>
                  </a:cubicBezTo>
                  <a:cubicBezTo>
                    <a:pt x="145" y="31"/>
                    <a:pt x="146" y="31"/>
                    <a:pt x="147" y="31"/>
                  </a:cubicBezTo>
                  <a:cubicBezTo>
                    <a:pt x="148" y="32"/>
                    <a:pt x="149" y="32"/>
                    <a:pt x="151" y="32"/>
                  </a:cubicBezTo>
                  <a:cubicBezTo>
                    <a:pt x="152" y="32"/>
                    <a:pt x="152" y="33"/>
                    <a:pt x="153" y="32"/>
                  </a:cubicBezTo>
                  <a:cubicBezTo>
                    <a:pt x="153" y="32"/>
                    <a:pt x="153" y="32"/>
                    <a:pt x="153" y="32"/>
                  </a:cubicBezTo>
                  <a:cubicBezTo>
                    <a:pt x="153" y="33"/>
                    <a:pt x="153" y="33"/>
                    <a:pt x="153" y="33"/>
                  </a:cubicBezTo>
                  <a:cubicBezTo>
                    <a:pt x="153" y="33"/>
                    <a:pt x="153" y="33"/>
                    <a:pt x="153" y="34"/>
                  </a:cubicBezTo>
                  <a:cubicBezTo>
                    <a:pt x="153" y="34"/>
                    <a:pt x="152" y="34"/>
                    <a:pt x="152" y="34"/>
                  </a:cubicBezTo>
                  <a:cubicBezTo>
                    <a:pt x="151" y="34"/>
                    <a:pt x="151" y="34"/>
                    <a:pt x="150" y="34"/>
                  </a:cubicBezTo>
                  <a:cubicBezTo>
                    <a:pt x="150" y="34"/>
                    <a:pt x="150" y="34"/>
                    <a:pt x="150" y="34"/>
                  </a:cubicBezTo>
                  <a:cubicBezTo>
                    <a:pt x="150" y="34"/>
                    <a:pt x="150" y="34"/>
                    <a:pt x="150" y="34"/>
                  </a:cubicBezTo>
                  <a:cubicBezTo>
                    <a:pt x="151" y="35"/>
                    <a:pt x="151" y="35"/>
                    <a:pt x="151" y="35"/>
                  </a:cubicBezTo>
                  <a:cubicBezTo>
                    <a:pt x="152" y="35"/>
                    <a:pt x="152" y="35"/>
                    <a:pt x="152" y="35"/>
                  </a:cubicBezTo>
                  <a:cubicBezTo>
                    <a:pt x="153" y="36"/>
                    <a:pt x="154" y="35"/>
                    <a:pt x="156" y="35"/>
                  </a:cubicBezTo>
                  <a:cubicBezTo>
                    <a:pt x="156" y="35"/>
                    <a:pt x="157" y="35"/>
                    <a:pt x="158" y="35"/>
                  </a:cubicBezTo>
                  <a:cubicBezTo>
                    <a:pt x="158" y="35"/>
                    <a:pt x="158" y="35"/>
                    <a:pt x="158" y="35"/>
                  </a:cubicBezTo>
                  <a:cubicBezTo>
                    <a:pt x="159" y="35"/>
                    <a:pt x="159" y="35"/>
                    <a:pt x="160" y="36"/>
                  </a:cubicBezTo>
                  <a:cubicBezTo>
                    <a:pt x="160" y="36"/>
                    <a:pt x="160" y="36"/>
                    <a:pt x="161" y="36"/>
                  </a:cubicBezTo>
                  <a:cubicBezTo>
                    <a:pt x="161" y="35"/>
                    <a:pt x="162" y="36"/>
                    <a:pt x="162" y="36"/>
                  </a:cubicBezTo>
                  <a:cubicBezTo>
                    <a:pt x="163" y="36"/>
                    <a:pt x="164" y="36"/>
                    <a:pt x="165" y="36"/>
                  </a:cubicBezTo>
                  <a:cubicBezTo>
                    <a:pt x="165" y="36"/>
                    <a:pt x="166" y="36"/>
                    <a:pt x="166" y="36"/>
                  </a:cubicBezTo>
                  <a:cubicBezTo>
                    <a:pt x="167" y="36"/>
                    <a:pt x="167" y="36"/>
                    <a:pt x="167" y="35"/>
                  </a:cubicBezTo>
                  <a:cubicBezTo>
                    <a:pt x="167" y="35"/>
                    <a:pt x="167" y="35"/>
                    <a:pt x="168" y="35"/>
                  </a:cubicBezTo>
                  <a:cubicBezTo>
                    <a:pt x="168" y="35"/>
                    <a:pt x="168" y="35"/>
                    <a:pt x="168" y="35"/>
                  </a:cubicBezTo>
                  <a:cubicBezTo>
                    <a:pt x="168" y="35"/>
                    <a:pt x="168" y="35"/>
                    <a:pt x="168" y="35"/>
                  </a:cubicBezTo>
                  <a:cubicBezTo>
                    <a:pt x="168" y="35"/>
                    <a:pt x="168" y="35"/>
                    <a:pt x="168" y="36"/>
                  </a:cubicBezTo>
                  <a:cubicBezTo>
                    <a:pt x="168" y="36"/>
                    <a:pt x="168" y="36"/>
                    <a:pt x="168" y="36"/>
                  </a:cubicBezTo>
                  <a:cubicBezTo>
                    <a:pt x="168" y="36"/>
                    <a:pt x="168" y="36"/>
                    <a:pt x="168" y="36"/>
                  </a:cubicBezTo>
                  <a:cubicBezTo>
                    <a:pt x="168" y="36"/>
                    <a:pt x="169" y="36"/>
                    <a:pt x="169" y="36"/>
                  </a:cubicBezTo>
                  <a:cubicBezTo>
                    <a:pt x="169" y="35"/>
                    <a:pt x="170" y="35"/>
                    <a:pt x="170" y="36"/>
                  </a:cubicBezTo>
                  <a:cubicBezTo>
                    <a:pt x="170" y="36"/>
                    <a:pt x="170" y="36"/>
                    <a:pt x="170" y="37"/>
                  </a:cubicBezTo>
                  <a:cubicBezTo>
                    <a:pt x="170" y="37"/>
                    <a:pt x="169" y="37"/>
                    <a:pt x="169" y="37"/>
                  </a:cubicBezTo>
                  <a:cubicBezTo>
                    <a:pt x="169" y="37"/>
                    <a:pt x="168" y="37"/>
                    <a:pt x="168" y="37"/>
                  </a:cubicBezTo>
                  <a:cubicBezTo>
                    <a:pt x="168" y="37"/>
                    <a:pt x="168" y="38"/>
                    <a:pt x="169" y="38"/>
                  </a:cubicBezTo>
                  <a:cubicBezTo>
                    <a:pt x="169" y="38"/>
                    <a:pt x="170" y="38"/>
                    <a:pt x="170" y="38"/>
                  </a:cubicBezTo>
                  <a:cubicBezTo>
                    <a:pt x="171" y="38"/>
                    <a:pt x="171" y="38"/>
                    <a:pt x="171" y="39"/>
                  </a:cubicBezTo>
                  <a:cubicBezTo>
                    <a:pt x="171" y="40"/>
                    <a:pt x="171" y="41"/>
                    <a:pt x="171" y="42"/>
                  </a:cubicBezTo>
                  <a:cubicBezTo>
                    <a:pt x="171" y="42"/>
                    <a:pt x="171" y="42"/>
                    <a:pt x="171" y="43"/>
                  </a:cubicBezTo>
                  <a:cubicBezTo>
                    <a:pt x="171" y="43"/>
                    <a:pt x="171" y="43"/>
                    <a:pt x="172" y="43"/>
                  </a:cubicBezTo>
                  <a:cubicBezTo>
                    <a:pt x="172" y="42"/>
                    <a:pt x="172" y="43"/>
                    <a:pt x="172" y="43"/>
                  </a:cubicBezTo>
                  <a:cubicBezTo>
                    <a:pt x="172" y="43"/>
                    <a:pt x="172" y="44"/>
                    <a:pt x="172" y="44"/>
                  </a:cubicBezTo>
                  <a:cubicBezTo>
                    <a:pt x="173" y="45"/>
                    <a:pt x="172" y="45"/>
                    <a:pt x="172" y="45"/>
                  </a:cubicBezTo>
                  <a:cubicBezTo>
                    <a:pt x="171" y="45"/>
                    <a:pt x="171" y="46"/>
                    <a:pt x="170" y="46"/>
                  </a:cubicBezTo>
                  <a:cubicBezTo>
                    <a:pt x="170" y="46"/>
                    <a:pt x="169" y="45"/>
                    <a:pt x="169" y="45"/>
                  </a:cubicBezTo>
                  <a:cubicBezTo>
                    <a:pt x="169" y="45"/>
                    <a:pt x="169" y="45"/>
                    <a:pt x="169" y="46"/>
                  </a:cubicBezTo>
                  <a:cubicBezTo>
                    <a:pt x="169" y="46"/>
                    <a:pt x="169" y="46"/>
                    <a:pt x="169" y="46"/>
                  </a:cubicBezTo>
                  <a:cubicBezTo>
                    <a:pt x="169" y="46"/>
                    <a:pt x="169" y="46"/>
                    <a:pt x="169" y="46"/>
                  </a:cubicBezTo>
                  <a:cubicBezTo>
                    <a:pt x="170" y="46"/>
                    <a:pt x="170" y="46"/>
                    <a:pt x="170" y="46"/>
                  </a:cubicBezTo>
                  <a:cubicBezTo>
                    <a:pt x="170" y="47"/>
                    <a:pt x="169" y="47"/>
                    <a:pt x="169" y="47"/>
                  </a:cubicBezTo>
                  <a:cubicBezTo>
                    <a:pt x="169" y="47"/>
                    <a:pt x="169" y="47"/>
                    <a:pt x="169" y="47"/>
                  </a:cubicBezTo>
                  <a:cubicBezTo>
                    <a:pt x="169" y="47"/>
                    <a:pt x="169" y="47"/>
                    <a:pt x="169" y="47"/>
                  </a:cubicBezTo>
                  <a:cubicBezTo>
                    <a:pt x="169" y="47"/>
                    <a:pt x="169" y="47"/>
                    <a:pt x="169" y="47"/>
                  </a:cubicBezTo>
                  <a:cubicBezTo>
                    <a:pt x="170" y="47"/>
                    <a:pt x="170" y="47"/>
                    <a:pt x="171" y="48"/>
                  </a:cubicBezTo>
                  <a:cubicBezTo>
                    <a:pt x="172" y="48"/>
                    <a:pt x="172" y="48"/>
                    <a:pt x="173" y="48"/>
                  </a:cubicBezTo>
                  <a:cubicBezTo>
                    <a:pt x="173" y="48"/>
                    <a:pt x="173" y="48"/>
                    <a:pt x="173" y="48"/>
                  </a:cubicBezTo>
                  <a:cubicBezTo>
                    <a:pt x="173" y="49"/>
                    <a:pt x="174" y="50"/>
                    <a:pt x="173" y="51"/>
                  </a:cubicBezTo>
                  <a:cubicBezTo>
                    <a:pt x="173" y="51"/>
                    <a:pt x="173" y="51"/>
                    <a:pt x="173" y="51"/>
                  </a:cubicBezTo>
                  <a:cubicBezTo>
                    <a:pt x="174" y="52"/>
                    <a:pt x="174" y="52"/>
                    <a:pt x="173" y="52"/>
                  </a:cubicBezTo>
                  <a:cubicBezTo>
                    <a:pt x="172" y="52"/>
                    <a:pt x="172" y="52"/>
                    <a:pt x="172" y="52"/>
                  </a:cubicBezTo>
                  <a:cubicBezTo>
                    <a:pt x="172" y="52"/>
                    <a:pt x="171" y="52"/>
                    <a:pt x="171" y="52"/>
                  </a:cubicBezTo>
                  <a:cubicBezTo>
                    <a:pt x="170" y="52"/>
                    <a:pt x="168" y="53"/>
                    <a:pt x="167" y="53"/>
                  </a:cubicBezTo>
                  <a:cubicBezTo>
                    <a:pt x="166" y="53"/>
                    <a:pt x="165" y="53"/>
                    <a:pt x="165" y="53"/>
                  </a:cubicBezTo>
                  <a:cubicBezTo>
                    <a:pt x="164" y="53"/>
                    <a:pt x="164" y="53"/>
                    <a:pt x="163" y="53"/>
                  </a:cubicBezTo>
                  <a:cubicBezTo>
                    <a:pt x="162" y="53"/>
                    <a:pt x="161" y="53"/>
                    <a:pt x="160" y="52"/>
                  </a:cubicBezTo>
                  <a:cubicBezTo>
                    <a:pt x="160" y="52"/>
                    <a:pt x="160" y="52"/>
                    <a:pt x="160" y="53"/>
                  </a:cubicBezTo>
                  <a:cubicBezTo>
                    <a:pt x="160" y="53"/>
                    <a:pt x="160" y="53"/>
                    <a:pt x="160" y="53"/>
                  </a:cubicBezTo>
                  <a:cubicBezTo>
                    <a:pt x="162" y="53"/>
                    <a:pt x="163" y="54"/>
                    <a:pt x="164" y="54"/>
                  </a:cubicBezTo>
                  <a:cubicBezTo>
                    <a:pt x="165" y="54"/>
                    <a:pt x="167" y="54"/>
                    <a:pt x="167" y="55"/>
                  </a:cubicBezTo>
                  <a:cubicBezTo>
                    <a:pt x="168" y="55"/>
                    <a:pt x="169" y="55"/>
                    <a:pt x="170" y="56"/>
                  </a:cubicBezTo>
                  <a:cubicBezTo>
                    <a:pt x="170" y="56"/>
                    <a:pt x="170" y="56"/>
                    <a:pt x="170" y="56"/>
                  </a:cubicBezTo>
                  <a:cubicBezTo>
                    <a:pt x="170" y="57"/>
                    <a:pt x="171" y="57"/>
                    <a:pt x="171" y="57"/>
                  </a:cubicBezTo>
                  <a:cubicBezTo>
                    <a:pt x="171" y="57"/>
                    <a:pt x="171" y="57"/>
                    <a:pt x="171" y="58"/>
                  </a:cubicBezTo>
                  <a:cubicBezTo>
                    <a:pt x="171" y="58"/>
                    <a:pt x="171" y="58"/>
                    <a:pt x="171" y="58"/>
                  </a:cubicBezTo>
                  <a:cubicBezTo>
                    <a:pt x="169" y="59"/>
                    <a:pt x="168" y="59"/>
                    <a:pt x="167" y="58"/>
                  </a:cubicBezTo>
                  <a:cubicBezTo>
                    <a:pt x="166" y="58"/>
                    <a:pt x="166" y="58"/>
                    <a:pt x="166" y="58"/>
                  </a:cubicBezTo>
                  <a:cubicBezTo>
                    <a:pt x="165" y="58"/>
                    <a:pt x="165" y="58"/>
                    <a:pt x="165" y="57"/>
                  </a:cubicBezTo>
                  <a:cubicBezTo>
                    <a:pt x="165" y="57"/>
                    <a:pt x="165" y="57"/>
                    <a:pt x="164" y="57"/>
                  </a:cubicBezTo>
                  <a:cubicBezTo>
                    <a:pt x="164" y="57"/>
                    <a:pt x="163" y="56"/>
                    <a:pt x="162" y="57"/>
                  </a:cubicBezTo>
                  <a:cubicBezTo>
                    <a:pt x="162" y="57"/>
                    <a:pt x="162" y="57"/>
                    <a:pt x="162" y="57"/>
                  </a:cubicBezTo>
                  <a:cubicBezTo>
                    <a:pt x="161" y="56"/>
                    <a:pt x="159" y="56"/>
                    <a:pt x="158" y="56"/>
                  </a:cubicBezTo>
                  <a:cubicBezTo>
                    <a:pt x="158" y="56"/>
                    <a:pt x="158" y="56"/>
                    <a:pt x="158" y="56"/>
                  </a:cubicBezTo>
                  <a:cubicBezTo>
                    <a:pt x="157" y="56"/>
                    <a:pt x="157" y="56"/>
                    <a:pt x="156" y="56"/>
                  </a:cubicBezTo>
                  <a:cubicBezTo>
                    <a:pt x="155" y="55"/>
                    <a:pt x="155" y="55"/>
                    <a:pt x="154" y="54"/>
                  </a:cubicBezTo>
                  <a:cubicBezTo>
                    <a:pt x="154" y="54"/>
                    <a:pt x="154" y="54"/>
                    <a:pt x="153" y="54"/>
                  </a:cubicBezTo>
                  <a:cubicBezTo>
                    <a:pt x="153" y="54"/>
                    <a:pt x="152" y="54"/>
                    <a:pt x="152" y="54"/>
                  </a:cubicBezTo>
                  <a:cubicBezTo>
                    <a:pt x="150" y="54"/>
                    <a:pt x="149" y="54"/>
                    <a:pt x="148" y="54"/>
                  </a:cubicBezTo>
                  <a:cubicBezTo>
                    <a:pt x="147" y="54"/>
                    <a:pt x="146" y="53"/>
                    <a:pt x="145" y="53"/>
                  </a:cubicBezTo>
                  <a:cubicBezTo>
                    <a:pt x="144" y="54"/>
                    <a:pt x="143" y="53"/>
                    <a:pt x="143" y="53"/>
                  </a:cubicBezTo>
                  <a:cubicBezTo>
                    <a:pt x="143" y="53"/>
                    <a:pt x="142" y="53"/>
                    <a:pt x="142" y="53"/>
                  </a:cubicBezTo>
                  <a:cubicBezTo>
                    <a:pt x="141" y="53"/>
                    <a:pt x="141" y="53"/>
                    <a:pt x="140" y="53"/>
                  </a:cubicBezTo>
                  <a:cubicBezTo>
                    <a:pt x="140" y="53"/>
                    <a:pt x="140" y="53"/>
                    <a:pt x="140" y="53"/>
                  </a:cubicBezTo>
                  <a:cubicBezTo>
                    <a:pt x="140" y="53"/>
                    <a:pt x="139" y="53"/>
                    <a:pt x="139" y="53"/>
                  </a:cubicBezTo>
                  <a:cubicBezTo>
                    <a:pt x="139" y="53"/>
                    <a:pt x="139" y="53"/>
                    <a:pt x="138" y="53"/>
                  </a:cubicBezTo>
                  <a:cubicBezTo>
                    <a:pt x="138" y="53"/>
                    <a:pt x="139" y="53"/>
                    <a:pt x="139" y="53"/>
                  </a:cubicBezTo>
                  <a:cubicBezTo>
                    <a:pt x="139" y="52"/>
                    <a:pt x="139" y="53"/>
                    <a:pt x="140" y="53"/>
                  </a:cubicBezTo>
                  <a:cubicBezTo>
                    <a:pt x="140" y="53"/>
                    <a:pt x="140" y="53"/>
                    <a:pt x="140" y="53"/>
                  </a:cubicBezTo>
                  <a:cubicBezTo>
                    <a:pt x="140" y="52"/>
                    <a:pt x="140" y="52"/>
                    <a:pt x="140" y="52"/>
                  </a:cubicBezTo>
                  <a:cubicBezTo>
                    <a:pt x="141" y="52"/>
                    <a:pt x="141" y="52"/>
                    <a:pt x="141" y="52"/>
                  </a:cubicBezTo>
                  <a:cubicBezTo>
                    <a:pt x="142" y="52"/>
                    <a:pt x="142" y="52"/>
                    <a:pt x="143" y="52"/>
                  </a:cubicBezTo>
                  <a:cubicBezTo>
                    <a:pt x="143" y="51"/>
                    <a:pt x="143" y="51"/>
                    <a:pt x="143" y="51"/>
                  </a:cubicBezTo>
                  <a:cubicBezTo>
                    <a:pt x="143" y="51"/>
                    <a:pt x="143" y="51"/>
                    <a:pt x="143" y="51"/>
                  </a:cubicBezTo>
                  <a:cubicBezTo>
                    <a:pt x="142" y="51"/>
                    <a:pt x="141" y="51"/>
                    <a:pt x="139" y="51"/>
                  </a:cubicBezTo>
                  <a:cubicBezTo>
                    <a:pt x="138" y="51"/>
                    <a:pt x="137" y="51"/>
                    <a:pt x="136" y="51"/>
                  </a:cubicBezTo>
                  <a:cubicBezTo>
                    <a:pt x="135" y="51"/>
                    <a:pt x="134" y="51"/>
                    <a:pt x="133" y="51"/>
                  </a:cubicBezTo>
                  <a:cubicBezTo>
                    <a:pt x="132" y="51"/>
                    <a:pt x="131" y="51"/>
                    <a:pt x="131" y="51"/>
                  </a:cubicBezTo>
                  <a:cubicBezTo>
                    <a:pt x="131" y="51"/>
                    <a:pt x="130" y="51"/>
                    <a:pt x="130" y="51"/>
                  </a:cubicBezTo>
                  <a:cubicBezTo>
                    <a:pt x="130" y="51"/>
                    <a:pt x="131" y="51"/>
                    <a:pt x="131" y="51"/>
                  </a:cubicBezTo>
                  <a:cubicBezTo>
                    <a:pt x="131" y="51"/>
                    <a:pt x="131" y="51"/>
                    <a:pt x="131" y="51"/>
                  </a:cubicBezTo>
                  <a:cubicBezTo>
                    <a:pt x="131" y="51"/>
                    <a:pt x="131" y="52"/>
                    <a:pt x="131" y="52"/>
                  </a:cubicBezTo>
                  <a:cubicBezTo>
                    <a:pt x="130" y="52"/>
                    <a:pt x="129" y="52"/>
                    <a:pt x="128" y="52"/>
                  </a:cubicBezTo>
                  <a:cubicBezTo>
                    <a:pt x="127" y="52"/>
                    <a:pt x="126" y="52"/>
                    <a:pt x="125" y="52"/>
                  </a:cubicBezTo>
                  <a:cubicBezTo>
                    <a:pt x="124" y="53"/>
                    <a:pt x="124" y="53"/>
                    <a:pt x="123" y="53"/>
                  </a:cubicBezTo>
                  <a:cubicBezTo>
                    <a:pt x="122" y="53"/>
                    <a:pt x="121" y="53"/>
                    <a:pt x="121" y="53"/>
                  </a:cubicBezTo>
                  <a:cubicBezTo>
                    <a:pt x="120" y="53"/>
                    <a:pt x="120" y="53"/>
                    <a:pt x="119" y="53"/>
                  </a:cubicBezTo>
                  <a:cubicBezTo>
                    <a:pt x="119" y="53"/>
                    <a:pt x="118" y="53"/>
                    <a:pt x="118" y="53"/>
                  </a:cubicBezTo>
                  <a:cubicBezTo>
                    <a:pt x="117" y="53"/>
                    <a:pt x="116" y="53"/>
                    <a:pt x="115" y="53"/>
                  </a:cubicBezTo>
                  <a:cubicBezTo>
                    <a:pt x="114" y="53"/>
                    <a:pt x="113" y="53"/>
                    <a:pt x="111" y="53"/>
                  </a:cubicBezTo>
                  <a:cubicBezTo>
                    <a:pt x="111" y="53"/>
                    <a:pt x="110" y="53"/>
                    <a:pt x="109" y="53"/>
                  </a:cubicBezTo>
                  <a:cubicBezTo>
                    <a:pt x="109" y="53"/>
                    <a:pt x="109" y="53"/>
                    <a:pt x="108" y="53"/>
                  </a:cubicBezTo>
                  <a:cubicBezTo>
                    <a:pt x="108" y="53"/>
                    <a:pt x="107" y="53"/>
                    <a:pt x="106" y="53"/>
                  </a:cubicBezTo>
                  <a:cubicBezTo>
                    <a:pt x="106" y="53"/>
                    <a:pt x="105" y="53"/>
                    <a:pt x="105" y="53"/>
                  </a:cubicBezTo>
                  <a:cubicBezTo>
                    <a:pt x="104" y="53"/>
                    <a:pt x="103" y="53"/>
                    <a:pt x="102" y="53"/>
                  </a:cubicBezTo>
                  <a:cubicBezTo>
                    <a:pt x="102" y="53"/>
                    <a:pt x="102" y="53"/>
                    <a:pt x="102" y="53"/>
                  </a:cubicBezTo>
                  <a:cubicBezTo>
                    <a:pt x="102" y="53"/>
                    <a:pt x="101" y="53"/>
                    <a:pt x="100" y="53"/>
                  </a:cubicBezTo>
                  <a:cubicBezTo>
                    <a:pt x="100" y="53"/>
                    <a:pt x="100" y="53"/>
                    <a:pt x="100" y="53"/>
                  </a:cubicBezTo>
                  <a:cubicBezTo>
                    <a:pt x="100" y="53"/>
                    <a:pt x="100" y="53"/>
                    <a:pt x="100" y="52"/>
                  </a:cubicBezTo>
                  <a:cubicBezTo>
                    <a:pt x="101" y="52"/>
                    <a:pt x="101" y="53"/>
                    <a:pt x="101" y="52"/>
                  </a:cubicBezTo>
                  <a:cubicBezTo>
                    <a:pt x="101" y="52"/>
                    <a:pt x="101" y="52"/>
                    <a:pt x="101" y="52"/>
                  </a:cubicBezTo>
                  <a:cubicBezTo>
                    <a:pt x="102" y="52"/>
                    <a:pt x="102" y="51"/>
                    <a:pt x="103" y="51"/>
                  </a:cubicBezTo>
                  <a:cubicBezTo>
                    <a:pt x="104" y="52"/>
                    <a:pt x="105" y="52"/>
                    <a:pt x="106" y="52"/>
                  </a:cubicBezTo>
                  <a:cubicBezTo>
                    <a:pt x="107" y="52"/>
                    <a:pt x="108" y="52"/>
                    <a:pt x="110" y="52"/>
                  </a:cubicBezTo>
                  <a:cubicBezTo>
                    <a:pt x="110" y="51"/>
                    <a:pt x="112" y="51"/>
                    <a:pt x="112" y="52"/>
                  </a:cubicBezTo>
                  <a:cubicBezTo>
                    <a:pt x="113" y="52"/>
                    <a:pt x="113" y="52"/>
                    <a:pt x="113" y="51"/>
                  </a:cubicBezTo>
                  <a:cubicBezTo>
                    <a:pt x="113" y="51"/>
                    <a:pt x="114" y="51"/>
                    <a:pt x="114" y="51"/>
                  </a:cubicBezTo>
                  <a:cubicBezTo>
                    <a:pt x="115" y="51"/>
                    <a:pt x="116" y="51"/>
                    <a:pt x="117" y="51"/>
                  </a:cubicBezTo>
                  <a:cubicBezTo>
                    <a:pt x="117" y="51"/>
                    <a:pt x="117" y="52"/>
                    <a:pt x="118" y="52"/>
                  </a:cubicBezTo>
                  <a:cubicBezTo>
                    <a:pt x="118" y="52"/>
                    <a:pt x="118" y="51"/>
                    <a:pt x="118" y="51"/>
                  </a:cubicBezTo>
                  <a:cubicBezTo>
                    <a:pt x="118" y="51"/>
                    <a:pt x="118" y="51"/>
                    <a:pt x="118" y="51"/>
                  </a:cubicBezTo>
                  <a:cubicBezTo>
                    <a:pt x="118" y="51"/>
                    <a:pt x="118" y="51"/>
                    <a:pt x="118" y="51"/>
                  </a:cubicBezTo>
                  <a:cubicBezTo>
                    <a:pt x="117" y="51"/>
                    <a:pt x="116" y="51"/>
                    <a:pt x="116" y="51"/>
                  </a:cubicBezTo>
                  <a:cubicBezTo>
                    <a:pt x="115" y="50"/>
                    <a:pt x="114" y="50"/>
                    <a:pt x="113" y="51"/>
                  </a:cubicBezTo>
                  <a:cubicBezTo>
                    <a:pt x="113" y="51"/>
                    <a:pt x="112" y="51"/>
                    <a:pt x="112" y="51"/>
                  </a:cubicBezTo>
                  <a:cubicBezTo>
                    <a:pt x="111" y="50"/>
                    <a:pt x="109" y="50"/>
                    <a:pt x="108" y="50"/>
                  </a:cubicBezTo>
                  <a:cubicBezTo>
                    <a:pt x="108" y="50"/>
                    <a:pt x="108" y="50"/>
                    <a:pt x="107" y="50"/>
                  </a:cubicBezTo>
                  <a:cubicBezTo>
                    <a:pt x="107" y="50"/>
                    <a:pt x="106" y="50"/>
                    <a:pt x="105" y="50"/>
                  </a:cubicBezTo>
                  <a:cubicBezTo>
                    <a:pt x="104" y="51"/>
                    <a:pt x="104" y="51"/>
                    <a:pt x="103" y="50"/>
                  </a:cubicBezTo>
                  <a:cubicBezTo>
                    <a:pt x="103" y="50"/>
                    <a:pt x="102" y="50"/>
                    <a:pt x="102" y="50"/>
                  </a:cubicBezTo>
                  <a:cubicBezTo>
                    <a:pt x="102" y="50"/>
                    <a:pt x="102" y="51"/>
                    <a:pt x="102" y="50"/>
                  </a:cubicBezTo>
                  <a:cubicBezTo>
                    <a:pt x="101" y="50"/>
                    <a:pt x="102" y="50"/>
                    <a:pt x="102" y="50"/>
                  </a:cubicBezTo>
                  <a:cubicBezTo>
                    <a:pt x="103" y="50"/>
                    <a:pt x="105" y="49"/>
                    <a:pt x="106" y="49"/>
                  </a:cubicBezTo>
                  <a:cubicBezTo>
                    <a:pt x="106" y="49"/>
                    <a:pt x="107" y="49"/>
                    <a:pt x="107" y="49"/>
                  </a:cubicBezTo>
                  <a:cubicBezTo>
                    <a:pt x="107" y="49"/>
                    <a:pt x="108" y="50"/>
                    <a:pt x="108" y="49"/>
                  </a:cubicBezTo>
                  <a:cubicBezTo>
                    <a:pt x="108" y="49"/>
                    <a:pt x="108" y="49"/>
                    <a:pt x="108" y="49"/>
                  </a:cubicBezTo>
                  <a:cubicBezTo>
                    <a:pt x="109" y="49"/>
                    <a:pt x="109" y="49"/>
                    <a:pt x="110" y="49"/>
                  </a:cubicBezTo>
                  <a:cubicBezTo>
                    <a:pt x="110" y="49"/>
                    <a:pt x="110" y="49"/>
                    <a:pt x="110" y="49"/>
                  </a:cubicBezTo>
                  <a:cubicBezTo>
                    <a:pt x="111" y="48"/>
                    <a:pt x="111" y="48"/>
                    <a:pt x="112" y="48"/>
                  </a:cubicBezTo>
                  <a:cubicBezTo>
                    <a:pt x="112" y="48"/>
                    <a:pt x="112" y="48"/>
                    <a:pt x="112" y="48"/>
                  </a:cubicBezTo>
                  <a:cubicBezTo>
                    <a:pt x="113" y="48"/>
                    <a:pt x="113" y="48"/>
                    <a:pt x="114" y="48"/>
                  </a:cubicBezTo>
                  <a:cubicBezTo>
                    <a:pt x="115" y="48"/>
                    <a:pt x="115" y="48"/>
                    <a:pt x="116" y="48"/>
                  </a:cubicBezTo>
                  <a:cubicBezTo>
                    <a:pt x="116" y="48"/>
                    <a:pt x="116" y="48"/>
                    <a:pt x="116" y="48"/>
                  </a:cubicBezTo>
                  <a:cubicBezTo>
                    <a:pt x="116" y="49"/>
                    <a:pt x="116" y="48"/>
                    <a:pt x="116" y="48"/>
                  </a:cubicBezTo>
                  <a:cubicBezTo>
                    <a:pt x="116" y="49"/>
                    <a:pt x="115" y="48"/>
                    <a:pt x="115" y="49"/>
                  </a:cubicBezTo>
                  <a:cubicBezTo>
                    <a:pt x="115" y="49"/>
                    <a:pt x="116" y="49"/>
                    <a:pt x="116" y="49"/>
                  </a:cubicBezTo>
                  <a:cubicBezTo>
                    <a:pt x="117" y="49"/>
                    <a:pt x="118" y="49"/>
                    <a:pt x="119" y="49"/>
                  </a:cubicBezTo>
                  <a:cubicBezTo>
                    <a:pt x="119" y="49"/>
                    <a:pt x="120" y="49"/>
                    <a:pt x="121" y="49"/>
                  </a:cubicBezTo>
                  <a:cubicBezTo>
                    <a:pt x="122" y="49"/>
                    <a:pt x="124" y="49"/>
                    <a:pt x="125" y="49"/>
                  </a:cubicBezTo>
                  <a:cubicBezTo>
                    <a:pt x="126" y="49"/>
                    <a:pt x="127" y="49"/>
                    <a:pt x="128" y="49"/>
                  </a:cubicBezTo>
                  <a:cubicBezTo>
                    <a:pt x="129" y="49"/>
                    <a:pt x="129" y="49"/>
                    <a:pt x="130" y="49"/>
                  </a:cubicBezTo>
                  <a:cubicBezTo>
                    <a:pt x="130" y="49"/>
                    <a:pt x="131" y="49"/>
                    <a:pt x="131" y="49"/>
                  </a:cubicBezTo>
                  <a:cubicBezTo>
                    <a:pt x="131" y="48"/>
                    <a:pt x="131" y="49"/>
                    <a:pt x="132" y="49"/>
                  </a:cubicBezTo>
                  <a:cubicBezTo>
                    <a:pt x="133" y="49"/>
                    <a:pt x="135" y="49"/>
                    <a:pt x="136" y="49"/>
                  </a:cubicBezTo>
                  <a:cubicBezTo>
                    <a:pt x="136" y="49"/>
                    <a:pt x="136" y="49"/>
                    <a:pt x="136" y="48"/>
                  </a:cubicBezTo>
                  <a:cubicBezTo>
                    <a:pt x="136" y="48"/>
                    <a:pt x="136" y="48"/>
                    <a:pt x="136" y="48"/>
                  </a:cubicBezTo>
                  <a:cubicBezTo>
                    <a:pt x="135" y="48"/>
                    <a:pt x="134" y="48"/>
                    <a:pt x="133" y="48"/>
                  </a:cubicBezTo>
                  <a:cubicBezTo>
                    <a:pt x="133" y="48"/>
                    <a:pt x="133" y="48"/>
                    <a:pt x="133" y="48"/>
                  </a:cubicBezTo>
                  <a:cubicBezTo>
                    <a:pt x="131" y="47"/>
                    <a:pt x="130" y="47"/>
                    <a:pt x="128" y="47"/>
                  </a:cubicBezTo>
                  <a:cubicBezTo>
                    <a:pt x="128" y="47"/>
                    <a:pt x="127" y="47"/>
                    <a:pt x="126" y="47"/>
                  </a:cubicBezTo>
                  <a:cubicBezTo>
                    <a:pt x="126" y="47"/>
                    <a:pt x="126" y="47"/>
                    <a:pt x="125" y="46"/>
                  </a:cubicBezTo>
                  <a:cubicBezTo>
                    <a:pt x="124" y="46"/>
                    <a:pt x="124" y="46"/>
                    <a:pt x="123" y="46"/>
                  </a:cubicBezTo>
                  <a:cubicBezTo>
                    <a:pt x="122" y="46"/>
                    <a:pt x="121" y="47"/>
                    <a:pt x="120" y="46"/>
                  </a:cubicBezTo>
                  <a:cubicBezTo>
                    <a:pt x="120" y="46"/>
                    <a:pt x="120" y="46"/>
                    <a:pt x="120" y="46"/>
                  </a:cubicBezTo>
                  <a:cubicBezTo>
                    <a:pt x="120" y="46"/>
                    <a:pt x="120" y="46"/>
                    <a:pt x="120" y="46"/>
                  </a:cubicBezTo>
                  <a:cubicBezTo>
                    <a:pt x="121" y="46"/>
                    <a:pt x="121" y="46"/>
                    <a:pt x="122" y="46"/>
                  </a:cubicBezTo>
                  <a:cubicBezTo>
                    <a:pt x="122" y="46"/>
                    <a:pt x="122" y="46"/>
                    <a:pt x="122" y="46"/>
                  </a:cubicBezTo>
                  <a:cubicBezTo>
                    <a:pt x="122" y="45"/>
                    <a:pt x="122" y="46"/>
                    <a:pt x="122" y="46"/>
                  </a:cubicBezTo>
                  <a:cubicBezTo>
                    <a:pt x="122" y="46"/>
                    <a:pt x="121" y="46"/>
                    <a:pt x="121" y="46"/>
                  </a:cubicBezTo>
                  <a:cubicBezTo>
                    <a:pt x="121" y="46"/>
                    <a:pt x="121" y="45"/>
                    <a:pt x="121" y="46"/>
                  </a:cubicBezTo>
                  <a:cubicBezTo>
                    <a:pt x="120" y="46"/>
                    <a:pt x="119" y="46"/>
                    <a:pt x="118" y="46"/>
                  </a:cubicBezTo>
                  <a:cubicBezTo>
                    <a:pt x="118" y="46"/>
                    <a:pt x="117" y="46"/>
                    <a:pt x="116" y="46"/>
                  </a:cubicBezTo>
                  <a:cubicBezTo>
                    <a:pt x="116" y="46"/>
                    <a:pt x="116" y="46"/>
                    <a:pt x="116" y="46"/>
                  </a:cubicBezTo>
                  <a:cubicBezTo>
                    <a:pt x="115" y="46"/>
                    <a:pt x="115" y="46"/>
                    <a:pt x="114" y="46"/>
                  </a:cubicBezTo>
                  <a:cubicBezTo>
                    <a:pt x="114" y="46"/>
                    <a:pt x="113" y="46"/>
                    <a:pt x="112" y="46"/>
                  </a:cubicBezTo>
                  <a:cubicBezTo>
                    <a:pt x="112" y="45"/>
                    <a:pt x="111" y="45"/>
                    <a:pt x="110" y="45"/>
                  </a:cubicBezTo>
                  <a:cubicBezTo>
                    <a:pt x="109" y="45"/>
                    <a:pt x="108" y="45"/>
                    <a:pt x="107" y="45"/>
                  </a:cubicBezTo>
                  <a:cubicBezTo>
                    <a:pt x="105" y="45"/>
                    <a:pt x="104" y="45"/>
                    <a:pt x="103" y="45"/>
                  </a:cubicBezTo>
                  <a:cubicBezTo>
                    <a:pt x="102" y="45"/>
                    <a:pt x="101" y="46"/>
                    <a:pt x="100" y="45"/>
                  </a:cubicBezTo>
                  <a:cubicBezTo>
                    <a:pt x="100" y="45"/>
                    <a:pt x="100" y="45"/>
                    <a:pt x="100" y="45"/>
                  </a:cubicBezTo>
                  <a:cubicBezTo>
                    <a:pt x="99" y="46"/>
                    <a:pt x="99" y="46"/>
                    <a:pt x="98" y="46"/>
                  </a:cubicBezTo>
                  <a:cubicBezTo>
                    <a:pt x="97" y="45"/>
                    <a:pt x="96" y="45"/>
                    <a:pt x="96" y="45"/>
                  </a:cubicBezTo>
                  <a:cubicBezTo>
                    <a:pt x="94" y="45"/>
                    <a:pt x="92" y="45"/>
                    <a:pt x="90" y="45"/>
                  </a:cubicBezTo>
                  <a:cubicBezTo>
                    <a:pt x="89" y="45"/>
                    <a:pt x="89" y="45"/>
                    <a:pt x="88" y="46"/>
                  </a:cubicBezTo>
                  <a:cubicBezTo>
                    <a:pt x="88" y="46"/>
                    <a:pt x="87" y="46"/>
                    <a:pt x="87" y="46"/>
                  </a:cubicBezTo>
                  <a:cubicBezTo>
                    <a:pt x="85" y="46"/>
                    <a:pt x="84" y="46"/>
                    <a:pt x="82" y="46"/>
                  </a:cubicBezTo>
                  <a:cubicBezTo>
                    <a:pt x="82" y="46"/>
                    <a:pt x="81" y="46"/>
                    <a:pt x="80" y="46"/>
                  </a:cubicBezTo>
                  <a:cubicBezTo>
                    <a:pt x="80" y="46"/>
                    <a:pt x="79" y="46"/>
                    <a:pt x="79" y="46"/>
                  </a:cubicBezTo>
                  <a:cubicBezTo>
                    <a:pt x="78" y="46"/>
                    <a:pt x="77" y="46"/>
                    <a:pt x="76" y="46"/>
                  </a:cubicBezTo>
                  <a:cubicBezTo>
                    <a:pt x="75" y="46"/>
                    <a:pt x="74" y="46"/>
                    <a:pt x="74" y="47"/>
                  </a:cubicBezTo>
                  <a:cubicBezTo>
                    <a:pt x="74" y="47"/>
                    <a:pt x="74" y="47"/>
                    <a:pt x="74" y="47"/>
                  </a:cubicBezTo>
                  <a:cubicBezTo>
                    <a:pt x="73" y="47"/>
                    <a:pt x="72" y="47"/>
                    <a:pt x="72" y="47"/>
                  </a:cubicBezTo>
                  <a:cubicBezTo>
                    <a:pt x="72" y="47"/>
                    <a:pt x="71" y="47"/>
                    <a:pt x="71" y="47"/>
                  </a:cubicBezTo>
                  <a:cubicBezTo>
                    <a:pt x="71" y="47"/>
                    <a:pt x="70" y="47"/>
                    <a:pt x="70" y="48"/>
                  </a:cubicBezTo>
                  <a:cubicBezTo>
                    <a:pt x="70" y="48"/>
                    <a:pt x="70" y="48"/>
                    <a:pt x="70" y="48"/>
                  </a:cubicBezTo>
                  <a:cubicBezTo>
                    <a:pt x="69" y="48"/>
                    <a:pt x="69" y="48"/>
                    <a:pt x="68" y="48"/>
                  </a:cubicBezTo>
                  <a:cubicBezTo>
                    <a:pt x="68" y="48"/>
                    <a:pt x="68" y="49"/>
                    <a:pt x="68" y="49"/>
                  </a:cubicBezTo>
                  <a:cubicBezTo>
                    <a:pt x="68" y="49"/>
                    <a:pt x="68" y="49"/>
                    <a:pt x="68" y="49"/>
                  </a:cubicBezTo>
                  <a:cubicBezTo>
                    <a:pt x="70" y="49"/>
                    <a:pt x="71" y="49"/>
                    <a:pt x="73" y="49"/>
                  </a:cubicBezTo>
                  <a:cubicBezTo>
                    <a:pt x="73" y="49"/>
                    <a:pt x="74" y="49"/>
                    <a:pt x="74" y="49"/>
                  </a:cubicBezTo>
                  <a:cubicBezTo>
                    <a:pt x="75" y="49"/>
                    <a:pt x="76" y="48"/>
                    <a:pt x="77" y="49"/>
                  </a:cubicBezTo>
                  <a:cubicBezTo>
                    <a:pt x="77" y="49"/>
                    <a:pt x="77" y="49"/>
                    <a:pt x="77" y="49"/>
                  </a:cubicBezTo>
                  <a:cubicBezTo>
                    <a:pt x="78" y="49"/>
                    <a:pt x="79" y="49"/>
                    <a:pt x="80" y="49"/>
                  </a:cubicBezTo>
                  <a:cubicBezTo>
                    <a:pt x="81" y="49"/>
                    <a:pt x="81" y="49"/>
                    <a:pt x="82" y="49"/>
                  </a:cubicBezTo>
                  <a:cubicBezTo>
                    <a:pt x="82" y="48"/>
                    <a:pt x="82" y="48"/>
                    <a:pt x="82" y="48"/>
                  </a:cubicBezTo>
                  <a:cubicBezTo>
                    <a:pt x="82" y="48"/>
                    <a:pt x="83" y="48"/>
                    <a:pt x="83" y="48"/>
                  </a:cubicBezTo>
                  <a:cubicBezTo>
                    <a:pt x="83" y="48"/>
                    <a:pt x="84" y="48"/>
                    <a:pt x="84" y="48"/>
                  </a:cubicBezTo>
                  <a:cubicBezTo>
                    <a:pt x="85" y="49"/>
                    <a:pt x="85" y="49"/>
                    <a:pt x="86" y="48"/>
                  </a:cubicBezTo>
                  <a:cubicBezTo>
                    <a:pt x="87" y="48"/>
                    <a:pt x="88" y="48"/>
                    <a:pt x="89" y="48"/>
                  </a:cubicBezTo>
                  <a:cubicBezTo>
                    <a:pt x="89" y="49"/>
                    <a:pt x="90" y="48"/>
                    <a:pt x="90" y="48"/>
                  </a:cubicBezTo>
                  <a:cubicBezTo>
                    <a:pt x="91" y="48"/>
                    <a:pt x="92" y="49"/>
                    <a:pt x="93" y="49"/>
                  </a:cubicBezTo>
                  <a:cubicBezTo>
                    <a:pt x="94" y="48"/>
                    <a:pt x="94" y="48"/>
                    <a:pt x="95" y="48"/>
                  </a:cubicBezTo>
                  <a:cubicBezTo>
                    <a:pt x="95" y="48"/>
                    <a:pt x="95" y="48"/>
                    <a:pt x="95" y="48"/>
                  </a:cubicBezTo>
                  <a:cubicBezTo>
                    <a:pt x="95" y="48"/>
                    <a:pt x="95" y="49"/>
                    <a:pt x="95" y="49"/>
                  </a:cubicBezTo>
                  <a:cubicBezTo>
                    <a:pt x="94" y="49"/>
                    <a:pt x="94" y="49"/>
                    <a:pt x="93" y="49"/>
                  </a:cubicBezTo>
                  <a:cubicBezTo>
                    <a:pt x="93" y="49"/>
                    <a:pt x="93" y="49"/>
                    <a:pt x="93" y="50"/>
                  </a:cubicBezTo>
                  <a:cubicBezTo>
                    <a:pt x="93" y="50"/>
                    <a:pt x="93" y="50"/>
                    <a:pt x="93" y="50"/>
                  </a:cubicBezTo>
                  <a:cubicBezTo>
                    <a:pt x="94" y="50"/>
                    <a:pt x="94" y="50"/>
                    <a:pt x="94" y="50"/>
                  </a:cubicBezTo>
                  <a:cubicBezTo>
                    <a:pt x="96" y="50"/>
                    <a:pt x="97" y="50"/>
                    <a:pt x="99" y="50"/>
                  </a:cubicBezTo>
                  <a:cubicBezTo>
                    <a:pt x="99" y="50"/>
                    <a:pt x="99" y="50"/>
                    <a:pt x="99" y="50"/>
                  </a:cubicBezTo>
                  <a:cubicBezTo>
                    <a:pt x="99" y="51"/>
                    <a:pt x="99" y="50"/>
                    <a:pt x="99" y="50"/>
                  </a:cubicBezTo>
                  <a:cubicBezTo>
                    <a:pt x="97" y="50"/>
                    <a:pt x="95" y="51"/>
                    <a:pt x="93" y="51"/>
                  </a:cubicBezTo>
                  <a:cubicBezTo>
                    <a:pt x="92" y="51"/>
                    <a:pt x="91" y="51"/>
                    <a:pt x="89" y="51"/>
                  </a:cubicBezTo>
                  <a:cubicBezTo>
                    <a:pt x="89" y="51"/>
                    <a:pt x="88" y="51"/>
                    <a:pt x="87" y="51"/>
                  </a:cubicBezTo>
                  <a:cubicBezTo>
                    <a:pt x="86" y="52"/>
                    <a:pt x="85" y="52"/>
                    <a:pt x="85" y="52"/>
                  </a:cubicBezTo>
                  <a:cubicBezTo>
                    <a:pt x="83" y="51"/>
                    <a:pt x="82" y="52"/>
                    <a:pt x="80" y="52"/>
                  </a:cubicBezTo>
                  <a:cubicBezTo>
                    <a:pt x="80" y="52"/>
                    <a:pt x="79" y="52"/>
                    <a:pt x="79" y="52"/>
                  </a:cubicBezTo>
                  <a:cubicBezTo>
                    <a:pt x="78" y="52"/>
                    <a:pt x="77" y="52"/>
                    <a:pt x="76" y="52"/>
                  </a:cubicBezTo>
                  <a:cubicBezTo>
                    <a:pt x="76" y="52"/>
                    <a:pt x="76" y="52"/>
                    <a:pt x="76" y="52"/>
                  </a:cubicBezTo>
                  <a:cubicBezTo>
                    <a:pt x="75" y="53"/>
                    <a:pt x="74" y="52"/>
                    <a:pt x="74" y="52"/>
                  </a:cubicBezTo>
                  <a:cubicBezTo>
                    <a:pt x="73" y="52"/>
                    <a:pt x="72" y="52"/>
                    <a:pt x="72" y="52"/>
                  </a:cubicBezTo>
                  <a:cubicBezTo>
                    <a:pt x="72" y="52"/>
                    <a:pt x="71" y="52"/>
                    <a:pt x="71" y="52"/>
                  </a:cubicBezTo>
                  <a:cubicBezTo>
                    <a:pt x="70" y="53"/>
                    <a:pt x="69" y="53"/>
                    <a:pt x="68" y="53"/>
                  </a:cubicBezTo>
                  <a:cubicBezTo>
                    <a:pt x="67" y="53"/>
                    <a:pt x="67" y="53"/>
                    <a:pt x="67" y="53"/>
                  </a:cubicBezTo>
                  <a:cubicBezTo>
                    <a:pt x="67" y="53"/>
                    <a:pt x="67" y="53"/>
                    <a:pt x="68" y="53"/>
                  </a:cubicBezTo>
                  <a:cubicBezTo>
                    <a:pt x="68" y="53"/>
                    <a:pt x="68" y="53"/>
                    <a:pt x="69" y="53"/>
                  </a:cubicBezTo>
                  <a:cubicBezTo>
                    <a:pt x="70" y="53"/>
                    <a:pt x="71" y="53"/>
                    <a:pt x="72" y="53"/>
                  </a:cubicBezTo>
                  <a:cubicBezTo>
                    <a:pt x="72" y="53"/>
                    <a:pt x="72" y="53"/>
                    <a:pt x="73" y="53"/>
                  </a:cubicBezTo>
                  <a:cubicBezTo>
                    <a:pt x="74" y="53"/>
                    <a:pt x="76" y="53"/>
                    <a:pt x="77" y="53"/>
                  </a:cubicBezTo>
                  <a:cubicBezTo>
                    <a:pt x="78" y="53"/>
                    <a:pt x="79" y="53"/>
                    <a:pt x="80" y="53"/>
                  </a:cubicBezTo>
                  <a:cubicBezTo>
                    <a:pt x="80" y="53"/>
                    <a:pt x="80" y="53"/>
                    <a:pt x="80" y="53"/>
                  </a:cubicBezTo>
                  <a:cubicBezTo>
                    <a:pt x="80" y="53"/>
                    <a:pt x="81" y="52"/>
                    <a:pt x="81" y="53"/>
                  </a:cubicBezTo>
                  <a:cubicBezTo>
                    <a:pt x="81" y="53"/>
                    <a:pt x="80" y="53"/>
                    <a:pt x="80" y="53"/>
                  </a:cubicBezTo>
                  <a:cubicBezTo>
                    <a:pt x="80" y="53"/>
                    <a:pt x="79" y="53"/>
                    <a:pt x="79" y="53"/>
                  </a:cubicBezTo>
                  <a:cubicBezTo>
                    <a:pt x="79" y="53"/>
                    <a:pt x="79" y="54"/>
                    <a:pt x="79" y="54"/>
                  </a:cubicBezTo>
                  <a:cubicBezTo>
                    <a:pt x="78" y="54"/>
                    <a:pt x="77" y="54"/>
                    <a:pt x="76" y="54"/>
                  </a:cubicBezTo>
                  <a:cubicBezTo>
                    <a:pt x="75" y="54"/>
                    <a:pt x="74" y="55"/>
                    <a:pt x="73" y="55"/>
                  </a:cubicBezTo>
                  <a:cubicBezTo>
                    <a:pt x="72" y="55"/>
                    <a:pt x="71" y="55"/>
                    <a:pt x="71" y="55"/>
                  </a:cubicBezTo>
                  <a:cubicBezTo>
                    <a:pt x="70" y="54"/>
                    <a:pt x="69" y="55"/>
                    <a:pt x="68" y="55"/>
                  </a:cubicBezTo>
                  <a:cubicBezTo>
                    <a:pt x="66" y="55"/>
                    <a:pt x="65" y="56"/>
                    <a:pt x="63" y="55"/>
                  </a:cubicBezTo>
                  <a:cubicBezTo>
                    <a:pt x="63" y="55"/>
                    <a:pt x="62" y="56"/>
                    <a:pt x="61" y="56"/>
                  </a:cubicBezTo>
                  <a:cubicBezTo>
                    <a:pt x="60" y="56"/>
                    <a:pt x="59" y="56"/>
                    <a:pt x="59" y="57"/>
                  </a:cubicBezTo>
                  <a:cubicBezTo>
                    <a:pt x="59" y="57"/>
                    <a:pt x="59" y="57"/>
                    <a:pt x="59" y="57"/>
                  </a:cubicBezTo>
                  <a:cubicBezTo>
                    <a:pt x="56" y="57"/>
                    <a:pt x="54" y="58"/>
                    <a:pt x="52" y="58"/>
                  </a:cubicBezTo>
                  <a:cubicBezTo>
                    <a:pt x="50" y="58"/>
                    <a:pt x="49" y="58"/>
                    <a:pt x="47" y="59"/>
                  </a:cubicBezTo>
                  <a:cubicBezTo>
                    <a:pt x="46" y="59"/>
                    <a:pt x="45" y="59"/>
                    <a:pt x="44" y="58"/>
                  </a:cubicBezTo>
                  <a:cubicBezTo>
                    <a:pt x="44" y="58"/>
                    <a:pt x="43" y="58"/>
                    <a:pt x="43" y="58"/>
                  </a:cubicBezTo>
                  <a:cubicBezTo>
                    <a:pt x="42" y="58"/>
                    <a:pt x="42" y="58"/>
                    <a:pt x="42" y="58"/>
                  </a:cubicBezTo>
                  <a:cubicBezTo>
                    <a:pt x="42" y="58"/>
                    <a:pt x="43" y="58"/>
                    <a:pt x="43" y="58"/>
                  </a:cubicBezTo>
                  <a:cubicBezTo>
                    <a:pt x="43" y="58"/>
                    <a:pt x="43" y="58"/>
                    <a:pt x="43" y="59"/>
                  </a:cubicBezTo>
                  <a:cubicBezTo>
                    <a:pt x="43" y="59"/>
                    <a:pt x="43" y="59"/>
                    <a:pt x="43" y="59"/>
                  </a:cubicBezTo>
                  <a:cubicBezTo>
                    <a:pt x="42" y="59"/>
                    <a:pt x="42" y="59"/>
                    <a:pt x="42" y="60"/>
                  </a:cubicBezTo>
                  <a:cubicBezTo>
                    <a:pt x="42" y="60"/>
                    <a:pt x="41" y="60"/>
                    <a:pt x="41" y="60"/>
                  </a:cubicBezTo>
                  <a:cubicBezTo>
                    <a:pt x="40" y="60"/>
                    <a:pt x="39" y="60"/>
                    <a:pt x="38" y="60"/>
                  </a:cubicBezTo>
                  <a:cubicBezTo>
                    <a:pt x="37" y="60"/>
                    <a:pt x="36" y="60"/>
                    <a:pt x="35" y="60"/>
                  </a:cubicBezTo>
                  <a:cubicBezTo>
                    <a:pt x="35" y="60"/>
                    <a:pt x="35" y="60"/>
                    <a:pt x="35" y="60"/>
                  </a:cubicBezTo>
                  <a:cubicBezTo>
                    <a:pt x="35" y="61"/>
                    <a:pt x="34" y="61"/>
                    <a:pt x="34" y="61"/>
                  </a:cubicBezTo>
                  <a:cubicBezTo>
                    <a:pt x="33" y="61"/>
                    <a:pt x="32" y="62"/>
                    <a:pt x="31" y="62"/>
                  </a:cubicBezTo>
                  <a:cubicBezTo>
                    <a:pt x="30" y="62"/>
                    <a:pt x="30" y="62"/>
                    <a:pt x="29" y="62"/>
                  </a:cubicBezTo>
                  <a:cubicBezTo>
                    <a:pt x="29" y="62"/>
                    <a:pt x="29" y="62"/>
                    <a:pt x="28" y="63"/>
                  </a:cubicBezTo>
                  <a:cubicBezTo>
                    <a:pt x="28" y="63"/>
                    <a:pt x="28" y="63"/>
                    <a:pt x="28" y="63"/>
                  </a:cubicBezTo>
                  <a:cubicBezTo>
                    <a:pt x="27" y="63"/>
                    <a:pt x="27" y="63"/>
                    <a:pt x="26" y="63"/>
                  </a:cubicBezTo>
                  <a:cubicBezTo>
                    <a:pt x="26" y="64"/>
                    <a:pt x="25" y="64"/>
                    <a:pt x="24" y="64"/>
                  </a:cubicBezTo>
                  <a:cubicBezTo>
                    <a:pt x="23" y="64"/>
                    <a:pt x="23" y="65"/>
                    <a:pt x="22" y="65"/>
                  </a:cubicBezTo>
                  <a:cubicBezTo>
                    <a:pt x="21" y="65"/>
                    <a:pt x="21" y="65"/>
                    <a:pt x="21" y="64"/>
                  </a:cubicBezTo>
                  <a:cubicBezTo>
                    <a:pt x="21" y="63"/>
                    <a:pt x="21" y="63"/>
                    <a:pt x="20" y="63"/>
                  </a:cubicBezTo>
                  <a:cubicBezTo>
                    <a:pt x="20" y="63"/>
                    <a:pt x="20" y="63"/>
                    <a:pt x="20" y="63"/>
                  </a:cubicBezTo>
                  <a:cubicBezTo>
                    <a:pt x="20" y="63"/>
                    <a:pt x="20" y="63"/>
                    <a:pt x="20" y="63"/>
                  </a:cubicBezTo>
                  <a:cubicBezTo>
                    <a:pt x="20" y="63"/>
                    <a:pt x="21" y="62"/>
                    <a:pt x="21" y="63"/>
                  </a:cubicBezTo>
                  <a:cubicBezTo>
                    <a:pt x="21" y="63"/>
                    <a:pt x="22" y="62"/>
                    <a:pt x="22" y="62"/>
                  </a:cubicBezTo>
                  <a:cubicBezTo>
                    <a:pt x="23" y="62"/>
                    <a:pt x="24" y="61"/>
                    <a:pt x="25" y="62"/>
                  </a:cubicBezTo>
                  <a:cubicBezTo>
                    <a:pt x="25" y="62"/>
                    <a:pt x="26" y="61"/>
                    <a:pt x="26" y="61"/>
                  </a:cubicBezTo>
                  <a:cubicBezTo>
                    <a:pt x="27" y="61"/>
                    <a:pt x="27" y="61"/>
                    <a:pt x="28" y="61"/>
                  </a:cubicBezTo>
                  <a:cubicBezTo>
                    <a:pt x="28" y="61"/>
                    <a:pt x="28" y="61"/>
                    <a:pt x="28" y="61"/>
                  </a:cubicBezTo>
                  <a:cubicBezTo>
                    <a:pt x="29" y="60"/>
                    <a:pt x="29" y="61"/>
                    <a:pt x="30" y="61"/>
                  </a:cubicBezTo>
                  <a:cubicBezTo>
                    <a:pt x="30" y="61"/>
                    <a:pt x="30" y="61"/>
                    <a:pt x="31" y="61"/>
                  </a:cubicBezTo>
                  <a:cubicBezTo>
                    <a:pt x="31" y="61"/>
                    <a:pt x="32" y="61"/>
                    <a:pt x="33" y="61"/>
                  </a:cubicBezTo>
                  <a:cubicBezTo>
                    <a:pt x="33" y="61"/>
                    <a:pt x="34" y="60"/>
                    <a:pt x="34" y="61"/>
                  </a:cubicBezTo>
                  <a:cubicBezTo>
                    <a:pt x="34" y="61"/>
                    <a:pt x="34" y="60"/>
                    <a:pt x="34" y="60"/>
                  </a:cubicBezTo>
                  <a:cubicBezTo>
                    <a:pt x="34" y="60"/>
                    <a:pt x="34" y="60"/>
                    <a:pt x="34" y="60"/>
                  </a:cubicBezTo>
                  <a:cubicBezTo>
                    <a:pt x="34" y="60"/>
                    <a:pt x="33" y="60"/>
                    <a:pt x="33" y="60"/>
                  </a:cubicBezTo>
                  <a:cubicBezTo>
                    <a:pt x="33" y="60"/>
                    <a:pt x="33" y="60"/>
                    <a:pt x="33" y="60"/>
                  </a:cubicBezTo>
                  <a:cubicBezTo>
                    <a:pt x="33" y="60"/>
                    <a:pt x="33" y="60"/>
                    <a:pt x="33" y="60"/>
                  </a:cubicBezTo>
                  <a:cubicBezTo>
                    <a:pt x="34" y="59"/>
                    <a:pt x="34" y="59"/>
                    <a:pt x="35" y="59"/>
                  </a:cubicBezTo>
                  <a:cubicBezTo>
                    <a:pt x="36" y="59"/>
                    <a:pt x="37" y="59"/>
                    <a:pt x="37" y="59"/>
                  </a:cubicBezTo>
                  <a:cubicBezTo>
                    <a:pt x="37" y="59"/>
                    <a:pt x="38" y="59"/>
                    <a:pt x="38" y="59"/>
                  </a:cubicBezTo>
                  <a:cubicBezTo>
                    <a:pt x="38" y="59"/>
                    <a:pt x="38" y="59"/>
                    <a:pt x="38" y="59"/>
                  </a:cubicBezTo>
                  <a:cubicBezTo>
                    <a:pt x="38" y="59"/>
                    <a:pt x="38" y="59"/>
                    <a:pt x="38" y="59"/>
                  </a:cubicBezTo>
                  <a:cubicBezTo>
                    <a:pt x="37" y="59"/>
                    <a:pt x="37" y="59"/>
                    <a:pt x="37" y="59"/>
                  </a:cubicBezTo>
                  <a:cubicBezTo>
                    <a:pt x="36" y="59"/>
                    <a:pt x="36" y="59"/>
                    <a:pt x="36" y="58"/>
                  </a:cubicBezTo>
                  <a:cubicBezTo>
                    <a:pt x="36" y="58"/>
                    <a:pt x="36" y="58"/>
                    <a:pt x="37" y="58"/>
                  </a:cubicBezTo>
                  <a:cubicBezTo>
                    <a:pt x="37" y="58"/>
                    <a:pt x="38" y="58"/>
                    <a:pt x="38" y="57"/>
                  </a:cubicBezTo>
                  <a:cubicBezTo>
                    <a:pt x="38" y="57"/>
                    <a:pt x="38" y="57"/>
                    <a:pt x="38" y="57"/>
                  </a:cubicBezTo>
                  <a:cubicBezTo>
                    <a:pt x="38" y="57"/>
                    <a:pt x="38" y="57"/>
                    <a:pt x="38" y="57"/>
                  </a:cubicBezTo>
                  <a:cubicBezTo>
                    <a:pt x="38" y="57"/>
                    <a:pt x="37" y="57"/>
                    <a:pt x="37" y="57"/>
                  </a:cubicBezTo>
                  <a:cubicBezTo>
                    <a:pt x="35" y="57"/>
                    <a:pt x="34" y="57"/>
                    <a:pt x="33" y="58"/>
                  </a:cubicBezTo>
                  <a:cubicBezTo>
                    <a:pt x="33" y="58"/>
                    <a:pt x="33" y="58"/>
                    <a:pt x="33" y="58"/>
                  </a:cubicBezTo>
                  <a:cubicBezTo>
                    <a:pt x="32" y="57"/>
                    <a:pt x="31" y="57"/>
                    <a:pt x="31" y="57"/>
                  </a:cubicBezTo>
                  <a:cubicBezTo>
                    <a:pt x="30" y="57"/>
                    <a:pt x="30" y="57"/>
                    <a:pt x="30" y="58"/>
                  </a:cubicBezTo>
                  <a:cubicBezTo>
                    <a:pt x="30" y="59"/>
                    <a:pt x="29" y="59"/>
                    <a:pt x="28" y="59"/>
                  </a:cubicBezTo>
                  <a:cubicBezTo>
                    <a:pt x="28" y="59"/>
                    <a:pt x="27" y="60"/>
                    <a:pt x="26" y="60"/>
                  </a:cubicBezTo>
                  <a:cubicBezTo>
                    <a:pt x="25" y="60"/>
                    <a:pt x="24" y="60"/>
                    <a:pt x="23" y="61"/>
                  </a:cubicBezTo>
                  <a:cubicBezTo>
                    <a:pt x="23" y="62"/>
                    <a:pt x="22" y="61"/>
                    <a:pt x="22" y="62"/>
                  </a:cubicBezTo>
                  <a:cubicBezTo>
                    <a:pt x="21" y="62"/>
                    <a:pt x="21" y="62"/>
                    <a:pt x="21" y="62"/>
                  </a:cubicBezTo>
                  <a:cubicBezTo>
                    <a:pt x="20" y="62"/>
                    <a:pt x="20" y="62"/>
                    <a:pt x="20" y="62"/>
                  </a:cubicBezTo>
                  <a:cubicBezTo>
                    <a:pt x="20" y="61"/>
                    <a:pt x="20" y="61"/>
                    <a:pt x="20" y="60"/>
                  </a:cubicBezTo>
                  <a:cubicBezTo>
                    <a:pt x="20" y="60"/>
                    <a:pt x="20" y="59"/>
                    <a:pt x="21" y="60"/>
                  </a:cubicBezTo>
                  <a:cubicBezTo>
                    <a:pt x="22" y="60"/>
                    <a:pt x="23" y="59"/>
                    <a:pt x="24" y="59"/>
                  </a:cubicBezTo>
                  <a:cubicBezTo>
                    <a:pt x="24" y="59"/>
                    <a:pt x="25" y="59"/>
                    <a:pt x="25" y="59"/>
                  </a:cubicBezTo>
                  <a:cubicBezTo>
                    <a:pt x="25" y="59"/>
                    <a:pt x="25" y="59"/>
                    <a:pt x="26" y="59"/>
                  </a:cubicBezTo>
                  <a:cubicBezTo>
                    <a:pt x="26" y="59"/>
                    <a:pt x="26" y="58"/>
                    <a:pt x="26" y="58"/>
                  </a:cubicBezTo>
                  <a:cubicBezTo>
                    <a:pt x="26" y="58"/>
                    <a:pt x="26" y="58"/>
                    <a:pt x="25" y="58"/>
                  </a:cubicBezTo>
                  <a:cubicBezTo>
                    <a:pt x="25" y="58"/>
                    <a:pt x="24" y="58"/>
                    <a:pt x="24" y="58"/>
                  </a:cubicBezTo>
                  <a:cubicBezTo>
                    <a:pt x="24" y="58"/>
                    <a:pt x="24" y="58"/>
                    <a:pt x="23" y="58"/>
                  </a:cubicBezTo>
                  <a:cubicBezTo>
                    <a:pt x="23" y="58"/>
                    <a:pt x="21" y="58"/>
                    <a:pt x="21" y="58"/>
                  </a:cubicBezTo>
                  <a:cubicBezTo>
                    <a:pt x="20" y="58"/>
                    <a:pt x="20" y="58"/>
                    <a:pt x="19" y="58"/>
                  </a:cubicBezTo>
                  <a:cubicBezTo>
                    <a:pt x="19" y="58"/>
                    <a:pt x="19" y="58"/>
                    <a:pt x="19" y="59"/>
                  </a:cubicBezTo>
                  <a:cubicBezTo>
                    <a:pt x="19" y="59"/>
                    <a:pt x="18" y="59"/>
                    <a:pt x="18" y="59"/>
                  </a:cubicBezTo>
                  <a:cubicBezTo>
                    <a:pt x="17" y="59"/>
                    <a:pt x="17" y="59"/>
                    <a:pt x="17" y="59"/>
                  </a:cubicBezTo>
                  <a:cubicBezTo>
                    <a:pt x="16" y="59"/>
                    <a:pt x="16" y="59"/>
                    <a:pt x="16" y="58"/>
                  </a:cubicBezTo>
                  <a:cubicBezTo>
                    <a:pt x="16" y="58"/>
                    <a:pt x="16" y="57"/>
                    <a:pt x="16" y="57"/>
                  </a:cubicBezTo>
                  <a:cubicBezTo>
                    <a:pt x="16" y="56"/>
                    <a:pt x="16" y="55"/>
                    <a:pt x="17" y="55"/>
                  </a:cubicBezTo>
                  <a:cubicBezTo>
                    <a:pt x="17" y="55"/>
                    <a:pt x="17" y="55"/>
                    <a:pt x="17" y="55"/>
                  </a:cubicBezTo>
                  <a:cubicBezTo>
                    <a:pt x="18" y="55"/>
                    <a:pt x="18" y="55"/>
                    <a:pt x="18" y="55"/>
                  </a:cubicBezTo>
                  <a:cubicBezTo>
                    <a:pt x="18" y="55"/>
                    <a:pt x="17" y="55"/>
                    <a:pt x="17" y="55"/>
                  </a:cubicBezTo>
                  <a:cubicBezTo>
                    <a:pt x="17" y="55"/>
                    <a:pt x="17" y="55"/>
                    <a:pt x="16" y="54"/>
                  </a:cubicBezTo>
                  <a:cubicBezTo>
                    <a:pt x="16" y="54"/>
                    <a:pt x="16" y="54"/>
                    <a:pt x="16" y="54"/>
                  </a:cubicBezTo>
                  <a:cubicBezTo>
                    <a:pt x="16" y="54"/>
                    <a:pt x="15" y="54"/>
                    <a:pt x="16" y="53"/>
                  </a:cubicBezTo>
                  <a:cubicBezTo>
                    <a:pt x="16" y="52"/>
                    <a:pt x="16" y="52"/>
                    <a:pt x="15" y="51"/>
                  </a:cubicBezTo>
                  <a:cubicBezTo>
                    <a:pt x="14" y="51"/>
                    <a:pt x="13" y="51"/>
                    <a:pt x="12" y="50"/>
                  </a:cubicBezTo>
                  <a:cubicBezTo>
                    <a:pt x="11" y="49"/>
                    <a:pt x="10" y="49"/>
                    <a:pt x="9" y="49"/>
                  </a:cubicBezTo>
                  <a:cubicBezTo>
                    <a:pt x="9" y="49"/>
                    <a:pt x="8" y="49"/>
                    <a:pt x="8" y="49"/>
                  </a:cubicBezTo>
                  <a:cubicBezTo>
                    <a:pt x="8" y="49"/>
                    <a:pt x="8" y="49"/>
                    <a:pt x="8" y="49"/>
                  </a:cubicBezTo>
                  <a:cubicBezTo>
                    <a:pt x="8" y="49"/>
                    <a:pt x="8" y="49"/>
                    <a:pt x="8" y="49"/>
                  </a:cubicBezTo>
                  <a:cubicBezTo>
                    <a:pt x="9" y="49"/>
                    <a:pt x="10" y="49"/>
                    <a:pt x="12" y="48"/>
                  </a:cubicBezTo>
                  <a:cubicBezTo>
                    <a:pt x="13" y="48"/>
                    <a:pt x="14" y="47"/>
                    <a:pt x="15" y="47"/>
                  </a:cubicBezTo>
                  <a:cubicBezTo>
                    <a:pt x="15" y="47"/>
                    <a:pt x="15" y="47"/>
                    <a:pt x="15" y="47"/>
                  </a:cubicBezTo>
                  <a:cubicBezTo>
                    <a:pt x="16" y="46"/>
                    <a:pt x="17" y="46"/>
                    <a:pt x="18" y="46"/>
                  </a:cubicBezTo>
                  <a:cubicBezTo>
                    <a:pt x="18" y="46"/>
                    <a:pt x="19" y="46"/>
                    <a:pt x="19" y="46"/>
                  </a:cubicBezTo>
                  <a:cubicBezTo>
                    <a:pt x="19" y="45"/>
                    <a:pt x="20" y="45"/>
                    <a:pt x="21" y="45"/>
                  </a:cubicBezTo>
                  <a:cubicBezTo>
                    <a:pt x="21" y="45"/>
                    <a:pt x="21" y="45"/>
                    <a:pt x="22" y="45"/>
                  </a:cubicBezTo>
                  <a:cubicBezTo>
                    <a:pt x="22" y="45"/>
                    <a:pt x="22" y="45"/>
                    <a:pt x="22" y="45"/>
                  </a:cubicBezTo>
                  <a:cubicBezTo>
                    <a:pt x="23" y="44"/>
                    <a:pt x="22" y="44"/>
                    <a:pt x="22" y="44"/>
                  </a:cubicBezTo>
                  <a:cubicBezTo>
                    <a:pt x="22" y="44"/>
                    <a:pt x="23" y="44"/>
                    <a:pt x="23" y="44"/>
                  </a:cubicBezTo>
                  <a:cubicBezTo>
                    <a:pt x="24" y="43"/>
                    <a:pt x="24" y="43"/>
                    <a:pt x="24" y="43"/>
                  </a:cubicBezTo>
                  <a:cubicBezTo>
                    <a:pt x="24" y="43"/>
                    <a:pt x="24" y="43"/>
                    <a:pt x="23" y="43"/>
                  </a:cubicBezTo>
                  <a:cubicBezTo>
                    <a:pt x="23" y="43"/>
                    <a:pt x="23" y="43"/>
                    <a:pt x="23" y="42"/>
                  </a:cubicBezTo>
                  <a:cubicBezTo>
                    <a:pt x="24" y="42"/>
                    <a:pt x="23" y="41"/>
                    <a:pt x="24" y="41"/>
                  </a:cubicBezTo>
                  <a:cubicBezTo>
                    <a:pt x="25" y="41"/>
                    <a:pt x="25" y="41"/>
                    <a:pt x="24" y="40"/>
                  </a:cubicBezTo>
                  <a:cubicBezTo>
                    <a:pt x="24" y="40"/>
                    <a:pt x="24" y="39"/>
                    <a:pt x="25" y="39"/>
                  </a:cubicBezTo>
                  <a:cubicBezTo>
                    <a:pt x="25" y="39"/>
                    <a:pt x="26" y="39"/>
                    <a:pt x="26" y="39"/>
                  </a:cubicBezTo>
                  <a:cubicBezTo>
                    <a:pt x="27" y="40"/>
                    <a:pt x="28" y="41"/>
                    <a:pt x="29" y="40"/>
                  </a:cubicBezTo>
                  <a:cubicBezTo>
                    <a:pt x="29" y="40"/>
                    <a:pt x="30" y="40"/>
                    <a:pt x="30" y="41"/>
                  </a:cubicBezTo>
                  <a:cubicBezTo>
                    <a:pt x="30" y="41"/>
                    <a:pt x="30" y="41"/>
                    <a:pt x="30" y="41"/>
                  </a:cubicBezTo>
                  <a:cubicBezTo>
                    <a:pt x="32" y="41"/>
                    <a:pt x="33" y="41"/>
                    <a:pt x="34" y="40"/>
                  </a:cubicBezTo>
                  <a:cubicBezTo>
                    <a:pt x="34" y="40"/>
                    <a:pt x="35" y="41"/>
                    <a:pt x="35" y="41"/>
                  </a:cubicBezTo>
                  <a:cubicBezTo>
                    <a:pt x="36" y="40"/>
                    <a:pt x="37" y="41"/>
                    <a:pt x="37" y="41"/>
                  </a:cubicBezTo>
                  <a:cubicBezTo>
                    <a:pt x="38" y="41"/>
                    <a:pt x="39" y="41"/>
                    <a:pt x="40" y="41"/>
                  </a:cubicBezTo>
                  <a:cubicBezTo>
                    <a:pt x="41" y="40"/>
                    <a:pt x="43" y="40"/>
                    <a:pt x="44" y="40"/>
                  </a:cubicBezTo>
                  <a:cubicBezTo>
                    <a:pt x="44" y="40"/>
                    <a:pt x="44" y="40"/>
                    <a:pt x="45" y="40"/>
                  </a:cubicBezTo>
                  <a:cubicBezTo>
                    <a:pt x="45" y="40"/>
                    <a:pt x="45" y="40"/>
                    <a:pt x="45" y="40"/>
                  </a:cubicBezTo>
                  <a:cubicBezTo>
                    <a:pt x="45" y="39"/>
                    <a:pt x="45" y="39"/>
                    <a:pt x="44" y="39"/>
                  </a:cubicBezTo>
                  <a:cubicBezTo>
                    <a:pt x="44" y="39"/>
                    <a:pt x="43" y="39"/>
                    <a:pt x="42" y="40"/>
                  </a:cubicBezTo>
                  <a:cubicBezTo>
                    <a:pt x="41" y="40"/>
                    <a:pt x="40" y="39"/>
                    <a:pt x="41" y="38"/>
                  </a:cubicBezTo>
                  <a:cubicBezTo>
                    <a:pt x="41" y="38"/>
                    <a:pt x="41" y="38"/>
                    <a:pt x="41" y="38"/>
                  </a:cubicBezTo>
                  <a:cubicBezTo>
                    <a:pt x="42" y="38"/>
                    <a:pt x="42" y="38"/>
                    <a:pt x="43" y="38"/>
                  </a:cubicBezTo>
                  <a:cubicBezTo>
                    <a:pt x="43" y="38"/>
                    <a:pt x="43" y="38"/>
                    <a:pt x="44" y="37"/>
                  </a:cubicBezTo>
                  <a:cubicBezTo>
                    <a:pt x="45" y="37"/>
                    <a:pt x="45" y="37"/>
                    <a:pt x="46" y="37"/>
                  </a:cubicBezTo>
                  <a:cubicBezTo>
                    <a:pt x="46" y="37"/>
                    <a:pt x="46" y="37"/>
                    <a:pt x="46" y="37"/>
                  </a:cubicBezTo>
                  <a:cubicBezTo>
                    <a:pt x="46" y="37"/>
                    <a:pt x="46" y="37"/>
                    <a:pt x="46" y="37"/>
                  </a:cubicBezTo>
                  <a:cubicBezTo>
                    <a:pt x="46" y="37"/>
                    <a:pt x="46" y="37"/>
                    <a:pt x="46" y="37"/>
                  </a:cubicBezTo>
                  <a:cubicBezTo>
                    <a:pt x="45" y="36"/>
                    <a:pt x="45" y="36"/>
                    <a:pt x="44" y="37"/>
                  </a:cubicBezTo>
                  <a:cubicBezTo>
                    <a:pt x="42" y="37"/>
                    <a:pt x="41" y="37"/>
                    <a:pt x="39" y="37"/>
                  </a:cubicBezTo>
                  <a:cubicBezTo>
                    <a:pt x="38" y="37"/>
                    <a:pt x="36" y="37"/>
                    <a:pt x="35" y="37"/>
                  </a:cubicBezTo>
                  <a:cubicBezTo>
                    <a:pt x="34" y="38"/>
                    <a:pt x="33" y="38"/>
                    <a:pt x="32" y="38"/>
                  </a:cubicBezTo>
                  <a:cubicBezTo>
                    <a:pt x="32" y="38"/>
                    <a:pt x="32" y="38"/>
                    <a:pt x="32" y="38"/>
                  </a:cubicBezTo>
                  <a:cubicBezTo>
                    <a:pt x="32" y="38"/>
                    <a:pt x="32" y="38"/>
                    <a:pt x="32" y="37"/>
                  </a:cubicBezTo>
                  <a:cubicBezTo>
                    <a:pt x="33" y="37"/>
                    <a:pt x="34" y="37"/>
                    <a:pt x="35" y="37"/>
                  </a:cubicBezTo>
                  <a:cubicBezTo>
                    <a:pt x="35" y="37"/>
                    <a:pt x="35" y="37"/>
                    <a:pt x="35" y="37"/>
                  </a:cubicBezTo>
                  <a:cubicBezTo>
                    <a:pt x="35" y="37"/>
                    <a:pt x="35" y="37"/>
                    <a:pt x="35" y="36"/>
                  </a:cubicBezTo>
                  <a:cubicBezTo>
                    <a:pt x="35" y="36"/>
                    <a:pt x="35" y="36"/>
                    <a:pt x="35" y="36"/>
                  </a:cubicBezTo>
                  <a:cubicBezTo>
                    <a:pt x="34" y="37"/>
                    <a:pt x="33" y="37"/>
                    <a:pt x="31" y="37"/>
                  </a:cubicBezTo>
                  <a:cubicBezTo>
                    <a:pt x="31" y="37"/>
                    <a:pt x="31" y="37"/>
                    <a:pt x="31" y="37"/>
                  </a:cubicBezTo>
                  <a:cubicBezTo>
                    <a:pt x="31" y="37"/>
                    <a:pt x="30" y="37"/>
                    <a:pt x="30" y="37"/>
                  </a:cubicBezTo>
                  <a:cubicBezTo>
                    <a:pt x="29" y="36"/>
                    <a:pt x="29" y="37"/>
                    <a:pt x="28" y="37"/>
                  </a:cubicBezTo>
                  <a:cubicBezTo>
                    <a:pt x="28" y="37"/>
                    <a:pt x="28" y="37"/>
                    <a:pt x="27" y="37"/>
                  </a:cubicBezTo>
                  <a:cubicBezTo>
                    <a:pt x="27" y="37"/>
                    <a:pt x="27" y="37"/>
                    <a:pt x="27" y="37"/>
                  </a:cubicBezTo>
                  <a:cubicBezTo>
                    <a:pt x="27" y="37"/>
                    <a:pt x="27" y="37"/>
                    <a:pt x="27" y="37"/>
                  </a:cubicBezTo>
                  <a:cubicBezTo>
                    <a:pt x="28" y="36"/>
                    <a:pt x="29" y="36"/>
                    <a:pt x="29" y="36"/>
                  </a:cubicBezTo>
                  <a:cubicBezTo>
                    <a:pt x="30" y="36"/>
                    <a:pt x="31" y="36"/>
                    <a:pt x="31" y="36"/>
                  </a:cubicBezTo>
                  <a:cubicBezTo>
                    <a:pt x="31" y="36"/>
                    <a:pt x="31" y="36"/>
                    <a:pt x="31" y="36"/>
                  </a:cubicBezTo>
                  <a:cubicBezTo>
                    <a:pt x="32" y="36"/>
                    <a:pt x="33" y="35"/>
                    <a:pt x="33" y="35"/>
                  </a:cubicBezTo>
                  <a:cubicBezTo>
                    <a:pt x="33" y="35"/>
                    <a:pt x="33" y="35"/>
                    <a:pt x="33" y="35"/>
                  </a:cubicBezTo>
                  <a:cubicBezTo>
                    <a:pt x="33" y="35"/>
                    <a:pt x="33" y="35"/>
                    <a:pt x="33" y="36"/>
                  </a:cubicBezTo>
                  <a:cubicBezTo>
                    <a:pt x="33" y="36"/>
                    <a:pt x="33" y="36"/>
                    <a:pt x="34" y="36"/>
                  </a:cubicBezTo>
                  <a:cubicBezTo>
                    <a:pt x="34" y="35"/>
                    <a:pt x="35" y="35"/>
                    <a:pt x="36" y="35"/>
                  </a:cubicBezTo>
                  <a:cubicBezTo>
                    <a:pt x="36" y="35"/>
                    <a:pt x="36" y="35"/>
                    <a:pt x="37" y="35"/>
                  </a:cubicBezTo>
                  <a:cubicBezTo>
                    <a:pt x="38" y="35"/>
                    <a:pt x="40" y="34"/>
                    <a:pt x="42" y="34"/>
                  </a:cubicBezTo>
                  <a:cubicBezTo>
                    <a:pt x="42" y="34"/>
                    <a:pt x="42" y="34"/>
                    <a:pt x="42" y="34"/>
                  </a:cubicBezTo>
                  <a:cubicBezTo>
                    <a:pt x="42" y="34"/>
                    <a:pt x="42" y="34"/>
                    <a:pt x="42" y="34"/>
                  </a:cubicBezTo>
                  <a:cubicBezTo>
                    <a:pt x="43" y="34"/>
                    <a:pt x="43" y="33"/>
                    <a:pt x="44" y="33"/>
                  </a:cubicBezTo>
                  <a:cubicBezTo>
                    <a:pt x="45" y="33"/>
                    <a:pt x="45" y="33"/>
                    <a:pt x="46" y="33"/>
                  </a:cubicBezTo>
                  <a:cubicBezTo>
                    <a:pt x="47" y="33"/>
                    <a:pt x="47" y="32"/>
                    <a:pt x="47" y="32"/>
                  </a:cubicBezTo>
                  <a:cubicBezTo>
                    <a:pt x="47" y="32"/>
                    <a:pt x="48" y="32"/>
                    <a:pt x="48" y="33"/>
                  </a:cubicBezTo>
                  <a:cubicBezTo>
                    <a:pt x="48" y="33"/>
                    <a:pt x="48" y="33"/>
                    <a:pt x="47" y="33"/>
                  </a:cubicBezTo>
                  <a:cubicBezTo>
                    <a:pt x="47" y="33"/>
                    <a:pt x="48" y="33"/>
                    <a:pt x="48" y="33"/>
                  </a:cubicBezTo>
                  <a:cubicBezTo>
                    <a:pt x="48" y="33"/>
                    <a:pt x="48" y="33"/>
                    <a:pt x="48" y="33"/>
                  </a:cubicBezTo>
                  <a:cubicBezTo>
                    <a:pt x="49" y="33"/>
                    <a:pt x="50" y="33"/>
                    <a:pt x="51" y="33"/>
                  </a:cubicBezTo>
                  <a:cubicBezTo>
                    <a:pt x="51" y="33"/>
                    <a:pt x="52" y="32"/>
                    <a:pt x="52" y="33"/>
                  </a:cubicBezTo>
                  <a:cubicBezTo>
                    <a:pt x="53" y="33"/>
                    <a:pt x="53" y="32"/>
                    <a:pt x="53" y="32"/>
                  </a:cubicBezTo>
                  <a:cubicBezTo>
                    <a:pt x="54" y="32"/>
                    <a:pt x="54" y="32"/>
                    <a:pt x="55" y="32"/>
                  </a:cubicBezTo>
                  <a:cubicBezTo>
                    <a:pt x="55" y="33"/>
                    <a:pt x="56" y="32"/>
                    <a:pt x="57" y="32"/>
                  </a:cubicBezTo>
                  <a:cubicBezTo>
                    <a:pt x="57" y="32"/>
                    <a:pt x="57" y="32"/>
                    <a:pt x="58" y="32"/>
                  </a:cubicBezTo>
                  <a:cubicBezTo>
                    <a:pt x="58" y="32"/>
                    <a:pt x="59" y="32"/>
                    <a:pt x="59" y="32"/>
                  </a:cubicBezTo>
                  <a:cubicBezTo>
                    <a:pt x="59" y="31"/>
                    <a:pt x="59" y="31"/>
                    <a:pt x="60" y="32"/>
                  </a:cubicBezTo>
                  <a:cubicBezTo>
                    <a:pt x="60" y="33"/>
                    <a:pt x="60" y="33"/>
                    <a:pt x="61" y="33"/>
                  </a:cubicBezTo>
                  <a:cubicBezTo>
                    <a:pt x="62" y="32"/>
                    <a:pt x="62" y="32"/>
                    <a:pt x="63" y="32"/>
                  </a:cubicBezTo>
                  <a:cubicBezTo>
                    <a:pt x="63" y="32"/>
                    <a:pt x="64" y="32"/>
                    <a:pt x="65" y="32"/>
                  </a:cubicBezTo>
                  <a:cubicBezTo>
                    <a:pt x="65" y="32"/>
                    <a:pt x="66" y="32"/>
                    <a:pt x="67" y="32"/>
                  </a:cubicBezTo>
                  <a:cubicBezTo>
                    <a:pt x="67" y="32"/>
                    <a:pt x="68" y="31"/>
                    <a:pt x="69" y="32"/>
                  </a:cubicBezTo>
                  <a:cubicBezTo>
                    <a:pt x="69" y="32"/>
                    <a:pt x="69" y="32"/>
                    <a:pt x="69" y="32"/>
                  </a:cubicBezTo>
                  <a:cubicBezTo>
                    <a:pt x="70" y="31"/>
                    <a:pt x="71" y="31"/>
                    <a:pt x="72" y="31"/>
                  </a:cubicBezTo>
                  <a:cubicBezTo>
                    <a:pt x="72" y="31"/>
                    <a:pt x="73" y="31"/>
                    <a:pt x="73" y="31"/>
                  </a:cubicBezTo>
                  <a:cubicBezTo>
                    <a:pt x="75" y="31"/>
                    <a:pt x="76" y="31"/>
                    <a:pt x="77" y="30"/>
                  </a:cubicBezTo>
                  <a:cubicBezTo>
                    <a:pt x="78" y="30"/>
                    <a:pt x="79" y="30"/>
                    <a:pt x="80" y="30"/>
                  </a:cubicBezTo>
                  <a:cubicBezTo>
                    <a:pt x="80" y="30"/>
                    <a:pt x="80" y="30"/>
                    <a:pt x="81" y="30"/>
                  </a:cubicBezTo>
                  <a:cubicBezTo>
                    <a:pt x="81" y="30"/>
                    <a:pt x="81" y="30"/>
                    <a:pt x="81" y="30"/>
                  </a:cubicBezTo>
                  <a:cubicBezTo>
                    <a:pt x="81" y="30"/>
                    <a:pt x="81" y="30"/>
                    <a:pt x="81" y="30"/>
                  </a:cubicBezTo>
                  <a:cubicBezTo>
                    <a:pt x="79" y="30"/>
                    <a:pt x="78" y="30"/>
                    <a:pt x="77" y="30"/>
                  </a:cubicBezTo>
                  <a:cubicBezTo>
                    <a:pt x="76" y="30"/>
                    <a:pt x="75" y="30"/>
                    <a:pt x="73" y="30"/>
                  </a:cubicBezTo>
                  <a:cubicBezTo>
                    <a:pt x="73" y="30"/>
                    <a:pt x="72" y="30"/>
                    <a:pt x="72" y="30"/>
                  </a:cubicBezTo>
                  <a:cubicBezTo>
                    <a:pt x="71" y="30"/>
                    <a:pt x="69" y="30"/>
                    <a:pt x="68" y="31"/>
                  </a:cubicBezTo>
                  <a:cubicBezTo>
                    <a:pt x="68" y="31"/>
                    <a:pt x="67" y="31"/>
                    <a:pt x="66" y="31"/>
                  </a:cubicBezTo>
                  <a:cubicBezTo>
                    <a:pt x="66" y="31"/>
                    <a:pt x="66" y="31"/>
                    <a:pt x="66" y="31"/>
                  </a:cubicBezTo>
                  <a:cubicBezTo>
                    <a:pt x="66" y="31"/>
                    <a:pt x="66" y="31"/>
                    <a:pt x="66" y="31"/>
                  </a:cubicBezTo>
                  <a:cubicBezTo>
                    <a:pt x="66" y="30"/>
                    <a:pt x="66" y="31"/>
                    <a:pt x="66" y="31"/>
                  </a:cubicBezTo>
                  <a:cubicBezTo>
                    <a:pt x="67" y="30"/>
                    <a:pt x="67" y="30"/>
                    <a:pt x="68" y="30"/>
                  </a:cubicBezTo>
                  <a:cubicBezTo>
                    <a:pt x="68" y="30"/>
                    <a:pt x="68" y="30"/>
                    <a:pt x="68" y="30"/>
                  </a:cubicBezTo>
                  <a:cubicBezTo>
                    <a:pt x="68" y="30"/>
                    <a:pt x="68" y="30"/>
                    <a:pt x="68" y="30"/>
                  </a:cubicBezTo>
                  <a:cubicBezTo>
                    <a:pt x="67" y="30"/>
                    <a:pt x="66" y="30"/>
                    <a:pt x="64" y="30"/>
                  </a:cubicBezTo>
                  <a:cubicBezTo>
                    <a:pt x="64" y="30"/>
                    <a:pt x="63" y="30"/>
                    <a:pt x="63" y="30"/>
                  </a:cubicBezTo>
                  <a:cubicBezTo>
                    <a:pt x="63" y="30"/>
                    <a:pt x="64" y="30"/>
                    <a:pt x="64" y="30"/>
                  </a:cubicBezTo>
                  <a:cubicBezTo>
                    <a:pt x="66" y="29"/>
                    <a:pt x="68" y="29"/>
                    <a:pt x="69" y="29"/>
                  </a:cubicBezTo>
                  <a:cubicBezTo>
                    <a:pt x="70" y="29"/>
                    <a:pt x="70" y="29"/>
                    <a:pt x="70" y="29"/>
                  </a:cubicBezTo>
                  <a:cubicBezTo>
                    <a:pt x="71" y="29"/>
                    <a:pt x="72" y="29"/>
                    <a:pt x="73" y="29"/>
                  </a:cubicBezTo>
                  <a:cubicBezTo>
                    <a:pt x="73" y="29"/>
                    <a:pt x="74" y="29"/>
                    <a:pt x="74" y="28"/>
                  </a:cubicBezTo>
                  <a:cubicBezTo>
                    <a:pt x="74" y="28"/>
                    <a:pt x="74" y="28"/>
                    <a:pt x="75" y="28"/>
                  </a:cubicBezTo>
                  <a:cubicBezTo>
                    <a:pt x="75" y="28"/>
                    <a:pt x="76" y="28"/>
                    <a:pt x="76" y="27"/>
                  </a:cubicBezTo>
                  <a:cubicBezTo>
                    <a:pt x="77" y="27"/>
                    <a:pt x="78" y="27"/>
                    <a:pt x="80" y="27"/>
                  </a:cubicBezTo>
                  <a:cubicBezTo>
                    <a:pt x="81" y="27"/>
                    <a:pt x="82" y="27"/>
                    <a:pt x="83" y="27"/>
                  </a:cubicBezTo>
                  <a:cubicBezTo>
                    <a:pt x="83" y="27"/>
                    <a:pt x="83" y="27"/>
                    <a:pt x="83" y="27"/>
                  </a:cubicBezTo>
                  <a:cubicBezTo>
                    <a:pt x="84" y="27"/>
                    <a:pt x="84" y="27"/>
                    <a:pt x="85" y="27"/>
                  </a:cubicBezTo>
                  <a:cubicBezTo>
                    <a:pt x="87" y="26"/>
                    <a:pt x="88" y="26"/>
                    <a:pt x="90" y="26"/>
                  </a:cubicBezTo>
                  <a:cubicBezTo>
                    <a:pt x="90" y="26"/>
                    <a:pt x="91" y="26"/>
                    <a:pt x="92" y="26"/>
                  </a:cubicBezTo>
                  <a:cubicBezTo>
                    <a:pt x="93" y="25"/>
                    <a:pt x="93" y="26"/>
                    <a:pt x="94" y="26"/>
                  </a:cubicBezTo>
                  <a:cubicBezTo>
                    <a:pt x="94" y="26"/>
                    <a:pt x="94" y="26"/>
                    <a:pt x="95" y="25"/>
                  </a:cubicBezTo>
                  <a:cubicBezTo>
                    <a:pt x="95" y="25"/>
                    <a:pt x="95" y="25"/>
                    <a:pt x="95" y="25"/>
                  </a:cubicBezTo>
                  <a:cubicBezTo>
                    <a:pt x="96" y="26"/>
                    <a:pt x="97" y="25"/>
                    <a:pt x="97" y="25"/>
                  </a:cubicBezTo>
                  <a:cubicBezTo>
                    <a:pt x="98" y="26"/>
                    <a:pt x="99" y="26"/>
                    <a:pt x="100" y="25"/>
                  </a:cubicBezTo>
                  <a:cubicBezTo>
                    <a:pt x="100" y="25"/>
                    <a:pt x="101" y="25"/>
                    <a:pt x="101" y="25"/>
                  </a:cubicBezTo>
                  <a:cubicBezTo>
                    <a:pt x="102" y="25"/>
                    <a:pt x="103" y="25"/>
                    <a:pt x="104" y="25"/>
                  </a:cubicBezTo>
                  <a:cubicBezTo>
                    <a:pt x="105" y="25"/>
                    <a:pt x="105" y="25"/>
                    <a:pt x="106" y="25"/>
                  </a:cubicBezTo>
                  <a:cubicBezTo>
                    <a:pt x="106" y="25"/>
                    <a:pt x="107" y="25"/>
                    <a:pt x="107" y="25"/>
                  </a:cubicBezTo>
                  <a:cubicBezTo>
                    <a:pt x="107" y="24"/>
                    <a:pt x="108" y="25"/>
                    <a:pt x="109" y="25"/>
                  </a:cubicBezTo>
                  <a:cubicBezTo>
                    <a:pt x="109" y="25"/>
                    <a:pt x="110" y="25"/>
                    <a:pt x="111" y="25"/>
                  </a:cubicBezTo>
                  <a:cubicBezTo>
                    <a:pt x="111" y="25"/>
                    <a:pt x="111" y="24"/>
                    <a:pt x="111" y="24"/>
                  </a:cubicBezTo>
                  <a:cubicBezTo>
                    <a:pt x="111" y="24"/>
                    <a:pt x="111" y="24"/>
                    <a:pt x="111" y="24"/>
                  </a:cubicBezTo>
                  <a:cubicBezTo>
                    <a:pt x="110" y="24"/>
                    <a:pt x="109" y="24"/>
                    <a:pt x="108" y="24"/>
                  </a:cubicBezTo>
                  <a:cubicBezTo>
                    <a:pt x="108" y="24"/>
                    <a:pt x="108" y="24"/>
                    <a:pt x="108" y="24"/>
                  </a:cubicBezTo>
                  <a:cubicBezTo>
                    <a:pt x="107" y="23"/>
                    <a:pt x="107" y="23"/>
                    <a:pt x="107" y="24"/>
                  </a:cubicBezTo>
                  <a:cubicBezTo>
                    <a:pt x="107" y="24"/>
                    <a:pt x="107" y="24"/>
                    <a:pt x="107" y="24"/>
                  </a:cubicBezTo>
                  <a:cubicBezTo>
                    <a:pt x="106" y="24"/>
                    <a:pt x="106" y="24"/>
                    <a:pt x="106" y="23"/>
                  </a:cubicBezTo>
                  <a:cubicBezTo>
                    <a:pt x="106" y="22"/>
                    <a:pt x="106" y="23"/>
                    <a:pt x="107" y="23"/>
                  </a:cubicBezTo>
                  <a:cubicBezTo>
                    <a:pt x="107" y="23"/>
                    <a:pt x="107" y="23"/>
                    <a:pt x="107" y="22"/>
                  </a:cubicBezTo>
                  <a:cubicBezTo>
                    <a:pt x="107" y="22"/>
                    <a:pt x="107" y="23"/>
                    <a:pt x="108" y="23"/>
                  </a:cubicBezTo>
                  <a:cubicBezTo>
                    <a:pt x="108" y="23"/>
                    <a:pt x="108" y="23"/>
                    <a:pt x="109" y="22"/>
                  </a:cubicBezTo>
                  <a:cubicBezTo>
                    <a:pt x="109" y="22"/>
                    <a:pt x="109" y="22"/>
                    <a:pt x="109" y="22"/>
                  </a:cubicBezTo>
                  <a:cubicBezTo>
                    <a:pt x="108" y="22"/>
                    <a:pt x="108" y="22"/>
                    <a:pt x="108" y="22"/>
                  </a:cubicBezTo>
                  <a:cubicBezTo>
                    <a:pt x="108" y="22"/>
                    <a:pt x="107" y="22"/>
                    <a:pt x="107" y="22"/>
                  </a:cubicBezTo>
                  <a:close/>
                  <a:moveTo>
                    <a:pt x="69" y="33"/>
                  </a:moveTo>
                  <a:cubicBezTo>
                    <a:pt x="68" y="33"/>
                    <a:pt x="68" y="33"/>
                    <a:pt x="68" y="33"/>
                  </a:cubicBezTo>
                  <a:cubicBezTo>
                    <a:pt x="68" y="32"/>
                    <a:pt x="68" y="33"/>
                    <a:pt x="67" y="33"/>
                  </a:cubicBezTo>
                  <a:cubicBezTo>
                    <a:pt x="67" y="33"/>
                    <a:pt x="67" y="33"/>
                    <a:pt x="67" y="33"/>
                  </a:cubicBezTo>
                  <a:cubicBezTo>
                    <a:pt x="67" y="33"/>
                    <a:pt x="67" y="33"/>
                    <a:pt x="67" y="33"/>
                  </a:cubicBezTo>
                  <a:cubicBezTo>
                    <a:pt x="68" y="33"/>
                    <a:pt x="68" y="33"/>
                    <a:pt x="68" y="33"/>
                  </a:cubicBezTo>
                  <a:cubicBezTo>
                    <a:pt x="68" y="33"/>
                    <a:pt x="69" y="33"/>
                    <a:pt x="69" y="33"/>
                  </a:cubicBezTo>
                  <a:cubicBezTo>
                    <a:pt x="69" y="33"/>
                    <a:pt x="69" y="33"/>
                    <a:pt x="69" y="33"/>
                  </a:cubicBezTo>
                  <a:cubicBezTo>
                    <a:pt x="69" y="33"/>
                    <a:pt x="69" y="33"/>
                    <a:pt x="69" y="33"/>
                  </a:cubicBezTo>
                  <a:cubicBezTo>
                    <a:pt x="70" y="33"/>
                    <a:pt x="70" y="33"/>
                    <a:pt x="70" y="33"/>
                  </a:cubicBezTo>
                  <a:cubicBezTo>
                    <a:pt x="71" y="33"/>
                    <a:pt x="72" y="33"/>
                    <a:pt x="73" y="33"/>
                  </a:cubicBezTo>
                  <a:cubicBezTo>
                    <a:pt x="73" y="33"/>
                    <a:pt x="74" y="33"/>
                    <a:pt x="74" y="34"/>
                  </a:cubicBezTo>
                  <a:cubicBezTo>
                    <a:pt x="75" y="34"/>
                    <a:pt x="75" y="34"/>
                    <a:pt x="75" y="34"/>
                  </a:cubicBezTo>
                  <a:cubicBezTo>
                    <a:pt x="77" y="34"/>
                    <a:pt x="79" y="34"/>
                    <a:pt x="80" y="34"/>
                  </a:cubicBezTo>
                  <a:cubicBezTo>
                    <a:pt x="81" y="34"/>
                    <a:pt x="81" y="34"/>
                    <a:pt x="81" y="34"/>
                  </a:cubicBezTo>
                  <a:cubicBezTo>
                    <a:pt x="83" y="34"/>
                    <a:pt x="84" y="34"/>
                    <a:pt x="86" y="34"/>
                  </a:cubicBezTo>
                  <a:cubicBezTo>
                    <a:pt x="87" y="34"/>
                    <a:pt x="87" y="33"/>
                    <a:pt x="88" y="33"/>
                  </a:cubicBezTo>
                  <a:cubicBezTo>
                    <a:pt x="88" y="34"/>
                    <a:pt x="89" y="34"/>
                    <a:pt x="90" y="34"/>
                  </a:cubicBezTo>
                  <a:cubicBezTo>
                    <a:pt x="92" y="34"/>
                    <a:pt x="95" y="34"/>
                    <a:pt x="97" y="33"/>
                  </a:cubicBezTo>
                  <a:cubicBezTo>
                    <a:pt x="98" y="33"/>
                    <a:pt x="99" y="33"/>
                    <a:pt x="100" y="33"/>
                  </a:cubicBezTo>
                  <a:cubicBezTo>
                    <a:pt x="102" y="33"/>
                    <a:pt x="104" y="33"/>
                    <a:pt x="106" y="33"/>
                  </a:cubicBezTo>
                  <a:cubicBezTo>
                    <a:pt x="107" y="33"/>
                    <a:pt x="108" y="33"/>
                    <a:pt x="110" y="33"/>
                  </a:cubicBezTo>
                  <a:cubicBezTo>
                    <a:pt x="110" y="33"/>
                    <a:pt x="110" y="33"/>
                    <a:pt x="110" y="33"/>
                  </a:cubicBezTo>
                  <a:cubicBezTo>
                    <a:pt x="110" y="34"/>
                    <a:pt x="110" y="34"/>
                    <a:pt x="110" y="34"/>
                  </a:cubicBezTo>
                  <a:cubicBezTo>
                    <a:pt x="108" y="33"/>
                    <a:pt x="106" y="34"/>
                    <a:pt x="105" y="34"/>
                  </a:cubicBezTo>
                  <a:cubicBezTo>
                    <a:pt x="104" y="34"/>
                    <a:pt x="104" y="34"/>
                    <a:pt x="104" y="34"/>
                  </a:cubicBezTo>
                  <a:cubicBezTo>
                    <a:pt x="102" y="34"/>
                    <a:pt x="101" y="34"/>
                    <a:pt x="100" y="34"/>
                  </a:cubicBezTo>
                  <a:cubicBezTo>
                    <a:pt x="99" y="34"/>
                    <a:pt x="98" y="34"/>
                    <a:pt x="97" y="35"/>
                  </a:cubicBezTo>
                  <a:cubicBezTo>
                    <a:pt x="97" y="35"/>
                    <a:pt x="97" y="34"/>
                    <a:pt x="97" y="35"/>
                  </a:cubicBezTo>
                  <a:cubicBezTo>
                    <a:pt x="97" y="35"/>
                    <a:pt x="97" y="35"/>
                    <a:pt x="97" y="35"/>
                  </a:cubicBezTo>
                  <a:cubicBezTo>
                    <a:pt x="99" y="35"/>
                    <a:pt x="101" y="35"/>
                    <a:pt x="103" y="35"/>
                  </a:cubicBezTo>
                  <a:cubicBezTo>
                    <a:pt x="104" y="35"/>
                    <a:pt x="106" y="35"/>
                    <a:pt x="107" y="35"/>
                  </a:cubicBezTo>
                  <a:cubicBezTo>
                    <a:pt x="109" y="34"/>
                    <a:pt x="111" y="35"/>
                    <a:pt x="112" y="35"/>
                  </a:cubicBezTo>
                  <a:cubicBezTo>
                    <a:pt x="113" y="34"/>
                    <a:pt x="114" y="35"/>
                    <a:pt x="114" y="35"/>
                  </a:cubicBezTo>
                  <a:cubicBezTo>
                    <a:pt x="115" y="34"/>
                    <a:pt x="116" y="35"/>
                    <a:pt x="117" y="34"/>
                  </a:cubicBezTo>
                  <a:cubicBezTo>
                    <a:pt x="117" y="34"/>
                    <a:pt x="118" y="35"/>
                    <a:pt x="118" y="35"/>
                  </a:cubicBezTo>
                  <a:cubicBezTo>
                    <a:pt x="120" y="35"/>
                    <a:pt x="121" y="34"/>
                    <a:pt x="122" y="35"/>
                  </a:cubicBezTo>
                  <a:cubicBezTo>
                    <a:pt x="123" y="35"/>
                    <a:pt x="123" y="34"/>
                    <a:pt x="124" y="35"/>
                  </a:cubicBezTo>
                  <a:cubicBezTo>
                    <a:pt x="125" y="35"/>
                    <a:pt x="126" y="35"/>
                    <a:pt x="127" y="35"/>
                  </a:cubicBezTo>
                  <a:cubicBezTo>
                    <a:pt x="128" y="35"/>
                    <a:pt x="128" y="35"/>
                    <a:pt x="128" y="35"/>
                  </a:cubicBezTo>
                  <a:cubicBezTo>
                    <a:pt x="129" y="34"/>
                    <a:pt x="129" y="34"/>
                    <a:pt x="129" y="34"/>
                  </a:cubicBezTo>
                  <a:cubicBezTo>
                    <a:pt x="130" y="35"/>
                    <a:pt x="131" y="35"/>
                    <a:pt x="132" y="34"/>
                  </a:cubicBezTo>
                  <a:cubicBezTo>
                    <a:pt x="133" y="34"/>
                    <a:pt x="133" y="34"/>
                    <a:pt x="133" y="34"/>
                  </a:cubicBezTo>
                  <a:cubicBezTo>
                    <a:pt x="134" y="34"/>
                    <a:pt x="135" y="35"/>
                    <a:pt x="135" y="34"/>
                  </a:cubicBezTo>
                  <a:cubicBezTo>
                    <a:pt x="135" y="34"/>
                    <a:pt x="135" y="34"/>
                    <a:pt x="135" y="34"/>
                  </a:cubicBezTo>
                  <a:cubicBezTo>
                    <a:pt x="135" y="35"/>
                    <a:pt x="136" y="34"/>
                    <a:pt x="136" y="35"/>
                  </a:cubicBezTo>
                  <a:cubicBezTo>
                    <a:pt x="136" y="35"/>
                    <a:pt x="137" y="35"/>
                    <a:pt x="137" y="34"/>
                  </a:cubicBezTo>
                  <a:cubicBezTo>
                    <a:pt x="137" y="34"/>
                    <a:pt x="137" y="34"/>
                    <a:pt x="137" y="34"/>
                  </a:cubicBezTo>
                  <a:cubicBezTo>
                    <a:pt x="137" y="34"/>
                    <a:pt x="138" y="34"/>
                    <a:pt x="139" y="34"/>
                  </a:cubicBezTo>
                  <a:cubicBezTo>
                    <a:pt x="139" y="34"/>
                    <a:pt x="139" y="34"/>
                    <a:pt x="139" y="34"/>
                  </a:cubicBezTo>
                  <a:cubicBezTo>
                    <a:pt x="140" y="34"/>
                    <a:pt x="141" y="34"/>
                    <a:pt x="142" y="34"/>
                  </a:cubicBezTo>
                  <a:cubicBezTo>
                    <a:pt x="142" y="34"/>
                    <a:pt x="143" y="34"/>
                    <a:pt x="143" y="34"/>
                  </a:cubicBezTo>
                  <a:cubicBezTo>
                    <a:pt x="143" y="34"/>
                    <a:pt x="143" y="34"/>
                    <a:pt x="143" y="34"/>
                  </a:cubicBezTo>
                  <a:cubicBezTo>
                    <a:pt x="143" y="34"/>
                    <a:pt x="143" y="34"/>
                    <a:pt x="143" y="34"/>
                  </a:cubicBezTo>
                  <a:cubicBezTo>
                    <a:pt x="142" y="34"/>
                    <a:pt x="142" y="33"/>
                    <a:pt x="141" y="33"/>
                  </a:cubicBezTo>
                  <a:cubicBezTo>
                    <a:pt x="140" y="33"/>
                    <a:pt x="139" y="34"/>
                    <a:pt x="138" y="33"/>
                  </a:cubicBezTo>
                  <a:cubicBezTo>
                    <a:pt x="138" y="33"/>
                    <a:pt x="138" y="33"/>
                    <a:pt x="138" y="33"/>
                  </a:cubicBezTo>
                  <a:cubicBezTo>
                    <a:pt x="137" y="33"/>
                    <a:pt x="136" y="33"/>
                    <a:pt x="135" y="33"/>
                  </a:cubicBezTo>
                  <a:cubicBezTo>
                    <a:pt x="135" y="33"/>
                    <a:pt x="135" y="33"/>
                    <a:pt x="135" y="33"/>
                  </a:cubicBezTo>
                  <a:cubicBezTo>
                    <a:pt x="134" y="33"/>
                    <a:pt x="133" y="33"/>
                    <a:pt x="133" y="33"/>
                  </a:cubicBezTo>
                  <a:cubicBezTo>
                    <a:pt x="132" y="33"/>
                    <a:pt x="132" y="33"/>
                    <a:pt x="131" y="33"/>
                  </a:cubicBezTo>
                  <a:cubicBezTo>
                    <a:pt x="131" y="32"/>
                    <a:pt x="130" y="32"/>
                    <a:pt x="130" y="32"/>
                  </a:cubicBezTo>
                  <a:cubicBezTo>
                    <a:pt x="128" y="32"/>
                    <a:pt x="126" y="32"/>
                    <a:pt x="125" y="32"/>
                  </a:cubicBezTo>
                  <a:cubicBezTo>
                    <a:pt x="124" y="32"/>
                    <a:pt x="123" y="32"/>
                    <a:pt x="122" y="32"/>
                  </a:cubicBezTo>
                  <a:cubicBezTo>
                    <a:pt x="121" y="32"/>
                    <a:pt x="120" y="32"/>
                    <a:pt x="119" y="32"/>
                  </a:cubicBezTo>
                  <a:cubicBezTo>
                    <a:pt x="117" y="32"/>
                    <a:pt x="116" y="32"/>
                    <a:pt x="114" y="32"/>
                  </a:cubicBezTo>
                  <a:cubicBezTo>
                    <a:pt x="113" y="32"/>
                    <a:pt x="112" y="32"/>
                    <a:pt x="111" y="32"/>
                  </a:cubicBezTo>
                  <a:cubicBezTo>
                    <a:pt x="110" y="32"/>
                    <a:pt x="109" y="32"/>
                    <a:pt x="108" y="32"/>
                  </a:cubicBezTo>
                  <a:cubicBezTo>
                    <a:pt x="108" y="32"/>
                    <a:pt x="107" y="32"/>
                    <a:pt x="107" y="32"/>
                  </a:cubicBezTo>
                  <a:cubicBezTo>
                    <a:pt x="106" y="32"/>
                    <a:pt x="104" y="32"/>
                    <a:pt x="103" y="32"/>
                  </a:cubicBezTo>
                  <a:cubicBezTo>
                    <a:pt x="102" y="32"/>
                    <a:pt x="101" y="32"/>
                    <a:pt x="100" y="32"/>
                  </a:cubicBezTo>
                  <a:cubicBezTo>
                    <a:pt x="99" y="32"/>
                    <a:pt x="99" y="32"/>
                    <a:pt x="98" y="32"/>
                  </a:cubicBezTo>
                  <a:cubicBezTo>
                    <a:pt x="98" y="32"/>
                    <a:pt x="98" y="32"/>
                    <a:pt x="98" y="32"/>
                  </a:cubicBezTo>
                  <a:cubicBezTo>
                    <a:pt x="98" y="32"/>
                    <a:pt x="98" y="32"/>
                    <a:pt x="98" y="32"/>
                  </a:cubicBezTo>
                  <a:cubicBezTo>
                    <a:pt x="98" y="32"/>
                    <a:pt x="99" y="32"/>
                    <a:pt x="100" y="32"/>
                  </a:cubicBezTo>
                  <a:cubicBezTo>
                    <a:pt x="100" y="32"/>
                    <a:pt x="101" y="32"/>
                    <a:pt x="101" y="32"/>
                  </a:cubicBezTo>
                  <a:cubicBezTo>
                    <a:pt x="103" y="31"/>
                    <a:pt x="105" y="32"/>
                    <a:pt x="106" y="31"/>
                  </a:cubicBezTo>
                  <a:cubicBezTo>
                    <a:pt x="108" y="31"/>
                    <a:pt x="109" y="32"/>
                    <a:pt x="110" y="31"/>
                  </a:cubicBezTo>
                  <a:cubicBezTo>
                    <a:pt x="111" y="31"/>
                    <a:pt x="112" y="32"/>
                    <a:pt x="113" y="32"/>
                  </a:cubicBezTo>
                  <a:cubicBezTo>
                    <a:pt x="114" y="32"/>
                    <a:pt x="115" y="31"/>
                    <a:pt x="116" y="32"/>
                  </a:cubicBezTo>
                  <a:cubicBezTo>
                    <a:pt x="117" y="32"/>
                    <a:pt x="118" y="32"/>
                    <a:pt x="119" y="32"/>
                  </a:cubicBezTo>
                  <a:cubicBezTo>
                    <a:pt x="120" y="32"/>
                    <a:pt x="121" y="32"/>
                    <a:pt x="122" y="32"/>
                  </a:cubicBezTo>
                  <a:cubicBezTo>
                    <a:pt x="123" y="31"/>
                    <a:pt x="123" y="32"/>
                    <a:pt x="124" y="32"/>
                  </a:cubicBezTo>
                  <a:cubicBezTo>
                    <a:pt x="125" y="32"/>
                    <a:pt x="126" y="32"/>
                    <a:pt x="127" y="32"/>
                  </a:cubicBezTo>
                  <a:cubicBezTo>
                    <a:pt x="127" y="32"/>
                    <a:pt x="127" y="32"/>
                    <a:pt x="127" y="32"/>
                  </a:cubicBezTo>
                  <a:cubicBezTo>
                    <a:pt x="128" y="32"/>
                    <a:pt x="129" y="32"/>
                    <a:pt x="131" y="32"/>
                  </a:cubicBezTo>
                  <a:cubicBezTo>
                    <a:pt x="131" y="32"/>
                    <a:pt x="131" y="32"/>
                    <a:pt x="131" y="32"/>
                  </a:cubicBezTo>
                  <a:cubicBezTo>
                    <a:pt x="133" y="32"/>
                    <a:pt x="135" y="32"/>
                    <a:pt x="136" y="32"/>
                  </a:cubicBezTo>
                  <a:cubicBezTo>
                    <a:pt x="137" y="32"/>
                    <a:pt x="138" y="32"/>
                    <a:pt x="138" y="32"/>
                  </a:cubicBezTo>
                  <a:cubicBezTo>
                    <a:pt x="139" y="32"/>
                    <a:pt x="141" y="32"/>
                    <a:pt x="142" y="32"/>
                  </a:cubicBezTo>
                  <a:cubicBezTo>
                    <a:pt x="142" y="32"/>
                    <a:pt x="143" y="32"/>
                    <a:pt x="143" y="32"/>
                  </a:cubicBezTo>
                  <a:cubicBezTo>
                    <a:pt x="143" y="32"/>
                    <a:pt x="144" y="32"/>
                    <a:pt x="144" y="32"/>
                  </a:cubicBezTo>
                  <a:cubicBezTo>
                    <a:pt x="144" y="32"/>
                    <a:pt x="144" y="32"/>
                    <a:pt x="144" y="32"/>
                  </a:cubicBezTo>
                  <a:cubicBezTo>
                    <a:pt x="143" y="32"/>
                    <a:pt x="143" y="31"/>
                    <a:pt x="143" y="31"/>
                  </a:cubicBezTo>
                  <a:cubicBezTo>
                    <a:pt x="143" y="31"/>
                    <a:pt x="144" y="31"/>
                    <a:pt x="144" y="31"/>
                  </a:cubicBezTo>
                  <a:cubicBezTo>
                    <a:pt x="144" y="31"/>
                    <a:pt x="144" y="31"/>
                    <a:pt x="144" y="31"/>
                  </a:cubicBezTo>
                  <a:cubicBezTo>
                    <a:pt x="144" y="31"/>
                    <a:pt x="144" y="31"/>
                    <a:pt x="144" y="31"/>
                  </a:cubicBezTo>
                  <a:cubicBezTo>
                    <a:pt x="144" y="31"/>
                    <a:pt x="143" y="31"/>
                    <a:pt x="143" y="31"/>
                  </a:cubicBezTo>
                  <a:cubicBezTo>
                    <a:pt x="143" y="31"/>
                    <a:pt x="143" y="30"/>
                    <a:pt x="142" y="30"/>
                  </a:cubicBezTo>
                  <a:cubicBezTo>
                    <a:pt x="142" y="30"/>
                    <a:pt x="142" y="29"/>
                    <a:pt x="141" y="30"/>
                  </a:cubicBezTo>
                  <a:cubicBezTo>
                    <a:pt x="141" y="30"/>
                    <a:pt x="140" y="30"/>
                    <a:pt x="140" y="30"/>
                  </a:cubicBezTo>
                  <a:cubicBezTo>
                    <a:pt x="139" y="29"/>
                    <a:pt x="138" y="29"/>
                    <a:pt x="137" y="29"/>
                  </a:cubicBezTo>
                  <a:cubicBezTo>
                    <a:pt x="137" y="29"/>
                    <a:pt x="136" y="30"/>
                    <a:pt x="136" y="29"/>
                  </a:cubicBezTo>
                  <a:cubicBezTo>
                    <a:pt x="136" y="29"/>
                    <a:pt x="135" y="29"/>
                    <a:pt x="135" y="29"/>
                  </a:cubicBezTo>
                  <a:cubicBezTo>
                    <a:pt x="134" y="29"/>
                    <a:pt x="133" y="29"/>
                    <a:pt x="132" y="29"/>
                  </a:cubicBezTo>
                  <a:cubicBezTo>
                    <a:pt x="131" y="29"/>
                    <a:pt x="129" y="29"/>
                    <a:pt x="128" y="29"/>
                  </a:cubicBezTo>
                  <a:cubicBezTo>
                    <a:pt x="126" y="29"/>
                    <a:pt x="124" y="29"/>
                    <a:pt x="123" y="29"/>
                  </a:cubicBezTo>
                  <a:cubicBezTo>
                    <a:pt x="121" y="29"/>
                    <a:pt x="120" y="29"/>
                    <a:pt x="118" y="29"/>
                  </a:cubicBezTo>
                  <a:cubicBezTo>
                    <a:pt x="118" y="29"/>
                    <a:pt x="118" y="29"/>
                    <a:pt x="117" y="29"/>
                  </a:cubicBezTo>
                  <a:cubicBezTo>
                    <a:pt x="116" y="29"/>
                    <a:pt x="115" y="29"/>
                    <a:pt x="115" y="29"/>
                  </a:cubicBezTo>
                  <a:cubicBezTo>
                    <a:pt x="114" y="29"/>
                    <a:pt x="113" y="30"/>
                    <a:pt x="113" y="29"/>
                  </a:cubicBezTo>
                  <a:cubicBezTo>
                    <a:pt x="113" y="29"/>
                    <a:pt x="113" y="29"/>
                    <a:pt x="113" y="29"/>
                  </a:cubicBezTo>
                  <a:cubicBezTo>
                    <a:pt x="113" y="29"/>
                    <a:pt x="112" y="29"/>
                    <a:pt x="112" y="29"/>
                  </a:cubicBezTo>
                  <a:cubicBezTo>
                    <a:pt x="111" y="29"/>
                    <a:pt x="110" y="29"/>
                    <a:pt x="109" y="29"/>
                  </a:cubicBezTo>
                  <a:cubicBezTo>
                    <a:pt x="108" y="29"/>
                    <a:pt x="107" y="29"/>
                    <a:pt x="106" y="29"/>
                  </a:cubicBezTo>
                  <a:cubicBezTo>
                    <a:pt x="106" y="29"/>
                    <a:pt x="105" y="29"/>
                    <a:pt x="104" y="29"/>
                  </a:cubicBezTo>
                  <a:cubicBezTo>
                    <a:pt x="103" y="29"/>
                    <a:pt x="103" y="29"/>
                    <a:pt x="102" y="29"/>
                  </a:cubicBezTo>
                  <a:cubicBezTo>
                    <a:pt x="101" y="29"/>
                    <a:pt x="101" y="30"/>
                    <a:pt x="100" y="30"/>
                  </a:cubicBezTo>
                  <a:cubicBezTo>
                    <a:pt x="98" y="30"/>
                    <a:pt x="97" y="30"/>
                    <a:pt x="96" y="30"/>
                  </a:cubicBezTo>
                  <a:cubicBezTo>
                    <a:pt x="95" y="30"/>
                    <a:pt x="95" y="30"/>
                    <a:pt x="94" y="30"/>
                  </a:cubicBezTo>
                  <a:cubicBezTo>
                    <a:pt x="93" y="30"/>
                    <a:pt x="92" y="30"/>
                    <a:pt x="91" y="30"/>
                  </a:cubicBezTo>
                  <a:cubicBezTo>
                    <a:pt x="90" y="30"/>
                    <a:pt x="90" y="30"/>
                    <a:pt x="89" y="30"/>
                  </a:cubicBezTo>
                  <a:cubicBezTo>
                    <a:pt x="88" y="30"/>
                    <a:pt x="86" y="30"/>
                    <a:pt x="85" y="31"/>
                  </a:cubicBezTo>
                  <a:cubicBezTo>
                    <a:pt x="84" y="31"/>
                    <a:pt x="83" y="31"/>
                    <a:pt x="81" y="31"/>
                  </a:cubicBezTo>
                  <a:cubicBezTo>
                    <a:pt x="81" y="31"/>
                    <a:pt x="80" y="31"/>
                    <a:pt x="79" y="31"/>
                  </a:cubicBezTo>
                  <a:cubicBezTo>
                    <a:pt x="77" y="31"/>
                    <a:pt x="75" y="32"/>
                    <a:pt x="74" y="32"/>
                  </a:cubicBezTo>
                  <a:cubicBezTo>
                    <a:pt x="73" y="32"/>
                    <a:pt x="73" y="32"/>
                    <a:pt x="73" y="32"/>
                  </a:cubicBezTo>
                  <a:cubicBezTo>
                    <a:pt x="73" y="33"/>
                    <a:pt x="73" y="33"/>
                    <a:pt x="73" y="33"/>
                  </a:cubicBezTo>
                  <a:cubicBezTo>
                    <a:pt x="73" y="32"/>
                    <a:pt x="72" y="32"/>
                    <a:pt x="72" y="32"/>
                  </a:cubicBezTo>
                  <a:cubicBezTo>
                    <a:pt x="71" y="32"/>
                    <a:pt x="70" y="32"/>
                    <a:pt x="69" y="33"/>
                  </a:cubicBezTo>
                  <a:cubicBezTo>
                    <a:pt x="69" y="33"/>
                    <a:pt x="69" y="33"/>
                    <a:pt x="69" y="33"/>
                  </a:cubicBezTo>
                  <a:close/>
                  <a:moveTo>
                    <a:pt x="92" y="17"/>
                  </a:moveTo>
                  <a:cubicBezTo>
                    <a:pt x="92" y="16"/>
                    <a:pt x="92" y="16"/>
                    <a:pt x="92" y="16"/>
                  </a:cubicBezTo>
                  <a:cubicBezTo>
                    <a:pt x="92" y="16"/>
                    <a:pt x="91" y="16"/>
                    <a:pt x="91" y="16"/>
                  </a:cubicBezTo>
                  <a:cubicBezTo>
                    <a:pt x="91" y="17"/>
                    <a:pt x="92" y="16"/>
                    <a:pt x="92" y="17"/>
                  </a:cubicBezTo>
                  <a:cubicBezTo>
                    <a:pt x="92" y="16"/>
                    <a:pt x="92" y="17"/>
                    <a:pt x="92" y="16"/>
                  </a:cubicBezTo>
                  <a:cubicBezTo>
                    <a:pt x="92" y="16"/>
                    <a:pt x="92" y="16"/>
                    <a:pt x="92" y="16"/>
                  </a:cubicBezTo>
                  <a:cubicBezTo>
                    <a:pt x="92" y="16"/>
                    <a:pt x="92" y="16"/>
                    <a:pt x="92" y="17"/>
                  </a:cubicBezTo>
                  <a:close/>
                  <a:moveTo>
                    <a:pt x="95" y="6"/>
                  </a:moveTo>
                  <a:cubicBezTo>
                    <a:pt x="95" y="6"/>
                    <a:pt x="95" y="6"/>
                    <a:pt x="95" y="6"/>
                  </a:cubicBezTo>
                  <a:cubicBezTo>
                    <a:pt x="95" y="6"/>
                    <a:pt x="95" y="6"/>
                    <a:pt x="95" y="6"/>
                  </a:cubicBezTo>
                  <a:cubicBezTo>
                    <a:pt x="95" y="6"/>
                    <a:pt x="95" y="6"/>
                    <a:pt x="95" y="6"/>
                  </a:cubicBezTo>
                  <a:cubicBezTo>
                    <a:pt x="95" y="6"/>
                    <a:pt x="95" y="6"/>
                    <a:pt x="94" y="6"/>
                  </a:cubicBezTo>
                  <a:cubicBezTo>
                    <a:pt x="94" y="6"/>
                    <a:pt x="94" y="6"/>
                    <a:pt x="94" y="6"/>
                  </a:cubicBezTo>
                  <a:cubicBezTo>
                    <a:pt x="95" y="6"/>
                    <a:pt x="95" y="6"/>
                    <a:pt x="95" y="6"/>
                  </a:cubicBezTo>
                  <a:cubicBezTo>
                    <a:pt x="95" y="6"/>
                    <a:pt x="95" y="6"/>
                    <a:pt x="95" y="6"/>
                  </a:cubicBezTo>
                  <a:close/>
                  <a:moveTo>
                    <a:pt x="13" y="21"/>
                  </a:moveTo>
                  <a:cubicBezTo>
                    <a:pt x="14" y="21"/>
                    <a:pt x="14" y="21"/>
                    <a:pt x="14" y="21"/>
                  </a:cubicBezTo>
                  <a:cubicBezTo>
                    <a:pt x="15" y="21"/>
                    <a:pt x="15" y="21"/>
                    <a:pt x="16" y="21"/>
                  </a:cubicBezTo>
                  <a:cubicBezTo>
                    <a:pt x="16" y="20"/>
                    <a:pt x="17" y="20"/>
                    <a:pt x="16" y="20"/>
                  </a:cubicBezTo>
                  <a:cubicBezTo>
                    <a:pt x="16" y="20"/>
                    <a:pt x="16" y="20"/>
                    <a:pt x="16" y="20"/>
                  </a:cubicBezTo>
                  <a:cubicBezTo>
                    <a:pt x="15" y="20"/>
                    <a:pt x="14" y="20"/>
                    <a:pt x="14" y="21"/>
                  </a:cubicBezTo>
                  <a:cubicBezTo>
                    <a:pt x="14" y="21"/>
                    <a:pt x="14" y="21"/>
                    <a:pt x="13" y="21"/>
                  </a:cubicBezTo>
                  <a:cubicBezTo>
                    <a:pt x="13" y="21"/>
                    <a:pt x="13" y="21"/>
                    <a:pt x="13" y="21"/>
                  </a:cubicBezTo>
                  <a:cubicBezTo>
                    <a:pt x="13" y="21"/>
                    <a:pt x="13" y="21"/>
                    <a:pt x="13" y="21"/>
                  </a:cubicBezTo>
                  <a:cubicBezTo>
                    <a:pt x="13" y="21"/>
                    <a:pt x="13" y="21"/>
                    <a:pt x="13" y="21"/>
                  </a:cubicBezTo>
                  <a:cubicBezTo>
                    <a:pt x="13" y="21"/>
                    <a:pt x="13" y="21"/>
                    <a:pt x="13" y="21"/>
                  </a:cubicBezTo>
                  <a:close/>
                  <a:moveTo>
                    <a:pt x="85" y="7"/>
                  </a:moveTo>
                  <a:cubicBezTo>
                    <a:pt x="85" y="7"/>
                    <a:pt x="85" y="7"/>
                    <a:pt x="85" y="7"/>
                  </a:cubicBezTo>
                  <a:cubicBezTo>
                    <a:pt x="85" y="7"/>
                    <a:pt x="85" y="7"/>
                    <a:pt x="85" y="7"/>
                  </a:cubicBezTo>
                  <a:cubicBezTo>
                    <a:pt x="85" y="7"/>
                    <a:pt x="85" y="7"/>
                    <a:pt x="85" y="7"/>
                  </a:cubicBezTo>
                  <a:cubicBezTo>
                    <a:pt x="86" y="7"/>
                    <a:pt x="86" y="7"/>
                    <a:pt x="86" y="7"/>
                  </a:cubicBezTo>
                  <a:cubicBezTo>
                    <a:pt x="86" y="7"/>
                    <a:pt x="86" y="7"/>
                    <a:pt x="86" y="7"/>
                  </a:cubicBezTo>
                  <a:cubicBezTo>
                    <a:pt x="87" y="7"/>
                    <a:pt x="88" y="7"/>
                    <a:pt x="89" y="7"/>
                  </a:cubicBezTo>
                  <a:cubicBezTo>
                    <a:pt x="89" y="7"/>
                    <a:pt x="90" y="7"/>
                    <a:pt x="91" y="7"/>
                  </a:cubicBezTo>
                  <a:cubicBezTo>
                    <a:pt x="91" y="7"/>
                    <a:pt x="91" y="7"/>
                    <a:pt x="91" y="7"/>
                  </a:cubicBezTo>
                  <a:cubicBezTo>
                    <a:pt x="92" y="7"/>
                    <a:pt x="92" y="6"/>
                    <a:pt x="93" y="6"/>
                  </a:cubicBezTo>
                  <a:cubicBezTo>
                    <a:pt x="93" y="6"/>
                    <a:pt x="93" y="6"/>
                    <a:pt x="93" y="6"/>
                  </a:cubicBezTo>
                  <a:cubicBezTo>
                    <a:pt x="93" y="6"/>
                    <a:pt x="93" y="6"/>
                    <a:pt x="93" y="6"/>
                  </a:cubicBezTo>
                  <a:cubicBezTo>
                    <a:pt x="93" y="6"/>
                    <a:pt x="92" y="6"/>
                    <a:pt x="92" y="6"/>
                  </a:cubicBezTo>
                  <a:cubicBezTo>
                    <a:pt x="92" y="6"/>
                    <a:pt x="91" y="6"/>
                    <a:pt x="91" y="7"/>
                  </a:cubicBezTo>
                  <a:cubicBezTo>
                    <a:pt x="90" y="6"/>
                    <a:pt x="90" y="6"/>
                    <a:pt x="89" y="6"/>
                  </a:cubicBezTo>
                  <a:cubicBezTo>
                    <a:pt x="88" y="6"/>
                    <a:pt x="87" y="6"/>
                    <a:pt x="86" y="7"/>
                  </a:cubicBezTo>
                  <a:cubicBezTo>
                    <a:pt x="86" y="7"/>
                    <a:pt x="86" y="7"/>
                    <a:pt x="85" y="7"/>
                  </a:cubicBezTo>
                  <a:close/>
                  <a:moveTo>
                    <a:pt x="48" y="42"/>
                  </a:moveTo>
                  <a:cubicBezTo>
                    <a:pt x="48" y="42"/>
                    <a:pt x="48" y="42"/>
                    <a:pt x="48" y="42"/>
                  </a:cubicBezTo>
                  <a:cubicBezTo>
                    <a:pt x="49" y="42"/>
                    <a:pt x="49" y="41"/>
                    <a:pt x="50" y="41"/>
                  </a:cubicBezTo>
                  <a:cubicBezTo>
                    <a:pt x="51" y="42"/>
                    <a:pt x="52" y="41"/>
                    <a:pt x="53" y="41"/>
                  </a:cubicBezTo>
                  <a:cubicBezTo>
                    <a:pt x="54" y="41"/>
                    <a:pt x="56" y="41"/>
                    <a:pt x="57" y="41"/>
                  </a:cubicBezTo>
                  <a:cubicBezTo>
                    <a:pt x="57" y="40"/>
                    <a:pt x="58" y="40"/>
                    <a:pt x="59" y="40"/>
                  </a:cubicBezTo>
                  <a:cubicBezTo>
                    <a:pt x="59" y="40"/>
                    <a:pt x="59" y="40"/>
                    <a:pt x="60" y="40"/>
                  </a:cubicBezTo>
                  <a:cubicBezTo>
                    <a:pt x="60" y="40"/>
                    <a:pt x="61" y="40"/>
                    <a:pt x="61" y="40"/>
                  </a:cubicBezTo>
                  <a:cubicBezTo>
                    <a:pt x="61" y="40"/>
                    <a:pt x="61" y="40"/>
                    <a:pt x="61" y="40"/>
                  </a:cubicBezTo>
                  <a:cubicBezTo>
                    <a:pt x="61" y="40"/>
                    <a:pt x="61" y="40"/>
                    <a:pt x="61" y="40"/>
                  </a:cubicBezTo>
                  <a:cubicBezTo>
                    <a:pt x="60" y="40"/>
                    <a:pt x="59" y="40"/>
                    <a:pt x="58" y="40"/>
                  </a:cubicBezTo>
                  <a:cubicBezTo>
                    <a:pt x="58" y="40"/>
                    <a:pt x="57" y="40"/>
                    <a:pt x="57" y="40"/>
                  </a:cubicBezTo>
                  <a:cubicBezTo>
                    <a:pt x="57" y="40"/>
                    <a:pt x="56" y="40"/>
                    <a:pt x="56" y="40"/>
                  </a:cubicBezTo>
                  <a:cubicBezTo>
                    <a:pt x="55" y="41"/>
                    <a:pt x="55" y="40"/>
                    <a:pt x="55" y="40"/>
                  </a:cubicBezTo>
                  <a:cubicBezTo>
                    <a:pt x="55" y="40"/>
                    <a:pt x="54" y="40"/>
                    <a:pt x="54" y="40"/>
                  </a:cubicBezTo>
                  <a:cubicBezTo>
                    <a:pt x="54" y="40"/>
                    <a:pt x="54" y="40"/>
                    <a:pt x="54" y="40"/>
                  </a:cubicBezTo>
                  <a:cubicBezTo>
                    <a:pt x="53" y="40"/>
                    <a:pt x="52" y="40"/>
                    <a:pt x="52" y="41"/>
                  </a:cubicBezTo>
                  <a:cubicBezTo>
                    <a:pt x="52" y="41"/>
                    <a:pt x="51" y="41"/>
                    <a:pt x="51" y="41"/>
                  </a:cubicBezTo>
                  <a:cubicBezTo>
                    <a:pt x="51" y="41"/>
                    <a:pt x="51" y="41"/>
                    <a:pt x="51" y="41"/>
                  </a:cubicBezTo>
                  <a:cubicBezTo>
                    <a:pt x="50" y="41"/>
                    <a:pt x="49" y="42"/>
                    <a:pt x="48" y="42"/>
                  </a:cubicBezTo>
                  <a:cubicBezTo>
                    <a:pt x="48" y="42"/>
                    <a:pt x="48" y="42"/>
                    <a:pt x="48" y="42"/>
                  </a:cubicBezTo>
                  <a:cubicBezTo>
                    <a:pt x="48" y="42"/>
                    <a:pt x="48" y="42"/>
                    <a:pt x="48" y="42"/>
                  </a:cubicBezTo>
                  <a:cubicBezTo>
                    <a:pt x="48" y="42"/>
                    <a:pt x="47" y="42"/>
                    <a:pt x="47" y="42"/>
                  </a:cubicBezTo>
                  <a:cubicBezTo>
                    <a:pt x="47" y="42"/>
                    <a:pt x="47" y="42"/>
                    <a:pt x="47" y="42"/>
                  </a:cubicBezTo>
                  <a:cubicBezTo>
                    <a:pt x="47" y="42"/>
                    <a:pt x="48" y="42"/>
                    <a:pt x="48" y="42"/>
                  </a:cubicBezTo>
                  <a:cubicBezTo>
                    <a:pt x="48" y="42"/>
                    <a:pt x="48" y="42"/>
                    <a:pt x="48" y="42"/>
                  </a:cubicBezTo>
                  <a:close/>
                  <a:moveTo>
                    <a:pt x="84" y="7"/>
                  </a:moveTo>
                  <a:cubicBezTo>
                    <a:pt x="84" y="7"/>
                    <a:pt x="84" y="7"/>
                    <a:pt x="84" y="7"/>
                  </a:cubicBezTo>
                  <a:cubicBezTo>
                    <a:pt x="84" y="7"/>
                    <a:pt x="84" y="7"/>
                    <a:pt x="84" y="7"/>
                  </a:cubicBezTo>
                  <a:cubicBezTo>
                    <a:pt x="84" y="7"/>
                    <a:pt x="84" y="7"/>
                    <a:pt x="84" y="7"/>
                  </a:cubicBezTo>
                  <a:cubicBezTo>
                    <a:pt x="84" y="7"/>
                    <a:pt x="83" y="7"/>
                    <a:pt x="83" y="7"/>
                  </a:cubicBezTo>
                  <a:cubicBezTo>
                    <a:pt x="82" y="7"/>
                    <a:pt x="82" y="7"/>
                    <a:pt x="81" y="7"/>
                  </a:cubicBezTo>
                  <a:cubicBezTo>
                    <a:pt x="80" y="7"/>
                    <a:pt x="79" y="7"/>
                    <a:pt x="78" y="7"/>
                  </a:cubicBezTo>
                  <a:cubicBezTo>
                    <a:pt x="78" y="7"/>
                    <a:pt x="78" y="7"/>
                    <a:pt x="77" y="7"/>
                  </a:cubicBezTo>
                  <a:cubicBezTo>
                    <a:pt x="77" y="7"/>
                    <a:pt x="77" y="7"/>
                    <a:pt x="77" y="7"/>
                  </a:cubicBezTo>
                  <a:cubicBezTo>
                    <a:pt x="77" y="7"/>
                    <a:pt x="77" y="7"/>
                    <a:pt x="77" y="7"/>
                  </a:cubicBezTo>
                  <a:cubicBezTo>
                    <a:pt x="77" y="8"/>
                    <a:pt x="77" y="8"/>
                    <a:pt x="77" y="8"/>
                  </a:cubicBezTo>
                  <a:cubicBezTo>
                    <a:pt x="77" y="8"/>
                    <a:pt x="77" y="8"/>
                    <a:pt x="77" y="8"/>
                  </a:cubicBezTo>
                  <a:cubicBezTo>
                    <a:pt x="78" y="7"/>
                    <a:pt x="79" y="8"/>
                    <a:pt x="80" y="8"/>
                  </a:cubicBezTo>
                  <a:cubicBezTo>
                    <a:pt x="81" y="7"/>
                    <a:pt x="82" y="7"/>
                    <a:pt x="83" y="7"/>
                  </a:cubicBezTo>
                  <a:cubicBezTo>
                    <a:pt x="83" y="7"/>
                    <a:pt x="84" y="7"/>
                    <a:pt x="84" y="7"/>
                  </a:cubicBezTo>
                  <a:close/>
                  <a:moveTo>
                    <a:pt x="82" y="28"/>
                  </a:moveTo>
                  <a:cubicBezTo>
                    <a:pt x="82" y="28"/>
                    <a:pt x="82" y="28"/>
                    <a:pt x="82" y="28"/>
                  </a:cubicBezTo>
                  <a:cubicBezTo>
                    <a:pt x="82" y="28"/>
                    <a:pt x="82" y="28"/>
                    <a:pt x="82" y="28"/>
                  </a:cubicBezTo>
                  <a:cubicBezTo>
                    <a:pt x="82" y="28"/>
                    <a:pt x="82" y="28"/>
                    <a:pt x="83" y="28"/>
                  </a:cubicBezTo>
                  <a:cubicBezTo>
                    <a:pt x="83" y="28"/>
                    <a:pt x="83" y="28"/>
                    <a:pt x="83" y="28"/>
                  </a:cubicBezTo>
                  <a:cubicBezTo>
                    <a:pt x="83" y="28"/>
                    <a:pt x="83" y="28"/>
                    <a:pt x="83" y="28"/>
                  </a:cubicBezTo>
                  <a:cubicBezTo>
                    <a:pt x="83" y="28"/>
                    <a:pt x="82" y="28"/>
                    <a:pt x="82" y="28"/>
                  </a:cubicBezTo>
                  <a:close/>
                  <a:moveTo>
                    <a:pt x="135" y="27"/>
                  </a:moveTo>
                  <a:cubicBezTo>
                    <a:pt x="136" y="28"/>
                    <a:pt x="136" y="28"/>
                    <a:pt x="136" y="27"/>
                  </a:cubicBezTo>
                  <a:cubicBezTo>
                    <a:pt x="136" y="27"/>
                    <a:pt x="136" y="27"/>
                    <a:pt x="136" y="27"/>
                  </a:cubicBezTo>
                  <a:cubicBezTo>
                    <a:pt x="136" y="27"/>
                    <a:pt x="136" y="27"/>
                    <a:pt x="135" y="27"/>
                  </a:cubicBezTo>
                  <a:cubicBezTo>
                    <a:pt x="135" y="27"/>
                    <a:pt x="135" y="27"/>
                    <a:pt x="135" y="27"/>
                  </a:cubicBezTo>
                  <a:cubicBezTo>
                    <a:pt x="135" y="27"/>
                    <a:pt x="134" y="27"/>
                    <a:pt x="134" y="27"/>
                  </a:cubicBezTo>
                  <a:cubicBezTo>
                    <a:pt x="134" y="27"/>
                    <a:pt x="134" y="28"/>
                    <a:pt x="134" y="28"/>
                  </a:cubicBezTo>
                  <a:cubicBezTo>
                    <a:pt x="134" y="28"/>
                    <a:pt x="135" y="28"/>
                    <a:pt x="135" y="28"/>
                  </a:cubicBezTo>
                  <a:cubicBezTo>
                    <a:pt x="135" y="28"/>
                    <a:pt x="135" y="28"/>
                    <a:pt x="135" y="27"/>
                  </a:cubicBezTo>
                  <a:close/>
                  <a:moveTo>
                    <a:pt x="122" y="51"/>
                  </a:moveTo>
                  <a:cubicBezTo>
                    <a:pt x="121" y="51"/>
                    <a:pt x="121" y="51"/>
                    <a:pt x="121" y="51"/>
                  </a:cubicBezTo>
                  <a:cubicBezTo>
                    <a:pt x="121" y="51"/>
                    <a:pt x="120" y="51"/>
                    <a:pt x="120" y="51"/>
                  </a:cubicBezTo>
                  <a:cubicBezTo>
                    <a:pt x="119" y="51"/>
                    <a:pt x="119" y="51"/>
                    <a:pt x="119" y="51"/>
                  </a:cubicBezTo>
                  <a:cubicBezTo>
                    <a:pt x="119" y="51"/>
                    <a:pt x="119" y="51"/>
                    <a:pt x="119" y="51"/>
                  </a:cubicBezTo>
                  <a:cubicBezTo>
                    <a:pt x="119" y="51"/>
                    <a:pt x="119" y="51"/>
                    <a:pt x="119" y="51"/>
                  </a:cubicBezTo>
                  <a:cubicBezTo>
                    <a:pt x="120" y="51"/>
                    <a:pt x="121" y="51"/>
                    <a:pt x="122" y="51"/>
                  </a:cubicBezTo>
                  <a:cubicBezTo>
                    <a:pt x="122" y="51"/>
                    <a:pt x="123" y="51"/>
                    <a:pt x="124" y="51"/>
                  </a:cubicBezTo>
                  <a:cubicBezTo>
                    <a:pt x="124" y="51"/>
                    <a:pt x="124" y="51"/>
                    <a:pt x="124" y="51"/>
                  </a:cubicBezTo>
                  <a:cubicBezTo>
                    <a:pt x="124" y="51"/>
                    <a:pt x="124" y="51"/>
                    <a:pt x="124" y="51"/>
                  </a:cubicBezTo>
                  <a:cubicBezTo>
                    <a:pt x="123" y="51"/>
                    <a:pt x="122" y="51"/>
                    <a:pt x="122" y="51"/>
                  </a:cubicBezTo>
                  <a:cubicBezTo>
                    <a:pt x="122" y="51"/>
                    <a:pt x="122" y="51"/>
                    <a:pt x="122" y="51"/>
                  </a:cubicBezTo>
                  <a:close/>
                  <a:moveTo>
                    <a:pt x="95" y="28"/>
                  </a:moveTo>
                  <a:cubicBezTo>
                    <a:pt x="95" y="27"/>
                    <a:pt x="95" y="27"/>
                    <a:pt x="94" y="27"/>
                  </a:cubicBezTo>
                  <a:cubicBezTo>
                    <a:pt x="93" y="27"/>
                    <a:pt x="93" y="27"/>
                    <a:pt x="92" y="27"/>
                  </a:cubicBezTo>
                  <a:cubicBezTo>
                    <a:pt x="92" y="27"/>
                    <a:pt x="91" y="27"/>
                    <a:pt x="91" y="28"/>
                  </a:cubicBezTo>
                  <a:cubicBezTo>
                    <a:pt x="91" y="28"/>
                    <a:pt x="92" y="28"/>
                    <a:pt x="92" y="28"/>
                  </a:cubicBezTo>
                  <a:cubicBezTo>
                    <a:pt x="93" y="28"/>
                    <a:pt x="94" y="28"/>
                    <a:pt x="95" y="28"/>
                  </a:cubicBezTo>
                  <a:cubicBezTo>
                    <a:pt x="96" y="28"/>
                    <a:pt x="96" y="28"/>
                    <a:pt x="96" y="28"/>
                  </a:cubicBezTo>
                  <a:cubicBezTo>
                    <a:pt x="96" y="28"/>
                    <a:pt x="96" y="28"/>
                    <a:pt x="97" y="28"/>
                  </a:cubicBezTo>
                  <a:cubicBezTo>
                    <a:pt x="97" y="28"/>
                    <a:pt x="97" y="28"/>
                    <a:pt x="97" y="28"/>
                  </a:cubicBezTo>
                  <a:cubicBezTo>
                    <a:pt x="97" y="28"/>
                    <a:pt x="97" y="28"/>
                    <a:pt x="97" y="28"/>
                  </a:cubicBezTo>
                  <a:cubicBezTo>
                    <a:pt x="97" y="29"/>
                    <a:pt x="97" y="29"/>
                    <a:pt x="97" y="29"/>
                  </a:cubicBezTo>
                  <a:cubicBezTo>
                    <a:pt x="96" y="29"/>
                    <a:pt x="96" y="29"/>
                    <a:pt x="96" y="29"/>
                  </a:cubicBezTo>
                  <a:cubicBezTo>
                    <a:pt x="96" y="29"/>
                    <a:pt x="96" y="29"/>
                    <a:pt x="97" y="29"/>
                  </a:cubicBezTo>
                  <a:cubicBezTo>
                    <a:pt x="97" y="29"/>
                    <a:pt x="97" y="29"/>
                    <a:pt x="97" y="29"/>
                  </a:cubicBezTo>
                  <a:cubicBezTo>
                    <a:pt x="97" y="29"/>
                    <a:pt x="98" y="29"/>
                    <a:pt x="98" y="29"/>
                  </a:cubicBezTo>
                  <a:cubicBezTo>
                    <a:pt x="100" y="29"/>
                    <a:pt x="102" y="29"/>
                    <a:pt x="104" y="29"/>
                  </a:cubicBezTo>
                  <a:cubicBezTo>
                    <a:pt x="105" y="29"/>
                    <a:pt x="106" y="29"/>
                    <a:pt x="107" y="28"/>
                  </a:cubicBezTo>
                  <a:cubicBezTo>
                    <a:pt x="107" y="28"/>
                    <a:pt x="107" y="28"/>
                    <a:pt x="107" y="29"/>
                  </a:cubicBezTo>
                  <a:cubicBezTo>
                    <a:pt x="107" y="29"/>
                    <a:pt x="107" y="29"/>
                    <a:pt x="107" y="29"/>
                  </a:cubicBezTo>
                  <a:cubicBezTo>
                    <a:pt x="108" y="29"/>
                    <a:pt x="108" y="29"/>
                    <a:pt x="109" y="28"/>
                  </a:cubicBezTo>
                  <a:cubicBezTo>
                    <a:pt x="109" y="28"/>
                    <a:pt x="110" y="28"/>
                    <a:pt x="110" y="28"/>
                  </a:cubicBezTo>
                  <a:cubicBezTo>
                    <a:pt x="110" y="28"/>
                    <a:pt x="111" y="28"/>
                    <a:pt x="111" y="28"/>
                  </a:cubicBezTo>
                  <a:cubicBezTo>
                    <a:pt x="111" y="29"/>
                    <a:pt x="111" y="29"/>
                    <a:pt x="111" y="28"/>
                  </a:cubicBezTo>
                  <a:cubicBezTo>
                    <a:pt x="111" y="28"/>
                    <a:pt x="112" y="28"/>
                    <a:pt x="112" y="28"/>
                  </a:cubicBezTo>
                  <a:cubicBezTo>
                    <a:pt x="112" y="29"/>
                    <a:pt x="112" y="29"/>
                    <a:pt x="112" y="29"/>
                  </a:cubicBezTo>
                  <a:cubicBezTo>
                    <a:pt x="113" y="29"/>
                    <a:pt x="114" y="29"/>
                    <a:pt x="115" y="29"/>
                  </a:cubicBezTo>
                  <a:cubicBezTo>
                    <a:pt x="116" y="28"/>
                    <a:pt x="117" y="28"/>
                    <a:pt x="117" y="29"/>
                  </a:cubicBezTo>
                  <a:cubicBezTo>
                    <a:pt x="118" y="29"/>
                    <a:pt x="119" y="28"/>
                    <a:pt x="120" y="28"/>
                  </a:cubicBezTo>
                  <a:cubicBezTo>
                    <a:pt x="120" y="28"/>
                    <a:pt x="120" y="28"/>
                    <a:pt x="120" y="28"/>
                  </a:cubicBezTo>
                  <a:cubicBezTo>
                    <a:pt x="120" y="28"/>
                    <a:pt x="121" y="28"/>
                    <a:pt x="121" y="28"/>
                  </a:cubicBezTo>
                  <a:cubicBezTo>
                    <a:pt x="122" y="28"/>
                    <a:pt x="122" y="28"/>
                    <a:pt x="122" y="28"/>
                  </a:cubicBezTo>
                  <a:cubicBezTo>
                    <a:pt x="123" y="28"/>
                    <a:pt x="123" y="28"/>
                    <a:pt x="123" y="28"/>
                  </a:cubicBezTo>
                  <a:cubicBezTo>
                    <a:pt x="123" y="28"/>
                    <a:pt x="124" y="28"/>
                    <a:pt x="124" y="28"/>
                  </a:cubicBezTo>
                  <a:cubicBezTo>
                    <a:pt x="125" y="28"/>
                    <a:pt x="126" y="28"/>
                    <a:pt x="126" y="28"/>
                  </a:cubicBezTo>
                  <a:cubicBezTo>
                    <a:pt x="127" y="28"/>
                    <a:pt x="128" y="28"/>
                    <a:pt x="128" y="28"/>
                  </a:cubicBezTo>
                  <a:cubicBezTo>
                    <a:pt x="128" y="28"/>
                    <a:pt x="128" y="27"/>
                    <a:pt x="128" y="27"/>
                  </a:cubicBezTo>
                  <a:cubicBezTo>
                    <a:pt x="128" y="27"/>
                    <a:pt x="128" y="27"/>
                    <a:pt x="127" y="27"/>
                  </a:cubicBezTo>
                  <a:cubicBezTo>
                    <a:pt x="127" y="27"/>
                    <a:pt x="127" y="27"/>
                    <a:pt x="127" y="27"/>
                  </a:cubicBezTo>
                  <a:cubicBezTo>
                    <a:pt x="125" y="27"/>
                    <a:pt x="124" y="27"/>
                    <a:pt x="122" y="27"/>
                  </a:cubicBezTo>
                  <a:cubicBezTo>
                    <a:pt x="122" y="27"/>
                    <a:pt x="122" y="27"/>
                    <a:pt x="121" y="27"/>
                  </a:cubicBezTo>
                  <a:cubicBezTo>
                    <a:pt x="120" y="27"/>
                    <a:pt x="119" y="27"/>
                    <a:pt x="118" y="27"/>
                  </a:cubicBezTo>
                  <a:cubicBezTo>
                    <a:pt x="116" y="27"/>
                    <a:pt x="115" y="27"/>
                    <a:pt x="114" y="28"/>
                  </a:cubicBezTo>
                  <a:cubicBezTo>
                    <a:pt x="113" y="28"/>
                    <a:pt x="113" y="27"/>
                    <a:pt x="112" y="27"/>
                  </a:cubicBezTo>
                  <a:cubicBezTo>
                    <a:pt x="110" y="27"/>
                    <a:pt x="109" y="27"/>
                    <a:pt x="108" y="27"/>
                  </a:cubicBezTo>
                  <a:cubicBezTo>
                    <a:pt x="107" y="27"/>
                    <a:pt x="106" y="27"/>
                    <a:pt x="105" y="27"/>
                  </a:cubicBezTo>
                  <a:cubicBezTo>
                    <a:pt x="105" y="27"/>
                    <a:pt x="104" y="27"/>
                    <a:pt x="103" y="27"/>
                  </a:cubicBezTo>
                  <a:cubicBezTo>
                    <a:pt x="102" y="27"/>
                    <a:pt x="102" y="27"/>
                    <a:pt x="101" y="27"/>
                  </a:cubicBezTo>
                  <a:cubicBezTo>
                    <a:pt x="100" y="27"/>
                    <a:pt x="99" y="27"/>
                    <a:pt x="98" y="27"/>
                  </a:cubicBezTo>
                  <a:cubicBezTo>
                    <a:pt x="97" y="27"/>
                    <a:pt x="96" y="27"/>
                    <a:pt x="96" y="27"/>
                  </a:cubicBezTo>
                  <a:cubicBezTo>
                    <a:pt x="96" y="27"/>
                    <a:pt x="95" y="27"/>
                    <a:pt x="95" y="28"/>
                  </a:cubicBezTo>
                  <a:close/>
                  <a:moveTo>
                    <a:pt x="89" y="16"/>
                  </a:moveTo>
                  <a:cubicBezTo>
                    <a:pt x="88" y="16"/>
                    <a:pt x="88" y="16"/>
                    <a:pt x="87" y="16"/>
                  </a:cubicBezTo>
                  <a:cubicBezTo>
                    <a:pt x="87" y="17"/>
                    <a:pt x="86" y="17"/>
                    <a:pt x="86" y="16"/>
                  </a:cubicBezTo>
                  <a:cubicBezTo>
                    <a:pt x="85" y="16"/>
                    <a:pt x="85" y="16"/>
                    <a:pt x="84" y="16"/>
                  </a:cubicBezTo>
                  <a:cubicBezTo>
                    <a:pt x="84" y="16"/>
                    <a:pt x="84" y="17"/>
                    <a:pt x="84" y="17"/>
                  </a:cubicBezTo>
                  <a:cubicBezTo>
                    <a:pt x="83" y="16"/>
                    <a:pt x="83" y="16"/>
                    <a:pt x="82" y="17"/>
                  </a:cubicBezTo>
                  <a:cubicBezTo>
                    <a:pt x="81" y="17"/>
                    <a:pt x="80" y="17"/>
                    <a:pt x="79" y="17"/>
                  </a:cubicBezTo>
                  <a:cubicBezTo>
                    <a:pt x="78" y="17"/>
                    <a:pt x="77" y="17"/>
                    <a:pt x="76" y="17"/>
                  </a:cubicBezTo>
                  <a:cubicBezTo>
                    <a:pt x="75" y="17"/>
                    <a:pt x="74" y="17"/>
                    <a:pt x="73" y="17"/>
                  </a:cubicBezTo>
                  <a:cubicBezTo>
                    <a:pt x="72" y="17"/>
                    <a:pt x="72" y="18"/>
                    <a:pt x="72" y="18"/>
                  </a:cubicBezTo>
                  <a:cubicBezTo>
                    <a:pt x="71" y="17"/>
                    <a:pt x="71" y="18"/>
                    <a:pt x="70" y="18"/>
                  </a:cubicBezTo>
                  <a:cubicBezTo>
                    <a:pt x="70" y="18"/>
                    <a:pt x="69" y="18"/>
                    <a:pt x="69" y="18"/>
                  </a:cubicBezTo>
                  <a:cubicBezTo>
                    <a:pt x="68" y="18"/>
                    <a:pt x="68" y="18"/>
                    <a:pt x="68" y="18"/>
                  </a:cubicBezTo>
                  <a:cubicBezTo>
                    <a:pt x="68" y="18"/>
                    <a:pt x="67" y="18"/>
                    <a:pt x="67" y="19"/>
                  </a:cubicBezTo>
                  <a:cubicBezTo>
                    <a:pt x="67" y="19"/>
                    <a:pt x="67" y="19"/>
                    <a:pt x="67" y="19"/>
                  </a:cubicBezTo>
                  <a:cubicBezTo>
                    <a:pt x="67" y="19"/>
                    <a:pt x="67" y="19"/>
                    <a:pt x="67" y="19"/>
                  </a:cubicBezTo>
                  <a:cubicBezTo>
                    <a:pt x="67" y="19"/>
                    <a:pt x="67" y="19"/>
                    <a:pt x="68" y="19"/>
                  </a:cubicBezTo>
                  <a:cubicBezTo>
                    <a:pt x="68" y="19"/>
                    <a:pt x="68" y="19"/>
                    <a:pt x="69" y="19"/>
                  </a:cubicBezTo>
                  <a:cubicBezTo>
                    <a:pt x="69" y="19"/>
                    <a:pt x="70" y="19"/>
                    <a:pt x="70" y="19"/>
                  </a:cubicBezTo>
                  <a:cubicBezTo>
                    <a:pt x="71" y="19"/>
                    <a:pt x="72" y="19"/>
                    <a:pt x="73" y="19"/>
                  </a:cubicBezTo>
                  <a:cubicBezTo>
                    <a:pt x="74" y="19"/>
                    <a:pt x="75" y="19"/>
                    <a:pt x="75" y="18"/>
                  </a:cubicBezTo>
                  <a:cubicBezTo>
                    <a:pt x="77" y="18"/>
                    <a:pt x="78" y="18"/>
                    <a:pt x="79" y="18"/>
                  </a:cubicBezTo>
                  <a:cubicBezTo>
                    <a:pt x="80" y="19"/>
                    <a:pt x="81" y="18"/>
                    <a:pt x="82" y="18"/>
                  </a:cubicBezTo>
                  <a:cubicBezTo>
                    <a:pt x="82" y="18"/>
                    <a:pt x="82" y="18"/>
                    <a:pt x="82" y="18"/>
                  </a:cubicBezTo>
                  <a:cubicBezTo>
                    <a:pt x="83" y="19"/>
                    <a:pt x="84" y="19"/>
                    <a:pt x="84" y="19"/>
                  </a:cubicBezTo>
                  <a:cubicBezTo>
                    <a:pt x="85" y="18"/>
                    <a:pt x="86" y="18"/>
                    <a:pt x="86" y="18"/>
                  </a:cubicBezTo>
                  <a:cubicBezTo>
                    <a:pt x="87" y="18"/>
                    <a:pt x="87" y="18"/>
                    <a:pt x="87" y="18"/>
                  </a:cubicBezTo>
                  <a:cubicBezTo>
                    <a:pt x="88" y="18"/>
                    <a:pt x="88" y="18"/>
                    <a:pt x="89" y="18"/>
                  </a:cubicBezTo>
                  <a:cubicBezTo>
                    <a:pt x="89" y="18"/>
                    <a:pt x="89" y="16"/>
                    <a:pt x="89" y="16"/>
                  </a:cubicBezTo>
                  <a:close/>
                  <a:moveTo>
                    <a:pt x="109" y="22"/>
                  </a:moveTo>
                  <a:cubicBezTo>
                    <a:pt x="109" y="22"/>
                    <a:pt x="109" y="22"/>
                    <a:pt x="109" y="23"/>
                  </a:cubicBezTo>
                  <a:cubicBezTo>
                    <a:pt x="109" y="23"/>
                    <a:pt x="109" y="23"/>
                    <a:pt x="110" y="23"/>
                  </a:cubicBezTo>
                  <a:cubicBezTo>
                    <a:pt x="111" y="23"/>
                    <a:pt x="112" y="22"/>
                    <a:pt x="113" y="23"/>
                  </a:cubicBezTo>
                  <a:cubicBezTo>
                    <a:pt x="115" y="23"/>
                    <a:pt x="116" y="22"/>
                    <a:pt x="118" y="23"/>
                  </a:cubicBezTo>
                  <a:cubicBezTo>
                    <a:pt x="118" y="23"/>
                    <a:pt x="118" y="23"/>
                    <a:pt x="119" y="23"/>
                  </a:cubicBezTo>
                  <a:cubicBezTo>
                    <a:pt x="119" y="23"/>
                    <a:pt x="119" y="22"/>
                    <a:pt x="119" y="22"/>
                  </a:cubicBezTo>
                  <a:cubicBezTo>
                    <a:pt x="119" y="22"/>
                    <a:pt x="119" y="22"/>
                    <a:pt x="119" y="22"/>
                  </a:cubicBezTo>
                  <a:cubicBezTo>
                    <a:pt x="118" y="22"/>
                    <a:pt x="117" y="22"/>
                    <a:pt x="116" y="22"/>
                  </a:cubicBezTo>
                  <a:cubicBezTo>
                    <a:pt x="116" y="22"/>
                    <a:pt x="115" y="22"/>
                    <a:pt x="115" y="22"/>
                  </a:cubicBezTo>
                  <a:cubicBezTo>
                    <a:pt x="114" y="22"/>
                    <a:pt x="113" y="22"/>
                    <a:pt x="112" y="22"/>
                  </a:cubicBezTo>
                  <a:cubicBezTo>
                    <a:pt x="111" y="22"/>
                    <a:pt x="110" y="22"/>
                    <a:pt x="109" y="22"/>
                  </a:cubicBezTo>
                  <a:cubicBezTo>
                    <a:pt x="109" y="22"/>
                    <a:pt x="109" y="22"/>
                    <a:pt x="109" y="22"/>
                  </a:cubicBezTo>
                  <a:close/>
                  <a:moveTo>
                    <a:pt x="93" y="16"/>
                  </a:moveTo>
                  <a:cubicBezTo>
                    <a:pt x="93" y="16"/>
                    <a:pt x="93" y="16"/>
                    <a:pt x="93" y="16"/>
                  </a:cubicBezTo>
                  <a:cubicBezTo>
                    <a:pt x="94" y="17"/>
                    <a:pt x="96" y="16"/>
                    <a:pt x="97" y="16"/>
                  </a:cubicBezTo>
                  <a:cubicBezTo>
                    <a:pt x="98" y="16"/>
                    <a:pt x="99" y="16"/>
                    <a:pt x="100" y="16"/>
                  </a:cubicBezTo>
                  <a:cubicBezTo>
                    <a:pt x="100" y="15"/>
                    <a:pt x="100" y="15"/>
                    <a:pt x="101" y="16"/>
                  </a:cubicBezTo>
                  <a:cubicBezTo>
                    <a:pt x="102" y="16"/>
                    <a:pt x="102" y="16"/>
                    <a:pt x="103" y="16"/>
                  </a:cubicBezTo>
                  <a:cubicBezTo>
                    <a:pt x="103" y="15"/>
                    <a:pt x="103" y="15"/>
                    <a:pt x="103" y="15"/>
                  </a:cubicBezTo>
                  <a:cubicBezTo>
                    <a:pt x="103" y="15"/>
                    <a:pt x="103" y="15"/>
                    <a:pt x="103" y="15"/>
                  </a:cubicBezTo>
                  <a:cubicBezTo>
                    <a:pt x="102" y="15"/>
                    <a:pt x="102" y="15"/>
                    <a:pt x="101" y="15"/>
                  </a:cubicBezTo>
                  <a:cubicBezTo>
                    <a:pt x="100" y="15"/>
                    <a:pt x="99" y="15"/>
                    <a:pt x="99" y="15"/>
                  </a:cubicBezTo>
                  <a:cubicBezTo>
                    <a:pt x="97" y="16"/>
                    <a:pt x="95" y="16"/>
                    <a:pt x="94" y="16"/>
                  </a:cubicBezTo>
                  <a:cubicBezTo>
                    <a:pt x="94" y="16"/>
                    <a:pt x="93" y="16"/>
                    <a:pt x="93" y="16"/>
                  </a:cubicBezTo>
                  <a:close/>
                  <a:moveTo>
                    <a:pt x="108" y="6"/>
                  </a:moveTo>
                  <a:cubicBezTo>
                    <a:pt x="108" y="6"/>
                    <a:pt x="108" y="6"/>
                    <a:pt x="108" y="6"/>
                  </a:cubicBezTo>
                  <a:cubicBezTo>
                    <a:pt x="106" y="5"/>
                    <a:pt x="105" y="6"/>
                    <a:pt x="104" y="6"/>
                  </a:cubicBezTo>
                  <a:cubicBezTo>
                    <a:pt x="104" y="6"/>
                    <a:pt x="103" y="6"/>
                    <a:pt x="103" y="7"/>
                  </a:cubicBezTo>
                  <a:cubicBezTo>
                    <a:pt x="104" y="7"/>
                    <a:pt x="104" y="7"/>
                    <a:pt x="104" y="7"/>
                  </a:cubicBezTo>
                  <a:cubicBezTo>
                    <a:pt x="105" y="6"/>
                    <a:pt x="107" y="7"/>
                    <a:pt x="108" y="6"/>
                  </a:cubicBezTo>
                  <a:cubicBezTo>
                    <a:pt x="108" y="6"/>
                    <a:pt x="108" y="7"/>
                    <a:pt x="108" y="6"/>
                  </a:cubicBezTo>
                  <a:cubicBezTo>
                    <a:pt x="108" y="6"/>
                    <a:pt x="108" y="6"/>
                    <a:pt x="108" y="6"/>
                  </a:cubicBezTo>
                  <a:close/>
                  <a:moveTo>
                    <a:pt x="81" y="13"/>
                  </a:moveTo>
                  <a:cubicBezTo>
                    <a:pt x="81" y="13"/>
                    <a:pt x="81" y="14"/>
                    <a:pt x="81" y="14"/>
                  </a:cubicBezTo>
                  <a:cubicBezTo>
                    <a:pt x="82" y="14"/>
                    <a:pt x="82" y="14"/>
                    <a:pt x="83" y="14"/>
                  </a:cubicBezTo>
                  <a:cubicBezTo>
                    <a:pt x="84" y="14"/>
                    <a:pt x="86" y="13"/>
                    <a:pt x="87" y="14"/>
                  </a:cubicBezTo>
                  <a:cubicBezTo>
                    <a:pt x="87" y="14"/>
                    <a:pt x="88" y="14"/>
                    <a:pt x="88" y="13"/>
                  </a:cubicBezTo>
                  <a:cubicBezTo>
                    <a:pt x="88" y="13"/>
                    <a:pt x="88" y="13"/>
                    <a:pt x="88" y="13"/>
                  </a:cubicBezTo>
                  <a:cubicBezTo>
                    <a:pt x="88" y="13"/>
                    <a:pt x="87" y="13"/>
                    <a:pt x="87" y="13"/>
                  </a:cubicBezTo>
                  <a:cubicBezTo>
                    <a:pt x="87" y="13"/>
                    <a:pt x="87" y="13"/>
                    <a:pt x="86" y="13"/>
                  </a:cubicBezTo>
                  <a:cubicBezTo>
                    <a:pt x="86" y="13"/>
                    <a:pt x="85" y="13"/>
                    <a:pt x="84" y="13"/>
                  </a:cubicBezTo>
                  <a:cubicBezTo>
                    <a:pt x="83" y="13"/>
                    <a:pt x="83" y="13"/>
                    <a:pt x="81" y="13"/>
                  </a:cubicBezTo>
                  <a:cubicBezTo>
                    <a:pt x="81" y="13"/>
                    <a:pt x="81" y="13"/>
                    <a:pt x="81" y="13"/>
                  </a:cubicBezTo>
                  <a:close/>
                  <a:moveTo>
                    <a:pt x="103" y="6"/>
                  </a:moveTo>
                  <a:cubicBezTo>
                    <a:pt x="103" y="6"/>
                    <a:pt x="103" y="6"/>
                    <a:pt x="103" y="6"/>
                  </a:cubicBezTo>
                  <a:cubicBezTo>
                    <a:pt x="102" y="6"/>
                    <a:pt x="102" y="6"/>
                    <a:pt x="101" y="6"/>
                  </a:cubicBezTo>
                  <a:cubicBezTo>
                    <a:pt x="101" y="6"/>
                    <a:pt x="100" y="6"/>
                    <a:pt x="100" y="6"/>
                  </a:cubicBezTo>
                  <a:cubicBezTo>
                    <a:pt x="101" y="6"/>
                    <a:pt x="100" y="6"/>
                    <a:pt x="100" y="7"/>
                  </a:cubicBezTo>
                  <a:cubicBezTo>
                    <a:pt x="100" y="7"/>
                    <a:pt x="100" y="7"/>
                    <a:pt x="100" y="7"/>
                  </a:cubicBezTo>
                  <a:cubicBezTo>
                    <a:pt x="100" y="7"/>
                    <a:pt x="100" y="7"/>
                    <a:pt x="100" y="7"/>
                  </a:cubicBezTo>
                  <a:cubicBezTo>
                    <a:pt x="100" y="7"/>
                    <a:pt x="100" y="7"/>
                    <a:pt x="101" y="7"/>
                  </a:cubicBezTo>
                  <a:cubicBezTo>
                    <a:pt x="101" y="7"/>
                    <a:pt x="101" y="7"/>
                    <a:pt x="102" y="7"/>
                  </a:cubicBezTo>
                  <a:cubicBezTo>
                    <a:pt x="102" y="7"/>
                    <a:pt x="103" y="7"/>
                    <a:pt x="103" y="6"/>
                  </a:cubicBezTo>
                  <a:close/>
                  <a:moveTo>
                    <a:pt x="38" y="55"/>
                  </a:moveTo>
                  <a:cubicBezTo>
                    <a:pt x="38" y="55"/>
                    <a:pt x="38" y="55"/>
                    <a:pt x="38" y="54"/>
                  </a:cubicBezTo>
                  <a:cubicBezTo>
                    <a:pt x="38" y="54"/>
                    <a:pt x="38" y="54"/>
                    <a:pt x="37" y="54"/>
                  </a:cubicBezTo>
                  <a:cubicBezTo>
                    <a:pt x="37" y="55"/>
                    <a:pt x="36" y="55"/>
                    <a:pt x="35" y="55"/>
                  </a:cubicBezTo>
                  <a:cubicBezTo>
                    <a:pt x="34" y="55"/>
                    <a:pt x="34" y="55"/>
                    <a:pt x="34" y="55"/>
                  </a:cubicBezTo>
                  <a:cubicBezTo>
                    <a:pt x="34" y="55"/>
                    <a:pt x="33" y="55"/>
                    <a:pt x="34" y="55"/>
                  </a:cubicBezTo>
                  <a:cubicBezTo>
                    <a:pt x="34" y="55"/>
                    <a:pt x="34" y="55"/>
                    <a:pt x="34" y="55"/>
                  </a:cubicBezTo>
                  <a:cubicBezTo>
                    <a:pt x="35" y="55"/>
                    <a:pt x="36" y="55"/>
                    <a:pt x="36" y="55"/>
                  </a:cubicBezTo>
                  <a:cubicBezTo>
                    <a:pt x="37" y="55"/>
                    <a:pt x="37" y="55"/>
                    <a:pt x="38" y="55"/>
                  </a:cubicBezTo>
                  <a:close/>
                  <a:moveTo>
                    <a:pt x="130" y="51"/>
                  </a:moveTo>
                  <a:cubicBezTo>
                    <a:pt x="129" y="51"/>
                    <a:pt x="129" y="51"/>
                    <a:pt x="128" y="51"/>
                  </a:cubicBezTo>
                  <a:cubicBezTo>
                    <a:pt x="127" y="51"/>
                    <a:pt x="126" y="51"/>
                    <a:pt x="125" y="51"/>
                  </a:cubicBezTo>
                  <a:cubicBezTo>
                    <a:pt x="125" y="51"/>
                    <a:pt x="125" y="51"/>
                    <a:pt x="125" y="51"/>
                  </a:cubicBezTo>
                  <a:cubicBezTo>
                    <a:pt x="125" y="51"/>
                    <a:pt x="125" y="51"/>
                    <a:pt x="125" y="51"/>
                  </a:cubicBezTo>
                  <a:cubicBezTo>
                    <a:pt x="127" y="51"/>
                    <a:pt x="128" y="52"/>
                    <a:pt x="129" y="51"/>
                  </a:cubicBezTo>
                  <a:cubicBezTo>
                    <a:pt x="129" y="51"/>
                    <a:pt x="129" y="52"/>
                    <a:pt x="130" y="51"/>
                  </a:cubicBezTo>
                  <a:cubicBezTo>
                    <a:pt x="130" y="51"/>
                    <a:pt x="130" y="51"/>
                    <a:pt x="130" y="51"/>
                  </a:cubicBezTo>
                  <a:cubicBezTo>
                    <a:pt x="130" y="51"/>
                    <a:pt x="130" y="51"/>
                    <a:pt x="130" y="51"/>
                  </a:cubicBezTo>
                  <a:close/>
                  <a:moveTo>
                    <a:pt x="76" y="14"/>
                  </a:moveTo>
                  <a:cubicBezTo>
                    <a:pt x="76" y="14"/>
                    <a:pt x="76" y="14"/>
                    <a:pt x="76" y="14"/>
                  </a:cubicBezTo>
                  <a:cubicBezTo>
                    <a:pt x="76" y="14"/>
                    <a:pt x="76" y="14"/>
                    <a:pt x="76" y="14"/>
                  </a:cubicBezTo>
                  <a:cubicBezTo>
                    <a:pt x="77" y="14"/>
                    <a:pt x="77" y="14"/>
                    <a:pt x="78" y="14"/>
                  </a:cubicBezTo>
                  <a:cubicBezTo>
                    <a:pt x="78" y="14"/>
                    <a:pt x="78" y="14"/>
                    <a:pt x="78" y="14"/>
                  </a:cubicBezTo>
                  <a:cubicBezTo>
                    <a:pt x="79" y="14"/>
                    <a:pt x="79" y="14"/>
                    <a:pt x="78" y="13"/>
                  </a:cubicBezTo>
                  <a:cubicBezTo>
                    <a:pt x="78" y="13"/>
                    <a:pt x="78" y="13"/>
                    <a:pt x="78" y="13"/>
                  </a:cubicBezTo>
                  <a:cubicBezTo>
                    <a:pt x="78" y="13"/>
                    <a:pt x="77" y="14"/>
                    <a:pt x="77" y="14"/>
                  </a:cubicBezTo>
                  <a:cubicBezTo>
                    <a:pt x="76" y="14"/>
                    <a:pt x="76" y="14"/>
                    <a:pt x="76" y="14"/>
                  </a:cubicBezTo>
                  <a:close/>
                  <a:moveTo>
                    <a:pt x="145" y="21"/>
                  </a:moveTo>
                  <a:cubicBezTo>
                    <a:pt x="145" y="21"/>
                    <a:pt x="145" y="21"/>
                    <a:pt x="145" y="21"/>
                  </a:cubicBezTo>
                  <a:cubicBezTo>
                    <a:pt x="144" y="21"/>
                    <a:pt x="143" y="21"/>
                    <a:pt x="142" y="21"/>
                  </a:cubicBezTo>
                  <a:cubicBezTo>
                    <a:pt x="142" y="21"/>
                    <a:pt x="142" y="21"/>
                    <a:pt x="141" y="21"/>
                  </a:cubicBezTo>
                  <a:cubicBezTo>
                    <a:pt x="141" y="21"/>
                    <a:pt x="141" y="21"/>
                    <a:pt x="141" y="21"/>
                  </a:cubicBezTo>
                  <a:cubicBezTo>
                    <a:pt x="141" y="21"/>
                    <a:pt x="141" y="21"/>
                    <a:pt x="141" y="21"/>
                  </a:cubicBezTo>
                  <a:cubicBezTo>
                    <a:pt x="142" y="21"/>
                    <a:pt x="142" y="21"/>
                    <a:pt x="142" y="21"/>
                  </a:cubicBezTo>
                  <a:cubicBezTo>
                    <a:pt x="143" y="21"/>
                    <a:pt x="144" y="21"/>
                    <a:pt x="145" y="21"/>
                  </a:cubicBezTo>
                  <a:cubicBezTo>
                    <a:pt x="145" y="21"/>
                    <a:pt x="145" y="21"/>
                    <a:pt x="145" y="21"/>
                  </a:cubicBezTo>
                  <a:cubicBezTo>
                    <a:pt x="145" y="21"/>
                    <a:pt x="145" y="21"/>
                    <a:pt x="145" y="21"/>
                  </a:cubicBezTo>
                  <a:close/>
                  <a:moveTo>
                    <a:pt x="42" y="57"/>
                  </a:moveTo>
                  <a:cubicBezTo>
                    <a:pt x="42" y="57"/>
                    <a:pt x="42" y="57"/>
                    <a:pt x="42" y="57"/>
                  </a:cubicBezTo>
                  <a:cubicBezTo>
                    <a:pt x="41" y="57"/>
                    <a:pt x="40" y="57"/>
                    <a:pt x="40" y="57"/>
                  </a:cubicBezTo>
                  <a:cubicBezTo>
                    <a:pt x="40" y="57"/>
                    <a:pt x="39" y="57"/>
                    <a:pt x="39" y="57"/>
                  </a:cubicBezTo>
                  <a:cubicBezTo>
                    <a:pt x="40" y="57"/>
                    <a:pt x="40" y="58"/>
                    <a:pt x="40" y="58"/>
                  </a:cubicBezTo>
                  <a:cubicBezTo>
                    <a:pt x="40" y="58"/>
                    <a:pt x="41" y="58"/>
                    <a:pt x="42" y="57"/>
                  </a:cubicBezTo>
                  <a:cubicBezTo>
                    <a:pt x="42" y="57"/>
                    <a:pt x="42" y="57"/>
                    <a:pt x="42" y="57"/>
                  </a:cubicBezTo>
                  <a:cubicBezTo>
                    <a:pt x="42" y="57"/>
                    <a:pt x="42" y="57"/>
                    <a:pt x="42" y="57"/>
                  </a:cubicBezTo>
                  <a:close/>
                  <a:moveTo>
                    <a:pt x="81" y="10"/>
                  </a:moveTo>
                  <a:cubicBezTo>
                    <a:pt x="81" y="10"/>
                    <a:pt x="81" y="10"/>
                    <a:pt x="81" y="10"/>
                  </a:cubicBezTo>
                  <a:cubicBezTo>
                    <a:pt x="80" y="10"/>
                    <a:pt x="79" y="10"/>
                    <a:pt x="78" y="10"/>
                  </a:cubicBezTo>
                  <a:cubicBezTo>
                    <a:pt x="78" y="10"/>
                    <a:pt x="78" y="11"/>
                    <a:pt x="78" y="11"/>
                  </a:cubicBezTo>
                  <a:cubicBezTo>
                    <a:pt x="78" y="11"/>
                    <a:pt x="78" y="11"/>
                    <a:pt x="78" y="11"/>
                  </a:cubicBezTo>
                  <a:cubicBezTo>
                    <a:pt x="79" y="10"/>
                    <a:pt x="80" y="11"/>
                    <a:pt x="80" y="10"/>
                  </a:cubicBezTo>
                  <a:cubicBezTo>
                    <a:pt x="80" y="10"/>
                    <a:pt x="81" y="10"/>
                    <a:pt x="81" y="10"/>
                  </a:cubicBezTo>
                  <a:cubicBezTo>
                    <a:pt x="81" y="10"/>
                    <a:pt x="81" y="10"/>
                    <a:pt x="81" y="10"/>
                  </a:cubicBezTo>
                  <a:close/>
                  <a:moveTo>
                    <a:pt x="82" y="30"/>
                  </a:moveTo>
                  <a:cubicBezTo>
                    <a:pt x="82" y="31"/>
                    <a:pt x="82" y="30"/>
                    <a:pt x="83" y="30"/>
                  </a:cubicBezTo>
                  <a:cubicBezTo>
                    <a:pt x="83" y="30"/>
                    <a:pt x="83" y="30"/>
                    <a:pt x="83" y="30"/>
                  </a:cubicBezTo>
                  <a:cubicBezTo>
                    <a:pt x="82" y="30"/>
                    <a:pt x="82" y="29"/>
                    <a:pt x="81" y="30"/>
                  </a:cubicBezTo>
                  <a:cubicBezTo>
                    <a:pt x="81" y="30"/>
                    <a:pt x="81" y="30"/>
                    <a:pt x="82" y="30"/>
                  </a:cubicBezTo>
                  <a:close/>
                  <a:moveTo>
                    <a:pt x="76" y="11"/>
                  </a:moveTo>
                  <a:cubicBezTo>
                    <a:pt x="76" y="11"/>
                    <a:pt x="75" y="11"/>
                    <a:pt x="75" y="11"/>
                  </a:cubicBezTo>
                  <a:cubicBezTo>
                    <a:pt x="75" y="11"/>
                    <a:pt x="75" y="11"/>
                    <a:pt x="75" y="11"/>
                  </a:cubicBezTo>
                  <a:cubicBezTo>
                    <a:pt x="75" y="12"/>
                    <a:pt x="76" y="12"/>
                    <a:pt x="76" y="11"/>
                  </a:cubicBezTo>
                  <a:cubicBezTo>
                    <a:pt x="76" y="11"/>
                    <a:pt x="76" y="11"/>
                    <a:pt x="76" y="11"/>
                  </a:cubicBezTo>
                  <a:close/>
                  <a:moveTo>
                    <a:pt x="113" y="49"/>
                  </a:moveTo>
                  <a:cubicBezTo>
                    <a:pt x="113" y="49"/>
                    <a:pt x="113" y="49"/>
                    <a:pt x="113" y="49"/>
                  </a:cubicBezTo>
                  <a:cubicBezTo>
                    <a:pt x="112" y="49"/>
                    <a:pt x="112" y="49"/>
                    <a:pt x="111" y="49"/>
                  </a:cubicBezTo>
                  <a:cubicBezTo>
                    <a:pt x="111" y="49"/>
                    <a:pt x="111" y="49"/>
                    <a:pt x="111" y="49"/>
                  </a:cubicBezTo>
                  <a:cubicBezTo>
                    <a:pt x="111" y="49"/>
                    <a:pt x="111" y="49"/>
                    <a:pt x="111" y="49"/>
                  </a:cubicBezTo>
                  <a:cubicBezTo>
                    <a:pt x="112" y="49"/>
                    <a:pt x="112" y="49"/>
                    <a:pt x="113" y="49"/>
                  </a:cubicBezTo>
                  <a:cubicBezTo>
                    <a:pt x="113" y="49"/>
                    <a:pt x="113" y="49"/>
                    <a:pt x="113" y="49"/>
                  </a:cubicBezTo>
                  <a:cubicBezTo>
                    <a:pt x="113" y="49"/>
                    <a:pt x="113" y="49"/>
                    <a:pt x="113" y="49"/>
                  </a:cubicBezTo>
                  <a:close/>
                  <a:moveTo>
                    <a:pt x="94" y="35"/>
                  </a:moveTo>
                  <a:cubicBezTo>
                    <a:pt x="94" y="35"/>
                    <a:pt x="94" y="35"/>
                    <a:pt x="94" y="35"/>
                  </a:cubicBezTo>
                  <a:cubicBezTo>
                    <a:pt x="94" y="35"/>
                    <a:pt x="94" y="35"/>
                    <a:pt x="94" y="35"/>
                  </a:cubicBezTo>
                  <a:cubicBezTo>
                    <a:pt x="94" y="35"/>
                    <a:pt x="94" y="35"/>
                    <a:pt x="95" y="35"/>
                  </a:cubicBezTo>
                  <a:cubicBezTo>
                    <a:pt x="95" y="35"/>
                    <a:pt x="96" y="35"/>
                    <a:pt x="96" y="35"/>
                  </a:cubicBezTo>
                  <a:cubicBezTo>
                    <a:pt x="97" y="35"/>
                    <a:pt x="96" y="35"/>
                    <a:pt x="96" y="35"/>
                  </a:cubicBezTo>
                  <a:cubicBezTo>
                    <a:pt x="96" y="35"/>
                    <a:pt x="95" y="35"/>
                    <a:pt x="94" y="35"/>
                  </a:cubicBezTo>
                  <a:close/>
                  <a:moveTo>
                    <a:pt x="121" y="22"/>
                  </a:moveTo>
                  <a:cubicBezTo>
                    <a:pt x="121" y="22"/>
                    <a:pt x="121" y="22"/>
                    <a:pt x="121" y="22"/>
                  </a:cubicBezTo>
                  <a:cubicBezTo>
                    <a:pt x="121" y="22"/>
                    <a:pt x="120" y="22"/>
                    <a:pt x="120" y="22"/>
                  </a:cubicBezTo>
                  <a:cubicBezTo>
                    <a:pt x="120" y="22"/>
                    <a:pt x="119" y="22"/>
                    <a:pt x="119" y="22"/>
                  </a:cubicBezTo>
                  <a:cubicBezTo>
                    <a:pt x="119" y="22"/>
                    <a:pt x="120" y="22"/>
                    <a:pt x="120" y="22"/>
                  </a:cubicBezTo>
                  <a:cubicBezTo>
                    <a:pt x="120" y="22"/>
                    <a:pt x="121" y="22"/>
                    <a:pt x="121" y="22"/>
                  </a:cubicBezTo>
                  <a:cubicBezTo>
                    <a:pt x="121" y="22"/>
                    <a:pt x="121" y="22"/>
                    <a:pt x="121" y="22"/>
                  </a:cubicBezTo>
                  <a:close/>
                  <a:moveTo>
                    <a:pt x="164" y="55"/>
                  </a:moveTo>
                  <a:cubicBezTo>
                    <a:pt x="164" y="55"/>
                    <a:pt x="163" y="55"/>
                    <a:pt x="163" y="55"/>
                  </a:cubicBezTo>
                  <a:cubicBezTo>
                    <a:pt x="163" y="55"/>
                    <a:pt x="163" y="55"/>
                    <a:pt x="163" y="55"/>
                  </a:cubicBezTo>
                  <a:cubicBezTo>
                    <a:pt x="164" y="56"/>
                    <a:pt x="164" y="56"/>
                    <a:pt x="164" y="56"/>
                  </a:cubicBezTo>
                  <a:cubicBezTo>
                    <a:pt x="164" y="55"/>
                    <a:pt x="164" y="55"/>
                    <a:pt x="164" y="55"/>
                  </a:cubicBezTo>
                  <a:close/>
                  <a:moveTo>
                    <a:pt x="169" y="57"/>
                  </a:moveTo>
                  <a:cubicBezTo>
                    <a:pt x="169" y="57"/>
                    <a:pt x="168" y="57"/>
                    <a:pt x="169" y="57"/>
                  </a:cubicBezTo>
                  <a:cubicBezTo>
                    <a:pt x="169" y="57"/>
                    <a:pt x="169" y="58"/>
                    <a:pt x="169" y="57"/>
                  </a:cubicBezTo>
                  <a:cubicBezTo>
                    <a:pt x="169" y="57"/>
                    <a:pt x="170" y="57"/>
                    <a:pt x="169" y="57"/>
                  </a:cubicBezTo>
                  <a:cubicBezTo>
                    <a:pt x="169" y="57"/>
                    <a:pt x="169" y="57"/>
                    <a:pt x="169" y="57"/>
                  </a:cubicBezTo>
                  <a:close/>
                  <a:moveTo>
                    <a:pt x="99" y="8"/>
                  </a:moveTo>
                  <a:cubicBezTo>
                    <a:pt x="99" y="8"/>
                    <a:pt x="98" y="7"/>
                    <a:pt x="98" y="8"/>
                  </a:cubicBezTo>
                  <a:cubicBezTo>
                    <a:pt x="98" y="8"/>
                    <a:pt x="98" y="8"/>
                    <a:pt x="98" y="8"/>
                  </a:cubicBezTo>
                  <a:cubicBezTo>
                    <a:pt x="98" y="8"/>
                    <a:pt x="99" y="8"/>
                    <a:pt x="99" y="8"/>
                  </a:cubicBezTo>
                  <a:cubicBezTo>
                    <a:pt x="99" y="8"/>
                    <a:pt x="99" y="8"/>
                    <a:pt x="99" y="8"/>
                  </a:cubicBezTo>
                  <a:close/>
                  <a:moveTo>
                    <a:pt x="150" y="16"/>
                  </a:moveTo>
                  <a:cubicBezTo>
                    <a:pt x="150" y="16"/>
                    <a:pt x="150" y="16"/>
                    <a:pt x="150" y="16"/>
                  </a:cubicBezTo>
                  <a:cubicBezTo>
                    <a:pt x="150" y="16"/>
                    <a:pt x="150" y="16"/>
                    <a:pt x="150" y="16"/>
                  </a:cubicBezTo>
                  <a:cubicBezTo>
                    <a:pt x="151" y="16"/>
                    <a:pt x="151" y="16"/>
                    <a:pt x="151" y="16"/>
                  </a:cubicBezTo>
                  <a:cubicBezTo>
                    <a:pt x="151" y="16"/>
                    <a:pt x="151" y="16"/>
                    <a:pt x="152" y="16"/>
                  </a:cubicBezTo>
                  <a:cubicBezTo>
                    <a:pt x="152" y="16"/>
                    <a:pt x="151" y="16"/>
                    <a:pt x="151" y="16"/>
                  </a:cubicBezTo>
                  <a:cubicBezTo>
                    <a:pt x="151" y="16"/>
                    <a:pt x="150" y="16"/>
                    <a:pt x="150" y="16"/>
                  </a:cubicBezTo>
                  <a:close/>
                  <a:moveTo>
                    <a:pt x="86" y="28"/>
                  </a:moveTo>
                  <a:cubicBezTo>
                    <a:pt x="85" y="28"/>
                    <a:pt x="85" y="28"/>
                    <a:pt x="85" y="28"/>
                  </a:cubicBezTo>
                  <a:cubicBezTo>
                    <a:pt x="84" y="28"/>
                    <a:pt x="84" y="28"/>
                    <a:pt x="85" y="28"/>
                  </a:cubicBezTo>
                  <a:cubicBezTo>
                    <a:pt x="85" y="28"/>
                    <a:pt x="85" y="28"/>
                    <a:pt x="86" y="28"/>
                  </a:cubicBezTo>
                  <a:cubicBezTo>
                    <a:pt x="86" y="28"/>
                    <a:pt x="86" y="28"/>
                    <a:pt x="86" y="28"/>
                  </a:cubicBezTo>
                  <a:close/>
                  <a:moveTo>
                    <a:pt x="94" y="5"/>
                  </a:moveTo>
                  <a:cubicBezTo>
                    <a:pt x="93" y="5"/>
                    <a:pt x="93" y="5"/>
                    <a:pt x="92" y="5"/>
                  </a:cubicBezTo>
                  <a:cubicBezTo>
                    <a:pt x="92" y="5"/>
                    <a:pt x="92" y="5"/>
                    <a:pt x="92" y="5"/>
                  </a:cubicBezTo>
                  <a:cubicBezTo>
                    <a:pt x="93" y="5"/>
                    <a:pt x="93" y="5"/>
                    <a:pt x="93" y="5"/>
                  </a:cubicBezTo>
                  <a:cubicBezTo>
                    <a:pt x="93" y="5"/>
                    <a:pt x="93" y="5"/>
                    <a:pt x="93" y="5"/>
                  </a:cubicBezTo>
                  <a:cubicBezTo>
                    <a:pt x="94" y="5"/>
                    <a:pt x="94" y="5"/>
                    <a:pt x="94" y="5"/>
                  </a:cubicBezTo>
                  <a:cubicBezTo>
                    <a:pt x="94" y="5"/>
                    <a:pt x="94" y="5"/>
                    <a:pt x="94" y="5"/>
                  </a:cubicBezTo>
                  <a:close/>
                  <a:moveTo>
                    <a:pt x="91" y="29"/>
                  </a:moveTo>
                  <a:cubicBezTo>
                    <a:pt x="90" y="29"/>
                    <a:pt x="90" y="29"/>
                    <a:pt x="91" y="29"/>
                  </a:cubicBezTo>
                  <a:cubicBezTo>
                    <a:pt x="91" y="30"/>
                    <a:pt x="91" y="30"/>
                    <a:pt x="91" y="29"/>
                  </a:cubicBezTo>
                  <a:cubicBezTo>
                    <a:pt x="91" y="29"/>
                    <a:pt x="92" y="29"/>
                    <a:pt x="91" y="29"/>
                  </a:cubicBezTo>
                  <a:cubicBezTo>
                    <a:pt x="91" y="29"/>
                    <a:pt x="91" y="29"/>
                    <a:pt x="91" y="29"/>
                  </a:cubicBezTo>
                  <a:close/>
                  <a:moveTo>
                    <a:pt x="66" y="19"/>
                  </a:moveTo>
                  <a:cubicBezTo>
                    <a:pt x="66" y="19"/>
                    <a:pt x="67" y="19"/>
                    <a:pt x="67" y="18"/>
                  </a:cubicBezTo>
                  <a:cubicBezTo>
                    <a:pt x="67" y="18"/>
                    <a:pt x="66" y="18"/>
                    <a:pt x="66" y="18"/>
                  </a:cubicBezTo>
                  <a:cubicBezTo>
                    <a:pt x="66" y="19"/>
                    <a:pt x="66" y="19"/>
                    <a:pt x="66" y="19"/>
                  </a:cubicBezTo>
                  <a:cubicBezTo>
                    <a:pt x="65" y="19"/>
                    <a:pt x="65" y="19"/>
                    <a:pt x="65" y="19"/>
                  </a:cubicBezTo>
                  <a:cubicBezTo>
                    <a:pt x="65" y="19"/>
                    <a:pt x="65" y="19"/>
                    <a:pt x="66" y="19"/>
                  </a:cubicBezTo>
                  <a:cubicBezTo>
                    <a:pt x="66" y="19"/>
                    <a:pt x="66" y="19"/>
                    <a:pt x="66" y="19"/>
                  </a:cubicBezTo>
                  <a:close/>
                  <a:moveTo>
                    <a:pt x="67" y="54"/>
                  </a:moveTo>
                  <a:cubicBezTo>
                    <a:pt x="67" y="54"/>
                    <a:pt x="67" y="54"/>
                    <a:pt x="67" y="54"/>
                  </a:cubicBezTo>
                  <a:cubicBezTo>
                    <a:pt x="67" y="54"/>
                    <a:pt x="66" y="54"/>
                    <a:pt x="66" y="54"/>
                  </a:cubicBezTo>
                  <a:cubicBezTo>
                    <a:pt x="66" y="54"/>
                    <a:pt x="66" y="54"/>
                    <a:pt x="66" y="54"/>
                  </a:cubicBezTo>
                  <a:cubicBezTo>
                    <a:pt x="66" y="54"/>
                    <a:pt x="66" y="54"/>
                    <a:pt x="66" y="54"/>
                  </a:cubicBezTo>
                  <a:cubicBezTo>
                    <a:pt x="66" y="54"/>
                    <a:pt x="66" y="54"/>
                    <a:pt x="67" y="54"/>
                  </a:cubicBezTo>
                  <a:close/>
                  <a:moveTo>
                    <a:pt x="10" y="16"/>
                  </a:moveTo>
                  <a:cubicBezTo>
                    <a:pt x="10" y="16"/>
                    <a:pt x="10" y="16"/>
                    <a:pt x="10" y="16"/>
                  </a:cubicBezTo>
                  <a:cubicBezTo>
                    <a:pt x="10" y="16"/>
                    <a:pt x="10" y="16"/>
                    <a:pt x="10" y="17"/>
                  </a:cubicBezTo>
                  <a:cubicBezTo>
                    <a:pt x="10" y="17"/>
                    <a:pt x="10" y="17"/>
                    <a:pt x="10" y="16"/>
                  </a:cubicBezTo>
                  <a:cubicBezTo>
                    <a:pt x="10" y="16"/>
                    <a:pt x="10" y="16"/>
                    <a:pt x="10" y="16"/>
                  </a:cubicBezTo>
                  <a:close/>
                  <a:moveTo>
                    <a:pt x="79" y="14"/>
                  </a:moveTo>
                  <a:cubicBezTo>
                    <a:pt x="79" y="14"/>
                    <a:pt x="79" y="14"/>
                    <a:pt x="79" y="14"/>
                  </a:cubicBezTo>
                  <a:cubicBezTo>
                    <a:pt x="80" y="14"/>
                    <a:pt x="80" y="14"/>
                    <a:pt x="80" y="14"/>
                  </a:cubicBezTo>
                  <a:cubicBezTo>
                    <a:pt x="80" y="14"/>
                    <a:pt x="80" y="14"/>
                    <a:pt x="80" y="14"/>
                  </a:cubicBezTo>
                  <a:cubicBezTo>
                    <a:pt x="80" y="14"/>
                    <a:pt x="80" y="14"/>
                    <a:pt x="80" y="14"/>
                  </a:cubicBezTo>
                  <a:cubicBezTo>
                    <a:pt x="80" y="14"/>
                    <a:pt x="79" y="13"/>
                    <a:pt x="79" y="14"/>
                  </a:cubicBezTo>
                  <a:close/>
                  <a:moveTo>
                    <a:pt x="91" y="16"/>
                  </a:moveTo>
                  <a:cubicBezTo>
                    <a:pt x="91" y="16"/>
                    <a:pt x="91" y="16"/>
                    <a:pt x="90" y="16"/>
                  </a:cubicBezTo>
                  <a:cubicBezTo>
                    <a:pt x="90" y="16"/>
                    <a:pt x="90" y="16"/>
                    <a:pt x="90" y="17"/>
                  </a:cubicBezTo>
                  <a:cubicBezTo>
                    <a:pt x="90" y="17"/>
                    <a:pt x="91" y="17"/>
                    <a:pt x="91" y="17"/>
                  </a:cubicBezTo>
                  <a:cubicBezTo>
                    <a:pt x="91" y="16"/>
                    <a:pt x="91" y="16"/>
                    <a:pt x="91" y="16"/>
                  </a:cubicBezTo>
                  <a:close/>
                  <a:moveTo>
                    <a:pt x="43" y="43"/>
                  </a:moveTo>
                  <a:cubicBezTo>
                    <a:pt x="43" y="43"/>
                    <a:pt x="43" y="43"/>
                    <a:pt x="43" y="43"/>
                  </a:cubicBezTo>
                  <a:cubicBezTo>
                    <a:pt x="43" y="43"/>
                    <a:pt x="44" y="43"/>
                    <a:pt x="44" y="43"/>
                  </a:cubicBezTo>
                  <a:cubicBezTo>
                    <a:pt x="44" y="43"/>
                    <a:pt x="44" y="43"/>
                    <a:pt x="44" y="43"/>
                  </a:cubicBezTo>
                  <a:cubicBezTo>
                    <a:pt x="44" y="42"/>
                    <a:pt x="43" y="42"/>
                    <a:pt x="43" y="43"/>
                  </a:cubicBezTo>
                  <a:close/>
                  <a:moveTo>
                    <a:pt x="166" y="55"/>
                  </a:moveTo>
                  <a:cubicBezTo>
                    <a:pt x="166" y="55"/>
                    <a:pt x="166" y="55"/>
                    <a:pt x="166" y="55"/>
                  </a:cubicBezTo>
                  <a:cubicBezTo>
                    <a:pt x="165" y="56"/>
                    <a:pt x="165" y="56"/>
                    <a:pt x="165" y="56"/>
                  </a:cubicBezTo>
                  <a:cubicBezTo>
                    <a:pt x="166" y="56"/>
                    <a:pt x="166" y="56"/>
                    <a:pt x="166" y="56"/>
                  </a:cubicBezTo>
                  <a:cubicBezTo>
                    <a:pt x="166" y="56"/>
                    <a:pt x="166" y="56"/>
                    <a:pt x="166" y="55"/>
                  </a:cubicBezTo>
                  <a:close/>
                  <a:moveTo>
                    <a:pt x="64" y="54"/>
                  </a:moveTo>
                  <a:cubicBezTo>
                    <a:pt x="64" y="54"/>
                    <a:pt x="64" y="54"/>
                    <a:pt x="64" y="54"/>
                  </a:cubicBezTo>
                  <a:cubicBezTo>
                    <a:pt x="63" y="54"/>
                    <a:pt x="63" y="54"/>
                    <a:pt x="63" y="54"/>
                  </a:cubicBezTo>
                  <a:cubicBezTo>
                    <a:pt x="64" y="55"/>
                    <a:pt x="64" y="54"/>
                    <a:pt x="64" y="54"/>
                  </a:cubicBezTo>
                  <a:cubicBezTo>
                    <a:pt x="64" y="54"/>
                    <a:pt x="64" y="54"/>
                    <a:pt x="64" y="54"/>
                  </a:cubicBezTo>
                  <a:close/>
                  <a:moveTo>
                    <a:pt x="79" y="13"/>
                  </a:moveTo>
                  <a:cubicBezTo>
                    <a:pt x="79" y="13"/>
                    <a:pt x="79" y="13"/>
                    <a:pt x="78" y="13"/>
                  </a:cubicBezTo>
                  <a:cubicBezTo>
                    <a:pt x="78" y="13"/>
                    <a:pt x="78" y="13"/>
                    <a:pt x="78" y="13"/>
                  </a:cubicBezTo>
                  <a:cubicBezTo>
                    <a:pt x="78" y="13"/>
                    <a:pt x="78" y="13"/>
                    <a:pt x="78" y="13"/>
                  </a:cubicBezTo>
                  <a:cubicBezTo>
                    <a:pt x="79" y="13"/>
                    <a:pt x="79" y="13"/>
                    <a:pt x="79" y="13"/>
                  </a:cubicBezTo>
                  <a:cubicBezTo>
                    <a:pt x="79" y="13"/>
                    <a:pt x="79" y="13"/>
                    <a:pt x="79" y="13"/>
                  </a:cubicBezTo>
                  <a:cubicBezTo>
                    <a:pt x="80" y="13"/>
                    <a:pt x="79" y="13"/>
                    <a:pt x="79" y="13"/>
                  </a:cubicBezTo>
                  <a:close/>
                  <a:moveTo>
                    <a:pt x="92" y="8"/>
                  </a:moveTo>
                  <a:cubicBezTo>
                    <a:pt x="91" y="8"/>
                    <a:pt x="91" y="8"/>
                    <a:pt x="91" y="8"/>
                  </a:cubicBezTo>
                  <a:cubicBezTo>
                    <a:pt x="91" y="8"/>
                    <a:pt x="91" y="8"/>
                    <a:pt x="91" y="8"/>
                  </a:cubicBezTo>
                  <a:cubicBezTo>
                    <a:pt x="91" y="9"/>
                    <a:pt x="91" y="8"/>
                    <a:pt x="92" y="8"/>
                  </a:cubicBezTo>
                  <a:cubicBezTo>
                    <a:pt x="92" y="8"/>
                    <a:pt x="92" y="8"/>
                    <a:pt x="92" y="8"/>
                  </a:cubicBezTo>
                  <a:close/>
                  <a:moveTo>
                    <a:pt x="89" y="9"/>
                  </a:moveTo>
                  <a:cubicBezTo>
                    <a:pt x="89" y="9"/>
                    <a:pt x="89" y="9"/>
                    <a:pt x="89" y="9"/>
                  </a:cubicBezTo>
                  <a:cubicBezTo>
                    <a:pt x="89" y="9"/>
                    <a:pt x="89" y="9"/>
                    <a:pt x="89" y="9"/>
                  </a:cubicBezTo>
                  <a:cubicBezTo>
                    <a:pt x="89" y="9"/>
                    <a:pt x="89" y="9"/>
                    <a:pt x="89" y="9"/>
                  </a:cubicBezTo>
                  <a:cubicBezTo>
                    <a:pt x="89" y="9"/>
                    <a:pt x="89" y="9"/>
                    <a:pt x="89" y="9"/>
                  </a:cubicBezTo>
                  <a:close/>
                  <a:moveTo>
                    <a:pt x="90" y="16"/>
                  </a:moveTo>
                  <a:cubicBezTo>
                    <a:pt x="90" y="16"/>
                    <a:pt x="89" y="16"/>
                    <a:pt x="89" y="16"/>
                  </a:cubicBezTo>
                  <a:cubicBezTo>
                    <a:pt x="89" y="16"/>
                    <a:pt x="89" y="17"/>
                    <a:pt x="89" y="17"/>
                  </a:cubicBezTo>
                  <a:cubicBezTo>
                    <a:pt x="89" y="17"/>
                    <a:pt x="90" y="17"/>
                    <a:pt x="90" y="17"/>
                  </a:cubicBezTo>
                  <a:cubicBezTo>
                    <a:pt x="90" y="17"/>
                    <a:pt x="90" y="16"/>
                    <a:pt x="90" y="16"/>
                  </a:cubicBezTo>
                  <a:close/>
                  <a:moveTo>
                    <a:pt x="170" y="42"/>
                  </a:moveTo>
                  <a:cubicBezTo>
                    <a:pt x="171" y="42"/>
                    <a:pt x="170" y="42"/>
                    <a:pt x="170" y="42"/>
                  </a:cubicBezTo>
                  <a:cubicBezTo>
                    <a:pt x="170" y="41"/>
                    <a:pt x="170" y="41"/>
                    <a:pt x="170" y="42"/>
                  </a:cubicBezTo>
                  <a:cubicBezTo>
                    <a:pt x="170" y="42"/>
                    <a:pt x="170" y="42"/>
                    <a:pt x="170" y="42"/>
                  </a:cubicBezTo>
                  <a:cubicBezTo>
                    <a:pt x="170" y="42"/>
                    <a:pt x="170" y="42"/>
                    <a:pt x="170" y="42"/>
                  </a:cubicBezTo>
                  <a:close/>
                  <a:moveTo>
                    <a:pt x="61" y="11"/>
                  </a:moveTo>
                  <a:cubicBezTo>
                    <a:pt x="60" y="11"/>
                    <a:pt x="60" y="11"/>
                    <a:pt x="60" y="11"/>
                  </a:cubicBezTo>
                  <a:cubicBezTo>
                    <a:pt x="60" y="11"/>
                    <a:pt x="60" y="11"/>
                    <a:pt x="60" y="11"/>
                  </a:cubicBezTo>
                  <a:cubicBezTo>
                    <a:pt x="60" y="11"/>
                    <a:pt x="60" y="11"/>
                    <a:pt x="60" y="11"/>
                  </a:cubicBezTo>
                  <a:cubicBezTo>
                    <a:pt x="60" y="11"/>
                    <a:pt x="60" y="11"/>
                    <a:pt x="61" y="11"/>
                  </a:cubicBezTo>
                  <a:close/>
                  <a:moveTo>
                    <a:pt x="46" y="42"/>
                  </a:moveTo>
                  <a:cubicBezTo>
                    <a:pt x="46" y="42"/>
                    <a:pt x="46" y="42"/>
                    <a:pt x="46" y="42"/>
                  </a:cubicBezTo>
                  <a:cubicBezTo>
                    <a:pt x="46" y="42"/>
                    <a:pt x="46" y="42"/>
                    <a:pt x="46" y="42"/>
                  </a:cubicBezTo>
                  <a:cubicBezTo>
                    <a:pt x="46" y="42"/>
                    <a:pt x="46" y="42"/>
                    <a:pt x="46" y="42"/>
                  </a:cubicBezTo>
                  <a:cubicBezTo>
                    <a:pt x="46" y="42"/>
                    <a:pt x="46" y="42"/>
                    <a:pt x="46" y="42"/>
                  </a:cubicBezTo>
                  <a:close/>
                  <a:moveTo>
                    <a:pt x="11" y="23"/>
                  </a:moveTo>
                  <a:cubicBezTo>
                    <a:pt x="11" y="23"/>
                    <a:pt x="11" y="23"/>
                    <a:pt x="11" y="23"/>
                  </a:cubicBezTo>
                  <a:cubicBezTo>
                    <a:pt x="11" y="23"/>
                    <a:pt x="10" y="23"/>
                    <a:pt x="10" y="23"/>
                  </a:cubicBezTo>
                  <a:cubicBezTo>
                    <a:pt x="10" y="23"/>
                    <a:pt x="10" y="23"/>
                    <a:pt x="10" y="23"/>
                  </a:cubicBezTo>
                  <a:cubicBezTo>
                    <a:pt x="11" y="23"/>
                    <a:pt x="11" y="23"/>
                    <a:pt x="11" y="23"/>
                  </a:cubicBezTo>
                  <a:close/>
                  <a:moveTo>
                    <a:pt x="12" y="21"/>
                  </a:moveTo>
                  <a:cubicBezTo>
                    <a:pt x="12" y="21"/>
                    <a:pt x="12" y="21"/>
                    <a:pt x="11" y="21"/>
                  </a:cubicBezTo>
                  <a:cubicBezTo>
                    <a:pt x="11" y="21"/>
                    <a:pt x="11" y="22"/>
                    <a:pt x="11" y="22"/>
                  </a:cubicBezTo>
                  <a:cubicBezTo>
                    <a:pt x="12" y="22"/>
                    <a:pt x="12" y="22"/>
                    <a:pt x="12" y="21"/>
                  </a:cubicBezTo>
                  <a:cubicBezTo>
                    <a:pt x="12" y="21"/>
                    <a:pt x="12" y="21"/>
                    <a:pt x="12" y="21"/>
                  </a:cubicBezTo>
                  <a:close/>
                  <a:moveTo>
                    <a:pt x="158" y="53"/>
                  </a:moveTo>
                  <a:cubicBezTo>
                    <a:pt x="158" y="52"/>
                    <a:pt x="158" y="52"/>
                    <a:pt x="158" y="53"/>
                  </a:cubicBezTo>
                  <a:cubicBezTo>
                    <a:pt x="158" y="53"/>
                    <a:pt x="158" y="53"/>
                    <a:pt x="158" y="53"/>
                  </a:cubicBezTo>
                  <a:cubicBezTo>
                    <a:pt x="158" y="53"/>
                    <a:pt x="158" y="53"/>
                    <a:pt x="158" y="53"/>
                  </a:cubicBezTo>
                  <a:cubicBezTo>
                    <a:pt x="158" y="53"/>
                    <a:pt x="158" y="53"/>
                    <a:pt x="158" y="53"/>
                  </a:cubicBezTo>
                  <a:close/>
                  <a:moveTo>
                    <a:pt x="126" y="22"/>
                  </a:moveTo>
                  <a:cubicBezTo>
                    <a:pt x="126" y="22"/>
                    <a:pt x="126" y="22"/>
                    <a:pt x="126" y="22"/>
                  </a:cubicBezTo>
                  <a:cubicBezTo>
                    <a:pt x="126" y="22"/>
                    <a:pt x="126" y="23"/>
                    <a:pt x="126" y="22"/>
                  </a:cubicBezTo>
                  <a:cubicBezTo>
                    <a:pt x="126" y="22"/>
                    <a:pt x="126" y="22"/>
                    <a:pt x="126" y="22"/>
                  </a:cubicBezTo>
                  <a:cubicBezTo>
                    <a:pt x="126" y="22"/>
                    <a:pt x="126" y="22"/>
                    <a:pt x="126" y="22"/>
                  </a:cubicBezTo>
                  <a:close/>
                  <a:moveTo>
                    <a:pt x="83" y="28"/>
                  </a:moveTo>
                  <a:cubicBezTo>
                    <a:pt x="83" y="28"/>
                    <a:pt x="83" y="28"/>
                    <a:pt x="83" y="28"/>
                  </a:cubicBezTo>
                  <a:cubicBezTo>
                    <a:pt x="83" y="28"/>
                    <a:pt x="83" y="28"/>
                    <a:pt x="83" y="28"/>
                  </a:cubicBezTo>
                  <a:cubicBezTo>
                    <a:pt x="83" y="28"/>
                    <a:pt x="83" y="28"/>
                    <a:pt x="84" y="28"/>
                  </a:cubicBezTo>
                  <a:cubicBezTo>
                    <a:pt x="84" y="28"/>
                    <a:pt x="84" y="28"/>
                    <a:pt x="83" y="28"/>
                  </a:cubicBezTo>
                  <a:close/>
                  <a:moveTo>
                    <a:pt x="84" y="9"/>
                  </a:moveTo>
                  <a:cubicBezTo>
                    <a:pt x="84" y="9"/>
                    <a:pt x="84" y="9"/>
                    <a:pt x="83" y="9"/>
                  </a:cubicBezTo>
                  <a:cubicBezTo>
                    <a:pt x="83" y="9"/>
                    <a:pt x="83" y="9"/>
                    <a:pt x="84" y="9"/>
                  </a:cubicBezTo>
                  <a:cubicBezTo>
                    <a:pt x="84" y="9"/>
                    <a:pt x="84" y="9"/>
                    <a:pt x="84" y="9"/>
                  </a:cubicBezTo>
                  <a:cubicBezTo>
                    <a:pt x="84" y="9"/>
                    <a:pt x="84" y="9"/>
                    <a:pt x="84" y="9"/>
                  </a:cubicBezTo>
                  <a:close/>
                  <a:moveTo>
                    <a:pt x="81" y="13"/>
                  </a:moveTo>
                  <a:cubicBezTo>
                    <a:pt x="81" y="13"/>
                    <a:pt x="80" y="13"/>
                    <a:pt x="80" y="13"/>
                  </a:cubicBezTo>
                  <a:cubicBezTo>
                    <a:pt x="80" y="13"/>
                    <a:pt x="80" y="13"/>
                    <a:pt x="80" y="13"/>
                  </a:cubicBezTo>
                  <a:cubicBezTo>
                    <a:pt x="80" y="13"/>
                    <a:pt x="81" y="13"/>
                    <a:pt x="81" y="13"/>
                  </a:cubicBezTo>
                  <a:cubicBezTo>
                    <a:pt x="81" y="13"/>
                    <a:pt x="81" y="13"/>
                    <a:pt x="81" y="13"/>
                  </a:cubicBezTo>
                  <a:close/>
                  <a:moveTo>
                    <a:pt x="133" y="27"/>
                  </a:moveTo>
                  <a:cubicBezTo>
                    <a:pt x="133" y="27"/>
                    <a:pt x="133" y="27"/>
                    <a:pt x="133" y="27"/>
                  </a:cubicBezTo>
                  <a:cubicBezTo>
                    <a:pt x="133" y="27"/>
                    <a:pt x="133" y="27"/>
                    <a:pt x="133" y="27"/>
                  </a:cubicBezTo>
                  <a:cubicBezTo>
                    <a:pt x="133" y="28"/>
                    <a:pt x="133" y="28"/>
                    <a:pt x="134" y="27"/>
                  </a:cubicBezTo>
                  <a:cubicBezTo>
                    <a:pt x="134" y="27"/>
                    <a:pt x="134" y="27"/>
                    <a:pt x="133" y="27"/>
                  </a:cubicBezTo>
                  <a:close/>
                  <a:moveTo>
                    <a:pt x="67" y="53"/>
                  </a:moveTo>
                  <a:cubicBezTo>
                    <a:pt x="67" y="53"/>
                    <a:pt x="67" y="53"/>
                    <a:pt x="67" y="53"/>
                  </a:cubicBezTo>
                  <a:cubicBezTo>
                    <a:pt x="67" y="53"/>
                    <a:pt x="67" y="53"/>
                    <a:pt x="67" y="53"/>
                  </a:cubicBezTo>
                  <a:cubicBezTo>
                    <a:pt x="67" y="53"/>
                    <a:pt x="67" y="53"/>
                    <a:pt x="67" y="53"/>
                  </a:cubicBezTo>
                  <a:cubicBezTo>
                    <a:pt x="67" y="53"/>
                    <a:pt x="67" y="53"/>
                    <a:pt x="67" y="53"/>
                  </a:cubicBezTo>
                  <a:close/>
                  <a:moveTo>
                    <a:pt x="77" y="11"/>
                  </a:moveTo>
                  <a:cubicBezTo>
                    <a:pt x="77" y="11"/>
                    <a:pt x="77" y="11"/>
                    <a:pt x="77" y="11"/>
                  </a:cubicBezTo>
                  <a:cubicBezTo>
                    <a:pt x="77" y="11"/>
                    <a:pt x="77" y="11"/>
                    <a:pt x="77" y="11"/>
                  </a:cubicBezTo>
                  <a:cubicBezTo>
                    <a:pt x="77" y="11"/>
                    <a:pt x="77" y="11"/>
                    <a:pt x="77" y="11"/>
                  </a:cubicBezTo>
                  <a:cubicBezTo>
                    <a:pt x="77" y="11"/>
                    <a:pt x="77" y="11"/>
                    <a:pt x="77" y="11"/>
                  </a:cubicBezTo>
                  <a:close/>
                  <a:moveTo>
                    <a:pt x="139" y="13"/>
                  </a:moveTo>
                  <a:cubicBezTo>
                    <a:pt x="139" y="13"/>
                    <a:pt x="139" y="13"/>
                    <a:pt x="139" y="13"/>
                  </a:cubicBezTo>
                  <a:cubicBezTo>
                    <a:pt x="139" y="13"/>
                    <a:pt x="139" y="13"/>
                    <a:pt x="139" y="13"/>
                  </a:cubicBezTo>
                  <a:cubicBezTo>
                    <a:pt x="139" y="13"/>
                    <a:pt x="139" y="13"/>
                    <a:pt x="139" y="13"/>
                  </a:cubicBezTo>
                  <a:cubicBezTo>
                    <a:pt x="139" y="13"/>
                    <a:pt x="139" y="13"/>
                    <a:pt x="139" y="13"/>
                  </a:cubicBezTo>
                  <a:close/>
                  <a:moveTo>
                    <a:pt x="109" y="6"/>
                  </a:moveTo>
                  <a:cubicBezTo>
                    <a:pt x="109" y="6"/>
                    <a:pt x="109" y="7"/>
                    <a:pt x="109" y="7"/>
                  </a:cubicBezTo>
                  <a:cubicBezTo>
                    <a:pt x="109" y="7"/>
                    <a:pt x="109" y="7"/>
                    <a:pt x="109" y="6"/>
                  </a:cubicBezTo>
                  <a:cubicBezTo>
                    <a:pt x="109" y="6"/>
                    <a:pt x="109" y="6"/>
                    <a:pt x="109" y="6"/>
                  </a:cubicBezTo>
                  <a:cubicBezTo>
                    <a:pt x="109" y="6"/>
                    <a:pt x="109" y="6"/>
                    <a:pt x="109" y="6"/>
                  </a:cubicBezTo>
                  <a:close/>
                  <a:moveTo>
                    <a:pt x="14" y="20"/>
                  </a:moveTo>
                  <a:cubicBezTo>
                    <a:pt x="14" y="20"/>
                    <a:pt x="14" y="20"/>
                    <a:pt x="14" y="20"/>
                  </a:cubicBezTo>
                  <a:cubicBezTo>
                    <a:pt x="14" y="20"/>
                    <a:pt x="14" y="20"/>
                    <a:pt x="14" y="20"/>
                  </a:cubicBezTo>
                  <a:cubicBezTo>
                    <a:pt x="14" y="20"/>
                    <a:pt x="14" y="20"/>
                    <a:pt x="14" y="20"/>
                  </a:cubicBezTo>
                  <a:close/>
                  <a:moveTo>
                    <a:pt x="87" y="28"/>
                  </a:moveTo>
                  <a:cubicBezTo>
                    <a:pt x="87" y="28"/>
                    <a:pt x="87" y="28"/>
                    <a:pt x="87" y="28"/>
                  </a:cubicBezTo>
                  <a:cubicBezTo>
                    <a:pt x="87" y="28"/>
                    <a:pt x="87" y="28"/>
                    <a:pt x="87" y="28"/>
                  </a:cubicBezTo>
                  <a:cubicBezTo>
                    <a:pt x="87" y="28"/>
                    <a:pt x="87" y="28"/>
                    <a:pt x="87" y="28"/>
                  </a:cubicBezTo>
                  <a:cubicBezTo>
                    <a:pt x="87" y="28"/>
                    <a:pt x="87" y="28"/>
                    <a:pt x="87" y="28"/>
                  </a:cubicBezTo>
                  <a:close/>
                  <a:moveTo>
                    <a:pt x="121" y="1"/>
                  </a:moveTo>
                  <a:cubicBezTo>
                    <a:pt x="121" y="1"/>
                    <a:pt x="121" y="1"/>
                    <a:pt x="121" y="1"/>
                  </a:cubicBezTo>
                  <a:cubicBezTo>
                    <a:pt x="121" y="1"/>
                    <a:pt x="121" y="1"/>
                    <a:pt x="121" y="1"/>
                  </a:cubicBezTo>
                  <a:close/>
                  <a:moveTo>
                    <a:pt x="78" y="13"/>
                  </a:moveTo>
                  <a:cubicBezTo>
                    <a:pt x="78" y="13"/>
                    <a:pt x="78" y="13"/>
                    <a:pt x="78" y="13"/>
                  </a:cubicBezTo>
                  <a:cubicBezTo>
                    <a:pt x="78" y="13"/>
                    <a:pt x="78" y="13"/>
                    <a:pt x="78" y="13"/>
                  </a:cubicBezTo>
                  <a:cubicBezTo>
                    <a:pt x="78" y="13"/>
                    <a:pt x="78" y="13"/>
                    <a:pt x="78" y="13"/>
                  </a:cubicBezTo>
                  <a:cubicBezTo>
                    <a:pt x="78" y="13"/>
                    <a:pt x="78" y="13"/>
                    <a:pt x="78" y="13"/>
                  </a:cubicBezTo>
                  <a:close/>
                  <a:moveTo>
                    <a:pt x="67" y="18"/>
                  </a:moveTo>
                  <a:cubicBezTo>
                    <a:pt x="67" y="18"/>
                    <a:pt x="67" y="18"/>
                    <a:pt x="67" y="18"/>
                  </a:cubicBezTo>
                  <a:cubicBezTo>
                    <a:pt x="67" y="18"/>
                    <a:pt x="67" y="18"/>
                    <a:pt x="67" y="18"/>
                  </a:cubicBezTo>
                  <a:cubicBezTo>
                    <a:pt x="67" y="18"/>
                    <a:pt x="67" y="18"/>
                    <a:pt x="67" y="18"/>
                  </a:cubicBezTo>
                  <a:cubicBezTo>
                    <a:pt x="67" y="18"/>
                    <a:pt x="67" y="18"/>
                    <a:pt x="67" y="18"/>
                  </a:cubicBezTo>
                  <a:close/>
                  <a:moveTo>
                    <a:pt x="9" y="23"/>
                  </a:moveTo>
                  <a:cubicBezTo>
                    <a:pt x="9" y="23"/>
                    <a:pt x="9" y="23"/>
                    <a:pt x="9" y="24"/>
                  </a:cubicBezTo>
                  <a:cubicBezTo>
                    <a:pt x="9" y="24"/>
                    <a:pt x="9" y="24"/>
                    <a:pt x="9" y="24"/>
                  </a:cubicBezTo>
                  <a:cubicBezTo>
                    <a:pt x="9" y="24"/>
                    <a:pt x="9" y="24"/>
                    <a:pt x="9" y="24"/>
                  </a:cubicBezTo>
                  <a:cubicBezTo>
                    <a:pt x="9" y="24"/>
                    <a:pt x="9" y="23"/>
                    <a:pt x="9" y="23"/>
                  </a:cubicBezTo>
                  <a:close/>
                  <a:moveTo>
                    <a:pt x="28" y="62"/>
                  </a:moveTo>
                  <a:cubicBezTo>
                    <a:pt x="28" y="62"/>
                    <a:pt x="28" y="62"/>
                    <a:pt x="28" y="62"/>
                  </a:cubicBezTo>
                  <a:cubicBezTo>
                    <a:pt x="28" y="62"/>
                    <a:pt x="28" y="62"/>
                    <a:pt x="28" y="62"/>
                  </a:cubicBezTo>
                  <a:cubicBezTo>
                    <a:pt x="28" y="62"/>
                    <a:pt x="28" y="62"/>
                    <a:pt x="28" y="62"/>
                  </a:cubicBezTo>
                  <a:cubicBezTo>
                    <a:pt x="28" y="62"/>
                    <a:pt x="28" y="62"/>
                    <a:pt x="28" y="62"/>
                  </a:cubicBezTo>
                  <a:close/>
                  <a:moveTo>
                    <a:pt x="141" y="21"/>
                  </a:moveTo>
                  <a:cubicBezTo>
                    <a:pt x="141" y="21"/>
                    <a:pt x="141" y="21"/>
                    <a:pt x="141" y="21"/>
                  </a:cubicBezTo>
                  <a:cubicBezTo>
                    <a:pt x="141" y="21"/>
                    <a:pt x="141" y="21"/>
                    <a:pt x="141" y="21"/>
                  </a:cubicBezTo>
                  <a:cubicBezTo>
                    <a:pt x="141" y="21"/>
                    <a:pt x="141" y="21"/>
                    <a:pt x="141" y="21"/>
                  </a:cubicBezTo>
                  <a:cubicBezTo>
                    <a:pt x="141" y="21"/>
                    <a:pt x="141" y="21"/>
                    <a:pt x="141" y="21"/>
                  </a:cubicBezTo>
                  <a:close/>
                  <a:moveTo>
                    <a:pt x="65" y="9"/>
                  </a:moveTo>
                  <a:cubicBezTo>
                    <a:pt x="65" y="9"/>
                    <a:pt x="65" y="9"/>
                    <a:pt x="65" y="9"/>
                  </a:cubicBezTo>
                  <a:cubicBezTo>
                    <a:pt x="65" y="9"/>
                    <a:pt x="65" y="9"/>
                    <a:pt x="65" y="9"/>
                  </a:cubicBezTo>
                  <a:close/>
                  <a:moveTo>
                    <a:pt x="39" y="22"/>
                  </a:moveTo>
                  <a:cubicBezTo>
                    <a:pt x="39" y="22"/>
                    <a:pt x="39" y="22"/>
                    <a:pt x="39" y="22"/>
                  </a:cubicBezTo>
                  <a:cubicBezTo>
                    <a:pt x="39" y="22"/>
                    <a:pt x="39" y="22"/>
                    <a:pt x="3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48" name="Freeform 6"/>
            <p:cNvSpPr>
              <a:spLocks noEditPoints="1"/>
            </p:cNvSpPr>
            <p:nvPr/>
          </p:nvSpPr>
          <p:spPr bwMode="auto">
            <a:xfrm>
              <a:off x="504825" y="1082675"/>
              <a:ext cx="708025" cy="215900"/>
            </a:xfrm>
            <a:custGeom>
              <a:avLst/>
              <a:gdLst>
                <a:gd name="T0" fmla="*/ 15 w 47"/>
                <a:gd name="T1" fmla="*/ 6 h 14"/>
                <a:gd name="T2" fmla="*/ 13 w 47"/>
                <a:gd name="T3" fmla="*/ 6 h 14"/>
                <a:gd name="T4" fmla="*/ 10 w 47"/>
                <a:gd name="T5" fmla="*/ 8 h 14"/>
                <a:gd name="T6" fmla="*/ 6 w 47"/>
                <a:gd name="T7" fmla="*/ 10 h 14"/>
                <a:gd name="T8" fmla="*/ 5 w 47"/>
                <a:gd name="T9" fmla="*/ 12 h 14"/>
                <a:gd name="T10" fmla="*/ 8 w 47"/>
                <a:gd name="T11" fmla="*/ 12 h 14"/>
                <a:gd name="T12" fmla="*/ 8 w 47"/>
                <a:gd name="T13" fmla="*/ 12 h 14"/>
                <a:gd name="T14" fmla="*/ 4 w 47"/>
                <a:gd name="T15" fmla="*/ 14 h 14"/>
                <a:gd name="T16" fmla="*/ 4 w 47"/>
                <a:gd name="T17" fmla="*/ 14 h 14"/>
                <a:gd name="T18" fmla="*/ 1 w 47"/>
                <a:gd name="T19" fmla="*/ 13 h 14"/>
                <a:gd name="T20" fmla="*/ 0 w 47"/>
                <a:gd name="T21" fmla="*/ 11 h 14"/>
                <a:gd name="T22" fmla="*/ 1 w 47"/>
                <a:gd name="T23" fmla="*/ 8 h 14"/>
                <a:gd name="T24" fmla="*/ 5 w 47"/>
                <a:gd name="T25" fmla="*/ 7 h 14"/>
                <a:gd name="T26" fmla="*/ 5 w 47"/>
                <a:gd name="T27" fmla="*/ 7 h 14"/>
                <a:gd name="T28" fmla="*/ 4 w 47"/>
                <a:gd name="T29" fmla="*/ 8 h 14"/>
                <a:gd name="T30" fmla="*/ 7 w 47"/>
                <a:gd name="T31" fmla="*/ 8 h 14"/>
                <a:gd name="T32" fmla="*/ 9 w 47"/>
                <a:gd name="T33" fmla="*/ 7 h 14"/>
                <a:gd name="T34" fmla="*/ 12 w 47"/>
                <a:gd name="T35" fmla="*/ 6 h 14"/>
                <a:gd name="T36" fmla="*/ 9 w 47"/>
                <a:gd name="T37" fmla="*/ 6 h 14"/>
                <a:gd name="T38" fmla="*/ 9 w 47"/>
                <a:gd name="T39" fmla="*/ 5 h 14"/>
                <a:gd name="T40" fmla="*/ 9 w 47"/>
                <a:gd name="T41" fmla="*/ 4 h 14"/>
                <a:gd name="T42" fmla="*/ 7 w 47"/>
                <a:gd name="T43" fmla="*/ 4 h 14"/>
                <a:gd name="T44" fmla="*/ 9 w 47"/>
                <a:gd name="T45" fmla="*/ 3 h 14"/>
                <a:gd name="T46" fmla="*/ 14 w 47"/>
                <a:gd name="T47" fmla="*/ 3 h 14"/>
                <a:gd name="T48" fmla="*/ 13 w 47"/>
                <a:gd name="T49" fmla="*/ 3 h 14"/>
                <a:gd name="T50" fmla="*/ 12 w 47"/>
                <a:gd name="T51" fmla="*/ 3 h 14"/>
                <a:gd name="T52" fmla="*/ 13 w 47"/>
                <a:gd name="T53" fmla="*/ 3 h 14"/>
                <a:gd name="T54" fmla="*/ 14 w 47"/>
                <a:gd name="T55" fmla="*/ 3 h 14"/>
                <a:gd name="T56" fmla="*/ 17 w 47"/>
                <a:gd name="T57" fmla="*/ 3 h 14"/>
                <a:gd name="T58" fmla="*/ 22 w 47"/>
                <a:gd name="T59" fmla="*/ 2 h 14"/>
                <a:gd name="T60" fmla="*/ 26 w 47"/>
                <a:gd name="T61" fmla="*/ 2 h 14"/>
                <a:gd name="T62" fmla="*/ 32 w 47"/>
                <a:gd name="T63" fmla="*/ 2 h 14"/>
                <a:gd name="T64" fmla="*/ 35 w 47"/>
                <a:gd name="T65" fmla="*/ 2 h 14"/>
                <a:gd name="T66" fmla="*/ 41 w 47"/>
                <a:gd name="T67" fmla="*/ 1 h 14"/>
                <a:gd name="T68" fmla="*/ 45 w 47"/>
                <a:gd name="T69" fmla="*/ 1 h 14"/>
                <a:gd name="T70" fmla="*/ 47 w 47"/>
                <a:gd name="T71" fmla="*/ 0 h 14"/>
                <a:gd name="T72" fmla="*/ 47 w 47"/>
                <a:gd name="T73" fmla="*/ 1 h 14"/>
                <a:gd name="T74" fmla="*/ 44 w 47"/>
                <a:gd name="T75" fmla="*/ 2 h 14"/>
                <a:gd name="T76" fmla="*/ 42 w 47"/>
                <a:gd name="T77" fmla="*/ 2 h 14"/>
                <a:gd name="T78" fmla="*/ 43 w 47"/>
                <a:gd name="T79" fmla="*/ 3 h 14"/>
                <a:gd name="T80" fmla="*/ 37 w 47"/>
                <a:gd name="T81" fmla="*/ 4 h 14"/>
                <a:gd name="T82" fmla="*/ 36 w 47"/>
                <a:gd name="T83" fmla="*/ 4 h 14"/>
                <a:gd name="T84" fmla="*/ 32 w 47"/>
                <a:gd name="T85" fmla="*/ 5 h 14"/>
                <a:gd name="T86" fmla="*/ 30 w 47"/>
                <a:gd name="T87" fmla="*/ 5 h 14"/>
                <a:gd name="T88" fmla="*/ 26 w 47"/>
                <a:gd name="T89" fmla="*/ 6 h 14"/>
                <a:gd name="T90" fmla="*/ 19 w 47"/>
                <a:gd name="T91" fmla="*/ 6 h 14"/>
                <a:gd name="T92" fmla="*/ 16 w 47"/>
                <a:gd name="T93" fmla="*/ 7 h 14"/>
                <a:gd name="T94" fmla="*/ 15 w 47"/>
                <a:gd name="T95" fmla="*/ 7 h 14"/>
                <a:gd name="T96" fmla="*/ 16 w 47"/>
                <a:gd name="T97" fmla="*/ 6 h 14"/>
                <a:gd name="T98" fmla="*/ 16 w 47"/>
                <a:gd name="T99" fmla="*/ 6 h 14"/>
                <a:gd name="T100" fmla="*/ 23 w 47"/>
                <a:gd name="T101" fmla="*/ 2 h 14"/>
                <a:gd name="T102" fmla="*/ 23 w 47"/>
                <a:gd name="T10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 h="14">
                  <a:moveTo>
                    <a:pt x="16" y="6"/>
                  </a:moveTo>
                  <a:cubicBezTo>
                    <a:pt x="15" y="6"/>
                    <a:pt x="15" y="6"/>
                    <a:pt x="15" y="6"/>
                  </a:cubicBezTo>
                  <a:cubicBezTo>
                    <a:pt x="14" y="6"/>
                    <a:pt x="14" y="7"/>
                    <a:pt x="13" y="6"/>
                  </a:cubicBezTo>
                  <a:cubicBezTo>
                    <a:pt x="13" y="6"/>
                    <a:pt x="13" y="6"/>
                    <a:pt x="13" y="6"/>
                  </a:cubicBezTo>
                  <a:cubicBezTo>
                    <a:pt x="12" y="7"/>
                    <a:pt x="12" y="7"/>
                    <a:pt x="11" y="7"/>
                  </a:cubicBezTo>
                  <a:cubicBezTo>
                    <a:pt x="11" y="8"/>
                    <a:pt x="11" y="8"/>
                    <a:pt x="10" y="8"/>
                  </a:cubicBezTo>
                  <a:cubicBezTo>
                    <a:pt x="9" y="8"/>
                    <a:pt x="8" y="9"/>
                    <a:pt x="8" y="9"/>
                  </a:cubicBezTo>
                  <a:cubicBezTo>
                    <a:pt x="7" y="10"/>
                    <a:pt x="7" y="10"/>
                    <a:pt x="6" y="10"/>
                  </a:cubicBezTo>
                  <a:cubicBezTo>
                    <a:pt x="6" y="11"/>
                    <a:pt x="6" y="11"/>
                    <a:pt x="5" y="12"/>
                  </a:cubicBezTo>
                  <a:cubicBezTo>
                    <a:pt x="5" y="12"/>
                    <a:pt x="5" y="12"/>
                    <a:pt x="5" y="12"/>
                  </a:cubicBezTo>
                  <a:cubicBezTo>
                    <a:pt x="5" y="12"/>
                    <a:pt x="6" y="12"/>
                    <a:pt x="6" y="12"/>
                  </a:cubicBezTo>
                  <a:cubicBezTo>
                    <a:pt x="7" y="11"/>
                    <a:pt x="7" y="12"/>
                    <a:pt x="8" y="12"/>
                  </a:cubicBezTo>
                  <a:cubicBezTo>
                    <a:pt x="8" y="12"/>
                    <a:pt x="8" y="12"/>
                    <a:pt x="8" y="12"/>
                  </a:cubicBezTo>
                  <a:cubicBezTo>
                    <a:pt x="8" y="12"/>
                    <a:pt x="8" y="12"/>
                    <a:pt x="8" y="12"/>
                  </a:cubicBezTo>
                  <a:cubicBezTo>
                    <a:pt x="7" y="13"/>
                    <a:pt x="6" y="13"/>
                    <a:pt x="5" y="13"/>
                  </a:cubicBezTo>
                  <a:cubicBezTo>
                    <a:pt x="5" y="13"/>
                    <a:pt x="4" y="13"/>
                    <a:pt x="4" y="14"/>
                  </a:cubicBezTo>
                  <a:cubicBezTo>
                    <a:pt x="4" y="14"/>
                    <a:pt x="4" y="14"/>
                    <a:pt x="4" y="14"/>
                  </a:cubicBezTo>
                  <a:cubicBezTo>
                    <a:pt x="4" y="14"/>
                    <a:pt x="4" y="14"/>
                    <a:pt x="4" y="14"/>
                  </a:cubicBezTo>
                  <a:cubicBezTo>
                    <a:pt x="4" y="13"/>
                    <a:pt x="3" y="13"/>
                    <a:pt x="3" y="13"/>
                  </a:cubicBezTo>
                  <a:cubicBezTo>
                    <a:pt x="2" y="13"/>
                    <a:pt x="1" y="13"/>
                    <a:pt x="1" y="13"/>
                  </a:cubicBezTo>
                  <a:cubicBezTo>
                    <a:pt x="0" y="13"/>
                    <a:pt x="0" y="12"/>
                    <a:pt x="0" y="12"/>
                  </a:cubicBezTo>
                  <a:cubicBezTo>
                    <a:pt x="1" y="12"/>
                    <a:pt x="0" y="11"/>
                    <a:pt x="0" y="11"/>
                  </a:cubicBezTo>
                  <a:cubicBezTo>
                    <a:pt x="1" y="10"/>
                    <a:pt x="1" y="10"/>
                    <a:pt x="0" y="9"/>
                  </a:cubicBezTo>
                  <a:cubicBezTo>
                    <a:pt x="0" y="9"/>
                    <a:pt x="1" y="9"/>
                    <a:pt x="1" y="8"/>
                  </a:cubicBezTo>
                  <a:cubicBezTo>
                    <a:pt x="2" y="8"/>
                    <a:pt x="2" y="8"/>
                    <a:pt x="3" y="8"/>
                  </a:cubicBezTo>
                  <a:cubicBezTo>
                    <a:pt x="4" y="8"/>
                    <a:pt x="4" y="7"/>
                    <a:pt x="5" y="7"/>
                  </a:cubicBezTo>
                  <a:cubicBezTo>
                    <a:pt x="5" y="7"/>
                    <a:pt x="5" y="7"/>
                    <a:pt x="5" y="7"/>
                  </a:cubicBezTo>
                  <a:cubicBezTo>
                    <a:pt x="5" y="7"/>
                    <a:pt x="5" y="7"/>
                    <a:pt x="5" y="7"/>
                  </a:cubicBezTo>
                  <a:cubicBezTo>
                    <a:pt x="5" y="8"/>
                    <a:pt x="4" y="8"/>
                    <a:pt x="4" y="8"/>
                  </a:cubicBezTo>
                  <a:cubicBezTo>
                    <a:pt x="4" y="8"/>
                    <a:pt x="3" y="8"/>
                    <a:pt x="4" y="8"/>
                  </a:cubicBezTo>
                  <a:cubicBezTo>
                    <a:pt x="4" y="9"/>
                    <a:pt x="4" y="9"/>
                    <a:pt x="4" y="9"/>
                  </a:cubicBezTo>
                  <a:cubicBezTo>
                    <a:pt x="5" y="8"/>
                    <a:pt x="6" y="8"/>
                    <a:pt x="7" y="8"/>
                  </a:cubicBezTo>
                  <a:cubicBezTo>
                    <a:pt x="7" y="7"/>
                    <a:pt x="8" y="7"/>
                    <a:pt x="8" y="7"/>
                  </a:cubicBezTo>
                  <a:cubicBezTo>
                    <a:pt x="9" y="8"/>
                    <a:pt x="9" y="7"/>
                    <a:pt x="9" y="7"/>
                  </a:cubicBezTo>
                  <a:cubicBezTo>
                    <a:pt x="10" y="7"/>
                    <a:pt x="11" y="7"/>
                    <a:pt x="11" y="7"/>
                  </a:cubicBezTo>
                  <a:cubicBezTo>
                    <a:pt x="12" y="7"/>
                    <a:pt x="12" y="7"/>
                    <a:pt x="12" y="6"/>
                  </a:cubicBezTo>
                  <a:cubicBezTo>
                    <a:pt x="12" y="6"/>
                    <a:pt x="12" y="6"/>
                    <a:pt x="11" y="6"/>
                  </a:cubicBezTo>
                  <a:cubicBezTo>
                    <a:pt x="11" y="6"/>
                    <a:pt x="10" y="6"/>
                    <a:pt x="9" y="6"/>
                  </a:cubicBezTo>
                  <a:cubicBezTo>
                    <a:pt x="9" y="6"/>
                    <a:pt x="9" y="5"/>
                    <a:pt x="9" y="5"/>
                  </a:cubicBezTo>
                  <a:cubicBezTo>
                    <a:pt x="9" y="5"/>
                    <a:pt x="9" y="5"/>
                    <a:pt x="9" y="5"/>
                  </a:cubicBezTo>
                  <a:cubicBezTo>
                    <a:pt x="10" y="5"/>
                    <a:pt x="10" y="4"/>
                    <a:pt x="10" y="4"/>
                  </a:cubicBezTo>
                  <a:cubicBezTo>
                    <a:pt x="10" y="3"/>
                    <a:pt x="9" y="4"/>
                    <a:pt x="9" y="4"/>
                  </a:cubicBezTo>
                  <a:cubicBezTo>
                    <a:pt x="9" y="4"/>
                    <a:pt x="8" y="4"/>
                    <a:pt x="8" y="4"/>
                  </a:cubicBezTo>
                  <a:cubicBezTo>
                    <a:pt x="8" y="4"/>
                    <a:pt x="7" y="4"/>
                    <a:pt x="7" y="4"/>
                  </a:cubicBezTo>
                  <a:cubicBezTo>
                    <a:pt x="7" y="3"/>
                    <a:pt x="8" y="3"/>
                    <a:pt x="8" y="3"/>
                  </a:cubicBezTo>
                  <a:cubicBezTo>
                    <a:pt x="8" y="3"/>
                    <a:pt x="9" y="3"/>
                    <a:pt x="9" y="3"/>
                  </a:cubicBezTo>
                  <a:cubicBezTo>
                    <a:pt x="10" y="3"/>
                    <a:pt x="11" y="3"/>
                    <a:pt x="11" y="3"/>
                  </a:cubicBezTo>
                  <a:cubicBezTo>
                    <a:pt x="12" y="3"/>
                    <a:pt x="13" y="2"/>
                    <a:pt x="14" y="3"/>
                  </a:cubicBezTo>
                  <a:cubicBezTo>
                    <a:pt x="13" y="3"/>
                    <a:pt x="13" y="3"/>
                    <a:pt x="13" y="3"/>
                  </a:cubicBezTo>
                  <a:cubicBezTo>
                    <a:pt x="13" y="3"/>
                    <a:pt x="13" y="3"/>
                    <a:pt x="13" y="3"/>
                  </a:cubicBezTo>
                  <a:cubicBezTo>
                    <a:pt x="13" y="3"/>
                    <a:pt x="13" y="3"/>
                    <a:pt x="13" y="3"/>
                  </a:cubicBezTo>
                  <a:cubicBezTo>
                    <a:pt x="13" y="3"/>
                    <a:pt x="12" y="3"/>
                    <a:pt x="12" y="3"/>
                  </a:cubicBezTo>
                  <a:cubicBezTo>
                    <a:pt x="12" y="3"/>
                    <a:pt x="13" y="3"/>
                    <a:pt x="13" y="3"/>
                  </a:cubicBezTo>
                  <a:cubicBezTo>
                    <a:pt x="13" y="3"/>
                    <a:pt x="13" y="3"/>
                    <a:pt x="13" y="3"/>
                  </a:cubicBezTo>
                  <a:cubicBezTo>
                    <a:pt x="13" y="3"/>
                    <a:pt x="13" y="3"/>
                    <a:pt x="13" y="3"/>
                  </a:cubicBezTo>
                  <a:cubicBezTo>
                    <a:pt x="14" y="3"/>
                    <a:pt x="14" y="3"/>
                    <a:pt x="14" y="3"/>
                  </a:cubicBezTo>
                  <a:cubicBezTo>
                    <a:pt x="15" y="3"/>
                    <a:pt x="15" y="3"/>
                    <a:pt x="15" y="3"/>
                  </a:cubicBezTo>
                  <a:cubicBezTo>
                    <a:pt x="16" y="3"/>
                    <a:pt x="17" y="3"/>
                    <a:pt x="17" y="3"/>
                  </a:cubicBezTo>
                  <a:cubicBezTo>
                    <a:pt x="18" y="3"/>
                    <a:pt x="18" y="3"/>
                    <a:pt x="18" y="3"/>
                  </a:cubicBezTo>
                  <a:cubicBezTo>
                    <a:pt x="20" y="2"/>
                    <a:pt x="21" y="3"/>
                    <a:pt x="22" y="2"/>
                  </a:cubicBezTo>
                  <a:cubicBezTo>
                    <a:pt x="23" y="2"/>
                    <a:pt x="23" y="2"/>
                    <a:pt x="24" y="2"/>
                  </a:cubicBezTo>
                  <a:cubicBezTo>
                    <a:pt x="24" y="3"/>
                    <a:pt x="25" y="3"/>
                    <a:pt x="26" y="2"/>
                  </a:cubicBezTo>
                  <a:cubicBezTo>
                    <a:pt x="27" y="2"/>
                    <a:pt x="28" y="2"/>
                    <a:pt x="29" y="2"/>
                  </a:cubicBezTo>
                  <a:cubicBezTo>
                    <a:pt x="30" y="2"/>
                    <a:pt x="31" y="2"/>
                    <a:pt x="32" y="2"/>
                  </a:cubicBezTo>
                  <a:cubicBezTo>
                    <a:pt x="33" y="2"/>
                    <a:pt x="34" y="2"/>
                    <a:pt x="34" y="2"/>
                  </a:cubicBezTo>
                  <a:cubicBezTo>
                    <a:pt x="35" y="2"/>
                    <a:pt x="35" y="2"/>
                    <a:pt x="35" y="2"/>
                  </a:cubicBezTo>
                  <a:cubicBezTo>
                    <a:pt x="36" y="2"/>
                    <a:pt x="37" y="2"/>
                    <a:pt x="38" y="1"/>
                  </a:cubicBezTo>
                  <a:cubicBezTo>
                    <a:pt x="39" y="1"/>
                    <a:pt x="40" y="1"/>
                    <a:pt x="41" y="1"/>
                  </a:cubicBezTo>
                  <a:cubicBezTo>
                    <a:pt x="42" y="1"/>
                    <a:pt x="43" y="1"/>
                    <a:pt x="44" y="1"/>
                  </a:cubicBezTo>
                  <a:cubicBezTo>
                    <a:pt x="45" y="0"/>
                    <a:pt x="45" y="0"/>
                    <a:pt x="45" y="1"/>
                  </a:cubicBezTo>
                  <a:cubicBezTo>
                    <a:pt x="46" y="1"/>
                    <a:pt x="46" y="1"/>
                    <a:pt x="47" y="0"/>
                  </a:cubicBezTo>
                  <a:cubicBezTo>
                    <a:pt x="47" y="0"/>
                    <a:pt x="47" y="0"/>
                    <a:pt x="47" y="0"/>
                  </a:cubicBezTo>
                  <a:cubicBezTo>
                    <a:pt x="47" y="0"/>
                    <a:pt x="47" y="0"/>
                    <a:pt x="47" y="1"/>
                  </a:cubicBezTo>
                  <a:cubicBezTo>
                    <a:pt x="47" y="1"/>
                    <a:pt x="47" y="1"/>
                    <a:pt x="47" y="1"/>
                  </a:cubicBezTo>
                  <a:cubicBezTo>
                    <a:pt x="47" y="1"/>
                    <a:pt x="46" y="1"/>
                    <a:pt x="46" y="1"/>
                  </a:cubicBezTo>
                  <a:cubicBezTo>
                    <a:pt x="46" y="2"/>
                    <a:pt x="45" y="2"/>
                    <a:pt x="44" y="2"/>
                  </a:cubicBezTo>
                  <a:cubicBezTo>
                    <a:pt x="44" y="2"/>
                    <a:pt x="43" y="2"/>
                    <a:pt x="43" y="2"/>
                  </a:cubicBezTo>
                  <a:cubicBezTo>
                    <a:pt x="42" y="2"/>
                    <a:pt x="42" y="2"/>
                    <a:pt x="42" y="2"/>
                  </a:cubicBezTo>
                  <a:cubicBezTo>
                    <a:pt x="42" y="2"/>
                    <a:pt x="42" y="2"/>
                    <a:pt x="43" y="2"/>
                  </a:cubicBezTo>
                  <a:cubicBezTo>
                    <a:pt x="43" y="2"/>
                    <a:pt x="43" y="3"/>
                    <a:pt x="43" y="3"/>
                  </a:cubicBezTo>
                  <a:cubicBezTo>
                    <a:pt x="42" y="3"/>
                    <a:pt x="41" y="3"/>
                    <a:pt x="40" y="3"/>
                  </a:cubicBezTo>
                  <a:cubicBezTo>
                    <a:pt x="39" y="3"/>
                    <a:pt x="38" y="3"/>
                    <a:pt x="37" y="4"/>
                  </a:cubicBezTo>
                  <a:cubicBezTo>
                    <a:pt x="37" y="4"/>
                    <a:pt x="36" y="4"/>
                    <a:pt x="36" y="4"/>
                  </a:cubicBezTo>
                  <a:cubicBezTo>
                    <a:pt x="36" y="4"/>
                    <a:pt x="36" y="4"/>
                    <a:pt x="36" y="4"/>
                  </a:cubicBezTo>
                  <a:cubicBezTo>
                    <a:pt x="35" y="4"/>
                    <a:pt x="35" y="4"/>
                    <a:pt x="34" y="4"/>
                  </a:cubicBezTo>
                  <a:cubicBezTo>
                    <a:pt x="34" y="4"/>
                    <a:pt x="33" y="5"/>
                    <a:pt x="32" y="5"/>
                  </a:cubicBezTo>
                  <a:cubicBezTo>
                    <a:pt x="32" y="5"/>
                    <a:pt x="32" y="5"/>
                    <a:pt x="31" y="5"/>
                  </a:cubicBezTo>
                  <a:cubicBezTo>
                    <a:pt x="31" y="5"/>
                    <a:pt x="30" y="5"/>
                    <a:pt x="30" y="5"/>
                  </a:cubicBezTo>
                  <a:cubicBezTo>
                    <a:pt x="29" y="5"/>
                    <a:pt x="28" y="5"/>
                    <a:pt x="27" y="6"/>
                  </a:cubicBezTo>
                  <a:cubicBezTo>
                    <a:pt x="26" y="6"/>
                    <a:pt x="26" y="6"/>
                    <a:pt x="26" y="6"/>
                  </a:cubicBezTo>
                  <a:cubicBezTo>
                    <a:pt x="25" y="5"/>
                    <a:pt x="24" y="6"/>
                    <a:pt x="23" y="6"/>
                  </a:cubicBezTo>
                  <a:cubicBezTo>
                    <a:pt x="21" y="6"/>
                    <a:pt x="20" y="6"/>
                    <a:pt x="19" y="6"/>
                  </a:cubicBezTo>
                  <a:cubicBezTo>
                    <a:pt x="18" y="6"/>
                    <a:pt x="17" y="6"/>
                    <a:pt x="16" y="6"/>
                  </a:cubicBezTo>
                  <a:cubicBezTo>
                    <a:pt x="16" y="6"/>
                    <a:pt x="16" y="6"/>
                    <a:pt x="16" y="7"/>
                  </a:cubicBezTo>
                  <a:cubicBezTo>
                    <a:pt x="16" y="7"/>
                    <a:pt x="15" y="7"/>
                    <a:pt x="15" y="7"/>
                  </a:cubicBezTo>
                  <a:cubicBezTo>
                    <a:pt x="15" y="7"/>
                    <a:pt x="15" y="7"/>
                    <a:pt x="15" y="7"/>
                  </a:cubicBezTo>
                  <a:cubicBezTo>
                    <a:pt x="15" y="6"/>
                    <a:pt x="15" y="6"/>
                    <a:pt x="16" y="6"/>
                  </a:cubicBezTo>
                  <a:cubicBezTo>
                    <a:pt x="16" y="6"/>
                    <a:pt x="16" y="6"/>
                    <a:pt x="16" y="6"/>
                  </a:cubicBezTo>
                  <a:cubicBezTo>
                    <a:pt x="16" y="6"/>
                    <a:pt x="16" y="6"/>
                    <a:pt x="16" y="6"/>
                  </a:cubicBezTo>
                  <a:cubicBezTo>
                    <a:pt x="16" y="6"/>
                    <a:pt x="16" y="6"/>
                    <a:pt x="16" y="6"/>
                  </a:cubicBezTo>
                  <a:close/>
                  <a:moveTo>
                    <a:pt x="23" y="2"/>
                  </a:moveTo>
                  <a:cubicBezTo>
                    <a:pt x="23" y="2"/>
                    <a:pt x="23" y="2"/>
                    <a:pt x="23" y="2"/>
                  </a:cubicBezTo>
                  <a:cubicBezTo>
                    <a:pt x="23" y="2"/>
                    <a:pt x="23" y="2"/>
                    <a:pt x="23" y="2"/>
                  </a:cubicBezTo>
                  <a:cubicBezTo>
                    <a:pt x="23" y="2"/>
                    <a:pt x="23" y="2"/>
                    <a:pt x="23" y="2"/>
                  </a:cubicBezTo>
                  <a:cubicBezTo>
                    <a:pt x="23" y="2"/>
                    <a:pt x="23" y="2"/>
                    <a:pt x="2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49" name="Freeform 7"/>
            <p:cNvSpPr>
              <a:spLocks noEditPoints="1"/>
            </p:cNvSpPr>
            <p:nvPr/>
          </p:nvSpPr>
          <p:spPr bwMode="auto">
            <a:xfrm>
              <a:off x="2100263" y="1422400"/>
              <a:ext cx="452438" cy="46037"/>
            </a:xfrm>
            <a:custGeom>
              <a:avLst/>
              <a:gdLst>
                <a:gd name="T0" fmla="*/ 11 w 30"/>
                <a:gd name="T1" fmla="*/ 2 h 3"/>
                <a:gd name="T2" fmla="*/ 10 w 30"/>
                <a:gd name="T3" fmla="*/ 3 h 3"/>
                <a:gd name="T4" fmla="*/ 9 w 30"/>
                <a:gd name="T5" fmla="*/ 2 h 3"/>
                <a:gd name="T6" fmla="*/ 9 w 30"/>
                <a:gd name="T7" fmla="*/ 2 h 3"/>
                <a:gd name="T8" fmla="*/ 4 w 30"/>
                <a:gd name="T9" fmla="*/ 3 h 3"/>
                <a:gd name="T10" fmla="*/ 0 w 30"/>
                <a:gd name="T11" fmla="*/ 3 h 3"/>
                <a:gd name="T12" fmla="*/ 0 w 30"/>
                <a:gd name="T13" fmla="*/ 3 h 3"/>
                <a:gd name="T14" fmla="*/ 0 w 30"/>
                <a:gd name="T15" fmla="*/ 2 h 3"/>
                <a:gd name="T16" fmla="*/ 0 w 30"/>
                <a:gd name="T17" fmla="*/ 2 h 3"/>
                <a:gd name="T18" fmla="*/ 2 w 30"/>
                <a:gd name="T19" fmla="*/ 2 h 3"/>
                <a:gd name="T20" fmla="*/ 3 w 30"/>
                <a:gd name="T21" fmla="*/ 2 h 3"/>
                <a:gd name="T22" fmla="*/ 4 w 30"/>
                <a:gd name="T23" fmla="*/ 2 h 3"/>
                <a:gd name="T24" fmla="*/ 5 w 30"/>
                <a:gd name="T25" fmla="*/ 2 h 3"/>
                <a:gd name="T26" fmla="*/ 5 w 30"/>
                <a:gd name="T27" fmla="*/ 1 h 3"/>
                <a:gd name="T28" fmla="*/ 2 w 30"/>
                <a:gd name="T29" fmla="*/ 1 h 3"/>
                <a:gd name="T30" fmla="*/ 1 w 30"/>
                <a:gd name="T31" fmla="*/ 1 h 3"/>
                <a:gd name="T32" fmla="*/ 2 w 30"/>
                <a:gd name="T33" fmla="*/ 1 h 3"/>
                <a:gd name="T34" fmla="*/ 6 w 30"/>
                <a:gd name="T35" fmla="*/ 1 h 3"/>
                <a:gd name="T36" fmla="*/ 7 w 30"/>
                <a:gd name="T37" fmla="*/ 1 h 3"/>
                <a:gd name="T38" fmla="*/ 10 w 30"/>
                <a:gd name="T39" fmla="*/ 1 h 3"/>
                <a:gd name="T40" fmla="*/ 12 w 30"/>
                <a:gd name="T41" fmla="*/ 1 h 3"/>
                <a:gd name="T42" fmla="*/ 13 w 30"/>
                <a:gd name="T43" fmla="*/ 1 h 3"/>
                <a:gd name="T44" fmla="*/ 13 w 30"/>
                <a:gd name="T45" fmla="*/ 1 h 3"/>
                <a:gd name="T46" fmla="*/ 15 w 30"/>
                <a:gd name="T47" fmla="*/ 1 h 3"/>
                <a:gd name="T48" fmla="*/ 17 w 30"/>
                <a:gd name="T49" fmla="*/ 1 h 3"/>
                <a:gd name="T50" fmla="*/ 18 w 30"/>
                <a:gd name="T51" fmla="*/ 1 h 3"/>
                <a:gd name="T52" fmla="*/ 19 w 30"/>
                <a:gd name="T53" fmla="*/ 1 h 3"/>
                <a:gd name="T54" fmla="*/ 21 w 30"/>
                <a:gd name="T55" fmla="*/ 1 h 3"/>
                <a:gd name="T56" fmla="*/ 23 w 30"/>
                <a:gd name="T57" fmla="*/ 1 h 3"/>
                <a:gd name="T58" fmla="*/ 24 w 30"/>
                <a:gd name="T59" fmla="*/ 1 h 3"/>
                <a:gd name="T60" fmla="*/ 24 w 30"/>
                <a:gd name="T61" fmla="*/ 1 h 3"/>
                <a:gd name="T62" fmla="*/ 27 w 30"/>
                <a:gd name="T63" fmla="*/ 1 h 3"/>
                <a:gd name="T64" fmla="*/ 28 w 30"/>
                <a:gd name="T65" fmla="*/ 1 h 3"/>
                <a:gd name="T66" fmla="*/ 30 w 30"/>
                <a:gd name="T67" fmla="*/ 1 h 3"/>
                <a:gd name="T68" fmla="*/ 29 w 30"/>
                <a:gd name="T69" fmla="*/ 2 h 3"/>
                <a:gd name="T70" fmla="*/ 26 w 30"/>
                <a:gd name="T71" fmla="*/ 2 h 3"/>
                <a:gd name="T72" fmla="*/ 23 w 30"/>
                <a:gd name="T73" fmla="*/ 2 h 3"/>
                <a:gd name="T74" fmla="*/ 21 w 30"/>
                <a:gd name="T75" fmla="*/ 2 h 3"/>
                <a:gd name="T76" fmla="*/ 20 w 30"/>
                <a:gd name="T77" fmla="*/ 2 h 3"/>
                <a:gd name="T78" fmla="*/ 19 w 30"/>
                <a:gd name="T79" fmla="*/ 2 h 3"/>
                <a:gd name="T80" fmla="*/ 18 w 30"/>
                <a:gd name="T81" fmla="*/ 2 h 3"/>
                <a:gd name="T82" fmla="*/ 15 w 30"/>
                <a:gd name="T83" fmla="*/ 2 h 3"/>
                <a:gd name="T84" fmla="*/ 14 w 30"/>
                <a:gd name="T85" fmla="*/ 2 h 3"/>
                <a:gd name="T86" fmla="*/ 12 w 30"/>
                <a:gd name="T87" fmla="*/ 2 h 3"/>
                <a:gd name="T88" fmla="*/ 12 w 30"/>
                <a:gd name="T89" fmla="*/ 2 h 3"/>
                <a:gd name="T90" fmla="*/ 11 w 30"/>
                <a:gd name="T91" fmla="*/ 2 h 3"/>
                <a:gd name="T92" fmla="*/ 11 w 30"/>
                <a:gd name="T93" fmla="*/ 2 h 3"/>
                <a:gd name="T94" fmla="*/ 6 w 30"/>
                <a:gd name="T95" fmla="*/ 2 h 3"/>
                <a:gd name="T96" fmla="*/ 5 w 30"/>
                <a:gd name="T97" fmla="*/ 2 h 3"/>
                <a:gd name="T98" fmla="*/ 5 w 30"/>
                <a:gd name="T99" fmla="*/ 2 h 3"/>
                <a:gd name="T100" fmla="*/ 6 w 30"/>
                <a:gd name="T101" fmla="*/ 2 h 3"/>
                <a:gd name="T102" fmla="*/ 6 w 30"/>
                <a:gd name="T10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 h="3">
                  <a:moveTo>
                    <a:pt x="11" y="2"/>
                  </a:moveTo>
                  <a:cubicBezTo>
                    <a:pt x="11" y="2"/>
                    <a:pt x="10" y="2"/>
                    <a:pt x="10" y="3"/>
                  </a:cubicBezTo>
                  <a:cubicBezTo>
                    <a:pt x="10" y="3"/>
                    <a:pt x="9" y="3"/>
                    <a:pt x="9" y="2"/>
                  </a:cubicBezTo>
                  <a:cubicBezTo>
                    <a:pt x="9" y="2"/>
                    <a:pt x="9" y="2"/>
                    <a:pt x="9" y="2"/>
                  </a:cubicBezTo>
                  <a:cubicBezTo>
                    <a:pt x="7" y="3"/>
                    <a:pt x="5" y="3"/>
                    <a:pt x="4" y="3"/>
                  </a:cubicBezTo>
                  <a:cubicBezTo>
                    <a:pt x="2" y="3"/>
                    <a:pt x="1" y="3"/>
                    <a:pt x="0" y="3"/>
                  </a:cubicBezTo>
                  <a:cubicBezTo>
                    <a:pt x="0" y="3"/>
                    <a:pt x="0" y="3"/>
                    <a:pt x="0" y="3"/>
                  </a:cubicBezTo>
                  <a:cubicBezTo>
                    <a:pt x="0" y="3"/>
                    <a:pt x="0" y="3"/>
                    <a:pt x="0" y="2"/>
                  </a:cubicBezTo>
                  <a:cubicBezTo>
                    <a:pt x="0" y="2"/>
                    <a:pt x="0" y="2"/>
                    <a:pt x="0" y="2"/>
                  </a:cubicBezTo>
                  <a:cubicBezTo>
                    <a:pt x="1" y="3"/>
                    <a:pt x="1" y="2"/>
                    <a:pt x="2" y="2"/>
                  </a:cubicBezTo>
                  <a:cubicBezTo>
                    <a:pt x="2" y="2"/>
                    <a:pt x="2" y="2"/>
                    <a:pt x="3" y="2"/>
                  </a:cubicBezTo>
                  <a:cubicBezTo>
                    <a:pt x="3" y="2"/>
                    <a:pt x="4" y="2"/>
                    <a:pt x="4" y="2"/>
                  </a:cubicBezTo>
                  <a:cubicBezTo>
                    <a:pt x="5" y="2"/>
                    <a:pt x="5" y="2"/>
                    <a:pt x="5" y="2"/>
                  </a:cubicBezTo>
                  <a:cubicBezTo>
                    <a:pt x="5" y="2"/>
                    <a:pt x="5" y="2"/>
                    <a:pt x="5" y="1"/>
                  </a:cubicBezTo>
                  <a:cubicBezTo>
                    <a:pt x="4" y="1"/>
                    <a:pt x="3" y="1"/>
                    <a:pt x="2" y="1"/>
                  </a:cubicBezTo>
                  <a:cubicBezTo>
                    <a:pt x="2" y="1"/>
                    <a:pt x="1" y="1"/>
                    <a:pt x="1" y="1"/>
                  </a:cubicBezTo>
                  <a:cubicBezTo>
                    <a:pt x="1" y="1"/>
                    <a:pt x="2" y="1"/>
                    <a:pt x="2" y="1"/>
                  </a:cubicBezTo>
                  <a:cubicBezTo>
                    <a:pt x="3" y="1"/>
                    <a:pt x="4" y="1"/>
                    <a:pt x="6" y="1"/>
                  </a:cubicBezTo>
                  <a:cubicBezTo>
                    <a:pt x="6" y="1"/>
                    <a:pt x="7" y="1"/>
                    <a:pt x="7" y="1"/>
                  </a:cubicBezTo>
                  <a:cubicBezTo>
                    <a:pt x="8" y="1"/>
                    <a:pt x="9" y="1"/>
                    <a:pt x="10" y="1"/>
                  </a:cubicBezTo>
                  <a:cubicBezTo>
                    <a:pt x="10" y="1"/>
                    <a:pt x="11" y="1"/>
                    <a:pt x="12" y="1"/>
                  </a:cubicBezTo>
                  <a:cubicBezTo>
                    <a:pt x="12" y="1"/>
                    <a:pt x="12" y="1"/>
                    <a:pt x="13" y="1"/>
                  </a:cubicBezTo>
                  <a:cubicBezTo>
                    <a:pt x="13" y="1"/>
                    <a:pt x="13" y="1"/>
                    <a:pt x="13" y="1"/>
                  </a:cubicBezTo>
                  <a:cubicBezTo>
                    <a:pt x="14" y="1"/>
                    <a:pt x="15" y="0"/>
                    <a:pt x="15" y="1"/>
                  </a:cubicBezTo>
                  <a:cubicBezTo>
                    <a:pt x="16" y="1"/>
                    <a:pt x="17" y="1"/>
                    <a:pt x="17" y="1"/>
                  </a:cubicBezTo>
                  <a:cubicBezTo>
                    <a:pt x="18" y="1"/>
                    <a:pt x="18" y="1"/>
                    <a:pt x="18" y="1"/>
                  </a:cubicBezTo>
                  <a:cubicBezTo>
                    <a:pt x="19" y="0"/>
                    <a:pt x="19" y="0"/>
                    <a:pt x="19" y="1"/>
                  </a:cubicBezTo>
                  <a:cubicBezTo>
                    <a:pt x="20" y="1"/>
                    <a:pt x="20" y="1"/>
                    <a:pt x="21" y="1"/>
                  </a:cubicBezTo>
                  <a:cubicBezTo>
                    <a:pt x="21" y="0"/>
                    <a:pt x="22" y="1"/>
                    <a:pt x="23" y="1"/>
                  </a:cubicBezTo>
                  <a:cubicBezTo>
                    <a:pt x="23" y="1"/>
                    <a:pt x="23" y="1"/>
                    <a:pt x="24" y="1"/>
                  </a:cubicBezTo>
                  <a:cubicBezTo>
                    <a:pt x="24" y="0"/>
                    <a:pt x="24" y="1"/>
                    <a:pt x="24" y="1"/>
                  </a:cubicBezTo>
                  <a:cubicBezTo>
                    <a:pt x="25" y="1"/>
                    <a:pt x="26" y="1"/>
                    <a:pt x="27" y="1"/>
                  </a:cubicBezTo>
                  <a:cubicBezTo>
                    <a:pt x="27" y="1"/>
                    <a:pt x="27" y="1"/>
                    <a:pt x="28" y="1"/>
                  </a:cubicBezTo>
                  <a:cubicBezTo>
                    <a:pt x="28" y="1"/>
                    <a:pt x="29" y="1"/>
                    <a:pt x="30" y="1"/>
                  </a:cubicBezTo>
                  <a:cubicBezTo>
                    <a:pt x="30" y="2"/>
                    <a:pt x="30" y="2"/>
                    <a:pt x="29" y="2"/>
                  </a:cubicBezTo>
                  <a:cubicBezTo>
                    <a:pt x="28" y="2"/>
                    <a:pt x="27" y="2"/>
                    <a:pt x="26" y="2"/>
                  </a:cubicBezTo>
                  <a:cubicBezTo>
                    <a:pt x="25" y="2"/>
                    <a:pt x="24" y="2"/>
                    <a:pt x="23" y="2"/>
                  </a:cubicBezTo>
                  <a:cubicBezTo>
                    <a:pt x="23" y="2"/>
                    <a:pt x="22" y="2"/>
                    <a:pt x="21" y="2"/>
                  </a:cubicBezTo>
                  <a:cubicBezTo>
                    <a:pt x="21" y="2"/>
                    <a:pt x="21" y="2"/>
                    <a:pt x="20" y="2"/>
                  </a:cubicBezTo>
                  <a:cubicBezTo>
                    <a:pt x="20" y="2"/>
                    <a:pt x="19" y="1"/>
                    <a:pt x="19" y="2"/>
                  </a:cubicBezTo>
                  <a:cubicBezTo>
                    <a:pt x="19" y="2"/>
                    <a:pt x="18" y="2"/>
                    <a:pt x="18" y="2"/>
                  </a:cubicBezTo>
                  <a:cubicBezTo>
                    <a:pt x="17" y="2"/>
                    <a:pt x="16" y="2"/>
                    <a:pt x="15" y="2"/>
                  </a:cubicBezTo>
                  <a:cubicBezTo>
                    <a:pt x="14" y="2"/>
                    <a:pt x="14" y="2"/>
                    <a:pt x="14" y="2"/>
                  </a:cubicBezTo>
                  <a:cubicBezTo>
                    <a:pt x="13" y="2"/>
                    <a:pt x="13" y="2"/>
                    <a:pt x="12" y="2"/>
                  </a:cubicBezTo>
                  <a:cubicBezTo>
                    <a:pt x="12" y="2"/>
                    <a:pt x="12" y="2"/>
                    <a:pt x="12" y="2"/>
                  </a:cubicBezTo>
                  <a:cubicBezTo>
                    <a:pt x="12" y="2"/>
                    <a:pt x="11" y="2"/>
                    <a:pt x="11" y="2"/>
                  </a:cubicBezTo>
                  <a:cubicBezTo>
                    <a:pt x="11" y="2"/>
                    <a:pt x="11" y="2"/>
                    <a:pt x="11" y="2"/>
                  </a:cubicBezTo>
                  <a:close/>
                  <a:moveTo>
                    <a:pt x="6" y="2"/>
                  </a:moveTo>
                  <a:cubicBezTo>
                    <a:pt x="6" y="2"/>
                    <a:pt x="5" y="2"/>
                    <a:pt x="5" y="2"/>
                  </a:cubicBezTo>
                  <a:cubicBezTo>
                    <a:pt x="5" y="2"/>
                    <a:pt x="5" y="2"/>
                    <a:pt x="5" y="2"/>
                  </a:cubicBezTo>
                  <a:cubicBezTo>
                    <a:pt x="5" y="2"/>
                    <a:pt x="6" y="2"/>
                    <a:pt x="6" y="2"/>
                  </a:cubicBezTo>
                  <a:cubicBezTo>
                    <a:pt x="6" y="2"/>
                    <a:pt x="6" y="2"/>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50" name="Freeform 8"/>
            <p:cNvSpPr/>
            <p:nvPr/>
          </p:nvSpPr>
          <p:spPr bwMode="auto">
            <a:xfrm>
              <a:off x="579438" y="1036638"/>
              <a:ext cx="227013" cy="76200"/>
            </a:xfrm>
            <a:custGeom>
              <a:avLst/>
              <a:gdLst>
                <a:gd name="T0" fmla="*/ 13 w 15"/>
                <a:gd name="T1" fmla="*/ 1 h 5"/>
                <a:gd name="T2" fmla="*/ 10 w 15"/>
                <a:gd name="T3" fmla="*/ 2 h 5"/>
                <a:gd name="T4" fmla="*/ 8 w 15"/>
                <a:gd name="T5" fmla="*/ 3 h 5"/>
                <a:gd name="T6" fmla="*/ 8 w 15"/>
                <a:gd name="T7" fmla="*/ 3 h 5"/>
                <a:gd name="T8" fmla="*/ 9 w 15"/>
                <a:gd name="T9" fmla="*/ 4 h 5"/>
                <a:gd name="T10" fmla="*/ 9 w 15"/>
                <a:gd name="T11" fmla="*/ 4 h 5"/>
                <a:gd name="T12" fmla="*/ 11 w 15"/>
                <a:gd name="T13" fmla="*/ 3 h 5"/>
                <a:gd name="T14" fmla="*/ 14 w 15"/>
                <a:gd name="T15" fmla="*/ 2 h 5"/>
                <a:gd name="T16" fmla="*/ 15 w 15"/>
                <a:gd name="T17" fmla="*/ 2 h 5"/>
                <a:gd name="T18" fmla="*/ 14 w 15"/>
                <a:gd name="T19" fmla="*/ 2 h 5"/>
                <a:gd name="T20" fmla="*/ 14 w 15"/>
                <a:gd name="T21" fmla="*/ 3 h 5"/>
                <a:gd name="T22" fmla="*/ 11 w 15"/>
                <a:gd name="T23" fmla="*/ 3 h 5"/>
                <a:gd name="T24" fmla="*/ 10 w 15"/>
                <a:gd name="T25" fmla="*/ 4 h 5"/>
                <a:gd name="T26" fmla="*/ 8 w 15"/>
                <a:gd name="T27" fmla="*/ 5 h 5"/>
                <a:gd name="T28" fmla="*/ 7 w 15"/>
                <a:gd name="T29" fmla="*/ 4 h 5"/>
                <a:gd name="T30" fmla="*/ 6 w 15"/>
                <a:gd name="T31" fmla="*/ 4 h 5"/>
                <a:gd name="T32" fmla="*/ 0 w 15"/>
                <a:gd name="T33" fmla="*/ 5 h 5"/>
                <a:gd name="T34" fmla="*/ 0 w 15"/>
                <a:gd name="T35" fmla="*/ 5 h 5"/>
                <a:gd name="T36" fmla="*/ 0 w 15"/>
                <a:gd name="T37" fmla="*/ 5 h 5"/>
                <a:gd name="T38" fmla="*/ 0 w 15"/>
                <a:gd name="T39" fmla="*/ 5 h 5"/>
                <a:gd name="T40" fmla="*/ 2 w 15"/>
                <a:gd name="T41" fmla="*/ 5 h 5"/>
                <a:gd name="T42" fmla="*/ 3 w 15"/>
                <a:gd name="T43" fmla="*/ 4 h 5"/>
                <a:gd name="T44" fmla="*/ 5 w 15"/>
                <a:gd name="T45" fmla="*/ 4 h 5"/>
                <a:gd name="T46" fmla="*/ 6 w 15"/>
                <a:gd name="T47" fmla="*/ 3 h 5"/>
                <a:gd name="T48" fmla="*/ 5 w 15"/>
                <a:gd name="T49" fmla="*/ 3 h 5"/>
                <a:gd name="T50" fmla="*/ 4 w 15"/>
                <a:gd name="T51" fmla="*/ 3 h 5"/>
                <a:gd name="T52" fmla="*/ 5 w 15"/>
                <a:gd name="T53" fmla="*/ 2 h 5"/>
                <a:gd name="T54" fmla="*/ 6 w 15"/>
                <a:gd name="T55" fmla="*/ 1 h 5"/>
                <a:gd name="T56" fmla="*/ 6 w 15"/>
                <a:gd name="T57" fmla="*/ 2 h 5"/>
                <a:gd name="T58" fmla="*/ 7 w 15"/>
                <a:gd name="T59" fmla="*/ 2 h 5"/>
                <a:gd name="T60" fmla="*/ 8 w 15"/>
                <a:gd name="T61" fmla="*/ 1 h 5"/>
                <a:gd name="T62" fmla="*/ 9 w 15"/>
                <a:gd name="T63" fmla="*/ 1 h 5"/>
                <a:gd name="T64" fmla="*/ 9 w 15"/>
                <a:gd name="T65" fmla="*/ 2 h 5"/>
                <a:gd name="T66" fmla="*/ 10 w 15"/>
                <a:gd name="T67" fmla="*/ 1 h 5"/>
                <a:gd name="T68" fmla="*/ 13 w 15"/>
                <a:gd name="T6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 h="5">
                  <a:moveTo>
                    <a:pt x="13" y="1"/>
                  </a:moveTo>
                  <a:cubicBezTo>
                    <a:pt x="12" y="1"/>
                    <a:pt x="11" y="1"/>
                    <a:pt x="10" y="2"/>
                  </a:cubicBezTo>
                  <a:cubicBezTo>
                    <a:pt x="10" y="2"/>
                    <a:pt x="9" y="3"/>
                    <a:pt x="8" y="3"/>
                  </a:cubicBezTo>
                  <a:cubicBezTo>
                    <a:pt x="8" y="3"/>
                    <a:pt x="8" y="3"/>
                    <a:pt x="8" y="3"/>
                  </a:cubicBezTo>
                  <a:cubicBezTo>
                    <a:pt x="9" y="3"/>
                    <a:pt x="9" y="4"/>
                    <a:pt x="9" y="4"/>
                  </a:cubicBezTo>
                  <a:cubicBezTo>
                    <a:pt x="9" y="4"/>
                    <a:pt x="9" y="4"/>
                    <a:pt x="9" y="4"/>
                  </a:cubicBezTo>
                  <a:cubicBezTo>
                    <a:pt x="10" y="4"/>
                    <a:pt x="11" y="3"/>
                    <a:pt x="11" y="3"/>
                  </a:cubicBezTo>
                  <a:cubicBezTo>
                    <a:pt x="12" y="2"/>
                    <a:pt x="13" y="2"/>
                    <a:pt x="14" y="2"/>
                  </a:cubicBezTo>
                  <a:cubicBezTo>
                    <a:pt x="14" y="2"/>
                    <a:pt x="15" y="2"/>
                    <a:pt x="15" y="2"/>
                  </a:cubicBezTo>
                  <a:cubicBezTo>
                    <a:pt x="15" y="2"/>
                    <a:pt x="14" y="2"/>
                    <a:pt x="14" y="2"/>
                  </a:cubicBezTo>
                  <a:cubicBezTo>
                    <a:pt x="14" y="3"/>
                    <a:pt x="14" y="3"/>
                    <a:pt x="14" y="3"/>
                  </a:cubicBezTo>
                  <a:cubicBezTo>
                    <a:pt x="13" y="2"/>
                    <a:pt x="12" y="2"/>
                    <a:pt x="11" y="3"/>
                  </a:cubicBezTo>
                  <a:cubicBezTo>
                    <a:pt x="11" y="4"/>
                    <a:pt x="10" y="4"/>
                    <a:pt x="10" y="4"/>
                  </a:cubicBezTo>
                  <a:cubicBezTo>
                    <a:pt x="9" y="4"/>
                    <a:pt x="9" y="4"/>
                    <a:pt x="8" y="5"/>
                  </a:cubicBezTo>
                  <a:cubicBezTo>
                    <a:pt x="8" y="5"/>
                    <a:pt x="7" y="5"/>
                    <a:pt x="7" y="4"/>
                  </a:cubicBezTo>
                  <a:cubicBezTo>
                    <a:pt x="7" y="4"/>
                    <a:pt x="6" y="4"/>
                    <a:pt x="6" y="4"/>
                  </a:cubicBezTo>
                  <a:cubicBezTo>
                    <a:pt x="4" y="4"/>
                    <a:pt x="2" y="5"/>
                    <a:pt x="0" y="5"/>
                  </a:cubicBezTo>
                  <a:cubicBezTo>
                    <a:pt x="0" y="5"/>
                    <a:pt x="0" y="5"/>
                    <a:pt x="0" y="5"/>
                  </a:cubicBezTo>
                  <a:cubicBezTo>
                    <a:pt x="0" y="5"/>
                    <a:pt x="0" y="5"/>
                    <a:pt x="0" y="5"/>
                  </a:cubicBezTo>
                  <a:cubicBezTo>
                    <a:pt x="0" y="5"/>
                    <a:pt x="0" y="5"/>
                    <a:pt x="0" y="5"/>
                  </a:cubicBezTo>
                  <a:cubicBezTo>
                    <a:pt x="0" y="5"/>
                    <a:pt x="1" y="5"/>
                    <a:pt x="2" y="5"/>
                  </a:cubicBezTo>
                  <a:cubicBezTo>
                    <a:pt x="2" y="4"/>
                    <a:pt x="3" y="4"/>
                    <a:pt x="3" y="4"/>
                  </a:cubicBezTo>
                  <a:cubicBezTo>
                    <a:pt x="4" y="4"/>
                    <a:pt x="4" y="4"/>
                    <a:pt x="5" y="4"/>
                  </a:cubicBezTo>
                  <a:cubicBezTo>
                    <a:pt x="5" y="4"/>
                    <a:pt x="6" y="4"/>
                    <a:pt x="6" y="3"/>
                  </a:cubicBezTo>
                  <a:cubicBezTo>
                    <a:pt x="6" y="3"/>
                    <a:pt x="5" y="3"/>
                    <a:pt x="5" y="3"/>
                  </a:cubicBezTo>
                  <a:cubicBezTo>
                    <a:pt x="5" y="3"/>
                    <a:pt x="4" y="3"/>
                    <a:pt x="4" y="3"/>
                  </a:cubicBezTo>
                  <a:cubicBezTo>
                    <a:pt x="4" y="2"/>
                    <a:pt x="5" y="2"/>
                    <a:pt x="5" y="2"/>
                  </a:cubicBezTo>
                  <a:cubicBezTo>
                    <a:pt x="5" y="2"/>
                    <a:pt x="5" y="2"/>
                    <a:pt x="6" y="1"/>
                  </a:cubicBezTo>
                  <a:cubicBezTo>
                    <a:pt x="6" y="1"/>
                    <a:pt x="6" y="1"/>
                    <a:pt x="6" y="2"/>
                  </a:cubicBezTo>
                  <a:cubicBezTo>
                    <a:pt x="6" y="2"/>
                    <a:pt x="7" y="2"/>
                    <a:pt x="7" y="2"/>
                  </a:cubicBezTo>
                  <a:cubicBezTo>
                    <a:pt x="7" y="2"/>
                    <a:pt x="8" y="2"/>
                    <a:pt x="8" y="1"/>
                  </a:cubicBezTo>
                  <a:cubicBezTo>
                    <a:pt x="8" y="1"/>
                    <a:pt x="9" y="1"/>
                    <a:pt x="9" y="1"/>
                  </a:cubicBezTo>
                  <a:cubicBezTo>
                    <a:pt x="9" y="2"/>
                    <a:pt x="9" y="2"/>
                    <a:pt x="9" y="2"/>
                  </a:cubicBezTo>
                  <a:cubicBezTo>
                    <a:pt x="10" y="2"/>
                    <a:pt x="10" y="1"/>
                    <a:pt x="10" y="1"/>
                  </a:cubicBezTo>
                  <a:cubicBezTo>
                    <a:pt x="11" y="0"/>
                    <a:pt x="12" y="1"/>
                    <a:pt x="1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51" name="Freeform 9"/>
            <p:cNvSpPr/>
            <p:nvPr/>
          </p:nvSpPr>
          <p:spPr bwMode="auto">
            <a:xfrm>
              <a:off x="2898775" y="1484313"/>
              <a:ext cx="106363" cy="61912"/>
            </a:xfrm>
            <a:custGeom>
              <a:avLst/>
              <a:gdLst>
                <a:gd name="T0" fmla="*/ 4 w 7"/>
                <a:gd name="T1" fmla="*/ 1 h 4"/>
                <a:gd name="T2" fmla="*/ 5 w 7"/>
                <a:gd name="T3" fmla="*/ 2 h 4"/>
                <a:gd name="T4" fmla="*/ 5 w 7"/>
                <a:gd name="T5" fmla="*/ 2 h 4"/>
                <a:gd name="T6" fmla="*/ 6 w 7"/>
                <a:gd name="T7" fmla="*/ 3 h 4"/>
                <a:gd name="T8" fmla="*/ 5 w 7"/>
                <a:gd name="T9" fmla="*/ 3 h 4"/>
                <a:gd name="T10" fmla="*/ 4 w 7"/>
                <a:gd name="T11" fmla="*/ 3 h 4"/>
                <a:gd name="T12" fmla="*/ 4 w 7"/>
                <a:gd name="T13" fmla="*/ 3 h 4"/>
                <a:gd name="T14" fmla="*/ 2 w 7"/>
                <a:gd name="T15" fmla="*/ 3 h 4"/>
                <a:gd name="T16" fmla="*/ 1 w 7"/>
                <a:gd name="T17" fmla="*/ 3 h 4"/>
                <a:gd name="T18" fmla="*/ 0 w 7"/>
                <a:gd name="T19" fmla="*/ 3 h 4"/>
                <a:gd name="T20" fmla="*/ 0 w 7"/>
                <a:gd name="T21" fmla="*/ 2 h 4"/>
                <a:gd name="T22" fmla="*/ 0 w 7"/>
                <a:gd name="T23" fmla="*/ 2 h 4"/>
                <a:gd name="T24" fmla="*/ 3 w 7"/>
                <a:gd name="T25" fmla="*/ 2 h 4"/>
                <a:gd name="T26" fmla="*/ 3 w 7"/>
                <a:gd name="T27" fmla="*/ 2 h 4"/>
                <a:gd name="T28" fmla="*/ 3 w 7"/>
                <a:gd name="T29" fmla="*/ 1 h 4"/>
                <a:gd name="T30" fmla="*/ 3 w 7"/>
                <a:gd name="T31" fmla="*/ 1 h 4"/>
                <a:gd name="T32" fmla="*/ 5 w 7"/>
                <a:gd name="T33" fmla="*/ 1 h 4"/>
                <a:gd name="T34" fmla="*/ 6 w 7"/>
                <a:gd name="T35" fmla="*/ 1 h 4"/>
                <a:gd name="T36" fmla="*/ 6 w 7"/>
                <a:gd name="T37" fmla="*/ 2 h 4"/>
                <a:gd name="T38" fmla="*/ 6 w 7"/>
                <a:gd name="T39" fmla="*/ 2 h 4"/>
                <a:gd name="T40" fmla="*/ 5 w 7"/>
                <a:gd name="T41" fmla="*/ 1 h 4"/>
                <a:gd name="T42" fmla="*/ 4 w 7"/>
                <a:gd name="T4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4">
                  <a:moveTo>
                    <a:pt x="4" y="1"/>
                  </a:moveTo>
                  <a:cubicBezTo>
                    <a:pt x="4" y="1"/>
                    <a:pt x="4" y="2"/>
                    <a:pt x="5" y="2"/>
                  </a:cubicBezTo>
                  <a:cubicBezTo>
                    <a:pt x="5" y="2"/>
                    <a:pt x="5" y="2"/>
                    <a:pt x="5" y="2"/>
                  </a:cubicBezTo>
                  <a:cubicBezTo>
                    <a:pt x="6" y="2"/>
                    <a:pt x="6" y="3"/>
                    <a:pt x="6" y="3"/>
                  </a:cubicBezTo>
                  <a:cubicBezTo>
                    <a:pt x="6" y="3"/>
                    <a:pt x="6" y="3"/>
                    <a:pt x="5" y="3"/>
                  </a:cubicBezTo>
                  <a:cubicBezTo>
                    <a:pt x="5" y="3"/>
                    <a:pt x="5" y="3"/>
                    <a:pt x="4" y="3"/>
                  </a:cubicBezTo>
                  <a:cubicBezTo>
                    <a:pt x="4" y="3"/>
                    <a:pt x="4" y="3"/>
                    <a:pt x="4" y="3"/>
                  </a:cubicBezTo>
                  <a:cubicBezTo>
                    <a:pt x="3" y="4"/>
                    <a:pt x="3" y="3"/>
                    <a:pt x="2" y="3"/>
                  </a:cubicBezTo>
                  <a:cubicBezTo>
                    <a:pt x="2" y="3"/>
                    <a:pt x="2" y="3"/>
                    <a:pt x="1" y="3"/>
                  </a:cubicBezTo>
                  <a:cubicBezTo>
                    <a:pt x="1" y="3"/>
                    <a:pt x="0" y="3"/>
                    <a:pt x="0" y="3"/>
                  </a:cubicBezTo>
                  <a:cubicBezTo>
                    <a:pt x="0" y="2"/>
                    <a:pt x="0" y="2"/>
                    <a:pt x="0" y="2"/>
                  </a:cubicBezTo>
                  <a:cubicBezTo>
                    <a:pt x="0" y="2"/>
                    <a:pt x="0" y="2"/>
                    <a:pt x="0" y="2"/>
                  </a:cubicBezTo>
                  <a:cubicBezTo>
                    <a:pt x="1" y="2"/>
                    <a:pt x="2" y="2"/>
                    <a:pt x="3" y="2"/>
                  </a:cubicBezTo>
                  <a:cubicBezTo>
                    <a:pt x="3" y="2"/>
                    <a:pt x="3" y="2"/>
                    <a:pt x="3" y="2"/>
                  </a:cubicBezTo>
                  <a:cubicBezTo>
                    <a:pt x="4" y="1"/>
                    <a:pt x="3" y="1"/>
                    <a:pt x="3" y="1"/>
                  </a:cubicBezTo>
                  <a:cubicBezTo>
                    <a:pt x="3" y="1"/>
                    <a:pt x="3" y="1"/>
                    <a:pt x="3" y="1"/>
                  </a:cubicBezTo>
                  <a:cubicBezTo>
                    <a:pt x="4" y="0"/>
                    <a:pt x="4" y="0"/>
                    <a:pt x="5" y="1"/>
                  </a:cubicBezTo>
                  <a:cubicBezTo>
                    <a:pt x="6" y="1"/>
                    <a:pt x="6" y="1"/>
                    <a:pt x="6" y="1"/>
                  </a:cubicBezTo>
                  <a:cubicBezTo>
                    <a:pt x="6" y="1"/>
                    <a:pt x="7" y="2"/>
                    <a:pt x="6" y="2"/>
                  </a:cubicBezTo>
                  <a:cubicBezTo>
                    <a:pt x="6" y="2"/>
                    <a:pt x="6" y="2"/>
                    <a:pt x="6" y="2"/>
                  </a:cubicBezTo>
                  <a:cubicBezTo>
                    <a:pt x="5" y="2"/>
                    <a:pt x="5" y="2"/>
                    <a:pt x="5" y="1"/>
                  </a:cubicBezTo>
                  <a:cubicBezTo>
                    <a:pt x="4" y="1"/>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52" name="Freeform 10"/>
            <p:cNvSpPr/>
            <p:nvPr/>
          </p:nvSpPr>
          <p:spPr bwMode="auto">
            <a:xfrm>
              <a:off x="881063" y="1592263"/>
              <a:ext cx="120650" cy="30162"/>
            </a:xfrm>
            <a:custGeom>
              <a:avLst/>
              <a:gdLst>
                <a:gd name="T0" fmla="*/ 0 w 8"/>
                <a:gd name="T1" fmla="*/ 2 h 2"/>
                <a:gd name="T2" fmla="*/ 2 w 8"/>
                <a:gd name="T3" fmla="*/ 1 h 2"/>
                <a:gd name="T4" fmla="*/ 7 w 8"/>
                <a:gd name="T5" fmla="*/ 0 h 2"/>
                <a:gd name="T6" fmla="*/ 8 w 8"/>
                <a:gd name="T7" fmla="*/ 0 h 2"/>
                <a:gd name="T8" fmla="*/ 7 w 8"/>
                <a:gd name="T9" fmla="*/ 1 h 2"/>
                <a:gd name="T10" fmla="*/ 6 w 8"/>
                <a:gd name="T11" fmla="*/ 1 h 2"/>
                <a:gd name="T12" fmla="*/ 4 w 8"/>
                <a:gd name="T13" fmla="*/ 2 h 2"/>
                <a:gd name="T14" fmla="*/ 4 w 8"/>
                <a:gd name="T15" fmla="*/ 2 h 2"/>
                <a:gd name="T16" fmla="*/ 3 w 8"/>
                <a:gd name="T17" fmla="*/ 2 h 2"/>
                <a:gd name="T18" fmla="*/ 0 w 8"/>
                <a:gd name="T19" fmla="*/ 2 h 2"/>
                <a:gd name="T20" fmla="*/ 0 w 8"/>
                <a:gd name="T21" fmla="*/ 2 h 2"/>
                <a:gd name="T22" fmla="*/ 0 w 8"/>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
                  <a:moveTo>
                    <a:pt x="0" y="2"/>
                  </a:moveTo>
                  <a:cubicBezTo>
                    <a:pt x="1" y="1"/>
                    <a:pt x="1" y="1"/>
                    <a:pt x="2" y="1"/>
                  </a:cubicBezTo>
                  <a:cubicBezTo>
                    <a:pt x="3" y="1"/>
                    <a:pt x="5" y="1"/>
                    <a:pt x="7" y="0"/>
                  </a:cubicBezTo>
                  <a:cubicBezTo>
                    <a:pt x="7" y="0"/>
                    <a:pt x="8" y="0"/>
                    <a:pt x="8" y="0"/>
                  </a:cubicBezTo>
                  <a:cubicBezTo>
                    <a:pt x="8" y="0"/>
                    <a:pt x="8" y="0"/>
                    <a:pt x="7" y="1"/>
                  </a:cubicBezTo>
                  <a:cubicBezTo>
                    <a:pt x="7" y="1"/>
                    <a:pt x="6" y="1"/>
                    <a:pt x="6" y="1"/>
                  </a:cubicBezTo>
                  <a:cubicBezTo>
                    <a:pt x="5" y="1"/>
                    <a:pt x="5" y="2"/>
                    <a:pt x="4" y="2"/>
                  </a:cubicBezTo>
                  <a:cubicBezTo>
                    <a:pt x="4" y="2"/>
                    <a:pt x="4" y="2"/>
                    <a:pt x="4" y="2"/>
                  </a:cubicBezTo>
                  <a:cubicBezTo>
                    <a:pt x="3" y="2"/>
                    <a:pt x="3" y="2"/>
                    <a:pt x="3" y="2"/>
                  </a:cubicBezTo>
                  <a:cubicBezTo>
                    <a:pt x="2" y="2"/>
                    <a:pt x="1"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53" name="Freeform 11"/>
            <p:cNvSpPr/>
            <p:nvPr/>
          </p:nvSpPr>
          <p:spPr bwMode="auto">
            <a:xfrm>
              <a:off x="850900" y="774700"/>
              <a:ext cx="166688" cy="30162"/>
            </a:xfrm>
            <a:custGeom>
              <a:avLst/>
              <a:gdLst>
                <a:gd name="T0" fmla="*/ 0 w 11"/>
                <a:gd name="T1" fmla="*/ 2 h 2"/>
                <a:gd name="T2" fmla="*/ 2 w 11"/>
                <a:gd name="T3" fmla="*/ 2 h 2"/>
                <a:gd name="T4" fmla="*/ 8 w 11"/>
                <a:gd name="T5" fmla="*/ 1 h 2"/>
                <a:gd name="T6" fmla="*/ 10 w 11"/>
                <a:gd name="T7" fmla="*/ 0 h 2"/>
                <a:gd name="T8" fmla="*/ 11 w 11"/>
                <a:gd name="T9" fmla="*/ 1 h 2"/>
                <a:gd name="T10" fmla="*/ 10 w 11"/>
                <a:gd name="T11" fmla="*/ 1 h 2"/>
                <a:gd name="T12" fmla="*/ 7 w 11"/>
                <a:gd name="T13" fmla="*/ 1 h 2"/>
                <a:gd name="T14" fmla="*/ 6 w 11"/>
                <a:gd name="T15" fmla="*/ 2 h 2"/>
                <a:gd name="T16" fmla="*/ 4 w 11"/>
                <a:gd name="T17" fmla="*/ 2 h 2"/>
                <a:gd name="T18" fmla="*/ 2 w 11"/>
                <a:gd name="T19" fmla="*/ 2 h 2"/>
                <a:gd name="T20" fmla="*/ 0 w 11"/>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
                  <a:moveTo>
                    <a:pt x="0" y="2"/>
                  </a:moveTo>
                  <a:cubicBezTo>
                    <a:pt x="1" y="2"/>
                    <a:pt x="1" y="2"/>
                    <a:pt x="2" y="2"/>
                  </a:cubicBezTo>
                  <a:cubicBezTo>
                    <a:pt x="4" y="1"/>
                    <a:pt x="6" y="1"/>
                    <a:pt x="8" y="1"/>
                  </a:cubicBezTo>
                  <a:cubicBezTo>
                    <a:pt x="9" y="0"/>
                    <a:pt x="10" y="0"/>
                    <a:pt x="10" y="0"/>
                  </a:cubicBezTo>
                  <a:cubicBezTo>
                    <a:pt x="10" y="0"/>
                    <a:pt x="10" y="1"/>
                    <a:pt x="11" y="1"/>
                  </a:cubicBezTo>
                  <a:cubicBezTo>
                    <a:pt x="11" y="1"/>
                    <a:pt x="10" y="1"/>
                    <a:pt x="10" y="1"/>
                  </a:cubicBezTo>
                  <a:cubicBezTo>
                    <a:pt x="9" y="1"/>
                    <a:pt x="8" y="1"/>
                    <a:pt x="7" y="1"/>
                  </a:cubicBezTo>
                  <a:cubicBezTo>
                    <a:pt x="7" y="1"/>
                    <a:pt x="6" y="2"/>
                    <a:pt x="6" y="2"/>
                  </a:cubicBezTo>
                  <a:cubicBezTo>
                    <a:pt x="5" y="1"/>
                    <a:pt x="5" y="2"/>
                    <a:pt x="4" y="2"/>
                  </a:cubicBezTo>
                  <a:cubicBezTo>
                    <a:pt x="4" y="2"/>
                    <a:pt x="3" y="2"/>
                    <a:pt x="2" y="2"/>
                  </a:cubicBezTo>
                  <a:cubicBezTo>
                    <a:pt x="2"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54" name="Freeform 12"/>
            <p:cNvSpPr/>
            <p:nvPr/>
          </p:nvSpPr>
          <p:spPr bwMode="auto">
            <a:xfrm>
              <a:off x="2552700" y="558801"/>
              <a:ext cx="74613" cy="30162"/>
            </a:xfrm>
            <a:custGeom>
              <a:avLst/>
              <a:gdLst>
                <a:gd name="T0" fmla="*/ 3 w 5"/>
                <a:gd name="T1" fmla="*/ 1 h 2"/>
                <a:gd name="T2" fmla="*/ 2 w 5"/>
                <a:gd name="T3" fmla="*/ 1 h 2"/>
                <a:gd name="T4" fmla="*/ 0 w 5"/>
                <a:gd name="T5" fmla="*/ 1 h 2"/>
                <a:gd name="T6" fmla="*/ 0 w 5"/>
                <a:gd name="T7" fmla="*/ 1 h 2"/>
                <a:gd name="T8" fmla="*/ 0 w 5"/>
                <a:gd name="T9" fmla="*/ 0 h 2"/>
                <a:gd name="T10" fmla="*/ 3 w 5"/>
                <a:gd name="T11" fmla="*/ 0 h 2"/>
                <a:gd name="T12" fmla="*/ 5 w 5"/>
                <a:gd name="T13" fmla="*/ 1 h 2"/>
                <a:gd name="T14" fmla="*/ 5 w 5"/>
                <a:gd name="T15" fmla="*/ 1 h 2"/>
                <a:gd name="T16" fmla="*/ 4 w 5"/>
                <a:gd name="T17" fmla="*/ 2 h 2"/>
                <a:gd name="T18" fmla="*/ 4 w 5"/>
                <a:gd name="T19" fmla="*/ 2 h 2"/>
                <a:gd name="T20" fmla="*/ 3 w 5"/>
                <a:gd name="T21" fmla="*/ 2 h 2"/>
                <a:gd name="T22" fmla="*/ 3 w 5"/>
                <a:gd name="T23" fmla="*/ 2 h 2"/>
                <a:gd name="T24" fmla="*/ 3 w 5"/>
                <a:gd name="T25" fmla="*/ 1 h 2"/>
                <a:gd name="T26" fmla="*/ 3 w 5"/>
                <a:gd name="T27" fmla="*/ 1 h 2"/>
                <a:gd name="T28" fmla="*/ 3 w 5"/>
                <a:gd name="T2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2">
                  <a:moveTo>
                    <a:pt x="3" y="1"/>
                  </a:moveTo>
                  <a:cubicBezTo>
                    <a:pt x="3" y="1"/>
                    <a:pt x="3" y="1"/>
                    <a:pt x="2" y="1"/>
                  </a:cubicBezTo>
                  <a:cubicBezTo>
                    <a:pt x="2" y="1"/>
                    <a:pt x="1" y="1"/>
                    <a:pt x="0" y="1"/>
                  </a:cubicBezTo>
                  <a:cubicBezTo>
                    <a:pt x="0" y="1"/>
                    <a:pt x="0" y="1"/>
                    <a:pt x="0" y="1"/>
                  </a:cubicBezTo>
                  <a:cubicBezTo>
                    <a:pt x="0" y="0"/>
                    <a:pt x="0" y="0"/>
                    <a:pt x="0" y="0"/>
                  </a:cubicBezTo>
                  <a:cubicBezTo>
                    <a:pt x="1" y="0"/>
                    <a:pt x="2" y="1"/>
                    <a:pt x="3" y="0"/>
                  </a:cubicBezTo>
                  <a:cubicBezTo>
                    <a:pt x="4" y="0"/>
                    <a:pt x="4" y="0"/>
                    <a:pt x="5" y="1"/>
                  </a:cubicBezTo>
                  <a:cubicBezTo>
                    <a:pt x="5" y="1"/>
                    <a:pt x="5" y="1"/>
                    <a:pt x="5" y="1"/>
                  </a:cubicBezTo>
                  <a:cubicBezTo>
                    <a:pt x="5" y="1"/>
                    <a:pt x="5" y="2"/>
                    <a:pt x="4" y="2"/>
                  </a:cubicBezTo>
                  <a:cubicBezTo>
                    <a:pt x="4" y="2"/>
                    <a:pt x="4" y="2"/>
                    <a:pt x="4" y="2"/>
                  </a:cubicBezTo>
                  <a:cubicBezTo>
                    <a:pt x="4" y="2"/>
                    <a:pt x="4" y="2"/>
                    <a:pt x="3" y="2"/>
                  </a:cubicBezTo>
                  <a:cubicBezTo>
                    <a:pt x="3" y="2"/>
                    <a:pt x="3" y="2"/>
                    <a:pt x="3" y="2"/>
                  </a:cubicBezTo>
                  <a:cubicBezTo>
                    <a:pt x="3" y="2"/>
                    <a:pt x="3" y="2"/>
                    <a:pt x="3" y="1"/>
                  </a:cubicBezTo>
                  <a:cubicBezTo>
                    <a:pt x="3" y="1"/>
                    <a:pt x="3" y="1"/>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55" name="Freeform 13"/>
            <p:cNvSpPr/>
            <p:nvPr/>
          </p:nvSpPr>
          <p:spPr bwMode="auto">
            <a:xfrm>
              <a:off x="1814513" y="1500188"/>
              <a:ext cx="120650" cy="14287"/>
            </a:xfrm>
            <a:custGeom>
              <a:avLst/>
              <a:gdLst>
                <a:gd name="T0" fmla="*/ 0 w 8"/>
                <a:gd name="T1" fmla="*/ 0 h 1"/>
                <a:gd name="T2" fmla="*/ 2 w 8"/>
                <a:gd name="T3" fmla="*/ 0 h 1"/>
                <a:gd name="T4" fmla="*/ 8 w 8"/>
                <a:gd name="T5" fmla="*/ 0 h 1"/>
                <a:gd name="T6" fmla="*/ 8 w 8"/>
                <a:gd name="T7" fmla="*/ 0 h 1"/>
                <a:gd name="T8" fmla="*/ 8 w 8"/>
                <a:gd name="T9" fmla="*/ 1 h 1"/>
                <a:gd name="T10" fmla="*/ 5 w 8"/>
                <a:gd name="T11" fmla="*/ 1 h 1"/>
                <a:gd name="T12" fmla="*/ 1 w 8"/>
                <a:gd name="T13" fmla="*/ 1 h 1"/>
                <a:gd name="T14" fmla="*/ 0 w 8"/>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
                  <a:moveTo>
                    <a:pt x="0" y="0"/>
                  </a:moveTo>
                  <a:cubicBezTo>
                    <a:pt x="1" y="0"/>
                    <a:pt x="1" y="0"/>
                    <a:pt x="2" y="0"/>
                  </a:cubicBezTo>
                  <a:cubicBezTo>
                    <a:pt x="4" y="0"/>
                    <a:pt x="6" y="0"/>
                    <a:pt x="8" y="0"/>
                  </a:cubicBezTo>
                  <a:cubicBezTo>
                    <a:pt x="8" y="0"/>
                    <a:pt x="8" y="0"/>
                    <a:pt x="8" y="0"/>
                  </a:cubicBezTo>
                  <a:cubicBezTo>
                    <a:pt x="8" y="1"/>
                    <a:pt x="8" y="1"/>
                    <a:pt x="8" y="1"/>
                  </a:cubicBezTo>
                  <a:cubicBezTo>
                    <a:pt x="7" y="1"/>
                    <a:pt x="6" y="1"/>
                    <a:pt x="5" y="1"/>
                  </a:cubicBezTo>
                  <a:cubicBezTo>
                    <a:pt x="3" y="1"/>
                    <a:pt x="2"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56" name="Freeform 14"/>
            <p:cNvSpPr/>
            <p:nvPr/>
          </p:nvSpPr>
          <p:spPr bwMode="auto">
            <a:xfrm>
              <a:off x="2763838" y="788988"/>
              <a:ext cx="74613" cy="15875"/>
            </a:xfrm>
            <a:custGeom>
              <a:avLst/>
              <a:gdLst>
                <a:gd name="T0" fmla="*/ 5 w 5"/>
                <a:gd name="T1" fmla="*/ 1 h 1"/>
                <a:gd name="T2" fmla="*/ 4 w 5"/>
                <a:gd name="T3" fmla="*/ 1 h 1"/>
                <a:gd name="T4" fmla="*/ 4 w 5"/>
                <a:gd name="T5" fmla="*/ 1 h 1"/>
                <a:gd name="T6" fmla="*/ 3 w 5"/>
                <a:gd name="T7" fmla="*/ 1 h 1"/>
                <a:gd name="T8" fmla="*/ 0 w 5"/>
                <a:gd name="T9" fmla="*/ 1 h 1"/>
                <a:gd name="T10" fmla="*/ 0 w 5"/>
                <a:gd name="T11" fmla="*/ 0 h 1"/>
                <a:gd name="T12" fmla="*/ 1 w 5"/>
                <a:gd name="T13" fmla="*/ 0 h 1"/>
                <a:gd name="T14" fmla="*/ 2 w 5"/>
                <a:gd name="T15" fmla="*/ 0 h 1"/>
                <a:gd name="T16" fmla="*/ 4 w 5"/>
                <a:gd name="T17" fmla="*/ 0 h 1"/>
                <a:gd name="T18" fmla="*/ 5 w 5"/>
                <a:gd name="T19" fmla="*/ 0 h 1"/>
                <a:gd name="T20" fmla="*/ 5 w 5"/>
                <a:gd name="T21" fmla="*/ 0 h 1"/>
                <a:gd name="T22" fmla="*/ 5 w 5"/>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
                  <a:moveTo>
                    <a:pt x="5" y="1"/>
                  </a:moveTo>
                  <a:cubicBezTo>
                    <a:pt x="5" y="1"/>
                    <a:pt x="5" y="1"/>
                    <a:pt x="4" y="1"/>
                  </a:cubicBezTo>
                  <a:cubicBezTo>
                    <a:pt x="4" y="1"/>
                    <a:pt x="4" y="1"/>
                    <a:pt x="4" y="1"/>
                  </a:cubicBezTo>
                  <a:cubicBezTo>
                    <a:pt x="4" y="1"/>
                    <a:pt x="3" y="1"/>
                    <a:pt x="3" y="1"/>
                  </a:cubicBezTo>
                  <a:cubicBezTo>
                    <a:pt x="2" y="0"/>
                    <a:pt x="1" y="1"/>
                    <a:pt x="0" y="1"/>
                  </a:cubicBezTo>
                  <a:cubicBezTo>
                    <a:pt x="0" y="1"/>
                    <a:pt x="0" y="1"/>
                    <a:pt x="0" y="0"/>
                  </a:cubicBezTo>
                  <a:cubicBezTo>
                    <a:pt x="0" y="0"/>
                    <a:pt x="0" y="0"/>
                    <a:pt x="1" y="0"/>
                  </a:cubicBezTo>
                  <a:cubicBezTo>
                    <a:pt x="1" y="0"/>
                    <a:pt x="2" y="0"/>
                    <a:pt x="2" y="0"/>
                  </a:cubicBezTo>
                  <a:cubicBezTo>
                    <a:pt x="3" y="0"/>
                    <a:pt x="3" y="0"/>
                    <a:pt x="4" y="0"/>
                  </a:cubicBezTo>
                  <a:cubicBezTo>
                    <a:pt x="4" y="0"/>
                    <a:pt x="4" y="0"/>
                    <a:pt x="5" y="0"/>
                  </a:cubicBezTo>
                  <a:cubicBezTo>
                    <a:pt x="5" y="0"/>
                    <a:pt x="5" y="0"/>
                    <a:pt x="5" y="0"/>
                  </a:cubicBezTo>
                  <a:cubicBezTo>
                    <a:pt x="5" y="1"/>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57" name="Freeform 15"/>
            <p:cNvSpPr/>
            <p:nvPr/>
          </p:nvSpPr>
          <p:spPr bwMode="auto">
            <a:xfrm>
              <a:off x="2190750" y="1468438"/>
              <a:ext cx="136525" cy="15875"/>
            </a:xfrm>
            <a:custGeom>
              <a:avLst/>
              <a:gdLst>
                <a:gd name="T0" fmla="*/ 9 w 9"/>
                <a:gd name="T1" fmla="*/ 0 h 1"/>
                <a:gd name="T2" fmla="*/ 9 w 9"/>
                <a:gd name="T3" fmla="*/ 0 h 1"/>
                <a:gd name="T4" fmla="*/ 9 w 9"/>
                <a:gd name="T5" fmla="*/ 0 h 1"/>
                <a:gd name="T6" fmla="*/ 7 w 9"/>
                <a:gd name="T7" fmla="*/ 1 h 1"/>
                <a:gd name="T8" fmla="*/ 3 w 9"/>
                <a:gd name="T9" fmla="*/ 1 h 1"/>
                <a:gd name="T10" fmla="*/ 3 w 9"/>
                <a:gd name="T11" fmla="*/ 1 h 1"/>
                <a:gd name="T12" fmla="*/ 1 w 9"/>
                <a:gd name="T13" fmla="*/ 1 h 1"/>
                <a:gd name="T14" fmla="*/ 0 w 9"/>
                <a:gd name="T15" fmla="*/ 1 h 1"/>
                <a:gd name="T16" fmla="*/ 0 w 9"/>
                <a:gd name="T17" fmla="*/ 0 h 1"/>
                <a:gd name="T18" fmla="*/ 0 w 9"/>
                <a:gd name="T19" fmla="*/ 0 h 1"/>
                <a:gd name="T20" fmla="*/ 1 w 9"/>
                <a:gd name="T21" fmla="*/ 0 h 1"/>
                <a:gd name="T22" fmla="*/ 5 w 9"/>
                <a:gd name="T23" fmla="*/ 0 h 1"/>
                <a:gd name="T24" fmla="*/ 9 w 9"/>
                <a:gd name="T25" fmla="*/ 0 h 1"/>
                <a:gd name="T26" fmla="*/ 9 w 9"/>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
                  <a:moveTo>
                    <a:pt x="9" y="0"/>
                  </a:moveTo>
                  <a:cubicBezTo>
                    <a:pt x="9" y="0"/>
                    <a:pt x="9" y="0"/>
                    <a:pt x="9" y="0"/>
                  </a:cubicBezTo>
                  <a:cubicBezTo>
                    <a:pt x="9" y="0"/>
                    <a:pt x="9" y="0"/>
                    <a:pt x="9" y="0"/>
                  </a:cubicBezTo>
                  <a:cubicBezTo>
                    <a:pt x="8" y="0"/>
                    <a:pt x="8" y="1"/>
                    <a:pt x="7" y="1"/>
                  </a:cubicBezTo>
                  <a:cubicBezTo>
                    <a:pt x="6" y="0"/>
                    <a:pt x="5" y="1"/>
                    <a:pt x="3" y="1"/>
                  </a:cubicBezTo>
                  <a:cubicBezTo>
                    <a:pt x="3" y="1"/>
                    <a:pt x="3" y="1"/>
                    <a:pt x="3" y="1"/>
                  </a:cubicBezTo>
                  <a:cubicBezTo>
                    <a:pt x="2" y="0"/>
                    <a:pt x="2" y="1"/>
                    <a:pt x="1" y="1"/>
                  </a:cubicBezTo>
                  <a:cubicBezTo>
                    <a:pt x="1" y="1"/>
                    <a:pt x="0" y="1"/>
                    <a:pt x="0" y="1"/>
                  </a:cubicBezTo>
                  <a:cubicBezTo>
                    <a:pt x="0" y="1"/>
                    <a:pt x="0" y="1"/>
                    <a:pt x="0" y="0"/>
                  </a:cubicBezTo>
                  <a:cubicBezTo>
                    <a:pt x="0" y="0"/>
                    <a:pt x="0" y="0"/>
                    <a:pt x="0" y="0"/>
                  </a:cubicBezTo>
                  <a:cubicBezTo>
                    <a:pt x="1" y="0"/>
                    <a:pt x="1" y="0"/>
                    <a:pt x="1" y="0"/>
                  </a:cubicBezTo>
                  <a:cubicBezTo>
                    <a:pt x="3" y="0"/>
                    <a:pt x="4" y="0"/>
                    <a:pt x="5" y="0"/>
                  </a:cubicBezTo>
                  <a:cubicBezTo>
                    <a:pt x="7" y="0"/>
                    <a:pt x="8" y="0"/>
                    <a:pt x="9" y="0"/>
                  </a:cubicBezTo>
                  <a:cubicBezTo>
                    <a:pt x="9"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58" name="Freeform 16"/>
            <p:cNvSpPr/>
            <p:nvPr/>
          </p:nvSpPr>
          <p:spPr bwMode="auto">
            <a:xfrm>
              <a:off x="504825" y="1036638"/>
              <a:ext cx="60325" cy="30162"/>
            </a:xfrm>
            <a:custGeom>
              <a:avLst/>
              <a:gdLst>
                <a:gd name="T0" fmla="*/ 0 w 4"/>
                <a:gd name="T1" fmla="*/ 0 h 2"/>
                <a:gd name="T2" fmla="*/ 1 w 4"/>
                <a:gd name="T3" fmla="*/ 0 h 2"/>
                <a:gd name="T4" fmla="*/ 3 w 4"/>
                <a:gd name="T5" fmla="*/ 0 h 2"/>
                <a:gd name="T6" fmla="*/ 3 w 4"/>
                <a:gd name="T7" fmla="*/ 0 h 2"/>
                <a:gd name="T8" fmla="*/ 4 w 4"/>
                <a:gd name="T9" fmla="*/ 1 h 2"/>
                <a:gd name="T10" fmla="*/ 4 w 4"/>
                <a:gd name="T11" fmla="*/ 1 h 2"/>
                <a:gd name="T12" fmla="*/ 4 w 4"/>
                <a:gd name="T13" fmla="*/ 1 h 2"/>
                <a:gd name="T14" fmla="*/ 3 w 4"/>
                <a:gd name="T15" fmla="*/ 1 h 2"/>
                <a:gd name="T16" fmla="*/ 3 w 4"/>
                <a:gd name="T17" fmla="*/ 1 h 2"/>
                <a:gd name="T18" fmla="*/ 0 w 4"/>
                <a:gd name="T19" fmla="*/ 1 h 2"/>
                <a:gd name="T20" fmla="*/ 0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0" y="0"/>
                  </a:moveTo>
                  <a:cubicBezTo>
                    <a:pt x="0" y="0"/>
                    <a:pt x="0" y="0"/>
                    <a:pt x="1" y="0"/>
                  </a:cubicBezTo>
                  <a:cubicBezTo>
                    <a:pt x="1" y="0"/>
                    <a:pt x="2" y="0"/>
                    <a:pt x="3" y="0"/>
                  </a:cubicBezTo>
                  <a:cubicBezTo>
                    <a:pt x="3" y="0"/>
                    <a:pt x="4" y="0"/>
                    <a:pt x="3" y="0"/>
                  </a:cubicBezTo>
                  <a:cubicBezTo>
                    <a:pt x="3" y="1"/>
                    <a:pt x="3" y="1"/>
                    <a:pt x="4" y="1"/>
                  </a:cubicBezTo>
                  <a:cubicBezTo>
                    <a:pt x="4" y="1"/>
                    <a:pt x="4" y="0"/>
                    <a:pt x="4" y="1"/>
                  </a:cubicBezTo>
                  <a:cubicBezTo>
                    <a:pt x="4" y="1"/>
                    <a:pt x="4" y="1"/>
                    <a:pt x="4" y="1"/>
                  </a:cubicBezTo>
                  <a:cubicBezTo>
                    <a:pt x="4" y="1"/>
                    <a:pt x="4" y="2"/>
                    <a:pt x="3" y="1"/>
                  </a:cubicBezTo>
                  <a:cubicBezTo>
                    <a:pt x="3" y="1"/>
                    <a:pt x="3" y="1"/>
                    <a:pt x="3" y="1"/>
                  </a:cubicBezTo>
                  <a:cubicBezTo>
                    <a:pt x="2"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59" name="Freeform 17"/>
            <p:cNvSpPr/>
            <p:nvPr/>
          </p:nvSpPr>
          <p:spPr bwMode="auto">
            <a:xfrm>
              <a:off x="2854325" y="1484313"/>
              <a:ext cx="90488" cy="15875"/>
            </a:xfrm>
            <a:custGeom>
              <a:avLst/>
              <a:gdLst>
                <a:gd name="T0" fmla="*/ 5 w 6"/>
                <a:gd name="T1" fmla="*/ 0 h 1"/>
                <a:gd name="T2" fmla="*/ 5 w 6"/>
                <a:gd name="T3" fmla="*/ 1 h 1"/>
                <a:gd name="T4" fmla="*/ 4 w 6"/>
                <a:gd name="T5" fmla="*/ 1 h 1"/>
                <a:gd name="T6" fmla="*/ 3 w 6"/>
                <a:gd name="T7" fmla="*/ 1 h 1"/>
                <a:gd name="T8" fmla="*/ 3 w 6"/>
                <a:gd name="T9" fmla="*/ 1 h 1"/>
                <a:gd name="T10" fmla="*/ 1 w 6"/>
                <a:gd name="T11" fmla="*/ 0 h 1"/>
                <a:gd name="T12" fmla="*/ 0 w 6"/>
                <a:gd name="T13" fmla="*/ 0 h 1"/>
                <a:gd name="T14" fmla="*/ 0 w 6"/>
                <a:gd name="T15" fmla="*/ 0 h 1"/>
                <a:gd name="T16" fmla="*/ 0 w 6"/>
                <a:gd name="T17" fmla="*/ 0 h 1"/>
                <a:gd name="T18" fmla="*/ 2 w 6"/>
                <a:gd name="T19" fmla="*/ 0 h 1"/>
                <a:gd name="T20" fmla="*/ 3 w 6"/>
                <a:gd name="T21" fmla="*/ 0 h 1"/>
                <a:gd name="T22" fmla="*/ 3 w 6"/>
                <a:gd name="T23" fmla="*/ 0 h 1"/>
                <a:gd name="T24" fmla="*/ 5 w 6"/>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
                  <a:moveTo>
                    <a:pt x="5" y="0"/>
                  </a:moveTo>
                  <a:cubicBezTo>
                    <a:pt x="6" y="0"/>
                    <a:pt x="6" y="1"/>
                    <a:pt x="5" y="1"/>
                  </a:cubicBezTo>
                  <a:cubicBezTo>
                    <a:pt x="5" y="1"/>
                    <a:pt x="4" y="1"/>
                    <a:pt x="4" y="1"/>
                  </a:cubicBezTo>
                  <a:cubicBezTo>
                    <a:pt x="4" y="1"/>
                    <a:pt x="3" y="1"/>
                    <a:pt x="3" y="1"/>
                  </a:cubicBezTo>
                  <a:cubicBezTo>
                    <a:pt x="3" y="1"/>
                    <a:pt x="3" y="1"/>
                    <a:pt x="3" y="1"/>
                  </a:cubicBezTo>
                  <a:cubicBezTo>
                    <a:pt x="2" y="1"/>
                    <a:pt x="2" y="1"/>
                    <a:pt x="1" y="0"/>
                  </a:cubicBezTo>
                  <a:cubicBezTo>
                    <a:pt x="1" y="0"/>
                    <a:pt x="1" y="0"/>
                    <a:pt x="0" y="0"/>
                  </a:cubicBezTo>
                  <a:cubicBezTo>
                    <a:pt x="0" y="0"/>
                    <a:pt x="0" y="0"/>
                    <a:pt x="0" y="0"/>
                  </a:cubicBezTo>
                  <a:cubicBezTo>
                    <a:pt x="0" y="0"/>
                    <a:pt x="0" y="0"/>
                    <a:pt x="0" y="0"/>
                  </a:cubicBezTo>
                  <a:cubicBezTo>
                    <a:pt x="1" y="0"/>
                    <a:pt x="1" y="0"/>
                    <a:pt x="2" y="0"/>
                  </a:cubicBezTo>
                  <a:cubicBezTo>
                    <a:pt x="2" y="1"/>
                    <a:pt x="3" y="0"/>
                    <a:pt x="3" y="0"/>
                  </a:cubicBezTo>
                  <a:cubicBezTo>
                    <a:pt x="3" y="0"/>
                    <a:pt x="3" y="0"/>
                    <a:pt x="3" y="0"/>
                  </a:cubicBezTo>
                  <a:cubicBezTo>
                    <a:pt x="4"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60" name="Freeform 18"/>
            <p:cNvSpPr/>
            <p:nvPr/>
          </p:nvSpPr>
          <p:spPr bwMode="auto">
            <a:xfrm>
              <a:off x="2100263" y="1500188"/>
              <a:ext cx="76200" cy="0"/>
            </a:xfrm>
            <a:custGeom>
              <a:avLst/>
              <a:gdLst>
                <a:gd name="T0" fmla="*/ 0 w 5"/>
                <a:gd name="T1" fmla="*/ 1 w 5"/>
                <a:gd name="T2" fmla="*/ 3 w 5"/>
                <a:gd name="T3" fmla="*/ 5 w 5"/>
                <a:gd name="T4" fmla="*/ 5 w 5"/>
                <a:gd name="T5" fmla="*/ 5 w 5"/>
                <a:gd name="T6" fmla="*/ 2 w 5"/>
                <a:gd name="T7" fmla="*/ 0 w 5"/>
                <a:gd name="T8" fmla="*/ 0 w 5"/>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5">
                  <a:moveTo>
                    <a:pt x="0" y="0"/>
                  </a:moveTo>
                  <a:cubicBezTo>
                    <a:pt x="0" y="0"/>
                    <a:pt x="1" y="0"/>
                    <a:pt x="1" y="0"/>
                  </a:cubicBezTo>
                  <a:cubicBezTo>
                    <a:pt x="1" y="0"/>
                    <a:pt x="2" y="0"/>
                    <a:pt x="3" y="0"/>
                  </a:cubicBezTo>
                  <a:cubicBezTo>
                    <a:pt x="4" y="0"/>
                    <a:pt x="4" y="0"/>
                    <a:pt x="5" y="0"/>
                  </a:cubicBezTo>
                  <a:cubicBezTo>
                    <a:pt x="5" y="0"/>
                    <a:pt x="5" y="0"/>
                    <a:pt x="5" y="0"/>
                  </a:cubicBezTo>
                  <a:cubicBezTo>
                    <a:pt x="5" y="0"/>
                    <a:pt x="5" y="0"/>
                    <a:pt x="5" y="0"/>
                  </a:cubicBezTo>
                  <a:cubicBezTo>
                    <a:pt x="4" y="0"/>
                    <a:pt x="3" y="0"/>
                    <a:pt x="2" y="0"/>
                  </a:cubicBezTo>
                  <a:cubicBezTo>
                    <a:pt x="2"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61" name="Freeform 19"/>
            <p:cNvSpPr/>
            <p:nvPr/>
          </p:nvSpPr>
          <p:spPr bwMode="auto">
            <a:xfrm>
              <a:off x="2085975" y="1330325"/>
              <a:ext cx="74613" cy="14287"/>
            </a:xfrm>
            <a:custGeom>
              <a:avLst/>
              <a:gdLst>
                <a:gd name="T0" fmla="*/ 5 w 5"/>
                <a:gd name="T1" fmla="*/ 0 h 1"/>
                <a:gd name="T2" fmla="*/ 5 w 5"/>
                <a:gd name="T3" fmla="*/ 0 h 1"/>
                <a:gd name="T4" fmla="*/ 5 w 5"/>
                <a:gd name="T5" fmla="*/ 1 h 1"/>
                <a:gd name="T6" fmla="*/ 2 w 5"/>
                <a:gd name="T7" fmla="*/ 1 h 1"/>
                <a:gd name="T8" fmla="*/ 0 w 5"/>
                <a:gd name="T9" fmla="*/ 1 h 1"/>
                <a:gd name="T10" fmla="*/ 0 w 5"/>
                <a:gd name="T11" fmla="*/ 1 h 1"/>
                <a:gd name="T12" fmla="*/ 0 w 5"/>
                <a:gd name="T13" fmla="*/ 0 h 1"/>
                <a:gd name="T14" fmla="*/ 2 w 5"/>
                <a:gd name="T15" fmla="*/ 0 h 1"/>
                <a:gd name="T16" fmla="*/ 3 w 5"/>
                <a:gd name="T17" fmla="*/ 0 h 1"/>
                <a:gd name="T18" fmla="*/ 5 w 5"/>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
                  <a:moveTo>
                    <a:pt x="5" y="0"/>
                  </a:moveTo>
                  <a:cubicBezTo>
                    <a:pt x="5" y="0"/>
                    <a:pt x="5" y="0"/>
                    <a:pt x="5" y="0"/>
                  </a:cubicBezTo>
                  <a:cubicBezTo>
                    <a:pt x="5" y="0"/>
                    <a:pt x="5" y="0"/>
                    <a:pt x="5" y="1"/>
                  </a:cubicBezTo>
                  <a:cubicBezTo>
                    <a:pt x="4" y="1"/>
                    <a:pt x="3" y="1"/>
                    <a:pt x="2" y="1"/>
                  </a:cubicBezTo>
                  <a:cubicBezTo>
                    <a:pt x="1" y="1"/>
                    <a:pt x="1" y="1"/>
                    <a:pt x="0" y="1"/>
                  </a:cubicBezTo>
                  <a:cubicBezTo>
                    <a:pt x="0" y="1"/>
                    <a:pt x="0" y="1"/>
                    <a:pt x="0" y="1"/>
                  </a:cubicBezTo>
                  <a:cubicBezTo>
                    <a:pt x="0" y="0"/>
                    <a:pt x="0" y="0"/>
                    <a:pt x="0" y="0"/>
                  </a:cubicBezTo>
                  <a:cubicBezTo>
                    <a:pt x="1" y="0"/>
                    <a:pt x="1" y="0"/>
                    <a:pt x="2" y="0"/>
                  </a:cubicBezTo>
                  <a:cubicBezTo>
                    <a:pt x="2" y="1"/>
                    <a:pt x="3" y="0"/>
                    <a:pt x="3" y="0"/>
                  </a:cubicBezTo>
                  <a:cubicBezTo>
                    <a:pt x="4" y="0"/>
                    <a:pt x="4"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62" name="Freeform 20"/>
            <p:cNvSpPr/>
            <p:nvPr/>
          </p:nvSpPr>
          <p:spPr bwMode="auto">
            <a:xfrm>
              <a:off x="760413" y="804863"/>
              <a:ext cx="46038" cy="31750"/>
            </a:xfrm>
            <a:custGeom>
              <a:avLst/>
              <a:gdLst>
                <a:gd name="T0" fmla="*/ 3 w 3"/>
                <a:gd name="T1" fmla="*/ 1 h 2"/>
                <a:gd name="T2" fmla="*/ 3 w 3"/>
                <a:gd name="T3" fmla="*/ 1 h 2"/>
                <a:gd name="T4" fmla="*/ 2 w 3"/>
                <a:gd name="T5" fmla="*/ 2 h 2"/>
                <a:gd name="T6" fmla="*/ 0 w 3"/>
                <a:gd name="T7" fmla="*/ 2 h 2"/>
                <a:gd name="T8" fmla="*/ 0 w 3"/>
                <a:gd name="T9" fmla="*/ 2 h 2"/>
                <a:gd name="T10" fmla="*/ 0 w 3"/>
                <a:gd name="T11" fmla="*/ 2 h 2"/>
                <a:gd name="T12" fmla="*/ 3 w 3"/>
                <a:gd name="T13" fmla="*/ 1 h 2"/>
                <a:gd name="T14" fmla="*/ 3 w 3"/>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1"/>
                  </a:moveTo>
                  <a:cubicBezTo>
                    <a:pt x="3" y="1"/>
                    <a:pt x="3" y="1"/>
                    <a:pt x="3" y="1"/>
                  </a:cubicBezTo>
                  <a:cubicBezTo>
                    <a:pt x="3" y="1"/>
                    <a:pt x="2" y="2"/>
                    <a:pt x="2" y="2"/>
                  </a:cubicBezTo>
                  <a:cubicBezTo>
                    <a:pt x="1" y="2"/>
                    <a:pt x="0" y="2"/>
                    <a:pt x="0" y="2"/>
                  </a:cubicBezTo>
                  <a:cubicBezTo>
                    <a:pt x="0" y="2"/>
                    <a:pt x="0" y="2"/>
                    <a:pt x="0" y="2"/>
                  </a:cubicBezTo>
                  <a:cubicBezTo>
                    <a:pt x="0" y="2"/>
                    <a:pt x="0" y="2"/>
                    <a:pt x="0" y="2"/>
                  </a:cubicBezTo>
                  <a:cubicBezTo>
                    <a:pt x="1" y="1"/>
                    <a:pt x="2" y="0"/>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63" name="Freeform 21"/>
            <p:cNvSpPr/>
            <p:nvPr/>
          </p:nvSpPr>
          <p:spPr bwMode="auto">
            <a:xfrm>
              <a:off x="2220913" y="1500188"/>
              <a:ext cx="76200" cy="0"/>
            </a:xfrm>
            <a:custGeom>
              <a:avLst/>
              <a:gdLst>
                <a:gd name="T0" fmla="*/ 5 w 5"/>
                <a:gd name="T1" fmla="*/ 5 w 5"/>
                <a:gd name="T2" fmla="*/ 5 w 5"/>
                <a:gd name="T3" fmla="*/ 2 w 5"/>
                <a:gd name="T4" fmla="*/ 0 w 5"/>
                <a:gd name="T5" fmla="*/ 0 w 5"/>
                <a:gd name="T6" fmla="*/ 0 w 5"/>
                <a:gd name="T7" fmla="*/ 5 w 5"/>
                <a:gd name="T8" fmla="*/ 5 w 5"/>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5">
                  <a:moveTo>
                    <a:pt x="5" y="0"/>
                  </a:moveTo>
                  <a:cubicBezTo>
                    <a:pt x="5" y="0"/>
                    <a:pt x="5" y="0"/>
                    <a:pt x="5" y="0"/>
                  </a:cubicBezTo>
                  <a:cubicBezTo>
                    <a:pt x="5" y="0"/>
                    <a:pt x="5" y="0"/>
                    <a:pt x="5" y="0"/>
                  </a:cubicBezTo>
                  <a:cubicBezTo>
                    <a:pt x="4" y="0"/>
                    <a:pt x="3" y="0"/>
                    <a:pt x="2" y="0"/>
                  </a:cubicBezTo>
                  <a:cubicBezTo>
                    <a:pt x="1" y="0"/>
                    <a:pt x="1" y="0"/>
                    <a:pt x="0" y="0"/>
                  </a:cubicBezTo>
                  <a:cubicBezTo>
                    <a:pt x="0" y="0"/>
                    <a:pt x="0" y="0"/>
                    <a:pt x="0" y="0"/>
                  </a:cubicBezTo>
                  <a:cubicBezTo>
                    <a:pt x="0" y="0"/>
                    <a:pt x="0" y="0"/>
                    <a:pt x="0" y="0"/>
                  </a:cubicBezTo>
                  <a:cubicBezTo>
                    <a:pt x="2" y="0"/>
                    <a:pt x="3" y="0"/>
                    <a:pt x="5" y="0"/>
                  </a:cubicBezTo>
                  <a:cubicBezTo>
                    <a:pt x="5"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64" name="Freeform 22"/>
            <p:cNvSpPr/>
            <p:nvPr/>
          </p:nvSpPr>
          <p:spPr bwMode="auto">
            <a:xfrm>
              <a:off x="3065463" y="1082675"/>
              <a:ext cx="30163" cy="30162"/>
            </a:xfrm>
            <a:custGeom>
              <a:avLst/>
              <a:gdLst>
                <a:gd name="T0" fmla="*/ 0 w 2"/>
                <a:gd name="T1" fmla="*/ 1 h 2"/>
                <a:gd name="T2" fmla="*/ 2 w 2"/>
                <a:gd name="T3" fmla="*/ 1 h 2"/>
                <a:gd name="T4" fmla="*/ 2 w 2"/>
                <a:gd name="T5" fmla="*/ 1 h 2"/>
                <a:gd name="T6" fmla="*/ 1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1" y="0"/>
                    <a:pt x="1" y="0"/>
                    <a:pt x="2" y="1"/>
                  </a:cubicBezTo>
                  <a:cubicBezTo>
                    <a:pt x="2" y="1"/>
                    <a:pt x="2" y="1"/>
                    <a:pt x="2" y="1"/>
                  </a:cubicBezTo>
                  <a:cubicBezTo>
                    <a:pt x="1" y="1"/>
                    <a:pt x="1" y="2"/>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65" name="Freeform 23"/>
            <p:cNvSpPr/>
            <p:nvPr/>
          </p:nvSpPr>
          <p:spPr bwMode="auto">
            <a:xfrm>
              <a:off x="1152525" y="1112838"/>
              <a:ext cx="44450" cy="15875"/>
            </a:xfrm>
            <a:custGeom>
              <a:avLst/>
              <a:gdLst>
                <a:gd name="T0" fmla="*/ 3 w 3"/>
                <a:gd name="T1" fmla="*/ 0 h 1"/>
                <a:gd name="T2" fmla="*/ 2 w 3"/>
                <a:gd name="T3" fmla="*/ 1 h 1"/>
                <a:gd name="T4" fmla="*/ 2 w 3"/>
                <a:gd name="T5" fmla="*/ 1 h 1"/>
                <a:gd name="T6" fmla="*/ 1 w 3"/>
                <a:gd name="T7" fmla="*/ 1 h 1"/>
                <a:gd name="T8" fmla="*/ 0 w 3"/>
                <a:gd name="T9" fmla="*/ 0 h 1"/>
                <a:gd name="T10" fmla="*/ 1 w 3"/>
                <a:gd name="T11" fmla="*/ 0 h 1"/>
                <a:gd name="T12" fmla="*/ 3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3" y="0"/>
                  </a:moveTo>
                  <a:cubicBezTo>
                    <a:pt x="3" y="0"/>
                    <a:pt x="2" y="0"/>
                    <a:pt x="2" y="1"/>
                  </a:cubicBezTo>
                  <a:cubicBezTo>
                    <a:pt x="2" y="1"/>
                    <a:pt x="2" y="1"/>
                    <a:pt x="2" y="1"/>
                  </a:cubicBezTo>
                  <a:cubicBezTo>
                    <a:pt x="2" y="0"/>
                    <a:pt x="1" y="1"/>
                    <a:pt x="1" y="1"/>
                  </a:cubicBezTo>
                  <a:cubicBezTo>
                    <a:pt x="1" y="0"/>
                    <a:pt x="1" y="0"/>
                    <a:pt x="0" y="0"/>
                  </a:cubicBezTo>
                  <a:cubicBezTo>
                    <a:pt x="1" y="0"/>
                    <a:pt x="1" y="0"/>
                    <a:pt x="1" y="0"/>
                  </a:cubicBezTo>
                  <a:cubicBezTo>
                    <a:pt x="2"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66" name="Freeform 24"/>
            <p:cNvSpPr/>
            <p:nvPr/>
          </p:nvSpPr>
          <p:spPr bwMode="auto">
            <a:xfrm>
              <a:off x="2041525" y="1314450"/>
              <a:ext cx="30163" cy="15875"/>
            </a:xfrm>
            <a:custGeom>
              <a:avLst/>
              <a:gdLst>
                <a:gd name="T0" fmla="*/ 2 w 2"/>
                <a:gd name="T1" fmla="*/ 0 h 1"/>
                <a:gd name="T2" fmla="*/ 2 w 2"/>
                <a:gd name="T3" fmla="*/ 0 h 1"/>
                <a:gd name="T4" fmla="*/ 2 w 2"/>
                <a:gd name="T5" fmla="*/ 0 h 1"/>
                <a:gd name="T6" fmla="*/ 0 w 2"/>
                <a:gd name="T7" fmla="*/ 0 h 1"/>
                <a:gd name="T8" fmla="*/ 0 w 2"/>
                <a:gd name="T9" fmla="*/ 0 h 1"/>
                <a:gd name="T10" fmla="*/ 2 w 2"/>
                <a:gd name="T11" fmla="*/ 0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0"/>
                  </a:moveTo>
                  <a:cubicBezTo>
                    <a:pt x="2" y="0"/>
                    <a:pt x="2" y="0"/>
                    <a:pt x="2" y="0"/>
                  </a:cubicBezTo>
                  <a:cubicBezTo>
                    <a:pt x="2" y="0"/>
                    <a:pt x="2" y="0"/>
                    <a:pt x="2" y="0"/>
                  </a:cubicBezTo>
                  <a:cubicBezTo>
                    <a:pt x="1" y="1"/>
                    <a:pt x="1" y="1"/>
                    <a:pt x="0" y="0"/>
                  </a:cubicBezTo>
                  <a:cubicBezTo>
                    <a:pt x="0" y="0"/>
                    <a:pt x="0" y="0"/>
                    <a:pt x="0" y="0"/>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67" name="Freeform 25"/>
            <p:cNvSpPr/>
            <p:nvPr/>
          </p:nvSpPr>
          <p:spPr bwMode="auto">
            <a:xfrm>
              <a:off x="1017588" y="774700"/>
              <a:ext cx="14288" cy="14287"/>
            </a:xfrm>
            <a:custGeom>
              <a:avLst/>
              <a:gdLst>
                <a:gd name="T0" fmla="*/ 1 w 1"/>
                <a:gd name="T1" fmla="*/ 0 h 1"/>
                <a:gd name="T2" fmla="*/ 0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1"/>
                    <a:pt x="0" y="1"/>
                  </a:cubicBezTo>
                  <a:cubicBezTo>
                    <a:pt x="0" y="1"/>
                    <a:pt x="0"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68" name="Freeform 26"/>
            <p:cNvSpPr/>
            <p:nvPr/>
          </p:nvSpPr>
          <p:spPr bwMode="auto">
            <a:xfrm>
              <a:off x="2116138" y="1314450"/>
              <a:ext cx="30163" cy="0"/>
            </a:xfrm>
            <a:custGeom>
              <a:avLst/>
              <a:gdLst>
                <a:gd name="T0" fmla="*/ 0 w 2"/>
                <a:gd name="T1" fmla="*/ 1 w 2"/>
                <a:gd name="T2" fmla="*/ 2 w 2"/>
                <a:gd name="T3" fmla="*/ 2 w 2"/>
                <a:gd name="T4" fmla="*/ 2 w 2"/>
                <a:gd name="T5" fmla="*/ 1 w 2"/>
                <a:gd name="T6" fmla="*/ 0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cubicBezTo>
                    <a:pt x="0" y="0"/>
                    <a:pt x="1" y="0"/>
                    <a:pt x="1" y="0"/>
                  </a:cubicBezTo>
                  <a:cubicBezTo>
                    <a:pt x="1" y="0"/>
                    <a:pt x="1" y="0"/>
                    <a:pt x="2" y="0"/>
                  </a:cubicBezTo>
                  <a:cubicBezTo>
                    <a:pt x="2" y="0"/>
                    <a:pt x="2" y="0"/>
                    <a:pt x="2" y="0"/>
                  </a:cubicBezTo>
                  <a:cubicBezTo>
                    <a:pt x="2" y="0"/>
                    <a:pt x="2" y="0"/>
                    <a:pt x="2" y="0"/>
                  </a:cubicBezTo>
                  <a:cubicBezTo>
                    <a:pt x="1" y="0"/>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69" name="Freeform 27"/>
            <p:cNvSpPr/>
            <p:nvPr/>
          </p:nvSpPr>
          <p:spPr bwMode="auto">
            <a:xfrm>
              <a:off x="1619250" y="696913"/>
              <a:ext cx="30163" cy="15875"/>
            </a:xfrm>
            <a:custGeom>
              <a:avLst/>
              <a:gdLst>
                <a:gd name="T0" fmla="*/ 2 w 2"/>
                <a:gd name="T1" fmla="*/ 1 h 1"/>
                <a:gd name="T2" fmla="*/ 2 w 2"/>
                <a:gd name="T3" fmla="*/ 1 h 1"/>
                <a:gd name="T4" fmla="*/ 1 w 2"/>
                <a:gd name="T5" fmla="*/ 1 h 1"/>
                <a:gd name="T6" fmla="*/ 0 w 2"/>
                <a:gd name="T7" fmla="*/ 1 h 1"/>
                <a:gd name="T8" fmla="*/ 0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2" y="1"/>
                    <a:pt x="2" y="1"/>
                    <a:pt x="2" y="1"/>
                  </a:cubicBezTo>
                  <a:cubicBezTo>
                    <a:pt x="1" y="1"/>
                    <a:pt x="1" y="1"/>
                    <a:pt x="1" y="1"/>
                  </a:cubicBezTo>
                  <a:cubicBezTo>
                    <a:pt x="1" y="1"/>
                    <a:pt x="0" y="1"/>
                    <a:pt x="0" y="1"/>
                  </a:cubicBezTo>
                  <a:cubicBezTo>
                    <a:pt x="0" y="1"/>
                    <a:pt x="0" y="1"/>
                    <a:pt x="0" y="1"/>
                  </a:cubicBezTo>
                  <a:cubicBezTo>
                    <a:pt x="1" y="1"/>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70" name="Freeform 28"/>
            <p:cNvSpPr/>
            <p:nvPr/>
          </p:nvSpPr>
          <p:spPr bwMode="auto">
            <a:xfrm>
              <a:off x="3035300" y="1128713"/>
              <a:ext cx="14288" cy="15875"/>
            </a:xfrm>
            <a:custGeom>
              <a:avLst/>
              <a:gdLst>
                <a:gd name="T0" fmla="*/ 1 w 1"/>
                <a:gd name="T1" fmla="*/ 1 h 1"/>
                <a:gd name="T2" fmla="*/ 0 w 1"/>
                <a:gd name="T3" fmla="*/ 1 h 1"/>
                <a:gd name="T4" fmla="*/ 0 w 1"/>
                <a:gd name="T5" fmla="*/ 1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1"/>
                    <a:pt x="0" y="1"/>
                    <a:pt x="0" y="1"/>
                  </a:cubicBezTo>
                  <a:cubicBezTo>
                    <a:pt x="0" y="1"/>
                    <a:pt x="0" y="1"/>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71" name="Freeform 29"/>
            <p:cNvSpPr/>
            <p:nvPr/>
          </p:nvSpPr>
          <p:spPr bwMode="auto">
            <a:xfrm>
              <a:off x="2763838" y="804863"/>
              <a:ext cx="30163" cy="15875"/>
            </a:xfrm>
            <a:custGeom>
              <a:avLst/>
              <a:gdLst>
                <a:gd name="T0" fmla="*/ 2 w 2"/>
                <a:gd name="T1" fmla="*/ 0 h 1"/>
                <a:gd name="T2" fmla="*/ 0 w 2"/>
                <a:gd name="T3" fmla="*/ 0 h 1"/>
                <a:gd name="T4" fmla="*/ 0 w 2"/>
                <a:gd name="T5" fmla="*/ 0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0"/>
                  </a:cubicBezTo>
                  <a:cubicBezTo>
                    <a:pt x="0" y="0"/>
                    <a:pt x="0" y="0"/>
                    <a:pt x="0" y="0"/>
                  </a:cubicBezTo>
                  <a:cubicBezTo>
                    <a:pt x="0" y="0"/>
                    <a:pt x="0"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72" name="Freeform 30"/>
            <p:cNvSpPr/>
            <p:nvPr/>
          </p:nvSpPr>
          <p:spPr bwMode="auto">
            <a:xfrm>
              <a:off x="2011363" y="619125"/>
              <a:ext cx="30163" cy="15875"/>
            </a:xfrm>
            <a:custGeom>
              <a:avLst/>
              <a:gdLst>
                <a:gd name="T0" fmla="*/ 0 w 2"/>
                <a:gd name="T1" fmla="*/ 0 h 1"/>
                <a:gd name="T2" fmla="*/ 2 w 2"/>
                <a:gd name="T3" fmla="*/ 0 h 1"/>
                <a:gd name="T4" fmla="*/ 2 w 2"/>
                <a:gd name="T5" fmla="*/ 1 h 1"/>
                <a:gd name="T6" fmla="*/ 0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1" y="0"/>
                    <a:pt x="1" y="0"/>
                    <a:pt x="2" y="0"/>
                  </a:cubicBezTo>
                  <a:cubicBezTo>
                    <a:pt x="2" y="0"/>
                    <a:pt x="2" y="1"/>
                    <a:pt x="2" y="1"/>
                  </a:cubicBezTo>
                  <a:cubicBezTo>
                    <a:pt x="2"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73" name="Freeform 31"/>
            <p:cNvSpPr/>
            <p:nvPr/>
          </p:nvSpPr>
          <p:spPr bwMode="auto">
            <a:xfrm>
              <a:off x="1951038" y="1452563"/>
              <a:ext cx="44450" cy="0"/>
            </a:xfrm>
            <a:custGeom>
              <a:avLst/>
              <a:gdLst>
                <a:gd name="T0" fmla="*/ 2 w 3"/>
                <a:gd name="T1" fmla="*/ 2 w 3"/>
                <a:gd name="T2" fmla="*/ 1 w 3"/>
                <a:gd name="T3" fmla="*/ 0 w 3"/>
                <a:gd name="T4" fmla="*/ 1 w 3"/>
                <a:gd name="T5" fmla="*/ 2 w 3"/>
                <a:gd name="T6" fmla="*/ 2 w 3"/>
              </a:gdLst>
              <a:ahLst/>
              <a:cxnLst>
                <a:cxn ang="0">
                  <a:pos x="T0" y="0"/>
                </a:cxn>
                <a:cxn ang="0">
                  <a:pos x="T1" y="0"/>
                </a:cxn>
                <a:cxn ang="0">
                  <a:pos x="T2" y="0"/>
                </a:cxn>
                <a:cxn ang="0">
                  <a:pos x="T3" y="0"/>
                </a:cxn>
                <a:cxn ang="0">
                  <a:pos x="T4" y="0"/>
                </a:cxn>
                <a:cxn ang="0">
                  <a:pos x="T5" y="0"/>
                </a:cxn>
                <a:cxn ang="0">
                  <a:pos x="T6" y="0"/>
                </a:cxn>
              </a:cxnLst>
              <a:rect l="0" t="0" r="r" b="b"/>
              <a:pathLst>
                <a:path w="3">
                  <a:moveTo>
                    <a:pt x="2" y="0"/>
                  </a:moveTo>
                  <a:cubicBezTo>
                    <a:pt x="2" y="0"/>
                    <a:pt x="2" y="0"/>
                    <a:pt x="2" y="0"/>
                  </a:cubicBezTo>
                  <a:cubicBezTo>
                    <a:pt x="2" y="0"/>
                    <a:pt x="1" y="0"/>
                    <a:pt x="1" y="0"/>
                  </a:cubicBezTo>
                  <a:cubicBezTo>
                    <a:pt x="1" y="0"/>
                    <a:pt x="0" y="0"/>
                    <a:pt x="0" y="0"/>
                  </a:cubicBezTo>
                  <a:cubicBezTo>
                    <a:pt x="0" y="0"/>
                    <a:pt x="1" y="0"/>
                    <a:pt x="1" y="0"/>
                  </a:cubicBezTo>
                  <a:cubicBezTo>
                    <a:pt x="1" y="0"/>
                    <a:pt x="2" y="0"/>
                    <a:pt x="2" y="0"/>
                  </a:cubicBezTo>
                  <a:cubicBezTo>
                    <a:pt x="3" y="0"/>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74" name="Freeform 32"/>
            <p:cNvSpPr/>
            <p:nvPr/>
          </p:nvSpPr>
          <p:spPr bwMode="auto">
            <a:xfrm>
              <a:off x="1995488" y="1452563"/>
              <a:ext cx="30163" cy="0"/>
            </a:xfrm>
            <a:custGeom>
              <a:avLst/>
              <a:gdLst>
                <a:gd name="T0" fmla="*/ 2 w 2"/>
                <a:gd name="T1" fmla="*/ 2 w 2"/>
                <a:gd name="T2" fmla="*/ 2 w 2"/>
                <a:gd name="T3" fmla="*/ 1 w 2"/>
                <a:gd name="T4" fmla="*/ 0 w 2"/>
                <a:gd name="T5" fmla="*/ 1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cubicBezTo>
                    <a:pt x="2" y="0"/>
                    <a:pt x="2" y="0"/>
                    <a:pt x="2" y="0"/>
                  </a:cubicBezTo>
                  <a:cubicBezTo>
                    <a:pt x="2" y="0"/>
                    <a:pt x="2" y="0"/>
                    <a:pt x="2" y="0"/>
                  </a:cubicBezTo>
                  <a:cubicBezTo>
                    <a:pt x="1" y="0"/>
                    <a:pt x="1" y="0"/>
                    <a:pt x="1" y="0"/>
                  </a:cubicBezTo>
                  <a:cubicBezTo>
                    <a:pt x="1" y="0"/>
                    <a:pt x="1" y="0"/>
                    <a:pt x="0" y="0"/>
                  </a:cubicBezTo>
                  <a:cubicBezTo>
                    <a:pt x="1" y="0"/>
                    <a:pt x="1" y="0"/>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75" name="Freeform 33"/>
            <p:cNvSpPr/>
            <p:nvPr/>
          </p:nvSpPr>
          <p:spPr bwMode="auto">
            <a:xfrm>
              <a:off x="565150" y="1052513"/>
              <a:ext cx="30163" cy="0"/>
            </a:xfrm>
            <a:custGeom>
              <a:avLst/>
              <a:gdLst>
                <a:gd name="T0" fmla="*/ 0 w 2"/>
                <a:gd name="T1" fmla="*/ 2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1" y="0"/>
                    <a:pt x="1" y="0"/>
                    <a:pt x="2" y="0"/>
                  </a:cubicBezTo>
                  <a:cubicBezTo>
                    <a:pt x="2" y="0"/>
                    <a:pt x="2" y="0"/>
                    <a:pt x="2" y="0"/>
                  </a:cubicBezTo>
                  <a:cubicBezTo>
                    <a:pt x="2" y="0"/>
                    <a:pt x="2"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76" name="Freeform 34"/>
            <p:cNvSpPr/>
            <p:nvPr/>
          </p:nvSpPr>
          <p:spPr bwMode="auto">
            <a:xfrm>
              <a:off x="565150" y="1298575"/>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77" name="Freeform 35"/>
            <p:cNvSpPr/>
            <p:nvPr/>
          </p:nvSpPr>
          <p:spPr bwMode="auto">
            <a:xfrm>
              <a:off x="2868613" y="1020763"/>
              <a:ext cx="15875"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1" y="1"/>
                    <a:pt x="1"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78" name="Freeform 36"/>
            <p:cNvSpPr/>
            <p:nvPr/>
          </p:nvSpPr>
          <p:spPr bwMode="auto">
            <a:xfrm>
              <a:off x="2071688" y="1500188"/>
              <a:ext cx="28575" cy="0"/>
            </a:xfrm>
            <a:custGeom>
              <a:avLst/>
              <a:gdLst>
                <a:gd name="T0" fmla="*/ 2 w 2"/>
                <a:gd name="T1" fmla="*/ 0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1" y="0"/>
                    <a:pt x="0" y="0"/>
                  </a:cubicBezTo>
                  <a:cubicBezTo>
                    <a:pt x="0" y="0"/>
                    <a:pt x="0" y="0"/>
                    <a:pt x="0" y="0"/>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79" name="Freeform 37"/>
            <p:cNvSpPr/>
            <p:nvPr/>
          </p:nvSpPr>
          <p:spPr bwMode="auto">
            <a:xfrm>
              <a:off x="1573213" y="774700"/>
              <a:ext cx="30163" cy="14287"/>
            </a:xfrm>
            <a:custGeom>
              <a:avLst/>
              <a:gdLst>
                <a:gd name="T0" fmla="*/ 0 w 2"/>
                <a:gd name="T1" fmla="*/ 1 h 1"/>
                <a:gd name="T2" fmla="*/ 1 w 2"/>
                <a:gd name="T3" fmla="*/ 1 h 1"/>
                <a:gd name="T4" fmla="*/ 2 w 2"/>
                <a:gd name="T5" fmla="*/ 1 h 1"/>
                <a:gd name="T6" fmla="*/ 2 w 2"/>
                <a:gd name="T7" fmla="*/ 1 h 1"/>
                <a:gd name="T8" fmla="*/ 1 w 2"/>
                <a:gd name="T9" fmla="*/ 1 h 1"/>
                <a:gd name="T10" fmla="*/ 0 w 2"/>
                <a:gd name="T11" fmla="*/ 1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cubicBezTo>
                    <a:pt x="1" y="1"/>
                    <a:pt x="1" y="1"/>
                    <a:pt x="1" y="1"/>
                  </a:cubicBezTo>
                  <a:cubicBezTo>
                    <a:pt x="1" y="0"/>
                    <a:pt x="1" y="1"/>
                    <a:pt x="2" y="1"/>
                  </a:cubicBezTo>
                  <a:cubicBezTo>
                    <a:pt x="2" y="1"/>
                    <a:pt x="2" y="1"/>
                    <a:pt x="2" y="1"/>
                  </a:cubicBezTo>
                  <a:cubicBezTo>
                    <a:pt x="1" y="1"/>
                    <a:pt x="1" y="1"/>
                    <a:pt x="1" y="1"/>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80" name="Freeform 38"/>
            <p:cNvSpPr/>
            <p:nvPr/>
          </p:nvSpPr>
          <p:spPr bwMode="auto">
            <a:xfrm>
              <a:off x="2717800" y="788988"/>
              <a:ext cx="30163" cy="15875"/>
            </a:xfrm>
            <a:custGeom>
              <a:avLst/>
              <a:gdLst>
                <a:gd name="T0" fmla="*/ 1 w 2"/>
                <a:gd name="T1" fmla="*/ 0 h 1"/>
                <a:gd name="T2" fmla="*/ 1 w 2"/>
                <a:gd name="T3" fmla="*/ 0 h 1"/>
                <a:gd name="T4" fmla="*/ 1 w 2"/>
                <a:gd name="T5" fmla="*/ 0 h 1"/>
                <a:gd name="T6" fmla="*/ 1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2" y="0"/>
                    <a:pt x="1" y="0"/>
                    <a:pt x="1" y="0"/>
                  </a:cubicBezTo>
                  <a:cubicBezTo>
                    <a:pt x="1" y="1"/>
                    <a:pt x="1" y="1"/>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81" name="Freeform 39"/>
            <p:cNvSpPr/>
            <p:nvPr/>
          </p:nvSpPr>
          <p:spPr bwMode="auto">
            <a:xfrm>
              <a:off x="1603375" y="712788"/>
              <a:ext cx="15875" cy="14287"/>
            </a:xfrm>
            <a:custGeom>
              <a:avLst/>
              <a:gdLst>
                <a:gd name="T0" fmla="*/ 0 w 1"/>
                <a:gd name="T1" fmla="*/ 0 h 1"/>
                <a:gd name="T2" fmla="*/ 1 w 1"/>
                <a:gd name="T3" fmla="*/ 0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1" y="0"/>
                  </a:cubicBezTo>
                  <a:cubicBezTo>
                    <a:pt x="1" y="0"/>
                    <a:pt x="1" y="1"/>
                    <a:pt x="1" y="1"/>
                  </a:cubicBezTo>
                  <a:cubicBezTo>
                    <a:pt x="1" y="1"/>
                    <a:pt x="1"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82" name="Freeform 40"/>
            <p:cNvSpPr/>
            <p:nvPr/>
          </p:nvSpPr>
          <p:spPr bwMode="auto">
            <a:xfrm>
              <a:off x="896938" y="1098550"/>
              <a:ext cx="14288" cy="14287"/>
            </a:xfrm>
            <a:custGeom>
              <a:avLst/>
              <a:gdLst>
                <a:gd name="T0" fmla="*/ 1 w 1"/>
                <a:gd name="T1" fmla="*/ 1 h 1"/>
                <a:gd name="T2" fmla="*/ 0 w 1"/>
                <a:gd name="T3" fmla="*/ 1 h 1"/>
                <a:gd name="T4" fmla="*/ 1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0"/>
                    <a:pt x="0" y="0"/>
                    <a:pt x="1" y="0"/>
                  </a:cubicBezTo>
                  <a:cubicBezTo>
                    <a:pt x="1" y="0"/>
                    <a:pt x="1" y="0"/>
                    <a:pt x="1"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83" name="Freeform 41"/>
            <p:cNvSpPr/>
            <p:nvPr/>
          </p:nvSpPr>
          <p:spPr bwMode="auto">
            <a:xfrm>
              <a:off x="3124200" y="1500188"/>
              <a:ext cx="15875" cy="14287"/>
            </a:xfrm>
            <a:custGeom>
              <a:avLst/>
              <a:gdLst>
                <a:gd name="T0" fmla="*/ 0 w 1"/>
                <a:gd name="T1" fmla="*/ 0 h 1"/>
                <a:gd name="T2" fmla="*/ 1 w 1"/>
                <a:gd name="T3" fmla="*/ 1 h 1"/>
                <a:gd name="T4" fmla="*/ 1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1" y="0"/>
                    <a:pt x="1" y="0"/>
                    <a:pt x="1" y="1"/>
                  </a:cubicBezTo>
                  <a:cubicBezTo>
                    <a:pt x="1" y="1"/>
                    <a:pt x="1" y="1"/>
                    <a:pt x="1" y="1"/>
                  </a:cubicBezTo>
                  <a:cubicBezTo>
                    <a:pt x="1" y="1"/>
                    <a:pt x="1" y="1"/>
                    <a:pt x="0" y="1"/>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84" name="Freeform 42"/>
            <p:cNvSpPr/>
            <p:nvPr/>
          </p:nvSpPr>
          <p:spPr bwMode="auto">
            <a:xfrm>
              <a:off x="2794000" y="804863"/>
              <a:ext cx="14288" cy="15875"/>
            </a:xfrm>
            <a:custGeom>
              <a:avLst/>
              <a:gdLst>
                <a:gd name="T0" fmla="*/ 0 w 1"/>
                <a:gd name="T1" fmla="*/ 0 h 1"/>
                <a:gd name="T2" fmla="*/ 1 w 1"/>
                <a:gd name="T3" fmla="*/ 0 h 1"/>
                <a:gd name="T4" fmla="*/ 1 w 1"/>
                <a:gd name="T5" fmla="*/ 0 h 1"/>
                <a:gd name="T6" fmla="*/ 1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1" y="0"/>
                  </a:cubicBezTo>
                  <a:cubicBezTo>
                    <a:pt x="1" y="0"/>
                    <a:pt x="1" y="0"/>
                    <a:pt x="1" y="0"/>
                  </a:cubicBezTo>
                  <a:cubicBezTo>
                    <a:pt x="1" y="1"/>
                    <a:pt x="1" y="1"/>
                    <a:pt x="1" y="1"/>
                  </a:cubicBezTo>
                  <a:cubicBezTo>
                    <a:pt x="0" y="0"/>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85" name="Freeform 43"/>
            <p:cNvSpPr/>
            <p:nvPr/>
          </p:nvSpPr>
          <p:spPr bwMode="auto">
            <a:xfrm>
              <a:off x="2417763" y="558801"/>
              <a:ext cx="14288" cy="14287"/>
            </a:xfrm>
            <a:custGeom>
              <a:avLst/>
              <a:gdLst>
                <a:gd name="T0" fmla="*/ 0 w 1"/>
                <a:gd name="T1" fmla="*/ 0 h 1"/>
                <a:gd name="T2" fmla="*/ 0 w 1"/>
                <a:gd name="T3" fmla="*/ 0 h 1"/>
                <a:gd name="T4" fmla="*/ 1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1" y="0"/>
                    <a:pt x="1" y="0"/>
                    <a:pt x="1" y="0"/>
                  </a:cubicBezTo>
                  <a:cubicBezTo>
                    <a:pt x="1" y="1"/>
                    <a:pt x="1"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86" name="Freeform 44"/>
            <p:cNvSpPr/>
            <p:nvPr/>
          </p:nvSpPr>
          <p:spPr bwMode="auto">
            <a:xfrm>
              <a:off x="1484313" y="1082675"/>
              <a:ext cx="14288" cy="158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1"/>
                    <a:pt x="0" y="1"/>
                  </a:cubicBezTo>
                  <a:cubicBezTo>
                    <a:pt x="0" y="1"/>
                    <a:pt x="1"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87" name="Freeform 45"/>
            <p:cNvSpPr/>
            <p:nvPr/>
          </p:nvSpPr>
          <p:spPr bwMode="auto">
            <a:xfrm>
              <a:off x="820738" y="804863"/>
              <a:ext cx="15875" cy="15875"/>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1" y="0"/>
                    <a:pt x="1" y="0"/>
                  </a:cubicBezTo>
                  <a:cubicBezTo>
                    <a:pt x="1" y="0"/>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88" name="Freeform 46"/>
            <p:cNvSpPr/>
            <p:nvPr/>
          </p:nvSpPr>
          <p:spPr bwMode="auto">
            <a:xfrm>
              <a:off x="2538413" y="588963"/>
              <a:ext cx="30163" cy="0"/>
            </a:xfrm>
            <a:custGeom>
              <a:avLst/>
              <a:gdLst>
                <a:gd name="T0" fmla="*/ 2 w 2"/>
                <a:gd name="T1" fmla="*/ 2 w 2"/>
                <a:gd name="T2" fmla="*/ 1 w 2"/>
                <a:gd name="T3" fmla="*/ 0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2" y="0"/>
                    <a:pt x="2" y="0"/>
                  </a:cubicBezTo>
                  <a:cubicBezTo>
                    <a:pt x="1" y="0"/>
                    <a:pt x="1" y="0"/>
                    <a:pt x="1" y="0"/>
                  </a:cubicBezTo>
                  <a:cubicBezTo>
                    <a:pt x="0" y="0"/>
                    <a:pt x="0"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89" name="Freeform 47"/>
            <p:cNvSpPr/>
            <p:nvPr/>
          </p:nvSpPr>
          <p:spPr bwMode="auto">
            <a:xfrm>
              <a:off x="2824163" y="1438275"/>
              <a:ext cx="14288" cy="14287"/>
            </a:xfrm>
            <a:custGeom>
              <a:avLst/>
              <a:gdLst>
                <a:gd name="T0" fmla="*/ 0 w 1"/>
                <a:gd name="T1" fmla="*/ 0 h 1"/>
                <a:gd name="T2" fmla="*/ 0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1" y="1"/>
                    <a:pt x="0" y="1"/>
                  </a:cubicBez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90" name="Freeform 48"/>
            <p:cNvSpPr/>
            <p:nvPr/>
          </p:nvSpPr>
          <p:spPr bwMode="auto">
            <a:xfrm>
              <a:off x="2041525" y="1406525"/>
              <a:ext cx="14288" cy="15875"/>
            </a:xfrm>
            <a:custGeom>
              <a:avLst/>
              <a:gdLst>
                <a:gd name="T0" fmla="*/ 0 w 1"/>
                <a:gd name="T1" fmla="*/ 1 h 1"/>
                <a:gd name="T2" fmla="*/ 0 w 1"/>
                <a:gd name="T3" fmla="*/ 0 h 1"/>
                <a:gd name="T4" fmla="*/ 1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0" y="0"/>
                    <a:pt x="0" y="0"/>
                  </a:cubicBezTo>
                  <a:cubicBezTo>
                    <a:pt x="1" y="0"/>
                    <a:pt x="1" y="1"/>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91" name="Freeform 49"/>
            <p:cNvSpPr/>
            <p:nvPr/>
          </p:nvSpPr>
          <p:spPr bwMode="auto">
            <a:xfrm>
              <a:off x="1920875" y="635000"/>
              <a:ext cx="14288"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92" name="Freeform 50"/>
            <p:cNvSpPr/>
            <p:nvPr/>
          </p:nvSpPr>
          <p:spPr bwMode="auto">
            <a:xfrm>
              <a:off x="2055813" y="1500188"/>
              <a:ext cx="15875" cy="14287"/>
            </a:xfrm>
            <a:custGeom>
              <a:avLst/>
              <a:gdLst>
                <a:gd name="T0" fmla="*/ 0 w 1"/>
                <a:gd name="T1" fmla="*/ 0 h 1"/>
                <a:gd name="T2" fmla="*/ 0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0"/>
                    <a:pt x="0" y="0"/>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93" name="Freeform 51"/>
            <p:cNvSpPr/>
            <p:nvPr/>
          </p:nvSpPr>
          <p:spPr bwMode="auto">
            <a:xfrm>
              <a:off x="2025650" y="1314450"/>
              <a:ext cx="15875"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0" y="1"/>
                    <a:pt x="0" y="1"/>
                    <a:pt x="0" y="1"/>
                  </a:cubicBezTo>
                  <a:cubicBezTo>
                    <a:pt x="0" y="1"/>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94" name="Freeform 52"/>
            <p:cNvSpPr/>
            <p:nvPr/>
          </p:nvSpPr>
          <p:spPr bwMode="auto">
            <a:xfrm>
              <a:off x="1031875" y="774700"/>
              <a:ext cx="15875" cy="0"/>
            </a:xfrm>
            <a:custGeom>
              <a:avLst/>
              <a:gdLst>
                <a:gd name="T0" fmla="*/ 0 w 1"/>
                <a:gd name="T1" fmla="*/ 0 w 1"/>
                <a:gd name="T2" fmla="*/ 1 w 1"/>
                <a:gd name="T3" fmla="*/ 1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95" name="Freeform 53"/>
            <p:cNvSpPr/>
            <p:nvPr/>
          </p:nvSpPr>
          <p:spPr bwMode="auto">
            <a:xfrm>
              <a:off x="715963" y="1112838"/>
              <a:ext cx="0" cy="15875"/>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0"/>
                  </a:cubicBez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96" name="Oval 54"/>
            <p:cNvSpPr>
              <a:spLocks noChangeArrowheads="1"/>
            </p:cNvSpPr>
            <p:nvPr/>
          </p:nvSpPr>
          <p:spPr bwMode="auto">
            <a:xfrm>
              <a:off x="2190750" y="558801"/>
              <a:ext cx="1588" cy="142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97" name="Freeform 55"/>
            <p:cNvSpPr/>
            <p:nvPr/>
          </p:nvSpPr>
          <p:spPr bwMode="auto">
            <a:xfrm>
              <a:off x="911225" y="1098550"/>
              <a:ext cx="15875" cy="0"/>
            </a:xfrm>
            <a:custGeom>
              <a:avLst/>
              <a:gdLst>
                <a:gd name="T0" fmla="*/ 1 w 1"/>
                <a:gd name="T1" fmla="*/ 1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98" name="Freeform 56"/>
            <p:cNvSpPr/>
            <p:nvPr/>
          </p:nvSpPr>
          <p:spPr bwMode="auto">
            <a:xfrm>
              <a:off x="520700" y="1004888"/>
              <a:ext cx="14288"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99" name="Freeform 57"/>
            <p:cNvSpPr/>
            <p:nvPr/>
          </p:nvSpPr>
          <p:spPr bwMode="auto">
            <a:xfrm>
              <a:off x="2071688" y="619125"/>
              <a:ext cx="14288" cy="15875"/>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1"/>
                    <a:pt x="0"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00" name="Freeform 58"/>
            <p:cNvSpPr/>
            <p:nvPr/>
          </p:nvSpPr>
          <p:spPr bwMode="auto">
            <a:xfrm>
              <a:off x="2146300" y="1468438"/>
              <a:ext cx="14288"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1"/>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01" name="Freeform 59"/>
            <p:cNvSpPr/>
            <p:nvPr/>
          </p:nvSpPr>
          <p:spPr bwMode="auto">
            <a:xfrm>
              <a:off x="1047750" y="774700"/>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02" name="Freeform 60"/>
            <p:cNvSpPr/>
            <p:nvPr/>
          </p:nvSpPr>
          <p:spPr bwMode="auto">
            <a:xfrm>
              <a:off x="2055813" y="619125"/>
              <a:ext cx="0" cy="15875"/>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03" name="Freeform 61"/>
            <p:cNvSpPr/>
            <p:nvPr/>
          </p:nvSpPr>
          <p:spPr bwMode="auto">
            <a:xfrm>
              <a:off x="911225" y="1004888"/>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04" name="Oval 62"/>
            <p:cNvSpPr>
              <a:spLocks noChangeArrowheads="1"/>
            </p:cNvSpPr>
            <p:nvPr/>
          </p:nvSpPr>
          <p:spPr bwMode="auto">
            <a:xfrm>
              <a:off x="609600" y="12985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05" name="Freeform 63"/>
            <p:cNvSpPr/>
            <p:nvPr/>
          </p:nvSpPr>
          <p:spPr bwMode="auto">
            <a:xfrm>
              <a:off x="2357438" y="558801"/>
              <a:ext cx="0" cy="142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06" name="Oval 64"/>
            <p:cNvSpPr>
              <a:spLocks noChangeArrowheads="1"/>
            </p:cNvSpPr>
            <p:nvPr/>
          </p:nvSpPr>
          <p:spPr bwMode="auto">
            <a:xfrm>
              <a:off x="2176463" y="131445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07" name="Freeform 65"/>
            <p:cNvSpPr/>
            <p:nvPr/>
          </p:nvSpPr>
          <p:spPr bwMode="auto">
            <a:xfrm>
              <a:off x="2447925" y="558801"/>
              <a:ext cx="14288" cy="14287"/>
            </a:xfrm>
            <a:custGeom>
              <a:avLst/>
              <a:gdLst>
                <a:gd name="T0" fmla="*/ 0 w 1"/>
                <a:gd name="T1" fmla="*/ 0 h 1"/>
                <a:gd name="T2" fmla="*/ 1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1" y="1"/>
                    <a:pt x="1"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08" name="Oval 66"/>
            <p:cNvSpPr>
              <a:spLocks noChangeArrowheads="1"/>
            </p:cNvSpPr>
            <p:nvPr/>
          </p:nvSpPr>
          <p:spPr bwMode="auto">
            <a:xfrm>
              <a:off x="896938" y="10048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09" name="Freeform 67"/>
            <p:cNvSpPr/>
            <p:nvPr/>
          </p:nvSpPr>
          <p:spPr bwMode="auto">
            <a:xfrm>
              <a:off x="866775" y="1282700"/>
              <a:ext cx="14288" cy="15875"/>
            </a:xfrm>
            <a:custGeom>
              <a:avLst/>
              <a:gdLst>
                <a:gd name="T0" fmla="*/ 1 w 1"/>
                <a:gd name="T1" fmla="*/ 0 h 1"/>
                <a:gd name="T2" fmla="*/ 1 w 1"/>
                <a:gd name="T3" fmla="*/ 0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0"/>
                    <a:pt x="1" y="1"/>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10" name="Oval 68"/>
            <p:cNvSpPr>
              <a:spLocks noChangeArrowheads="1"/>
            </p:cNvSpPr>
            <p:nvPr/>
          </p:nvSpPr>
          <p:spPr bwMode="auto">
            <a:xfrm>
              <a:off x="1784350" y="1514475"/>
              <a:ext cx="15875"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11" name="Oval 69"/>
            <p:cNvSpPr>
              <a:spLocks noChangeArrowheads="1"/>
            </p:cNvSpPr>
            <p:nvPr/>
          </p:nvSpPr>
          <p:spPr bwMode="auto">
            <a:xfrm>
              <a:off x="1589088" y="8207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12" name="Freeform 70"/>
            <p:cNvSpPr/>
            <p:nvPr/>
          </p:nvSpPr>
          <p:spPr bwMode="auto">
            <a:xfrm>
              <a:off x="927100" y="8207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13" name="Oval 71"/>
            <p:cNvSpPr>
              <a:spLocks noChangeArrowheads="1"/>
            </p:cNvSpPr>
            <p:nvPr/>
          </p:nvSpPr>
          <p:spPr bwMode="auto">
            <a:xfrm>
              <a:off x="760413" y="1112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14" name="Oval 72"/>
            <p:cNvSpPr>
              <a:spLocks noChangeArrowheads="1"/>
            </p:cNvSpPr>
            <p:nvPr/>
          </p:nvSpPr>
          <p:spPr bwMode="auto">
            <a:xfrm>
              <a:off x="820738" y="10668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15" name="Freeform 73"/>
            <p:cNvSpPr/>
            <p:nvPr/>
          </p:nvSpPr>
          <p:spPr bwMode="auto">
            <a:xfrm>
              <a:off x="2733675" y="836613"/>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16" name="Freeform 74"/>
            <p:cNvSpPr/>
            <p:nvPr/>
          </p:nvSpPr>
          <p:spPr bwMode="auto">
            <a:xfrm>
              <a:off x="820738" y="8207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17" name="Freeform 75"/>
            <p:cNvSpPr/>
            <p:nvPr/>
          </p:nvSpPr>
          <p:spPr bwMode="auto">
            <a:xfrm>
              <a:off x="730250" y="836613"/>
              <a:ext cx="15875" cy="0"/>
            </a:xfrm>
            <a:custGeom>
              <a:avLst/>
              <a:gdLst>
                <a:gd name="T0" fmla="*/ 1 w 1"/>
                <a:gd name="T1" fmla="*/ 1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18" name="Freeform 76"/>
            <p:cNvSpPr/>
            <p:nvPr/>
          </p:nvSpPr>
          <p:spPr bwMode="auto">
            <a:xfrm>
              <a:off x="836613" y="804863"/>
              <a:ext cx="14288" cy="15875"/>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0"/>
                    <a:pt x="1" y="0"/>
                    <a:pt x="1" y="0"/>
                  </a:cubicBez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19" name="Oval 77"/>
            <p:cNvSpPr>
              <a:spLocks noChangeArrowheads="1"/>
            </p:cNvSpPr>
            <p:nvPr/>
          </p:nvSpPr>
          <p:spPr bwMode="auto">
            <a:xfrm>
              <a:off x="2130425" y="14843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20" name="Freeform 78"/>
            <p:cNvSpPr/>
            <p:nvPr/>
          </p:nvSpPr>
          <p:spPr bwMode="auto">
            <a:xfrm>
              <a:off x="1106488" y="944563"/>
              <a:ext cx="0" cy="14287"/>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1"/>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21" name="Freeform 79"/>
            <p:cNvSpPr/>
            <p:nvPr/>
          </p:nvSpPr>
          <p:spPr bwMode="auto">
            <a:xfrm>
              <a:off x="1603375" y="774700"/>
              <a:ext cx="0" cy="14287"/>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22" name="Freeform 80"/>
            <p:cNvSpPr/>
            <p:nvPr/>
          </p:nvSpPr>
          <p:spPr bwMode="auto">
            <a:xfrm>
              <a:off x="2703513" y="804863"/>
              <a:ext cx="142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23" name="Oval 81"/>
            <p:cNvSpPr>
              <a:spLocks noChangeArrowheads="1"/>
            </p:cNvSpPr>
            <p:nvPr/>
          </p:nvSpPr>
          <p:spPr bwMode="auto">
            <a:xfrm>
              <a:off x="1844675" y="14382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24" name="Oval 82"/>
            <p:cNvSpPr>
              <a:spLocks noChangeArrowheads="1"/>
            </p:cNvSpPr>
            <p:nvPr/>
          </p:nvSpPr>
          <p:spPr bwMode="auto">
            <a:xfrm>
              <a:off x="850900" y="10668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25" name="Oval 83"/>
            <p:cNvSpPr>
              <a:spLocks noChangeArrowheads="1"/>
            </p:cNvSpPr>
            <p:nvPr/>
          </p:nvSpPr>
          <p:spPr bwMode="auto">
            <a:xfrm>
              <a:off x="1814513" y="6350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26" name="Freeform 84"/>
            <p:cNvSpPr/>
            <p:nvPr/>
          </p:nvSpPr>
          <p:spPr bwMode="auto">
            <a:xfrm>
              <a:off x="1408113" y="1500188"/>
              <a:ext cx="0" cy="142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27" name="Freeform 85"/>
            <p:cNvSpPr/>
            <p:nvPr/>
          </p:nvSpPr>
          <p:spPr bwMode="auto">
            <a:xfrm>
              <a:off x="2130425" y="974725"/>
              <a:ext cx="15875"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28" name="Freeform 86"/>
            <p:cNvSpPr/>
            <p:nvPr/>
          </p:nvSpPr>
          <p:spPr bwMode="auto">
            <a:xfrm>
              <a:off x="2176463" y="1468438"/>
              <a:ext cx="0" cy="15875"/>
            </a:xfrm>
            <a:custGeom>
              <a:avLst/>
              <a:gdLst>
                <a:gd name="T0" fmla="*/ 0 h 1"/>
                <a:gd name="T1" fmla="*/ 0 h 1"/>
                <a:gd name="T2" fmla="*/ 0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0"/>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29" name="Oval 87"/>
            <p:cNvSpPr>
              <a:spLocks noChangeArrowheads="1"/>
            </p:cNvSpPr>
            <p:nvPr/>
          </p:nvSpPr>
          <p:spPr bwMode="auto">
            <a:xfrm>
              <a:off x="2747963" y="7889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30" name="Oval 88"/>
            <p:cNvSpPr>
              <a:spLocks noChangeArrowheads="1"/>
            </p:cNvSpPr>
            <p:nvPr/>
          </p:nvSpPr>
          <p:spPr bwMode="auto">
            <a:xfrm>
              <a:off x="595313" y="10366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31" name="Freeform 89"/>
            <p:cNvSpPr/>
            <p:nvPr/>
          </p:nvSpPr>
          <p:spPr bwMode="auto">
            <a:xfrm>
              <a:off x="911225" y="820738"/>
              <a:ext cx="158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32" name="Freeform 90"/>
            <p:cNvSpPr/>
            <p:nvPr/>
          </p:nvSpPr>
          <p:spPr bwMode="auto">
            <a:xfrm>
              <a:off x="1001713" y="882650"/>
              <a:ext cx="0" cy="14287"/>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33" name="Oval 91"/>
            <p:cNvSpPr>
              <a:spLocks noChangeArrowheads="1"/>
            </p:cNvSpPr>
            <p:nvPr/>
          </p:nvSpPr>
          <p:spPr bwMode="auto">
            <a:xfrm>
              <a:off x="987425" y="9906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34" name="Oval 92"/>
            <p:cNvSpPr>
              <a:spLocks noChangeArrowheads="1"/>
            </p:cNvSpPr>
            <p:nvPr/>
          </p:nvSpPr>
          <p:spPr bwMode="auto">
            <a:xfrm>
              <a:off x="1017588" y="10048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35" name="Oval 93"/>
            <p:cNvSpPr>
              <a:spLocks noChangeArrowheads="1"/>
            </p:cNvSpPr>
            <p:nvPr/>
          </p:nvSpPr>
          <p:spPr bwMode="auto">
            <a:xfrm>
              <a:off x="2206625" y="604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36" name="Freeform 94"/>
            <p:cNvSpPr/>
            <p:nvPr/>
          </p:nvSpPr>
          <p:spPr bwMode="auto">
            <a:xfrm>
              <a:off x="1693863" y="102076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37" name="Freeform 95"/>
            <p:cNvSpPr/>
            <p:nvPr/>
          </p:nvSpPr>
          <p:spPr bwMode="auto">
            <a:xfrm>
              <a:off x="2432050" y="604838"/>
              <a:ext cx="158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38" name="Freeform 96"/>
            <p:cNvSpPr/>
            <p:nvPr/>
          </p:nvSpPr>
          <p:spPr bwMode="auto">
            <a:xfrm>
              <a:off x="836613" y="804863"/>
              <a:ext cx="0" cy="1587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39" name="Freeform 97"/>
            <p:cNvSpPr/>
            <p:nvPr/>
          </p:nvSpPr>
          <p:spPr bwMode="auto">
            <a:xfrm>
              <a:off x="2447925" y="604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40" name="Oval 98"/>
            <p:cNvSpPr>
              <a:spLocks noChangeArrowheads="1"/>
            </p:cNvSpPr>
            <p:nvPr/>
          </p:nvSpPr>
          <p:spPr bwMode="auto">
            <a:xfrm>
              <a:off x="1273175" y="8509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41" name="Oval 99"/>
            <p:cNvSpPr>
              <a:spLocks noChangeArrowheads="1"/>
            </p:cNvSpPr>
            <p:nvPr/>
          </p:nvSpPr>
          <p:spPr bwMode="auto">
            <a:xfrm>
              <a:off x="2327275" y="6191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42" name="Oval 100"/>
            <p:cNvSpPr>
              <a:spLocks noChangeArrowheads="1"/>
            </p:cNvSpPr>
            <p:nvPr/>
          </p:nvSpPr>
          <p:spPr bwMode="auto">
            <a:xfrm>
              <a:off x="2160588" y="131445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43" name="Oval 101"/>
            <p:cNvSpPr>
              <a:spLocks noChangeArrowheads="1"/>
            </p:cNvSpPr>
            <p:nvPr/>
          </p:nvSpPr>
          <p:spPr bwMode="auto">
            <a:xfrm>
              <a:off x="1377950" y="8366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44" name="Freeform 102"/>
            <p:cNvSpPr/>
            <p:nvPr/>
          </p:nvSpPr>
          <p:spPr bwMode="auto">
            <a:xfrm>
              <a:off x="2854325" y="85090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45" name="Oval 103"/>
            <p:cNvSpPr>
              <a:spLocks noChangeArrowheads="1"/>
            </p:cNvSpPr>
            <p:nvPr/>
          </p:nvSpPr>
          <p:spPr bwMode="auto">
            <a:xfrm>
              <a:off x="2492375" y="14065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46" name="Freeform 104"/>
            <p:cNvSpPr/>
            <p:nvPr/>
          </p:nvSpPr>
          <p:spPr bwMode="auto">
            <a:xfrm>
              <a:off x="1498600" y="1082675"/>
              <a:ext cx="0" cy="15875"/>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47" name="Oval 105"/>
            <p:cNvSpPr>
              <a:spLocks noChangeArrowheads="1"/>
            </p:cNvSpPr>
            <p:nvPr/>
          </p:nvSpPr>
          <p:spPr bwMode="auto">
            <a:xfrm>
              <a:off x="2854325" y="145256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48" name="Oval 106"/>
            <p:cNvSpPr>
              <a:spLocks noChangeArrowheads="1"/>
            </p:cNvSpPr>
            <p:nvPr/>
          </p:nvSpPr>
          <p:spPr bwMode="auto">
            <a:xfrm>
              <a:off x="866775" y="8366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49" name="Freeform 107"/>
            <p:cNvSpPr/>
            <p:nvPr/>
          </p:nvSpPr>
          <p:spPr bwMode="auto">
            <a:xfrm>
              <a:off x="1603375" y="774700"/>
              <a:ext cx="15875" cy="14287"/>
            </a:xfrm>
            <a:custGeom>
              <a:avLst/>
              <a:gdLst>
                <a:gd name="T0" fmla="*/ 0 w 1"/>
                <a:gd name="T1" fmla="*/ 0 h 1"/>
                <a:gd name="T2" fmla="*/ 1 w 1"/>
                <a:gd name="T3" fmla="*/ 1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1" y="1"/>
                    <a:pt x="1" y="1"/>
                  </a:cubicBezTo>
                  <a:cubicBezTo>
                    <a:pt x="1" y="1"/>
                    <a:pt x="1" y="1"/>
                    <a:pt x="1"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50" name="Freeform 108"/>
            <p:cNvSpPr/>
            <p:nvPr/>
          </p:nvSpPr>
          <p:spPr bwMode="auto">
            <a:xfrm>
              <a:off x="1196975"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51" name="Oval 109"/>
            <p:cNvSpPr>
              <a:spLocks noChangeArrowheads="1"/>
            </p:cNvSpPr>
            <p:nvPr/>
          </p:nvSpPr>
          <p:spPr bwMode="auto">
            <a:xfrm>
              <a:off x="2116138" y="14843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52" name="Freeform 110"/>
            <p:cNvSpPr/>
            <p:nvPr/>
          </p:nvSpPr>
          <p:spPr bwMode="auto">
            <a:xfrm>
              <a:off x="1814513" y="1500188"/>
              <a:ext cx="0" cy="14287"/>
            </a:xfrm>
            <a:custGeom>
              <a:avLst/>
              <a:gdLst>
                <a:gd name="T0" fmla="*/ 0 h 1"/>
                <a:gd name="T1" fmla="*/ 0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53" name="Oval 111"/>
            <p:cNvSpPr>
              <a:spLocks noChangeArrowheads="1"/>
            </p:cNvSpPr>
            <p:nvPr/>
          </p:nvSpPr>
          <p:spPr bwMode="auto">
            <a:xfrm>
              <a:off x="1136650"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54" name="Freeform 112"/>
            <p:cNvSpPr/>
            <p:nvPr/>
          </p:nvSpPr>
          <p:spPr bwMode="auto">
            <a:xfrm>
              <a:off x="2176463" y="14684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55" name="Rectangle 113"/>
            <p:cNvSpPr>
              <a:spLocks noChangeArrowheads="1"/>
            </p:cNvSpPr>
            <p:nvPr/>
          </p:nvSpPr>
          <p:spPr bwMode="auto">
            <a:xfrm>
              <a:off x="625475" y="117475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56" name="Oval 114"/>
            <p:cNvSpPr>
              <a:spLocks noChangeArrowheads="1"/>
            </p:cNvSpPr>
            <p:nvPr/>
          </p:nvSpPr>
          <p:spPr bwMode="auto">
            <a:xfrm>
              <a:off x="2100263" y="6350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57" name="Freeform 115"/>
            <p:cNvSpPr/>
            <p:nvPr/>
          </p:nvSpPr>
          <p:spPr bwMode="auto">
            <a:xfrm>
              <a:off x="850900" y="8366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58" name="Freeform 116"/>
            <p:cNvSpPr/>
            <p:nvPr/>
          </p:nvSpPr>
          <p:spPr bwMode="auto">
            <a:xfrm>
              <a:off x="2552700" y="14382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59" name="Freeform 117"/>
            <p:cNvSpPr/>
            <p:nvPr/>
          </p:nvSpPr>
          <p:spPr bwMode="auto">
            <a:xfrm>
              <a:off x="1106488" y="75882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60" name="Freeform 118"/>
            <p:cNvSpPr/>
            <p:nvPr/>
          </p:nvSpPr>
          <p:spPr bwMode="auto">
            <a:xfrm>
              <a:off x="2914650" y="1500188"/>
              <a:ext cx="0" cy="14287"/>
            </a:xfrm>
            <a:custGeom>
              <a:avLst/>
              <a:gdLst>
                <a:gd name="T0" fmla="*/ 0 h 1"/>
                <a:gd name="T1" fmla="*/ 0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61" name="Freeform 119"/>
            <p:cNvSpPr/>
            <p:nvPr/>
          </p:nvSpPr>
          <p:spPr bwMode="auto">
            <a:xfrm>
              <a:off x="1468438" y="1098550"/>
              <a:ext cx="158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62" name="Oval 120"/>
            <p:cNvSpPr>
              <a:spLocks noChangeArrowheads="1"/>
            </p:cNvSpPr>
            <p:nvPr/>
          </p:nvSpPr>
          <p:spPr bwMode="auto">
            <a:xfrm>
              <a:off x="1438275" y="9906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63" name="Oval 121"/>
            <p:cNvSpPr>
              <a:spLocks noChangeArrowheads="1"/>
            </p:cNvSpPr>
            <p:nvPr/>
          </p:nvSpPr>
          <p:spPr bwMode="auto">
            <a:xfrm>
              <a:off x="2838450" y="15144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64" name="Oval 122"/>
            <p:cNvSpPr>
              <a:spLocks noChangeArrowheads="1"/>
            </p:cNvSpPr>
            <p:nvPr/>
          </p:nvSpPr>
          <p:spPr bwMode="auto">
            <a:xfrm>
              <a:off x="1152525"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65" name="Oval 123"/>
            <p:cNvSpPr>
              <a:spLocks noChangeArrowheads="1"/>
            </p:cNvSpPr>
            <p:nvPr/>
          </p:nvSpPr>
          <p:spPr bwMode="auto">
            <a:xfrm>
              <a:off x="1136650"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66" name="Rectangle 124"/>
            <p:cNvSpPr>
              <a:spLocks noChangeArrowheads="1"/>
            </p:cNvSpPr>
            <p:nvPr/>
          </p:nvSpPr>
          <p:spPr bwMode="auto">
            <a:xfrm>
              <a:off x="911225" y="1004888"/>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67" name="Freeform 125"/>
            <p:cNvSpPr/>
            <p:nvPr/>
          </p:nvSpPr>
          <p:spPr bwMode="auto">
            <a:xfrm>
              <a:off x="2116138" y="14843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68" name="Freeform 126"/>
            <p:cNvSpPr/>
            <p:nvPr/>
          </p:nvSpPr>
          <p:spPr bwMode="auto">
            <a:xfrm>
              <a:off x="1062038" y="77470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69" name="Freeform 127"/>
            <p:cNvSpPr/>
            <p:nvPr/>
          </p:nvSpPr>
          <p:spPr bwMode="auto">
            <a:xfrm>
              <a:off x="2130425" y="1468438"/>
              <a:ext cx="0" cy="1587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70" name="Freeform 128"/>
            <p:cNvSpPr/>
            <p:nvPr/>
          </p:nvSpPr>
          <p:spPr bwMode="auto">
            <a:xfrm>
              <a:off x="2130425" y="1484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71" name="Rectangle 129"/>
            <p:cNvSpPr>
              <a:spLocks noChangeArrowheads="1"/>
            </p:cNvSpPr>
            <p:nvPr/>
          </p:nvSpPr>
          <p:spPr bwMode="auto">
            <a:xfrm>
              <a:off x="776288" y="1052513"/>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72" name="Rectangle 130"/>
            <p:cNvSpPr>
              <a:spLocks noChangeArrowheads="1"/>
            </p:cNvSpPr>
            <p:nvPr/>
          </p:nvSpPr>
          <p:spPr bwMode="auto">
            <a:xfrm>
              <a:off x="2717800" y="804863"/>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73" name="Freeform 131"/>
            <p:cNvSpPr/>
            <p:nvPr/>
          </p:nvSpPr>
          <p:spPr bwMode="auto">
            <a:xfrm>
              <a:off x="1212850" y="1098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74" name="Freeform 132"/>
            <p:cNvSpPr/>
            <p:nvPr/>
          </p:nvSpPr>
          <p:spPr bwMode="auto">
            <a:xfrm>
              <a:off x="850900" y="8366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75" name="Freeform 133"/>
            <p:cNvSpPr/>
            <p:nvPr/>
          </p:nvSpPr>
          <p:spPr bwMode="auto">
            <a:xfrm>
              <a:off x="1212850" y="1098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76" name="Rectangle 134"/>
            <p:cNvSpPr>
              <a:spLocks noChangeArrowheads="1"/>
            </p:cNvSpPr>
            <p:nvPr/>
          </p:nvSpPr>
          <p:spPr bwMode="auto">
            <a:xfrm>
              <a:off x="2417763" y="558801"/>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77" name="Oval 135"/>
            <p:cNvSpPr>
              <a:spLocks noChangeArrowheads="1"/>
            </p:cNvSpPr>
            <p:nvPr/>
          </p:nvSpPr>
          <p:spPr bwMode="auto">
            <a:xfrm>
              <a:off x="2266950" y="145256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78" name="Freeform 136"/>
            <p:cNvSpPr/>
            <p:nvPr/>
          </p:nvSpPr>
          <p:spPr bwMode="auto">
            <a:xfrm>
              <a:off x="2447925" y="604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79" name="Freeform 137"/>
            <p:cNvSpPr/>
            <p:nvPr/>
          </p:nvSpPr>
          <p:spPr bwMode="auto">
            <a:xfrm>
              <a:off x="565150" y="10525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80" name="Rectangle 138"/>
            <p:cNvSpPr>
              <a:spLocks noChangeArrowheads="1"/>
            </p:cNvSpPr>
            <p:nvPr/>
          </p:nvSpPr>
          <p:spPr bwMode="auto">
            <a:xfrm>
              <a:off x="3049588" y="1144588"/>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81" name="Freeform 139"/>
            <p:cNvSpPr/>
            <p:nvPr/>
          </p:nvSpPr>
          <p:spPr bwMode="auto">
            <a:xfrm>
              <a:off x="1800225" y="15144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82" name="Freeform 140"/>
            <p:cNvSpPr/>
            <p:nvPr/>
          </p:nvSpPr>
          <p:spPr bwMode="auto">
            <a:xfrm>
              <a:off x="1106488" y="9588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83" name="Freeform 141"/>
            <p:cNvSpPr/>
            <p:nvPr/>
          </p:nvSpPr>
          <p:spPr bwMode="auto">
            <a:xfrm>
              <a:off x="1649413" y="7127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84" name="Oval 142"/>
            <p:cNvSpPr>
              <a:spLocks noChangeArrowheads="1"/>
            </p:cNvSpPr>
            <p:nvPr/>
          </p:nvSpPr>
          <p:spPr bwMode="auto">
            <a:xfrm>
              <a:off x="2417763" y="1112838"/>
              <a:ext cx="14288"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85" name="Freeform 143"/>
            <p:cNvSpPr/>
            <p:nvPr/>
          </p:nvSpPr>
          <p:spPr bwMode="auto">
            <a:xfrm>
              <a:off x="1995488" y="1098550"/>
              <a:ext cx="15875" cy="14287"/>
            </a:xfrm>
            <a:custGeom>
              <a:avLst/>
              <a:gdLst>
                <a:gd name="T0" fmla="*/ 0 w 1"/>
                <a:gd name="T1" fmla="*/ 0 h 1"/>
                <a:gd name="T2" fmla="*/ 0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0" y="0"/>
                  </a:cubicBezTo>
                  <a:cubicBezTo>
                    <a:pt x="0" y="0"/>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86" name="Freeform 144"/>
            <p:cNvSpPr/>
            <p:nvPr/>
          </p:nvSpPr>
          <p:spPr bwMode="auto">
            <a:xfrm>
              <a:off x="2552700" y="1066800"/>
              <a:ext cx="15875" cy="15875"/>
            </a:xfrm>
            <a:custGeom>
              <a:avLst/>
              <a:gdLst>
                <a:gd name="T0" fmla="*/ 0 w 1"/>
                <a:gd name="T1" fmla="*/ 1 h 1"/>
                <a:gd name="T2" fmla="*/ 0 w 1"/>
                <a:gd name="T3" fmla="*/ 1 h 1"/>
                <a:gd name="T4" fmla="*/ 0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1"/>
                    <a:pt x="0" y="0"/>
                    <a:pt x="0" y="1"/>
                  </a:cubicBezTo>
                  <a:cubicBezTo>
                    <a:pt x="0"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87" name="Freeform 145"/>
            <p:cNvSpPr/>
            <p:nvPr/>
          </p:nvSpPr>
          <p:spPr bwMode="auto">
            <a:xfrm>
              <a:off x="1860550" y="1112838"/>
              <a:ext cx="142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88" name="Oval 146"/>
            <p:cNvSpPr>
              <a:spLocks noChangeArrowheads="1"/>
            </p:cNvSpPr>
            <p:nvPr/>
          </p:nvSpPr>
          <p:spPr bwMode="auto">
            <a:xfrm>
              <a:off x="2220913" y="1112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89" name="Freeform 147"/>
            <p:cNvSpPr/>
            <p:nvPr/>
          </p:nvSpPr>
          <p:spPr bwMode="auto">
            <a:xfrm>
              <a:off x="2478088" y="1112838"/>
              <a:ext cx="0" cy="15875"/>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90" name="Freeform 148"/>
            <p:cNvSpPr/>
            <p:nvPr/>
          </p:nvSpPr>
          <p:spPr bwMode="auto">
            <a:xfrm>
              <a:off x="1754188"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91" name="Freeform 149"/>
            <p:cNvSpPr/>
            <p:nvPr/>
          </p:nvSpPr>
          <p:spPr bwMode="auto">
            <a:xfrm>
              <a:off x="1754188"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92" name="Freeform 150"/>
            <p:cNvSpPr/>
            <p:nvPr/>
          </p:nvSpPr>
          <p:spPr bwMode="auto">
            <a:xfrm>
              <a:off x="2432050" y="11128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93" name="Freeform 151"/>
            <p:cNvSpPr/>
            <p:nvPr/>
          </p:nvSpPr>
          <p:spPr bwMode="auto">
            <a:xfrm>
              <a:off x="1649413" y="109855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94" name="Freeform 152"/>
            <p:cNvSpPr/>
            <p:nvPr/>
          </p:nvSpPr>
          <p:spPr bwMode="auto">
            <a:xfrm>
              <a:off x="2071688" y="1036638"/>
              <a:ext cx="14288" cy="15875"/>
            </a:xfrm>
            <a:custGeom>
              <a:avLst/>
              <a:gdLst>
                <a:gd name="T0" fmla="*/ 1 w 1"/>
                <a:gd name="T1" fmla="*/ 0 h 1"/>
                <a:gd name="T2" fmla="*/ 1 w 1"/>
                <a:gd name="T3" fmla="*/ 0 h 1"/>
                <a:gd name="T4" fmla="*/ 0 w 1"/>
                <a:gd name="T5" fmla="*/ 0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1"/>
                    <a:pt x="1"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95" name="Oval 153"/>
            <p:cNvSpPr>
              <a:spLocks noChangeArrowheads="1"/>
            </p:cNvSpPr>
            <p:nvPr/>
          </p:nvSpPr>
          <p:spPr bwMode="auto">
            <a:xfrm>
              <a:off x="2071688" y="10366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96" name="Freeform 154"/>
            <p:cNvSpPr/>
            <p:nvPr/>
          </p:nvSpPr>
          <p:spPr bwMode="auto">
            <a:xfrm>
              <a:off x="2236788" y="10366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97" name="Freeform 155"/>
            <p:cNvSpPr/>
            <p:nvPr/>
          </p:nvSpPr>
          <p:spPr bwMode="auto">
            <a:xfrm>
              <a:off x="1814513" y="866775"/>
              <a:ext cx="60325" cy="15875"/>
            </a:xfrm>
            <a:custGeom>
              <a:avLst/>
              <a:gdLst>
                <a:gd name="T0" fmla="*/ 0 w 4"/>
                <a:gd name="T1" fmla="*/ 1 h 1"/>
                <a:gd name="T2" fmla="*/ 0 w 4"/>
                <a:gd name="T3" fmla="*/ 0 h 1"/>
                <a:gd name="T4" fmla="*/ 3 w 4"/>
                <a:gd name="T5" fmla="*/ 0 h 1"/>
                <a:gd name="T6" fmla="*/ 4 w 4"/>
                <a:gd name="T7" fmla="*/ 0 h 1"/>
                <a:gd name="T8" fmla="*/ 3 w 4"/>
                <a:gd name="T9" fmla="*/ 0 h 1"/>
                <a:gd name="T10" fmla="*/ 1 w 4"/>
                <a:gd name="T11" fmla="*/ 1 h 1"/>
                <a:gd name="T12" fmla="*/ 0 w 4"/>
                <a:gd name="T13" fmla="*/ 1 h 1"/>
                <a:gd name="T14" fmla="*/ 0 w 4"/>
                <a:gd name="T15" fmla="*/ 1 h 1"/>
                <a:gd name="T16" fmla="*/ 0 w 4"/>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0" y="1"/>
                  </a:moveTo>
                  <a:cubicBezTo>
                    <a:pt x="0" y="1"/>
                    <a:pt x="0" y="0"/>
                    <a:pt x="0" y="0"/>
                  </a:cubicBezTo>
                  <a:cubicBezTo>
                    <a:pt x="1" y="1"/>
                    <a:pt x="2" y="0"/>
                    <a:pt x="3" y="0"/>
                  </a:cubicBezTo>
                  <a:cubicBezTo>
                    <a:pt x="3" y="0"/>
                    <a:pt x="4" y="0"/>
                    <a:pt x="4" y="0"/>
                  </a:cubicBezTo>
                  <a:cubicBezTo>
                    <a:pt x="4" y="0"/>
                    <a:pt x="3" y="0"/>
                    <a:pt x="3" y="0"/>
                  </a:cubicBezTo>
                  <a:cubicBezTo>
                    <a:pt x="2" y="0"/>
                    <a:pt x="2" y="0"/>
                    <a:pt x="1" y="1"/>
                  </a:cubicBezTo>
                  <a:cubicBezTo>
                    <a:pt x="1" y="1"/>
                    <a:pt x="1"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98" name="Oval 156"/>
            <p:cNvSpPr>
              <a:spLocks noChangeArrowheads="1"/>
            </p:cNvSpPr>
            <p:nvPr/>
          </p:nvSpPr>
          <p:spPr bwMode="auto">
            <a:xfrm>
              <a:off x="1874838" y="8667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grpSp>
      <p:sp>
        <p:nvSpPr>
          <p:cNvPr id="178" name="文本框 177"/>
          <p:cNvSpPr txBox="1"/>
          <p:nvPr/>
        </p:nvSpPr>
        <p:spPr>
          <a:xfrm>
            <a:off x="3507762" y="1661622"/>
            <a:ext cx="2212975" cy="922020"/>
          </a:xfrm>
          <a:prstGeom prst="rect">
            <a:avLst/>
          </a:prstGeom>
          <a:noFill/>
        </p:spPr>
        <p:txBody>
          <a:bodyPr wrap="none" rtlCol="0">
            <a:spAutoFit/>
          </a:bodyPr>
          <a:lstStyle/>
          <a:p>
            <a:pPr algn="ctr"/>
            <a:r>
              <a:rPr lang="en-US" altLang="zh-CN" sz="7200" dirty="0">
                <a:solidFill>
                  <a:srgbClr val="DA784B"/>
                </a:solidFill>
                <a:effectLst/>
                <a:latin typeface="Impact" panose="020B0806030902050204" pitchFamily="34" charset="0"/>
                <a:ea typeface="方正兰亭刊黑_GBK" panose="02000000000000000000" pitchFamily="2" charset="-122"/>
              </a:rPr>
              <a:t>Thanks</a:t>
            </a:r>
            <a:endParaRPr lang="zh-CN" altLang="en-US" sz="5400" dirty="0">
              <a:solidFill>
                <a:schemeClr val="accent1"/>
              </a:solidFill>
              <a:latin typeface="Impact" panose="020B0806030902050204" pitchFamily="34" charset="0"/>
              <a:ea typeface="方正兰亭刊黑_GBK" panose="02000000000000000000" pitchFamily="2" charset="-122"/>
            </a:endParaRPr>
          </a:p>
        </p:txBody>
      </p:sp>
    </p:spTree>
    <p:custDataLst>
      <p:tags r:id="rId2"/>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drap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75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75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75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75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75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75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75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750"/>
                                        <p:tgtEl>
                                          <p:spTgt spid="3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750"/>
                                        <p:tgtEl>
                                          <p:spTgt spid="4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750"/>
                                        <p:tgtEl>
                                          <p:spTgt spid="4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750"/>
                                        <p:tgtEl>
                                          <p:spTgt spid="4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750"/>
                                        <p:tgtEl>
                                          <p:spTgt spid="5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6"/>
                                        </p:tgtEl>
                                        <p:attrNameLst>
                                          <p:attrName>style.visibility</p:attrName>
                                        </p:attrNameLst>
                                      </p:cBhvr>
                                      <p:to>
                                        <p:strVal val="visible"/>
                                      </p:to>
                                    </p:set>
                                    <p:animEffect transition="in" filter="fade">
                                      <p:cBhvr>
                                        <p:cTn id="46" dur="500"/>
                                        <p:tgtEl>
                                          <p:spTgt spid="12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500"/>
                                        <p:tgtEl>
                                          <p:spTgt spid="12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8"/>
                                        </p:tgtEl>
                                        <p:attrNameLst>
                                          <p:attrName>style.visibility</p:attrName>
                                        </p:attrNameLst>
                                      </p:cBhvr>
                                      <p:to>
                                        <p:strVal val="visible"/>
                                      </p:to>
                                    </p:set>
                                    <p:animEffect transition="in" filter="fade">
                                      <p:cBhvr>
                                        <p:cTn id="52" dur="500"/>
                                        <p:tgtEl>
                                          <p:spTgt spid="12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29"/>
                                        </p:tgtEl>
                                        <p:attrNameLst>
                                          <p:attrName>style.visibility</p:attrName>
                                        </p:attrNameLst>
                                      </p:cBhvr>
                                      <p:to>
                                        <p:strVal val="visible"/>
                                      </p:to>
                                    </p:set>
                                    <p:animEffect transition="in" filter="fade">
                                      <p:cBhvr>
                                        <p:cTn id="55" dur="500"/>
                                        <p:tgtEl>
                                          <p:spTgt spid="12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0"/>
                                        </p:tgtEl>
                                        <p:attrNameLst>
                                          <p:attrName>style.visibility</p:attrName>
                                        </p:attrNameLst>
                                      </p:cBhvr>
                                      <p:to>
                                        <p:strVal val="visible"/>
                                      </p:to>
                                    </p:set>
                                    <p:animEffect transition="in" filter="fade">
                                      <p:cBhvr>
                                        <p:cTn id="58" dur="500"/>
                                        <p:tgtEl>
                                          <p:spTgt spid="13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1"/>
                                        </p:tgtEl>
                                        <p:attrNameLst>
                                          <p:attrName>style.visibility</p:attrName>
                                        </p:attrNameLst>
                                      </p:cBhvr>
                                      <p:to>
                                        <p:strVal val="visible"/>
                                      </p:to>
                                    </p:set>
                                    <p:animEffect transition="in" filter="fade">
                                      <p:cBhvr>
                                        <p:cTn id="61" dur="500"/>
                                        <p:tgtEl>
                                          <p:spTgt spid="13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2"/>
                                        </p:tgtEl>
                                        <p:attrNameLst>
                                          <p:attrName>style.visibility</p:attrName>
                                        </p:attrNameLst>
                                      </p:cBhvr>
                                      <p:to>
                                        <p:strVal val="visible"/>
                                      </p:to>
                                    </p:set>
                                    <p:animEffect transition="in" filter="fade">
                                      <p:cBhvr>
                                        <p:cTn id="64" dur="500"/>
                                        <p:tgtEl>
                                          <p:spTgt spid="13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3"/>
                                        </p:tgtEl>
                                        <p:attrNameLst>
                                          <p:attrName>style.visibility</p:attrName>
                                        </p:attrNameLst>
                                      </p:cBhvr>
                                      <p:to>
                                        <p:strVal val="visible"/>
                                      </p:to>
                                    </p:set>
                                    <p:animEffect transition="in" filter="fade">
                                      <p:cBhvr>
                                        <p:cTn id="67" dur="500"/>
                                        <p:tgtEl>
                                          <p:spTgt spid="13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4"/>
                                        </p:tgtEl>
                                        <p:attrNameLst>
                                          <p:attrName>style.visibility</p:attrName>
                                        </p:attrNameLst>
                                      </p:cBhvr>
                                      <p:to>
                                        <p:strVal val="visible"/>
                                      </p:to>
                                    </p:set>
                                    <p:animEffect transition="in" filter="fade">
                                      <p:cBhvr>
                                        <p:cTn id="70" dur="500"/>
                                        <p:tgtEl>
                                          <p:spTgt spid="1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35"/>
                                        </p:tgtEl>
                                        <p:attrNameLst>
                                          <p:attrName>style.visibility</p:attrName>
                                        </p:attrNameLst>
                                      </p:cBhvr>
                                      <p:to>
                                        <p:strVal val="visible"/>
                                      </p:to>
                                    </p:set>
                                    <p:animEffect transition="in" filter="fade">
                                      <p:cBhvr>
                                        <p:cTn id="73" dur="500"/>
                                        <p:tgtEl>
                                          <p:spTgt spid="13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36"/>
                                        </p:tgtEl>
                                        <p:attrNameLst>
                                          <p:attrName>style.visibility</p:attrName>
                                        </p:attrNameLst>
                                      </p:cBhvr>
                                      <p:to>
                                        <p:strVal val="visible"/>
                                      </p:to>
                                    </p:set>
                                    <p:animEffect transition="in" filter="fade">
                                      <p:cBhvr>
                                        <p:cTn id="76" dur="500"/>
                                        <p:tgtEl>
                                          <p:spTgt spid="1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37"/>
                                        </p:tgtEl>
                                        <p:attrNameLst>
                                          <p:attrName>style.visibility</p:attrName>
                                        </p:attrNameLst>
                                      </p:cBhvr>
                                      <p:to>
                                        <p:strVal val="visible"/>
                                      </p:to>
                                    </p:set>
                                    <p:animEffect transition="in" filter="fade">
                                      <p:cBhvr>
                                        <p:cTn id="79" dur="500"/>
                                        <p:tgtEl>
                                          <p:spTgt spid="13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38"/>
                                        </p:tgtEl>
                                        <p:attrNameLst>
                                          <p:attrName>style.visibility</p:attrName>
                                        </p:attrNameLst>
                                      </p:cBhvr>
                                      <p:to>
                                        <p:strVal val="visible"/>
                                      </p:to>
                                    </p:set>
                                    <p:animEffect transition="in" filter="fade">
                                      <p:cBhvr>
                                        <p:cTn id="82" dur="500"/>
                                        <p:tgtEl>
                                          <p:spTgt spid="138"/>
                                        </p:tgtEl>
                                      </p:cBhvr>
                                    </p:animEffect>
                                  </p:childTnLst>
                                </p:cTn>
                              </p:par>
                            </p:childTnLst>
                          </p:cTn>
                        </p:par>
                        <p:par>
                          <p:cTn id="83" fill="hold">
                            <p:stCondLst>
                              <p:cond delay="1000"/>
                            </p:stCondLst>
                            <p:childTnLst>
                              <p:par>
                                <p:cTn id="84" presetID="16" presetClass="entr" presetSubtype="21" fill="hold" nodeType="afterEffect">
                                  <p:stCondLst>
                                    <p:cond delay="0"/>
                                  </p:stCondLst>
                                  <p:childTnLst>
                                    <p:set>
                                      <p:cBhvr>
                                        <p:cTn id="85" dur="1" fill="hold">
                                          <p:stCondLst>
                                            <p:cond delay="0"/>
                                          </p:stCondLst>
                                        </p:cTn>
                                        <p:tgtEl>
                                          <p:spTgt spid="3"/>
                                        </p:tgtEl>
                                        <p:attrNameLst>
                                          <p:attrName>style.visibility</p:attrName>
                                        </p:attrNameLst>
                                      </p:cBhvr>
                                      <p:to>
                                        <p:strVal val="visible"/>
                                      </p:to>
                                    </p:set>
                                    <p:animEffect transition="in" filter="barn(inVertical)">
                                      <p:cBhvr>
                                        <p:cTn id="86" dur="750"/>
                                        <p:tgtEl>
                                          <p:spTgt spid="3"/>
                                        </p:tgtEl>
                                      </p:cBhvr>
                                    </p:animEffect>
                                  </p:childTnLst>
                                </p:cTn>
                              </p:par>
                              <p:par>
                                <p:cTn id="87" presetID="16" presetClass="entr" presetSubtype="21" fill="hold" nodeType="withEffect">
                                  <p:stCondLst>
                                    <p:cond delay="0"/>
                                  </p:stCondLst>
                                  <p:childTnLst>
                                    <p:set>
                                      <p:cBhvr>
                                        <p:cTn id="88" dur="1" fill="hold">
                                          <p:stCondLst>
                                            <p:cond delay="0"/>
                                          </p:stCondLst>
                                        </p:cTn>
                                        <p:tgtEl>
                                          <p:spTgt spid="5"/>
                                        </p:tgtEl>
                                        <p:attrNameLst>
                                          <p:attrName>style.visibility</p:attrName>
                                        </p:attrNameLst>
                                      </p:cBhvr>
                                      <p:to>
                                        <p:strVal val="visible"/>
                                      </p:to>
                                    </p:set>
                                    <p:animEffect transition="in" filter="barn(inVertical)">
                                      <p:cBhvr>
                                        <p:cTn id="89" dur="750"/>
                                        <p:tgtEl>
                                          <p:spTgt spid="5"/>
                                        </p:tgtEl>
                                      </p:cBhvr>
                                    </p:animEffect>
                                  </p:childTnLst>
                                </p:cTn>
                              </p:par>
                              <p:par>
                                <p:cTn id="90" presetID="16" presetClass="entr" presetSubtype="21" fill="hold" nodeType="withEffect">
                                  <p:stCondLst>
                                    <p:cond delay="0"/>
                                  </p:stCondLst>
                                  <p:childTnLst>
                                    <p:set>
                                      <p:cBhvr>
                                        <p:cTn id="91" dur="1" fill="hold">
                                          <p:stCondLst>
                                            <p:cond delay="0"/>
                                          </p:stCondLst>
                                        </p:cTn>
                                        <p:tgtEl>
                                          <p:spTgt spid="15"/>
                                        </p:tgtEl>
                                        <p:attrNameLst>
                                          <p:attrName>style.visibility</p:attrName>
                                        </p:attrNameLst>
                                      </p:cBhvr>
                                      <p:to>
                                        <p:strVal val="visible"/>
                                      </p:to>
                                    </p:set>
                                    <p:animEffect transition="in" filter="barn(inVertical)">
                                      <p:cBhvr>
                                        <p:cTn id="92" dur="750"/>
                                        <p:tgtEl>
                                          <p:spTgt spid="15"/>
                                        </p:tgtEl>
                                      </p:cBhvr>
                                    </p:animEffect>
                                  </p:childTnLst>
                                </p:cTn>
                              </p:par>
                              <p:par>
                                <p:cTn id="93" presetID="16" presetClass="entr" presetSubtype="21" fill="hold" nodeType="withEffect">
                                  <p:stCondLst>
                                    <p:cond delay="0"/>
                                  </p:stCondLst>
                                  <p:childTnLst>
                                    <p:set>
                                      <p:cBhvr>
                                        <p:cTn id="94" dur="1" fill="hold">
                                          <p:stCondLst>
                                            <p:cond delay="0"/>
                                          </p:stCondLst>
                                        </p:cTn>
                                        <p:tgtEl>
                                          <p:spTgt spid="53"/>
                                        </p:tgtEl>
                                        <p:attrNameLst>
                                          <p:attrName>style.visibility</p:attrName>
                                        </p:attrNameLst>
                                      </p:cBhvr>
                                      <p:to>
                                        <p:strVal val="visible"/>
                                      </p:to>
                                    </p:set>
                                    <p:animEffect transition="in" filter="barn(inVertical)">
                                      <p:cBhvr>
                                        <p:cTn id="95" dur="750"/>
                                        <p:tgtEl>
                                          <p:spTgt spid="53"/>
                                        </p:tgtEl>
                                      </p:cBhvr>
                                    </p:animEffect>
                                  </p:childTnLst>
                                </p:cTn>
                              </p:par>
                              <p:par>
                                <p:cTn id="96" presetID="16" presetClass="entr" presetSubtype="21" fill="hold" nodeType="withEffect">
                                  <p:stCondLst>
                                    <p:cond delay="0"/>
                                  </p:stCondLst>
                                  <p:childTnLst>
                                    <p:set>
                                      <p:cBhvr>
                                        <p:cTn id="97" dur="1" fill="hold">
                                          <p:stCondLst>
                                            <p:cond delay="0"/>
                                          </p:stCondLst>
                                        </p:cTn>
                                        <p:tgtEl>
                                          <p:spTgt spid="55"/>
                                        </p:tgtEl>
                                        <p:attrNameLst>
                                          <p:attrName>style.visibility</p:attrName>
                                        </p:attrNameLst>
                                      </p:cBhvr>
                                      <p:to>
                                        <p:strVal val="visible"/>
                                      </p:to>
                                    </p:set>
                                    <p:animEffect transition="in" filter="barn(inVertical)">
                                      <p:cBhvr>
                                        <p:cTn id="98" dur="750"/>
                                        <p:tgtEl>
                                          <p:spTgt spid="55"/>
                                        </p:tgtEl>
                                      </p:cBhvr>
                                    </p:animEffect>
                                  </p:childTnLst>
                                </p:cTn>
                              </p:par>
                              <p:par>
                                <p:cTn id="99" presetID="16" presetClass="entr" presetSubtype="21" fill="hold" nodeType="withEffect">
                                  <p:stCondLst>
                                    <p:cond delay="0"/>
                                  </p:stCondLst>
                                  <p:childTnLst>
                                    <p:set>
                                      <p:cBhvr>
                                        <p:cTn id="100" dur="1" fill="hold">
                                          <p:stCondLst>
                                            <p:cond delay="0"/>
                                          </p:stCondLst>
                                        </p:cTn>
                                        <p:tgtEl>
                                          <p:spTgt spid="57"/>
                                        </p:tgtEl>
                                        <p:attrNameLst>
                                          <p:attrName>style.visibility</p:attrName>
                                        </p:attrNameLst>
                                      </p:cBhvr>
                                      <p:to>
                                        <p:strVal val="visible"/>
                                      </p:to>
                                    </p:set>
                                    <p:animEffect transition="in" filter="barn(inVertical)">
                                      <p:cBhvr>
                                        <p:cTn id="101" dur="750"/>
                                        <p:tgtEl>
                                          <p:spTgt spid="57"/>
                                        </p:tgtEl>
                                      </p:cBhvr>
                                    </p:animEffect>
                                  </p:childTnLst>
                                </p:cTn>
                              </p:par>
                              <p:par>
                                <p:cTn id="102" presetID="16" presetClass="entr" presetSubtype="21" fill="hold" nodeType="withEffect">
                                  <p:stCondLst>
                                    <p:cond delay="0"/>
                                  </p:stCondLst>
                                  <p:childTnLst>
                                    <p:set>
                                      <p:cBhvr>
                                        <p:cTn id="103" dur="1" fill="hold">
                                          <p:stCondLst>
                                            <p:cond delay="0"/>
                                          </p:stCondLst>
                                        </p:cTn>
                                        <p:tgtEl>
                                          <p:spTgt spid="59"/>
                                        </p:tgtEl>
                                        <p:attrNameLst>
                                          <p:attrName>style.visibility</p:attrName>
                                        </p:attrNameLst>
                                      </p:cBhvr>
                                      <p:to>
                                        <p:strVal val="visible"/>
                                      </p:to>
                                    </p:set>
                                    <p:animEffect transition="in" filter="barn(inVertical)">
                                      <p:cBhvr>
                                        <p:cTn id="104" dur="750"/>
                                        <p:tgtEl>
                                          <p:spTgt spid="59"/>
                                        </p:tgtEl>
                                      </p:cBhvr>
                                    </p:animEffect>
                                  </p:childTnLst>
                                </p:cTn>
                              </p:par>
                              <p:par>
                                <p:cTn id="105" presetID="16" presetClass="entr" presetSubtype="21" fill="hold" nodeType="withEffect">
                                  <p:stCondLst>
                                    <p:cond delay="0"/>
                                  </p:stCondLst>
                                  <p:childTnLst>
                                    <p:set>
                                      <p:cBhvr>
                                        <p:cTn id="106" dur="1" fill="hold">
                                          <p:stCondLst>
                                            <p:cond delay="0"/>
                                          </p:stCondLst>
                                        </p:cTn>
                                        <p:tgtEl>
                                          <p:spTgt spid="61"/>
                                        </p:tgtEl>
                                        <p:attrNameLst>
                                          <p:attrName>style.visibility</p:attrName>
                                        </p:attrNameLst>
                                      </p:cBhvr>
                                      <p:to>
                                        <p:strVal val="visible"/>
                                      </p:to>
                                    </p:set>
                                    <p:animEffect transition="in" filter="barn(inVertical)">
                                      <p:cBhvr>
                                        <p:cTn id="107" dur="750"/>
                                        <p:tgtEl>
                                          <p:spTgt spid="61"/>
                                        </p:tgtEl>
                                      </p:cBhvr>
                                    </p:animEffect>
                                  </p:childTnLst>
                                </p:cTn>
                              </p:par>
                              <p:par>
                                <p:cTn id="108" presetID="16" presetClass="entr" presetSubtype="21" fill="hold" nodeType="withEffect">
                                  <p:stCondLst>
                                    <p:cond delay="0"/>
                                  </p:stCondLst>
                                  <p:childTnLst>
                                    <p:set>
                                      <p:cBhvr>
                                        <p:cTn id="109" dur="1" fill="hold">
                                          <p:stCondLst>
                                            <p:cond delay="0"/>
                                          </p:stCondLst>
                                        </p:cTn>
                                        <p:tgtEl>
                                          <p:spTgt spid="63"/>
                                        </p:tgtEl>
                                        <p:attrNameLst>
                                          <p:attrName>style.visibility</p:attrName>
                                        </p:attrNameLst>
                                      </p:cBhvr>
                                      <p:to>
                                        <p:strVal val="visible"/>
                                      </p:to>
                                    </p:set>
                                    <p:animEffect transition="in" filter="barn(inVertical)">
                                      <p:cBhvr>
                                        <p:cTn id="110" dur="750"/>
                                        <p:tgtEl>
                                          <p:spTgt spid="63"/>
                                        </p:tgtEl>
                                      </p:cBhvr>
                                    </p:animEffect>
                                  </p:childTnLst>
                                </p:cTn>
                              </p:par>
                              <p:par>
                                <p:cTn id="111" presetID="16" presetClass="entr" presetSubtype="21" fill="hold" nodeType="withEffect">
                                  <p:stCondLst>
                                    <p:cond delay="0"/>
                                  </p:stCondLst>
                                  <p:childTnLst>
                                    <p:set>
                                      <p:cBhvr>
                                        <p:cTn id="112" dur="1" fill="hold">
                                          <p:stCondLst>
                                            <p:cond delay="0"/>
                                          </p:stCondLst>
                                        </p:cTn>
                                        <p:tgtEl>
                                          <p:spTgt spid="65"/>
                                        </p:tgtEl>
                                        <p:attrNameLst>
                                          <p:attrName>style.visibility</p:attrName>
                                        </p:attrNameLst>
                                      </p:cBhvr>
                                      <p:to>
                                        <p:strVal val="visible"/>
                                      </p:to>
                                    </p:set>
                                    <p:animEffect transition="in" filter="barn(inVertical)">
                                      <p:cBhvr>
                                        <p:cTn id="113" dur="750"/>
                                        <p:tgtEl>
                                          <p:spTgt spid="65"/>
                                        </p:tgtEl>
                                      </p:cBhvr>
                                    </p:animEffect>
                                  </p:childTnLst>
                                </p:cTn>
                              </p:par>
                              <p:par>
                                <p:cTn id="114" presetID="16" presetClass="entr" presetSubtype="21" fill="hold" nodeType="withEffect">
                                  <p:stCondLst>
                                    <p:cond delay="0"/>
                                  </p:stCondLst>
                                  <p:childTnLst>
                                    <p:set>
                                      <p:cBhvr>
                                        <p:cTn id="115" dur="1" fill="hold">
                                          <p:stCondLst>
                                            <p:cond delay="0"/>
                                          </p:stCondLst>
                                        </p:cTn>
                                        <p:tgtEl>
                                          <p:spTgt spid="67"/>
                                        </p:tgtEl>
                                        <p:attrNameLst>
                                          <p:attrName>style.visibility</p:attrName>
                                        </p:attrNameLst>
                                      </p:cBhvr>
                                      <p:to>
                                        <p:strVal val="visible"/>
                                      </p:to>
                                    </p:set>
                                    <p:animEffect transition="in" filter="barn(inVertical)">
                                      <p:cBhvr>
                                        <p:cTn id="116" dur="750"/>
                                        <p:tgtEl>
                                          <p:spTgt spid="67"/>
                                        </p:tgtEl>
                                      </p:cBhvr>
                                    </p:animEffect>
                                  </p:childTnLst>
                                </p:cTn>
                              </p:par>
                              <p:par>
                                <p:cTn id="117" presetID="16" presetClass="entr" presetSubtype="21" fill="hold" nodeType="withEffect">
                                  <p:stCondLst>
                                    <p:cond delay="0"/>
                                  </p:stCondLst>
                                  <p:childTnLst>
                                    <p:set>
                                      <p:cBhvr>
                                        <p:cTn id="118" dur="1" fill="hold">
                                          <p:stCondLst>
                                            <p:cond delay="0"/>
                                          </p:stCondLst>
                                        </p:cTn>
                                        <p:tgtEl>
                                          <p:spTgt spid="69"/>
                                        </p:tgtEl>
                                        <p:attrNameLst>
                                          <p:attrName>style.visibility</p:attrName>
                                        </p:attrNameLst>
                                      </p:cBhvr>
                                      <p:to>
                                        <p:strVal val="visible"/>
                                      </p:to>
                                    </p:set>
                                    <p:animEffect transition="in" filter="barn(inVertical)">
                                      <p:cBhvr>
                                        <p:cTn id="119" dur="750"/>
                                        <p:tgtEl>
                                          <p:spTgt spid="69"/>
                                        </p:tgtEl>
                                      </p:cBhvr>
                                    </p:animEffect>
                                  </p:childTnLst>
                                </p:cTn>
                              </p:par>
                              <p:par>
                                <p:cTn id="120" presetID="16" presetClass="entr" presetSubtype="21" fill="hold" nodeType="with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barn(inVertical)">
                                      <p:cBhvr>
                                        <p:cTn id="122" dur="750"/>
                                        <p:tgtEl>
                                          <p:spTgt spid="71"/>
                                        </p:tgtEl>
                                      </p:cBhvr>
                                    </p:animEffect>
                                  </p:childTnLst>
                                </p:cTn>
                              </p:par>
                              <p:par>
                                <p:cTn id="123" presetID="16" presetClass="entr" presetSubtype="21" fill="hold" nodeType="withEffect">
                                  <p:stCondLst>
                                    <p:cond delay="0"/>
                                  </p:stCondLst>
                                  <p:childTnLst>
                                    <p:set>
                                      <p:cBhvr>
                                        <p:cTn id="124" dur="1" fill="hold">
                                          <p:stCondLst>
                                            <p:cond delay="0"/>
                                          </p:stCondLst>
                                        </p:cTn>
                                        <p:tgtEl>
                                          <p:spTgt spid="73"/>
                                        </p:tgtEl>
                                        <p:attrNameLst>
                                          <p:attrName>style.visibility</p:attrName>
                                        </p:attrNameLst>
                                      </p:cBhvr>
                                      <p:to>
                                        <p:strVal val="visible"/>
                                      </p:to>
                                    </p:set>
                                    <p:animEffect transition="in" filter="barn(inVertical)">
                                      <p:cBhvr>
                                        <p:cTn id="125" dur="750"/>
                                        <p:tgtEl>
                                          <p:spTgt spid="73"/>
                                        </p:tgtEl>
                                      </p:cBhvr>
                                    </p:animEffect>
                                  </p:childTnLst>
                                </p:cTn>
                              </p:par>
                              <p:par>
                                <p:cTn id="126" presetID="16" presetClass="entr" presetSubtype="21" fill="hold" nodeType="withEffect">
                                  <p:stCondLst>
                                    <p:cond delay="0"/>
                                  </p:stCondLst>
                                  <p:childTnLst>
                                    <p:set>
                                      <p:cBhvr>
                                        <p:cTn id="127" dur="1" fill="hold">
                                          <p:stCondLst>
                                            <p:cond delay="0"/>
                                          </p:stCondLst>
                                        </p:cTn>
                                        <p:tgtEl>
                                          <p:spTgt spid="75"/>
                                        </p:tgtEl>
                                        <p:attrNameLst>
                                          <p:attrName>style.visibility</p:attrName>
                                        </p:attrNameLst>
                                      </p:cBhvr>
                                      <p:to>
                                        <p:strVal val="visible"/>
                                      </p:to>
                                    </p:set>
                                    <p:animEffect transition="in" filter="barn(inVertical)">
                                      <p:cBhvr>
                                        <p:cTn id="128" dur="750"/>
                                        <p:tgtEl>
                                          <p:spTgt spid="75"/>
                                        </p:tgtEl>
                                      </p:cBhvr>
                                    </p:animEffect>
                                  </p:childTnLst>
                                </p:cTn>
                              </p:par>
                              <p:par>
                                <p:cTn id="129" presetID="16" presetClass="entr" presetSubtype="21"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barn(inVertical)">
                                      <p:cBhvr>
                                        <p:cTn id="131" dur="750"/>
                                        <p:tgtEl>
                                          <p:spTgt spid="77"/>
                                        </p:tgtEl>
                                      </p:cBhvr>
                                    </p:animEffect>
                                  </p:childTnLst>
                                </p:cTn>
                              </p:par>
                              <p:par>
                                <p:cTn id="132" presetID="16" presetClass="entr" presetSubtype="21" fill="hold" nodeType="withEffect">
                                  <p:stCondLst>
                                    <p:cond delay="0"/>
                                  </p:stCondLst>
                                  <p:childTnLst>
                                    <p:set>
                                      <p:cBhvr>
                                        <p:cTn id="133" dur="1" fill="hold">
                                          <p:stCondLst>
                                            <p:cond delay="0"/>
                                          </p:stCondLst>
                                        </p:cTn>
                                        <p:tgtEl>
                                          <p:spTgt spid="79"/>
                                        </p:tgtEl>
                                        <p:attrNameLst>
                                          <p:attrName>style.visibility</p:attrName>
                                        </p:attrNameLst>
                                      </p:cBhvr>
                                      <p:to>
                                        <p:strVal val="visible"/>
                                      </p:to>
                                    </p:set>
                                    <p:animEffect transition="in" filter="barn(inVertical)">
                                      <p:cBhvr>
                                        <p:cTn id="134" dur="750"/>
                                        <p:tgtEl>
                                          <p:spTgt spid="79"/>
                                        </p:tgtEl>
                                      </p:cBhvr>
                                    </p:animEffect>
                                  </p:childTnLst>
                                </p:cTn>
                              </p:par>
                              <p:par>
                                <p:cTn id="135" presetID="16" presetClass="entr" presetSubtype="21" fill="hold" nodeType="withEffect">
                                  <p:stCondLst>
                                    <p:cond delay="0"/>
                                  </p:stCondLst>
                                  <p:childTnLst>
                                    <p:set>
                                      <p:cBhvr>
                                        <p:cTn id="136" dur="1" fill="hold">
                                          <p:stCondLst>
                                            <p:cond delay="0"/>
                                          </p:stCondLst>
                                        </p:cTn>
                                        <p:tgtEl>
                                          <p:spTgt spid="81"/>
                                        </p:tgtEl>
                                        <p:attrNameLst>
                                          <p:attrName>style.visibility</p:attrName>
                                        </p:attrNameLst>
                                      </p:cBhvr>
                                      <p:to>
                                        <p:strVal val="visible"/>
                                      </p:to>
                                    </p:set>
                                    <p:animEffect transition="in" filter="barn(inVertical)">
                                      <p:cBhvr>
                                        <p:cTn id="137" dur="750"/>
                                        <p:tgtEl>
                                          <p:spTgt spid="81"/>
                                        </p:tgtEl>
                                      </p:cBhvr>
                                    </p:animEffect>
                                  </p:childTnLst>
                                </p:cTn>
                              </p:par>
                              <p:par>
                                <p:cTn id="138" presetID="16" presetClass="entr" presetSubtype="21" fill="hold" nodeType="withEffect">
                                  <p:stCondLst>
                                    <p:cond delay="0"/>
                                  </p:stCondLst>
                                  <p:childTnLst>
                                    <p:set>
                                      <p:cBhvr>
                                        <p:cTn id="139" dur="1" fill="hold">
                                          <p:stCondLst>
                                            <p:cond delay="0"/>
                                          </p:stCondLst>
                                        </p:cTn>
                                        <p:tgtEl>
                                          <p:spTgt spid="83"/>
                                        </p:tgtEl>
                                        <p:attrNameLst>
                                          <p:attrName>style.visibility</p:attrName>
                                        </p:attrNameLst>
                                      </p:cBhvr>
                                      <p:to>
                                        <p:strVal val="visible"/>
                                      </p:to>
                                    </p:set>
                                    <p:animEffect transition="in" filter="barn(inVertical)">
                                      <p:cBhvr>
                                        <p:cTn id="140" dur="750"/>
                                        <p:tgtEl>
                                          <p:spTgt spid="83"/>
                                        </p:tgtEl>
                                      </p:cBhvr>
                                    </p:animEffect>
                                  </p:childTnLst>
                                </p:cTn>
                              </p:par>
                              <p:par>
                                <p:cTn id="141" presetID="16" presetClass="entr" presetSubtype="21" fill="hold" nodeType="withEffect">
                                  <p:stCondLst>
                                    <p:cond delay="0"/>
                                  </p:stCondLst>
                                  <p:childTnLst>
                                    <p:set>
                                      <p:cBhvr>
                                        <p:cTn id="142" dur="1" fill="hold">
                                          <p:stCondLst>
                                            <p:cond delay="0"/>
                                          </p:stCondLst>
                                        </p:cTn>
                                        <p:tgtEl>
                                          <p:spTgt spid="85"/>
                                        </p:tgtEl>
                                        <p:attrNameLst>
                                          <p:attrName>style.visibility</p:attrName>
                                        </p:attrNameLst>
                                      </p:cBhvr>
                                      <p:to>
                                        <p:strVal val="visible"/>
                                      </p:to>
                                    </p:set>
                                    <p:animEffect transition="in" filter="barn(inVertical)">
                                      <p:cBhvr>
                                        <p:cTn id="143" dur="750"/>
                                        <p:tgtEl>
                                          <p:spTgt spid="85"/>
                                        </p:tgtEl>
                                      </p:cBhvr>
                                    </p:animEffect>
                                  </p:childTnLst>
                                </p:cTn>
                              </p:par>
                              <p:par>
                                <p:cTn id="144" presetID="16" presetClass="entr" presetSubtype="21" fill="hold" nodeType="withEffect">
                                  <p:stCondLst>
                                    <p:cond delay="0"/>
                                  </p:stCondLst>
                                  <p:childTnLst>
                                    <p:set>
                                      <p:cBhvr>
                                        <p:cTn id="145" dur="1" fill="hold">
                                          <p:stCondLst>
                                            <p:cond delay="0"/>
                                          </p:stCondLst>
                                        </p:cTn>
                                        <p:tgtEl>
                                          <p:spTgt spid="88"/>
                                        </p:tgtEl>
                                        <p:attrNameLst>
                                          <p:attrName>style.visibility</p:attrName>
                                        </p:attrNameLst>
                                      </p:cBhvr>
                                      <p:to>
                                        <p:strVal val="visible"/>
                                      </p:to>
                                    </p:set>
                                    <p:animEffect transition="in" filter="barn(inVertical)">
                                      <p:cBhvr>
                                        <p:cTn id="146" dur="750"/>
                                        <p:tgtEl>
                                          <p:spTgt spid="88"/>
                                        </p:tgtEl>
                                      </p:cBhvr>
                                    </p:animEffect>
                                  </p:childTnLst>
                                </p:cTn>
                              </p:par>
                              <p:par>
                                <p:cTn id="147" presetID="16" presetClass="entr" presetSubtype="21" fill="hold" nodeType="withEffect">
                                  <p:stCondLst>
                                    <p:cond delay="0"/>
                                  </p:stCondLst>
                                  <p:childTnLst>
                                    <p:set>
                                      <p:cBhvr>
                                        <p:cTn id="148" dur="1" fill="hold">
                                          <p:stCondLst>
                                            <p:cond delay="0"/>
                                          </p:stCondLst>
                                        </p:cTn>
                                        <p:tgtEl>
                                          <p:spTgt spid="90"/>
                                        </p:tgtEl>
                                        <p:attrNameLst>
                                          <p:attrName>style.visibility</p:attrName>
                                        </p:attrNameLst>
                                      </p:cBhvr>
                                      <p:to>
                                        <p:strVal val="visible"/>
                                      </p:to>
                                    </p:set>
                                    <p:animEffect transition="in" filter="barn(inVertical)">
                                      <p:cBhvr>
                                        <p:cTn id="149" dur="750"/>
                                        <p:tgtEl>
                                          <p:spTgt spid="90"/>
                                        </p:tgtEl>
                                      </p:cBhvr>
                                    </p:animEffect>
                                  </p:childTnLst>
                                </p:cTn>
                              </p:par>
                              <p:par>
                                <p:cTn id="150" presetID="16" presetClass="entr" presetSubtype="21" fill="hold" nodeType="withEffect">
                                  <p:stCondLst>
                                    <p:cond delay="0"/>
                                  </p:stCondLst>
                                  <p:childTnLst>
                                    <p:set>
                                      <p:cBhvr>
                                        <p:cTn id="151" dur="1" fill="hold">
                                          <p:stCondLst>
                                            <p:cond delay="0"/>
                                          </p:stCondLst>
                                        </p:cTn>
                                        <p:tgtEl>
                                          <p:spTgt spid="92"/>
                                        </p:tgtEl>
                                        <p:attrNameLst>
                                          <p:attrName>style.visibility</p:attrName>
                                        </p:attrNameLst>
                                      </p:cBhvr>
                                      <p:to>
                                        <p:strVal val="visible"/>
                                      </p:to>
                                    </p:set>
                                    <p:animEffect transition="in" filter="barn(inVertical)">
                                      <p:cBhvr>
                                        <p:cTn id="152" dur="750"/>
                                        <p:tgtEl>
                                          <p:spTgt spid="92"/>
                                        </p:tgtEl>
                                      </p:cBhvr>
                                    </p:animEffect>
                                  </p:childTnLst>
                                </p:cTn>
                              </p:par>
                              <p:par>
                                <p:cTn id="153" presetID="16" presetClass="entr" presetSubtype="21" fill="hold" nodeType="withEffect">
                                  <p:stCondLst>
                                    <p:cond delay="0"/>
                                  </p:stCondLst>
                                  <p:childTnLst>
                                    <p:set>
                                      <p:cBhvr>
                                        <p:cTn id="154" dur="1" fill="hold">
                                          <p:stCondLst>
                                            <p:cond delay="0"/>
                                          </p:stCondLst>
                                        </p:cTn>
                                        <p:tgtEl>
                                          <p:spTgt spid="94"/>
                                        </p:tgtEl>
                                        <p:attrNameLst>
                                          <p:attrName>style.visibility</p:attrName>
                                        </p:attrNameLst>
                                      </p:cBhvr>
                                      <p:to>
                                        <p:strVal val="visible"/>
                                      </p:to>
                                    </p:set>
                                    <p:animEffect transition="in" filter="barn(inVertical)">
                                      <p:cBhvr>
                                        <p:cTn id="155" dur="750"/>
                                        <p:tgtEl>
                                          <p:spTgt spid="94"/>
                                        </p:tgtEl>
                                      </p:cBhvr>
                                    </p:animEffect>
                                  </p:childTnLst>
                                </p:cTn>
                              </p:par>
                              <p:par>
                                <p:cTn id="156" presetID="16" presetClass="entr" presetSubtype="21" fill="hold" nodeType="withEffect">
                                  <p:stCondLst>
                                    <p:cond delay="0"/>
                                  </p:stCondLst>
                                  <p:childTnLst>
                                    <p:set>
                                      <p:cBhvr>
                                        <p:cTn id="157" dur="1" fill="hold">
                                          <p:stCondLst>
                                            <p:cond delay="0"/>
                                          </p:stCondLst>
                                        </p:cTn>
                                        <p:tgtEl>
                                          <p:spTgt spid="96"/>
                                        </p:tgtEl>
                                        <p:attrNameLst>
                                          <p:attrName>style.visibility</p:attrName>
                                        </p:attrNameLst>
                                      </p:cBhvr>
                                      <p:to>
                                        <p:strVal val="visible"/>
                                      </p:to>
                                    </p:set>
                                    <p:animEffect transition="in" filter="barn(inVertical)">
                                      <p:cBhvr>
                                        <p:cTn id="158" dur="750"/>
                                        <p:tgtEl>
                                          <p:spTgt spid="96"/>
                                        </p:tgtEl>
                                      </p:cBhvr>
                                    </p:animEffect>
                                  </p:childTnLst>
                                </p:cTn>
                              </p:par>
                              <p:par>
                                <p:cTn id="159" presetID="16" presetClass="entr" presetSubtype="21" fill="hold" nodeType="withEffect">
                                  <p:stCondLst>
                                    <p:cond delay="0"/>
                                  </p:stCondLst>
                                  <p:childTnLst>
                                    <p:set>
                                      <p:cBhvr>
                                        <p:cTn id="160" dur="1" fill="hold">
                                          <p:stCondLst>
                                            <p:cond delay="0"/>
                                          </p:stCondLst>
                                        </p:cTn>
                                        <p:tgtEl>
                                          <p:spTgt spid="98"/>
                                        </p:tgtEl>
                                        <p:attrNameLst>
                                          <p:attrName>style.visibility</p:attrName>
                                        </p:attrNameLst>
                                      </p:cBhvr>
                                      <p:to>
                                        <p:strVal val="visible"/>
                                      </p:to>
                                    </p:set>
                                    <p:animEffect transition="in" filter="barn(inVertical)">
                                      <p:cBhvr>
                                        <p:cTn id="161" dur="750"/>
                                        <p:tgtEl>
                                          <p:spTgt spid="98"/>
                                        </p:tgtEl>
                                      </p:cBhvr>
                                    </p:animEffect>
                                  </p:childTnLst>
                                </p:cTn>
                              </p:par>
                              <p:par>
                                <p:cTn id="162" presetID="16" presetClass="entr" presetSubtype="21" fill="hold" nodeType="withEffect">
                                  <p:stCondLst>
                                    <p:cond delay="0"/>
                                  </p:stCondLst>
                                  <p:childTnLst>
                                    <p:set>
                                      <p:cBhvr>
                                        <p:cTn id="163" dur="1" fill="hold">
                                          <p:stCondLst>
                                            <p:cond delay="0"/>
                                          </p:stCondLst>
                                        </p:cTn>
                                        <p:tgtEl>
                                          <p:spTgt spid="100"/>
                                        </p:tgtEl>
                                        <p:attrNameLst>
                                          <p:attrName>style.visibility</p:attrName>
                                        </p:attrNameLst>
                                      </p:cBhvr>
                                      <p:to>
                                        <p:strVal val="visible"/>
                                      </p:to>
                                    </p:set>
                                    <p:animEffect transition="in" filter="barn(inVertical)">
                                      <p:cBhvr>
                                        <p:cTn id="164" dur="750"/>
                                        <p:tgtEl>
                                          <p:spTgt spid="100"/>
                                        </p:tgtEl>
                                      </p:cBhvr>
                                    </p:animEffect>
                                  </p:childTnLst>
                                </p:cTn>
                              </p:par>
                              <p:par>
                                <p:cTn id="165" presetID="16" presetClass="entr" presetSubtype="21" fill="hold" nodeType="withEffect">
                                  <p:stCondLst>
                                    <p:cond delay="0"/>
                                  </p:stCondLst>
                                  <p:childTnLst>
                                    <p:set>
                                      <p:cBhvr>
                                        <p:cTn id="166" dur="1" fill="hold">
                                          <p:stCondLst>
                                            <p:cond delay="0"/>
                                          </p:stCondLst>
                                        </p:cTn>
                                        <p:tgtEl>
                                          <p:spTgt spid="102"/>
                                        </p:tgtEl>
                                        <p:attrNameLst>
                                          <p:attrName>style.visibility</p:attrName>
                                        </p:attrNameLst>
                                      </p:cBhvr>
                                      <p:to>
                                        <p:strVal val="visible"/>
                                      </p:to>
                                    </p:set>
                                    <p:animEffect transition="in" filter="barn(inVertical)">
                                      <p:cBhvr>
                                        <p:cTn id="167" dur="750"/>
                                        <p:tgtEl>
                                          <p:spTgt spid="102"/>
                                        </p:tgtEl>
                                      </p:cBhvr>
                                    </p:animEffect>
                                  </p:childTnLst>
                                </p:cTn>
                              </p:par>
                              <p:par>
                                <p:cTn id="168" presetID="16" presetClass="entr" presetSubtype="21" fill="hold" nodeType="withEffect">
                                  <p:stCondLst>
                                    <p:cond delay="0"/>
                                  </p:stCondLst>
                                  <p:childTnLst>
                                    <p:set>
                                      <p:cBhvr>
                                        <p:cTn id="169" dur="1" fill="hold">
                                          <p:stCondLst>
                                            <p:cond delay="0"/>
                                          </p:stCondLst>
                                        </p:cTn>
                                        <p:tgtEl>
                                          <p:spTgt spid="104"/>
                                        </p:tgtEl>
                                        <p:attrNameLst>
                                          <p:attrName>style.visibility</p:attrName>
                                        </p:attrNameLst>
                                      </p:cBhvr>
                                      <p:to>
                                        <p:strVal val="visible"/>
                                      </p:to>
                                    </p:set>
                                    <p:animEffect transition="in" filter="barn(inVertical)">
                                      <p:cBhvr>
                                        <p:cTn id="170" dur="750"/>
                                        <p:tgtEl>
                                          <p:spTgt spid="104"/>
                                        </p:tgtEl>
                                      </p:cBhvr>
                                    </p:animEffect>
                                  </p:childTnLst>
                                </p:cTn>
                              </p:par>
                              <p:par>
                                <p:cTn id="171" presetID="16" presetClass="entr" presetSubtype="21" fill="hold" nodeType="withEffect">
                                  <p:stCondLst>
                                    <p:cond delay="0"/>
                                  </p:stCondLst>
                                  <p:childTnLst>
                                    <p:set>
                                      <p:cBhvr>
                                        <p:cTn id="172" dur="1" fill="hold">
                                          <p:stCondLst>
                                            <p:cond delay="0"/>
                                          </p:stCondLst>
                                        </p:cTn>
                                        <p:tgtEl>
                                          <p:spTgt spid="109"/>
                                        </p:tgtEl>
                                        <p:attrNameLst>
                                          <p:attrName>style.visibility</p:attrName>
                                        </p:attrNameLst>
                                      </p:cBhvr>
                                      <p:to>
                                        <p:strVal val="visible"/>
                                      </p:to>
                                    </p:set>
                                    <p:animEffect transition="in" filter="barn(inVertical)">
                                      <p:cBhvr>
                                        <p:cTn id="173" dur="750"/>
                                        <p:tgtEl>
                                          <p:spTgt spid="109"/>
                                        </p:tgtEl>
                                      </p:cBhvr>
                                    </p:animEffect>
                                  </p:childTnLst>
                                </p:cTn>
                              </p:par>
                              <p:par>
                                <p:cTn id="174" presetID="16" presetClass="entr" presetSubtype="21" fill="hold" nodeType="withEffect">
                                  <p:stCondLst>
                                    <p:cond delay="0"/>
                                  </p:stCondLst>
                                  <p:childTnLst>
                                    <p:set>
                                      <p:cBhvr>
                                        <p:cTn id="175" dur="1" fill="hold">
                                          <p:stCondLst>
                                            <p:cond delay="0"/>
                                          </p:stCondLst>
                                        </p:cTn>
                                        <p:tgtEl>
                                          <p:spTgt spid="111"/>
                                        </p:tgtEl>
                                        <p:attrNameLst>
                                          <p:attrName>style.visibility</p:attrName>
                                        </p:attrNameLst>
                                      </p:cBhvr>
                                      <p:to>
                                        <p:strVal val="visible"/>
                                      </p:to>
                                    </p:set>
                                    <p:animEffect transition="in" filter="barn(inVertical)">
                                      <p:cBhvr>
                                        <p:cTn id="176" dur="750"/>
                                        <p:tgtEl>
                                          <p:spTgt spid="111"/>
                                        </p:tgtEl>
                                      </p:cBhvr>
                                    </p:animEffect>
                                  </p:childTnLst>
                                </p:cTn>
                              </p:par>
                              <p:par>
                                <p:cTn id="177" presetID="16" presetClass="entr" presetSubtype="21" fill="hold" nodeType="withEffect">
                                  <p:stCondLst>
                                    <p:cond delay="0"/>
                                  </p:stCondLst>
                                  <p:childTnLst>
                                    <p:set>
                                      <p:cBhvr>
                                        <p:cTn id="178" dur="1" fill="hold">
                                          <p:stCondLst>
                                            <p:cond delay="0"/>
                                          </p:stCondLst>
                                        </p:cTn>
                                        <p:tgtEl>
                                          <p:spTgt spid="113"/>
                                        </p:tgtEl>
                                        <p:attrNameLst>
                                          <p:attrName>style.visibility</p:attrName>
                                        </p:attrNameLst>
                                      </p:cBhvr>
                                      <p:to>
                                        <p:strVal val="visible"/>
                                      </p:to>
                                    </p:set>
                                    <p:animEffect transition="in" filter="barn(inVertical)">
                                      <p:cBhvr>
                                        <p:cTn id="179" dur="750"/>
                                        <p:tgtEl>
                                          <p:spTgt spid="113"/>
                                        </p:tgtEl>
                                      </p:cBhvr>
                                    </p:animEffect>
                                  </p:childTnLst>
                                </p:cTn>
                              </p:par>
                              <p:par>
                                <p:cTn id="180" presetID="16" presetClass="entr" presetSubtype="21" fill="hold" nodeType="withEffect">
                                  <p:stCondLst>
                                    <p:cond delay="0"/>
                                  </p:stCondLst>
                                  <p:childTnLst>
                                    <p:set>
                                      <p:cBhvr>
                                        <p:cTn id="181" dur="1" fill="hold">
                                          <p:stCondLst>
                                            <p:cond delay="0"/>
                                          </p:stCondLst>
                                        </p:cTn>
                                        <p:tgtEl>
                                          <p:spTgt spid="115"/>
                                        </p:tgtEl>
                                        <p:attrNameLst>
                                          <p:attrName>style.visibility</p:attrName>
                                        </p:attrNameLst>
                                      </p:cBhvr>
                                      <p:to>
                                        <p:strVal val="visible"/>
                                      </p:to>
                                    </p:set>
                                    <p:animEffect transition="in" filter="barn(inVertical)">
                                      <p:cBhvr>
                                        <p:cTn id="182" dur="750"/>
                                        <p:tgtEl>
                                          <p:spTgt spid="115"/>
                                        </p:tgtEl>
                                      </p:cBhvr>
                                    </p:animEffect>
                                  </p:childTnLst>
                                </p:cTn>
                              </p:par>
                              <p:par>
                                <p:cTn id="183" presetID="16" presetClass="entr" presetSubtype="21" fill="hold" nodeType="withEffect">
                                  <p:stCondLst>
                                    <p:cond delay="0"/>
                                  </p:stCondLst>
                                  <p:childTnLst>
                                    <p:set>
                                      <p:cBhvr>
                                        <p:cTn id="184" dur="1" fill="hold">
                                          <p:stCondLst>
                                            <p:cond delay="0"/>
                                          </p:stCondLst>
                                        </p:cTn>
                                        <p:tgtEl>
                                          <p:spTgt spid="117"/>
                                        </p:tgtEl>
                                        <p:attrNameLst>
                                          <p:attrName>style.visibility</p:attrName>
                                        </p:attrNameLst>
                                      </p:cBhvr>
                                      <p:to>
                                        <p:strVal val="visible"/>
                                      </p:to>
                                    </p:set>
                                    <p:animEffect transition="in" filter="barn(inVertical)">
                                      <p:cBhvr>
                                        <p:cTn id="185" dur="750"/>
                                        <p:tgtEl>
                                          <p:spTgt spid="117"/>
                                        </p:tgtEl>
                                      </p:cBhvr>
                                    </p:animEffect>
                                  </p:childTnLst>
                                </p:cTn>
                              </p:par>
                              <p:par>
                                <p:cTn id="186" presetID="16" presetClass="entr" presetSubtype="21" fill="hold" nodeType="withEffect">
                                  <p:stCondLst>
                                    <p:cond delay="0"/>
                                  </p:stCondLst>
                                  <p:childTnLst>
                                    <p:set>
                                      <p:cBhvr>
                                        <p:cTn id="187" dur="1" fill="hold">
                                          <p:stCondLst>
                                            <p:cond delay="0"/>
                                          </p:stCondLst>
                                        </p:cTn>
                                        <p:tgtEl>
                                          <p:spTgt spid="119"/>
                                        </p:tgtEl>
                                        <p:attrNameLst>
                                          <p:attrName>style.visibility</p:attrName>
                                        </p:attrNameLst>
                                      </p:cBhvr>
                                      <p:to>
                                        <p:strVal val="visible"/>
                                      </p:to>
                                    </p:set>
                                    <p:animEffect transition="in" filter="barn(inVertical)">
                                      <p:cBhvr>
                                        <p:cTn id="188" dur="750"/>
                                        <p:tgtEl>
                                          <p:spTgt spid="119"/>
                                        </p:tgtEl>
                                      </p:cBhvr>
                                    </p:animEffect>
                                  </p:childTnLst>
                                </p:cTn>
                              </p:par>
                              <p:par>
                                <p:cTn id="189" presetID="16" presetClass="entr" presetSubtype="21" fill="hold" nodeType="withEffect">
                                  <p:stCondLst>
                                    <p:cond delay="0"/>
                                  </p:stCondLst>
                                  <p:childTnLst>
                                    <p:set>
                                      <p:cBhvr>
                                        <p:cTn id="190" dur="1" fill="hold">
                                          <p:stCondLst>
                                            <p:cond delay="0"/>
                                          </p:stCondLst>
                                        </p:cTn>
                                        <p:tgtEl>
                                          <p:spTgt spid="121"/>
                                        </p:tgtEl>
                                        <p:attrNameLst>
                                          <p:attrName>style.visibility</p:attrName>
                                        </p:attrNameLst>
                                      </p:cBhvr>
                                      <p:to>
                                        <p:strVal val="visible"/>
                                      </p:to>
                                    </p:set>
                                    <p:animEffect transition="in" filter="barn(inVertical)">
                                      <p:cBhvr>
                                        <p:cTn id="191" dur="750"/>
                                        <p:tgtEl>
                                          <p:spTgt spid="121"/>
                                        </p:tgtEl>
                                      </p:cBhvr>
                                    </p:animEffect>
                                  </p:childTnLst>
                                </p:cTn>
                              </p:par>
                              <p:par>
                                <p:cTn id="192" presetID="16" presetClass="entr" presetSubtype="21" fill="hold" nodeType="withEffect">
                                  <p:stCondLst>
                                    <p:cond delay="0"/>
                                  </p:stCondLst>
                                  <p:childTnLst>
                                    <p:set>
                                      <p:cBhvr>
                                        <p:cTn id="193" dur="1" fill="hold">
                                          <p:stCondLst>
                                            <p:cond delay="0"/>
                                          </p:stCondLst>
                                        </p:cTn>
                                        <p:tgtEl>
                                          <p:spTgt spid="123"/>
                                        </p:tgtEl>
                                        <p:attrNameLst>
                                          <p:attrName>style.visibility</p:attrName>
                                        </p:attrNameLst>
                                      </p:cBhvr>
                                      <p:to>
                                        <p:strVal val="visible"/>
                                      </p:to>
                                    </p:set>
                                    <p:animEffect transition="in" filter="barn(inVertical)">
                                      <p:cBhvr>
                                        <p:cTn id="194" dur="750"/>
                                        <p:tgtEl>
                                          <p:spTgt spid="123"/>
                                        </p:tgtEl>
                                      </p:cBhvr>
                                    </p:animEffect>
                                  </p:childTnLst>
                                </p:cTn>
                              </p:par>
                              <p:par>
                                <p:cTn id="195" presetID="22" presetClass="entr" presetSubtype="4" fill="hold" nodeType="withEffect">
                                  <p:stCondLst>
                                    <p:cond delay="0"/>
                                  </p:stCondLst>
                                  <p:childTnLst>
                                    <p:set>
                                      <p:cBhvr>
                                        <p:cTn id="196" dur="1" fill="hold">
                                          <p:stCondLst>
                                            <p:cond delay="0"/>
                                          </p:stCondLst>
                                        </p:cTn>
                                        <p:tgtEl>
                                          <p:spTgt spid="139"/>
                                        </p:tgtEl>
                                        <p:attrNameLst>
                                          <p:attrName>style.visibility</p:attrName>
                                        </p:attrNameLst>
                                      </p:cBhvr>
                                      <p:to>
                                        <p:strVal val="visible"/>
                                      </p:to>
                                    </p:set>
                                    <p:animEffect transition="in" filter="wipe(down)">
                                      <p:cBhvr>
                                        <p:cTn id="197" dur="750"/>
                                        <p:tgtEl>
                                          <p:spTgt spid="139"/>
                                        </p:tgtEl>
                                      </p:cBhvr>
                                    </p:animEffect>
                                  </p:childTnLst>
                                </p:cTn>
                              </p:par>
                              <p:par>
                                <p:cTn id="198" presetID="22" presetClass="entr" presetSubtype="4" fill="hold" nodeType="withEffect">
                                  <p:stCondLst>
                                    <p:cond delay="0"/>
                                  </p:stCondLst>
                                  <p:childTnLst>
                                    <p:set>
                                      <p:cBhvr>
                                        <p:cTn id="199" dur="1" fill="hold">
                                          <p:stCondLst>
                                            <p:cond delay="0"/>
                                          </p:stCondLst>
                                        </p:cTn>
                                        <p:tgtEl>
                                          <p:spTgt spid="140"/>
                                        </p:tgtEl>
                                        <p:attrNameLst>
                                          <p:attrName>style.visibility</p:attrName>
                                        </p:attrNameLst>
                                      </p:cBhvr>
                                      <p:to>
                                        <p:strVal val="visible"/>
                                      </p:to>
                                    </p:set>
                                    <p:animEffect transition="in" filter="wipe(down)">
                                      <p:cBhvr>
                                        <p:cTn id="200" dur="750"/>
                                        <p:tgtEl>
                                          <p:spTgt spid="140"/>
                                        </p:tgtEl>
                                      </p:cBhvr>
                                    </p:animEffect>
                                  </p:childTnLst>
                                </p:cTn>
                              </p:par>
                              <p:par>
                                <p:cTn id="201" presetID="22" presetClass="entr" presetSubtype="4" fill="hold" nodeType="withEffect">
                                  <p:stCondLst>
                                    <p:cond delay="0"/>
                                  </p:stCondLst>
                                  <p:childTnLst>
                                    <p:set>
                                      <p:cBhvr>
                                        <p:cTn id="202" dur="1" fill="hold">
                                          <p:stCondLst>
                                            <p:cond delay="0"/>
                                          </p:stCondLst>
                                        </p:cTn>
                                        <p:tgtEl>
                                          <p:spTgt spid="141"/>
                                        </p:tgtEl>
                                        <p:attrNameLst>
                                          <p:attrName>style.visibility</p:attrName>
                                        </p:attrNameLst>
                                      </p:cBhvr>
                                      <p:to>
                                        <p:strVal val="visible"/>
                                      </p:to>
                                    </p:set>
                                    <p:animEffect transition="in" filter="wipe(down)">
                                      <p:cBhvr>
                                        <p:cTn id="203" dur="750"/>
                                        <p:tgtEl>
                                          <p:spTgt spid="141"/>
                                        </p:tgtEl>
                                      </p:cBhvr>
                                    </p:animEffect>
                                  </p:childTnLst>
                                </p:cTn>
                              </p:par>
                              <p:par>
                                <p:cTn id="204" presetID="22" presetClass="entr" presetSubtype="4" fill="hold" nodeType="withEffect">
                                  <p:stCondLst>
                                    <p:cond delay="0"/>
                                  </p:stCondLst>
                                  <p:childTnLst>
                                    <p:set>
                                      <p:cBhvr>
                                        <p:cTn id="205" dur="1" fill="hold">
                                          <p:stCondLst>
                                            <p:cond delay="0"/>
                                          </p:stCondLst>
                                        </p:cTn>
                                        <p:tgtEl>
                                          <p:spTgt spid="142"/>
                                        </p:tgtEl>
                                        <p:attrNameLst>
                                          <p:attrName>style.visibility</p:attrName>
                                        </p:attrNameLst>
                                      </p:cBhvr>
                                      <p:to>
                                        <p:strVal val="visible"/>
                                      </p:to>
                                    </p:set>
                                    <p:animEffect transition="in" filter="wipe(down)">
                                      <p:cBhvr>
                                        <p:cTn id="206" dur="750"/>
                                        <p:tgtEl>
                                          <p:spTgt spid="142"/>
                                        </p:tgtEl>
                                      </p:cBhvr>
                                    </p:animEffect>
                                  </p:childTnLst>
                                </p:cTn>
                              </p:par>
                              <p:par>
                                <p:cTn id="207" presetID="22" presetClass="entr" presetSubtype="4" fill="hold" nodeType="withEffect">
                                  <p:stCondLst>
                                    <p:cond delay="0"/>
                                  </p:stCondLst>
                                  <p:childTnLst>
                                    <p:set>
                                      <p:cBhvr>
                                        <p:cTn id="208" dur="1" fill="hold">
                                          <p:stCondLst>
                                            <p:cond delay="0"/>
                                          </p:stCondLst>
                                        </p:cTn>
                                        <p:tgtEl>
                                          <p:spTgt spid="143"/>
                                        </p:tgtEl>
                                        <p:attrNameLst>
                                          <p:attrName>style.visibility</p:attrName>
                                        </p:attrNameLst>
                                      </p:cBhvr>
                                      <p:to>
                                        <p:strVal val="visible"/>
                                      </p:to>
                                    </p:set>
                                    <p:animEffect transition="in" filter="wipe(down)">
                                      <p:cBhvr>
                                        <p:cTn id="209" dur="750"/>
                                        <p:tgtEl>
                                          <p:spTgt spid="143"/>
                                        </p:tgtEl>
                                      </p:cBhvr>
                                    </p:animEffect>
                                  </p:childTnLst>
                                </p:cTn>
                              </p:par>
                              <p:par>
                                <p:cTn id="210" presetID="22" presetClass="entr" presetSubtype="4" fill="hold" nodeType="withEffect">
                                  <p:stCondLst>
                                    <p:cond delay="0"/>
                                  </p:stCondLst>
                                  <p:childTnLst>
                                    <p:set>
                                      <p:cBhvr>
                                        <p:cTn id="211" dur="1" fill="hold">
                                          <p:stCondLst>
                                            <p:cond delay="0"/>
                                          </p:stCondLst>
                                        </p:cTn>
                                        <p:tgtEl>
                                          <p:spTgt spid="144"/>
                                        </p:tgtEl>
                                        <p:attrNameLst>
                                          <p:attrName>style.visibility</p:attrName>
                                        </p:attrNameLst>
                                      </p:cBhvr>
                                      <p:to>
                                        <p:strVal val="visible"/>
                                      </p:to>
                                    </p:set>
                                    <p:animEffect transition="in" filter="wipe(down)">
                                      <p:cBhvr>
                                        <p:cTn id="212" dur="750"/>
                                        <p:tgtEl>
                                          <p:spTgt spid="144"/>
                                        </p:tgtEl>
                                      </p:cBhvr>
                                    </p:animEffect>
                                  </p:childTnLst>
                                </p:cTn>
                              </p:par>
                              <p:par>
                                <p:cTn id="213" presetID="22" presetClass="entr" presetSubtype="4" fill="hold" nodeType="withEffect">
                                  <p:stCondLst>
                                    <p:cond delay="0"/>
                                  </p:stCondLst>
                                  <p:childTnLst>
                                    <p:set>
                                      <p:cBhvr>
                                        <p:cTn id="214" dur="1" fill="hold">
                                          <p:stCondLst>
                                            <p:cond delay="0"/>
                                          </p:stCondLst>
                                        </p:cTn>
                                        <p:tgtEl>
                                          <p:spTgt spid="145"/>
                                        </p:tgtEl>
                                        <p:attrNameLst>
                                          <p:attrName>style.visibility</p:attrName>
                                        </p:attrNameLst>
                                      </p:cBhvr>
                                      <p:to>
                                        <p:strVal val="visible"/>
                                      </p:to>
                                    </p:set>
                                    <p:animEffect transition="in" filter="wipe(down)">
                                      <p:cBhvr>
                                        <p:cTn id="215" dur="750"/>
                                        <p:tgtEl>
                                          <p:spTgt spid="145"/>
                                        </p:tgtEl>
                                      </p:cBhvr>
                                    </p:animEffect>
                                  </p:childTnLst>
                                </p:cTn>
                              </p:par>
                              <p:par>
                                <p:cTn id="216" presetID="22" presetClass="entr" presetSubtype="4" fill="hold" nodeType="withEffect">
                                  <p:stCondLst>
                                    <p:cond delay="0"/>
                                  </p:stCondLst>
                                  <p:childTnLst>
                                    <p:set>
                                      <p:cBhvr>
                                        <p:cTn id="217" dur="1" fill="hold">
                                          <p:stCondLst>
                                            <p:cond delay="0"/>
                                          </p:stCondLst>
                                        </p:cTn>
                                        <p:tgtEl>
                                          <p:spTgt spid="146"/>
                                        </p:tgtEl>
                                        <p:attrNameLst>
                                          <p:attrName>style.visibility</p:attrName>
                                        </p:attrNameLst>
                                      </p:cBhvr>
                                      <p:to>
                                        <p:strVal val="visible"/>
                                      </p:to>
                                    </p:set>
                                    <p:animEffect transition="in" filter="wipe(down)">
                                      <p:cBhvr>
                                        <p:cTn id="218" dur="750"/>
                                        <p:tgtEl>
                                          <p:spTgt spid="146"/>
                                        </p:tgtEl>
                                      </p:cBhvr>
                                    </p:animEffect>
                                  </p:childTnLst>
                                </p:cTn>
                              </p:par>
                              <p:par>
                                <p:cTn id="219" presetID="22" presetClass="entr" presetSubtype="4" fill="hold" nodeType="withEffect">
                                  <p:stCondLst>
                                    <p:cond delay="0"/>
                                  </p:stCondLst>
                                  <p:childTnLst>
                                    <p:set>
                                      <p:cBhvr>
                                        <p:cTn id="220" dur="1" fill="hold">
                                          <p:stCondLst>
                                            <p:cond delay="0"/>
                                          </p:stCondLst>
                                        </p:cTn>
                                        <p:tgtEl>
                                          <p:spTgt spid="147"/>
                                        </p:tgtEl>
                                        <p:attrNameLst>
                                          <p:attrName>style.visibility</p:attrName>
                                        </p:attrNameLst>
                                      </p:cBhvr>
                                      <p:to>
                                        <p:strVal val="visible"/>
                                      </p:to>
                                    </p:set>
                                    <p:animEffect transition="in" filter="wipe(down)">
                                      <p:cBhvr>
                                        <p:cTn id="221" dur="750"/>
                                        <p:tgtEl>
                                          <p:spTgt spid="147"/>
                                        </p:tgtEl>
                                      </p:cBhvr>
                                    </p:animEffect>
                                  </p:childTnLst>
                                </p:cTn>
                              </p:par>
                              <p:par>
                                <p:cTn id="222" presetID="22" presetClass="entr" presetSubtype="4" fill="hold" nodeType="withEffect">
                                  <p:stCondLst>
                                    <p:cond delay="0"/>
                                  </p:stCondLst>
                                  <p:childTnLst>
                                    <p:set>
                                      <p:cBhvr>
                                        <p:cTn id="223" dur="1" fill="hold">
                                          <p:stCondLst>
                                            <p:cond delay="0"/>
                                          </p:stCondLst>
                                        </p:cTn>
                                        <p:tgtEl>
                                          <p:spTgt spid="148"/>
                                        </p:tgtEl>
                                        <p:attrNameLst>
                                          <p:attrName>style.visibility</p:attrName>
                                        </p:attrNameLst>
                                      </p:cBhvr>
                                      <p:to>
                                        <p:strVal val="visible"/>
                                      </p:to>
                                    </p:set>
                                    <p:animEffect transition="in" filter="wipe(down)">
                                      <p:cBhvr>
                                        <p:cTn id="224" dur="750"/>
                                        <p:tgtEl>
                                          <p:spTgt spid="148"/>
                                        </p:tgtEl>
                                      </p:cBhvr>
                                    </p:animEffect>
                                  </p:childTnLst>
                                </p:cTn>
                              </p:par>
                              <p:par>
                                <p:cTn id="225" presetID="22" presetClass="entr" presetSubtype="4" fill="hold" nodeType="withEffect">
                                  <p:stCondLst>
                                    <p:cond delay="0"/>
                                  </p:stCondLst>
                                  <p:childTnLst>
                                    <p:set>
                                      <p:cBhvr>
                                        <p:cTn id="226" dur="1" fill="hold">
                                          <p:stCondLst>
                                            <p:cond delay="0"/>
                                          </p:stCondLst>
                                        </p:cTn>
                                        <p:tgtEl>
                                          <p:spTgt spid="149"/>
                                        </p:tgtEl>
                                        <p:attrNameLst>
                                          <p:attrName>style.visibility</p:attrName>
                                        </p:attrNameLst>
                                      </p:cBhvr>
                                      <p:to>
                                        <p:strVal val="visible"/>
                                      </p:to>
                                    </p:set>
                                    <p:animEffect transition="in" filter="wipe(down)">
                                      <p:cBhvr>
                                        <p:cTn id="227" dur="750"/>
                                        <p:tgtEl>
                                          <p:spTgt spid="149"/>
                                        </p:tgtEl>
                                      </p:cBhvr>
                                    </p:animEffect>
                                  </p:childTnLst>
                                </p:cTn>
                              </p:par>
                              <p:par>
                                <p:cTn id="228" presetID="22" presetClass="entr" presetSubtype="4" fill="hold" nodeType="withEffect">
                                  <p:stCondLst>
                                    <p:cond delay="0"/>
                                  </p:stCondLst>
                                  <p:childTnLst>
                                    <p:set>
                                      <p:cBhvr>
                                        <p:cTn id="229" dur="1" fill="hold">
                                          <p:stCondLst>
                                            <p:cond delay="0"/>
                                          </p:stCondLst>
                                        </p:cTn>
                                        <p:tgtEl>
                                          <p:spTgt spid="150"/>
                                        </p:tgtEl>
                                        <p:attrNameLst>
                                          <p:attrName>style.visibility</p:attrName>
                                        </p:attrNameLst>
                                      </p:cBhvr>
                                      <p:to>
                                        <p:strVal val="visible"/>
                                      </p:to>
                                    </p:set>
                                    <p:animEffect transition="in" filter="wipe(down)">
                                      <p:cBhvr>
                                        <p:cTn id="230" dur="750"/>
                                        <p:tgtEl>
                                          <p:spTgt spid="150"/>
                                        </p:tgtEl>
                                      </p:cBhvr>
                                    </p:animEffect>
                                  </p:childTnLst>
                                </p:cTn>
                              </p:par>
                              <p:par>
                                <p:cTn id="231" presetID="22" presetClass="entr" presetSubtype="4" fill="hold" nodeType="withEffect">
                                  <p:stCondLst>
                                    <p:cond delay="0"/>
                                  </p:stCondLst>
                                  <p:childTnLst>
                                    <p:set>
                                      <p:cBhvr>
                                        <p:cTn id="232" dur="1" fill="hold">
                                          <p:stCondLst>
                                            <p:cond delay="0"/>
                                          </p:stCondLst>
                                        </p:cTn>
                                        <p:tgtEl>
                                          <p:spTgt spid="151"/>
                                        </p:tgtEl>
                                        <p:attrNameLst>
                                          <p:attrName>style.visibility</p:attrName>
                                        </p:attrNameLst>
                                      </p:cBhvr>
                                      <p:to>
                                        <p:strVal val="visible"/>
                                      </p:to>
                                    </p:set>
                                    <p:animEffect transition="in" filter="wipe(down)">
                                      <p:cBhvr>
                                        <p:cTn id="233" dur="750"/>
                                        <p:tgtEl>
                                          <p:spTgt spid="151"/>
                                        </p:tgtEl>
                                      </p:cBhvr>
                                    </p:animEffect>
                                  </p:childTnLst>
                                </p:cTn>
                              </p:par>
                              <p:par>
                                <p:cTn id="234" presetID="22" presetClass="entr" presetSubtype="4" fill="hold" nodeType="withEffect">
                                  <p:stCondLst>
                                    <p:cond delay="0"/>
                                  </p:stCondLst>
                                  <p:childTnLst>
                                    <p:set>
                                      <p:cBhvr>
                                        <p:cTn id="235" dur="1" fill="hold">
                                          <p:stCondLst>
                                            <p:cond delay="0"/>
                                          </p:stCondLst>
                                        </p:cTn>
                                        <p:tgtEl>
                                          <p:spTgt spid="152"/>
                                        </p:tgtEl>
                                        <p:attrNameLst>
                                          <p:attrName>style.visibility</p:attrName>
                                        </p:attrNameLst>
                                      </p:cBhvr>
                                      <p:to>
                                        <p:strVal val="visible"/>
                                      </p:to>
                                    </p:set>
                                    <p:animEffect transition="in" filter="wipe(down)">
                                      <p:cBhvr>
                                        <p:cTn id="236" dur="750"/>
                                        <p:tgtEl>
                                          <p:spTgt spid="152"/>
                                        </p:tgtEl>
                                      </p:cBhvr>
                                    </p:animEffect>
                                  </p:childTnLst>
                                </p:cTn>
                              </p:par>
                              <p:par>
                                <p:cTn id="237" presetID="22" presetClass="entr" presetSubtype="4" fill="hold" nodeType="withEffect">
                                  <p:stCondLst>
                                    <p:cond delay="0"/>
                                  </p:stCondLst>
                                  <p:childTnLst>
                                    <p:set>
                                      <p:cBhvr>
                                        <p:cTn id="238" dur="1" fill="hold">
                                          <p:stCondLst>
                                            <p:cond delay="0"/>
                                          </p:stCondLst>
                                        </p:cTn>
                                        <p:tgtEl>
                                          <p:spTgt spid="153"/>
                                        </p:tgtEl>
                                        <p:attrNameLst>
                                          <p:attrName>style.visibility</p:attrName>
                                        </p:attrNameLst>
                                      </p:cBhvr>
                                      <p:to>
                                        <p:strVal val="visible"/>
                                      </p:to>
                                    </p:set>
                                    <p:animEffect transition="in" filter="wipe(down)">
                                      <p:cBhvr>
                                        <p:cTn id="239" dur="750"/>
                                        <p:tgtEl>
                                          <p:spTgt spid="153"/>
                                        </p:tgtEl>
                                      </p:cBhvr>
                                    </p:animEffect>
                                  </p:childTnLst>
                                </p:cTn>
                              </p:par>
                              <p:par>
                                <p:cTn id="240" presetID="22" presetClass="entr" presetSubtype="4" fill="hold" nodeType="withEffect">
                                  <p:stCondLst>
                                    <p:cond delay="0"/>
                                  </p:stCondLst>
                                  <p:childTnLst>
                                    <p:set>
                                      <p:cBhvr>
                                        <p:cTn id="241" dur="1" fill="hold">
                                          <p:stCondLst>
                                            <p:cond delay="0"/>
                                          </p:stCondLst>
                                        </p:cTn>
                                        <p:tgtEl>
                                          <p:spTgt spid="154"/>
                                        </p:tgtEl>
                                        <p:attrNameLst>
                                          <p:attrName>style.visibility</p:attrName>
                                        </p:attrNameLst>
                                      </p:cBhvr>
                                      <p:to>
                                        <p:strVal val="visible"/>
                                      </p:to>
                                    </p:set>
                                    <p:animEffect transition="in" filter="wipe(down)">
                                      <p:cBhvr>
                                        <p:cTn id="242" dur="750"/>
                                        <p:tgtEl>
                                          <p:spTgt spid="154"/>
                                        </p:tgtEl>
                                      </p:cBhvr>
                                    </p:animEffect>
                                  </p:childTnLst>
                                </p:cTn>
                              </p:par>
                              <p:par>
                                <p:cTn id="243" presetID="22" presetClass="entr" presetSubtype="4" fill="hold" nodeType="withEffect">
                                  <p:stCondLst>
                                    <p:cond delay="0"/>
                                  </p:stCondLst>
                                  <p:childTnLst>
                                    <p:set>
                                      <p:cBhvr>
                                        <p:cTn id="244" dur="1" fill="hold">
                                          <p:stCondLst>
                                            <p:cond delay="0"/>
                                          </p:stCondLst>
                                        </p:cTn>
                                        <p:tgtEl>
                                          <p:spTgt spid="155"/>
                                        </p:tgtEl>
                                        <p:attrNameLst>
                                          <p:attrName>style.visibility</p:attrName>
                                        </p:attrNameLst>
                                      </p:cBhvr>
                                      <p:to>
                                        <p:strVal val="visible"/>
                                      </p:to>
                                    </p:set>
                                    <p:animEffect transition="in" filter="wipe(down)">
                                      <p:cBhvr>
                                        <p:cTn id="245" dur="750"/>
                                        <p:tgtEl>
                                          <p:spTgt spid="155"/>
                                        </p:tgtEl>
                                      </p:cBhvr>
                                    </p:animEffect>
                                  </p:childTnLst>
                                </p:cTn>
                              </p:par>
                              <p:par>
                                <p:cTn id="246" presetID="22" presetClass="entr" presetSubtype="4" fill="hold" nodeType="withEffect">
                                  <p:stCondLst>
                                    <p:cond delay="0"/>
                                  </p:stCondLst>
                                  <p:childTnLst>
                                    <p:set>
                                      <p:cBhvr>
                                        <p:cTn id="247" dur="1" fill="hold">
                                          <p:stCondLst>
                                            <p:cond delay="0"/>
                                          </p:stCondLst>
                                        </p:cTn>
                                        <p:tgtEl>
                                          <p:spTgt spid="156"/>
                                        </p:tgtEl>
                                        <p:attrNameLst>
                                          <p:attrName>style.visibility</p:attrName>
                                        </p:attrNameLst>
                                      </p:cBhvr>
                                      <p:to>
                                        <p:strVal val="visible"/>
                                      </p:to>
                                    </p:set>
                                    <p:animEffect transition="in" filter="wipe(down)">
                                      <p:cBhvr>
                                        <p:cTn id="248" dur="750"/>
                                        <p:tgtEl>
                                          <p:spTgt spid="156"/>
                                        </p:tgtEl>
                                      </p:cBhvr>
                                    </p:animEffect>
                                  </p:childTnLst>
                                </p:cTn>
                              </p:par>
                              <p:par>
                                <p:cTn id="249" presetID="22" presetClass="entr" presetSubtype="4" fill="hold" nodeType="withEffect">
                                  <p:stCondLst>
                                    <p:cond delay="0"/>
                                  </p:stCondLst>
                                  <p:childTnLst>
                                    <p:set>
                                      <p:cBhvr>
                                        <p:cTn id="250" dur="1" fill="hold">
                                          <p:stCondLst>
                                            <p:cond delay="0"/>
                                          </p:stCondLst>
                                        </p:cTn>
                                        <p:tgtEl>
                                          <p:spTgt spid="157"/>
                                        </p:tgtEl>
                                        <p:attrNameLst>
                                          <p:attrName>style.visibility</p:attrName>
                                        </p:attrNameLst>
                                      </p:cBhvr>
                                      <p:to>
                                        <p:strVal val="visible"/>
                                      </p:to>
                                    </p:set>
                                    <p:animEffect transition="in" filter="wipe(down)">
                                      <p:cBhvr>
                                        <p:cTn id="251" dur="750"/>
                                        <p:tgtEl>
                                          <p:spTgt spid="157"/>
                                        </p:tgtEl>
                                      </p:cBhvr>
                                    </p:animEffect>
                                  </p:childTnLst>
                                </p:cTn>
                              </p:par>
                              <p:par>
                                <p:cTn id="252" presetID="22" presetClass="entr" presetSubtype="4" fill="hold" nodeType="withEffect">
                                  <p:stCondLst>
                                    <p:cond delay="0"/>
                                  </p:stCondLst>
                                  <p:childTnLst>
                                    <p:set>
                                      <p:cBhvr>
                                        <p:cTn id="253" dur="1" fill="hold">
                                          <p:stCondLst>
                                            <p:cond delay="0"/>
                                          </p:stCondLst>
                                        </p:cTn>
                                        <p:tgtEl>
                                          <p:spTgt spid="158"/>
                                        </p:tgtEl>
                                        <p:attrNameLst>
                                          <p:attrName>style.visibility</p:attrName>
                                        </p:attrNameLst>
                                      </p:cBhvr>
                                      <p:to>
                                        <p:strVal val="visible"/>
                                      </p:to>
                                    </p:set>
                                    <p:animEffect transition="in" filter="wipe(down)">
                                      <p:cBhvr>
                                        <p:cTn id="254" dur="750"/>
                                        <p:tgtEl>
                                          <p:spTgt spid="158"/>
                                        </p:tgtEl>
                                      </p:cBhvr>
                                    </p:animEffect>
                                  </p:childTnLst>
                                </p:cTn>
                              </p:par>
                              <p:par>
                                <p:cTn id="255" presetID="22" presetClass="entr" presetSubtype="4" fill="hold" nodeType="withEffect">
                                  <p:stCondLst>
                                    <p:cond delay="0"/>
                                  </p:stCondLst>
                                  <p:childTnLst>
                                    <p:set>
                                      <p:cBhvr>
                                        <p:cTn id="256" dur="1" fill="hold">
                                          <p:stCondLst>
                                            <p:cond delay="0"/>
                                          </p:stCondLst>
                                        </p:cTn>
                                        <p:tgtEl>
                                          <p:spTgt spid="159"/>
                                        </p:tgtEl>
                                        <p:attrNameLst>
                                          <p:attrName>style.visibility</p:attrName>
                                        </p:attrNameLst>
                                      </p:cBhvr>
                                      <p:to>
                                        <p:strVal val="visible"/>
                                      </p:to>
                                    </p:set>
                                    <p:animEffect transition="in" filter="wipe(down)">
                                      <p:cBhvr>
                                        <p:cTn id="257" dur="750"/>
                                        <p:tgtEl>
                                          <p:spTgt spid="159"/>
                                        </p:tgtEl>
                                      </p:cBhvr>
                                    </p:animEffect>
                                  </p:childTnLst>
                                </p:cTn>
                              </p:par>
                              <p:par>
                                <p:cTn id="258" presetID="22" presetClass="entr" presetSubtype="4" fill="hold" nodeType="withEffect">
                                  <p:stCondLst>
                                    <p:cond delay="0"/>
                                  </p:stCondLst>
                                  <p:childTnLst>
                                    <p:set>
                                      <p:cBhvr>
                                        <p:cTn id="259" dur="1" fill="hold">
                                          <p:stCondLst>
                                            <p:cond delay="0"/>
                                          </p:stCondLst>
                                        </p:cTn>
                                        <p:tgtEl>
                                          <p:spTgt spid="160"/>
                                        </p:tgtEl>
                                        <p:attrNameLst>
                                          <p:attrName>style.visibility</p:attrName>
                                        </p:attrNameLst>
                                      </p:cBhvr>
                                      <p:to>
                                        <p:strVal val="visible"/>
                                      </p:to>
                                    </p:set>
                                    <p:animEffect transition="in" filter="wipe(down)">
                                      <p:cBhvr>
                                        <p:cTn id="260" dur="750"/>
                                        <p:tgtEl>
                                          <p:spTgt spid="160"/>
                                        </p:tgtEl>
                                      </p:cBhvr>
                                    </p:animEffect>
                                  </p:childTnLst>
                                </p:cTn>
                              </p:par>
                              <p:par>
                                <p:cTn id="261" presetID="22" presetClass="entr" presetSubtype="4" fill="hold" nodeType="withEffect">
                                  <p:stCondLst>
                                    <p:cond delay="0"/>
                                  </p:stCondLst>
                                  <p:childTnLst>
                                    <p:set>
                                      <p:cBhvr>
                                        <p:cTn id="262" dur="1" fill="hold">
                                          <p:stCondLst>
                                            <p:cond delay="0"/>
                                          </p:stCondLst>
                                        </p:cTn>
                                        <p:tgtEl>
                                          <p:spTgt spid="161"/>
                                        </p:tgtEl>
                                        <p:attrNameLst>
                                          <p:attrName>style.visibility</p:attrName>
                                        </p:attrNameLst>
                                      </p:cBhvr>
                                      <p:to>
                                        <p:strVal val="visible"/>
                                      </p:to>
                                    </p:set>
                                    <p:animEffect transition="in" filter="wipe(down)">
                                      <p:cBhvr>
                                        <p:cTn id="263" dur="750"/>
                                        <p:tgtEl>
                                          <p:spTgt spid="161"/>
                                        </p:tgtEl>
                                      </p:cBhvr>
                                    </p:animEffect>
                                  </p:childTnLst>
                                </p:cTn>
                              </p:par>
                              <p:par>
                                <p:cTn id="264" presetID="22" presetClass="entr" presetSubtype="4" fill="hold" nodeType="withEffect">
                                  <p:stCondLst>
                                    <p:cond delay="0"/>
                                  </p:stCondLst>
                                  <p:childTnLst>
                                    <p:set>
                                      <p:cBhvr>
                                        <p:cTn id="265" dur="1" fill="hold">
                                          <p:stCondLst>
                                            <p:cond delay="0"/>
                                          </p:stCondLst>
                                        </p:cTn>
                                        <p:tgtEl>
                                          <p:spTgt spid="162"/>
                                        </p:tgtEl>
                                        <p:attrNameLst>
                                          <p:attrName>style.visibility</p:attrName>
                                        </p:attrNameLst>
                                      </p:cBhvr>
                                      <p:to>
                                        <p:strVal val="visible"/>
                                      </p:to>
                                    </p:set>
                                    <p:animEffect transition="in" filter="wipe(down)">
                                      <p:cBhvr>
                                        <p:cTn id="266" dur="750"/>
                                        <p:tgtEl>
                                          <p:spTgt spid="162"/>
                                        </p:tgtEl>
                                      </p:cBhvr>
                                    </p:animEffect>
                                  </p:childTnLst>
                                </p:cTn>
                              </p:par>
                              <p:par>
                                <p:cTn id="267" presetID="22" presetClass="entr" presetSubtype="4" fill="hold" nodeType="withEffect">
                                  <p:stCondLst>
                                    <p:cond delay="0"/>
                                  </p:stCondLst>
                                  <p:childTnLst>
                                    <p:set>
                                      <p:cBhvr>
                                        <p:cTn id="268" dur="1" fill="hold">
                                          <p:stCondLst>
                                            <p:cond delay="0"/>
                                          </p:stCondLst>
                                        </p:cTn>
                                        <p:tgtEl>
                                          <p:spTgt spid="163"/>
                                        </p:tgtEl>
                                        <p:attrNameLst>
                                          <p:attrName>style.visibility</p:attrName>
                                        </p:attrNameLst>
                                      </p:cBhvr>
                                      <p:to>
                                        <p:strVal val="visible"/>
                                      </p:to>
                                    </p:set>
                                    <p:animEffect transition="in" filter="wipe(down)">
                                      <p:cBhvr>
                                        <p:cTn id="269" dur="750"/>
                                        <p:tgtEl>
                                          <p:spTgt spid="163"/>
                                        </p:tgtEl>
                                      </p:cBhvr>
                                    </p:animEffect>
                                  </p:childTnLst>
                                </p:cTn>
                              </p:par>
                              <p:par>
                                <p:cTn id="270" presetID="22" presetClass="entr" presetSubtype="4" fill="hold" nodeType="withEffect">
                                  <p:stCondLst>
                                    <p:cond delay="0"/>
                                  </p:stCondLst>
                                  <p:childTnLst>
                                    <p:set>
                                      <p:cBhvr>
                                        <p:cTn id="271" dur="1" fill="hold">
                                          <p:stCondLst>
                                            <p:cond delay="0"/>
                                          </p:stCondLst>
                                        </p:cTn>
                                        <p:tgtEl>
                                          <p:spTgt spid="164"/>
                                        </p:tgtEl>
                                        <p:attrNameLst>
                                          <p:attrName>style.visibility</p:attrName>
                                        </p:attrNameLst>
                                      </p:cBhvr>
                                      <p:to>
                                        <p:strVal val="visible"/>
                                      </p:to>
                                    </p:set>
                                    <p:animEffect transition="in" filter="wipe(down)">
                                      <p:cBhvr>
                                        <p:cTn id="272" dur="750"/>
                                        <p:tgtEl>
                                          <p:spTgt spid="164"/>
                                        </p:tgtEl>
                                      </p:cBhvr>
                                    </p:animEffect>
                                  </p:childTnLst>
                                </p:cTn>
                              </p:par>
                              <p:par>
                                <p:cTn id="273" presetID="22" presetClass="entr" presetSubtype="4" fill="hold" nodeType="withEffect">
                                  <p:stCondLst>
                                    <p:cond delay="0"/>
                                  </p:stCondLst>
                                  <p:childTnLst>
                                    <p:set>
                                      <p:cBhvr>
                                        <p:cTn id="274" dur="1" fill="hold">
                                          <p:stCondLst>
                                            <p:cond delay="0"/>
                                          </p:stCondLst>
                                        </p:cTn>
                                        <p:tgtEl>
                                          <p:spTgt spid="165"/>
                                        </p:tgtEl>
                                        <p:attrNameLst>
                                          <p:attrName>style.visibility</p:attrName>
                                        </p:attrNameLst>
                                      </p:cBhvr>
                                      <p:to>
                                        <p:strVal val="visible"/>
                                      </p:to>
                                    </p:set>
                                    <p:animEffect transition="in" filter="wipe(down)">
                                      <p:cBhvr>
                                        <p:cTn id="275" dur="750"/>
                                        <p:tgtEl>
                                          <p:spTgt spid="165"/>
                                        </p:tgtEl>
                                      </p:cBhvr>
                                    </p:animEffect>
                                  </p:childTnLst>
                                </p:cTn>
                              </p:par>
                              <p:par>
                                <p:cTn id="276" presetID="22" presetClass="entr" presetSubtype="4" fill="hold" nodeType="withEffect">
                                  <p:stCondLst>
                                    <p:cond delay="0"/>
                                  </p:stCondLst>
                                  <p:childTnLst>
                                    <p:set>
                                      <p:cBhvr>
                                        <p:cTn id="277" dur="1" fill="hold">
                                          <p:stCondLst>
                                            <p:cond delay="0"/>
                                          </p:stCondLst>
                                        </p:cTn>
                                        <p:tgtEl>
                                          <p:spTgt spid="166"/>
                                        </p:tgtEl>
                                        <p:attrNameLst>
                                          <p:attrName>style.visibility</p:attrName>
                                        </p:attrNameLst>
                                      </p:cBhvr>
                                      <p:to>
                                        <p:strVal val="visible"/>
                                      </p:to>
                                    </p:set>
                                    <p:animEffect transition="in" filter="wipe(down)">
                                      <p:cBhvr>
                                        <p:cTn id="278" dur="750"/>
                                        <p:tgtEl>
                                          <p:spTgt spid="166"/>
                                        </p:tgtEl>
                                      </p:cBhvr>
                                    </p:animEffect>
                                  </p:childTnLst>
                                </p:cTn>
                              </p:par>
                              <p:par>
                                <p:cTn id="279" presetID="22" presetClass="entr" presetSubtype="4" fill="hold" nodeType="withEffect">
                                  <p:stCondLst>
                                    <p:cond delay="0"/>
                                  </p:stCondLst>
                                  <p:childTnLst>
                                    <p:set>
                                      <p:cBhvr>
                                        <p:cTn id="280" dur="1" fill="hold">
                                          <p:stCondLst>
                                            <p:cond delay="0"/>
                                          </p:stCondLst>
                                        </p:cTn>
                                        <p:tgtEl>
                                          <p:spTgt spid="167"/>
                                        </p:tgtEl>
                                        <p:attrNameLst>
                                          <p:attrName>style.visibility</p:attrName>
                                        </p:attrNameLst>
                                      </p:cBhvr>
                                      <p:to>
                                        <p:strVal val="visible"/>
                                      </p:to>
                                    </p:set>
                                    <p:animEffect transition="in" filter="wipe(down)">
                                      <p:cBhvr>
                                        <p:cTn id="281" dur="750"/>
                                        <p:tgtEl>
                                          <p:spTgt spid="167"/>
                                        </p:tgtEl>
                                      </p:cBhvr>
                                    </p:animEffect>
                                  </p:childTnLst>
                                </p:cTn>
                              </p:par>
                              <p:par>
                                <p:cTn id="282" presetID="22" presetClass="entr" presetSubtype="4" fill="hold" nodeType="withEffect">
                                  <p:stCondLst>
                                    <p:cond delay="0"/>
                                  </p:stCondLst>
                                  <p:childTnLst>
                                    <p:set>
                                      <p:cBhvr>
                                        <p:cTn id="283" dur="1" fill="hold">
                                          <p:stCondLst>
                                            <p:cond delay="0"/>
                                          </p:stCondLst>
                                        </p:cTn>
                                        <p:tgtEl>
                                          <p:spTgt spid="168"/>
                                        </p:tgtEl>
                                        <p:attrNameLst>
                                          <p:attrName>style.visibility</p:attrName>
                                        </p:attrNameLst>
                                      </p:cBhvr>
                                      <p:to>
                                        <p:strVal val="visible"/>
                                      </p:to>
                                    </p:set>
                                    <p:animEffect transition="in" filter="wipe(down)">
                                      <p:cBhvr>
                                        <p:cTn id="284" dur="750"/>
                                        <p:tgtEl>
                                          <p:spTgt spid="168"/>
                                        </p:tgtEl>
                                      </p:cBhvr>
                                    </p:animEffect>
                                  </p:childTnLst>
                                </p:cTn>
                              </p:par>
                              <p:par>
                                <p:cTn id="285" presetID="22" presetClass="entr" presetSubtype="4" fill="hold" nodeType="withEffect">
                                  <p:stCondLst>
                                    <p:cond delay="0"/>
                                  </p:stCondLst>
                                  <p:childTnLst>
                                    <p:set>
                                      <p:cBhvr>
                                        <p:cTn id="286" dur="1" fill="hold">
                                          <p:stCondLst>
                                            <p:cond delay="0"/>
                                          </p:stCondLst>
                                        </p:cTn>
                                        <p:tgtEl>
                                          <p:spTgt spid="169"/>
                                        </p:tgtEl>
                                        <p:attrNameLst>
                                          <p:attrName>style.visibility</p:attrName>
                                        </p:attrNameLst>
                                      </p:cBhvr>
                                      <p:to>
                                        <p:strVal val="visible"/>
                                      </p:to>
                                    </p:set>
                                    <p:animEffect transition="in" filter="wipe(down)">
                                      <p:cBhvr>
                                        <p:cTn id="287" dur="750"/>
                                        <p:tgtEl>
                                          <p:spTgt spid="169"/>
                                        </p:tgtEl>
                                      </p:cBhvr>
                                    </p:animEffect>
                                  </p:childTnLst>
                                </p:cTn>
                              </p:par>
                              <p:par>
                                <p:cTn id="288" presetID="22" presetClass="entr" presetSubtype="4" fill="hold" nodeType="withEffect">
                                  <p:stCondLst>
                                    <p:cond delay="0"/>
                                  </p:stCondLst>
                                  <p:childTnLst>
                                    <p:set>
                                      <p:cBhvr>
                                        <p:cTn id="289" dur="1" fill="hold">
                                          <p:stCondLst>
                                            <p:cond delay="0"/>
                                          </p:stCondLst>
                                        </p:cTn>
                                        <p:tgtEl>
                                          <p:spTgt spid="170"/>
                                        </p:tgtEl>
                                        <p:attrNameLst>
                                          <p:attrName>style.visibility</p:attrName>
                                        </p:attrNameLst>
                                      </p:cBhvr>
                                      <p:to>
                                        <p:strVal val="visible"/>
                                      </p:to>
                                    </p:set>
                                    <p:animEffect transition="in" filter="wipe(down)">
                                      <p:cBhvr>
                                        <p:cTn id="290" dur="750"/>
                                        <p:tgtEl>
                                          <p:spTgt spid="170"/>
                                        </p:tgtEl>
                                      </p:cBhvr>
                                    </p:animEffect>
                                  </p:childTnLst>
                                </p:cTn>
                              </p:par>
                              <p:par>
                                <p:cTn id="291" presetID="22" presetClass="entr" presetSubtype="4" fill="hold" nodeType="withEffect">
                                  <p:stCondLst>
                                    <p:cond delay="0"/>
                                  </p:stCondLst>
                                  <p:childTnLst>
                                    <p:set>
                                      <p:cBhvr>
                                        <p:cTn id="292" dur="1" fill="hold">
                                          <p:stCondLst>
                                            <p:cond delay="0"/>
                                          </p:stCondLst>
                                        </p:cTn>
                                        <p:tgtEl>
                                          <p:spTgt spid="171"/>
                                        </p:tgtEl>
                                        <p:attrNameLst>
                                          <p:attrName>style.visibility</p:attrName>
                                        </p:attrNameLst>
                                      </p:cBhvr>
                                      <p:to>
                                        <p:strVal val="visible"/>
                                      </p:to>
                                    </p:set>
                                    <p:animEffect transition="in" filter="wipe(down)">
                                      <p:cBhvr>
                                        <p:cTn id="293" dur="750"/>
                                        <p:tgtEl>
                                          <p:spTgt spid="171"/>
                                        </p:tgtEl>
                                      </p:cBhvr>
                                    </p:animEffect>
                                  </p:childTnLst>
                                </p:cTn>
                              </p:par>
                              <p:par>
                                <p:cTn id="294" presetID="22" presetClass="entr" presetSubtype="4" fill="hold" nodeType="withEffect">
                                  <p:stCondLst>
                                    <p:cond delay="0"/>
                                  </p:stCondLst>
                                  <p:childTnLst>
                                    <p:set>
                                      <p:cBhvr>
                                        <p:cTn id="295" dur="1" fill="hold">
                                          <p:stCondLst>
                                            <p:cond delay="0"/>
                                          </p:stCondLst>
                                        </p:cTn>
                                        <p:tgtEl>
                                          <p:spTgt spid="172"/>
                                        </p:tgtEl>
                                        <p:attrNameLst>
                                          <p:attrName>style.visibility</p:attrName>
                                        </p:attrNameLst>
                                      </p:cBhvr>
                                      <p:to>
                                        <p:strVal val="visible"/>
                                      </p:to>
                                    </p:set>
                                    <p:animEffect transition="in" filter="wipe(down)">
                                      <p:cBhvr>
                                        <p:cTn id="296" dur="750"/>
                                        <p:tgtEl>
                                          <p:spTgt spid="172"/>
                                        </p:tgtEl>
                                      </p:cBhvr>
                                    </p:animEffect>
                                  </p:childTnLst>
                                </p:cTn>
                              </p:par>
                              <p:par>
                                <p:cTn id="297" presetID="22" presetClass="entr" presetSubtype="4" fill="hold" nodeType="withEffect">
                                  <p:stCondLst>
                                    <p:cond delay="0"/>
                                  </p:stCondLst>
                                  <p:childTnLst>
                                    <p:set>
                                      <p:cBhvr>
                                        <p:cTn id="298" dur="1" fill="hold">
                                          <p:stCondLst>
                                            <p:cond delay="0"/>
                                          </p:stCondLst>
                                        </p:cTn>
                                        <p:tgtEl>
                                          <p:spTgt spid="173"/>
                                        </p:tgtEl>
                                        <p:attrNameLst>
                                          <p:attrName>style.visibility</p:attrName>
                                        </p:attrNameLst>
                                      </p:cBhvr>
                                      <p:to>
                                        <p:strVal val="visible"/>
                                      </p:to>
                                    </p:set>
                                    <p:animEffect transition="in" filter="wipe(down)">
                                      <p:cBhvr>
                                        <p:cTn id="299" dur="750"/>
                                        <p:tgtEl>
                                          <p:spTgt spid="173"/>
                                        </p:tgtEl>
                                      </p:cBhvr>
                                    </p:animEffect>
                                  </p:childTnLst>
                                </p:cTn>
                              </p:par>
                              <p:par>
                                <p:cTn id="300" presetID="22" presetClass="entr" presetSubtype="4" fill="hold" nodeType="withEffect">
                                  <p:stCondLst>
                                    <p:cond delay="0"/>
                                  </p:stCondLst>
                                  <p:childTnLst>
                                    <p:set>
                                      <p:cBhvr>
                                        <p:cTn id="301" dur="1" fill="hold">
                                          <p:stCondLst>
                                            <p:cond delay="0"/>
                                          </p:stCondLst>
                                        </p:cTn>
                                        <p:tgtEl>
                                          <p:spTgt spid="174"/>
                                        </p:tgtEl>
                                        <p:attrNameLst>
                                          <p:attrName>style.visibility</p:attrName>
                                        </p:attrNameLst>
                                      </p:cBhvr>
                                      <p:to>
                                        <p:strVal val="visible"/>
                                      </p:to>
                                    </p:set>
                                    <p:animEffect transition="in" filter="wipe(down)">
                                      <p:cBhvr>
                                        <p:cTn id="302" dur="750"/>
                                        <p:tgtEl>
                                          <p:spTgt spid="174"/>
                                        </p:tgtEl>
                                      </p:cBhvr>
                                    </p:animEffect>
                                  </p:childTnLst>
                                </p:cTn>
                              </p:par>
                              <p:par>
                                <p:cTn id="303" presetID="22" presetClass="entr" presetSubtype="4" fill="hold" nodeType="withEffect">
                                  <p:stCondLst>
                                    <p:cond delay="0"/>
                                  </p:stCondLst>
                                  <p:childTnLst>
                                    <p:set>
                                      <p:cBhvr>
                                        <p:cTn id="304" dur="1" fill="hold">
                                          <p:stCondLst>
                                            <p:cond delay="0"/>
                                          </p:stCondLst>
                                        </p:cTn>
                                        <p:tgtEl>
                                          <p:spTgt spid="175"/>
                                        </p:tgtEl>
                                        <p:attrNameLst>
                                          <p:attrName>style.visibility</p:attrName>
                                        </p:attrNameLst>
                                      </p:cBhvr>
                                      <p:to>
                                        <p:strVal val="visible"/>
                                      </p:to>
                                    </p:set>
                                    <p:animEffect transition="in" filter="wipe(down)">
                                      <p:cBhvr>
                                        <p:cTn id="305" dur="750"/>
                                        <p:tgtEl>
                                          <p:spTgt spid="175"/>
                                        </p:tgtEl>
                                      </p:cBhvr>
                                    </p:animEffect>
                                  </p:childTnLst>
                                </p:cTn>
                              </p:par>
                            </p:childTnLst>
                          </p:cTn>
                        </p:par>
                        <p:par>
                          <p:cTn id="306" fill="hold">
                            <p:stCondLst>
                              <p:cond delay="2000"/>
                            </p:stCondLst>
                            <p:childTnLst>
                              <p:par>
                                <p:cTn id="307" presetID="12" presetClass="entr" presetSubtype="1" fill="hold" grpId="0" nodeType="afterEffect">
                                  <p:stCondLst>
                                    <p:cond delay="0"/>
                                  </p:stCondLst>
                                  <p:iterate type="lt">
                                    <p:tmPct val="15000"/>
                                  </p:iterate>
                                  <p:childTnLst>
                                    <p:set>
                                      <p:cBhvr>
                                        <p:cTn id="308" dur="1" fill="hold">
                                          <p:stCondLst>
                                            <p:cond delay="0"/>
                                          </p:stCondLst>
                                        </p:cTn>
                                        <p:tgtEl>
                                          <p:spTgt spid="178"/>
                                        </p:tgtEl>
                                        <p:attrNameLst>
                                          <p:attrName>style.visibility</p:attrName>
                                        </p:attrNameLst>
                                      </p:cBhvr>
                                      <p:to>
                                        <p:strVal val="visible"/>
                                      </p:to>
                                    </p:set>
                                    <p:anim calcmode="lin" valueType="num">
                                      <p:cBhvr additive="base">
                                        <p:cTn id="309" dur="500"/>
                                        <p:tgtEl>
                                          <p:spTgt spid="178"/>
                                        </p:tgtEl>
                                        <p:attrNameLst>
                                          <p:attrName>ppt_y</p:attrName>
                                        </p:attrNameLst>
                                      </p:cBhvr>
                                      <p:tavLst>
                                        <p:tav tm="0">
                                          <p:val>
                                            <p:strVal val="#ppt_y-#ppt_h*1.125000"/>
                                          </p:val>
                                        </p:tav>
                                        <p:tav tm="100000">
                                          <p:val>
                                            <p:strVal val="#ppt_y"/>
                                          </p:val>
                                        </p:tav>
                                      </p:tavLst>
                                    </p:anim>
                                    <p:animEffect transition="in" filter="wipe(down)">
                                      <p:cBhvr>
                                        <p:cTn id="310" dur="500"/>
                                        <p:tgtEl>
                                          <p:spTgt spid="178"/>
                                        </p:tgtEl>
                                      </p:cBhvr>
                                    </p:animEffect>
                                  </p:childTnLst>
                                </p:cTn>
                              </p:par>
                            </p:childTnLst>
                          </p:cTn>
                        </p:par>
                        <p:par>
                          <p:cTn id="311" fill="hold">
                            <p:stCondLst>
                              <p:cond delay="2375"/>
                            </p:stCondLst>
                            <p:childTnLst>
                              <p:par>
                                <p:cTn id="312" presetID="22" presetClass="entr" presetSubtype="8" fill="hold" grpId="0" nodeType="afterEffect">
                                  <p:stCondLst>
                                    <p:cond delay="0"/>
                                  </p:stCondLst>
                                  <p:childTnLst>
                                    <p:set>
                                      <p:cBhvr>
                                        <p:cTn id="313" dur="1" fill="hold">
                                          <p:stCondLst>
                                            <p:cond delay="0"/>
                                          </p:stCondLst>
                                        </p:cTn>
                                        <p:tgtEl>
                                          <p:spTgt spid="176"/>
                                        </p:tgtEl>
                                        <p:attrNameLst>
                                          <p:attrName>style.visibility</p:attrName>
                                        </p:attrNameLst>
                                      </p:cBhvr>
                                      <p:to>
                                        <p:strVal val="visible"/>
                                      </p:to>
                                    </p:set>
                                    <p:animEffect transition="in" filter="wipe(left)">
                                      <p:cBhvr>
                                        <p:cTn id="314" dur="750"/>
                                        <p:tgtEl>
                                          <p:spTgt spid="176"/>
                                        </p:tgtEl>
                                      </p:cBhvr>
                                    </p:animEffec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nodeType="clickEffect">
                                  <p:stCondLst>
                                    <p:cond delay="0"/>
                                  </p:stCondLst>
                                  <p:childTnLst>
                                    <p:set>
                                      <p:cBhvr>
                                        <p:cTn id="318" dur="1" fill="hold">
                                          <p:stCondLst>
                                            <p:cond delay="0"/>
                                          </p:stCondLst>
                                        </p:cTn>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1" grpId="0" animBg="1"/>
      <p:bldP spid="17" grpId="0" animBg="1"/>
      <p:bldP spid="20" grpId="0" animBg="1"/>
      <p:bldP spid="23" grpId="0" animBg="1"/>
      <p:bldP spid="26" grpId="0" animBg="1"/>
      <p:bldP spid="29" grpId="0" animBg="1"/>
      <p:bldP spid="32" grpId="0" animBg="1"/>
      <p:bldP spid="35" grpId="0" animBg="1"/>
      <p:bldP spid="38" grpId="0" animBg="1"/>
      <p:bldP spid="41" grpId="0" animBg="1"/>
      <p:bldP spid="44" grpId="0" animBg="1"/>
      <p:bldP spid="47" grpId="0" animBg="1"/>
      <p:bldP spid="50" grpId="0" animBg="1"/>
      <p:bldP spid="176" grpId="0"/>
      <p:bldP spid="17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
          <p:cNvPicPr>
            <a:picLocks noChangeAspect="1"/>
          </p:cNvPicPr>
          <p:nvPr/>
        </p:nvPicPr>
        <p:blipFill>
          <a:blip r:embed="rId1"/>
          <a:stretch>
            <a:fillRect/>
          </a:stretch>
        </p:blipFill>
        <p:spPr>
          <a:xfrm>
            <a:off x="-759460" y="-226060"/>
            <a:ext cx="10058400" cy="5657850"/>
          </a:xfrm>
          <a:prstGeom prst="rect">
            <a:avLst/>
          </a:prstGeom>
        </p:spPr>
      </p:pic>
      <p:sp>
        <p:nvSpPr>
          <p:cNvPr id="5" name="文本框 4"/>
          <p:cNvSpPr txBox="1"/>
          <p:nvPr/>
        </p:nvSpPr>
        <p:spPr>
          <a:xfrm>
            <a:off x="306070" y="865505"/>
            <a:ext cx="7362190" cy="1753235"/>
          </a:xfrm>
          <a:prstGeom prst="rect">
            <a:avLst/>
          </a:prstGeom>
          <a:noFill/>
        </p:spPr>
        <p:txBody>
          <a:bodyPr wrap="square" rtlCol="0" anchor="t">
            <a:spAutoFit/>
          </a:bodyPr>
          <a:lstStyle/>
          <a:p>
            <a:r>
              <a:rPr lang="zh-CN" altLang="en-US"/>
              <a:t>MyBatis 是支持普通 SQL查询，存储过程和高级映射的优秀持久层框架。MyBatis 消除了几乎所有的JDBC代码和参数的手工设置以及结果集的检索。MyBatis 使用简单的 XML或注解用于配置和原始映射，将接口和 Java 的POJOs(Plain Ordinary Java Objects，普通的 Java对象)映射成数据库中的记录。</a:t>
            </a:r>
            <a:endParaRPr lang="zh-CN" altLang="en-US"/>
          </a:p>
          <a:p>
            <a:r>
              <a:rPr lang="zh-CN" altLang="en-US"/>
              <a:t>每个MyBatis应用程序主要都是使用SqlSessionFactory实例的，一个SqlSessionFactory实例可以通过SqlSessionFactoryBuilder获得。通过配置文件关联到各实体类的</a:t>
            </a:r>
            <a:r>
              <a:rPr lang="en-US" altLang="zh-CN"/>
              <a:t>mapper</a:t>
            </a:r>
            <a:r>
              <a:rPr lang="zh-CN" altLang="en-US"/>
              <a:t>文件，</a:t>
            </a:r>
            <a:r>
              <a:rPr lang="en-US" altLang="zh-CN"/>
              <a:t>mapper</a:t>
            </a:r>
            <a:r>
              <a:rPr lang="zh-CN" altLang="en-US"/>
              <a:t>中配置了每个类对数据库</a:t>
            </a:r>
            <a:r>
              <a:rPr lang="en-US" altLang="zh-CN"/>
              <a:t>sql</a:t>
            </a:r>
            <a:r>
              <a:rPr lang="zh-CN" altLang="en-US"/>
              <a:t>语句映射，每次与数据库交互时，通过SqlSessionFactory拿到一个</a:t>
            </a:r>
            <a:r>
              <a:rPr lang="en-US" altLang="zh-CN"/>
              <a:t>SQLSession</a:t>
            </a:r>
            <a:r>
              <a:rPr lang="zh-CN" altLang="en-US"/>
              <a:t>再执行</a:t>
            </a:r>
            <a:r>
              <a:rPr lang="en-US" altLang="zh-CN"/>
              <a:t>sql</a:t>
            </a:r>
            <a:r>
              <a:rPr lang="zh-CN" altLang="en-US"/>
              <a:t>命令。</a:t>
            </a:r>
            <a:endParaRPr lang="zh-CN" altLang="en-US"/>
          </a:p>
        </p:txBody>
      </p:sp>
      <p:pic>
        <p:nvPicPr>
          <p:cNvPr id="6" name="图片 5"/>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219710" y="63500"/>
            <a:ext cx="2142490" cy="868045"/>
          </a:xfrm>
          <a:prstGeom prst="rect">
            <a:avLst/>
          </a:prstGeom>
        </p:spPr>
      </p:pic>
      <p:sp>
        <p:nvSpPr>
          <p:cNvPr id="9" name="文本框 8"/>
          <p:cNvSpPr txBox="1"/>
          <p:nvPr/>
        </p:nvSpPr>
        <p:spPr>
          <a:xfrm>
            <a:off x="446405" y="3484245"/>
            <a:ext cx="6892925" cy="922020"/>
          </a:xfrm>
          <a:prstGeom prst="rect">
            <a:avLst/>
          </a:prstGeom>
          <a:noFill/>
        </p:spPr>
        <p:txBody>
          <a:bodyPr wrap="square" rtlCol="0" anchor="t">
            <a:spAutoFit/>
          </a:bodyPr>
          <a:lstStyle/>
          <a:p>
            <a:r>
              <a:rPr lang="zh-CN" altLang="en-US"/>
              <a:t>Thymeleaf是一个Java XML / XHTML / HTML5 模板引擎 ，可以在Web（基于servlet ）和非Web环境中工作。 它更适合在基于MVC的Web应用程序的视图层提供XHTML / HTML5，但它甚至可以在脱机环境中处理任何XML文件。 它提供完整的Spring Framework。</a:t>
            </a:r>
            <a:endParaRPr lang="zh-CN" altLang="en-US"/>
          </a:p>
        </p:txBody>
      </p:sp>
      <p:pic>
        <p:nvPicPr>
          <p:cNvPr id="10" name="图片 9"/>
          <p:cNvPicPr>
            <a:picLocks noChangeAspect="1"/>
          </p:cNvPicPr>
          <p:nvPr/>
        </p:nvPicPr>
        <p:blipFill>
          <a:blip r:embed="rId3">
            <a:clrChange>
              <a:clrFrom>
                <a:srgbClr val="6EB442">
                  <a:alpha val="100000"/>
                </a:srgbClr>
              </a:clrFrom>
              <a:clrTo>
                <a:srgbClr val="6EB442">
                  <a:alpha val="100000"/>
                  <a:alpha val="0"/>
                </a:srgbClr>
              </a:clrTo>
            </a:clrChange>
          </a:blip>
          <a:stretch>
            <a:fillRect/>
          </a:stretch>
        </p:blipFill>
        <p:spPr>
          <a:xfrm>
            <a:off x="219710" y="2679065"/>
            <a:ext cx="1905000" cy="861060"/>
          </a:xfrm>
          <a:prstGeom prst="rect">
            <a:avLst/>
          </a:prstGeom>
        </p:spPr>
      </p:pic>
      <p:grpSp>
        <p:nvGrpSpPr>
          <p:cNvPr id="325" name="组合 324"/>
          <p:cNvGrpSpPr/>
          <p:nvPr/>
        </p:nvGrpSpPr>
        <p:grpSpPr>
          <a:xfrm>
            <a:off x="5847080" y="3459480"/>
            <a:ext cx="2837180" cy="1981835"/>
            <a:chOff x="963612" y="888007"/>
            <a:chExt cx="2987937" cy="2036166"/>
          </a:xfrm>
        </p:grpSpPr>
        <p:sp>
          <p:nvSpPr>
            <p:cNvPr id="295" name="任意多边形: 形状 294"/>
            <p:cNvSpPr/>
            <p:nvPr/>
          </p:nvSpPr>
          <p:spPr>
            <a:xfrm>
              <a:off x="1290151" y="2378867"/>
              <a:ext cx="128303" cy="296257"/>
            </a:xfrm>
            <a:custGeom>
              <a:avLst/>
              <a:gdLst>
                <a:gd name="connsiteX0" fmla="*/ 122015 w 128303"/>
                <a:gd name="connsiteY0" fmla="*/ 163324 h 296257"/>
                <a:gd name="connsiteX1" fmla="*/ 25254 w 128303"/>
                <a:gd name="connsiteY1" fmla="*/ 296258 h 296257"/>
                <a:gd name="connsiteX2" fmla="*/ 6289 w 128303"/>
                <a:gd name="connsiteY2" fmla="*/ 132934 h 296257"/>
                <a:gd name="connsiteX3" fmla="*/ 103050 w 128303"/>
                <a:gd name="connsiteY3" fmla="*/ 0 h 296257"/>
                <a:gd name="connsiteX4" fmla="*/ 122015 w 128303"/>
                <a:gd name="connsiteY4" fmla="*/ 163324 h 296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03" h="296257">
                  <a:moveTo>
                    <a:pt x="122015" y="163324"/>
                  </a:moveTo>
                  <a:cubicBezTo>
                    <a:pt x="100532" y="245133"/>
                    <a:pt x="25254" y="296258"/>
                    <a:pt x="25254" y="296258"/>
                  </a:cubicBezTo>
                  <a:cubicBezTo>
                    <a:pt x="25254" y="296258"/>
                    <a:pt x="-15194" y="214744"/>
                    <a:pt x="6289" y="132934"/>
                  </a:cubicBezTo>
                  <a:cubicBezTo>
                    <a:pt x="27772" y="51125"/>
                    <a:pt x="103050" y="0"/>
                    <a:pt x="103050" y="0"/>
                  </a:cubicBezTo>
                  <a:cubicBezTo>
                    <a:pt x="103050" y="0"/>
                    <a:pt x="143497" y="81514"/>
                    <a:pt x="122015" y="163324"/>
                  </a:cubicBezTo>
                  <a:close/>
                </a:path>
              </a:pathLst>
            </a:custGeom>
            <a:solidFill>
              <a:srgbClr val="3F3D56"/>
            </a:solidFill>
            <a:ln w="3070" cap="flat">
              <a:noFill/>
              <a:prstDash val="solid"/>
              <a:miter/>
            </a:ln>
          </p:spPr>
          <p:txBody>
            <a:bodyPr rtlCol="0" anchor="ctr"/>
            <a:lstStyle/>
            <a:p>
              <a:endParaRPr lang="zh-CN" altLang="en-US"/>
            </a:p>
          </p:txBody>
        </p:sp>
        <p:sp>
          <p:nvSpPr>
            <p:cNvPr id="296" name="任意多边形: 形状 295"/>
            <p:cNvSpPr/>
            <p:nvPr/>
          </p:nvSpPr>
          <p:spPr>
            <a:xfrm>
              <a:off x="1312679" y="2459805"/>
              <a:ext cx="217894" cy="215273"/>
            </a:xfrm>
            <a:custGeom>
              <a:avLst/>
              <a:gdLst>
                <a:gd name="connsiteX0" fmla="*/ 66902 w 217894"/>
                <a:gd name="connsiteY0" fmla="*/ 65079 h 215273"/>
                <a:gd name="connsiteX1" fmla="*/ 0 w 217894"/>
                <a:gd name="connsiteY1" fmla="*/ 215274 h 215273"/>
                <a:gd name="connsiteX2" fmla="*/ 150993 w 217894"/>
                <a:gd name="connsiteY2" fmla="*/ 150194 h 215273"/>
                <a:gd name="connsiteX3" fmla="*/ 217895 w 217894"/>
                <a:gd name="connsiteY3" fmla="*/ 0 h 215273"/>
                <a:gd name="connsiteX4" fmla="*/ 66902 w 217894"/>
                <a:gd name="connsiteY4" fmla="*/ 65079 h 21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94" h="215273">
                  <a:moveTo>
                    <a:pt x="66902" y="65079"/>
                  </a:moveTo>
                  <a:cubicBezTo>
                    <a:pt x="6732" y="124525"/>
                    <a:pt x="0" y="215274"/>
                    <a:pt x="0" y="215274"/>
                  </a:cubicBezTo>
                  <a:cubicBezTo>
                    <a:pt x="0" y="215274"/>
                    <a:pt x="90823" y="209641"/>
                    <a:pt x="150993" y="150194"/>
                  </a:cubicBezTo>
                  <a:cubicBezTo>
                    <a:pt x="211163" y="90748"/>
                    <a:pt x="217895" y="0"/>
                    <a:pt x="217895" y="0"/>
                  </a:cubicBezTo>
                  <a:cubicBezTo>
                    <a:pt x="217895" y="0"/>
                    <a:pt x="127072" y="5633"/>
                    <a:pt x="66902" y="65079"/>
                  </a:cubicBezTo>
                  <a:close/>
                </a:path>
              </a:pathLst>
            </a:custGeom>
            <a:solidFill>
              <a:schemeClr val="accent1"/>
            </a:solidFill>
            <a:ln w="3070" cap="flat">
              <a:noFill/>
              <a:prstDash val="solid"/>
              <a:miter/>
            </a:ln>
          </p:spPr>
          <p:txBody>
            <a:bodyPr rtlCol="0" anchor="ctr"/>
            <a:lstStyle/>
            <a:p>
              <a:endParaRPr lang="zh-CN" altLang="en-US"/>
            </a:p>
          </p:txBody>
        </p:sp>
        <p:sp>
          <p:nvSpPr>
            <p:cNvPr id="297" name="任意多边形: 形状 296"/>
            <p:cNvSpPr/>
            <p:nvPr/>
          </p:nvSpPr>
          <p:spPr>
            <a:xfrm>
              <a:off x="1172929" y="2651171"/>
              <a:ext cx="328850" cy="139936"/>
            </a:xfrm>
            <a:custGeom>
              <a:avLst/>
              <a:gdLst>
                <a:gd name="connsiteX0" fmla="*/ 282106 w 328850"/>
                <a:gd name="connsiteY0" fmla="*/ 0 h 139936"/>
                <a:gd name="connsiteX1" fmla="*/ 328850 w 328850"/>
                <a:gd name="connsiteY1" fmla="*/ 0 h 139936"/>
                <a:gd name="connsiteX2" fmla="*/ 328850 w 328850"/>
                <a:gd name="connsiteY2" fmla="*/ 139936 h 139936"/>
                <a:gd name="connsiteX3" fmla="*/ 282106 w 328850"/>
                <a:gd name="connsiteY3" fmla="*/ 139936 h 139936"/>
                <a:gd name="connsiteX4" fmla="*/ 46744 w 328850"/>
                <a:gd name="connsiteY4" fmla="*/ 139936 h 139936"/>
                <a:gd name="connsiteX5" fmla="*/ 46744 w 328850"/>
                <a:gd name="connsiteY5" fmla="*/ 0 h 139936"/>
                <a:gd name="connsiteX6" fmla="*/ 0 w 328850"/>
                <a:gd name="connsiteY6" fmla="*/ 0 h 139936"/>
                <a:gd name="connsiteX7" fmla="*/ 46744 w 328850"/>
                <a:gd name="connsiteY7" fmla="*/ 0 h 139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850" h="139936">
                  <a:moveTo>
                    <a:pt x="282106" y="0"/>
                  </a:moveTo>
                  <a:cubicBezTo>
                    <a:pt x="307922" y="0"/>
                    <a:pt x="328850" y="0"/>
                    <a:pt x="328850" y="0"/>
                  </a:cubicBezTo>
                  <a:lnTo>
                    <a:pt x="328850" y="139936"/>
                  </a:lnTo>
                  <a:cubicBezTo>
                    <a:pt x="328850" y="139936"/>
                    <a:pt x="307922" y="139936"/>
                    <a:pt x="282106" y="139936"/>
                  </a:cubicBezTo>
                  <a:lnTo>
                    <a:pt x="46744" y="139936"/>
                  </a:lnTo>
                  <a:lnTo>
                    <a:pt x="46744" y="0"/>
                  </a:lnTo>
                  <a:cubicBezTo>
                    <a:pt x="20928" y="0"/>
                    <a:pt x="0" y="0"/>
                    <a:pt x="0" y="0"/>
                  </a:cubicBezTo>
                  <a:cubicBezTo>
                    <a:pt x="0" y="0"/>
                    <a:pt x="20928" y="0"/>
                    <a:pt x="46744" y="0"/>
                  </a:cubicBezTo>
                  <a:close/>
                </a:path>
              </a:pathLst>
            </a:custGeom>
            <a:solidFill>
              <a:schemeClr val="accent1"/>
            </a:solidFill>
            <a:ln w="3070" cap="flat">
              <a:noFill/>
              <a:prstDash val="solid"/>
              <a:miter/>
            </a:ln>
          </p:spPr>
          <p:txBody>
            <a:bodyPr rtlCol="0" anchor="ctr"/>
            <a:lstStyle/>
            <a:p>
              <a:endParaRPr lang="zh-CN" altLang="en-US"/>
            </a:p>
          </p:txBody>
        </p:sp>
        <p:sp>
          <p:nvSpPr>
            <p:cNvPr id="298" name="任意多边形: 形状 297"/>
            <p:cNvSpPr/>
            <p:nvPr/>
          </p:nvSpPr>
          <p:spPr>
            <a:xfrm>
              <a:off x="3465837" y="2511356"/>
              <a:ext cx="317543" cy="282373"/>
            </a:xfrm>
            <a:custGeom>
              <a:avLst/>
              <a:gdLst>
                <a:gd name="connsiteX0" fmla="*/ 252119 w 317543"/>
                <a:gd name="connsiteY0" fmla="*/ 50424 h 282373"/>
                <a:gd name="connsiteX1" fmla="*/ 252119 w 317543"/>
                <a:gd name="connsiteY1" fmla="*/ 0 h 282373"/>
                <a:gd name="connsiteX2" fmla="*/ 0 w 317543"/>
                <a:gd name="connsiteY2" fmla="*/ 0 h 282373"/>
                <a:gd name="connsiteX3" fmla="*/ 0 w 317543"/>
                <a:gd name="connsiteY3" fmla="*/ 233210 h 282373"/>
                <a:gd name="connsiteX4" fmla="*/ 49163 w 317543"/>
                <a:gd name="connsiteY4" fmla="*/ 282374 h 282373"/>
                <a:gd name="connsiteX5" fmla="*/ 202956 w 317543"/>
                <a:gd name="connsiteY5" fmla="*/ 282374 h 282373"/>
                <a:gd name="connsiteX6" fmla="*/ 252119 w 317543"/>
                <a:gd name="connsiteY6" fmla="*/ 233210 h 282373"/>
                <a:gd name="connsiteX7" fmla="*/ 252119 w 317543"/>
                <a:gd name="connsiteY7" fmla="*/ 181526 h 282373"/>
                <a:gd name="connsiteX8" fmla="*/ 317543 w 317543"/>
                <a:gd name="connsiteY8" fmla="*/ 115848 h 282373"/>
                <a:gd name="connsiteX9" fmla="*/ 252119 w 317543"/>
                <a:gd name="connsiteY9" fmla="*/ 50424 h 282373"/>
                <a:gd name="connsiteX10" fmla="*/ 252119 w 317543"/>
                <a:gd name="connsiteY10" fmla="*/ 156314 h 282373"/>
                <a:gd name="connsiteX11" fmla="*/ 252119 w 317543"/>
                <a:gd name="connsiteY11" fmla="*/ 75636 h 282373"/>
                <a:gd name="connsiteX12" fmla="*/ 292458 w 317543"/>
                <a:gd name="connsiteY12" fmla="*/ 115975 h 282373"/>
                <a:gd name="connsiteX13" fmla="*/ 252119 w 317543"/>
                <a:gd name="connsiteY13" fmla="*/ 156314 h 28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543" h="282373">
                  <a:moveTo>
                    <a:pt x="252119" y="50424"/>
                  </a:moveTo>
                  <a:lnTo>
                    <a:pt x="252119" y="0"/>
                  </a:lnTo>
                  <a:lnTo>
                    <a:pt x="0" y="0"/>
                  </a:lnTo>
                  <a:lnTo>
                    <a:pt x="0" y="233210"/>
                  </a:lnTo>
                  <a:cubicBezTo>
                    <a:pt x="0" y="260362"/>
                    <a:pt x="22011" y="282374"/>
                    <a:pt x="49163" y="282374"/>
                  </a:cubicBezTo>
                  <a:lnTo>
                    <a:pt x="202956" y="282374"/>
                  </a:lnTo>
                  <a:cubicBezTo>
                    <a:pt x="230108" y="282374"/>
                    <a:pt x="252119" y="260362"/>
                    <a:pt x="252119" y="233210"/>
                  </a:cubicBezTo>
                  <a:lnTo>
                    <a:pt x="252119" y="181526"/>
                  </a:lnTo>
                  <a:cubicBezTo>
                    <a:pt x="288322" y="181456"/>
                    <a:pt x="317613" y="152050"/>
                    <a:pt x="317543" y="115848"/>
                  </a:cubicBezTo>
                  <a:cubicBezTo>
                    <a:pt x="317473" y="79744"/>
                    <a:pt x="288223" y="50494"/>
                    <a:pt x="252119" y="50424"/>
                  </a:cubicBezTo>
                  <a:close/>
                  <a:moveTo>
                    <a:pt x="252119" y="156314"/>
                  </a:moveTo>
                  <a:lnTo>
                    <a:pt x="252119" y="75636"/>
                  </a:lnTo>
                  <a:cubicBezTo>
                    <a:pt x="274398" y="75636"/>
                    <a:pt x="292458" y="93696"/>
                    <a:pt x="292458" y="115975"/>
                  </a:cubicBezTo>
                  <a:cubicBezTo>
                    <a:pt x="292458" y="138253"/>
                    <a:pt x="274398" y="156314"/>
                    <a:pt x="252119" y="156314"/>
                  </a:cubicBezTo>
                  <a:close/>
                </a:path>
              </a:pathLst>
            </a:custGeom>
            <a:solidFill>
              <a:srgbClr val="808080"/>
            </a:solidFill>
            <a:ln w="3070" cap="flat">
              <a:noFill/>
              <a:prstDash val="solid"/>
              <a:miter/>
            </a:ln>
          </p:spPr>
          <p:txBody>
            <a:bodyPr rtlCol="0" anchor="ctr"/>
            <a:lstStyle/>
            <a:p>
              <a:endParaRPr lang="zh-CN" altLang="en-US"/>
            </a:p>
          </p:txBody>
        </p:sp>
        <p:sp>
          <p:nvSpPr>
            <p:cNvPr id="299" name="任意多边形: 形状 298"/>
            <p:cNvSpPr/>
            <p:nvPr/>
          </p:nvSpPr>
          <p:spPr>
            <a:xfrm>
              <a:off x="3649993" y="2569672"/>
              <a:ext cx="119701" cy="119701"/>
            </a:xfrm>
            <a:custGeom>
              <a:avLst/>
              <a:gdLst>
                <a:gd name="connsiteX0" fmla="*/ 59851 w 119701"/>
                <a:gd name="connsiteY0" fmla="*/ 0 h 119701"/>
                <a:gd name="connsiteX1" fmla="*/ 0 w 119701"/>
                <a:gd name="connsiteY1" fmla="*/ 59851 h 119701"/>
                <a:gd name="connsiteX2" fmla="*/ 59851 w 119701"/>
                <a:gd name="connsiteY2" fmla="*/ 119702 h 119701"/>
                <a:gd name="connsiteX3" fmla="*/ 119702 w 119701"/>
                <a:gd name="connsiteY3" fmla="*/ 59851 h 119701"/>
                <a:gd name="connsiteX4" fmla="*/ 59851 w 119701"/>
                <a:gd name="connsiteY4" fmla="*/ 0 h 119701"/>
                <a:gd name="connsiteX5" fmla="*/ 59851 w 119701"/>
                <a:gd name="connsiteY5" fmla="*/ 96682 h 119701"/>
                <a:gd name="connsiteX6" fmla="*/ 23020 w 119701"/>
                <a:gd name="connsiteY6" fmla="*/ 59851 h 119701"/>
                <a:gd name="connsiteX7" fmla="*/ 59851 w 119701"/>
                <a:gd name="connsiteY7" fmla="*/ 23020 h 119701"/>
                <a:gd name="connsiteX8" fmla="*/ 96682 w 119701"/>
                <a:gd name="connsiteY8" fmla="*/ 59851 h 119701"/>
                <a:gd name="connsiteX9" fmla="*/ 59851 w 119701"/>
                <a:gd name="connsiteY9" fmla="*/ 96682 h 11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701" h="119701">
                  <a:moveTo>
                    <a:pt x="59851" y="0"/>
                  </a:moveTo>
                  <a:cubicBezTo>
                    <a:pt x="26796" y="0"/>
                    <a:pt x="0" y="26796"/>
                    <a:pt x="0" y="59851"/>
                  </a:cubicBezTo>
                  <a:cubicBezTo>
                    <a:pt x="0" y="92906"/>
                    <a:pt x="26796" y="119702"/>
                    <a:pt x="59851" y="119702"/>
                  </a:cubicBezTo>
                  <a:cubicBezTo>
                    <a:pt x="92906" y="119702"/>
                    <a:pt x="119702" y="92906"/>
                    <a:pt x="119702" y="59851"/>
                  </a:cubicBezTo>
                  <a:cubicBezTo>
                    <a:pt x="119702" y="26796"/>
                    <a:pt x="92906" y="0"/>
                    <a:pt x="59851" y="0"/>
                  </a:cubicBezTo>
                  <a:close/>
                  <a:moveTo>
                    <a:pt x="59851" y="96682"/>
                  </a:moveTo>
                  <a:cubicBezTo>
                    <a:pt x="39509" y="96682"/>
                    <a:pt x="23020" y="80192"/>
                    <a:pt x="23020" y="59851"/>
                  </a:cubicBezTo>
                  <a:cubicBezTo>
                    <a:pt x="23020" y="39509"/>
                    <a:pt x="39509" y="23020"/>
                    <a:pt x="59851" y="23020"/>
                  </a:cubicBezTo>
                  <a:cubicBezTo>
                    <a:pt x="80192" y="23020"/>
                    <a:pt x="96682" y="39509"/>
                    <a:pt x="96682" y="59851"/>
                  </a:cubicBezTo>
                  <a:cubicBezTo>
                    <a:pt x="96682" y="80192"/>
                    <a:pt x="80192" y="96682"/>
                    <a:pt x="59851" y="96682"/>
                  </a:cubicBezTo>
                  <a:close/>
                </a:path>
              </a:pathLst>
            </a:custGeom>
            <a:solidFill>
              <a:srgbClr val="6C63FF"/>
            </a:solidFill>
            <a:ln w="3070" cap="flat">
              <a:noFill/>
              <a:prstDash val="solid"/>
              <a:miter/>
            </a:ln>
          </p:spPr>
          <p:txBody>
            <a:bodyPr rtlCol="0" anchor="ctr"/>
            <a:lstStyle/>
            <a:p>
              <a:endParaRPr lang="zh-CN" altLang="en-US"/>
            </a:p>
          </p:txBody>
        </p:sp>
        <p:sp>
          <p:nvSpPr>
            <p:cNvPr id="300" name="任意多边形: 形状 299"/>
            <p:cNvSpPr/>
            <p:nvPr/>
          </p:nvSpPr>
          <p:spPr>
            <a:xfrm>
              <a:off x="3649993" y="2569672"/>
              <a:ext cx="119701" cy="119701"/>
            </a:xfrm>
            <a:custGeom>
              <a:avLst/>
              <a:gdLst>
                <a:gd name="connsiteX0" fmla="*/ 59851 w 119701"/>
                <a:gd name="connsiteY0" fmla="*/ 0 h 119701"/>
                <a:gd name="connsiteX1" fmla="*/ 0 w 119701"/>
                <a:gd name="connsiteY1" fmla="*/ 59851 h 119701"/>
                <a:gd name="connsiteX2" fmla="*/ 59851 w 119701"/>
                <a:gd name="connsiteY2" fmla="*/ 119702 h 119701"/>
                <a:gd name="connsiteX3" fmla="*/ 119702 w 119701"/>
                <a:gd name="connsiteY3" fmla="*/ 59851 h 119701"/>
                <a:gd name="connsiteX4" fmla="*/ 59851 w 119701"/>
                <a:gd name="connsiteY4" fmla="*/ 0 h 119701"/>
                <a:gd name="connsiteX5" fmla="*/ 59851 w 119701"/>
                <a:gd name="connsiteY5" fmla="*/ 96682 h 119701"/>
                <a:gd name="connsiteX6" fmla="*/ 23020 w 119701"/>
                <a:gd name="connsiteY6" fmla="*/ 59851 h 119701"/>
                <a:gd name="connsiteX7" fmla="*/ 59851 w 119701"/>
                <a:gd name="connsiteY7" fmla="*/ 23020 h 119701"/>
                <a:gd name="connsiteX8" fmla="*/ 96682 w 119701"/>
                <a:gd name="connsiteY8" fmla="*/ 59851 h 119701"/>
                <a:gd name="connsiteX9" fmla="*/ 59851 w 119701"/>
                <a:gd name="connsiteY9" fmla="*/ 96682 h 11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701" h="119701">
                  <a:moveTo>
                    <a:pt x="59851" y="0"/>
                  </a:moveTo>
                  <a:cubicBezTo>
                    <a:pt x="26796" y="0"/>
                    <a:pt x="0" y="26796"/>
                    <a:pt x="0" y="59851"/>
                  </a:cubicBezTo>
                  <a:cubicBezTo>
                    <a:pt x="0" y="92906"/>
                    <a:pt x="26796" y="119702"/>
                    <a:pt x="59851" y="119702"/>
                  </a:cubicBezTo>
                  <a:cubicBezTo>
                    <a:pt x="92906" y="119702"/>
                    <a:pt x="119702" y="92906"/>
                    <a:pt x="119702" y="59851"/>
                  </a:cubicBezTo>
                  <a:cubicBezTo>
                    <a:pt x="119702" y="26796"/>
                    <a:pt x="92906" y="0"/>
                    <a:pt x="59851" y="0"/>
                  </a:cubicBezTo>
                  <a:close/>
                  <a:moveTo>
                    <a:pt x="59851" y="96682"/>
                  </a:moveTo>
                  <a:cubicBezTo>
                    <a:pt x="39509" y="96682"/>
                    <a:pt x="23020" y="80192"/>
                    <a:pt x="23020" y="59851"/>
                  </a:cubicBezTo>
                  <a:cubicBezTo>
                    <a:pt x="23020" y="39509"/>
                    <a:pt x="39509" y="23020"/>
                    <a:pt x="59851" y="23020"/>
                  </a:cubicBezTo>
                  <a:cubicBezTo>
                    <a:pt x="80192" y="23020"/>
                    <a:pt x="96682" y="39509"/>
                    <a:pt x="96682" y="59851"/>
                  </a:cubicBezTo>
                  <a:cubicBezTo>
                    <a:pt x="96682" y="80192"/>
                    <a:pt x="80192" y="96682"/>
                    <a:pt x="59851" y="96682"/>
                  </a:cubicBezTo>
                  <a:close/>
                </a:path>
              </a:pathLst>
            </a:custGeom>
            <a:solidFill>
              <a:schemeClr val="accent1"/>
            </a:solidFill>
            <a:ln w="3070" cap="flat">
              <a:noFill/>
              <a:prstDash val="solid"/>
              <a:miter/>
            </a:ln>
          </p:spPr>
          <p:txBody>
            <a:bodyPr rtlCol="0" anchor="ctr"/>
            <a:lstStyle/>
            <a:p>
              <a:endParaRPr lang="zh-CN" altLang="en-US"/>
            </a:p>
          </p:txBody>
        </p:sp>
        <p:sp>
          <p:nvSpPr>
            <p:cNvPr id="301" name="任意多边形: 形状 300"/>
            <p:cNvSpPr/>
            <p:nvPr/>
          </p:nvSpPr>
          <p:spPr>
            <a:xfrm>
              <a:off x="3479648" y="2523633"/>
              <a:ext cx="230195" cy="257819"/>
            </a:xfrm>
            <a:custGeom>
              <a:avLst/>
              <a:gdLst>
                <a:gd name="connsiteX0" fmla="*/ 0 w 230195"/>
                <a:gd name="connsiteY0" fmla="*/ 0 h 257819"/>
                <a:gd name="connsiteX1" fmla="*/ 230195 w 230195"/>
                <a:gd name="connsiteY1" fmla="*/ 0 h 257819"/>
                <a:gd name="connsiteX2" fmla="*/ 230195 w 230195"/>
                <a:gd name="connsiteY2" fmla="*/ 0 h 257819"/>
                <a:gd name="connsiteX3" fmla="*/ 230195 w 230195"/>
                <a:gd name="connsiteY3" fmla="*/ 227830 h 257819"/>
                <a:gd name="connsiteX4" fmla="*/ 200207 w 230195"/>
                <a:gd name="connsiteY4" fmla="*/ 257819 h 257819"/>
                <a:gd name="connsiteX5" fmla="*/ 29989 w 230195"/>
                <a:gd name="connsiteY5" fmla="*/ 257819 h 257819"/>
                <a:gd name="connsiteX6" fmla="*/ 0 w 230195"/>
                <a:gd name="connsiteY6" fmla="*/ 227830 h 257819"/>
                <a:gd name="connsiteX7" fmla="*/ 0 w 230195"/>
                <a:gd name="connsiteY7" fmla="*/ 0 h 257819"/>
                <a:gd name="connsiteX8" fmla="*/ 0 w 230195"/>
                <a:gd name="connsiteY8" fmla="*/ 0 h 25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95" h="257819">
                  <a:moveTo>
                    <a:pt x="0" y="0"/>
                  </a:moveTo>
                  <a:lnTo>
                    <a:pt x="230195" y="0"/>
                  </a:lnTo>
                  <a:lnTo>
                    <a:pt x="230195" y="0"/>
                  </a:lnTo>
                  <a:lnTo>
                    <a:pt x="230195" y="227830"/>
                  </a:lnTo>
                  <a:cubicBezTo>
                    <a:pt x="230195" y="244393"/>
                    <a:pt x="216769" y="257819"/>
                    <a:pt x="200207" y="257819"/>
                  </a:cubicBezTo>
                  <a:lnTo>
                    <a:pt x="29989" y="257819"/>
                  </a:lnTo>
                  <a:cubicBezTo>
                    <a:pt x="13427" y="257819"/>
                    <a:pt x="0" y="244393"/>
                    <a:pt x="0" y="227830"/>
                  </a:cubicBezTo>
                  <a:lnTo>
                    <a:pt x="0" y="0"/>
                  </a:lnTo>
                  <a:lnTo>
                    <a:pt x="0" y="0"/>
                  </a:lnTo>
                  <a:close/>
                </a:path>
              </a:pathLst>
            </a:custGeom>
            <a:solidFill>
              <a:schemeClr val="accent1"/>
            </a:solidFill>
            <a:ln w="3070" cap="flat">
              <a:noFill/>
              <a:prstDash val="solid"/>
              <a:miter/>
            </a:ln>
          </p:spPr>
          <p:txBody>
            <a:bodyPr rtlCol="0" anchor="ctr"/>
            <a:lstStyle/>
            <a:p>
              <a:endParaRPr lang="zh-CN" altLang="en-US"/>
            </a:p>
          </p:txBody>
        </p:sp>
        <p:sp>
          <p:nvSpPr>
            <p:cNvPr id="302" name="任意多边形: 形状 301"/>
            <p:cNvSpPr/>
            <p:nvPr/>
          </p:nvSpPr>
          <p:spPr>
            <a:xfrm>
              <a:off x="963612" y="2781452"/>
              <a:ext cx="2987937" cy="101286"/>
            </a:xfrm>
            <a:custGeom>
              <a:avLst/>
              <a:gdLst>
                <a:gd name="connsiteX0" fmla="*/ 0 w 2987937"/>
                <a:gd name="connsiteY0" fmla="*/ 0 h 101286"/>
                <a:gd name="connsiteX1" fmla="*/ 2987938 w 2987937"/>
                <a:gd name="connsiteY1" fmla="*/ 0 h 101286"/>
                <a:gd name="connsiteX2" fmla="*/ 2987938 w 2987937"/>
                <a:gd name="connsiteY2" fmla="*/ 101286 h 101286"/>
                <a:gd name="connsiteX3" fmla="*/ 0 w 2987937"/>
                <a:gd name="connsiteY3" fmla="*/ 101286 h 101286"/>
              </a:gdLst>
              <a:ahLst/>
              <a:cxnLst>
                <a:cxn ang="0">
                  <a:pos x="connsiteX0" y="connsiteY0"/>
                </a:cxn>
                <a:cxn ang="0">
                  <a:pos x="connsiteX1" y="connsiteY1"/>
                </a:cxn>
                <a:cxn ang="0">
                  <a:pos x="connsiteX2" y="connsiteY2"/>
                </a:cxn>
                <a:cxn ang="0">
                  <a:pos x="connsiteX3" y="connsiteY3"/>
                </a:cxn>
              </a:cxnLst>
              <a:rect l="l" t="t" r="r" b="b"/>
              <a:pathLst>
                <a:path w="2987937" h="101286">
                  <a:moveTo>
                    <a:pt x="0" y="0"/>
                  </a:moveTo>
                  <a:lnTo>
                    <a:pt x="2987938" y="0"/>
                  </a:lnTo>
                  <a:lnTo>
                    <a:pt x="2987938" y="101286"/>
                  </a:lnTo>
                  <a:lnTo>
                    <a:pt x="0" y="101286"/>
                  </a:lnTo>
                  <a:close/>
                </a:path>
              </a:pathLst>
            </a:custGeom>
            <a:solidFill>
              <a:srgbClr val="E0E0E0"/>
            </a:solidFill>
            <a:ln w="3070" cap="flat">
              <a:noFill/>
              <a:prstDash val="solid"/>
              <a:miter/>
            </a:ln>
          </p:spPr>
          <p:txBody>
            <a:bodyPr rtlCol="0" anchor="ctr"/>
            <a:lstStyle/>
            <a:p>
              <a:endParaRPr lang="zh-CN" altLang="en-US"/>
            </a:p>
          </p:txBody>
        </p:sp>
        <p:sp>
          <p:nvSpPr>
            <p:cNvPr id="303" name="任意多边形: 形状 302"/>
            <p:cNvSpPr/>
            <p:nvPr/>
          </p:nvSpPr>
          <p:spPr>
            <a:xfrm>
              <a:off x="1918327" y="888007"/>
              <a:ext cx="1082514" cy="1633563"/>
            </a:xfrm>
            <a:custGeom>
              <a:avLst/>
              <a:gdLst>
                <a:gd name="connsiteX0" fmla="*/ 1010614 w 1082514"/>
                <a:gd name="connsiteY0" fmla="*/ 1215747 h 1633563"/>
                <a:gd name="connsiteX1" fmla="*/ 660434 w 1082514"/>
                <a:gd name="connsiteY1" fmla="*/ 995805 h 1633563"/>
                <a:gd name="connsiteX2" fmla="*/ 660499 w 1082514"/>
                <a:gd name="connsiteY2" fmla="*/ 993235 h 1633563"/>
                <a:gd name="connsiteX3" fmla="*/ 660499 w 1082514"/>
                <a:gd name="connsiteY3" fmla="*/ 893733 h 1633563"/>
                <a:gd name="connsiteX4" fmla="*/ 660939 w 1082514"/>
                <a:gd name="connsiteY4" fmla="*/ 893581 h 1633563"/>
                <a:gd name="connsiteX5" fmla="*/ 660939 w 1082514"/>
                <a:gd name="connsiteY5" fmla="*/ 889810 h 1633563"/>
                <a:gd name="connsiteX6" fmla="*/ 867048 w 1082514"/>
                <a:gd name="connsiteY6" fmla="*/ 673793 h 1633563"/>
                <a:gd name="connsiteX7" fmla="*/ 889040 w 1082514"/>
                <a:gd name="connsiteY7" fmla="*/ 626378 h 1633563"/>
                <a:gd name="connsiteX8" fmla="*/ 914637 w 1082514"/>
                <a:gd name="connsiteY8" fmla="*/ 568126 h 1633563"/>
                <a:gd name="connsiteX9" fmla="*/ 910521 w 1082514"/>
                <a:gd name="connsiteY9" fmla="*/ 538920 h 1633563"/>
                <a:gd name="connsiteX10" fmla="*/ 913255 w 1082514"/>
                <a:gd name="connsiteY10" fmla="*/ 494570 h 1633563"/>
                <a:gd name="connsiteX11" fmla="*/ 791157 w 1082514"/>
                <a:gd name="connsiteY11" fmla="*/ 219650 h 1633563"/>
                <a:gd name="connsiteX12" fmla="*/ 792311 w 1082514"/>
                <a:gd name="connsiteY12" fmla="*/ 201573 h 1633563"/>
                <a:gd name="connsiteX13" fmla="*/ 690402 w 1082514"/>
                <a:gd name="connsiteY13" fmla="*/ 119199 h 1633563"/>
                <a:gd name="connsiteX14" fmla="*/ 707415 w 1082514"/>
                <a:gd name="connsiteY14" fmla="*/ 12665 h 1633563"/>
                <a:gd name="connsiteX15" fmla="*/ 560480 w 1082514"/>
                <a:gd name="connsiteY15" fmla="*/ 62147 h 1633563"/>
                <a:gd name="connsiteX16" fmla="*/ 580664 w 1082514"/>
                <a:gd name="connsiteY16" fmla="*/ 0 h 1633563"/>
                <a:gd name="connsiteX17" fmla="*/ 347656 w 1082514"/>
                <a:gd name="connsiteY17" fmla="*/ 155615 h 1633563"/>
                <a:gd name="connsiteX18" fmla="*/ 311424 w 1082514"/>
                <a:gd name="connsiteY18" fmla="*/ 205033 h 1633563"/>
                <a:gd name="connsiteX19" fmla="*/ 172031 w 1082514"/>
                <a:gd name="connsiteY19" fmla="*/ 494570 h 1633563"/>
                <a:gd name="connsiteX20" fmla="*/ 174714 w 1082514"/>
                <a:gd name="connsiteY20" fmla="*/ 538521 h 1633563"/>
                <a:gd name="connsiteX21" fmla="*/ 170469 w 1082514"/>
                <a:gd name="connsiteY21" fmla="*/ 568126 h 1633563"/>
                <a:gd name="connsiteX22" fmla="*/ 196269 w 1082514"/>
                <a:gd name="connsiteY22" fmla="*/ 626436 h 1633563"/>
                <a:gd name="connsiteX23" fmla="*/ 218362 w 1082514"/>
                <a:gd name="connsiteY23" fmla="*/ 674008 h 1633563"/>
                <a:gd name="connsiteX24" fmla="*/ 423028 w 1082514"/>
                <a:gd name="connsiteY24" fmla="*/ 889267 h 1633563"/>
                <a:gd name="connsiteX25" fmla="*/ 423028 w 1082514"/>
                <a:gd name="connsiteY25" fmla="*/ 993235 h 1633563"/>
                <a:gd name="connsiteX26" fmla="*/ 423088 w 1082514"/>
                <a:gd name="connsiteY26" fmla="*/ 995622 h 1633563"/>
                <a:gd name="connsiteX27" fmla="*/ 71225 w 1082514"/>
                <a:gd name="connsiteY27" fmla="*/ 1216844 h 1633563"/>
                <a:gd name="connsiteX28" fmla="*/ 0 w 1082514"/>
                <a:gd name="connsiteY28" fmla="*/ 1494404 h 1633563"/>
                <a:gd name="connsiteX29" fmla="*/ 550691 w 1082514"/>
                <a:gd name="connsiteY29" fmla="*/ 1633563 h 1633563"/>
                <a:gd name="connsiteX30" fmla="*/ 1082514 w 1082514"/>
                <a:gd name="connsiteY30" fmla="*/ 1507261 h 1633563"/>
                <a:gd name="connsiteX31" fmla="*/ 1010614 w 1082514"/>
                <a:gd name="connsiteY31" fmla="*/ 1215747 h 163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514" h="1633563">
                  <a:moveTo>
                    <a:pt x="1010614" y="1215747"/>
                  </a:moveTo>
                  <a:cubicBezTo>
                    <a:pt x="978590" y="1099508"/>
                    <a:pt x="797038" y="1014626"/>
                    <a:pt x="660434" y="995805"/>
                  </a:cubicBezTo>
                  <a:cubicBezTo>
                    <a:pt x="660453" y="994948"/>
                    <a:pt x="660499" y="994097"/>
                    <a:pt x="660499" y="993235"/>
                  </a:cubicBezTo>
                  <a:lnTo>
                    <a:pt x="660499" y="893733"/>
                  </a:lnTo>
                  <a:cubicBezTo>
                    <a:pt x="660644" y="893679"/>
                    <a:pt x="660794" y="893635"/>
                    <a:pt x="660939" y="893581"/>
                  </a:cubicBezTo>
                  <a:lnTo>
                    <a:pt x="660939" y="889810"/>
                  </a:lnTo>
                  <a:cubicBezTo>
                    <a:pt x="759170" y="853278"/>
                    <a:pt x="835165" y="773630"/>
                    <a:pt x="867048" y="673793"/>
                  </a:cubicBezTo>
                  <a:cubicBezTo>
                    <a:pt x="875491" y="658528"/>
                    <a:pt x="882840" y="642683"/>
                    <a:pt x="889040" y="626378"/>
                  </a:cubicBezTo>
                  <a:cubicBezTo>
                    <a:pt x="903623" y="621068"/>
                    <a:pt x="914637" y="597021"/>
                    <a:pt x="914637" y="568126"/>
                  </a:cubicBezTo>
                  <a:cubicBezTo>
                    <a:pt x="914691" y="558243"/>
                    <a:pt x="913305" y="548404"/>
                    <a:pt x="910521" y="538920"/>
                  </a:cubicBezTo>
                  <a:cubicBezTo>
                    <a:pt x="912311" y="524204"/>
                    <a:pt x="913224" y="509395"/>
                    <a:pt x="913255" y="494570"/>
                  </a:cubicBezTo>
                  <a:cubicBezTo>
                    <a:pt x="913370" y="389765"/>
                    <a:pt x="868990" y="289837"/>
                    <a:pt x="791157" y="219650"/>
                  </a:cubicBezTo>
                  <a:cubicBezTo>
                    <a:pt x="792300" y="213697"/>
                    <a:pt x="792688" y="207623"/>
                    <a:pt x="792311" y="201573"/>
                  </a:cubicBezTo>
                  <a:cubicBezTo>
                    <a:pt x="789221" y="153815"/>
                    <a:pt x="738210" y="121369"/>
                    <a:pt x="690402" y="119199"/>
                  </a:cubicBezTo>
                  <a:cubicBezTo>
                    <a:pt x="716178" y="89957"/>
                    <a:pt x="722802" y="48481"/>
                    <a:pt x="707415" y="12665"/>
                  </a:cubicBezTo>
                  <a:cubicBezTo>
                    <a:pt x="676931" y="57077"/>
                    <a:pt x="614347" y="61798"/>
                    <a:pt x="560480" y="62147"/>
                  </a:cubicBezTo>
                  <a:cubicBezTo>
                    <a:pt x="583723" y="53146"/>
                    <a:pt x="594183" y="20940"/>
                    <a:pt x="580664" y="0"/>
                  </a:cubicBezTo>
                  <a:cubicBezTo>
                    <a:pt x="524366" y="75461"/>
                    <a:pt x="414618" y="89434"/>
                    <a:pt x="347656" y="155615"/>
                  </a:cubicBezTo>
                  <a:cubicBezTo>
                    <a:pt x="333068" y="170091"/>
                    <a:pt x="320842" y="186766"/>
                    <a:pt x="311424" y="205033"/>
                  </a:cubicBezTo>
                  <a:cubicBezTo>
                    <a:pt x="223267" y="275262"/>
                    <a:pt x="171948" y="381859"/>
                    <a:pt x="172031" y="494570"/>
                  </a:cubicBezTo>
                  <a:cubicBezTo>
                    <a:pt x="172061" y="509260"/>
                    <a:pt x="172957" y="523936"/>
                    <a:pt x="174714" y="538521"/>
                  </a:cubicBezTo>
                  <a:cubicBezTo>
                    <a:pt x="171844" y="548125"/>
                    <a:pt x="170413" y="558102"/>
                    <a:pt x="170469" y="568126"/>
                  </a:cubicBezTo>
                  <a:cubicBezTo>
                    <a:pt x="170469" y="597153"/>
                    <a:pt x="181587" y="621275"/>
                    <a:pt x="196269" y="626436"/>
                  </a:cubicBezTo>
                  <a:cubicBezTo>
                    <a:pt x="202495" y="642798"/>
                    <a:pt x="209878" y="658695"/>
                    <a:pt x="218362" y="674008"/>
                  </a:cubicBezTo>
                  <a:cubicBezTo>
                    <a:pt x="250129" y="773253"/>
                    <a:pt x="325511" y="852537"/>
                    <a:pt x="423028" y="889267"/>
                  </a:cubicBezTo>
                  <a:lnTo>
                    <a:pt x="423028" y="993235"/>
                  </a:lnTo>
                  <a:cubicBezTo>
                    <a:pt x="423028" y="994035"/>
                    <a:pt x="423072" y="994825"/>
                    <a:pt x="423088" y="995622"/>
                  </a:cubicBezTo>
                  <a:cubicBezTo>
                    <a:pt x="285966" y="1014120"/>
                    <a:pt x="102964" y="1099670"/>
                    <a:pt x="71225" y="1216844"/>
                  </a:cubicBezTo>
                  <a:cubicBezTo>
                    <a:pt x="43816" y="1318032"/>
                    <a:pt x="14558" y="1429159"/>
                    <a:pt x="0" y="1494404"/>
                  </a:cubicBezTo>
                  <a:cubicBezTo>
                    <a:pt x="124779" y="1582081"/>
                    <a:pt x="386605" y="1633563"/>
                    <a:pt x="550691" y="1633563"/>
                  </a:cubicBezTo>
                  <a:cubicBezTo>
                    <a:pt x="706593" y="1633563"/>
                    <a:pt x="961409" y="1587097"/>
                    <a:pt x="1082514" y="1507261"/>
                  </a:cubicBezTo>
                  <a:cubicBezTo>
                    <a:pt x="1069396" y="1435572"/>
                    <a:pt x="1039216" y="1319565"/>
                    <a:pt x="1010614" y="1215747"/>
                  </a:cubicBezTo>
                  <a:close/>
                </a:path>
              </a:pathLst>
            </a:custGeom>
            <a:solidFill>
              <a:srgbClr val="808080"/>
            </a:solidFill>
            <a:ln w="3070" cap="flat">
              <a:noFill/>
              <a:prstDash val="solid"/>
              <a:miter/>
            </a:ln>
          </p:spPr>
          <p:txBody>
            <a:bodyPr rtlCol="0" anchor="ctr"/>
            <a:lstStyle/>
            <a:p>
              <a:endParaRPr lang="zh-CN" altLang="en-US"/>
            </a:p>
          </p:txBody>
        </p:sp>
        <p:sp>
          <p:nvSpPr>
            <p:cNvPr id="304" name="任意多边形: 形状 303"/>
            <p:cNvSpPr/>
            <p:nvPr/>
          </p:nvSpPr>
          <p:spPr>
            <a:xfrm>
              <a:off x="1937453" y="1873687"/>
              <a:ext cx="1044262" cy="619021"/>
            </a:xfrm>
            <a:custGeom>
              <a:avLst/>
              <a:gdLst>
                <a:gd name="connsiteX0" fmla="*/ 531232 w 1044262"/>
                <a:gd name="connsiteY0" fmla="*/ 619021 h 619021"/>
                <a:gd name="connsiteX1" fmla="*/ 1044262 w 1044262"/>
                <a:gd name="connsiteY1" fmla="*/ 497182 h 619021"/>
                <a:gd name="connsiteX2" fmla="*/ 974903 w 1044262"/>
                <a:gd name="connsiteY2" fmla="*/ 215969 h 619021"/>
                <a:gd name="connsiteX3" fmla="*/ 585693 w 1044262"/>
                <a:gd name="connsiteY3" fmla="*/ 0 h 619021"/>
                <a:gd name="connsiteX4" fmla="*/ 458206 w 1044262"/>
                <a:gd name="connsiteY4" fmla="*/ 0 h 619021"/>
                <a:gd name="connsiteX5" fmla="*/ 68708 w 1044262"/>
                <a:gd name="connsiteY5" fmla="*/ 217027 h 619021"/>
                <a:gd name="connsiteX6" fmla="*/ 0 w 1044262"/>
                <a:gd name="connsiteY6" fmla="*/ 484779 h 619021"/>
                <a:gd name="connsiteX7" fmla="*/ 531232 w 1044262"/>
                <a:gd name="connsiteY7" fmla="*/ 619021 h 6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62" h="619021">
                  <a:moveTo>
                    <a:pt x="531232" y="619021"/>
                  </a:moveTo>
                  <a:cubicBezTo>
                    <a:pt x="681625" y="619021"/>
                    <a:pt x="927437" y="574197"/>
                    <a:pt x="1044262" y="497182"/>
                  </a:cubicBezTo>
                  <a:cubicBezTo>
                    <a:pt x="1031608" y="428025"/>
                    <a:pt x="1002494" y="316118"/>
                    <a:pt x="974903" y="215969"/>
                  </a:cubicBezTo>
                  <a:cubicBezTo>
                    <a:pt x="939764" y="88424"/>
                    <a:pt x="717990" y="0"/>
                    <a:pt x="585693" y="0"/>
                  </a:cubicBezTo>
                  <a:lnTo>
                    <a:pt x="458206" y="0"/>
                  </a:lnTo>
                  <a:cubicBezTo>
                    <a:pt x="325498" y="0"/>
                    <a:pt x="103404" y="88935"/>
                    <a:pt x="68708" y="217027"/>
                  </a:cubicBezTo>
                  <a:cubicBezTo>
                    <a:pt x="42267" y="314640"/>
                    <a:pt x="14043" y="421840"/>
                    <a:pt x="0" y="484779"/>
                  </a:cubicBezTo>
                  <a:cubicBezTo>
                    <a:pt x="120370" y="569358"/>
                    <a:pt x="372943" y="619021"/>
                    <a:pt x="531232" y="619021"/>
                  </a:cubicBezTo>
                  <a:close/>
                </a:path>
              </a:pathLst>
            </a:custGeom>
            <a:solidFill>
              <a:schemeClr val="accent1"/>
            </a:solidFill>
            <a:ln w="3070" cap="flat">
              <a:noFill/>
              <a:prstDash val="solid"/>
              <a:miter/>
            </a:ln>
          </p:spPr>
          <p:txBody>
            <a:bodyPr rtlCol="0" anchor="ctr"/>
            <a:lstStyle/>
            <a:p>
              <a:endParaRPr lang="zh-CN" altLang="en-US"/>
            </a:p>
          </p:txBody>
        </p:sp>
        <p:sp>
          <p:nvSpPr>
            <p:cNvPr id="305" name="任意多边形: 形状 304"/>
            <p:cNvSpPr/>
            <p:nvPr/>
          </p:nvSpPr>
          <p:spPr>
            <a:xfrm>
              <a:off x="2103406" y="1036447"/>
              <a:ext cx="715031" cy="715031"/>
            </a:xfrm>
            <a:custGeom>
              <a:avLst/>
              <a:gdLst>
                <a:gd name="connsiteX0" fmla="*/ 715032 w 715031"/>
                <a:gd name="connsiteY0" fmla="*/ 357516 h 715031"/>
                <a:gd name="connsiteX1" fmla="*/ 357516 w 715031"/>
                <a:gd name="connsiteY1" fmla="*/ 715032 h 715031"/>
                <a:gd name="connsiteX2" fmla="*/ 0 w 715031"/>
                <a:gd name="connsiteY2" fmla="*/ 357516 h 715031"/>
                <a:gd name="connsiteX3" fmla="*/ 357516 w 715031"/>
                <a:gd name="connsiteY3" fmla="*/ 0 h 715031"/>
                <a:gd name="connsiteX4" fmla="*/ 715032 w 715031"/>
                <a:gd name="connsiteY4" fmla="*/ 357516 h 71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031" h="715031">
                  <a:moveTo>
                    <a:pt x="715032" y="357516"/>
                  </a:moveTo>
                  <a:cubicBezTo>
                    <a:pt x="715032" y="554966"/>
                    <a:pt x="554966" y="715032"/>
                    <a:pt x="357516" y="715032"/>
                  </a:cubicBezTo>
                  <a:cubicBezTo>
                    <a:pt x="160065" y="715032"/>
                    <a:pt x="0" y="554966"/>
                    <a:pt x="0" y="357516"/>
                  </a:cubicBezTo>
                  <a:cubicBezTo>
                    <a:pt x="0" y="160065"/>
                    <a:pt x="160065" y="0"/>
                    <a:pt x="357516" y="0"/>
                  </a:cubicBezTo>
                  <a:cubicBezTo>
                    <a:pt x="554966" y="0"/>
                    <a:pt x="715032" y="160065"/>
                    <a:pt x="715032" y="357516"/>
                  </a:cubicBezTo>
                  <a:close/>
                </a:path>
              </a:pathLst>
            </a:custGeom>
            <a:solidFill>
              <a:srgbClr val="72351C"/>
            </a:solidFill>
            <a:ln w="3070" cap="flat">
              <a:noFill/>
              <a:prstDash val="solid"/>
              <a:miter/>
            </a:ln>
          </p:spPr>
          <p:txBody>
            <a:bodyPr rtlCol="0" anchor="ctr"/>
            <a:lstStyle/>
            <a:p>
              <a:endParaRPr lang="zh-CN" altLang="en-US"/>
            </a:p>
          </p:txBody>
        </p:sp>
        <p:sp>
          <p:nvSpPr>
            <p:cNvPr id="306" name="任意多边形: 形状 305"/>
            <p:cNvSpPr/>
            <p:nvPr/>
          </p:nvSpPr>
          <p:spPr>
            <a:xfrm>
              <a:off x="2345533" y="1691742"/>
              <a:ext cx="229080" cy="297803"/>
            </a:xfrm>
            <a:custGeom>
              <a:avLst/>
              <a:gdLst>
                <a:gd name="connsiteX0" fmla="*/ 0 w 229080"/>
                <a:gd name="connsiteY0" fmla="*/ 0 h 297803"/>
                <a:gd name="connsiteX1" fmla="*/ 229080 w 229080"/>
                <a:gd name="connsiteY1" fmla="*/ 0 h 297803"/>
                <a:gd name="connsiteX2" fmla="*/ 229080 w 229080"/>
                <a:gd name="connsiteY2" fmla="*/ 0 h 297803"/>
                <a:gd name="connsiteX3" fmla="*/ 229080 w 229080"/>
                <a:gd name="connsiteY3" fmla="*/ 183264 h 297803"/>
                <a:gd name="connsiteX4" fmla="*/ 114540 w 229080"/>
                <a:gd name="connsiteY4" fmla="*/ 297804 h 297803"/>
                <a:gd name="connsiteX5" fmla="*/ 114540 w 229080"/>
                <a:gd name="connsiteY5" fmla="*/ 297804 h 297803"/>
                <a:gd name="connsiteX6" fmla="*/ 0 w 229080"/>
                <a:gd name="connsiteY6" fmla="*/ 183264 h 297803"/>
                <a:gd name="connsiteX7" fmla="*/ 0 w 229080"/>
                <a:gd name="connsiteY7" fmla="*/ 0 h 297803"/>
                <a:gd name="connsiteX8" fmla="*/ 0 w 229080"/>
                <a:gd name="connsiteY8" fmla="*/ 0 h 29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080" h="297803">
                  <a:moveTo>
                    <a:pt x="0" y="0"/>
                  </a:moveTo>
                  <a:lnTo>
                    <a:pt x="229080" y="0"/>
                  </a:lnTo>
                  <a:lnTo>
                    <a:pt x="229080" y="0"/>
                  </a:lnTo>
                  <a:lnTo>
                    <a:pt x="229080" y="183264"/>
                  </a:lnTo>
                  <a:cubicBezTo>
                    <a:pt x="229080" y="246523"/>
                    <a:pt x="177799" y="297804"/>
                    <a:pt x="114540" y="297804"/>
                  </a:cubicBezTo>
                  <a:lnTo>
                    <a:pt x="114540" y="297804"/>
                  </a:lnTo>
                  <a:cubicBezTo>
                    <a:pt x="51281" y="297804"/>
                    <a:pt x="0" y="246523"/>
                    <a:pt x="0" y="183264"/>
                  </a:cubicBezTo>
                  <a:lnTo>
                    <a:pt x="0" y="0"/>
                  </a:lnTo>
                  <a:lnTo>
                    <a:pt x="0" y="0"/>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07" name="任意多边形: 形状 306"/>
            <p:cNvSpPr/>
            <p:nvPr/>
          </p:nvSpPr>
          <p:spPr>
            <a:xfrm>
              <a:off x="2345533" y="1683258"/>
              <a:ext cx="229079" cy="297803"/>
            </a:xfrm>
            <a:custGeom>
              <a:avLst/>
              <a:gdLst>
                <a:gd name="connsiteX0" fmla="*/ 32858 w 229079"/>
                <a:gd name="connsiteY0" fmla="*/ 0 h 297803"/>
                <a:gd name="connsiteX1" fmla="*/ 196221 w 229079"/>
                <a:gd name="connsiteY1" fmla="*/ 0 h 297803"/>
                <a:gd name="connsiteX2" fmla="*/ 229080 w 229079"/>
                <a:gd name="connsiteY2" fmla="*/ 32859 h 297803"/>
                <a:gd name="connsiteX3" fmla="*/ 229080 w 229079"/>
                <a:gd name="connsiteY3" fmla="*/ 183264 h 297803"/>
                <a:gd name="connsiteX4" fmla="*/ 114540 w 229079"/>
                <a:gd name="connsiteY4" fmla="*/ 297804 h 297803"/>
                <a:gd name="connsiteX5" fmla="*/ 114540 w 229079"/>
                <a:gd name="connsiteY5" fmla="*/ 297804 h 297803"/>
                <a:gd name="connsiteX6" fmla="*/ 0 w 229079"/>
                <a:gd name="connsiteY6" fmla="*/ 183264 h 297803"/>
                <a:gd name="connsiteX7" fmla="*/ 0 w 229079"/>
                <a:gd name="connsiteY7" fmla="*/ 32859 h 297803"/>
                <a:gd name="connsiteX8" fmla="*/ 32858 w 229079"/>
                <a:gd name="connsiteY8" fmla="*/ 0 h 29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079" h="297803">
                  <a:moveTo>
                    <a:pt x="32858" y="0"/>
                  </a:moveTo>
                  <a:lnTo>
                    <a:pt x="196221" y="0"/>
                  </a:lnTo>
                  <a:cubicBezTo>
                    <a:pt x="214369" y="0"/>
                    <a:pt x="229080" y="14711"/>
                    <a:pt x="229080" y="32859"/>
                  </a:cubicBezTo>
                  <a:lnTo>
                    <a:pt x="229080" y="183264"/>
                  </a:lnTo>
                  <a:cubicBezTo>
                    <a:pt x="229080" y="246523"/>
                    <a:pt x="177799" y="297804"/>
                    <a:pt x="114540" y="297804"/>
                  </a:cubicBezTo>
                  <a:lnTo>
                    <a:pt x="114540" y="297804"/>
                  </a:lnTo>
                  <a:cubicBezTo>
                    <a:pt x="51281" y="297804"/>
                    <a:pt x="0" y="246523"/>
                    <a:pt x="0" y="183264"/>
                  </a:cubicBezTo>
                  <a:lnTo>
                    <a:pt x="0" y="32859"/>
                  </a:lnTo>
                  <a:cubicBezTo>
                    <a:pt x="0" y="14711"/>
                    <a:pt x="14711" y="0"/>
                    <a:pt x="32858" y="0"/>
                  </a:cubicBezTo>
                  <a:close/>
                </a:path>
              </a:pathLst>
            </a:custGeom>
            <a:solidFill>
              <a:srgbClr val="FDA57D"/>
            </a:solidFill>
            <a:ln w="3070" cap="flat">
              <a:noFill/>
              <a:prstDash val="solid"/>
              <a:miter/>
            </a:ln>
          </p:spPr>
          <p:txBody>
            <a:bodyPr rtlCol="0" anchor="ctr"/>
            <a:lstStyle/>
            <a:p>
              <a:endParaRPr lang="zh-CN" altLang="en-US"/>
            </a:p>
          </p:txBody>
        </p:sp>
        <p:sp>
          <p:nvSpPr>
            <p:cNvPr id="308" name="任意多边形: 形状 307"/>
            <p:cNvSpPr/>
            <p:nvPr/>
          </p:nvSpPr>
          <p:spPr>
            <a:xfrm>
              <a:off x="2345957" y="1750733"/>
              <a:ext cx="229079" cy="48361"/>
            </a:xfrm>
            <a:custGeom>
              <a:avLst/>
              <a:gdLst>
                <a:gd name="connsiteX0" fmla="*/ 0 w 229079"/>
                <a:gd name="connsiteY0" fmla="*/ 27508 h 48361"/>
                <a:gd name="connsiteX1" fmla="*/ 229080 w 229079"/>
                <a:gd name="connsiteY1" fmla="*/ 28141 h 48361"/>
                <a:gd name="connsiteX2" fmla="*/ 229080 w 229079"/>
                <a:gd name="connsiteY2" fmla="*/ 0 h 48361"/>
                <a:gd name="connsiteX3" fmla="*/ 0 w 229079"/>
                <a:gd name="connsiteY3" fmla="*/ 0 h 48361"/>
              </a:gdLst>
              <a:ahLst/>
              <a:cxnLst>
                <a:cxn ang="0">
                  <a:pos x="connsiteX0" y="connsiteY0"/>
                </a:cxn>
                <a:cxn ang="0">
                  <a:pos x="connsiteX1" y="connsiteY1"/>
                </a:cxn>
                <a:cxn ang="0">
                  <a:pos x="connsiteX2" y="connsiteY2"/>
                </a:cxn>
                <a:cxn ang="0">
                  <a:pos x="connsiteX3" y="connsiteY3"/>
                </a:cxn>
              </a:cxnLst>
              <a:rect l="l" t="t" r="r" b="b"/>
              <a:pathLst>
                <a:path w="229079" h="48361">
                  <a:moveTo>
                    <a:pt x="0" y="27508"/>
                  </a:moveTo>
                  <a:cubicBezTo>
                    <a:pt x="73830" y="55093"/>
                    <a:pt x="155099" y="55318"/>
                    <a:pt x="229080" y="28141"/>
                  </a:cubicBezTo>
                  <a:lnTo>
                    <a:pt x="229080" y="0"/>
                  </a:lnTo>
                  <a:lnTo>
                    <a:pt x="0" y="0"/>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09" name="任意多边形: 形状 308"/>
            <p:cNvSpPr/>
            <p:nvPr/>
          </p:nvSpPr>
          <p:spPr>
            <a:xfrm>
              <a:off x="2132574" y="1136884"/>
              <a:ext cx="656695" cy="656695"/>
            </a:xfrm>
            <a:custGeom>
              <a:avLst/>
              <a:gdLst>
                <a:gd name="connsiteX0" fmla="*/ 656696 w 656695"/>
                <a:gd name="connsiteY0" fmla="*/ 328348 h 656695"/>
                <a:gd name="connsiteX1" fmla="*/ 328348 w 656695"/>
                <a:gd name="connsiteY1" fmla="*/ 656696 h 656695"/>
                <a:gd name="connsiteX2" fmla="*/ 0 w 656695"/>
                <a:gd name="connsiteY2" fmla="*/ 328348 h 656695"/>
                <a:gd name="connsiteX3" fmla="*/ 328348 w 656695"/>
                <a:gd name="connsiteY3" fmla="*/ 0 h 656695"/>
                <a:gd name="connsiteX4" fmla="*/ 656696 w 656695"/>
                <a:gd name="connsiteY4" fmla="*/ 328348 h 65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695" h="656695">
                  <a:moveTo>
                    <a:pt x="656696" y="328348"/>
                  </a:moveTo>
                  <a:cubicBezTo>
                    <a:pt x="656696" y="509689"/>
                    <a:pt x="509689" y="656696"/>
                    <a:pt x="328348" y="656696"/>
                  </a:cubicBezTo>
                  <a:cubicBezTo>
                    <a:pt x="147006" y="656696"/>
                    <a:pt x="0" y="509689"/>
                    <a:pt x="0" y="328348"/>
                  </a:cubicBezTo>
                  <a:cubicBezTo>
                    <a:pt x="0" y="147006"/>
                    <a:pt x="147006" y="0"/>
                    <a:pt x="328348" y="0"/>
                  </a:cubicBezTo>
                  <a:cubicBezTo>
                    <a:pt x="509689" y="0"/>
                    <a:pt x="656696" y="147006"/>
                    <a:pt x="656696" y="328348"/>
                  </a:cubicBezTo>
                  <a:close/>
                </a:path>
              </a:pathLst>
            </a:custGeom>
            <a:solidFill>
              <a:srgbClr val="FDA57D"/>
            </a:solidFill>
            <a:ln w="3070" cap="flat">
              <a:noFill/>
              <a:prstDash val="solid"/>
              <a:miter/>
            </a:ln>
          </p:spPr>
          <p:txBody>
            <a:bodyPr rtlCol="0" anchor="ctr"/>
            <a:lstStyle/>
            <a:p>
              <a:endParaRPr lang="zh-CN" altLang="en-US"/>
            </a:p>
          </p:txBody>
        </p:sp>
        <p:sp>
          <p:nvSpPr>
            <p:cNvPr id="310" name="任意多边形: 形状 309"/>
            <p:cNvSpPr/>
            <p:nvPr/>
          </p:nvSpPr>
          <p:spPr>
            <a:xfrm>
              <a:off x="2227039" y="1083950"/>
              <a:ext cx="528731" cy="251291"/>
            </a:xfrm>
            <a:custGeom>
              <a:avLst/>
              <a:gdLst>
                <a:gd name="connsiteX0" fmla="*/ 0 w 528731"/>
                <a:gd name="connsiteY0" fmla="*/ 82614 h 251291"/>
                <a:gd name="connsiteX1" fmla="*/ 528731 w 528731"/>
                <a:gd name="connsiteY1" fmla="*/ 200340 h 251291"/>
                <a:gd name="connsiteX2" fmla="*/ 437855 w 528731"/>
                <a:gd name="connsiteY2" fmla="*/ 57830 h 251291"/>
                <a:gd name="connsiteX3" fmla="*/ 276758 w 528731"/>
                <a:gd name="connsiteY3" fmla="*/ 0 h 251291"/>
              </a:gdLst>
              <a:ahLst/>
              <a:cxnLst>
                <a:cxn ang="0">
                  <a:pos x="connsiteX0" y="connsiteY0"/>
                </a:cxn>
                <a:cxn ang="0">
                  <a:pos x="connsiteX1" y="connsiteY1"/>
                </a:cxn>
                <a:cxn ang="0">
                  <a:pos x="connsiteX2" y="connsiteY2"/>
                </a:cxn>
                <a:cxn ang="0">
                  <a:pos x="connsiteX3" y="connsiteY3"/>
                </a:cxn>
              </a:cxnLst>
              <a:rect l="l" t="t" r="r" b="b"/>
              <a:pathLst>
                <a:path w="528731" h="251291">
                  <a:moveTo>
                    <a:pt x="0" y="82614"/>
                  </a:moveTo>
                  <a:cubicBezTo>
                    <a:pt x="0" y="82614"/>
                    <a:pt x="138379" y="363503"/>
                    <a:pt x="528731" y="200340"/>
                  </a:cubicBezTo>
                  <a:lnTo>
                    <a:pt x="437855" y="57830"/>
                  </a:lnTo>
                  <a:lnTo>
                    <a:pt x="276758" y="0"/>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11" name="任意多边形: 形状 310"/>
            <p:cNvSpPr/>
            <p:nvPr/>
          </p:nvSpPr>
          <p:spPr>
            <a:xfrm>
              <a:off x="2227039" y="1079819"/>
              <a:ext cx="528731" cy="251291"/>
            </a:xfrm>
            <a:custGeom>
              <a:avLst/>
              <a:gdLst>
                <a:gd name="connsiteX0" fmla="*/ 0 w 528731"/>
                <a:gd name="connsiteY0" fmla="*/ 82614 h 251291"/>
                <a:gd name="connsiteX1" fmla="*/ 528731 w 528731"/>
                <a:gd name="connsiteY1" fmla="*/ 200340 h 251291"/>
                <a:gd name="connsiteX2" fmla="*/ 437855 w 528731"/>
                <a:gd name="connsiteY2" fmla="*/ 57830 h 251291"/>
                <a:gd name="connsiteX3" fmla="*/ 276758 w 528731"/>
                <a:gd name="connsiteY3" fmla="*/ 0 h 251291"/>
              </a:gdLst>
              <a:ahLst/>
              <a:cxnLst>
                <a:cxn ang="0">
                  <a:pos x="connsiteX0" y="connsiteY0"/>
                </a:cxn>
                <a:cxn ang="0">
                  <a:pos x="connsiteX1" y="connsiteY1"/>
                </a:cxn>
                <a:cxn ang="0">
                  <a:pos x="connsiteX2" y="connsiteY2"/>
                </a:cxn>
                <a:cxn ang="0">
                  <a:pos x="connsiteX3" y="connsiteY3"/>
                </a:cxn>
              </a:cxnLst>
              <a:rect l="l" t="t" r="r" b="b"/>
              <a:pathLst>
                <a:path w="528731" h="251291">
                  <a:moveTo>
                    <a:pt x="0" y="82614"/>
                  </a:moveTo>
                  <a:cubicBezTo>
                    <a:pt x="0" y="82614"/>
                    <a:pt x="138379" y="363503"/>
                    <a:pt x="528731" y="200340"/>
                  </a:cubicBezTo>
                  <a:lnTo>
                    <a:pt x="437855" y="57830"/>
                  </a:lnTo>
                  <a:lnTo>
                    <a:pt x="276758" y="0"/>
                  </a:lnTo>
                  <a:close/>
                </a:path>
              </a:pathLst>
            </a:custGeom>
            <a:solidFill>
              <a:srgbClr val="72351C"/>
            </a:solidFill>
            <a:ln w="3070" cap="flat">
              <a:noFill/>
              <a:prstDash val="solid"/>
              <a:miter/>
            </a:ln>
          </p:spPr>
          <p:txBody>
            <a:bodyPr rtlCol="0" anchor="ctr"/>
            <a:lstStyle/>
            <a:p>
              <a:endParaRPr lang="zh-CN" altLang="en-US"/>
            </a:p>
          </p:txBody>
        </p:sp>
        <p:sp>
          <p:nvSpPr>
            <p:cNvPr id="312" name="任意多边形: 形状 311"/>
            <p:cNvSpPr/>
            <p:nvPr/>
          </p:nvSpPr>
          <p:spPr>
            <a:xfrm>
              <a:off x="2218956" y="916869"/>
              <a:ext cx="482951" cy="339305"/>
            </a:xfrm>
            <a:custGeom>
              <a:avLst/>
              <a:gdLst>
                <a:gd name="connsiteX0" fmla="*/ 6854 w 482951"/>
                <a:gd name="connsiteY0" fmla="*/ 226588 h 339305"/>
                <a:gd name="connsiteX1" fmla="*/ 53868 w 482951"/>
                <a:gd name="connsiteY1" fmla="*/ 150116 h 339305"/>
                <a:gd name="connsiteX2" fmla="*/ 278643 w 482951"/>
                <a:gd name="connsiteY2" fmla="*/ 0 h 339305"/>
                <a:gd name="connsiteX3" fmla="*/ 259172 w 482951"/>
                <a:gd name="connsiteY3" fmla="*/ 59951 h 339305"/>
                <a:gd name="connsiteX4" fmla="*/ 400915 w 482951"/>
                <a:gd name="connsiteY4" fmla="*/ 12217 h 339305"/>
                <a:gd name="connsiteX5" fmla="*/ 384503 w 482951"/>
                <a:gd name="connsiteY5" fmla="*/ 114987 h 339305"/>
                <a:gd name="connsiteX6" fmla="*/ 482811 w 482951"/>
                <a:gd name="connsiteY6" fmla="*/ 194450 h 339305"/>
                <a:gd name="connsiteX7" fmla="*/ 440330 w 482951"/>
                <a:gd name="connsiteY7" fmla="*/ 271804 h 339305"/>
                <a:gd name="connsiteX8" fmla="*/ 354558 w 482951"/>
                <a:gd name="connsiteY8" fmla="*/ 304108 h 339305"/>
                <a:gd name="connsiteX9" fmla="*/ 6854 w 482951"/>
                <a:gd name="connsiteY9" fmla="*/ 226588 h 33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951" h="339305">
                  <a:moveTo>
                    <a:pt x="6854" y="226588"/>
                  </a:moveTo>
                  <a:cubicBezTo>
                    <a:pt x="16181" y="197703"/>
                    <a:pt x="32304" y="171478"/>
                    <a:pt x="53868" y="150116"/>
                  </a:cubicBezTo>
                  <a:cubicBezTo>
                    <a:pt x="118464" y="86274"/>
                    <a:pt x="224334" y="72794"/>
                    <a:pt x="278643" y="0"/>
                  </a:cubicBezTo>
                  <a:cubicBezTo>
                    <a:pt x="291684" y="20200"/>
                    <a:pt x="281594" y="51268"/>
                    <a:pt x="259172" y="59951"/>
                  </a:cubicBezTo>
                  <a:cubicBezTo>
                    <a:pt x="311135" y="59614"/>
                    <a:pt x="371508" y="55060"/>
                    <a:pt x="400915" y="12217"/>
                  </a:cubicBezTo>
                  <a:cubicBezTo>
                    <a:pt x="415758" y="46768"/>
                    <a:pt x="409369" y="86778"/>
                    <a:pt x="384503" y="114987"/>
                  </a:cubicBezTo>
                  <a:cubicBezTo>
                    <a:pt x="430622" y="117081"/>
                    <a:pt x="479830" y="148380"/>
                    <a:pt x="482811" y="194450"/>
                  </a:cubicBezTo>
                  <a:cubicBezTo>
                    <a:pt x="484797" y="225142"/>
                    <a:pt x="465552" y="254202"/>
                    <a:pt x="440330" y="271804"/>
                  </a:cubicBezTo>
                  <a:cubicBezTo>
                    <a:pt x="415108" y="289405"/>
                    <a:pt x="384594" y="297486"/>
                    <a:pt x="354558" y="304108"/>
                  </a:cubicBezTo>
                  <a:cubicBezTo>
                    <a:pt x="266883" y="323439"/>
                    <a:pt x="-50357" y="404461"/>
                    <a:pt x="6854" y="226588"/>
                  </a:cubicBezTo>
                  <a:close/>
                </a:path>
              </a:pathLst>
            </a:custGeom>
            <a:solidFill>
              <a:srgbClr val="72351C"/>
            </a:solidFill>
            <a:ln w="3070" cap="flat">
              <a:noFill/>
              <a:prstDash val="solid"/>
              <a:miter/>
            </a:ln>
          </p:spPr>
          <p:txBody>
            <a:bodyPr rtlCol="0" anchor="ctr"/>
            <a:lstStyle/>
            <a:p>
              <a:endParaRPr lang="zh-CN" altLang="en-US"/>
            </a:p>
          </p:txBody>
        </p:sp>
        <p:sp>
          <p:nvSpPr>
            <p:cNvPr id="313" name="任意多边形: 形状 312"/>
            <p:cNvSpPr/>
            <p:nvPr/>
          </p:nvSpPr>
          <p:spPr>
            <a:xfrm>
              <a:off x="2132710" y="1468106"/>
              <a:ext cx="656548" cy="327542"/>
            </a:xfrm>
            <a:custGeom>
              <a:avLst/>
              <a:gdLst>
                <a:gd name="connsiteX0" fmla="*/ 656549 w 656548"/>
                <a:gd name="connsiteY0" fmla="*/ 0 h 327542"/>
                <a:gd name="connsiteX1" fmla="*/ 647844 w 656548"/>
                <a:gd name="connsiteY1" fmla="*/ 0 h 327542"/>
                <a:gd name="connsiteX2" fmla="*/ 478484 w 656548"/>
                <a:gd name="connsiteY2" fmla="*/ 150771 h 327542"/>
                <a:gd name="connsiteX3" fmla="*/ 195531 w 656548"/>
                <a:gd name="connsiteY3" fmla="*/ 150771 h 327542"/>
                <a:gd name="connsiteX4" fmla="*/ 17910 w 656548"/>
                <a:gd name="connsiteY4" fmla="*/ 6196 h 327542"/>
                <a:gd name="connsiteX5" fmla="*/ 0 w 656548"/>
                <a:gd name="connsiteY5" fmla="*/ 8446 h 327542"/>
                <a:gd name="connsiteX6" fmla="*/ 337457 w 656548"/>
                <a:gd name="connsiteY6" fmla="*/ 327409 h 327542"/>
                <a:gd name="connsiteX7" fmla="*/ 656549 w 656548"/>
                <a:gd name="connsiteY7" fmla="*/ 0 h 327542"/>
                <a:gd name="connsiteX8" fmla="*/ 327713 w 656548"/>
                <a:gd name="connsiteY8" fmla="*/ 208601 h 327542"/>
                <a:gd name="connsiteX9" fmla="*/ 212053 w 656548"/>
                <a:gd name="connsiteY9" fmla="*/ 179686 h 327542"/>
                <a:gd name="connsiteX10" fmla="*/ 327713 w 656548"/>
                <a:gd name="connsiteY10" fmla="*/ 150771 h 327542"/>
                <a:gd name="connsiteX11" fmla="*/ 443373 w 656548"/>
                <a:gd name="connsiteY11" fmla="*/ 179686 h 327542"/>
                <a:gd name="connsiteX12" fmla="*/ 327713 w 656548"/>
                <a:gd name="connsiteY12" fmla="*/ 208601 h 3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548" h="327542">
                  <a:moveTo>
                    <a:pt x="656549" y="0"/>
                  </a:moveTo>
                  <a:lnTo>
                    <a:pt x="647844" y="0"/>
                  </a:lnTo>
                  <a:lnTo>
                    <a:pt x="478484" y="150771"/>
                  </a:lnTo>
                  <a:cubicBezTo>
                    <a:pt x="315321" y="74353"/>
                    <a:pt x="195531" y="150771"/>
                    <a:pt x="195531" y="150771"/>
                  </a:cubicBezTo>
                  <a:lnTo>
                    <a:pt x="17910" y="6196"/>
                  </a:lnTo>
                  <a:lnTo>
                    <a:pt x="0" y="8446"/>
                  </a:lnTo>
                  <a:cubicBezTo>
                    <a:pt x="5107" y="189712"/>
                    <a:pt x="156192" y="332516"/>
                    <a:pt x="337457" y="327409"/>
                  </a:cubicBezTo>
                  <a:cubicBezTo>
                    <a:pt x="514812" y="322412"/>
                    <a:pt x="656116" y="177425"/>
                    <a:pt x="656549" y="0"/>
                  </a:cubicBezTo>
                  <a:close/>
                  <a:moveTo>
                    <a:pt x="327713" y="208601"/>
                  </a:moveTo>
                  <a:cubicBezTo>
                    <a:pt x="263836" y="208601"/>
                    <a:pt x="212053" y="195655"/>
                    <a:pt x="212053" y="179686"/>
                  </a:cubicBezTo>
                  <a:cubicBezTo>
                    <a:pt x="212053" y="163717"/>
                    <a:pt x="263836" y="150771"/>
                    <a:pt x="327713" y="150771"/>
                  </a:cubicBezTo>
                  <a:cubicBezTo>
                    <a:pt x="391591" y="150771"/>
                    <a:pt x="443373" y="163717"/>
                    <a:pt x="443373" y="179686"/>
                  </a:cubicBezTo>
                  <a:cubicBezTo>
                    <a:pt x="443373" y="195655"/>
                    <a:pt x="391591" y="208601"/>
                    <a:pt x="327713" y="208601"/>
                  </a:cubicBezTo>
                  <a:close/>
                </a:path>
              </a:pathLst>
            </a:custGeom>
            <a:solidFill>
              <a:srgbClr val="72351C"/>
            </a:solidFill>
            <a:ln w="3070" cap="flat">
              <a:noFill/>
              <a:prstDash val="solid"/>
              <a:miter/>
            </a:ln>
          </p:spPr>
          <p:txBody>
            <a:bodyPr rtlCol="0" anchor="ctr"/>
            <a:lstStyle/>
            <a:p>
              <a:endParaRPr lang="zh-CN" altLang="en-US"/>
            </a:p>
          </p:txBody>
        </p:sp>
        <p:sp>
          <p:nvSpPr>
            <p:cNvPr id="314" name="任意多边形: 形状 313"/>
            <p:cNvSpPr/>
            <p:nvPr/>
          </p:nvSpPr>
          <p:spPr>
            <a:xfrm>
              <a:off x="2101899" y="1407649"/>
              <a:ext cx="61087" cy="114539"/>
            </a:xfrm>
            <a:custGeom>
              <a:avLst/>
              <a:gdLst>
                <a:gd name="connsiteX0" fmla="*/ 61088 w 61087"/>
                <a:gd name="connsiteY0" fmla="*/ 57270 h 114539"/>
                <a:gd name="connsiteX1" fmla="*/ 30544 w 61087"/>
                <a:gd name="connsiteY1" fmla="*/ 114540 h 114539"/>
                <a:gd name="connsiteX2" fmla="*/ 0 w 61087"/>
                <a:gd name="connsiteY2" fmla="*/ 57270 h 114539"/>
                <a:gd name="connsiteX3" fmla="*/ 30544 w 61087"/>
                <a:gd name="connsiteY3" fmla="*/ 0 h 114539"/>
                <a:gd name="connsiteX4" fmla="*/ 61088 w 61087"/>
                <a:gd name="connsiteY4" fmla="*/ 57270 h 114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87" h="114539">
                  <a:moveTo>
                    <a:pt x="61088" y="57270"/>
                  </a:moveTo>
                  <a:cubicBezTo>
                    <a:pt x="61088" y="88899"/>
                    <a:pt x="47413" y="114540"/>
                    <a:pt x="30544" y="114540"/>
                  </a:cubicBezTo>
                  <a:cubicBezTo>
                    <a:pt x="13675" y="114540"/>
                    <a:pt x="0" y="88899"/>
                    <a:pt x="0" y="57270"/>
                  </a:cubicBezTo>
                  <a:cubicBezTo>
                    <a:pt x="0" y="25641"/>
                    <a:pt x="13675" y="0"/>
                    <a:pt x="30544" y="0"/>
                  </a:cubicBezTo>
                  <a:cubicBezTo>
                    <a:pt x="47413" y="0"/>
                    <a:pt x="61088" y="25641"/>
                    <a:pt x="61088" y="57270"/>
                  </a:cubicBezTo>
                  <a:close/>
                </a:path>
              </a:pathLst>
            </a:custGeom>
            <a:solidFill>
              <a:srgbClr val="FDA57D"/>
            </a:solidFill>
            <a:ln w="3070" cap="flat">
              <a:noFill/>
              <a:prstDash val="solid"/>
              <a:miter/>
            </a:ln>
          </p:spPr>
          <p:txBody>
            <a:bodyPr rtlCol="0" anchor="ctr"/>
            <a:lstStyle/>
            <a:p>
              <a:endParaRPr lang="zh-CN" altLang="en-US"/>
            </a:p>
          </p:txBody>
        </p:sp>
        <p:sp>
          <p:nvSpPr>
            <p:cNvPr id="315" name="任意多边形: 形状 314"/>
            <p:cNvSpPr/>
            <p:nvPr/>
          </p:nvSpPr>
          <p:spPr>
            <a:xfrm>
              <a:off x="2758682" y="1407649"/>
              <a:ext cx="61087" cy="114539"/>
            </a:xfrm>
            <a:custGeom>
              <a:avLst/>
              <a:gdLst>
                <a:gd name="connsiteX0" fmla="*/ 61088 w 61087"/>
                <a:gd name="connsiteY0" fmla="*/ 57270 h 114539"/>
                <a:gd name="connsiteX1" fmla="*/ 30544 w 61087"/>
                <a:gd name="connsiteY1" fmla="*/ 114540 h 114539"/>
                <a:gd name="connsiteX2" fmla="*/ 0 w 61087"/>
                <a:gd name="connsiteY2" fmla="*/ 57270 h 114539"/>
                <a:gd name="connsiteX3" fmla="*/ 30544 w 61087"/>
                <a:gd name="connsiteY3" fmla="*/ 0 h 114539"/>
                <a:gd name="connsiteX4" fmla="*/ 61088 w 61087"/>
                <a:gd name="connsiteY4" fmla="*/ 57270 h 114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87" h="114539">
                  <a:moveTo>
                    <a:pt x="61088" y="57270"/>
                  </a:moveTo>
                  <a:cubicBezTo>
                    <a:pt x="61088" y="88899"/>
                    <a:pt x="47413" y="114540"/>
                    <a:pt x="30544" y="114540"/>
                  </a:cubicBezTo>
                  <a:cubicBezTo>
                    <a:pt x="13675" y="114540"/>
                    <a:pt x="0" y="88899"/>
                    <a:pt x="0" y="57270"/>
                  </a:cubicBezTo>
                  <a:cubicBezTo>
                    <a:pt x="0" y="25641"/>
                    <a:pt x="13675" y="0"/>
                    <a:pt x="30544" y="0"/>
                  </a:cubicBezTo>
                  <a:cubicBezTo>
                    <a:pt x="47413" y="0"/>
                    <a:pt x="61088" y="25641"/>
                    <a:pt x="61088" y="57270"/>
                  </a:cubicBezTo>
                  <a:close/>
                </a:path>
              </a:pathLst>
            </a:custGeom>
            <a:solidFill>
              <a:srgbClr val="FDA57D"/>
            </a:solidFill>
            <a:ln w="3070" cap="flat">
              <a:noFill/>
              <a:prstDash val="solid"/>
              <a:miter/>
            </a:ln>
          </p:spPr>
          <p:txBody>
            <a:bodyPr rtlCol="0" anchor="ctr"/>
            <a:lstStyle/>
            <a:p>
              <a:endParaRPr lang="zh-CN" altLang="en-US"/>
            </a:p>
          </p:txBody>
        </p:sp>
        <p:sp>
          <p:nvSpPr>
            <p:cNvPr id="316" name="任意多边形: 形状 315"/>
            <p:cNvSpPr/>
            <p:nvPr/>
          </p:nvSpPr>
          <p:spPr>
            <a:xfrm>
              <a:off x="1822241" y="2049742"/>
              <a:ext cx="1270679" cy="731710"/>
            </a:xfrm>
            <a:custGeom>
              <a:avLst/>
              <a:gdLst>
                <a:gd name="connsiteX0" fmla="*/ 1226080 w 1270679"/>
                <a:gd name="connsiteY0" fmla="*/ 0 h 731710"/>
                <a:gd name="connsiteX1" fmla="*/ 1270679 w 1270679"/>
                <a:gd name="connsiteY1" fmla="*/ 0 h 731710"/>
                <a:gd name="connsiteX2" fmla="*/ 1270679 w 1270679"/>
                <a:gd name="connsiteY2" fmla="*/ 731710 h 731710"/>
                <a:gd name="connsiteX3" fmla="*/ 1226080 w 1270679"/>
                <a:gd name="connsiteY3" fmla="*/ 731710 h 731710"/>
                <a:gd name="connsiteX4" fmla="*/ 44599 w 1270679"/>
                <a:gd name="connsiteY4" fmla="*/ 731710 h 731710"/>
                <a:gd name="connsiteX5" fmla="*/ 44599 w 1270679"/>
                <a:gd name="connsiteY5" fmla="*/ 0 h 731710"/>
                <a:gd name="connsiteX6" fmla="*/ 0 w 1270679"/>
                <a:gd name="connsiteY6" fmla="*/ 0 h 731710"/>
                <a:gd name="connsiteX7" fmla="*/ 44599 w 1270679"/>
                <a:gd name="connsiteY7" fmla="*/ 0 h 73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679" h="731710">
                  <a:moveTo>
                    <a:pt x="1226080" y="0"/>
                  </a:moveTo>
                  <a:cubicBezTo>
                    <a:pt x="1250712" y="0"/>
                    <a:pt x="1270679" y="0"/>
                    <a:pt x="1270679" y="0"/>
                  </a:cubicBezTo>
                  <a:lnTo>
                    <a:pt x="1270679" y="731710"/>
                  </a:lnTo>
                  <a:cubicBezTo>
                    <a:pt x="1270679" y="731710"/>
                    <a:pt x="1250712" y="731710"/>
                    <a:pt x="1226080" y="731710"/>
                  </a:cubicBezTo>
                  <a:lnTo>
                    <a:pt x="44599" y="731710"/>
                  </a:lnTo>
                  <a:lnTo>
                    <a:pt x="44599" y="0"/>
                  </a:lnTo>
                  <a:cubicBezTo>
                    <a:pt x="19968" y="0"/>
                    <a:pt x="0" y="0"/>
                    <a:pt x="0" y="0"/>
                  </a:cubicBezTo>
                  <a:cubicBezTo>
                    <a:pt x="0" y="0"/>
                    <a:pt x="19968" y="0"/>
                    <a:pt x="44599" y="0"/>
                  </a:cubicBezTo>
                  <a:close/>
                </a:path>
              </a:pathLst>
            </a:custGeom>
            <a:solidFill>
              <a:srgbClr val="808080"/>
            </a:solidFill>
            <a:ln w="3070" cap="flat">
              <a:noFill/>
              <a:prstDash val="solid"/>
              <a:miter/>
            </a:ln>
          </p:spPr>
          <p:txBody>
            <a:bodyPr rtlCol="0" anchor="ctr"/>
            <a:lstStyle/>
            <a:p>
              <a:endParaRPr lang="zh-CN" altLang="en-US"/>
            </a:p>
          </p:txBody>
        </p:sp>
        <p:sp>
          <p:nvSpPr>
            <p:cNvPr id="317" name="任意多边形: 形状 316"/>
            <p:cNvSpPr/>
            <p:nvPr/>
          </p:nvSpPr>
          <p:spPr>
            <a:xfrm>
              <a:off x="1845260" y="2063242"/>
              <a:ext cx="1224640" cy="718210"/>
            </a:xfrm>
            <a:custGeom>
              <a:avLst/>
              <a:gdLst>
                <a:gd name="connsiteX0" fmla="*/ 1142101 w 1224640"/>
                <a:gd name="connsiteY0" fmla="*/ 0 h 718210"/>
                <a:gd name="connsiteX1" fmla="*/ 1224640 w 1224640"/>
                <a:gd name="connsiteY1" fmla="*/ 0 h 718210"/>
                <a:gd name="connsiteX2" fmla="*/ 1224640 w 1224640"/>
                <a:gd name="connsiteY2" fmla="*/ 718210 h 718210"/>
                <a:gd name="connsiteX3" fmla="*/ 1142101 w 1224640"/>
                <a:gd name="connsiteY3" fmla="*/ 718210 h 718210"/>
                <a:gd name="connsiteX4" fmla="*/ 82539 w 1224640"/>
                <a:gd name="connsiteY4" fmla="*/ 718210 h 718210"/>
                <a:gd name="connsiteX5" fmla="*/ 82539 w 1224640"/>
                <a:gd name="connsiteY5" fmla="*/ 0 h 718210"/>
                <a:gd name="connsiteX6" fmla="*/ 0 w 1224640"/>
                <a:gd name="connsiteY6" fmla="*/ 0 h 718210"/>
                <a:gd name="connsiteX7" fmla="*/ 82539 w 1224640"/>
                <a:gd name="connsiteY7" fmla="*/ 0 h 71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4640" h="718210">
                  <a:moveTo>
                    <a:pt x="1142101" y="0"/>
                  </a:moveTo>
                  <a:cubicBezTo>
                    <a:pt x="1187686" y="0"/>
                    <a:pt x="1224640" y="0"/>
                    <a:pt x="1224640" y="0"/>
                  </a:cubicBezTo>
                  <a:lnTo>
                    <a:pt x="1224640" y="718210"/>
                  </a:lnTo>
                  <a:cubicBezTo>
                    <a:pt x="1224640" y="718210"/>
                    <a:pt x="1187686" y="718210"/>
                    <a:pt x="1142101" y="718210"/>
                  </a:cubicBezTo>
                  <a:lnTo>
                    <a:pt x="82539" y="718210"/>
                  </a:lnTo>
                  <a:lnTo>
                    <a:pt x="82539" y="0"/>
                  </a:lnTo>
                  <a:cubicBezTo>
                    <a:pt x="36954" y="0"/>
                    <a:pt x="0" y="0"/>
                    <a:pt x="0" y="0"/>
                  </a:cubicBezTo>
                  <a:cubicBezTo>
                    <a:pt x="0" y="0"/>
                    <a:pt x="36954" y="0"/>
                    <a:pt x="82539" y="0"/>
                  </a:cubicBezTo>
                  <a:close/>
                </a:path>
              </a:pathLst>
            </a:custGeom>
            <a:solidFill>
              <a:srgbClr val="535461"/>
            </a:solidFill>
            <a:ln w="3070" cap="flat">
              <a:noFill/>
              <a:prstDash val="solid"/>
              <a:miter/>
            </a:ln>
          </p:spPr>
          <p:txBody>
            <a:bodyPr rtlCol="0" anchor="ctr"/>
            <a:lstStyle/>
            <a:p>
              <a:endParaRPr lang="zh-CN" altLang="en-US"/>
            </a:p>
          </p:txBody>
        </p:sp>
        <p:sp>
          <p:nvSpPr>
            <p:cNvPr id="318" name="任意多边形: 形状 317"/>
            <p:cNvSpPr/>
            <p:nvPr/>
          </p:nvSpPr>
          <p:spPr>
            <a:xfrm>
              <a:off x="2416145" y="2380912"/>
              <a:ext cx="82870" cy="82870"/>
            </a:xfrm>
            <a:custGeom>
              <a:avLst/>
              <a:gdLst>
                <a:gd name="connsiteX0" fmla="*/ 82870 w 82870"/>
                <a:gd name="connsiteY0" fmla="*/ 41435 h 82870"/>
                <a:gd name="connsiteX1" fmla="*/ 41435 w 82870"/>
                <a:gd name="connsiteY1" fmla="*/ 82871 h 82870"/>
                <a:gd name="connsiteX2" fmla="*/ 0 w 82870"/>
                <a:gd name="connsiteY2" fmla="*/ 41435 h 82870"/>
                <a:gd name="connsiteX3" fmla="*/ 41435 w 82870"/>
                <a:gd name="connsiteY3" fmla="*/ 0 h 82870"/>
                <a:gd name="connsiteX4" fmla="*/ 82870 w 82870"/>
                <a:gd name="connsiteY4" fmla="*/ 41435 h 8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70" h="82870">
                  <a:moveTo>
                    <a:pt x="82870" y="41435"/>
                  </a:moveTo>
                  <a:cubicBezTo>
                    <a:pt x="82870" y="64319"/>
                    <a:pt x="64319" y="82871"/>
                    <a:pt x="41435" y="82871"/>
                  </a:cubicBezTo>
                  <a:cubicBezTo>
                    <a:pt x="18551" y="82871"/>
                    <a:pt x="0" y="64319"/>
                    <a:pt x="0" y="41435"/>
                  </a:cubicBezTo>
                  <a:cubicBezTo>
                    <a:pt x="0" y="18551"/>
                    <a:pt x="18551" y="0"/>
                    <a:pt x="41435" y="0"/>
                  </a:cubicBezTo>
                  <a:cubicBezTo>
                    <a:pt x="64319" y="0"/>
                    <a:pt x="82870" y="18551"/>
                    <a:pt x="82870" y="41435"/>
                  </a:cubicBezTo>
                  <a:close/>
                </a:path>
              </a:pathLst>
            </a:custGeom>
            <a:solidFill>
              <a:srgbClr val="FFFFFF"/>
            </a:solidFill>
            <a:ln w="3070" cap="flat">
              <a:noFill/>
              <a:prstDash val="solid"/>
              <a:miter/>
            </a:ln>
          </p:spPr>
          <p:txBody>
            <a:bodyPr rtlCol="0" anchor="ctr"/>
            <a:lstStyle/>
            <a:p>
              <a:endParaRPr lang="zh-CN" altLang="en-US"/>
            </a:p>
          </p:txBody>
        </p:sp>
        <p:sp>
          <p:nvSpPr>
            <p:cNvPr id="319" name="任意多边形: 形状 318"/>
            <p:cNvSpPr/>
            <p:nvPr/>
          </p:nvSpPr>
          <p:spPr>
            <a:xfrm>
              <a:off x="1090219" y="2882738"/>
              <a:ext cx="2734722" cy="41435"/>
            </a:xfrm>
            <a:custGeom>
              <a:avLst/>
              <a:gdLst>
                <a:gd name="connsiteX0" fmla="*/ 0 w 2734722"/>
                <a:gd name="connsiteY0" fmla="*/ 0 h 41435"/>
                <a:gd name="connsiteX1" fmla="*/ 2734723 w 2734722"/>
                <a:gd name="connsiteY1" fmla="*/ 0 h 41435"/>
                <a:gd name="connsiteX2" fmla="*/ 2734723 w 2734722"/>
                <a:gd name="connsiteY2" fmla="*/ 41435 h 41435"/>
                <a:gd name="connsiteX3" fmla="*/ 0 w 2734722"/>
                <a:gd name="connsiteY3" fmla="*/ 41435 h 41435"/>
              </a:gdLst>
              <a:ahLst/>
              <a:cxnLst>
                <a:cxn ang="0">
                  <a:pos x="connsiteX0" y="connsiteY0"/>
                </a:cxn>
                <a:cxn ang="0">
                  <a:pos x="connsiteX1" y="connsiteY1"/>
                </a:cxn>
                <a:cxn ang="0">
                  <a:pos x="connsiteX2" y="connsiteY2"/>
                </a:cxn>
                <a:cxn ang="0">
                  <a:pos x="connsiteX3" y="connsiteY3"/>
                </a:cxn>
              </a:cxnLst>
              <a:rect l="l" t="t" r="r" b="b"/>
              <a:pathLst>
                <a:path w="2734722" h="41435">
                  <a:moveTo>
                    <a:pt x="0" y="0"/>
                  </a:moveTo>
                  <a:lnTo>
                    <a:pt x="2734723" y="0"/>
                  </a:lnTo>
                  <a:lnTo>
                    <a:pt x="2734723" y="41435"/>
                  </a:lnTo>
                  <a:lnTo>
                    <a:pt x="0" y="41435"/>
                  </a:lnTo>
                  <a:close/>
                </a:path>
              </a:pathLst>
            </a:custGeom>
            <a:solidFill>
              <a:srgbClr val="E0E0E0"/>
            </a:solidFill>
            <a:ln w="3070" cap="flat">
              <a:noFill/>
              <a:prstDash val="solid"/>
              <a:miter/>
            </a:ln>
          </p:spPr>
          <p:txBody>
            <a:bodyPr rtlCol="0" anchor="ctr"/>
            <a:lstStyle/>
            <a:p>
              <a:endParaRPr lang="zh-CN" altLang="en-US"/>
            </a:p>
          </p:txBody>
        </p:sp>
        <p:sp>
          <p:nvSpPr>
            <p:cNvPr id="320" name="任意多边形: 形状 319"/>
            <p:cNvSpPr/>
            <p:nvPr/>
          </p:nvSpPr>
          <p:spPr>
            <a:xfrm>
              <a:off x="1090219" y="2882738"/>
              <a:ext cx="2734722" cy="13811"/>
            </a:xfrm>
            <a:custGeom>
              <a:avLst/>
              <a:gdLst>
                <a:gd name="connsiteX0" fmla="*/ 0 w 2734722"/>
                <a:gd name="connsiteY0" fmla="*/ 0 h 13811"/>
                <a:gd name="connsiteX1" fmla="*/ 2734723 w 2734722"/>
                <a:gd name="connsiteY1" fmla="*/ 0 h 13811"/>
                <a:gd name="connsiteX2" fmla="*/ 2734723 w 2734722"/>
                <a:gd name="connsiteY2" fmla="*/ 13812 h 13811"/>
                <a:gd name="connsiteX3" fmla="*/ 0 w 2734722"/>
                <a:gd name="connsiteY3" fmla="*/ 13812 h 13811"/>
              </a:gdLst>
              <a:ahLst/>
              <a:cxnLst>
                <a:cxn ang="0">
                  <a:pos x="connsiteX0" y="connsiteY0"/>
                </a:cxn>
                <a:cxn ang="0">
                  <a:pos x="connsiteX1" y="connsiteY1"/>
                </a:cxn>
                <a:cxn ang="0">
                  <a:pos x="connsiteX2" y="connsiteY2"/>
                </a:cxn>
                <a:cxn ang="0">
                  <a:pos x="connsiteX3" y="connsiteY3"/>
                </a:cxn>
              </a:cxnLst>
              <a:rect l="l" t="t" r="r" b="b"/>
              <a:pathLst>
                <a:path w="2734722" h="13811">
                  <a:moveTo>
                    <a:pt x="0" y="0"/>
                  </a:moveTo>
                  <a:lnTo>
                    <a:pt x="2734723" y="0"/>
                  </a:lnTo>
                  <a:lnTo>
                    <a:pt x="2734723" y="13812"/>
                  </a:lnTo>
                  <a:lnTo>
                    <a:pt x="0" y="13812"/>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21" name="任意多边形: 形状 320"/>
            <p:cNvSpPr/>
            <p:nvPr/>
          </p:nvSpPr>
          <p:spPr>
            <a:xfrm>
              <a:off x="3623520" y="2523633"/>
              <a:ext cx="67907" cy="257819"/>
            </a:xfrm>
            <a:custGeom>
              <a:avLst/>
              <a:gdLst>
                <a:gd name="connsiteX0" fmla="*/ 44888 w 67907"/>
                <a:gd name="connsiteY0" fmla="*/ 0 h 257819"/>
                <a:gd name="connsiteX1" fmla="*/ 44888 w 67907"/>
                <a:gd name="connsiteY1" fmla="*/ 212931 h 257819"/>
                <a:gd name="connsiteX2" fmla="*/ 0 w 67907"/>
                <a:gd name="connsiteY2" fmla="*/ 257819 h 257819"/>
                <a:gd name="connsiteX3" fmla="*/ 23020 w 67907"/>
                <a:gd name="connsiteY3" fmla="*/ 257819 h 257819"/>
                <a:gd name="connsiteX4" fmla="*/ 67908 w 67907"/>
                <a:gd name="connsiteY4" fmla="*/ 212931 h 257819"/>
                <a:gd name="connsiteX5" fmla="*/ 67908 w 67907"/>
                <a:gd name="connsiteY5" fmla="*/ 0 h 25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907" h="257819">
                  <a:moveTo>
                    <a:pt x="44888" y="0"/>
                  </a:moveTo>
                  <a:lnTo>
                    <a:pt x="44888" y="212931"/>
                  </a:lnTo>
                  <a:cubicBezTo>
                    <a:pt x="44888" y="237722"/>
                    <a:pt x="24791" y="257819"/>
                    <a:pt x="0" y="257819"/>
                  </a:cubicBezTo>
                  <a:lnTo>
                    <a:pt x="23020" y="257819"/>
                  </a:lnTo>
                  <a:cubicBezTo>
                    <a:pt x="47811" y="257819"/>
                    <a:pt x="67908" y="237722"/>
                    <a:pt x="67908" y="212931"/>
                  </a:cubicBezTo>
                  <a:lnTo>
                    <a:pt x="67908" y="0"/>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22" name="任意多边形: 形状 321"/>
            <p:cNvSpPr/>
            <p:nvPr/>
          </p:nvSpPr>
          <p:spPr>
            <a:xfrm>
              <a:off x="3514044" y="2346123"/>
              <a:ext cx="195280" cy="168367"/>
            </a:xfrm>
            <a:custGeom>
              <a:avLst/>
              <a:gdLst>
                <a:gd name="connsiteX0" fmla="*/ 11030 w 195280"/>
                <a:gd name="connsiteY0" fmla="*/ 5892 h 168367"/>
                <a:gd name="connsiteX1" fmla="*/ 865 w 195280"/>
                <a:gd name="connsiteY1" fmla="*/ 11053 h 168367"/>
                <a:gd name="connsiteX2" fmla="*/ 8310 w 195280"/>
                <a:gd name="connsiteY2" fmla="*/ 26461 h 168367"/>
                <a:gd name="connsiteX3" fmla="*/ 33529 w 195280"/>
                <a:gd name="connsiteY3" fmla="*/ 49934 h 168367"/>
                <a:gd name="connsiteX4" fmla="*/ 34915 w 195280"/>
                <a:gd name="connsiteY4" fmla="*/ 82464 h 168367"/>
                <a:gd name="connsiteX5" fmla="*/ 2545 w 195280"/>
                <a:gd name="connsiteY5" fmla="*/ 112150 h 168367"/>
                <a:gd name="connsiteX6" fmla="*/ 17910 w 195280"/>
                <a:gd name="connsiteY6" fmla="*/ 134735 h 168367"/>
                <a:gd name="connsiteX7" fmla="*/ 80394 w 195280"/>
                <a:gd name="connsiteY7" fmla="*/ 168368 h 168367"/>
                <a:gd name="connsiteX8" fmla="*/ 114357 w 195280"/>
                <a:gd name="connsiteY8" fmla="*/ 145053 h 168367"/>
                <a:gd name="connsiteX9" fmla="*/ 156646 w 195280"/>
                <a:gd name="connsiteY9" fmla="*/ 139995 h 168367"/>
                <a:gd name="connsiteX10" fmla="*/ 168315 w 195280"/>
                <a:gd name="connsiteY10" fmla="*/ 133806 h 168367"/>
                <a:gd name="connsiteX11" fmla="*/ 164913 w 195280"/>
                <a:gd name="connsiteY11" fmla="*/ 108283 h 168367"/>
                <a:gd name="connsiteX12" fmla="*/ 182793 w 195280"/>
                <a:gd name="connsiteY12" fmla="*/ 100229 h 168367"/>
                <a:gd name="connsiteX13" fmla="*/ 194380 w 195280"/>
                <a:gd name="connsiteY13" fmla="*/ 72430 h 168367"/>
                <a:gd name="connsiteX14" fmla="*/ 174579 w 195280"/>
                <a:gd name="connsiteY14" fmla="*/ 46718 h 168367"/>
                <a:gd name="connsiteX15" fmla="*/ 94832 w 195280"/>
                <a:gd name="connsiteY15" fmla="*/ 9854 h 168367"/>
                <a:gd name="connsiteX16" fmla="*/ 52444 w 195280"/>
                <a:gd name="connsiteY16" fmla="*/ 46 h 168367"/>
                <a:gd name="connsiteX17" fmla="*/ 11030 w 195280"/>
                <a:gd name="connsiteY17" fmla="*/ 5892 h 168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5280" h="168367">
                  <a:moveTo>
                    <a:pt x="11030" y="5892"/>
                  </a:moveTo>
                  <a:cubicBezTo>
                    <a:pt x="7147" y="6556"/>
                    <a:pt x="2767" y="7604"/>
                    <a:pt x="865" y="11053"/>
                  </a:cubicBezTo>
                  <a:cubicBezTo>
                    <a:pt x="-2155" y="16527"/>
                    <a:pt x="3317" y="22699"/>
                    <a:pt x="8310" y="26461"/>
                  </a:cubicBezTo>
                  <a:cubicBezTo>
                    <a:pt x="17535" y="33410"/>
                    <a:pt x="27258" y="40235"/>
                    <a:pt x="33529" y="49934"/>
                  </a:cubicBezTo>
                  <a:cubicBezTo>
                    <a:pt x="39799" y="59633"/>
                    <a:pt x="41769" y="73168"/>
                    <a:pt x="34915" y="82464"/>
                  </a:cubicBezTo>
                  <a:cubicBezTo>
                    <a:pt x="25964" y="94601"/>
                    <a:pt x="4611" y="97212"/>
                    <a:pt x="2545" y="112150"/>
                  </a:cubicBezTo>
                  <a:cubicBezTo>
                    <a:pt x="1218" y="121740"/>
                    <a:pt x="9509" y="129923"/>
                    <a:pt x="17910" y="134735"/>
                  </a:cubicBezTo>
                  <a:cubicBezTo>
                    <a:pt x="38645" y="146613"/>
                    <a:pt x="65375" y="149782"/>
                    <a:pt x="80394" y="168368"/>
                  </a:cubicBezTo>
                  <a:cubicBezTo>
                    <a:pt x="86607" y="155592"/>
                    <a:pt x="100505" y="148206"/>
                    <a:pt x="114357" y="145053"/>
                  </a:cubicBezTo>
                  <a:cubicBezTo>
                    <a:pt x="128209" y="141899"/>
                    <a:pt x="142602" y="142134"/>
                    <a:pt x="156646" y="139995"/>
                  </a:cubicBezTo>
                  <a:cubicBezTo>
                    <a:pt x="161180" y="139304"/>
                    <a:pt x="166287" y="137920"/>
                    <a:pt x="168315" y="133806"/>
                  </a:cubicBezTo>
                  <a:cubicBezTo>
                    <a:pt x="172241" y="125838"/>
                    <a:pt x="161051" y="116282"/>
                    <a:pt x="164913" y="108283"/>
                  </a:cubicBezTo>
                  <a:cubicBezTo>
                    <a:pt x="167852" y="102195"/>
                    <a:pt x="176487" y="102667"/>
                    <a:pt x="182793" y="100229"/>
                  </a:cubicBezTo>
                  <a:cubicBezTo>
                    <a:pt x="193060" y="96259"/>
                    <a:pt x="197294" y="83046"/>
                    <a:pt x="194380" y="72430"/>
                  </a:cubicBezTo>
                  <a:cubicBezTo>
                    <a:pt x="191466" y="61815"/>
                    <a:pt x="183234" y="53519"/>
                    <a:pt x="174579" y="46718"/>
                  </a:cubicBezTo>
                  <a:cubicBezTo>
                    <a:pt x="151252" y="28388"/>
                    <a:pt x="123202" y="17608"/>
                    <a:pt x="94832" y="9854"/>
                  </a:cubicBezTo>
                  <a:cubicBezTo>
                    <a:pt x="81637" y="6248"/>
                    <a:pt x="66148" y="593"/>
                    <a:pt x="52444" y="46"/>
                  </a:cubicBezTo>
                  <a:cubicBezTo>
                    <a:pt x="39214" y="-482"/>
                    <a:pt x="24125" y="3652"/>
                    <a:pt x="11030" y="5892"/>
                  </a:cubicBezTo>
                  <a:close/>
                </a:path>
              </a:pathLst>
            </a:custGeom>
            <a:solidFill>
              <a:srgbClr val="EEEEEE"/>
            </a:solidFill>
            <a:ln w="3070" cap="flat">
              <a:noFill/>
              <a:prstDash val="solid"/>
              <a:miter/>
            </a:ln>
          </p:spPr>
          <p:txBody>
            <a:bodyPr rtlCol="0" anchor="ctr"/>
            <a:lstStyle/>
            <a:p>
              <a:endParaRPr lang="zh-CN" altLang="en-US"/>
            </a:p>
          </p:txBody>
        </p:sp>
      </p:grpSp>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457200" y="-257175"/>
            <a:ext cx="10058400" cy="5657850"/>
          </a:xfrm>
          <a:prstGeom prst="rect">
            <a:avLst/>
          </a:prstGeom>
        </p:spPr>
      </p:pic>
      <p:sp>
        <p:nvSpPr>
          <p:cNvPr id="2" name="文本框 1"/>
          <p:cNvSpPr txBox="1"/>
          <p:nvPr/>
        </p:nvSpPr>
        <p:spPr>
          <a:xfrm>
            <a:off x="292735" y="1252855"/>
            <a:ext cx="7790815" cy="922020"/>
          </a:xfrm>
          <a:prstGeom prst="rect">
            <a:avLst/>
          </a:prstGeom>
          <a:noFill/>
        </p:spPr>
        <p:txBody>
          <a:bodyPr wrap="square" rtlCol="0" anchor="t">
            <a:spAutoFit/>
          </a:bodyPr>
          <a:lstStyle/>
          <a:p>
            <a:r>
              <a:rPr lang="zh-CN" altLang="en-US"/>
              <a:t>Spring Boot是由Pivotal团队提供的全新框架，其设计目的是用来简化新Spring应用的初始搭建以及开发过程。该框架使用了特定的方式来进行配置，从而使开发人员不再需要定义样板化的配置。通过这种方式，Spring Boot致力于在蓬勃发展的快速应用开发领域(rapid application development)成为领导者。</a:t>
            </a:r>
            <a:endParaRPr lang="zh-CN" altLang="en-US"/>
          </a:p>
        </p:txBody>
      </p:sp>
      <p:grpSp>
        <p:nvGrpSpPr>
          <p:cNvPr id="325" name="组合 324"/>
          <p:cNvGrpSpPr/>
          <p:nvPr/>
        </p:nvGrpSpPr>
        <p:grpSpPr>
          <a:xfrm>
            <a:off x="6404610" y="3133090"/>
            <a:ext cx="2837180" cy="1981835"/>
            <a:chOff x="963612" y="888007"/>
            <a:chExt cx="2987937" cy="2036166"/>
          </a:xfrm>
        </p:grpSpPr>
        <p:sp>
          <p:nvSpPr>
            <p:cNvPr id="295" name="任意多边形: 形状 294"/>
            <p:cNvSpPr/>
            <p:nvPr/>
          </p:nvSpPr>
          <p:spPr>
            <a:xfrm>
              <a:off x="1290151" y="2378867"/>
              <a:ext cx="128303" cy="296257"/>
            </a:xfrm>
            <a:custGeom>
              <a:avLst/>
              <a:gdLst>
                <a:gd name="connsiteX0" fmla="*/ 122015 w 128303"/>
                <a:gd name="connsiteY0" fmla="*/ 163324 h 296257"/>
                <a:gd name="connsiteX1" fmla="*/ 25254 w 128303"/>
                <a:gd name="connsiteY1" fmla="*/ 296258 h 296257"/>
                <a:gd name="connsiteX2" fmla="*/ 6289 w 128303"/>
                <a:gd name="connsiteY2" fmla="*/ 132934 h 296257"/>
                <a:gd name="connsiteX3" fmla="*/ 103050 w 128303"/>
                <a:gd name="connsiteY3" fmla="*/ 0 h 296257"/>
                <a:gd name="connsiteX4" fmla="*/ 122015 w 128303"/>
                <a:gd name="connsiteY4" fmla="*/ 163324 h 296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03" h="296257">
                  <a:moveTo>
                    <a:pt x="122015" y="163324"/>
                  </a:moveTo>
                  <a:cubicBezTo>
                    <a:pt x="100532" y="245133"/>
                    <a:pt x="25254" y="296258"/>
                    <a:pt x="25254" y="296258"/>
                  </a:cubicBezTo>
                  <a:cubicBezTo>
                    <a:pt x="25254" y="296258"/>
                    <a:pt x="-15194" y="214744"/>
                    <a:pt x="6289" y="132934"/>
                  </a:cubicBezTo>
                  <a:cubicBezTo>
                    <a:pt x="27772" y="51125"/>
                    <a:pt x="103050" y="0"/>
                    <a:pt x="103050" y="0"/>
                  </a:cubicBezTo>
                  <a:cubicBezTo>
                    <a:pt x="103050" y="0"/>
                    <a:pt x="143497" y="81514"/>
                    <a:pt x="122015" y="163324"/>
                  </a:cubicBezTo>
                  <a:close/>
                </a:path>
              </a:pathLst>
            </a:custGeom>
            <a:solidFill>
              <a:srgbClr val="3F3D56"/>
            </a:solidFill>
            <a:ln w="3070" cap="flat">
              <a:noFill/>
              <a:prstDash val="solid"/>
              <a:miter/>
            </a:ln>
          </p:spPr>
          <p:txBody>
            <a:bodyPr rtlCol="0" anchor="ctr"/>
            <a:lstStyle/>
            <a:p>
              <a:endParaRPr lang="zh-CN" altLang="en-US"/>
            </a:p>
          </p:txBody>
        </p:sp>
        <p:sp>
          <p:nvSpPr>
            <p:cNvPr id="296" name="任意多边形: 形状 295"/>
            <p:cNvSpPr/>
            <p:nvPr/>
          </p:nvSpPr>
          <p:spPr>
            <a:xfrm>
              <a:off x="1312679" y="2459805"/>
              <a:ext cx="217894" cy="215273"/>
            </a:xfrm>
            <a:custGeom>
              <a:avLst/>
              <a:gdLst>
                <a:gd name="connsiteX0" fmla="*/ 66902 w 217894"/>
                <a:gd name="connsiteY0" fmla="*/ 65079 h 215273"/>
                <a:gd name="connsiteX1" fmla="*/ 0 w 217894"/>
                <a:gd name="connsiteY1" fmla="*/ 215274 h 215273"/>
                <a:gd name="connsiteX2" fmla="*/ 150993 w 217894"/>
                <a:gd name="connsiteY2" fmla="*/ 150194 h 215273"/>
                <a:gd name="connsiteX3" fmla="*/ 217895 w 217894"/>
                <a:gd name="connsiteY3" fmla="*/ 0 h 215273"/>
                <a:gd name="connsiteX4" fmla="*/ 66902 w 217894"/>
                <a:gd name="connsiteY4" fmla="*/ 65079 h 21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94" h="215273">
                  <a:moveTo>
                    <a:pt x="66902" y="65079"/>
                  </a:moveTo>
                  <a:cubicBezTo>
                    <a:pt x="6732" y="124525"/>
                    <a:pt x="0" y="215274"/>
                    <a:pt x="0" y="215274"/>
                  </a:cubicBezTo>
                  <a:cubicBezTo>
                    <a:pt x="0" y="215274"/>
                    <a:pt x="90823" y="209641"/>
                    <a:pt x="150993" y="150194"/>
                  </a:cubicBezTo>
                  <a:cubicBezTo>
                    <a:pt x="211163" y="90748"/>
                    <a:pt x="217895" y="0"/>
                    <a:pt x="217895" y="0"/>
                  </a:cubicBezTo>
                  <a:cubicBezTo>
                    <a:pt x="217895" y="0"/>
                    <a:pt x="127072" y="5633"/>
                    <a:pt x="66902" y="65079"/>
                  </a:cubicBezTo>
                  <a:close/>
                </a:path>
              </a:pathLst>
            </a:custGeom>
            <a:solidFill>
              <a:schemeClr val="accent1"/>
            </a:solidFill>
            <a:ln w="3070" cap="flat">
              <a:noFill/>
              <a:prstDash val="solid"/>
              <a:miter/>
            </a:ln>
          </p:spPr>
          <p:txBody>
            <a:bodyPr rtlCol="0" anchor="ctr"/>
            <a:lstStyle/>
            <a:p>
              <a:endParaRPr lang="zh-CN" altLang="en-US"/>
            </a:p>
          </p:txBody>
        </p:sp>
        <p:sp>
          <p:nvSpPr>
            <p:cNvPr id="297" name="任意多边形: 形状 296"/>
            <p:cNvSpPr/>
            <p:nvPr/>
          </p:nvSpPr>
          <p:spPr>
            <a:xfrm>
              <a:off x="1172929" y="2651171"/>
              <a:ext cx="328850" cy="139936"/>
            </a:xfrm>
            <a:custGeom>
              <a:avLst/>
              <a:gdLst>
                <a:gd name="connsiteX0" fmla="*/ 282106 w 328850"/>
                <a:gd name="connsiteY0" fmla="*/ 0 h 139936"/>
                <a:gd name="connsiteX1" fmla="*/ 328850 w 328850"/>
                <a:gd name="connsiteY1" fmla="*/ 0 h 139936"/>
                <a:gd name="connsiteX2" fmla="*/ 328850 w 328850"/>
                <a:gd name="connsiteY2" fmla="*/ 139936 h 139936"/>
                <a:gd name="connsiteX3" fmla="*/ 282106 w 328850"/>
                <a:gd name="connsiteY3" fmla="*/ 139936 h 139936"/>
                <a:gd name="connsiteX4" fmla="*/ 46744 w 328850"/>
                <a:gd name="connsiteY4" fmla="*/ 139936 h 139936"/>
                <a:gd name="connsiteX5" fmla="*/ 46744 w 328850"/>
                <a:gd name="connsiteY5" fmla="*/ 0 h 139936"/>
                <a:gd name="connsiteX6" fmla="*/ 0 w 328850"/>
                <a:gd name="connsiteY6" fmla="*/ 0 h 139936"/>
                <a:gd name="connsiteX7" fmla="*/ 46744 w 328850"/>
                <a:gd name="connsiteY7" fmla="*/ 0 h 139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850" h="139936">
                  <a:moveTo>
                    <a:pt x="282106" y="0"/>
                  </a:moveTo>
                  <a:cubicBezTo>
                    <a:pt x="307922" y="0"/>
                    <a:pt x="328850" y="0"/>
                    <a:pt x="328850" y="0"/>
                  </a:cubicBezTo>
                  <a:lnTo>
                    <a:pt x="328850" y="139936"/>
                  </a:lnTo>
                  <a:cubicBezTo>
                    <a:pt x="328850" y="139936"/>
                    <a:pt x="307922" y="139936"/>
                    <a:pt x="282106" y="139936"/>
                  </a:cubicBezTo>
                  <a:lnTo>
                    <a:pt x="46744" y="139936"/>
                  </a:lnTo>
                  <a:lnTo>
                    <a:pt x="46744" y="0"/>
                  </a:lnTo>
                  <a:cubicBezTo>
                    <a:pt x="20928" y="0"/>
                    <a:pt x="0" y="0"/>
                    <a:pt x="0" y="0"/>
                  </a:cubicBezTo>
                  <a:cubicBezTo>
                    <a:pt x="0" y="0"/>
                    <a:pt x="20928" y="0"/>
                    <a:pt x="46744" y="0"/>
                  </a:cubicBezTo>
                  <a:close/>
                </a:path>
              </a:pathLst>
            </a:custGeom>
            <a:solidFill>
              <a:schemeClr val="accent1"/>
            </a:solidFill>
            <a:ln w="3070" cap="flat">
              <a:noFill/>
              <a:prstDash val="solid"/>
              <a:miter/>
            </a:ln>
          </p:spPr>
          <p:txBody>
            <a:bodyPr rtlCol="0" anchor="ctr"/>
            <a:lstStyle/>
            <a:p>
              <a:endParaRPr lang="zh-CN" altLang="en-US"/>
            </a:p>
          </p:txBody>
        </p:sp>
        <p:sp>
          <p:nvSpPr>
            <p:cNvPr id="298" name="任意多边形: 形状 297"/>
            <p:cNvSpPr/>
            <p:nvPr/>
          </p:nvSpPr>
          <p:spPr>
            <a:xfrm>
              <a:off x="3465837" y="2511356"/>
              <a:ext cx="317543" cy="282373"/>
            </a:xfrm>
            <a:custGeom>
              <a:avLst/>
              <a:gdLst>
                <a:gd name="connsiteX0" fmla="*/ 252119 w 317543"/>
                <a:gd name="connsiteY0" fmla="*/ 50424 h 282373"/>
                <a:gd name="connsiteX1" fmla="*/ 252119 w 317543"/>
                <a:gd name="connsiteY1" fmla="*/ 0 h 282373"/>
                <a:gd name="connsiteX2" fmla="*/ 0 w 317543"/>
                <a:gd name="connsiteY2" fmla="*/ 0 h 282373"/>
                <a:gd name="connsiteX3" fmla="*/ 0 w 317543"/>
                <a:gd name="connsiteY3" fmla="*/ 233210 h 282373"/>
                <a:gd name="connsiteX4" fmla="*/ 49163 w 317543"/>
                <a:gd name="connsiteY4" fmla="*/ 282374 h 282373"/>
                <a:gd name="connsiteX5" fmla="*/ 202956 w 317543"/>
                <a:gd name="connsiteY5" fmla="*/ 282374 h 282373"/>
                <a:gd name="connsiteX6" fmla="*/ 252119 w 317543"/>
                <a:gd name="connsiteY6" fmla="*/ 233210 h 282373"/>
                <a:gd name="connsiteX7" fmla="*/ 252119 w 317543"/>
                <a:gd name="connsiteY7" fmla="*/ 181526 h 282373"/>
                <a:gd name="connsiteX8" fmla="*/ 317543 w 317543"/>
                <a:gd name="connsiteY8" fmla="*/ 115848 h 282373"/>
                <a:gd name="connsiteX9" fmla="*/ 252119 w 317543"/>
                <a:gd name="connsiteY9" fmla="*/ 50424 h 282373"/>
                <a:gd name="connsiteX10" fmla="*/ 252119 w 317543"/>
                <a:gd name="connsiteY10" fmla="*/ 156314 h 282373"/>
                <a:gd name="connsiteX11" fmla="*/ 252119 w 317543"/>
                <a:gd name="connsiteY11" fmla="*/ 75636 h 282373"/>
                <a:gd name="connsiteX12" fmla="*/ 292458 w 317543"/>
                <a:gd name="connsiteY12" fmla="*/ 115975 h 282373"/>
                <a:gd name="connsiteX13" fmla="*/ 252119 w 317543"/>
                <a:gd name="connsiteY13" fmla="*/ 156314 h 28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543" h="282373">
                  <a:moveTo>
                    <a:pt x="252119" y="50424"/>
                  </a:moveTo>
                  <a:lnTo>
                    <a:pt x="252119" y="0"/>
                  </a:lnTo>
                  <a:lnTo>
                    <a:pt x="0" y="0"/>
                  </a:lnTo>
                  <a:lnTo>
                    <a:pt x="0" y="233210"/>
                  </a:lnTo>
                  <a:cubicBezTo>
                    <a:pt x="0" y="260362"/>
                    <a:pt x="22011" y="282374"/>
                    <a:pt x="49163" y="282374"/>
                  </a:cubicBezTo>
                  <a:lnTo>
                    <a:pt x="202956" y="282374"/>
                  </a:lnTo>
                  <a:cubicBezTo>
                    <a:pt x="230108" y="282374"/>
                    <a:pt x="252119" y="260362"/>
                    <a:pt x="252119" y="233210"/>
                  </a:cubicBezTo>
                  <a:lnTo>
                    <a:pt x="252119" y="181526"/>
                  </a:lnTo>
                  <a:cubicBezTo>
                    <a:pt x="288322" y="181456"/>
                    <a:pt x="317613" y="152050"/>
                    <a:pt x="317543" y="115848"/>
                  </a:cubicBezTo>
                  <a:cubicBezTo>
                    <a:pt x="317473" y="79744"/>
                    <a:pt x="288223" y="50494"/>
                    <a:pt x="252119" y="50424"/>
                  </a:cubicBezTo>
                  <a:close/>
                  <a:moveTo>
                    <a:pt x="252119" y="156314"/>
                  </a:moveTo>
                  <a:lnTo>
                    <a:pt x="252119" y="75636"/>
                  </a:lnTo>
                  <a:cubicBezTo>
                    <a:pt x="274398" y="75636"/>
                    <a:pt x="292458" y="93696"/>
                    <a:pt x="292458" y="115975"/>
                  </a:cubicBezTo>
                  <a:cubicBezTo>
                    <a:pt x="292458" y="138253"/>
                    <a:pt x="274398" y="156314"/>
                    <a:pt x="252119" y="156314"/>
                  </a:cubicBezTo>
                  <a:close/>
                </a:path>
              </a:pathLst>
            </a:custGeom>
            <a:solidFill>
              <a:srgbClr val="808080"/>
            </a:solidFill>
            <a:ln w="3070" cap="flat">
              <a:noFill/>
              <a:prstDash val="solid"/>
              <a:miter/>
            </a:ln>
          </p:spPr>
          <p:txBody>
            <a:bodyPr rtlCol="0" anchor="ctr"/>
            <a:lstStyle/>
            <a:p>
              <a:endParaRPr lang="zh-CN" altLang="en-US"/>
            </a:p>
          </p:txBody>
        </p:sp>
        <p:sp>
          <p:nvSpPr>
            <p:cNvPr id="299" name="任意多边形: 形状 298"/>
            <p:cNvSpPr/>
            <p:nvPr/>
          </p:nvSpPr>
          <p:spPr>
            <a:xfrm>
              <a:off x="3649993" y="2569672"/>
              <a:ext cx="119701" cy="119701"/>
            </a:xfrm>
            <a:custGeom>
              <a:avLst/>
              <a:gdLst>
                <a:gd name="connsiteX0" fmla="*/ 59851 w 119701"/>
                <a:gd name="connsiteY0" fmla="*/ 0 h 119701"/>
                <a:gd name="connsiteX1" fmla="*/ 0 w 119701"/>
                <a:gd name="connsiteY1" fmla="*/ 59851 h 119701"/>
                <a:gd name="connsiteX2" fmla="*/ 59851 w 119701"/>
                <a:gd name="connsiteY2" fmla="*/ 119702 h 119701"/>
                <a:gd name="connsiteX3" fmla="*/ 119702 w 119701"/>
                <a:gd name="connsiteY3" fmla="*/ 59851 h 119701"/>
                <a:gd name="connsiteX4" fmla="*/ 59851 w 119701"/>
                <a:gd name="connsiteY4" fmla="*/ 0 h 119701"/>
                <a:gd name="connsiteX5" fmla="*/ 59851 w 119701"/>
                <a:gd name="connsiteY5" fmla="*/ 96682 h 119701"/>
                <a:gd name="connsiteX6" fmla="*/ 23020 w 119701"/>
                <a:gd name="connsiteY6" fmla="*/ 59851 h 119701"/>
                <a:gd name="connsiteX7" fmla="*/ 59851 w 119701"/>
                <a:gd name="connsiteY7" fmla="*/ 23020 h 119701"/>
                <a:gd name="connsiteX8" fmla="*/ 96682 w 119701"/>
                <a:gd name="connsiteY8" fmla="*/ 59851 h 119701"/>
                <a:gd name="connsiteX9" fmla="*/ 59851 w 119701"/>
                <a:gd name="connsiteY9" fmla="*/ 96682 h 11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701" h="119701">
                  <a:moveTo>
                    <a:pt x="59851" y="0"/>
                  </a:moveTo>
                  <a:cubicBezTo>
                    <a:pt x="26796" y="0"/>
                    <a:pt x="0" y="26796"/>
                    <a:pt x="0" y="59851"/>
                  </a:cubicBezTo>
                  <a:cubicBezTo>
                    <a:pt x="0" y="92906"/>
                    <a:pt x="26796" y="119702"/>
                    <a:pt x="59851" y="119702"/>
                  </a:cubicBezTo>
                  <a:cubicBezTo>
                    <a:pt x="92906" y="119702"/>
                    <a:pt x="119702" y="92906"/>
                    <a:pt x="119702" y="59851"/>
                  </a:cubicBezTo>
                  <a:cubicBezTo>
                    <a:pt x="119702" y="26796"/>
                    <a:pt x="92906" y="0"/>
                    <a:pt x="59851" y="0"/>
                  </a:cubicBezTo>
                  <a:close/>
                  <a:moveTo>
                    <a:pt x="59851" y="96682"/>
                  </a:moveTo>
                  <a:cubicBezTo>
                    <a:pt x="39509" y="96682"/>
                    <a:pt x="23020" y="80192"/>
                    <a:pt x="23020" y="59851"/>
                  </a:cubicBezTo>
                  <a:cubicBezTo>
                    <a:pt x="23020" y="39509"/>
                    <a:pt x="39509" y="23020"/>
                    <a:pt x="59851" y="23020"/>
                  </a:cubicBezTo>
                  <a:cubicBezTo>
                    <a:pt x="80192" y="23020"/>
                    <a:pt x="96682" y="39509"/>
                    <a:pt x="96682" y="59851"/>
                  </a:cubicBezTo>
                  <a:cubicBezTo>
                    <a:pt x="96682" y="80192"/>
                    <a:pt x="80192" y="96682"/>
                    <a:pt x="59851" y="96682"/>
                  </a:cubicBezTo>
                  <a:close/>
                </a:path>
              </a:pathLst>
            </a:custGeom>
            <a:solidFill>
              <a:srgbClr val="6C63FF"/>
            </a:solidFill>
            <a:ln w="3070" cap="flat">
              <a:noFill/>
              <a:prstDash val="solid"/>
              <a:miter/>
            </a:ln>
          </p:spPr>
          <p:txBody>
            <a:bodyPr rtlCol="0" anchor="ctr"/>
            <a:lstStyle/>
            <a:p>
              <a:endParaRPr lang="zh-CN" altLang="en-US"/>
            </a:p>
          </p:txBody>
        </p:sp>
        <p:sp>
          <p:nvSpPr>
            <p:cNvPr id="300" name="任意多边形: 形状 299"/>
            <p:cNvSpPr/>
            <p:nvPr/>
          </p:nvSpPr>
          <p:spPr>
            <a:xfrm>
              <a:off x="3649993" y="2569672"/>
              <a:ext cx="119701" cy="119701"/>
            </a:xfrm>
            <a:custGeom>
              <a:avLst/>
              <a:gdLst>
                <a:gd name="connsiteX0" fmla="*/ 59851 w 119701"/>
                <a:gd name="connsiteY0" fmla="*/ 0 h 119701"/>
                <a:gd name="connsiteX1" fmla="*/ 0 w 119701"/>
                <a:gd name="connsiteY1" fmla="*/ 59851 h 119701"/>
                <a:gd name="connsiteX2" fmla="*/ 59851 w 119701"/>
                <a:gd name="connsiteY2" fmla="*/ 119702 h 119701"/>
                <a:gd name="connsiteX3" fmla="*/ 119702 w 119701"/>
                <a:gd name="connsiteY3" fmla="*/ 59851 h 119701"/>
                <a:gd name="connsiteX4" fmla="*/ 59851 w 119701"/>
                <a:gd name="connsiteY4" fmla="*/ 0 h 119701"/>
                <a:gd name="connsiteX5" fmla="*/ 59851 w 119701"/>
                <a:gd name="connsiteY5" fmla="*/ 96682 h 119701"/>
                <a:gd name="connsiteX6" fmla="*/ 23020 w 119701"/>
                <a:gd name="connsiteY6" fmla="*/ 59851 h 119701"/>
                <a:gd name="connsiteX7" fmla="*/ 59851 w 119701"/>
                <a:gd name="connsiteY7" fmla="*/ 23020 h 119701"/>
                <a:gd name="connsiteX8" fmla="*/ 96682 w 119701"/>
                <a:gd name="connsiteY8" fmla="*/ 59851 h 119701"/>
                <a:gd name="connsiteX9" fmla="*/ 59851 w 119701"/>
                <a:gd name="connsiteY9" fmla="*/ 96682 h 11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701" h="119701">
                  <a:moveTo>
                    <a:pt x="59851" y="0"/>
                  </a:moveTo>
                  <a:cubicBezTo>
                    <a:pt x="26796" y="0"/>
                    <a:pt x="0" y="26796"/>
                    <a:pt x="0" y="59851"/>
                  </a:cubicBezTo>
                  <a:cubicBezTo>
                    <a:pt x="0" y="92906"/>
                    <a:pt x="26796" y="119702"/>
                    <a:pt x="59851" y="119702"/>
                  </a:cubicBezTo>
                  <a:cubicBezTo>
                    <a:pt x="92906" y="119702"/>
                    <a:pt x="119702" y="92906"/>
                    <a:pt x="119702" y="59851"/>
                  </a:cubicBezTo>
                  <a:cubicBezTo>
                    <a:pt x="119702" y="26796"/>
                    <a:pt x="92906" y="0"/>
                    <a:pt x="59851" y="0"/>
                  </a:cubicBezTo>
                  <a:close/>
                  <a:moveTo>
                    <a:pt x="59851" y="96682"/>
                  </a:moveTo>
                  <a:cubicBezTo>
                    <a:pt x="39509" y="96682"/>
                    <a:pt x="23020" y="80192"/>
                    <a:pt x="23020" y="59851"/>
                  </a:cubicBezTo>
                  <a:cubicBezTo>
                    <a:pt x="23020" y="39509"/>
                    <a:pt x="39509" y="23020"/>
                    <a:pt x="59851" y="23020"/>
                  </a:cubicBezTo>
                  <a:cubicBezTo>
                    <a:pt x="80192" y="23020"/>
                    <a:pt x="96682" y="39509"/>
                    <a:pt x="96682" y="59851"/>
                  </a:cubicBezTo>
                  <a:cubicBezTo>
                    <a:pt x="96682" y="80192"/>
                    <a:pt x="80192" y="96682"/>
                    <a:pt x="59851" y="96682"/>
                  </a:cubicBezTo>
                  <a:close/>
                </a:path>
              </a:pathLst>
            </a:custGeom>
            <a:solidFill>
              <a:schemeClr val="accent1"/>
            </a:solidFill>
            <a:ln w="3070" cap="flat">
              <a:noFill/>
              <a:prstDash val="solid"/>
              <a:miter/>
            </a:ln>
          </p:spPr>
          <p:txBody>
            <a:bodyPr rtlCol="0" anchor="ctr"/>
            <a:lstStyle/>
            <a:p>
              <a:endParaRPr lang="zh-CN" altLang="en-US"/>
            </a:p>
          </p:txBody>
        </p:sp>
        <p:sp>
          <p:nvSpPr>
            <p:cNvPr id="301" name="任意多边形: 形状 300"/>
            <p:cNvSpPr/>
            <p:nvPr/>
          </p:nvSpPr>
          <p:spPr>
            <a:xfrm>
              <a:off x="3479648" y="2523633"/>
              <a:ext cx="230195" cy="257819"/>
            </a:xfrm>
            <a:custGeom>
              <a:avLst/>
              <a:gdLst>
                <a:gd name="connsiteX0" fmla="*/ 0 w 230195"/>
                <a:gd name="connsiteY0" fmla="*/ 0 h 257819"/>
                <a:gd name="connsiteX1" fmla="*/ 230195 w 230195"/>
                <a:gd name="connsiteY1" fmla="*/ 0 h 257819"/>
                <a:gd name="connsiteX2" fmla="*/ 230195 w 230195"/>
                <a:gd name="connsiteY2" fmla="*/ 0 h 257819"/>
                <a:gd name="connsiteX3" fmla="*/ 230195 w 230195"/>
                <a:gd name="connsiteY3" fmla="*/ 227830 h 257819"/>
                <a:gd name="connsiteX4" fmla="*/ 200207 w 230195"/>
                <a:gd name="connsiteY4" fmla="*/ 257819 h 257819"/>
                <a:gd name="connsiteX5" fmla="*/ 29989 w 230195"/>
                <a:gd name="connsiteY5" fmla="*/ 257819 h 257819"/>
                <a:gd name="connsiteX6" fmla="*/ 0 w 230195"/>
                <a:gd name="connsiteY6" fmla="*/ 227830 h 257819"/>
                <a:gd name="connsiteX7" fmla="*/ 0 w 230195"/>
                <a:gd name="connsiteY7" fmla="*/ 0 h 257819"/>
                <a:gd name="connsiteX8" fmla="*/ 0 w 230195"/>
                <a:gd name="connsiteY8" fmla="*/ 0 h 25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95" h="257819">
                  <a:moveTo>
                    <a:pt x="0" y="0"/>
                  </a:moveTo>
                  <a:lnTo>
                    <a:pt x="230195" y="0"/>
                  </a:lnTo>
                  <a:lnTo>
                    <a:pt x="230195" y="0"/>
                  </a:lnTo>
                  <a:lnTo>
                    <a:pt x="230195" y="227830"/>
                  </a:lnTo>
                  <a:cubicBezTo>
                    <a:pt x="230195" y="244393"/>
                    <a:pt x="216769" y="257819"/>
                    <a:pt x="200207" y="257819"/>
                  </a:cubicBezTo>
                  <a:lnTo>
                    <a:pt x="29989" y="257819"/>
                  </a:lnTo>
                  <a:cubicBezTo>
                    <a:pt x="13427" y="257819"/>
                    <a:pt x="0" y="244393"/>
                    <a:pt x="0" y="227830"/>
                  </a:cubicBezTo>
                  <a:lnTo>
                    <a:pt x="0" y="0"/>
                  </a:lnTo>
                  <a:lnTo>
                    <a:pt x="0" y="0"/>
                  </a:lnTo>
                  <a:close/>
                </a:path>
              </a:pathLst>
            </a:custGeom>
            <a:solidFill>
              <a:schemeClr val="accent1"/>
            </a:solidFill>
            <a:ln w="3070" cap="flat">
              <a:noFill/>
              <a:prstDash val="solid"/>
              <a:miter/>
            </a:ln>
          </p:spPr>
          <p:txBody>
            <a:bodyPr rtlCol="0" anchor="ctr"/>
            <a:lstStyle/>
            <a:p>
              <a:endParaRPr lang="zh-CN" altLang="en-US"/>
            </a:p>
          </p:txBody>
        </p:sp>
        <p:sp>
          <p:nvSpPr>
            <p:cNvPr id="302" name="任意多边形: 形状 301"/>
            <p:cNvSpPr/>
            <p:nvPr/>
          </p:nvSpPr>
          <p:spPr>
            <a:xfrm>
              <a:off x="963612" y="2781452"/>
              <a:ext cx="2987937" cy="101286"/>
            </a:xfrm>
            <a:custGeom>
              <a:avLst/>
              <a:gdLst>
                <a:gd name="connsiteX0" fmla="*/ 0 w 2987937"/>
                <a:gd name="connsiteY0" fmla="*/ 0 h 101286"/>
                <a:gd name="connsiteX1" fmla="*/ 2987938 w 2987937"/>
                <a:gd name="connsiteY1" fmla="*/ 0 h 101286"/>
                <a:gd name="connsiteX2" fmla="*/ 2987938 w 2987937"/>
                <a:gd name="connsiteY2" fmla="*/ 101286 h 101286"/>
                <a:gd name="connsiteX3" fmla="*/ 0 w 2987937"/>
                <a:gd name="connsiteY3" fmla="*/ 101286 h 101286"/>
              </a:gdLst>
              <a:ahLst/>
              <a:cxnLst>
                <a:cxn ang="0">
                  <a:pos x="connsiteX0" y="connsiteY0"/>
                </a:cxn>
                <a:cxn ang="0">
                  <a:pos x="connsiteX1" y="connsiteY1"/>
                </a:cxn>
                <a:cxn ang="0">
                  <a:pos x="connsiteX2" y="connsiteY2"/>
                </a:cxn>
                <a:cxn ang="0">
                  <a:pos x="connsiteX3" y="connsiteY3"/>
                </a:cxn>
              </a:cxnLst>
              <a:rect l="l" t="t" r="r" b="b"/>
              <a:pathLst>
                <a:path w="2987937" h="101286">
                  <a:moveTo>
                    <a:pt x="0" y="0"/>
                  </a:moveTo>
                  <a:lnTo>
                    <a:pt x="2987938" y="0"/>
                  </a:lnTo>
                  <a:lnTo>
                    <a:pt x="2987938" y="101286"/>
                  </a:lnTo>
                  <a:lnTo>
                    <a:pt x="0" y="101286"/>
                  </a:lnTo>
                  <a:close/>
                </a:path>
              </a:pathLst>
            </a:custGeom>
            <a:solidFill>
              <a:srgbClr val="E0E0E0"/>
            </a:solidFill>
            <a:ln w="3070" cap="flat">
              <a:noFill/>
              <a:prstDash val="solid"/>
              <a:miter/>
            </a:ln>
          </p:spPr>
          <p:txBody>
            <a:bodyPr rtlCol="0" anchor="ctr"/>
            <a:lstStyle/>
            <a:p>
              <a:endParaRPr lang="zh-CN" altLang="en-US"/>
            </a:p>
          </p:txBody>
        </p:sp>
        <p:sp>
          <p:nvSpPr>
            <p:cNvPr id="303" name="任意多边形: 形状 302"/>
            <p:cNvSpPr/>
            <p:nvPr/>
          </p:nvSpPr>
          <p:spPr>
            <a:xfrm>
              <a:off x="1918327" y="888007"/>
              <a:ext cx="1082514" cy="1633563"/>
            </a:xfrm>
            <a:custGeom>
              <a:avLst/>
              <a:gdLst>
                <a:gd name="connsiteX0" fmla="*/ 1010614 w 1082514"/>
                <a:gd name="connsiteY0" fmla="*/ 1215747 h 1633563"/>
                <a:gd name="connsiteX1" fmla="*/ 660434 w 1082514"/>
                <a:gd name="connsiteY1" fmla="*/ 995805 h 1633563"/>
                <a:gd name="connsiteX2" fmla="*/ 660499 w 1082514"/>
                <a:gd name="connsiteY2" fmla="*/ 993235 h 1633563"/>
                <a:gd name="connsiteX3" fmla="*/ 660499 w 1082514"/>
                <a:gd name="connsiteY3" fmla="*/ 893733 h 1633563"/>
                <a:gd name="connsiteX4" fmla="*/ 660939 w 1082514"/>
                <a:gd name="connsiteY4" fmla="*/ 893581 h 1633563"/>
                <a:gd name="connsiteX5" fmla="*/ 660939 w 1082514"/>
                <a:gd name="connsiteY5" fmla="*/ 889810 h 1633563"/>
                <a:gd name="connsiteX6" fmla="*/ 867048 w 1082514"/>
                <a:gd name="connsiteY6" fmla="*/ 673793 h 1633563"/>
                <a:gd name="connsiteX7" fmla="*/ 889040 w 1082514"/>
                <a:gd name="connsiteY7" fmla="*/ 626378 h 1633563"/>
                <a:gd name="connsiteX8" fmla="*/ 914637 w 1082514"/>
                <a:gd name="connsiteY8" fmla="*/ 568126 h 1633563"/>
                <a:gd name="connsiteX9" fmla="*/ 910521 w 1082514"/>
                <a:gd name="connsiteY9" fmla="*/ 538920 h 1633563"/>
                <a:gd name="connsiteX10" fmla="*/ 913255 w 1082514"/>
                <a:gd name="connsiteY10" fmla="*/ 494570 h 1633563"/>
                <a:gd name="connsiteX11" fmla="*/ 791157 w 1082514"/>
                <a:gd name="connsiteY11" fmla="*/ 219650 h 1633563"/>
                <a:gd name="connsiteX12" fmla="*/ 792311 w 1082514"/>
                <a:gd name="connsiteY12" fmla="*/ 201573 h 1633563"/>
                <a:gd name="connsiteX13" fmla="*/ 690402 w 1082514"/>
                <a:gd name="connsiteY13" fmla="*/ 119199 h 1633563"/>
                <a:gd name="connsiteX14" fmla="*/ 707415 w 1082514"/>
                <a:gd name="connsiteY14" fmla="*/ 12665 h 1633563"/>
                <a:gd name="connsiteX15" fmla="*/ 560480 w 1082514"/>
                <a:gd name="connsiteY15" fmla="*/ 62147 h 1633563"/>
                <a:gd name="connsiteX16" fmla="*/ 580664 w 1082514"/>
                <a:gd name="connsiteY16" fmla="*/ 0 h 1633563"/>
                <a:gd name="connsiteX17" fmla="*/ 347656 w 1082514"/>
                <a:gd name="connsiteY17" fmla="*/ 155615 h 1633563"/>
                <a:gd name="connsiteX18" fmla="*/ 311424 w 1082514"/>
                <a:gd name="connsiteY18" fmla="*/ 205033 h 1633563"/>
                <a:gd name="connsiteX19" fmla="*/ 172031 w 1082514"/>
                <a:gd name="connsiteY19" fmla="*/ 494570 h 1633563"/>
                <a:gd name="connsiteX20" fmla="*/ 174714 w 1082514"/>
                <a:gd name="connsiteY20" fmla="*/ 538521 h 1633563"/>
                <a:gd name="connsiteX21" fmla="*/ 170469 w 1082514"/>
                <a:gd name="connsiteY21" fmla="*/ 568126 h 1633563"/>
                <a:gd name="connsiteX22" fmla="*/ 196269 w 1082514"/>
                <a:gd name="connsiteY22" fmla="*/ 626436 h 1633563"/>
                <a:gd name="connsiteX23" fmla="*/ 218362 w 1082514"/>
                <a:gd name="connsiteY23" fmla="*/ 674008 h 1633563"/>
                <a:gd name="connsiteX24" fmla="*/ 423028 w 1082514"/>
                <a:gd name="connsiteY24" fmla="*/ 889267 h 1633563"/>
                <a:gd name="connsiteX25" fmla="*/ 423028 w 1082514"/>
                <a:gd name="connsiteY25" fmla="*/ 993235 h 1633563"/>
                <a:gd name="connsiteX26" fmla="*/ 423088 w 1082514"/>
                <a:gd name="connsiteY26" fmla="*/ 995622 h 1633563"/>
                <a:gd name="connsiteX27" fmla="*/ 71225 w 1082514"/>
                <a:gd name="connsiteY27" fmla="*/ 1216844 h 1633563"/>
                <a:gd name="connsiteX28" fmla="*/ 0 w 1082514"/>
                <a:gd name="connsiteY28" fmla="*/ 1494404 h 1633563"/>
                <a:gd name="connsiteX29" fmla="*/ 550691 w 1082514"/>
                <a:gd name="connsiteY29" fmla="*/ 1633563 h 1633563"/>
                <a:gd name="connsiteX30" fmla="*/ 1082514 w 1082514"/>
                <a:gd name="connsiteY30" fmla="*/ 1507261 h 1633563"/>
                <a:gd name="connsiteX31" fmla="*/ 1010614 w 1082514"/>
                <a:gd name="connsiteY31" fmla="*/ 1215747 h 163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514" h="1633563">
                  <a:moveTo>
                    <a:pt x="1010614" y="1215747"/>
                  </a:moveTo>
                  <a:cubicBezTo>
                    <a:pt x="978590" y="1099508"/>
                    <a:pt x="797038" y="1014626"/>
                    <a:pt x="660434" y="995805"/>
                  </a:cubicBezTo>
                  <a:cubicBezTo>
                    <a:pt x="660453" y="994948"/>
                    <a:pt x="660499" y="994097"/>
                    <a:pt x="660499" y="993235"/>
                  </a:cubicBezTo>
                  <a:lnTo>
                    <a:pt x="660499" y="893733"/>
                  </a:lnTo>
                  <a:cubicBezTo>
                    <a:pt x="660644" y="893679"/>
                    <a:pt x="660794" y="893635"/>
                    <a:pt x="660939" y="893581"/>
                  </a:cubicBezTo>
                  <a:lnTo>
                    <a:pt x="660939" y="889810"/>
                  </a:lnTo>
                  <a:cubicBezTo>
                    <a:pt x="759170" y="853278"/>
                    <a:pt x="835165" y="773630"/>
                    <a:pt x="867048" y="673793"/>
                  </a:cubicBezTo>
                  <a:cubicBezTo>
                    <a:pt x="875491" y="658528"/>
                    <a:pt x="882840" y="642683"/>
                    <a:pt x="889040" y="626378"/>
                  </a:cubicBezTo>
                  <a:cubicBezTo>
                    <a:pt x="903623" y="621068"/>
                    <a:pt x="914637" y="597021"/>
                    <a:pt x="914637" y="568126"/>
                  </a:cubicBezTo>
                  <a:cubicBezTo>
                    <a:pt x="914691" y="558243"/>
                    <a:pt x="913305" y="548404"/>
                    <a:pt x="910521" y="538920"/>
                  </a:cubicBezTo>
                  <a:cubicBezTo>
                    <a:pt x="912311" y="524204"/>
                    <a:pt x="913224" y="509395"/>
                    <a:pt x="913255" y="494570"/>
                  </a:cubicBezTo>
                  <a:cubicBezTo>
                    <a:pt x="913370" y="389765"/>
                    <a:pt x="868990" y="289837"/>
                    <a:pt x="791157" y="219650"/>
                  </a:cubicBezTo>
                  <a:cubicBezTo>
                    <a:pt x="792300" y="213697"/>
                    <a:pt x="792688" y="207623"/>
                    <a:pt x="792311" y="201573"/>
                  </a:cubicBezTo>
                  <a:cubicBezTo>
                    <a:pt x="789221" y="153815"/>
                    <a:pt x="738210" y="121369"/>
                    <a:pt x="690402" y="119199"/>
                  </a:cubicBezTo>
                  <a:cubicBezTo>
                    <a:pt x="716178" y="89957"/>
                    <a:pt x="722802" y="48481"/>
                    <a:pt x="707415" y="12665"/>
                  </a:cubicBezTo>
                  <a:cubicBezTo>
                    <a:pt x="676931" y="57077"/>
                    <a:pt x="614347" y="61798"/>
                    <a:pt x="560480" y="62147"/>
                  </a:cubicBezTo>
                  <a:cubicBezTo>
                    <a:pt x="583723" y="53146"/>
                    <a:pt x="594183" y="20940"/>
                    <a:pt x="580664" y="0"/>
                  </a:cubicBezTo>
                  <a:cubicBezTo>
                    <a:pt x="524366" y="75461"/>
                    <a:pt x="414618" y="89434"/>
                    <a:pt x="347656" y="155615"/>
                  </a:cubicBezTo>
                  <a:cubicBezTo>
                    <a:pt x="333068" y="170091"/>
                    <a:pt x="320842" y="186766"/>
                    <a:pt x="311424" y="205033"/>
                  </a:cubicBezTo>
                  <a:cubicBezTo>
                    <a:pt x="223267" y="275262"/>
                    <a:pt x="171948" y="381859"/>
                    <a:pt x="172031" y="494570"/>
                  </a:cubicBezTo>
                  <a:cubicBezTo>
                    <a:pt x="172061" y="509260"/>
                    <a:pt x="172957" y="523936"/>
                    <a:pt x="174714" y="538521"/>
                  </a:cubicBezTo>
                  <a:cubicBezTo>
                    <a:pt x="171844" y="548125"/>
                    <a:pt x="170413" y="558102"/>
                    <a:pt x="170469" y="568126"/>
                  </a:cubicBezTo>
                  <a:cubicBezTo>
                    <a:pt x="170469" y="597153"/>
                    <a:pt x="181587" y="621275"/>
                    <a:pt x="196269" y="626436"/>
                  </a:cubicBezTo>
                  <a:cubicBezTo>
                    <a:pt x="202495" y="642798"/>
                    <a:pt x="209878" y="658695"/>
                    <a:pt x="218362" y="674008"/>
                  </a:cubicBezTo>
                  <a:cubicBezTo>
                    <a:pt x="250129" y="773253"/>
                    <a:pt x="325511" y="852537"/>
                    <a:pt x="423028" y="889267"/>
                  </a:cubicBezTo>
                  <a:lnTo>
                    <a:pt x="423028" y="993235"/>
                  </a:lnTo>
                  <a:cubicBezTo>
                    <a:pt x="423028" y="994035"/>
                    <a:pt x="423072" y="994825"/>
                    <a:pt x="423088" y="995622"/>
                  </a:cubicBezTo>
                  <a:cubicBezTo>
                    <a:pt x="285966" y="1014120"/>
                    <a:pt x="102964" y="1099670"/>
                    <a:pt x="71225" y="1216844"/>
                  </a:cubicBezTo>
                  <a:cubicBezTo>
                    <a:pt x="43816" y="1318032"/>
                    <a:pt x="14558" y="1429159"/>
                    <a:pt x="0" y="1494404"/>
                  </a:cubicBezTo>
                  <a:cubicBezTo>
                    <a:pt x="124779" y="1582081"/>
                    <a:pt x="386605" y="1633563"/>
                    <a:pt x="550691" y="1633563"/>
                  </a:cubicBezTo>
                  <a:cubicBezTo>
                    <a:pt x="706593" y="1633563"/>
                    <a:pt x="961409" y="1587097"/>
                    <a:pt x="1082514" y="1507261"/>
                  </a:cubicBezTo>
                  <a:cubicBezTo>
                    <a:pt x="1069396" y="1435572"/>
                    <a:pt x="1039216" y="1319565"/>
                    <a:pt x="1010614" y="1215747"/>
                  </a:cubicBezTo>
                  <a:close/>
                </a:path>
              </a:pathLst>
            </a:custGeom>
            <a:solidFill>
              <a:srgbClr val="808080"/>
            </a:solidFill>
            <a:ln w="3070" cap="flat">
              <a:noFill/>
              <a:prstDash val="solid"/>
              <a:miter/>
            </a:ln>
          </p:spPr>
          <p:txBody>
            <a:bodyPr rtlCol="0" anchor="ctr"/>
            <a:lstStyle/>
            <a:p>
              <a:endParaRPr lang="zh-CN" altLang="en-US"/>
            </a:p>
          </p:txBody>
        </p:sp>
        <p:sp>
          <p:nvSpPr>
            <p:cNvPr id="304" name="任意多边形: 形状 303"/>
            <p:cNvSpPr/>
            <p:nvPr/>
          </p:nvSpPr>
          <p:spPr>
            <a:xfrm>
              <a:off x="1937453" y="1873687"/>
              <a:ext cx="1044262" cy="619021"/>
            </a:xfrm>
            <a:custGeom>
              <a:avLst/>
              <a:gdLst>
                <a:gd name="connsiteX0" fmla="*/ 531232 w 1044262"/>
                <a:gd name="connsiteY0" fmla="*/ 619021 h 619021"/>
                <a:gd name="connsiteX1" fmla="*/ 1044262 w 1044262"/>
                <a:gd name="connsiteY1" fmla="*/ 497182 h 619021"/>
                <a:gd name="connsiteX2" fmla="*/ 974903 w 1044262"/>
                <a:gd name="connsiteY2" fmla="*/ 215969 h 619021"/>
                <a:gd name="connsiteX3" fmla="*/ 585693 w 1044262"/>
                <a:gd name="connsiteY3" fmla="*/ 0 h 619021"/>
                <a:gd name="connsiteX4" fmla="*/ 458206 w 1044262"/>
                <a:gd name="connsiteY4" fmla="*/ 0 h 619021"/>
                <a:gd name="connsiteX5" fmla="*/ 68708 w 1044262"/>
                <a:gd name="connsiteY5" fmla="*/ 217027 h 619021"/>
                <a:gd name="connsiteX6" fmla="*/ 0 w 1044262"/>
                <a:gd name="connsiteY6" fmla="*/ 484779 h 619021"/>
                <a:gd name="connsiteX7" fmla="*/ 531232 w 1044262"/>
                <a:gd name="connsiteY7" fmla="*/ 619021 h 6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4262" h="619021">
                  <a:moveTo>
                    <a:pt x="531232" y="619021"/>
                  </a:moveTo>
                  <a:cubicBezTo>
                    <a:pt x="681625" y="619021"/>
                    <a:pt x="927437" y="574197"/>
                    <a:pt x="1044262" y="497182"/>
                  </a:cubicBezTo>
                  <a:cubicBezTo>
                    <a:pt x="1031608" y="428025"/>
                    <a:pt x="1002494" y="316118"/>
                    <a:pt x="974903" y="215969"/>
                  </a:cubicBezTo>
                  <a:cubicBezTo>
                    <a:pt x="939764" y="88424"/>
                    <a:pt x="717990" y="0"/>
                    <a:pt x="585693" y="0"/>
                  </a:cubicBezTo>
                  <a:lnTo>
                    <a:pt x="458206" y="0"/>
                  </a:lnTo>
                  <a:cubicBezTo>
                    <a:pt x="325498" y="0"/>
                    <a:pt x="103404" y="88935"/>
                    <a:pt x="68708" y="217027"/>
                  </a:cubicBezTo>
                  <a:cubicBezTo>
                    <a:pt x="42267" y="314640"/>
                    <a:pt x="14043" y="421840"/>
                    <a:pt x="0" y="484779"/>
                  </a:cubicBezTo>
                  <a:cubicBezTo>
                    <a:pt x="120370" y="569358"/>
                    <a:pt x="372943" y="619021"/>
                    <a:pt x="531232" y="619021"/>
                  </a:cubicBezTo>
                  <a:close/>
                </a:path>
              </a:pathLst>
            </a:custGeom>
            <a:solidFill>
              <a:schemeClr val="accent1"/>
            </a:solidFill>
            <a:ln w="3070" cap="flat">
              <a:noFill/>
              <a:prstDash val="solid"/>
              <a:miter/>
            </a:ln>
          </p:spPr>
          <p:txBody>
            <a:bodyPr rtlCol="0" anchor="ctr"/>
            <a:lstStyle/>
            <a:p>
              <a:endParaRPr lang="zh-CN" altLang="en-US"/>
            </a:p>
          </p:txBody>
        </p:sp>
        <p:sp>
          <p:nvSpPr>
            <p:cNvPr id="305" name="任意多边形: 形状 304"/>
            <p:cNvSpPr/>
            <p:nvPr/>
          </p:nvSpPr>
          <p:spPr>
            <a:xfrm>
              <a:off x="2103406" y="1036447"/>
              <a:ext cx="715031" cy="715031"/>
            </a:xfrm>
            <a:custGeom>
              <a:avLst/>
              <a:gdLst>
                <a:gd name="connsiteX0" fmla="*/ 715032 w 715031"/>
                <a:gd name="connsiteY0" fmla="*/ 357516 h 715031"/>
                <a:gd name="connsiteX1" fmla="*/ 357516 w 715031"/>
                <a:gd name="connsiteY1" fmla="*/ 715032 h 715031"/>
                <a:gd name="connsiteX2" fmla="*/ 0 w 715031"/>
                <a:gd name="connsiteY2" fmla="*/ 357516 h 715031"/>
                <a:gd name="connsiteX3" fmla="*/ 357516 w 715031"/>
                <a:gd name="connsiteY3" fmla="*/ 0 h 715031"/>
                <a:gd name="connsiteX4" fmla="*/ 715032 w 715031"/>
                <a:gd name="connsiteY4" fmla="*/ 357516 h 71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031" h="715031">
                  <a:moveTo>
                    <a:pt x="715032" y="357516"/>
                  </a:moveTo>
                  <a:cubicBezTo>
                    <a:pt x="715032" y="554966"/>
                    <a:pt x="554966" y="715032"/>
                    <a:pt x="357516" y="715032"/>
                  </a:cubicBezTo>
                  <a:cubicBezTo>
                    <a:pt x="160065" y="715032"/>
                    <a:pt x="0" y="554966"/>
                    <a:pt x="0" y="357516"/>
                  </a:cubicBezTo>
                  <a:cubicBezTo>
                    <a:pt x="0" y="160065"/>
                    <a:pt x="160065" y="0"/>
                    <a:pt x="357516" y="0"/>
                  </a:cubicBezTo>
                  <a:cubicBezTo>
                    <a:pt x="554966" y="0"/>
                    <a:pt x="715032" y="160065"/>
                    <a:pt x="715032" y="357516"/>
                  </a:cubicBezTo>
                  <a:close/>
                </a:path>
              </a:pathLst>
            </a:custGeom>
            <a:solidFill>
              <a:srgbClr val="72351C"/>
            </a:solidFill>
            <a:ln w="3070" cap="flat">
              <a:noFill/>
              <a:prstDash val="solid"/>
              <a:miter/>
            </a:ln>
          </p:spPr>
          <p:txBody>
            <a:bodyPr rtlCol="0" anchor="ctr"/>
            <a:lstStyle/>
            <a:p>
              <a:endParaRPr lang="zh-CN" altLang="en-US"/>
            </a:p>
          </p:txBody>
        </p:sp>
        <p:sp>
          <p:nvSpPr>
            <p:cNvPr id="306" name="任意多边形: 形状 305"/>
            <p:cNvSpPr/>
            <p:nvPr/>
          </p:nvSpPr>
          <p:spPr>
            <a:xfrm>
              <a:off x="2345533" y="1691742"/>
              <a:ext cx="229080" cy="297803"/>
            </a:xfrm>
            <a:custGeom>
              <a:avLst/>
              <a:gdLst>
                <a:gd name="connsiteX0" fmla="*/ 0 w 229080"/>
                <a:gd name="connsiteY0" fmla="*/ 0 h 297803"/>
                <a:gd name="connsiteX1" fmla="*/ 229080 w 229080"/>
                <a:gd name="connsiteY1" fmla="*/ 0 h 297803"/>
                <a:gd name="connsiteX2" fmla="*/ 229080 w 229080"/>
                <a:gd name="connsiteY2" fmla="*/ 0 h 297803"/>
                <a:gd name="connsiteX3" fmla="*/ 229080 w 229080"/>
                <a:gd name="connsiteY3" fmla="*/ 183264 h 297803"/>
                <a:gd name="connsiteX4" fmla="*/ 114540 w 229080"/>
                <a:gd name="connsiteY4" fmla="*/ 297804 h 297803"/>
                <a:gd name="connsiteX5" fmla="*/ 114540 w 229080"/>
                <a:gd name="connsiteY5" fmla="*/ 297804 h 297803"/>
                <a:gd name="connsiteX6" fmla="*/ 0 w 229080"/>
                <a:gd name="connsiteY6" fmla="*/ 183264 h 297803"/>
                <a:gd name="connsiteX7" fmla="*/ 0 w 229080"/>
                <a:gd name="connsiteY7" fmla="*/ 0 h 297803"/>
                <a:gd name="connsiteX8" fmla="*/ 0 w 229080"/>
                <a:gd name="connsiteY8" fmla="*/ 0 h 29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080" h="297803">
                  <a:moveTo>
                    <a:pt x="0" y="0"/>
                  </a:moveTo>
                  <a:lnTo>
                    <a:pt x="229080" y="0"/>
                  </a:lnTo>
                  <a:lnTo>
                    <a:pt x="229080" y="0"/>
                  </a:lnTo>
                  <a:lnTo>
                    <a:pt x="229080" y="183264"/>
                  </a:lnTo>
                  <a:cubicBezTo>
                    <a:pt x="229080" y="246523"/>
                    <a:pt x="177799" y="297804"/>
                    <a:pt x="114540" y="297804"/>
                  </a:cubicBezTo>
                  <a:lnTo>
                    <a:pt x="114540" y="297804"/>
                  </a:lnTo>
                  <a:cubicBezTo>
                    <a:pt x="51281" y="297804"/>
                    <a:pt x="0" y="246523"/>
                    <a:pt x="0" y="183264"/>
                  </a:cubicBezTo>
                  <a:lnTo>
                    <a:pt x="0" y="0"/>
                  </a:lnTo>
                  <a:lnTo>
                    <a:pt x="0" y="0"/>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07" name="任意多边形: 形状 306"/>
            <p:cNvSpPr/>
            <p:nvPr/>
          </p:nvSpPr>
          <p:spPr>
            <a:xfrm>
              <a:off x="2345533" y="1683258"/>
              <a:ext cx="229079" cy="297803"/>
            </a:xfrm>
            <a:custGeom>
              <a:avLst/>
              <a:gdLst>
                <a:gd name="connsiteX0" fmla="*/ 32858 w 229079"/>
                <a:gd name="connsiteY0" fmla="*/ 0 h 297803"/>
                <a:gd name="connsiteX1" fmla="*/ 196221 w 229079"/>
                <a:gd name="connsiteY1" fmla="*/ 0 h 297803"/>
                <a:gd name="connsiteX2" fmla="*/ 229080 w 229079"/>
                <a:gd name="connsiteY2" fmla="*/ 32859 h 297803"/>
                <a:gd name="connsiteX3" fmla="*/ 229080 w 229079"/>
                <a:gd name="connsiteY3" fmla="*/ 183264 h 297803"/>
                <a:gd name="connsiteX4" fmla="*/ 114540 w 229079"/>
                <a:gd name="connsiteY4" fmla="*/ 297804 h 297803"/>
                <a:gd name="connsiteX5" fmla="*/ 114540 w 229079"/>
                <a:gd name="connsiteY5" fmla="*/ 297804 h 297803"/>
                <a:gd name="connsiteX6" fmla="*/ 0 w 229079"/>
                <a:gd name="connsiteY6" fmla="*/ 183264 h 297803"/>
                <a:gd name="connsiteX7" fmla="*/ 0 w 229079"/>
                <a:gd name="connsiteY7" fmla="*/ 32859 h 297803"/>
                <a:gd name="connsiteX8" fmla="*/ 32858 w 229079"/>
                <a:gd name="connsiteY8" fmla="*/ 0 h 29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079" h="297803">
                  <a:moveTo>
                    <a:pt x="32858" y="0"/>
                  </a:moveTo>
                  <a:lnTo>
                    <a:pt x="196221" y="0"/>
                  </a:lnTo>
                  <a:cubicBezTo>
                    <a:pt x="214369" y="0"/>
                    <a:pt x="229080" y="14711"/>
                    <a:pt x="229080" y="32859"/>
                  </a:cubicBezTo>
                  <a:lnTo>
                    <a:pt x="229080" y="183264"/>
                  </a:lnTo>
                  <a:cubicBezTo>
                    <a:pt x="229080" y="246523"/>
                    <a:pt x="177799" y="297804"/>
                    <a:pt x="114540" y="297804"/>
                  </a:cubicBezTo>
                  <a:lnTo>
                    <a:pt x="114540" y="297804"/>
                  </a:lnTo>
                  <a:cubicBezTo>
                    <a:pt x="51281" y="297804"/>
                    <a:pt x="0" y="246523"/>
                    <a:pt x="0" y="183264"/>
                  </a:cubicBezTo>
                  <a:lnTo>
                    <a:pt x="0" y="32859"/>
                  </a:lnTo>
                  <a:cubicBezTo>
                    <a:pt x="0" y="14711"/>
                    <a:pt x="14711" y="0"/>
                    <a:pt x="32858" y="0"/>
                  </a:cubicBezTo>
                  <a:close/>
                </a:path>
              </a:pathLst>
            </a:custGeom>
            <a:solidFill>
              <a:srgbClr val="FDA57D"/>
            </a:solidFill>
            <a:ln w="3070" cap="flat">
              <a:noFill/>
              <a:prstDash val="solid"/>
              <a:miter/>
            </a:ln>
          </p:spPr>
          <p:txBody>
            <a:bodyPr rtlCol="0" anchor="ctr"/>
            <a:lstStyle/>
            <a:p>
              <a:endParaRPr lang="zh-CN" altLang="en-US"/>
            </a:p>
          </p:txBody>
        </p:sp>
        <p:sp>
          <p:nvSpPr>
            <p:cNvPr id="308" name="任意多边形: 形状 307"/>
            <p:cNvSpPr/>
            <p:nvPr/>
          </p:nvSpPr>
          <p:spPr>
            <a:xfrm>
              <a:off x="2345957" y="1750733"/>
              <a:ext cx="229079" cy="48361"/>
            </a:xfrm>
            <a:custGeom>
              <a:avLst/>
              <a:gdLst>
                <a:gd name="connsiteX0" fmla="*/ 0 w 229079"/>
                <a:gd name="connsiteY0" fmla="*/ 27508 h 48361"/>
                <a:gd name="connsiteX1" fmla="*/ 229080 w 229079"/>
                <a:gd name="connsiteY1" fmla="*/ 28141 h 48361"/>
                <a:gd name="connsiteX2" fmla="*/ 229080 w 229079"/>
                <a:gd name="connsiteY2" fmla="*/ 0 h 48361"/>
                <a:gd name="connsiteX3" fmla="*/ 0 w 229079"/>
                <a:gd name="connsiteY3" fmla="*/ 0 h 48361"/>
              </a:gdLst>
              <a:ahLst/>
              <a:cxnLst>
                <a:cxn ang="0">
                  <a:pos x="connsiteX0" y="connsiteY0"/>
                </a:cxn>
                <a:cxn ang="0">
                  <a:pos x="connsiteX1" y="connsiteY1"/>
                </a:cxn>
                <a:cxn ang="0">
                  <a:pos x="connsiteX2" y="connsiteY2"/>
                </a:cxn>
                <a:cxn ang="0">
                  <a:pos x="connsiteX3" y="connsiteY3"/>
                </a:cxn>
              </a:cxnLst>
              <a:rect l="l" t="t" r="r" b="b"/>
              <a:pathLst>
                <a:path w="229079" h="48361">
                  <a:moveTo>
                    <a:pt x="0" y="27508"/>
                  </a:moveTo>
                  <a:cubicBezTo>
                    <a:pt x="73830" y="55093"/>
                    <a:pt x="155099" y="55318"/>
                    <a:pt x="229080" y="28141"/>
                  </a:cubicBezTo>
                  <a:lnTo>
                    <a:pt x="229080" y="0"/>
                  </a:lnTo>
                  <a:lnTo>
                    <a:pt x="0" y="0"/>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09" name="任意多边形: 形状 308"/>
            <p:cNvSpPr/>
            <p:nvPr/>
          </p:nvSpPr>
          <p:spPr>
            <a:xfrm>
              <a:off x="2132574" y="1136884"/>
              <a:ext cx="656695" cy="656695"/>
            </a:xfrm>
            <a:custGeom>
              <a:avLst/>
              <a:gdLst>
                <a:gd name="connsiteX0" fmla="*/ 656696 w 656695"/>
                <a:gd name="connsiteY0" fmla="*/ 328348 h 656695"/>
                <a:gd name="connsiteX1" fmla="*/ 328348 w 656695"/>
                <a:gd name="connsiteY1" fmla="*/ 656696 h 656695"/>
                <a:gd name="connsiteX2" fmla="*/ 0 w 656695"/>
                <a:gd name="connsiteY2" fmla="*/ 328348 h 656695"/>
                <a:gd name="connsiteX3" fmla="*/ 328348 w 656695"/>
                <a:gd name="connsiteY3" fmla="*/ 0 h 656695"/>
                <a:gd name="connsiteX4" fmla="*/ 656696 w 656695"/>
                <a:gd name="connsiteY4" fmla="*/ 328348 h 65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695" h="656695">
                  <a:moveTo>
                    <a:pt x="656696" y="328348"/>
                  </a:moveTo>
                  <a:cubicBezTo>
                    <a:pt x="656696" y="509689"/>
                    <a:pt x="509689" y="656696"/>
                    <a:pt x="328348" y="656696"/>
                  </a:cubicBezTo>
                  <a:cubicBezTo>
                    <a:pt x="147006" y="656696"/>
                    <a:pt x="0" y="509689"/>
                    <a:pt x="0" y="328348"/>
                  </a:cubicBezTo>
                  <a:cubicBezTo>
                    <a:pt x="0" y="147006"/>
                    <a:pt x="147006" y="0"/>
                    <a:pt x="328348" y="0"/>
                  </a:cubicBezTo>
                  <a:cubicBezTo>
                    <a:pt x="509689" y="0"/>
                    <a:pt x="656696" y="147006"/>
                    <a:pt x="656696" y="328348"/>
                  </a:cubicBezTo>
                  <a:close/>
                </a:path>
              </a:pathLst>
            </a:custGeom>
            <a:solidFill>
              <a:srgbClr val="FDA57D"/>
            </a:solidFill>
            <a:ln w="3070" cap="flat">
              <a:noFill/>
              <a:prstDash val="solid"/>
              <a:miter/>
            </a:ln>
          </p:spPr>
          <p:txBody>
            <a:bodyPr rtlCol="0" anchor="ctr"/>
            <a:lstStyle/>
            <a:p>
              <a:endParaRPr lang="zh-CN" altLang="en-US"/>
            </a:p>
          </p:txBody>
        </p:sp>
        <p:sp>
          <p:nvSpPr>
            <p:cNvPr id="310" name="任意多边形: 形状 309"/>
            <p:cNvSpPr/>
            <p:nvPr/>
          </p:nvSpPr>
          <p:spPr>
            <a:xfrm>
              <a:off x="2227039" y="1083950"/>
              <a:ext cx="528731" cy="251291"/>
            </a:xfrm>
            <a:custGeom>
              <a:avLst/>
              <a:gdLst>
                <a:gd name="connsiteX0" fmla="*/ 0 w 528731"/>
                <a:gd name="connsiteY0" fmla="*/ 82614 h 251291"/>
                <a:gd name="connsiteX1" fmla="*/ 528731 w 528731"/>
                <a:gd name="connsiteY1" fmla="*/ 200340 h 251291"/>
                <a:gd name="connsiteX2" fmla="*/ 437855 w 528731"/>
                <a:gd name="connsiteY2" fmla="*/ 57830 h 251291"/>
                <a:gd name="connsiteX3" fmla="*/ 276758 w 528731"/>
                <a:gd name="connsiteY3" fmla="*/ 0 h 251291"/>
              </a:gdLst>
              <a:ahLst/>
              <a:cxnLst>
                <a:cxn ang="0">
                  <a:pos x="connsiteX0" y="connsiteY0"/>
                </a:cxn>
                <a:cxn ang="0">
                  <a:pos x="connsiteX1" y="connsiteY1"/>
                </a:cxn>
                <a:cxn ang="0">
                  <a:pos x="connsiteX2" y="connsiteY2"/>
                </a:cxn>
                <a:cxn ang="0">
                  <a:pos x="connsiteX3" y="connsiteY3"/>
                </a:cxn>
              </a:cxnLst>
              <a:rect l="l" t="t" r="r" b="b"/>
              <a:pathLst>
                <a:path w="528731" h="251291">
                  <a:moveTo>
                    <a:pt x="0" y="82614"/>
                  </a:moveTo>
                  <a:cubicBezTo>
                    <a:pt x="0" y="82614"/>
                    <a:pt x="138379" y="363503"/>
                    <a:pt x="528731" y="200340"/>
                  </a:cubicBezTo>
                  <a:lnTo>
                    <a:pt x="437855" y="57830"/>
                  </a:lnTo>
                  <a:lnTo>
                    <a:pt x="276758" y="0"/>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11" name="任意多边形: 形状 310"/>
            <p:cNvSpPr/>
            <p:nvPr/>
          </p:nvSpPr>
          <p:spPr>
            <a:xfrm>
              <a:off x="2227039" y="1079819"/>
              <a:ext cx="528731" cy="251291"/>
            </a:xfrm>
            <a:custGeom>
              <a:avLst/>
              <a:gdLst>
                <a:gd name="connsiteX0" fmla="*/ 0 w 528731"/>
                <a:gd name="connsiteY0" fmla="*/ 82614 h 251291"/>
                <a:gd name="connsiteX1" fmla="*/ 528731 w 528731"/>
                <a:gd name="connsiteY1" fmla="*/ 200340 h 251291"/>
                <a:gd name="connsiteX2" fmla="*/ 437855 w 528731"/>
                <a:gd name="connsiteY2" fmla="*/ 57830 h 251291"/>
                <a:gd name="connsiteX3" fmla="*/ 276758 w 528731"/>
                <a:gd name="connsiteY3" fmla="*/ 0 h 251291"/>
              </a:gdLst>
              <a:ahLst/>
              <a:cxnLst>
                <a:cxn ang="0">
                  <a:pos x="connsiteX0" y="connsiteY0"/>
                </a:cxn>
                <a:cxn ang="0">
                  <a:pos x="connsiteX1" y="connsiteY1"/>
                </a:cxn>
                <a:cxn ang="0">
                  <a:pos x="connsiteX2" y="connsiteY2"/>
                </a:cxn>
                <a:cxn ang="0">
                  <a:pos x="connsiteX3" y="connsiteY3"/>
                </a:cxn>
              </a:cxnLst>
              <a:rect l="l" t="t" r="r" b="b"/>
              <a:pathLst>
                <a:path w="528731" h="251291">
                  <a:moveTo>
                    <a:pt x="0" y="82614"/>
                  </a:moveTo>
                  <a:cubicBezTo>
                    <a:pt x="0" y="82614"/>
                    <a:pt x="138379" y="363503"/>
                    <a:pt x="528731" y="200340"/>
                  </a:cubicBezTo>
                  <a:lnTo>
                    <a:pt x="437855" y="57830"/>
                  </a:lnTo>
                  <a:lnTo>
                    <a:pt x="276758" y="0"/>
                  </a:lnTo>
                  <a:close/>
                </a:path>
              </a:pathLst>
            </a:custGeom>
            <a:solidFill>
              <a:srgbClr val="72351C"/>
            </a:solidFill>
            <a:ln w="3070" cap="flat">
              <a:noFill/>
              <a:prstDash val="solid"/>
              <a:miter/>
            </a:ln>
          </p:spPr>
          <p:txBody>
            <a:bodyPr rtlCol="0" anchor="ctr"/>
            <a:lstStyle/>
            <a:p>
              <a:endParaRPr lang="zh-CN" altLang="en-US"/>
            </a:p>
          </p:txBody>
        </p:sp>
        <p:sp>
          <p:nvSpPr>
            <p:cNvPr id="312" name="任意多边形: 形状 311"/>
            <p:cNvSpPr/>
            <p:nvPr/>
          </p:nvSpPr>
          <p:spPr>
            <a:xfrm>
              <a:off x="2218956" y="916869"/>
              <a:ext cx="482951" cy="339305"/>
            </a:xfrm>
            <a:custGeom>
              <a:avLst/>
              <a:gdLst>
                <a:gd name="connsiteX0" fmla="*/ 6854 w 482951"/>
                <a:gd name="connsiteY0" fmla="*/ 226588 h 339305"/>
                <a:gd name="connsiteX1" fmla="*/ 53868 w 482951"/>
                <a:gd name="connsiteY1" fmla="*/ 150116 h 339305"/>
                <a:gd name="connsiteX2" fmla="*/ 278643 w 482951"/>
                <a:gd name="connsiteY2" fmla="*/ 0 h 339305"/>
                <a:gd name="connsiteX3" fmla="*/ 259172 w 482951"/>
                <a:gd name="connsiteY3" fmla="*/ 59951 h 339305"/>
                <a:gd name="connsiteX4" fmla="*/ 400915 w 482951"/>
                <a:gd name="connsiteY4" fmla="*/ 12217 h 339305"/>
                <a:gd name="connsiteX5" fmla="*/ 384503 w 482951"/>
                <a:gd name="connsiteY5" fmla="*/ 114987 h 339305"/>
                <a:gd name="connsiteX6" fmla="*/ 482811 w 482951"/>
                <a:gd name="connsiteY6" fmla="*/ 194450 h 339305"/>
                <a:gd name="connsiteX7" fmla="*/ 440330 w 482951"/>
                <a:gd name="connsiteY7" fmla="*/ 271804 h 339305"/>
                <a:gd name="connsiteX8" fmla="*/ 354558 w 482951"/>
                <a:gd name="connsiteY8" fmla="*/ 304108 h 339305"/>
                <a:gd name="connsiteX9" fmla="*/ 6854 w 482951"/>
                <a:gd name="connsiteY9" fmla="*/ 226588 h 33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951" h="339305">
                  <a:moveTo>
                    <a:pt x="6854" y="226588"/>
                  </a:moveTo>
                  <a:cubicBezTo>
                    <a:pt x="16181" y="197703"/>
                    <a:pt x="32304" y="171478"/>
                    <a:pt x="53868" y="150116"/>
                  </a:cubicBezTo>
                  <a:cubicBezTo>
                    <a:pt x="118464" y="86274"/>
                    <a:pt x="224334" y="72794"/>
                    <a:pt x="278643" y="0"/>
                  </a:cubicBezTo>
                  <a:cubicBezTo>
                    <a:pt x="291684" y="20200"/>
                    <a:pt x="281594" y="51268"/>
                    <a:pt x="259172" y="59951"/>
                  </a:cubicBezTo>
                  <a:cubicBezTo>
                    <a:pt x="311135" y="59614"/>
                    <a:pt x="371508" y="55060"/>
                    <a:pt x="400915" y="12217"/>
                  </a:cubicBezTo>
                  <a:cubicBezTo>
                    <a:pt x="415758" y="46768"/>
                    <a:pt x="409369" y="86778"/>
                    <a:pt x="384503" y="114987"/>
                  </a:cubicBezTo>
                  <a:cubicBezTo>
                    <a:pt x="430622" y="117081"/>
                    <a:pt x="479830" y="148380"/>
                    <a:pt x="482811" y="194450"/>
                  </a:cubicBezTo>
                  <a:cubicBezTo>
                    <a:pt x="484797" y="225142"/>
                    <a:pt x="465552" y="254202"/>
                    <a:pt x="440330" y="271804"/>
                  </a:cubicBezTo>
                  <a:cubicBezTo>
                    <a:pt x="415108" y="289405"/>
                    <a:pt x="384594" y="297486"/>
                    <a:pt x="354558" y="304108"/>
                  </a:cubicBezTo>
                  <a:cubicBezTo>
                    <a:pt x="266883" y="323439"/>
                    <a:pt x="-50357" y="404461"/>
                    <a:pt x="6854" y="226588"/>
                  </a:cubicBezTo>
                  <a:close/>
                </a:path>
              </a:pathLst>
            </a:custGeom>
            <a:solidFill>
              <a:srgbClr val="72351C"/>
            </a:solidFill>
            <a:ln w="3070" cap="flat">
              <a:noFill/>
              <a:prstDash val="solid"/>
              <a:miter/>
            </a:ln>
          </p:spPr>
          <p:txBody>
            <a:bodyPr rtlCol="0" anchor="ctr"/>
            <a:lstStyle/>
            <a:p>
              <a:endParaRPr lang="zh-CN" altLang="en-US"/>
            </a:p>
          </p:txBody>
        </p:sp>
        <p:sp>
          <p:nvSpPr>
            <p:cNvPr id="313" name="任意多边形: 形状 312"/>
            <p:cNvSpPr/>
            <p:nvPr/>
          </p:nvSpPr>
          <p:spPr>
            <a:xfrm>
              <a:off x="2132710" y="1468106"/>
              <a:ext cx="656548" cy="327542"/>
            </a:xfrm>
            <a:custGeom>
              <a:avLst/>
              <a:gdLst>
                <a:gd name="connsiteX0" fmla="*/ 656549 w 656548"/>
                <a:gd name="connsiteY0" fmla="*/ 0 h 327542"/>
                <a:gd name="connsiteX1" fmla="*/ 647844 w 656548"/>
                <a:gd name="connsiteY1" fmla="*/ 0 h 327542"/>
                <a:gd name="connsiteX2" fmla="*/ 478484 w 656548"/>
                <a:gd name="connsiteY2" fmla="*/ 150771 h 327542"/>
                <a:gd name="connsiteX3" fmla="*/ 195531 w 656548"/>
                <a:gd name="connsiteY3" fmla="*/ 150771 h 327542"/>
                <a:gd name="connsiteX4" fmla="*/ 17910 w 656548"/>
                <a:gd name="connsiteY4" fmla="*/ 6196 h 327542"/>
                <a:gd name="connsiteX5" fmla="*/ 0 w 656548"/>
                <a:gd name="connsiteY5" fmla="*/ 8446 h 327542"/>
                <a:gd name="connsiteX6" fmla="*/ 337457 w 656548"/>
                <a:gd name="connsiteY6" fmla="*/ 327409 h 327542"/>
                <a:gd name="connsiteX7" fmla="*/ 656549 w 656548"/>
                <a:gd name="connsiteY7" fmla="*/ 0 h 327542"/>
                <a:gd name="connsiteX8" fmla="*/ 327713 w 656548"/>
                <a:gd name="connsiteY8" fmla="*/ 208601 h 327542"/>
                <a:gd name="connsiteX9" fmla="*/ 212053 w 656548"/>
                <a:gd name="connsiteY9" fmla="*/ 179686 h 327542"/>
                <a:gd name="connsiteX10" fmla="*/ 327713 w 656548"/>
                <a:gd name="connsiteY10" fmla="*/ 150771 h 327542"/>
                <a:gd name="connsiteX11" fmla="*/ 443373 w 656548"/>
                <a:gd name="connsiteY11" fmla="*/ 179686 h 327542"/>
                <a:gd name="connsiteX12" fmla="*/ 327713 w 656548"/>
                <a:gd name="connsiteY12" fmla="*/ 208601 h 32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548" h="327542">
                  <a:moveTo>
                    <a:pt x="656549" y="0"/>
                  </a:moveTo>
                  <a:lnTo>
                    <a:pt x="647844" y="0"/>
                  </a:lnTo>
                  <a:lnTo>
                    <a:pt x="478484" y="150771"/>
                  </a:lnTo>
                  <a:cubicBezTo>
                    <a:pt x="315321" y="74353"/>
                    <a:pt x="195531" y="150771"/>
                    <a:pt x="195531" y="150771"/>
                  </a:cubicBezTo>
                  <a:lnTo>
                    <a:pt x="17910" y="6196"/>
                  </a:lnTo>
                  <a:lnTo>
                    <a:pt x="0" y="8446"/>
                  </a:lnTo>
                  <a:cubicBezTo>
                    <a:pt x="5107" y="189712"/>
                    <a:pt x="156192" y="332516"/>
                    <a:pt x="337457" y="327409"/>
                  </a:cubicBezTo>
                  <a:cubicBezTo>
                    <a:pt x="514812" y="322412"/>
                    <a:pt x="656116" y="177425"/>
                    <a:pt x="656549" y="0"/>
                  </a:cubicBezTo>
                  <a:close/>
                  <a:moveTo>
                    <a:pt x="327713" y="208601"/>
                  </a:moveTo>
                  <a:cubicBezTo>
                    <a:pt x="263836" y="208601"/>
                    <a:pt x="212053" y="195655"/>
                    <a:pt x="212053" y="179686"/>
                  </a:cubicBezTo>
                  <a:cubicBezTo>
                    <a:pt x="212053" y="163717"/>
                    <a:pt x="263836" y="150771"/>
                    <a:pt x="327713" y="150771"/>
                  </a:cubicBezTo>
                  <a:cubicBezTo>
                    <a:pt x="391591" y="150771"/>
                    <a:pt x="443373" y="163717"/>
                    <a:pt x="443373" y="179686"/>
                  </a:cubicBezTo>
                  <a:cubicBezTo>
                    <a:pt x="443373" y="195655"/>
                    <a:pt x="391591" y="208601"/>
                    <a:pt x="327713" y="208601"/>
                  </a:cubicBezTo>
                  <a:close/>
                </a:path>
              </a:pathLst>
            </a:custGeom>
            <a:solidFill>
              <a:srgbClr val="72351C"/>
            </a:solidFill>
            <a:ln w="3070" cap="flat">
              <a:noFill/>
              <a:prstDash val="solid"/>
              <a:miter/>
            </a:ln>
          </p:spPr>
          <p:txBody>
            <a:bodyPr rtlCol="0" anchor="ctr"/>
            <a:lstStyle/>
            <a:p>
              <a:endParaRPr lang="zh-CN" altLang="en-US"/>
            </a:p>
          </p:txBody>
        </p:sp>
        <p:sp>
          <p:nvSpPr>
            <p:cNvPr id="314" name="任意多边形: 形状 313"/>
            <p:cNvSpPr/>
            <p:nvPr/>
          </p:nvSpPr>
          <p:spPr>
            <a:xfrm>
              <a:off x="2101899" y="1407649"/>
              <a:ext cx="61087" cy="114539"/>
            </a:xfrm>
            <a:custGeom>
              <a:avLst/>
              <a:gdLst>
                <a:gd name="connsiteX0" fmla="*/ 61088 w 61087"/>
                <a:gd name="connsiteY0" fmla="*/ 57270 h 114539"/>
                <a:gd name="connsiteX1" fmla="*/ 30544 w 61087"/>
                <a:gd name="connsiteY1" fmla="*/ 114540 h 114539"/>
                <a:gd name="connsiteX2" fmla="*/ 0 w 61087"/>
                <a:gd name="connsiteY2" fmla="*/ 57270 h 114539"/>
                <a:gd name="connsiteX3" fmla="*/ 30544 w 61087"/>
                <a:gd name="connsiteY3" fmla="*/ 0 h 114539"/>
                <a:gd name="connsiteX4" fmla="*/ 61088 w 61087"/>
                <a:gd name="connsiteY4" fmla="*/ 57270 h 114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87" h="114539">
                  <a:moveTo>
                    <a:pt x="61088" y="57270"/>
                  </a:moveTo>
                  <a:cubicBezTo>
                    <a:pt x="61088" y="88899"/>
                    <a:pt x="47413" y="114540"/>
                    <a:pt x="30544" y="114540"/>
                  </a:cubicBezTo>
                  <a:cubicBezTo>
                    <a:pt x="13675" y="114540"/>
                    <a:pt x="0" y="88899"/>
                    <a:pt x="0" y="57270"/>
                  </a:cubicBezTo>
                  <a:cubicBezTo>
                    <a:pt x="0" y="25641"/>
                    <a:pt x="13675" y="0"/>
                    <a:pt x="30544" y="0"/>
                  </a:cubicBezTo>
                  <a:cubicBezTo>
                    <a:pt x="47413" y="0"/>
                    <a:pt x="61088" y="25641"/>
                    <a:pt x="61088" y="57270"/>
                  </a:cubicBezTo>
                  <a:close/>
                </a:path>
              </a:pathLst>
            </a:custGeom>
            <a:solidFill>
              <a:srgbClr val="FDA57D"/>
            </a:solidFill>
            <a:ln w="3070" cap="flat">
              <a:noFill/>
              <a:prstDash val="solid"/>
              <a:miter/>
            </a:ln>
          </p:spPr>
          <p:txBody>
            <a:bodyPr rtlCol="0" anchor="ctr"/>
            <a:lstStyle/>
            <a:p>
              <a:endParaRPr lang="zh-CN" altLang="en-US"/>
            </a:p>
          </p:txBody>
        </p:sp>
        <p:sp>
          <p:nvSpPr>
            <p:cNvPr id="315" name="任意多边形: 形状 314"/>
            <p:cNvSpPr/>
            <p:nvPr/>
          </p:nvSpPr>
          <p:spPr>
            <a:xfrm>
              <a:off x="2758682" y="1407649"/>
              <a:ext cx="61087" cy="114539"/>
            </a:xfrm>
            <a:custGeom>
              <a:avLst/>
              <a:gdLst>
                <a:gd name="connsiteX0" fmla="*/ 61088 w 61087"/>
                <a:gd name="connsiteY0" fmla="*/ 57270 h 114539"/>
                <a:gd name="connsiteX1" fmla="*/ 30544 w 61087"/>
                <a:gd name="connsiteY1" fmla="*/ 114540 h 114539"/>
                <a:gd name="connsiteX2" fmla="*/ 0 w 61087"/>
                <a:gd name="connsiteY2" fmla="*/ 57270 h 114539"/>
                <a:gd name="connsiteX3" fmla="*/ 30544 w 61087"/>
                <a:gd name="connsiteY3" fmla="*/ 0 h 114539"/>
                <a:gd name="connsiteX4" fmla="*/ 61088 w 61087"/>
                <a:gd name="connsiteY4" fmla="*/ 57270 h 114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87" h="114539">
                  <a:moveTo>
                    <a:pt x="61088" y="57270"/>
                  </a:moveTo>
                  <a:cubicBezTo>
                    <a:pt x="61088" y="88899"/>
                    <a:pt x="47413" y="114540"/>
                    <a:pt x="30544" y="114540"/>
                  </a:cubicBezTo>
                  <a:cubicBezTo>
                    <a:pt x="13675" y="114540"/>
                    <a:pt x="0" y="88899"/>
                    <a:pt x="0" y="57270"/>
                  </a:cubicBezTo>
                  <a:cubicBezTo>
                    <a:pt x="0" y="25641"/>
                    <a:pt x="13675" y="0"/>
                    <a:pt x="30544" y="0"/>
                  </a:cubicBezTo>
                  <a:cubicBezTo>
                    <a:pt x="47413" y="0"/>
                    <a:pt x="61088" y="25641"/>
                    <a:pt x="61088" y="57270"/>
                  </a:cubicBezTo>
                  <a:close/>
                </a:path>
              </a:pathLst>
            </a:custGeom>
            <a:solidFill>
              <a:srgbClr val="FDA57D"/>
            </a:solidFill>
            <a:ln w="3070" cap="flat">
              <a:noFill/>
              <a:prstDash val="solid"/>
              <a:miter/>
            </a:ln>
          </p:spPr>
          <p:txBody>
            <a:bodyPr rtlCol="0" anchor="ctr"/>
            <a:lstStyle/>
            <a:p>
              <a:endParaRPr lang="zh-CN" altLang="en-US"/>
            </a:p>
          </p:txBody>
        </p:sp>
        <p:sp>
          <p:nvSpPr>
            <p:cNvPr id="316" name="任意多边形: 形状 315"/>
            <p:cNvSpPr/>
            <p:nvPr/>
          </p:nvSpPr>
          <p:spPr>
            <a:xfrm>
              <a:off x="1822241" y="2049742"/>
              <a:ext cx="1270679" cy="731710"/>
            </a:xfrm>
            <a:custGeom>
              <a:avLst/>
              <a:gdLst>
                <a:gd name="connsiteX0" fmla="*/ 1226080 w 1270679"/>
                <a:gd name="connsiteY0" fmla="*/ 0 h 731710"/>
                <a:gd name="connsiteX1" fmla="*/ 1270679 w 1270679"/>
                <a:gd name="connsiteY1" fmla="*/ 0 h 731710"/>
                <a:gd name="connsiteX2" fmla="*/ 1270679 w 1270679"/>
                <a:gd name="connsiteY2" fmla="*/ 731710 h 731710"/>
                <a:gd name="connsiteX3" fmla="*/ 1226080 w 1270679"/>
                <a:gd name="connsiteY3" fmla="*/ 731710 h 731710"/>
                <a:gd name="connsiteX4" fmla="*/ 44599 w 1270679"/>
                <a:gd name="connsiteY4" fmla="*/ 731710 h 731710"/>
                <a:gd name="connsiteX5" fmla="*/ 44599 w 1270679"/>
                <a:gd name="connsiteY5" fmla="*/ 0 h 731710"/>
                <a:gd name="connsiteX6" fmla="*/ 0 w 1270679"/>
                <a:gd name="connsiteY6" fmla="*/ 0 h 731710"/>
                <a:gd name="connsiteX7" fmla="*/ 44599 w 1270679"/>
                <a:gd name="connsiteY7" fmla="*/ 0 h 73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679" h="731710">
                  <a:moveTo>
                    <a:pt x="1226080" y="0"/>
                  </a:moveTo>
                  <a:cubicBezTo>
                    <a:pt x="1250712" y="0"/>
                    <a:pt x="1270679" y="0"/>
                    <a:pt x="1270679" y="0"/>
                  </a:cubicBezTo>
                  <a:lnTo>
                    <a:pt x="1270679" y="731710"/>
                  </a:lnTo>
                  <a:cubicBezTo>
                    <a:pt x="1270679" y="731710"/>
                    <a:pt x="1250712" y="731710"/>
                    <a:pt x="1226080" y="731710"/>
                  </a:cubicBezTo>
                  <a:lnTo>
                    <a:pt x="44599" y="731710"/>
                  </a:lnTo>
                  <a:lnTo>
                    <a:pt x="44599" y="0"/>
                  </a:lnTo>
                  <a:cubicBezTo>
                    <a:pt x="19968" y="0"/>
                    <a:pt x="0" y="0"/>
                    <a:pt x="0" y="0"/>
                  </a:cubicBezTo>
                  <a:cubicBezTo>
                    <a:pt x="0" y="0"/>
                    <a:pt x="19968" y="0"/>
                    <a:pt x="44599" y="0"/>
                  </a:cubicBezTo>
                  <a:close/>
                </a:path>
              </a:pathLst>
            </a:custGeom>
            <a:solidFill>
              <a:srgbClr val="808080"/>
            </a:solidFill>
            <a:ln w="3070" cap="flat">
              <a:noFill/>
              <a:prstDash val="solid"/>
              <a:miter/>
            </a:ln>
          </p:spPr>
          <p:txBody>
            <a:bodyPr rtlCol="0" anchor="ctr"/>
            <a:lstStyle/>
            <a:p>
              <a:endParaRPr lang="zh-CN" altLang="en-US"/>
            </a:p>
          </p:txBody>
        </p:sp>
        <p:sp>
          <p:nvSpPr>
            <p:cNvPr id="317" name="任意多边形: 形状 316"/>
            <p:cNvSpPr/>
            <p:nvPr/>
          </p:nvSpPr>
          <p:spPr>
            <a:xfrm>
              <a:off x="1845260" y="2063242"/>
              <a:ext cx="1224640" cy="718210"/>
            </a:xfrm>
            <a:custGeom>
              <a:avLst/>
              <a:gdLst>
                <a:gd name="connsiteX0" fmla="*/ 1142101 w 1224640"/>
                <a:gd name="connsiteY0" fmla="*/ 0 h 718210"/>
                <a:gd name="connsiteX1" fmla="*/ 1224640 w 1224640"/>
                <a:gd name="connsiteY1" fmla="*/ 0 h 718210"/>
                <a:gd name="connsiteX2" fmla="*/ 1224640 w 1224640"/>
                <a:gd name="connsiteY2" fmla="*/ 718210 h 718210"/>
                <a:gd name="connsiteX3" fmla="*/ 1142101 w 1224640"/>
                <a:gd name="connsiteY3" fmla="*/ 718210 h 718210"/>
                <a:gd name="connsiteX4" fmla="*/ 82539 w 1224640"/>
                <a:gd name="connsiteY4" fmla="*/ 718210 h 718210"/>
                <a:gd name="connsiteX5" fmla="*/ 82539 w 1224640"/>
                <a:gd name="connsiteY5" fmla="*/ 0 h 718210"/>
                <a:gd name="connsiteX6" fmla="*/ 0 w 1224640"/>
                <a:gd name="connsiteY6" fmla="*/ 0 h 718210"/>
                <a:gd name="connsiteX7" fmla="*/ 82539 w 1224640"/>
                <a:gd name="connsiteY7" fmla="*/ 0 h 71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4640" h="718210">
                  <a:moveTo>
                    <a:pt x="1142101" y="0"/>
                  </a:moveTo>
                  <a:cubicBezTo>
                    <a:pt x="1187686" y="0"/>
                    <a:pt x="1224640" y="0"/>
                    <a:pt x="1224640" y="0"/>
                  </a:cubicBezTo>
                  <a:lnTo>
                    <a:pt x="1224640" y="718210"/>
                  </a:lnTo>
                  <a:cubicBezTo>
                    <a:pt x="1224640" y="718210"/>
                    <a:pt x="1187686" y="718210"/>
                    <a:pt x="1142101" y="718210"/>
                  </a:cubicBezTo>
                  <a:lnTo>
                    <a:pt x="82539" y="718210"/>
                  </a:lnTo>
                  <a:lnTo>
                    <a:pt x="82539" y="0"/>
                  </a:lnTo>
                  <a:cubicBezTo>
                    <a:pt x="36954" y="0"/>
                    <a:pt x="0" y="0"/>
                    <a:pt x="0" y="0"/>
                  </a:cubicBezTo>
                  <a:cubicBezTo>
                    <a:pt x="0" y="0"/>
                    <a:pt x="36954" y="0"/>
                    <a:pt x="82539" y="0"/>
                  </a:cubicBezTo>
                  <a:close/>
                </a:path>
              </a:pathLst>
            </a:custGeom>
            <a:solidFill>
              <a:srgbClr val="535461"/>
            </a:solidFill>
            <a:ln w="3070" cap="flat">
              <a:noFill/>
              <a:prstDash val="solid"/>
              <a:miter/>
            </a:ln>
          </p:spPr>
          <p:txBody>
            <a:bodyPr rtlCol="0" anchor="ctr"/>
            <a:lstStyle/>
            <a:p>
              <a:endParaRPr lang="zh-CN" altLang="en-US"/>
            </a:p>
          </p:txBody>
        </p:sp>
        <p:sp>
          <p:nvSpPr>
            <p:cNvPr id="318" name="任意多边形: 形状 317"/>
            <p:cNvSpPr/>
            <p:nvPr/>
          </p:nvSpPr>
          <p:spPr>
            <a:xfrm>
              <a:off x="2416145" y="2380912"/>
              <a:ext cx="82870" cy="82870"/>
            </a:xfrm>
            <a:custGeom>
              <a:avLst/>
              <a:gdLst>
                <a:gd name="connsiteX0" fmla="*/ 82870 w 82870"/>
                <a:gd name="connsiteY0" fmla="*/ 41435 h 82870"/>
                <a:gd name="connsiteX1" fmla="*/ 41435 w 82870"/>
                <a:gd name="connsiteY1" fmla="*/ 82871 h 82870"/>
                <a:gd name="connsiteX2" fmla="*/ 0 w 82870"/>
                <a:gd name="connsiteY2" fmla="*/ 41435 h 82870"/>
                <a:gd name="connsiteX3" fmla="*/ 41435 w 82870"/>
                <a:gd name="connsiteY3" fmla="*/ 0 h 82870"/>
                <a:gd name="connsiteX4" fmla="*/ 82870 w 82870"/>
                <a:gd name="connsiteY4" fmla="*/ 41435 h 8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70" h="82870">
                  <a:moveTo>
                    <a:pt x="82870" y="41435"/>
                  </a:moveTo>
                  <a:cubicBezTo>
                    <a:pt x="82870" y="64319"/>
                    <a:pt x="64319" y="82871"/>
                    <a:pt x="41435" y="82871"/>
                  </a:cubicBezTo>
                  <a:cubicBezTo>
                    <a:pt x="18551" y="82871"/>
                    <a:pt x="0" y="64319"/>
                    <a:pt x="0" y="41435"/>
                  </a:cubicBezTo>
                  <a:cubicBezTo>
                    <a:pt x="0" y="18551"/>
                    <a:pt x="18551" y="0"/>
                    <a:pt x="41435" y="0"/>
                  </a:cubicBezTo>
                  <a:cubicBezTo>
                    <a:pt x="64319" y="0"/>
                    <a:pt x="82870" y="18551"/>
                    <a:pt x="82870" y="41435"/>
                  </a:cubicBezTo>
                  <a:close/>
                </a:path>
              </a:pathLst>
            </a:custGeom>
            <a:solidFill>
              <a:srgbClr val="FFFFFF"/>
            </a:solidFill>
            <a:ln w="3070" cap="flat">
              <a:noFill/>
              <a:prstDash val="solid"/>
              <a:miter/>
            </a:ln>
          </p:spPr>
          <p:txBody>
            <a:bodyPr rtlCol="0" anchor="ctr"/>
            <a:lstStyle/>
            <a:p>
              <a:endParaRPr lang="zh-CN" altLang="en-US"/>
            </a:p>
          </p:txBody>
        </p:sp>
        <p:sp>
          <p:nvSpPr>
            <p:cNvPr id="319" name="任意多边形: 形状 318"/>
            <p:cNvSpPr/>
            <p:nvPr/>
          </p:nvSpPr>
          <p:spPr>
            <a:xfrm>
              <a:off x="1090219" y="2882738"/>
              <a:ext cx="2734722" cy="41435"/>
            </a:xfrm>
            <a:custGeom>
              <a:avLst/>
              <a:gdLst>
                <a:gd name="connsiteX0" fmla="*/ 0 w 2734722"/>
                <a:gd name="connsiteY0" fmla="*/ 0 h 41435"/>
                <a:gd name="connsiteX1" fmla="*/ 2734723 w 2734722"/>
                <a:gd name="connsiteY1" fmla="*/ 0 h 41435"/>
                <a:gd name="connsiteX2" fmla="*/ 2734723 w 2734722"/>
                <a:gd name="connsiteY2" fmla="*/ 41435 h 41435"/>
                <a:gd name="connsiteX3" fmla="*/ 0 w 2734722"/>
                <a:gd name="connsiteY3" fmla="*/ 41435 h 41435"/>
              </a:gdLst>
              <a:ahLst/>
              <a:cxnLst>
                <a:cxn ang="0">
                  <a:pos x="connsiteX0" y="connsiteY0"/>
                </a:cxn>
                <a:cxn ang="0">
                  <a:pos x="connsiteX1" y="connsiteY1"/>
                </a:cxn>
                <a:cxn ang="0">
                  <a:pos x="connsiteX2" y="connsiteY2"/>
                </a:cxn>
                <a:cxn ang="0">
                  <a:pos x="connsiteX3" y="connsiteY3"/>
                </a:cxn>
              </a:cxnLst>
              <a:rect l="l" t="t" r="r" b="b"/>
              <a:pathLst>
                <a:path w="2734722" h="41435">
                  <a:moveTo>
                    <a:pt x="0" y="0"/>
                  </a:moveTo>
                  <a:lnTo>
                    <a:pt x="2734723" y="0"/>
                  </a:lnTo>
                  <a:lnTo>
                    <a:pt x="2734723" y="41435"/>
                  </a:lnTo>
                  <a:lnTo>
                    <a:pt x="0" y="41435"/>
                  </a:lnTo>
                  <a:close/>
                </a:path>
              </a:pathLst>
            </a:custGeom>
            <a:solidFill>
              <a:srgbClr val="E0E0E0"/>
            </a:solidFill>
            <a:ln w="3070" cap="flat">
              <a:noFill/>
              <a:prstDash val="solid"/>
              <a:miter/>
            </a:ln>
          </p:spPr>
          <p:txBody>
            <a:bodyPr rtlCol="0" anchor="ctr"/>
            <a:lstStyle/>
            <a:p>
              <a:endParaRPr lang="zh-CN" altLang="en-US"/>
            </a:p>
          </p:txBody>
        </p:sp>
        <p:sp>
          <p:nvSpPr>
            <p:cNvPr id="320" name="任意多边形: 形状 319"/>
            <p:cNvSpPr/>
            <p:nvPr/>
          </p:nvSpPr>
          <p:spPr>
            <a:xfrm>
              <a:off x="1090219" y="2882738"/>
              <a:ext cx="2734722" cy="13811"/>
            </a:xfrm>
            <a:custGeom>
              <a:avLst/>
              <a:gdLst>
                <a:gd name="connsiteX0" fmla="*/ 0 w 2734722"/>
                <a:gd name="connsiteY0" fmla="*/ 0 h 13811"/>
                <a:gd name="connsiteX1" fmla="*/ 2734723 w 2734722"/>
                <a:gd name="connsiteY1" fmla="*/ 0 h 13811"/>
                <a:gd name="connsiteX2" fmla="*/ 2734723 w 2734722"/>
                <a:gd name="connsiteY2" fmla="*/ 13812 h 13811"/>
                <a:gd name="connsiteX3" fmla="*/ 0 w 2734722"/>
                <a:gd name="connsiteY3" fmla="*/ 13812 h 13811"/>
              </a:gdLst>
              <a:ahLst/>
              <a:cxnLst>
                <a:cxn ang="0">
                  <a:pos x="connsiteX0" y="connsiteY0"/>
                </a:cxn>
                <a:cxn ang="0">
                  <a:pos x="connsiteX1" y="connsiteY1"/>
                </a:cxn>
                <a:cxn ang="0">
                  <a:pos x="connsiteX2" y="connsiteY2"/>
                </a:cxn>
                <a:cxn ang="0">
                  <a:pos x="connsiteX3" y="connsiteY3"/>
                </a:cxn>
              </a:cxnLst>
              <a:rect l="l" t="t" r="r" b="b"/>
              <a:pathLst>
                <a:path w="2734722" h="13811">
                  <a:moveTo>
                    <a:pt x="0" y="0"/>
                  </a:moveTo>
                  <a:lnTo>
                    <a:pt x="2734723" y="0"/>
                  </a:lnTo>
                  <a:lnTo>
                    <a:pt x="2734723" y="13812"/>
                  </a:lnTo>
                  <a:lnTo>
                    <a:pt x="0" y="13812"/>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21" name="任意多边形: 形状 320"/>
            <p:cNvSpPr/>
            <p:nvPr/>
          </p:nvSpPr>
          <p:spPr>
            <a:xfrm>
              <a:off x="3623520" y="2523633"/>
              <a:ext cx="67907" cy="257819"/>
            </a:xfrm>
            <a:custGeom>
              <a:avLst/>
              <a:gdLst>
                <a:gd name="connsiteX0" fmla="*/ 44888 w 67907"/>
                <a:gd name="connsiteY0" fmla="*/ 0 h 257819"/>
                <a:gd name="connsiteX1" fmla="*/ 44888 w 67907"/>
                <a:gd name="connsiteY1" fmla="*/ 212931 h 257819"/>
                <a:gd name="connsiteX2" fmla="*/ 0 w 67907"/>
                <a:gd name="connsiteY2" fmla="*/ 257819 h 257819"/>
                <a:gd name="connsiteX3" fmla="*/ 23020 w 67907"/>
                <a:gd name="connsiteY3" fmla="*/ 257819 h 257819"/>
                <a:gd name="connsiteX4" fmla="*/ 67908 w 67907"/>
                <a:gd name="connsiteY4" fmla="*/ 212931 h 257819"/>
                <a:gd name="connsiteX5" fmla="*/ 67908 w 67907"/>
                <a:gd name="connsiteY5" fmla="*/ 0 h 25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907" h="257819">
                  <a:moveTo>
                    <a:pt x="44888" y="0"/>
                  </a:moveTo>
                  <a:lnTo>
                    <a:pt x="44888" y="212931"/>
                  </a:lnTo>
                  <a:cubicBezTo>
                    <a:pt x="44888" y="237722"/>
                    <a:pt x="24791" y="257819"/>
                    <a:pt x="0" y="257819"/>
                  </a:cubicBezTo>
                  <a:lnTo>
                    <a:pt x="23020" y="257819"/>
                  </a:lnTo>
                  <a:cubicBezTo>
                    <a:pt x="47811" y="257819"/>
                    <a:pt x="67908" y="237722"/>
                    <a:pt x="67908" y="212931"/>
                  </a:cubicBezTo>
                  <a:lnTo>
                    <a:pt x="67908" y="0"/>
                  </a:lnTo>
                  <a:close/>
                </a:path>
              </a:pathLst>
            </a:custGeom>
            <a:solidFill>
              <a:srgbClr val="000000">
                <a:alpha val="10000"/>
              </a:srgbClr>
            </a:solidFill>
            <a:ln w="3070" cap="flat">
              <a:noFill/>
              <a:prstDash val="solid"/>
              <a:miter/>
            </a:ln>
          </p:spPr>
          <p:txBody>
            <a:bodyPr rtlCol="0" anchor="ctr"/>
            <a:lstStyle/>
            <a:p>
              <a:endParaRPr lang="zh-CN" altLang="en-US"/>
            </a:p>
          </p:txBody>
        </p:sp>
        <p:sp>
          <p:nvSpPr>
            <p:cNvPr id="322" name="任意多边形: 形状 321"/>
            <p:cNvSpPr/>
            <p:nvPr/>
          </p:nvSpPr>
          <p:spPr>
            <a:xfrm>
              <a:off x="3514044" y="2346123"/>
              <a:ext cx="195280" cy="168367"/>
            </a:xfrm>
            <a:custGeom>
              <a:avLst/>
              <a:gdLst>
                <a:gd name="connsiteX0" fmla="*/ 11030 w 195280"/>
                <a:gd name="connsiteY0" fmla="*/ 5892 h 168367"/>
                <a:gd name="connsiteX1" fmla="*/ 865 w 195280"/>
                <a:gd name="connsiteY1" fmla="*/ 11053 h 168367"/>
                <a:gd name="connsiteX2" fmla="*/ 8310 w 195280"/>
                <a:gd name="connsiteY2" fmla="*/ 26461 h 168367"/>
                <a:gd name="connsiteX3" fmla="*/ 33529 w 195280"/>
                <a:gd name="connsiteY3" fmla="*/ 49934 h 168367"/>
                <a:gd name="connsiteX4" fmla="*/ 34915 w 195280"/>
                <a:gd name="connsiteY4" fmla="*/ 82464 h 168367"/>
                <a:gd name="connsiteX5" fmla="*/ 2545 w 195280"/>
                <a:gd name="connsiteY5" fmla="*/ 112150 h 168367"/>
                <a:gd name="connsiteX6" fmla="*/ 17910 w 195280"/>
                <a:gd name="connsiteY6" fmla="*/ 134735 h 168367"/>
                <a:gd name="connsiteX7" fmla="*/ 80394 w 195280"/>
                <a:gd name="connsiteY7" fmla="*/ 168368 h 168367"/>
                <a:gd name="connsiteX8" fmla="*/ 114357 w 195280"/>
                <a:gd name="connsiteY8" fmla="*/ 145053 h 168367"/>
                <a:gd name="connsiteX9" fmla="*/ 156646 w 195280"/>
                <a:gd name="connsiteY9" fmla="*/ 139995 h 168367"/>
                <a:gd name="connsiteX10" fmla="*/ 168315 w 195280"/>
                <a:gd name="connsiteY10" fmla="*/ 133806 h 168367"/>
                <a:gd name="connsiteX11" fmla="*/ 164913 w 195280"/>
                <a:gd name="connsiteY11" fmla="*/ 108283 h 168367"/>
                <a:gd name="connsiteX12" fmla="*/ 182793 w 195280"/>
                <a:gd name="connsiteY12" fmla="*/ 100229 h 168367"/>
                <a:gd name="connsiteX13" fmla="*/ 194380 w 195280"/>
                <a:gd name="connsiteY13" fmla="*/ 72430 h 168367"/>
                <a:gd name="connsiteX14" fmla="*/ 174579 w 195280"/>
                <a:gd name="connsiteY14" fmla="*/ 46718 h 168367"/>
                <a:gd name="connsiteX15" fmla="*/ 94832 w 195280"/>
                <a:gd name="connsiteY15" fmla="*/ 9854 h 168367"/>
                <a:gd name="connsiteX16" fmla="*/ 52444 w 195280"/>
                <a:gd name="connsiteY16" fmla="*/ 46 h 168367"/>
                <a:gd name="connsiteX17" fmla="*/ 11030 w 195280"/>
                <a:gd name="connsiteY17" fmla="*/ 5892 h 168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5280" h="168367">
                  <a:moveTo>
                    <a:pt x="11030" y="5892"/>
                  </a:moveTo>
                  <a:cubicBezTo>
                    <a:pt x="7147" y="6556"/>
                    <a:pt x="2767" y="7604"/>
                    <a:pt x="865" y="11053"/>
                  </a:cubicBezTo>
                  <a:cubicBezTo>
                    <a:pt x="-2155" y="16527"/>
                    <a:pt x="3317" y="22699"/>
                    <a:pt x="8310" y="26461"/>
                  </a:cubicBezTo>
                  <a:cubicBezTo>
                    <a:pt x="17535" y="33410"/>
                    <a:pt x="27258" y="40235"/>
                    <a:pt x="33529" y="49934"/>
                  </a:cubicBezTo>
                  <a:cubicBezTo>
                    <a:pt x="39799" y="59633"/>
                    <a:pt x="41769" y="73168"/>
                    <a:pt x="34915" y="82464"/>
                  </a:cubicBezTo>
                  <a:cubicBezTo>
                    <a:pt x="25964" y="94601"/>
                    <a:pt x="4611" y="97212"/>
                    <a:pt x="2545" y="112150"/>
                  </a:cubicBezTo>
                  <a:cubicBezTo>
                    <a:pt x="1218" y="121740"/>
                    <a:pt x="9509" y="129923"/>
                    <a:pt x="17910" y="134735"/>
                  </a:cubicBezTo>
                  <a:cubicBezTo>
                    <a:pt x="38645" y="146613"/>
                    <a:pt x="65375" y="149782"/>
                    <a:pt x="80394" y="168368"/>
                  </a:cubicBezTo>
                  <a:cubicBezTo>
                    <a:pt x="86607" y="155592"/>
                    <a:pt x="100505" y="148206"/>
                    <a:pt x="114357" y="145053"/>
                  </a:cubicBezTo>
                  <a:cubicBezTo>
                    <a:pt x="128209" y="141899"/>
                    <a:pt x="142602" y="142134"/>
                    <a:pt x="156646" y="139995"/>
                  </a:cubicBezTo>
                  <a:cubicBezTo>
                    <a:pt x="161180" y="139304"/>
                    <a:pt x="166287" y="137920"/>
                    <a:pt x="168315" y="133806"/>
                  </a:cubicBezTo>
                  <a:cubicBezTo>
                    <a:pt x="172241" y="125838"/>
                    <a:pt x="161051" y="116282"/>
                    <a:pt x="164913" y="108283"/>
                  </a:cubicBezTo>
                  <a:cubicBezTo>
                    <a:pt x="167852" y="102195"/>
                    <a:pt x="176487" y="102667"/>
                    <a:pt x="182793" y="100229"/>
                  </a:cubicBezTo>
                  <a:cubicBezTo>
                    <a:pt x="193060" y="96259"/>
                    <a:pt x="197294" y="83046"/>
                    <a:pt x="194380" y="72430"/>
                  </a:cubicBezTo>
                  <a:cubicBezTo>
                    <a:pt x="191466" y="61815"/>
                    <a:pt x="183234" y="53519"/>
                    <a:pt x="174579" y="46718"/>
                  </a:cubicBezTo>
                  <a:cubicBezTo>
                    <a:pt x="151252" y="28388"/>
                    <a:pt x="123202" y="17608"/>
                    <a:pt x="94832" y="9854"/>
                  </a:cubicBezTo>
                  <a:cubicBezTo>
                    <a:pt x="81637" y="6248"/>
                    <a:pt x="66148" y="593"/>
                    <a:pt x="52444" y="46"/>
                  </a:cubicBezTo>
                  <a:cubicBezTo>
                    <a:pt x="39214" y="-482"/>
                    <a:pt x="24125" y="3652"/>
                    <a:pt x="11030" y="5892"/>
                  </a:cubicBezTo>
                  <a:close/>
                </a:path>
              </a:pathLst>
            </a:custGeom>
            <a:solidFill>
              <a:srgbClr val="EEEEEE"/>
            </a:solidFill>
            <a:ln w="3070" cap="flat">
              <a:noFill/>
              <a:prstDash val="solid"/>
              <a:miter/>
            </a:ln>
          </p:spPr>
          <p:txBody>
            <a:bodyPr rtlCol="0" anchor="ctr"/>
            <a:lstStyle/>
            <a:p>
              <a:endParaRPr lang="zh-CN" altLang="en-US"/>
            </a:p>
          </p:txBody>
        </p:sp>
      </p:grpSp>
      <p:sp>
        <p:nvSpPr>
          <p:cNvPr id="6" name="文本框 5"/>
          <p:cNvSpPr txBox="1"/>
          <p:nvPr/>
        </p:nvSpPr>
        <p:spPr>
          <a:xfrm>
            <a:off x="292735" y="3007360"/>
            <a:ext cx="7980045" cy="1129665"/>
          </a:xfrm>
          <a:prstGeom prst="rect">
            <a:avLst/>
          </a:prstGeom>
          <a:noFill/>
        </p:spPr>
        <p:txBody>
          <a:bodyPr wrap="square" rtlCol="0" anchor="t">
            <a:spAutoFit/>
          </a:bodyPr>
          <a:lstStyle/>
          <a:p>
            <a:r>
              <a:rPr lang="zh-CN" altLang="en-US"/>
              <a:t>Spring 框架提供了构建 Web 应用程序的全功能 MVC 模块。 使用 Spring 可插入的 MVC 架构，</a:t>
            </a:r>
            <a:endParaRPr lang="zh-CN" altLang="en-US"/>
          </a:p>
          <a:p>
            <a:r>
              <a:rPr lang="zh-CN" altLang="en-US"/>
              <a:t>可以选择是使用内置的 Spring Web 框架还是 Struts 这样的 Web 框架。通过策略接口，Spring </a:t>
            </a:r>
            <a:endParaRPr lang="zh-CN" altLang="en-US"/>
          </a:p>
          <a:p>
            <a:r>
              <a:rPr lang="zh-CN" altLang="en-US"/>
              <a:t>框架是高度可配置的，而且包含多种视图技术，例如 JavaServer Pages（JSP）技术。</a:t>
            </a:r>
            <a:endParaRPr lang="zh-CN" altLang="en-US"/>
          </a:p>
          <a:p>
            <a:endParaRPr lang="zh-CN" altLang="en-US"/>
          </a:p>
          <a:p>
            <a:endParaRPr lang="zh-CN" altLang="en-US"/>
          </a:p>
        </p:txBody>
      </p:sp>
      <p:sp>
        <p:nvSpPr>
          <p:cNvPr id="11" name="文本框 10"/>
          <p:cNvSpPr txBox="1"/>
          <p:nvPr/>
        </p:nvSpPr>
        <p:spPr>
          <a:xfrm>
            <a:off x="292735" y="2280285"/>
            <a:ext cx="2540000" cy="583565"/>
          </a:xfrm>
          <a:prstGeom prst="rect">
            <a:avLst/>
          </a:prstGeom>
          <a:noFill/>
        </p:spPr>
        <p:txBody>
          <a:bodyPr wrap="square" rtlCol="0" anchor="t">
            <a:spAutoFit/>
          </a:bodyPr>
          <a:lstStyle/>
          <a:p>
            <a:r>
              <a:rPr lang="zh-CN" altLang="en-US" sz="3200">
                <a:solidFill>
                  <a:schemeClr val="accent1"/>
                </a:solidFill>
                <a:effectLst>
                  <a:outerShdw blurRad="38100" dist="25400" dir="5400000" algn="ctr" rotWithShape="0">
                    <a:srgbClr val="6E747A">
                      <a:alpha val="43000"/>
                    </a:srgbClr>
                  </a:outerShdw>
                </a:effectLst>
              </a:rPr>
              <a:t>spring MVC</a:t>
            </a:r>
            <a:r>
              <a:rPr lang="zh-CN" altLang="en-US">
                <a:solidFill>
                  <a:schemeClr val="accent1"/>
                </a:solidFill>
                <a:effectLst>
                  <a:outerShdw blurRad="38100" dist="25400" dir="5400000" algn="ctr" rotWithShape="0">
                    <a:srgbClr val="6E747A">
                      <a:alpha val="43000"/>
                    </a:srgbClr>
                  </a:outerShdw>
                </a:effectLst>
              </a:rPr>
              <a:t> </a:t>
            </a:r>
            <a:endParaRPr lang="zh-CN" altLang="en-US">
              <a:solidFill>
                <a:schemeClr val="accent1"/>
              </a:solidFill>
              <a:effectLst>
                <a:outerShdw blurRad="38100" dist="25400" dir="5400000" algn="ctr" rotWithShape="0">
                  <a:srgbClr val="6E747A">
                    <a:alpha val="43000"/>
                  </a:srgbClr>
                </a:outerShdw>
              </a:effectLst>
            </a:endParaRPr>
          </a:p>
        </p:txBody>
      </p:sp>
      <p:pic>
        <p:nvPicPr>
          <p:cNvPr id="4" name="内容占位符 3"/>
          <p:cNvPicPr>
            <a:picLocks noChangeAspect="1"/>
          </p:cNvPicPr>
          <p:nvPr>
            <p:ph idx="1"/>
          </p:nvPr>
        </p:nvPicPr>
        <p:blipFill>
          <a:blip r:embed="rId2"/>
          <a:stretch>
            <a:fillRect/>
          </a:stretch>
        </p:blipFill>
        <p:spPr>
          <a:xfrm>
            <a:off x="292735" y="158750"/>
            <a:ext cx="2687955" cy="623570"/>
          </a:xfrm>
          <a:prstGeom prst="rect">
            <a:avLst/>
          </a:prstGeom>
        </p:spPr>
      </p:pic>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图片 156" descr="1"/>
          <p:cNvPicPr>
            <a:picLocks noChangeAspect="1"/>
          </p:cNvPicPr>
          <p:nvPr/>
        </p:nvPicPr>
        <p:blipFill>
          <a:blip r:embed="rId1"/>
          <a:stretch>
            <a:fillRect/>
          </a:stretch>
        </p:blipFill>
        <p:spPr>
          <a:xfrm>
            <a:off x="-457200" y="-257175"/>
            <a:ext cx="10058400" cy="5657850"/>
          </a:xfrm>
          <a:prstGeom prst="rect">
            <a:avLst/>
          </a:prstGeom>
        </p:spPr>
      </p:pic>
      <p:grpSp>
        <p:nvGrpSpPr>
          <p:cNvPr id="4" name="组合 3"/>
          <p:cNvGrpSpPr/>
          <p:nvPr/>
        </p:nvGrpSpPr>
        <p:grpSpPr>
          <a:xfrm>
            <a:off x="2298700" y="1235075"/>
            <a:ext cx="4335780" cy="2040890"/>
            <a:chOff x="504825" y="558801"/>
            <a:chExt cx="2665413" cy="1063624"/>
          </a:xfrm>
          <a:solidFill>
            <a:srgbClr val="DA784B"/>
          </a:solidFill>
        </p:grpSpPr>
        <p:sp>
          <p:nvSpPr>
            <p:cNvPr id="5" name="Freeform 5"/>
            <p:cNvSpPr>
              <a:spLocks noEditPoints="1"/>
            </p:cNvSpPr>
            <p:nvPr/>
          </p:nvSpPr>
          <p:spPr bwMode="auto">
            <a:xfrm>
              <a:off x="549275" y="604838"/>
              <a:ext cx="2620963" cy="1003300"/>
            </a:xfrm>
            <a:custGeom>
              <a:avLst/>
              <a:gdLst>
                <a:gd name="T0" fmla="*/ 46 w 174"/>
                <a:gd name="T1" fmla="*/ 26 h 65"/>
                <a:gd name="T2" fmla="*/ 30 w 174"/>
                <a:gd name="T3" fmla="*/ 22 h 65"/>
                <a:gd name="T4" fmla="*/ 4 w 174"/>
                <a:gd name="T5" fmla="*/ 22 h 65"/>
                <a:gd name="T6" fmla="*/ 6 w 174"/>
                <a:gd name="T7" fmla="*/ 18 h 65"/>
                <a:gd name="T8" fmla="*/ 15 w 174"/>
                <a:gd name="T9" fmla="*/ 18 h 65"/>
                <a:gd name="T10" fmla="*/ 25 w 174"/>
                <a:gd name="T11" fmla="*/ 20 h 65"/>
                <a:gd name="T12" fmla="*/ 75 w 174"/>
                <a:gd name="T13" fmla="*/ 13 h 65"/>
                <a:gd name="T14" fmla="*/ 61 w 174"/>
                <a:gd name="T15" fmla="*/ 12 h 65"/>
                <a:gd name="T16" fmla="*/ 46 w 174"/>
                <a:gd name="T17" fmla="*/ 12 h 65"/>
                <a:gd name="T18" fmla="*/ 69 w 174"/>
                <a:gd name="T19" fmla="*/ 8 h 65"/>
                <a:gd name="T20" fmla="*/ 114 w 174"/>
                <a:gd name="T21" fmla="*/ 3 h 65"/>
                <a:gd name="T22" fmla="*/ 131 w 174"/>
                <a:gd name="T23" fmla="*/ 0 h 65"/>
                <a:gd name="T24" fmla="*/ 140 w 174"/>
                <a:gd name="T25" fmla="*/ 8 h 65"/>
                <a:gd name="T26" fmla="*/ 151 w 174"/>
                <a:gd name="T27" fmla="*/ 17 h 65"/>
                <a:gd name="T28" fmla="*/ 155 w 174"/>
                <a:gd name="T29" fmla="*/ 30 h 65"/>
                <a:gd name="T30" fmla="*/ 156 w 174"/>
                <a:gd name="T31" fmla="*/ 35 h 65"/>
                <a:gd name="T32" fmla="*/ 172 w 174"/>
                <a:gd name="T33" fmla="*/ 43 h 65"/>
                <a:gd name="T34" fmla="*/ 160 w 174"/>
                <a:gd name="T35" fmla="*/ 52 h 65"/>
                <a:gd name="T36" fmla="*/ 142 w 174"/>
                <a:gd name="T37" fmla="*/ 53 h 65"/>
                <a:gd name="T38" fmla="*/ 119 w 174"/>
                <a:gd name="T39" fmla="*/ 53 h 65"/>
                <a:gd name="T40" fmla="*/ 118 w 174"/>
                <a:gd name="T41" fmla="*/ 51 h 65"/>
                <a:gd name="T42" fmla="*/ 119 w 174"/>
                <a:gd name="T43" fmla="*/ 49 h 65"/>
                <a:gd name="T44" fmla="*/ 116 w 174"/>
                <a:gd name="T45" fmla="*/ 46 h 65"/>
                <a:gd name="T46" fmla="*/ 68 w 174"/>
                <a:gd name="T47" fmla="*/ 49 h 65"/>
                <a:gd name="T48" fmla="*/ 93 w 174"/>
                <a:gd name="T49" fmla="*/ 51 h 65"/>
                <a:gd name="T50" fmla="*/ 73 w 174"/>
                <a:gd name="T51" fmla="*/ 55 h 65"/>
                <a:gd name="T52" fmla="*/ 26 w 174"/>
                <a:gd name="T53" fmla="*/ 63 h 65"/>
                <a:gd name="T54" fmla="*/ 38 w 174"/>
                <a:gd name="T55" fmla="*/ 59 h 65"/>
                <a:gd name="T56" fmla="*/ 25 w 174"/>
                <a:gd name="T57" fmla="*/ 58 h 65"/>
                <a:gd name="T58" fmla="*/ 15 w 174"/>
                <a:gd name="T59" fmla="*/ 47 h 65"/>
                <a:gd name="T60" fmla="*/ 44 w 174"/>
                <a:gd name="T61" fmla="*/ 39 h 65"/>
                <a:gd name="T62" fmla="*/ 27 w 174"/>
                <a:gd name="T63" fmla="*/ 37 h 65"/>
                <a:gd name="T64" fmla="*/ 57 w 174"/>
                <a:gd name="T65" fmla="*/ 32 h 65"/>
                <a:gd name="T66" fmla="*/ 68 w 174"/>
                <a:gd name="T67" fmla="*/ 30 h 65"/>
                <a:gd name="T68" fmla="*/ 106 w 174"/>
                <a:gd name="T69" fmla="*/ 25 h 65"/>
                <a:gd name="T70" fmla="*/ 69 w 174"/>
                <a:gd name="T71" fmla="*/ 33 h 65"/>
                <a:gd name="T72" fmla="*/ 112 w 174"/>
                <a:gd name="T73" fmla="*/ 35 h 65"/>
                <a:gd name="T74" fmla="*/ 135 w 174"/>
                <a:gd name="T75" fmla="*/ 33 h 65"/>
                <a:gd name="T76" fmla="*/ 124 w 174"/>
                <a:gd name="T77" fmla="*/ 32 h 65"/>
                <a:gd name="T78" fmla="*/ 118 w 174"/>
                <a:gd name="T79" fmla="*/ 29 h 65"/>
                <a:gd name="T80" fmla="*/ 92 w 174"/>
                <a:gd name="T81" fmla="*/ 16 h 65"/>
                <a:gd name="T82" fmla="*/ 85 w 174"/>
                <a:gd name="T83" fmla="*/ 7 h 65"/>
                <a:gd name="T84" fmla="*/ 61 w 174"/>
                <a:gd name="T85" fmla="*/ 40 h 65"/>
                <a:gd name="T86" fmla="*/ 77 w 174"/>
                <a:gd name="T87" fmla="*/ 7 h 65"/>
                <a:gd name="T88" fmla="*/ 121 w 174"/>
                <a:gd name="T89" fmla="*/ 51 h 65"/>
                <a:gd name="T90" fmla="*/ 98 w 174"/>
                <a:gd name="T91" fmla="*/ 29 h 65"/>
                <a:gd name="T92" fmla="*/ 121 w 174"/>
                <a:gd name="T93" fmla="*/ 27 h 65"/>
                <a:gd name="T94" fmla="*/ 67 w 174"/>
                <a:gd name="T95" fmla="*/ 19 h 65"/>
                <a:gd name="T96" fmla="*/ 112 w 174"/>
                <a:gd name="T97" fmla="*/ 22 h 65"/>
                <a:gd name="T98" fmla="*/ 83 w 174"/>
                <a:gd name="T99" fmla="*/ 14 h 65"/>
                <a:gd name="T100" fmla="*/ 34 w 174"/>
                <a:gd name="T101" fmla="*/ 55 h 65"/>
                <a:gd name="T102" fmla="*/ 141 w 174"/>
                <a:gd name="T103" fmla="*/ 21 h 65"/>
                <a:gd name="T104" fmla="*/ 81 w 174"/>
                <a:gd name="T105" fmla="*/ 30 h 65"/>
                <a:gd name="T106" fmla="*/ 119 w 174"/>
                <a:gd name="T107" fmla="*/ 22 h 65"/>
                <a:gd name="T108" fmla="*/ 150 w 174"/>
                <a:gd name="T109" fmla="*/ 16 h 65"/>
                <a:gd name="T110" fmla="*/ 67 w 174"/>
                <a:gd name="T111" fmla="*/ 54 h 65"/>
                <a:gd name="T112" fmla="*/ 44 w 174"/>
                <a:gd name="T113" fmla="*/ 43 h 65"/>
                <a:gd name="T114" fmla="*/ 89 w 174"/>
                <a:gd name="T115" fmla="*/ 9 h 65"/>
                <a:gd name="T116" fmla="*/ 11 w 174"/>
                <a:gd name="T117" fmla="*/ 23 h 65"/>
                <a:gd name="T118" fmla="*/ 83 w 174"/>
                <a:gd name="T119" fmla="*/ 9 h 65"/>
                <a:gd name="T120" fmla="*/ 139 w 174"/>
                <a:gd name="T121" fmla="*/ 13 h 65"/>
                <a:gd name="T122" fmla="*/ 78 w 174"/>
                <a:gd name="T123" fmla="*/ 13 h 65"/>
                <a:gd name="T124" fmla="*/ 39 w 174"/>
                <a:gd name="T125"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65">
                  <a:moveTo>
                    <a:pt x="107" y="22"/>
                  </a:moveTo>
                  <a:cubicBezTo>
                    <a:pt x="107" y="22"/>
                    <a:pt x="106" y="22"/>
                    <a:pt x="105" y="22"/>
                  </a:cubicBezTo>
                  <a:cubicBezTo>
                    <a:pt x="105" y="23"/>
                    <a:pt x="104" y="22"/>
                    <a:pt x="103" y="22"/>
                  </a:cubicBezTo>
                  <a:cubicBezTo>
                    <a:pt x="103" y="22"/>
                    <a:pt x="102" y="22"/>
                    <a:pt x="102" y="23"/>
                  </a:cubicBezTo>
                  <a:cubicBezTo>
                    <a:pt x="101" y="23"/>
                    <a:pt x="100" y="22"/>
                    <a:pt x="99" y="22"/>
                  </a:cubicBezTo>
                  <a:cubicBezTo>
                    <a:pt x="98" y="23"/>
                    <a:pt x="98" y="22"/>
                    <a:pt x="98" y="23"/>
                  </a:cubicBezTo>
                  <a:cubicBezTo>
                    <a:pt x="96" y="23"/>
                    <a:pt x="95" y="23"/>
                    <a:pt x="93" y="23"/>
                  </a:cubicBezTo>
                  <a:cubicBezTo>
                    <a:pt x="93" y="23"/>
                    <a:pt x="92" y="23"/>
                    <a:pt x="91" y="23"/>
                  </a:cubicBezTo>
                  <a:cubicBezTo>
                    <a:pt x="91" y="23"/>
                    <a:pt x="90" y="23"/>
                    <a:pt x="90" y="23"/>
                  </a:cubicBezTo>
                  <a:cubicBezTo>
                    <a:pt x="89" y="23"/>
                    <a:pt x="87" y="24"/>
                    <a:pt x="86" y="23"/>
                  </a:cubicBezTo>
                  <a:cubicBezTo>
                    <a:pt x="85" y="23"/>
                    <a:pt x="84" y="23"/>
                    <a:pt x="84" y="23"/>
                  </a:cubicBezTo>
                  <a:cubicBezTo>
                    <a:pt x="83" y="23"/>
                    <a:pt x="83" y="23"/>
                    <a:pt x="82" y="23"/>
                  </a:cubicBezTo>
                  <a:cubicBezTo>
                    <a:pt x="82" y="23"/>
                    <a:pt x="81" y="23"/>
                    <a:pt x="80" y="23"/>
                  </a:cubicBezTo>
                  <a:cubicBezTo>
                    <a:pt x="80" y="23"/>
                    <a:pt x="79" y="23"/>
                    <a:pt x="78" y="23"/>
                  </a:cubicBezTo>
                  <a:cubicBezTo>
                    <a:pt x="77" y="23"/>
                    <a:pt x="76" y="23"/>
                    <a:pt x="75" y="23"/>
                  </a:cubicBezTo>
                  <a:cubicBezTo>
                    <a:pt x="75" y="23"/>
                    <a:pt x="74" y="23"/>
                    <a:pt x="74" y="23"/>
                  </a:cubicBezTo>
                  <a:cubicBezTo>
                    <a:pt x="73" y="23"/>
                    <a:pt x="72" y="23"/>
                    <a:pt x="72" y="23"/>
                  </a:cubicBezTo>
                  <a:cubicBezTo>
                    <a:pt x="71" y="23"/>
                    <a:pt x="71" y="23"/>
                    <a:pt x="71" y="24"/>
                  </a:cubicBezTo>
                  <a:cubicBezTo>
                    <a:pt x="69" y="24"/>
                    <a:pt x="67" y="24"/>
                    <a:pt x="65" y="24"/>
                  </a:cubicBezTo>
                  <a:cubicBezTo>
                    <a:pt x="65" y="24"/>
                    <a:pt x="64" y="24"/>
                    <a:pt x="64" y="24"/>
                  </a:cubicBezTo>
                  <a:cubicBezTo>
                    <a:pt x="63" y="24"/>
                    <a:pt x="61" y="24"/>
                    <a:pt x="59" y="25"/>
                  </a:cubicBezTo>
                  <a:cubicBezTo>
                    <a:pt x="58" y="25"/>
                    <a:pt x="57" y="25"/>
                    <a:pt x="55" y="25"/>
                  </a:cubicBezTo>
                  <a:cubicBezTo>
                    <a:pt x="54" y="26"/>
                    <a:pt x="52" y="25"/>
                    <a:pt x="50" y="26"/>
                  </a:cubicBezTo>
                  <a:cubicBezTo>
                    <a:pt x="49" y="26"/>
                    <a:pt x="48" y="26"/>
                    <a:pt x="46" y="26"/>
                  </a:cubicBezTo>
                  <a:cubicBezTo>
                    <a:pt x="46" y="26"/>
                    <a:pt x="46" y="26"/>
                    <a:pt x="46" y="26"/>
                  </a:cubicBezTo>
                  <a:cubicBezTo>
                    <a:pt x="45" y="26"/>
                    <a:pt x="44" y="26"/>
                    <a:pt x="43" y="26"/>
                  </a:cubicBezTo>
                  <a:cubicBezTo>
                    <a:pt x="42" y="26"/>
                    <a:pt x="41" y="26"/>
                    <a:pt x="40" y="26"/>
                  </a:cubicBezTo>
                  <a:cubicBezTo>
                    <a:pt x="39" y="26"/>
                    <a:pt x="38" y="26"/>
                    <a:pt x="37" y="27"/>
                  </a:cubicBezTo>
                  <a:cubicBezTo>
                    <a:pt x="36" y="27"/>
                    <a:pt x="36" y="26"/>
                    <a:pt x="35" y="26"/>
                  </a:cubicBezTo>
                  <a:cubicBezTo>
                    <a:pt x="35" y="26"/>
                    <a:pt x="34" y="26"/>
                    <a:pt x="34" y="26"/>
                  </a:cubicBezTo>
                  <a:cubicBezTo>
                    <a:pt x="34" y="26"/>
                    <a:pt x="33" y="26"/>
                    <a:pt x="33" y="26"/>
                  </a:cubicBezTo>
                  <a:cubicBezTo>
                    <a:pt x="32" y="26"/>
                    <a:pt x="31" y="26"/>
                    <a:pt x="31" y="25"/>
                  </a:cubicBezTo>
                  <a:cubicBezTo>
                    <a:pt x="30" y="25"/>
                    <a:pt x="30" y="25"/>
                    <a:pt x="30" y="24"/>
                  </a:cubicBezTo>
                  <a:cubicBezTo>
                    <a:pt x="30" y="24"/>
                    <a:pt x="30" y="24"/>
                    <a:pt x="30" y="24"/>
                  </a:cubicBezTo>
                  <a:cubicBezTo>
                    <a:pt x="31" y="24"/>
                    <a:pt x="32" y="24"/>
                    <a:pt x="33" y="24"/>
                  </a:cubicBezTo>
                  <a:cubicBezTo>
                    <a:pt x="34" y="24"/>
                    <a:pt x="35" y="24"/>
                    <a:pt x="36" y="24"/>
                  </a:cubicBezTo>
                  <a:cubicBezTo>
                    <a:pt x="37" y="24"/>
                    <a:pt x="39" y="24"/>
                    <a:pt x="41" y="23"/>
                  </a:cubicBezTo>
                  <a:cubicBezTo>
                    <a:pt x="41" y="23"/>
                    <a:pt x="42" y="23"/>
                    <a:pt x="43" y="23"/>
                  </a:cubicBezTo>
                  <a:cubicBezTo>
                    <a:pt x="43" y="23"/>
                    <a:pt x="43" y="23"/>
                    <a:pt x="43" y="23"/>
                  </a:cubicBezTo>
                  <a:cubicBezTo>
                    <a:pt x="43" y="22"/>
                    <a:pt x="43" y="23"/>
                    <a:pt x="43" y="23"/>
                  </a:cubicBezTo>
                  <a:cubicBezTo>
                    <a:pt x="41" y="23"/>
                    <a:pt x="40" y="23"/>
                    <a:pt x="38" y="23"/>
                  </a:cubicBezTo>
                  <a:cubicBezTo>
                    <a:pt x="38" y="23"/>
                    <a:pt x="38" y="23"/>
                    <a:pt x="37" y="22"/>
                  </a:cubicBezTo>
                  <a:cubicBezTo>
                    <a:pt x="37" y="22"/>
                    <a:pt x="37" y="22"/>
                    <a:pt x="37" y="22"/>
                  </a:cubicBezTo>
                  <a:cubicBezTo>
                    <a:pt x="38" y="22"/>
                    <a:pt x="38" y="22"/>
                    <a:pt x="38" y="22"/>
                  </a:cubicBezTo>
                  <a:cubicBezTo>
                    <a:pt x="38" y="22"/>
                    <a:pt x="38" y="22"/>
                    <a:pt x="37" y="22"/>
                  </a:cubicBezTo>
                  <a:cubicBezTo>
                    <a:pt x="37" y="22"/>
                    <a:pt x="37" y="22"/>
                    <a:pt x="36" y="22"/>
                  </a:cubicBezTo>
                  <a:cubicBezTo>
                    <a:pt x="36" y="22"/>
                    <a:pt x="35" y="23"/>
                    <a:pt x="35" y="22"/>
                  </a:cubicBezTo>
                  <a:cubicBezTo>
                    <a:pt x="35" y="22"/>
                    <a:pt x="35" y="22"/>
                    <a:pt x="35" y="22"/>
                  </a:cubicBezTo>
                  <a:cubicBezTo>
                    <a:pt x="34" y="22"/>
                    <a:pt x="34" y="22"/>
                    <a:pt x="33" y="22"/>
                  </a:cubicBezTo>
                  <a:cubicBezTo>
                    <a:pt x="32" y="22"/>
                    <a:pt x="31" y="22"/>
                    <a:pt x="30" y="22"/>
                  </a:cubicBezTo>
                  <a:cubicBezTo>
                    <a:pt x="29" y="22"/>
                    <a:pt x="28" y="22"/>
                    <a:pt x="27" y="22"/>
                  </a:cubicBezTo>
                  <a:cubicBezTo>
                    <a:pt x="26" y="23"/>
                    <a:pt x="26" y="23"/>
                    <a:pt x="25" y="23"/>
                  </a:cubicBezTo>
                  <a:cubicBezTo>
                    <a:pt x="24" y="23"/>
                    <a:pt x="23" y="23"/>
                    <a:pt x="22" y="23"/>
                  </a:cubicBezTo>
                  <a:cubicBezTo>
                    <a:pt x="22" y="23"/>
                    <a:pt x="21" y="23"/>
                    <a:pt x="21" y="23"/>
                  </a:cubicBezTo>
                  <a:cubicBezTo>
                    <a:pt x="19" y="23"/>
                    <a:pt x="18" y="23"/>
                    <a:pt x="16" y="24"/>
                  </a:cubicBezTo>
                  <a:cubicBezTo>
                    <a:pt x="16" y="24"/>
                    <a:pt x="15" y="24"/>
                    <a:pt x="15" y="24"/>
                  </a:cubicBezTo>
                  <a:cubicBezTo>
                    <a:pt x="14" y="25"/>
                    <a:pt x="13" y="25"/>
                    <a:pt x="12" y="26"/>
                  </a:cubicBezTo>
                  <a:cubicBezTo>
                    <a:pt x="12" y="26"/>
                    <a:pt x="11" y="26"/>
                    <a:pt x="11" y="26"/>
                  </a:cubicBezTo>
                  <a:cubicBezTo>
                    <a:pt x="10" y="27"/>
                    <a:pt x="9" y="28"/>
                    <a:pt x="8" y="29"/>
                  </a:cubicBezTo>
                  <a:cubicBezTo>
                    <a:pt x="8" y="29"/>
                    <a:pt x="8" y="29"/>
                    <a:pt x="8" y="29"/>
                  </a:cubicBezTo>
                  <a:cubicBezTo>
                    <a:pt x="8" y="29"/>
                    <a:pt x="7" y="28"/>
                    <a:pt x="7" y="28"/>
                  </a:cubicBezTo>
                  <a:cubicBezTo>
                    <a:pt x="8" y="28"/>
                    <a:pt x="8" y="28"/>
                    <a:pt x="8" y="28"/>
                  </a:cubicBezTo>
                  <a:cubicBezTo>
                    <a:pt x="8" y="28"/>
                    <a:pt x="7" y="28"/>
                    <a:pt x="7" y="28"/>
                  </a:cubicBezTo>
                  <a:cubicBezTo>
                    <a:pt x="7" y="28"/>
                    <a:pt x="7" y="28"/>
                    <a:pt x="6" y="28"/>
                  </a:cubicBezTo>
                  <a:cubicBezTo>
                    <a:pt x="6" y="28"/>
                    <a:pt x="6" y="28"/>
                    <a:pt x="5" y="29"/>
                  </a:cubicBezTo>
                  <a:cubicBezTo>
                    <a:pt x="5" y="29"/>
                    <a:pt x="5" y="29"/>
                    <a:pt x="5" y="28"/>
                  </a:cubicBezTo>
                  <a:cubicBezTo>
                    <a:pt x="5" y="28"/>
                    <a:pt x="4" y="28"/>
                    <a:pt x="4" y="28"/>
                  </a:cubicBezTo>
                  <a:cubicBezTo>
                    <a:pt x="4" y="29"/>
                    <a:pt x="4" y="28"/>
                    <a:pt x="4" y="28"/>
                  </a:cubicBezTo>
                  <a:cubicBezTo>
                    <a:pt x="4" y="27"/>
                    <a:pt x="3" y="26"/>
                    <a:pt x="4" y="26"/>
                  </a:cubicBezTo>
                  <a:cubicBezTo>
                    <a:pt x="4" y="26"/>
                    <a:pt x="4" y="26"/>
                    <a:pt x="4" y="26"/>
                  </a:cubicBezTo>
                  <a:cubicBezTo>
                    <a:pt x="5" y="25"/>
                    <a:pt x="5" y="25"/>
                    <a:pt x="5" y="25"/>
                  </a:cubicBezTo>
                  <a:cubicBezTo>
                    <a:pt x="5" y="25"/>
                    <a:pt x="5" y="24"/>
                    <a:pt x="5" y="24"/>
                  </a:cubicBezTo>
                  <a:cubicBezTo>
                    <a:pt x="5" y="24"/>
                    <a:pt x="5" y="24"/>
                    <a:pt x="5" y="24"/>
                  </a:cubicBezTo>
                  <a:cubicBezTo>
                    <a:pt x="5" y="25"/>
                    <a:pt x="4" y="24"/>
                    <a:pt x="4" y="24"/>
                  </a:cubicBezTo>
                  <a:cubicBezTo>
                    <a:pt x="4" y="23"/>
                    <a:pt x="4" y="23"/>
                    <a:pt x="4" y="22"/>
                  </a:cubicBezTo>
                  <a:cubicBezTo>
                    <a:pt x="5" y="22"/>
                    <a:pt x="5" y="22"/>
                    <a:pt x="5" y="23"/>
                  </a:cubicBezTo>
                  <a:cubicBezTo>
                    <a:pt x="5" y="23"/>
                    <a:pt x="5" y="23"/>
                    <a:pt x="5" y="23"/>
                  </a:cubicBezTo>
                  <a:cubicBezTo>
                    <a:pt x="5" y="23"/>
                    <a:pt x="6" y="23"/>
                    <a:pt x="6" y="23"/>
                  </a:cubicBezTo>
                  <a:cubicBezTo>
                    <a:pt x="6" y="23"/>
                    <a:pt x="7" y="23"/>
                    <a:pt x="7" y="23"/>
                  </a:cubicBezTo>
                  <a:cubicBezTo>
                    <a:pt x="8" y="23"/>
                    <a:pt x="9" y="23"/>
                    <a:pt x="10" y="22"/>
                  </a:cubicBezTo>
                  <a:cubicBezTo>
                    <a:pt x="10" y="22"/>
                    <a:pt x="11" y="22"/>
                    <a:pt x="11" y="22"/>
                  </a:cubicBezTo>
                  <a:cubicBezTo>
                    <a:pt x="10" y="21"/>
                    <a:pt x="10" y="21"/>
                    <a:pt x="10" y="21"/>
                  </a:cubicBezTo>
                  <a:cubicBezTo>
                    <a:pt x="10" y="21"/>
                    <a:pt x="10" y="21"/>
                    <a:pt x="10" y="21"/>
                  </a:cubicBezTo>
                  <a:cubicBezTo>
                    <a:pt x="10" y="21"/>
                    <a:pt x="10" y="21"/>
                    <a:pt x="10" y="21"/>
                  </a:cubicBezTo>
                  <a:cubicBezTo>
                    <a:pt x="10" y="21"/>
                    <a:pt x="11" y="21"/>
                    <a:pt x="11" y="21"/>
                  </a:cubicBezTo>
                  <a:cubicBezTo>
                    <a:pt x="11" y="21"/>
                    <a:pt x="11" y="21"/>
                    <a:pt x="11" y="20"/>
                  </a:cubicBezTo>
                  <a:cubicBezTo>
                    <a:pt x="12" y="20"/>
                    <a:pt x="12" y="20"/>
                    <a:pt x="12" y="20"/>
                  </a:cubicBezTo>
                  <a:cubicBezTo>
                    <a:pt x="12" y="19"/>
                    <a:pt x="11" y="20"/>
                    <a:pt x="11" y="20"/>
                  </a:cubicBezTo>
                  <a:cubicBezTo>
                    <a:pt x="10" y="20"/>
                    <a:pt x="10" y="20"/>
                    <a:pt x="9" y="21"/>
                  </a:cubicBezTo>
                  <a:cubicBezTo>
                    <a:pt x="9" y="21"/>
                    <a:pt x="9" y="21"/>
                    <a:pt x="9" y="21"/>
                  </a:cubicBezTo>
                  <a:cubicBezTo>
                    <a:pt x="8" y="20"/>
                    <a:pt x="7" y="21"/>
                    <a:pt x="7" y="20"/>
                  </a:cubicBezTo>
                  <a:cubicBezTo>
                    <a:pt x="6" y="20"/>
                    <a:pt x="5" y="20"/>
                    <a:pt x="4" y="20"/>
                  </a:cubicBezTo>
                  <a:cubicBezTo>
                    <a:pt x="3" y="20"/>
                    <a:pt x="3" y="20"/>
                    <a:pt x="2" y="20"/>
                  </a:cubicBezTo>
                  <a:cubicBezTo>
                    <a:pt x="2" y="20"/>
                    <a:pt x="1" y="20"/>
                    <a:pt x="1" y="20"/>
                  </a:cubicBezTo>
                  <a:cubicBezTo>
                    <a:pt x="1" y="20"/>
                    <a:pt x="0" y="20"/>
                    <a:pt x="0" y="20"/>
                  </a:cubicBezTo>
                  <a:cubicBezTo>
                    <a:pt x="0" y="20"/>
                    <a:pt x="0" y="20"/>
                    <a:pt x="0" y="20"/>
                  </a:cubicBezTo>
                  <a:cubicBezTo>
                    <a:pt x="1" y="20"/>
                    <a:pt x="1" y="20"/>
                    <a:pt x="2" y="19"/>
                  </a:cubicBezTo>
                  <a:cubicBezTo>
                    <a:pt x="3" y="19"/>
                    <a:pt x="4" y="19"/>
                    <a:pt x="5" y="18"/>
                  </a:cubicBezTo>
                  <a:cubicBezTo>
                    <a:pt x="6" y="18"/>
                    <a:pt x="6" y="18"/>
                    <a:pt x="6" y="18"/>
                  </a:cubicBezTo>
                  <a:cubicBezTo>
                    <a:pt x="6" y="18"/>
                    <a:pt x="6" y="18"/>
                    <a:pt x="6" y="18"/>
                  </a:cubicBezTo>
                  <a:cubicBezTo>
                    <a:pt x="6" y="17"/>
                    <a:pt x="6" y="17"/>
                    <a:pt x="6" y="17"/>
                  </a:cubicBezTo>
                  <a:cubicBezTo>
                    <a:pt x="5" y="17"/>
                    <a:pt x="5" y="18"/>
                    <a:pt x="5" y="18"/>
                  </a:cubicBezTo>
                  <a:cubicBezTo>
                    <a:pt x="4" y="18"/>
                    <a:pt x="4" y="18"/>
                    <a:pt x="4" y="17"/>
                  </a:cubicBezTo>
                  <a:cubicBezTo>
                    <a:pt x="4" y="17"/>
                    <a:pt x="4" y="17"/>
                    <a:pt x="4" y="17"/>
                  </a:cubicBezTo>
                  <a:cubicBezTo>
                    <a:pt x="5" y="17"/>
                    <a:pt x="5" y="16"/>
                    <a:pt x="6" y="16"/>
                  </a:cubicBezTo>
                  <a:cubicBezTo>
                    <a:pt x="7" y="16"/>
                    <a:pt x="8" y="16"/>
                    <a:pt x="9" y="15"/>
                  </a:cubicBezTo>
                  <a:cubicBezTo>
                    <a:pt x="9" y="15"/>
                    <a:pt x="9" y="15"/>
                    <a:pt x="10" y="15"/>
                  </a:cubicBezTo>
                  <a:cubicBezTo>
                    <a:pt x="10" y="15"/>
                    <a:pt x="11" y="15"/>
                    <a:pt x="12" y="15"/>
                  </a:cubicBezTo>
                  <a:cubicBezTo>
                    <a:pt x="12" y="15"/>
                    <a:pt x="12" y="15"/>
                    <a:pt x="12" y="15"/>
                  </a:cubicBezTo>
                  <a:cubicBezTo>
                    <a:pt x="12" y="15"/>
                    <a:pt x="12" y="16"/>
                    <a:pt x="12" y="16"/>
                  </a:cubicBezTo>
                  <a:cubicBezTo>
                    <a:pt x="11" y="16"/>
                    <a:pt x="11" y="16"/>
                    <a:pt x="11" y="16"/>
                  </a:cubicBezTo>
                  <a:cubicBezTo>
                    <a:pt x="11" y="16"/>
                    <a:pt x="11" y="16"/>
                    <a:pt x="11" y="16"/>
                  </a:cubicBezTo>
                  <a:cubicBezTo>
                    <a:pt x="11" y="16"/>
                    <a:pt x="11" y="16"/>
                    <a:pt x="11" y="16"/>
                  </a:cubicBezTo>
                  <a:cubicBezTo>
                    <a:pt x="12" y="16"/>
                    <a:pt x="12" y="16"/>
                    <a:pt x="13" y="16"/>
                  </a:cubicBezTo>
                  <a:cubicBezTo>
                    <a:pt x="14" y="16"/>
                    <a:pt x="14" y="16"/>
                    <a:pt x="15" y="15"/>
                  </a:cubicBezTo>
                  <a:cubicBezTo>
                    <a:pt x="15" y="15"/>
                    <a:pt x="15" y="15"/>
                    <a:pt x="15" y="15"/>
                  </a:cubicBezTo>
                  <a:cubicBezTo>
                    <a:pt x="16" y="16"/>
                    <a:pt x="17" y="15"/>
                    <a:pt x="19" y="15"/>
                  </a:cubicBezTo>
                  <a:cubicBezTo>
                    <a:pt x="19" y="15"/>
                    <a:pt x="19" y="15"/>
                    <a:pt x="19" y="15"/>
                  </a:cubicBezTo>
                  <a:cubicBezTo>
                    <a:pt x="19" y="15"/>
                    <a:pt x="19" y="15"/>
                    <a:pt x="19" y="15"/>
                  </a:cubicBezTo>
                  <a:cubicBezTo>
                    <a:pt x="18" y="15"/>
                    <a:pt x="18" y="15"/>
                    <a:pt x="18" y="15"/>
                  </a:cubicBezTo>
                  <a:cubicBezTo>
                    <a:pt x="17" y="15"/>
                    <a:pt x="16" y="16"/>
                    <a:pt x="15" y="16"/>
                  </a:cubicBezTo>
                  <a:cubicBezTo>
                    <a:pt x="14" y="16"/>
                    <a:pt x="14" y="16"/>
                    <a:pt x="14" y="17"/>
                  </a:cubicBezTo>
                  <a:cubicBezTo>
                    <a:pt x="14" y="17"/>
                    <a:pt x="14" y="18"/>
                    <a:pt x="15" y="18"/>
                  </a:cubicBezTo>
                  <a:cubicBezTo>
                    <a:pt x="15" y="18"/>
                    <a:pt x="15" y="18"/>
                    <a:pt x="15" y="18"/>
                  </a:cubicBezTo>
                  <a:cubicBezTo>
                    <a:pt x="15" y="18"/>
                    <a:pt x="15" y="18"/>
                    <a:pt x="15" y="18"/>
                  </a:cubicBezTo>
                  <a:cubicBezTo>
                    <a:pt x="14" y="18"/>
                    <a:pt x="13" y="19"/>
                    <a:pt x="13" y="19"/>
                  </a:cubicBezTo>
                  <a:cubicBezTo>
                    <a:pt x="13" y="19"/>
                    <a:pt x="12" y="19"/>
                    <a:pt x="12" y="20"/>
                  </a:cubicBezTo>
                  <a:cubicBezTo>
                    <a:pt x="12" y="20"/>
                    <a:pt x="13" y="20"/>
                    <a:pt x="13" y="20"/>
                  </a:cubicBezTo>
                  <a:cubicBezTo>
                    <a:pt x="14" y="20"/>
                    <a:pt x="15" y="19"/>
                    <a:pt x="16" y="19"/>
                  </a:cubicBezTo>
                  <a:cubicBezTo>
                    <a:pt x="16" y="19"/>
                    <a:pt x="16" y="19"/>
                    <a:pt x="17" y="19"/>
                  </a:cubicBezTo>
                  <a:cubicBezTo>
                    <a:pt x="17" y="19"/>
                    <a:pt x="17" y="19"/>
                    <a:pt x="17" y="19"/>
                  </a:cubicBezTo>
                  <a:cubicBezTo>
                    <a:pt x="18" y="19"/>
                    <a:pt x="20" y="18"/>
                    <a:pt x="21" y="18"/>
                  </a:cubicBezTo>
                  <a:cubicBezTo>
                    <a:pt x="21" y="18"/>
                    <a:pt x="21" y="18"/>
                    <a:pt x="21" y="18"/>
                  </a:cubicBezTo>
                  <a:cubicBezTo>
                    <a:pt x="21" y="18"/>
                    <a:pt x="21" y="18"/>
                    <a:pt x="21" y="18"/>
                  </a:cubicBezTo>
                  <a:cubicBezTo>
                    <a:pt x="21" y="18"/>
                    <a:pt x="20" y="18"/>
                    <a:pt x="20" y="18"/>
                  </a:cubicBezTo>
                  <a:cubicBezTo>
                    <a:pt x="20" y="18"/>
                    <a:pt x="20" y="18"/>
                    <a:pt x="21" y="18"/>
                  </a:cubicBezTo>
                  <a:cubicBezTo>
                    <a:pt x="21" y="18"/>
                    <a:pt x="21" y="17"/>
                    <a:pt x="22" y="18"/>
                  </a:cubicBezTo>
                  <a:cubicBezTo>
                    <a:pt x="21" y="18"/>
                    <a:pt x="21" y="18"/>
                    <a:pt x="21" y="19"/>
                  </a:cubicBezTo>
                  <a:cubicBezTo>
                    <a:pt x="20" y="19"/>
                    <a:pt x="20" y="19"/>
                    <a:pt x="20" y="19"/>
                  </a:cubicBezTo>
                  <a:cubicBezTo>
                    <a:pt x="20" y="19"/>
                    <a:pt x="19" y="19"/>
                    <a:pt x="20" y="19"/>
                  </a:cubicBezTo>
                  <a:cubicBezTo>
                    <a:pt x="20" y="20"/>
                    <a:pt x="20" y="20"/>
                    <a:pt x="20" y="20"/>
                  </a:cubicBezTo>
                  <a:cubicBezTo>
                    <a:pt x="22" y="20"/>
                    <a:pt x="23" y="19"/>
                    <a:pt x="25" y="19"/>
                  </a:cubicBezTo>
                  <a:cubicBezTo>
                    <a:pt x="25" y="19"/>
                    <a:pt x="26" y="19"/>
                    <a:pt x="27" y="19"/>
                  </a:cubicBezTo>
                  <a:cubicBezTo>
                    <a:pt x="27" y="19"/>
                    <a:pt x="27" y="19"/>
                    <a:pt x="27" y="19"/>
                  </a:cubicBezTo>
                  <a:cubicBezTo>
                    <a:pt x="27" y="19"/>
                    <a:pt x="27" y="19"/>
                    <a:pt x="27" y="19"/>
                  </a:cubicBezTo>
                  <a:cubicBezTo>
                    <a:pt x="26" y="19"/>
                    <a:pt x="25" y="19"/>
                    <a:pt x="25" y="20"/>
                  </a:cubicBezTo>
                  <a:cubicBezTo>
                    <a:pt x="24" y="19"/>
                    <a:pt x="24" y="19"/>
                    <a:pt x="24" y="19"/>
                  </a:cubicBezTo>
                  <a:cubicBezTo>
                    <a:pt x="24" y="20"/>
                    <a:pt x="24" y="20"/>
                    <a:pt x="24" y="20"/>
                  </a:cubicBezTo>
                  <a:cubicBezTo>
                    <a:pt x="24" y="20"/>
                    <a:pt x="24" y="20"/>
                    <a:pt x="24" y="20"/>
                  </a:cubicBezTo>
                  <a:cubicBezTo>
                    <a:pt x="24" y="20"/>
                    <a:pt x="25" y="20"/>
                    <a:pt x="25" y="20"/>
                  </a:cubicBezTo>
                  <a:cubicBezTo>
                    <a:pt x="25" y="20"/>
                    <a:pt x="25" y="20"/>
                    <a:pt x="25" y="20"/>
                  </a:cubicBezTo>
                  <a:cubicBezTo>
                    <a:pt x="26" y="20"/>
                    <a:pt x="26" y="19"/>
                    <a:pt x="27" y="19"/>
                  </a:cubicBezTo>
                  <a:cubicBezTo>
                    <a:pt x="27" y="19"/>
                    <a:pt x="28" y="19"/>
                    <a:pt x="27" y="19"/>
                  </a:cubicBezTo>
                  <a:cubicBezTo>
                    <a:pt x="27" y="19"/>
                    <a:pt x="28" y="19"/>
                    <a:pt x="28" y="19"/>
                  </a:cubicBezTo>
                  <a:cubicBezTo>
                    <a:pt x="28" y="19"/>
                    <a:pt x="28" y="19"/>
                    <a:pt x="28" y="19"/>
                  </a:cubicBezTo>
                  <a:cubicBezTo>
                    <a:pt x="28" y="19"/>
                    <a:pt x="29" y="19"/>
                    <a:pt x="29" y="19"/>
                  </a:cubicBezTo>
                  <a:cubicBezTo>
                    <a:pt x="30" y="18"/>
                    <a:pt x="32" y="19"/>
                    <a:pt x="33" y="18"/>
                  </a:cubicBezTo>
                  <a:cubicBezTo>
                    <a:pt x="35" y="18"/>
                    <a:pt x="36" y="18"/>
                    <a:pt x="38" y="18"/>
                  </a:cubicBezTo>
                  <a:cubicBezTo>
                    <a:pt x="40" y="17"/>
                    <a:pt x="42" y="17"/>
                    <a:pt x="43" y="17"/>
                  </a:cubicBezTo>
                  <a:cubicBezTo>
                    <a:pt x="44" y="17"/>
                    <a:pt x="45" y="17"/>
                    <a:pt x="46" y="17"/>
                  </a:cubicBezTo>
                  <a:cubicBezTo>
                    <a:pt x="47" y="17"/>
                    <a:pt x="48" y="17"/>
                    <a:pt x="49" y="16"/>
                  </a:cubicBezTo>
                  <a:cubicBezTo>
                    <a:pt x="50" y="16"/>
                    <a:pt x="51" y="16"/>
                    <a:pt x="53" y="16"/>
                  </a:cubicBezTo>
                  <a:cubicBezTo>
                    <a:pt x="54" y="16"/>
                    <a:pt x="56" y="16"/>
                    <a:pt x="57" y="15"/>
                  </a:cubicBezTo>
                  <a:cubicBezTo>
                    <a:pt x="58" y="15"/>
                    <a:pt x="58" y="15"/>
                    <a:pt x="58" y="16"/>
                  </a:cubicBezTo>
                  <a:cubicBezTo>
                    <a:pt x="59" y="16"/>
                    <a:pt x="59" y="16"/>
                    <a:pt x="59" y="16"/>
                  </a:cubicBezTo>
                  <a:cubicBezTo>
                    <a:pt x="60" y="15"/>
                    <a:pt x="61" y="15"/>
                    <a:pt x="61" y="15"/>
                  </a:cubicBezTo>
                  <a:cubicBezTo>
                    <a:pt x="62" y="15"/>
                    <a:pt x="63" y="15"/>
                    <a:pt x="63" y="15"/>
                  </a:cubicBezTo>
                  <a:cubicBezTo>
                    <a:pt x="64" y="15"/>
                    <a:pt x="64" y="15"/>
                    <a:pt x="64" y="15"/>
                  </a:cubicBezTo>
                  <a:cubicBezTo>
                    <a:pt x="65" y="14"/>
                    <a:pt x="66" y="15"/>
                    <a:pt x="67" y="14"/>
                  </a:cubicBezTo>
                  <a:cubicBezTo>
                    <a:pt x="68" y="14"/>
                    <a:pt x="69" y="14"/>
                    <a:pt x="70" y="14"/>
                  </a:cubicBezTo>
                  <a:cubicBezTo>
                    <a:pt x="71" y="14"/>
                    <a:pt x="73" y="14"/>
                    <a:pt x="75" y="14"/>
                  </a:cubicBezTo>
                  <a:cubicBezTo>
                    <a:pt x="75" y="13"/>
                    <a:pt x="76" y="13"/>
                    <a:pt x="77" y="13"/>
                  </a:cubicBezTo>
                  <a:cubicBezTo>
                    <a:pt x="77" y="13"/>
                    <a:pt x="77" y="13"/>
                    <a:pt x="77" y="13"/>
                  </a:cubicBezTo>
                  <a:cubicBezTo>
                    <a:pt x="77" y="13"/>
                    <a:pt x="77" y="13"/>
                    <a:pt x="77" y="13"/>
                  </a:cubicBezTo>
                  <a:cubicBezTo>
                    <a:pt x="76" y="13"/>
                    <a:pt x="76" y="13"/>
                    <a:pt x="75" y="13"/>
                  </a:cubicBezTo>
                  <a:cubicBezTo>
                    <a:pt x="75" y="13"/>
                    <a:pt x="75" y="13"/>
                    <a:pt x="75" y="13"/>
                  </a:cubicBezTo>
                  <a:cubicBezTo>
                    <a:pt x="74" y="12"/>
                    <a:pt x="73" y="13"/>
                    <a:pt x="72" y="12"/>
                  </a:cubicBezTo>
                  <a:cubicBezTo>
                    <a:pt x="72" y="12"/>
                    <a:pt x="72" y="12"/>
                    <a:pt x="72" y="12"/>
                  </a:cubicBezTo>
                  <a:cubicBezTo>
                    <a:pt x="72" y="12"/>
                    <a:pt x="72" y="12"/>
                    <a:pt x="72" y="12"/>
                  </a:cubicBezTo>
                  <a:cubicBezTo>
                    <a:pt x="73" y="12"/>
                    <a:pt x="73" y="12"/>
                    <a:pt x="73" y="12"/>
                  </a:cubicBezTo>
                  <a:cubicBezTo>
                    <a:pt x="73" y="11"/>
                    <a:pt x="73" y="11"/>
                    <a:pt x="72" y="11"/>
                  </a:cubicBezTo>
                  <a:cubicBezTo>
                    <a:pt x="72" y="11"/>
                    <a:pt x="72" y="11"/>
                    <a:pt x="72" y="11"/>
                  </a:cubicBezTo>
                  <a:cubicBezTo>
                    <a:pt x="72" y="11"/>
                    <a:pt x="72" y="11"/>
                    <a:pt x="72" y="11"/>
                  </a:cubicBezTo>
                  <a:cubicBezTo>
                    <a:pt x="73" y="11"/>
                    <a:pt x="73" y="11"/>
                    <a:pt x="73" y="11"/>
                  </a:cubicBezTo>
                  <a:cubicBezTo>
                    <a:pt x="73" y="11"/>
                    <a:pt x="72" y="11"/>
                    <a:pt x="72" y="11"/>
                  </a:cubicBezTo>
                  <a:cubicBezTo>
                    <a:pt x="71" y="11"/>
                    <a:pt x="70" y="11"/>
                    <a:pt x="68" y="11"/>
                  </a:cubicBezTo>
                  <a:cubicBezTo>
                    <a:pt x="68" y="11"/>
                    <a:pt x="68" y="11"/>
                    <a:pt x="68" y="12"/>
                  </a:cubicBezTo>
                  <a:cubicBezTo>
                    <a:pt x="68" y="12"/>
                    <a:pt x="68" y="12"/>
                    <a:pt x="68" y="12"/>
                  </a:cubicBezTo>
                  <a:cubicBezTo>
                    <a:pt x="68" y="12"/>
                    <a:pt x="67" y="12"/>
                    <a:pt x="67" y="12"/>
                  </a:cubicBezTo>
                  <a:cubicBezTo>
                    <a:pt x="66" y="12"/>
                    <a:pt x="66" y="12"/>
                    <a:pt x="66" y="12"/>
                  </a:cubicBezTo>
                  <a:cubicBezTo>
                    <a:pt x="66" y="12"/>
                    <a:pt x="65" y="12"/>
                    <a:pt x="65" y="12"/>
                  </a:cubicBezTo>
                  <a:cubicBezTo>
                    <a:pt x="65" y="12"/>
                    <a:pt x="64" y="12"/>
                    <a:pt x="64" y="12"/>
                  </a:cubicBezTo>
                  <a:cubicBezTo>
                    <a:pt x="64" y="13"/>
                    <a:pt x="63" y="13"/>
                    <a:pt x="63" y="13"/>
                  </a:cubicBezTo>
                  <a:cubicBezTo>
                    <a:pt x="62" y="13"/>
                    <a:pt x="62" y="13"/>
                    <a:pt x="61" y="13"/>
                  </a:cubicBezTo>
                  <a:cubicBezTo>
                    <a:pt x="61" y="13"/>
                    <a:pt x="61" y="13"/>
                    <a:pt x="61" y="13"/>
                  </a:cubicBezTo>
                  <a:cubicBezTo>
                    <a:pt x="62" y="12"/>
                    <a:pt x="62" y="12"/>
                    <a:pt x="63" y="12"/>
                  </a:cubicBezTo>
                  <a:cubicBezTo>
                    <a:pt x="63" y="12"/>
                    <a:pt x="63" y="12"/>
                    <a:pt x="63" y="12"/>
                  </a:cubicBezTo>
                  <a:cubicBezTo>
                    <a:pt x="63" y="12"/>
                    <a:pt x="63" y="12"/>
                    <a:pt x="63" y="12"/>
                  </a:cubicBezTo>
                  <a:cubicBezTo>
                    <a:pt x="62" y="12"/>
                    <a:pt x="62" y="12"/>
                    <a:pt x="61" y="12"/>
                  </a:cubicBezTo>
                  <a:cubicBezTo>
                    <a:pt x="61" y="12"/>
                    <a:pt x="61" y="12"/>
                    <a:pt x="61" y="12"/>
                  </a:cubicBezTo>
                  <a:cubicBezTo>
                    <a:pt x="61" y="13"/>
                    <a:pt x="60" y="12"/>
                    <a:pt x="60" y="13"/>
                  </a:cubicBezTo>
                  <a:cubicBezTo>
                    <a:pt x="59" y="13"/>
                    <a:pt x="59" y="12"/>
                    <a:pt x="59" y="12"/>
                  </a:cubicBezTo>
                  <a:cubicBezTo>
                    <a:pt x="60" y="12"/>
                    <a:pt x="59" y="12"/>
                    <a:pt x="59" y="12"/>
                  </a:cubicBezTo>
                  <a:cubicBezTo>
                    <a:pt x="58" y="12"/>
                    <a:pt x="57" y="12"/>
                    <a:pt x="57" y="12"/>
                  </a:cubicBezTo>
                  <a:cubicBezTo>
                    <a:pt x="56" y="12"/>
                    <a:pt x="56" y="12"/>
                    <a:pt x="55" y="12"/>
                  </a:cubicBezTo>
                  <a:cubicBezTo>
                    <a:pt x="55" y="12"/>
                    <a:pt x="55" y="12"/>
                    <a:pt x="55" y="12"/>
                  </a:cubicBezTo>
                  <a:cubicBezTo>
                    <a:pt x="55" y="12"/>
                    <a:pt x="55" y="12"/>
                    <a:pt x="55" y="12"/>
                  </a:cubicBezTo>
                  <a:cubicBezTo>
                    <a:pt x="55" y="12"/>
                    <a:pt x="55" y="12"/>
                    <a:pt x="55" y="12"/>
                  </a:cubicBezTo>
                  <a:cubicBezTo>
                    <a:pt x="55" y="12"/>
                    <a:pt x="55" y="12"/>
                    <a:pt x="55" y="12"/>
                  </a:cubicBezTo>
                  <a:cubicBezTo>
                    <a:pt x="55" y="12"/>
                    <a:pt x="56" y="12"/>
                    <a:pt x="56" y="12"/>
                  </a:cubicBezTo>
                  <a:cubicBezTo>
                    <a:pt x="56" y="12"/>
                    <a:pt x="56" y="12"/>
                    <a:pt x="56" y="12"/>
                  </a:cubicBezTo>
                  <a:cubicBezTo>
                    <a:pt x="56" y="12"/>
                    <a:pt x="56" y="12"/>
                    <a:pt x="56" y="12"/>
                  </a:cubicBezTo>
                  <a:cubicBezTo>
                    <a:pt x="56" y="12"/>
                    <a:pt x="56" y="12"/>
                    <a:pt x="56" y="11"/>
                  </a:cubicBezTo>
                  <a:cubicBezTo>
                    <a:pt x="56" y="11"/>
                    <a:pt x="56" y="11"/>
                    <a:pt x="56" y="11"/>
                  </a:cubicBezTo>
                  <a:cubicBezTo>
                    <a:pt x="56" y="11"/>
                    <a:pt x="56" y="11"/>
                    <a:pt x="56" y="11"/>
                  </a:cubicBezTo>
                  <a:cubicBezTo>
                    <a:pt x="56" y="11"/>
                    <a:pt x="56" y="11"/>
                    <a:pt x="56" y="11"/>
                  </a:cubicBezTo>
                  <a:cubicBezTo>
                    <a:pt x="56" y="11"/>
                    <a:pt x="56" y="11"/>
                    <a:pt x="56" y="11"/>
                  </a:cubicBezTo>
                  <a:cubicBezTo>
                    <a:pt x="56" y="11"/>
                    <a:pt x="56" y="12"/>
                    <a:pt x="56" y="12"/>
                  </a:cubicBezTo>
                  <a:cubicBezTo>
                    <a:pt x="56" y="12"/>
                    <a:pt x="56" y="11"/>
                    <a:pt x="56" y="12"/>
                  </a:cubicBezTo>
                  <a:cubicBezTo>
                    <a:pt x="56" y="12"/>
                    <a:pt x="56" y="12"/>
                    <a:pt x="56" y="12"/>
                  </a:cubicBezTo>
                  <a:cubicBezTo>
                    <a:pt x="56" y="12"/>
                    <a:pt x="55" y="12"/>
                    <a:pt x="55" y="12"/>
                  </a:cubicBezTo>
                  <a:cubicBezTo>
                    <a:pt x="55" y="12"/>
                    <a:pt x="55" y="12"/>
                    <a:pt x="55" y="12"/>
                  </a:cubicBezTo>
                  <a:cubicBezTo>
                    <a:pt x="55" y="11"/>
                    <a:pt x="54" y="12"/>
                    <a:pt x="54" y="12"/>
                  </a:cubicBezTo>
                  <a:cubicBezTo>
                    <a:pt x="52" y="12"/>
                    <a:pt x="50" y="12"/>
                    <a:pt x="48" y="12"/>
                  </a:cubicBezTo>
                  <a:cubicBezTo>
                    <a:pt x="48" y="12"/>
                    <a:pt x="47" y="12"/>
                    <a:pt x="46" y="12"/>
                  </a:cubicBezTo>
                  <a:cubicBezTo>
                    <a:pt x="46" y="12"/>
                    <a:pt x="45" y="13"/>
                    <a:pt x="44" y="13"/>
                  </a:cubicBezTo>
                  <a:cubicBezTo>
                    <a:pt x="42" y="13"/>
                    <a:pt x="41" y="13"/>
                    <a:pt x="39" y="13"/>
                  </a:cubicBezTo>
                  <a:cubicBezTo>
                    <a:pt x="37" y="13"/>
                    <a:pt x="36" y="13"/>
                    <a:pt x="34" y="13"/>
                  </a:cubicBezTo>
                  <a:cubicBezTo>
                    <a:pt x="34" y="14"/>
                    <a:pt x="33" y="14"/>
                    <a:pt x="32" y="13"/>
                  </a:cubicBezTo>
                  <a:cubicBezTo>
                    <a:pt x="31" y="13"/>
                    <a:pt x="31" y="13"/>
                    <a:pt x="30" y="13"/>
                  </a:cubicBezTo>
                  <a:cubicBezTo>
                    <a:pt x="29" y="13"/>
                    <a:pt x="29" y="13"/>
                    <a:pt x="29" y="13"/>
                  </a:cubicBezTo>
                  <a:cubicBezTo>
                    <a:pt x="29" y="13"/>
                    <a:pt x="28" y="13"/>
                    <a:pt x="28" y="13"/>
                  </a:cubicBezTo>
                  <a:cubicBezTo>
                    <a:pt x="27" y="14"/>
                    <a:pt x="26" y="13"/>
                    <a:pt x="26" y="14"/>
                  </a:cubicBezTo>
                  <a:cubicBezTo>
                    <a:pt x="26" y="14"/>
                    <a:pt x="26" y="14"/>
                    <a:pt x="26" y="14"/>
                  </a:cubicBezTo>
                  <a:cubicBezTo>
                    <a:pt x="26" y="14"/>
                    <a:pt x="26" y="13"/>
                    <a:pt x="26" y="13"/>
                  </a:cubicBezTo>
                  <a:cubicBezTo>
                    <a:pt x="27" y="13"/>
                    <a:pt x="27" y="13"/>
                    <a:pt x="28" y="13"/>
                  </a:cubicBezTo>
                  <a:cubicBezTo>
                    <a:pt x="28" y="13"/>
                    <a:pt x="29" y="12"/>
                    <a:pt x="29" y="12"/>
                  </a:cubicBezTo>
                  <a:cubicBezTo>
                    <a:pt x="30" y="12"/>
                    <a:pt x="32" y="12"/>
                    <a:pt x="33" y="12"/>
                  </a:cubicBezTo>
                  <a:cubicBezTo>
                    <a:pt x="34" y="12"/>
                    <a:pt x="34" y="11"/>
                    <a:pt x="35" y="11"/>
                  </a:cubicBezTo>
                  <a:cubicBezTo>
                    <a:pt x="36" y="11"/>
                    <a:pt x="36" y="11"/>
                    <a:pt x="37" y="11"/>
                  </a:cubicBezTo>
                  <a:cubicBezTo>
                    <a:pt x="38" y="10"/>
                    <a:pt x="40" y="11"/>
                    <a:pt x="42" y="10"/>
                  </a:cubicBezTo>
                  <a:cubicBezTo>
                    <a:pt x="43" y="10"/>
                    <a:pt x="45" y="10"/>
                    <a:pt x="46" y="10"/>
                  </a:cubicBezTo>
                  <a:cubicBezTo>
                    <a:pt x="47" y="10"/>
                    <a:pt x="49" y="9"/>
                    <a:pt x="50" y="9"/>
                  </a:cubicBezTo>
                  <a:cubicBezTo>
                    <a:pt x="51" y="9"/>
                    <a:pt x="53" y="9"/>
                    <a:pt x="54" y="8"/>
                  </a:cubicBezTo>
                  <a:cubicBezTo>
                    <a:pt x="56" y="8"/>
                    <a:pt x="57" y="8"/>
                    <a:pt x="59" y="8"/>
                  </a:cubicBezTo>
                  <a:cubicBezTo>
                    <a:pt x="60" y="8"/>
                    <a:pt x="60" y="8"/>
                    <a:pt x="61" y="8"/>
                  </a:cubicBezTo>
                  <a:cubicBezTo>
                    <a:pt x="63" y="8"/>
                    <a:pt x="64" y="8"/>
                    <a:pt x="65" y="8"/>
                  </a:cubicBezTo>
                  <a:cubicBezTo>
                    <a:pt x="65" y="8"/>
                    <a:pt x="65" y="8"/>
                    <a:pt x="65" y="8"/>
                  </a:cubicBezTo>
                  <a:cubicBezTo>
                    <a:pt x="65" y="8"/>
                    <a:pt x="66" y="8"/>
                    <a:pt x="66" y="8"/>
                  </a:cubicBezTo>
                  <a:cubicBezTo>
                    <a:pt x="67" y="8"/>
                    <a:pt x="68" y="8"/>
                    <a:pt x="69" y="8"/>
                  </a:cubicBezTo>
                  <a:cubicBezTo>
                    <a:pt x="70" y="8"/>
                    <a:pt x="70" y="8"/>
                    <a:pt x="70" y="8"/>
                  </a:cubicBezTo>
                  <a:cubicBezTo>
                    <a:pt x="71" y="8"/>
                    <a:pt x="72" y="8"/>
                    <a:pt x="73" y="8"/>
                  </a:cubicBezTo>
                  <a:cubicBezTo>
                    <a:pt x="73" y="8"/>
                    <a:pt x="74" y="7"/>
                    <a:pt x="74" y="7"/>
                  </a:cubicBezTo>
                  <a:cubicBezTo>
                    <a:pt x="74" y="7"/>
                    <a:pt x="75" y="6"/>
                    <a:pt x="75" y="7"/>
                  </a:cubicBezTo>
                  <a:cubicBezTo>
                    <a:pt x="76" y="7"/>
                    <a:pt x="76" y="7"/>
                    <a:pt x="76" y="7"/>
                  </a:cubicBezTo>
                  <a:cubicBezTo>
                    <a:pt x="75" y="7"/>
                    <a:pt x="76" y="7"/>
                    <a:pt x="76" y="7"/>
                  </a:cubicBezTo>
                  <a:cubicBezTo>
                    <a:pt x="76" y="7"/>
                    <a:pt x="76" y="7"/>
                    <a:pt x="77" y="7"/>
                  </a:cubicBezTo>
                  <a:cubicBezTo>
                    <a:pt x="77" y="7"/>
                    <a:pt x="77" y="7"/>
                    <a:pt x="77" y="7"/>
                  </a:cubicBezTo>
                  <a:cubicBezTo>
                    <a:pt x="77" y="6"/>
                    <a:pt x="78" y="6"/>
                    <a:pt x="78" y="6"/>
                  </a:cubicBezTo>
                  <a:cubicBezTo>
                    <a:pt x="79" y="7"/>
                    <a:pt x="79" y="6"/>
                    <a:pt x="80" y="6"/>
                  </a:cubicBezTo>
                  <a:cubicBezTo>
                    <a:pt x="80" y="6"/>
                    <a:pt x="80" y="6"/>
                    <a:pt x="80" y="6"/>
                  </a:cubicBezTo>
                  <a:cubicBezTo>
                    <a:pt x="81" y="6"/>
                    <a:pt x="81" y="6"/>
                    <a:pt x="81" y="6"/>
                  </a:cubicBezTo>
                  <a:cubicBezTo>
                    <a:pt x="81" y="5"/>
                    <a:pt x="82" y="5"/>
                    <a:pt x="82" y="5"/>
                  </a:cubicBezTo>
                  <a:cubicBezTo>
                    <a:pt x="83" y="5"/>
                    <a:pt x="85" y="6"/>
                    <a:pt x="86" y="5"/>
                  </a:cubicBezTo>
                  <a:cubicBezTo>
                    <a:pt x="86" y="5"/>
                    <a:pt x="86" y="5"/>
                    <a:pt x="86" y="5"/>
                  </a:cubicBezTo>
                  <a:cubicBezTo>
                    <a:pt x="87" y="4"/>
                    <a:pt x="88" y="5"/>
                    <a:pt x="89" y="5"/>
                  </a:cubicBezTo>
                  <a:cubicBezTo>
                    <a:pt x="90" y="5"/>
                    <a:pt x="91" y="4"/>
                    <a:pt x="93" y="4"/>
                  </a:cubicBezTo>
                  <a:cubicBezTo>
                    <a:pt x="93" y="4"/>
                    <a:pt x="93" y="4"/>
                    <a:pt x="94" y="4"/>
                  </a:cubicBezTo>
                  <a:cubicBezTo>
                    <a:pt x="94" y="4"/>
                    <a:pt x="94" y="4"/>
                    <a:pt x="94" y="4"/>
                  </a:cubicBezTo>
                  <a:cubicBezTo>
                    <a:pt x="95" y="4"/>
                    <a:pt x="96" y="4"/>
                    <a:pt x="96" y="4"/>
                  </a:cubicBezTo>
                  <a:cubicBezTo>
                    <a:pt x="97" y="4"/>
                    <a:pt x="97" y="4"/>
                    <a:pt x="97" y="4"/>
                  </a:cubicBezTo>
                  <a:cubicBezTo>
                    <a:pt x="99" y="3"/>
                    <a:pt x="100" y="4"/>
                    <a:pt x="102" y="3"/>
                  </a:cubicBezTo>
                  <a:cubicBezTo>
                    <a:pt x="103" y="3"/>
                    <a:pt x="104" y="3"/>
                    <a:pt x="105" y="3"/>
                  </a:cubicBezTo>
                  <a:cubicBezTo>
                    <a:pt x="105" y="3"/>
                    <a:pt x="106" y="3"/>
                    <a:pt x="107" y="3"/>
                  </a:cubicBezTo>
                  <a:cubicBezTo>
                    <a:pt x="109" y="3"/>
                    <a:pt x="111" y="3"/>
                    <a:pt x="114" y="3"/>
                  </a:cubicBezTo>
                  <a:cubicBezTo>
                    <a:pt x="115" y="3"/>
                    <a:pt x="115" y="2"/>
                    <a:pt x="116" y="3"/>
                  </a:cubicBezTo>
                  <a:cubicBezTo>
                    <a:pt x="116" y="3"/>
                    <a:pt x="117" y="3"/>
                    <a:pt x="117" y="3"/>
                  </a:cubicBezTo>
                  <a:cubicBezTo>
                    <a:pt x="117" y="3"/>
                    <a:pt x="117" y="3"/>
                    <a:pt x="117" y="2"/>
                  </a:cubicBezTo>
                  <a:cubicBezTo>
                    <a:pt x="117" y="2"/>
                    <a:pt x="117" y="2"/>
                    <a:pt x="117" y="2"/>
                  </a:cubicBezTo>
                  <a:cubicBezTo>
                    <a:pt x="115" y="2"/>
                    <a:pt x="114" y="2"/>
                    <a:pt x="112" y="2"/>
                  </a:cubicBezTo>
                  <a:cubicBezTo>
                    <a:pt x="112" y="2"/>
                    <a:pt x="112" y="2"/>
                    <a:pt x="112" y="2"/>
                  </a:cubicBezTo>
                  <a:cubicBezTo>
                    <a:pt x="111" y="2"/>
                    <a:pt x="110" y="2"/>
                    <a:pt x="109" y="2"/>
                  </a:cubicBezTo>
                  <a:cubicBezTo>
                    <a:pt x="109" y="2"/>
                    <a:pt x="108" y="1"/>
                    <a:pt x="108" y="1"/>
                  </a:cubicBezTo>
                  <a:cubicBezTo>
                    <a:pt x="108" y="1"/>
                    <a:pt x="108" y="1"/>
                    <a:pt x="108" y="1"/>
                  </a:cubicBezTo>
                  <a:cubicBezTo>
                    <a:pt x="108" y="1"/>
                    <a:pt x="108" y="1"/>
                    <a:pt x="108" y="1"/>
                  </a:cubicBezTo>
                  <a:cubicBezTo>
                    <a:pt x="109" y="1"/>
                    <a:pt x="109" y="1"/>
                    <a:pt x="110" y="1"/>
                  </a:cubicBezTo>
                  <a:cubicBezTo>
                    <a:pt x="111" y="1"/>
                    <a:pt x="112" y="1"/>
                    <a:pt x="113" y="1"/>
                  </a:cubicBezTo>
                  <a:cubicBezTo>
                    <a:pt x="113" y="1"/>
                    <a:pt x="114" y="1"/>
                    <a:pt x="114" y="1"/>
                  </a:cubicBezTo>
                  <a:cubicBezTo>
                    <a:pt x="115" y="1"/>
                    <a:pt x="115" y="1"/>
                    <a:pt x="116" y="1"/>
                  </a:cubicBezTo>
                  <a:cubicBezTo>
                    <a:pt x="117" y="1"/>
                    <a:pt x="118" y="1"/>
                    <a:pt x="118" y="1"/>
                  </a:cubicBezTo>
                  <a:cubicBezTo>
                    <a:pt x="119" y="1"/>
                    <a:pt x="119" y="1"/>
                    <a:pt x="119" y="1"/>
                  </a:cubicBezTo>
                  <a:cubicBezTo>
                    <a:pt x="119" y="1"/>
                    <a:pt x="119" y="1"/>
                    <a:pt x="119" y="1"/>
                  </a:cubicBezTo>
                  <a:cubicBezTo>
                    <a:pt x="119" y="1"/>
                    <a:pt x="119" y="1"/>
                    <a:pt x="120" y="1"/>
                  </a:cubicBezTo>
                  <a:cubicBezTo>
                    <a:pt x="120" y="1"/>
                    <a:pt x="120" y="1"/>
                    <a:pt x="120" y="1"/>
                  </a:cubicBezTo>
                  <a:cubicBezTo>
                    <a:pt x="122" y="1"/>
                    <a:pt x="123" y="1"/>
                    <a:pt x="124" y="1"/>
                  </a:cubicBezTo>
                  <a:cubicBezTo>
                    <a:pt x="125" y="1"/>
                    <a:pt x="125" y="1"/>
                    <a:pt x="125" y="1"/>
                  </a:cubicBezTo>
                  <a:cubicBezTo>
                    <a:pt x="126" y="0"/>
                    <a:pt x="126" y="0"/>
                    <a:pt x="126" y="0"/>
                  </a:cubicBezTo>
                  <a:cubicBezTo>
                    <a:pt x="127" y="1"/>
                    <a:pt x="127" y="1"/>
                    <a:pt x="127" y="0"/>
                  </a:cubicBezTo>
                  <a:cubicBezTo>
                    <a:pt x="127" y="0"/>
                    <a:pt x="127" y="0"/>
                    <a:pt x="127" y="0"/>
                  </a:cubicBezTo>
                  <a:cubicBezTo>
                    <a:pt x="129" y="0"/>
                    <a:pt x="130" y="0"/>
                    <a:pt x="131" y="0"/>
                  </a:cubicBezTo>
                  <a:cubicBezTo>
                    <a:pt x="132" y="0"/>
                    <a:pt x="133" y="0"/>
                    <a:pt x="134" y="1"/>
                  </a:cubicBezTo>
                  <a:cubicBezTo>
                    <a:pt x="134" y="1"/>
                    <a:pt x="134" y="1"/>
                    <a:pt x="134" y="1"/>
                  </a:cubicBezTo>
                  <a:cubicBezTo>
                    <a:pt x="135" y="0"/>
                    <a:pt x="135" y="0"/>
                    <a:pt x="136" y="0"/>
                  </a:cubicBezTo>
                  <a:cubicBezTo>
                    <a:pt x="136" y="1"/>
                    <a:pt x="136" y="1"/>
                    <a:pt x="136" y="1"/>
                  </a:cubicBezTo>
                  <a:cubicBezTo>
                    <a:pt x="136" y="1"/>
                    <a:pt x="136" y="1"/>
                    <a:pt x="136" y="1"/>
                  </a:cubicBezTo>
                  <a:cubicBezTo>
                    <a:pt x="136" y="1"/>
                    <a:pt x="136" y="1"/>
                    <a:pt x="136" y="1"/>
                  </a:cubicBezTo>
                  <a:cubicBezTo>
                    <a:pt x="136" y="1"/>
                    <a:pt x="136" y="1"/>
                    <a:pt x="137" y="1"/>
                  </a:cubicBezTo>
                  <a:cubicBezTo>
                    <a:pt x="137" y="0"/>
                    <a:pt x="137" y="0"/>
                    <a:pt x="138" y="0"/>
                  </a:cubicBezTo>
                  <a:cubicBezTo>
                    <a:pt x="138" y="1"/>
                    <a:pt x="138" y="1"/>
                    <a:pt x="139" y="1"/>
                  </a:cubicBezTo>
                  <a:cubicBezTo>
                    <a:pt x="139" y="2"/>
                    <a:pt x="138" y="2"/>
                    <a:pt x="138" y="2"/>
                  </a:cubicBezTo>
                  <a:cubicBezTo>
                    <a:pt x="138" y="2"/>
                    <a:pt x="138" y="2"/>
                    <a:pt x="138" y="2"/>
                  </a:cubicBezTo>
                  <a:cubicBezTo>
                    <a:pt x="139" y="3"/>
                    <a:pt x="139" y="3"/>
                    <a:pt x="140" y="3"/>
                  </a:cubicBezTo>
                  <a:cubicBezTo>
                    <a:pt x="140" y="3"/>
                    <a:pt x="140" y="3"/>
                    <a:pt x="140" y="3"/>
                  </a:cubicBezTo>
                  <a:cubicBezTo>
                    <a:pt x="140" y="3"/>
                    <a:pt x="140" y="4"/>
                    <a:pt x="140" y="4"/>
                  </a:cubicBezTo>
                  <a:cubicBezTo>
                    <a:pt x="140" y="4"/>
                    <a:pt x="140" y="4"/>
                    <a:pt x="139" y="4"/>
                  </a:cubicBezTo>
                  <a:cubicBezTo>
                    <a:pt x="139" y="4"/>
                    <a:pt x="139" y="4"/>
                    <a:pt x="139" y="4"/>
                  </a:cubicBezTo>
                  <a:cubicBezTo>
                    <a:pt x="139" y="3"/>
                    <a:pt x="139" y="4"/>
                    <a:pt x="139" y="4"/>
                  </a:cubicBezTo>
                  <a:cubicBezTo>
                    <a:pt x="138" y="4"/>
                    <a:pt x="139" y="4"/>
                    <a:pt x="139" y="4"/>
                  </a:cubicBezTo>
                  <a:cubicBezTo>
                    <a:pt x="139" y="4"/>
                    <a:pt x="139" y="4"/>
                    <a:pt x="139" y="4"/>
                  </a:cubicBezTo>
                  <a:cubicBezTo>
                    <a:pt x="139" y="4"/>
                    <a:pt x="140" y="4"/>
                    <a:pt x="140" y="4"/>
                  </a:cubicBezTo>
                  <a:cubicBezTo>
                    <a:pt x="140" y="5"/>
                    <a:pt x="140" y="4"/>
                    <a:pt x="139" y="4"/>
                  </a:cubicBezTo>
                  <a:cubicBezTo>
                    <a:pt x="139" y="5"/>
                    <a:pt x="139" y="5"/>
                    <a:pt x="139" y="6"/>
                  </a:cubicBezTo>
                  <a:cubicBezTo>
                    <a:pt x="139" y="6"/>
                    <a:pt x="140" y="6"/>
                    <a:pt x="140" y="6"/>
                  </a:cubicBezTo>
                  <a:cubicBezTo>
                    <a:pt x="139" y="7"/>
                    <a:pt x="140" y="7"/>
                    <a:pt x="140" y="8"/>
                  </a:cubicBezTo>
                  <a:cubicBezTo>
                    <a:pt x="140" y="8"/>
                    <a:pt x="140" y="8"/>
                    <a:pt x="140" y="8"/>
                  </a:cubicBezTo>
                  <a:cubicBezTo>
                    <a:pt x="140" y="9"/>
                    <a:pt x="141" y="9"/>
                    <a:pt x="140" y="10"/>
                  </a:cubicBezTo>
                  <a:cubicBezTo>
                    <a:pt x="140" y="10"/>
                    <a:pt x="140" y="10"/>
                    <a:pt x="140" y="10"/>
                  </a:cubicBezTo>
                  <a:cubicBezTo>
                    <a:pt x="140" y="11"/>
                    <a:pt x="141" y="11"/>
                    <a:pt x="141" y="12"/>
                  </a:cubicBezTo>
                  <a:cubicBezTo>
                    <a:pt x="142" y="12"/>
                    <a:pt x="142" y="12"/>
                    <a:pt x="142" y="12"/>
                  </a:cubicBezTo>
                  <a:cubicBezTo>
                    <a:pt x="143" y="12"/>
                    <a:pt x="143" y="12"/>
                    <a:pt x="144" y="12"/>
                  </a:cubicBezTo>
                  <a:cubicBezTo>
                    <a:pt x="144" y="12"/>
                    <a:pt x="144" y="12"/>
                    <a:pt x="144" y="12"/>
                  </a:cubicBezTo>
                  <a:cubicBezTo>
                    <a:pt x="144" y="12"/>
                    <a:pt x="144" y="12"/>
                    <a:pt x="144" y="12"/>
                  </a:cubicBezTo>
                  <a:cubicBezTo>
                    <a:pt x="144" y="13"/>
                    <a:pt x="143" y="12"/>
                    <a:pt x="143" y="13"/>
                  </a:cubicBezTo>
                  <a:cubicBezTo>
                    <a:pt x="143" y="13"/>
                    <a:pt x="143" y="12"/>
                    <a:pt x="143" y="13"/>
                  </a:cubicBezTo>
                  <a:cubicBezTo>
                    <a:pt x="143" y="13"/>
                    <a:pt x="142" y="13"/>
                    <a:pt x="142" y="13"/>
                  </a:cubicBezTo>
                  <a:cubicBezTo>
                    <a:pt x="142" y="13"/>
                    <a:pt x="142" y="13"/>
                    <a:pt x="142" y="14"/>
                  </a:cubicBezTo>
                  <a:cubicBezTo>
                    <a:pt x="142" y="14"/>
                    <a:pt x="142" y="14"/>
                    <a:pt x="142" y="14"/>
                  </a:cubicBezTo>
                  <a:cubicBezTo>
                    <a:pt x="142" y="15"/>
                    <a:pt x="142" y="15"/>
                    <a:pt x="143" y="15"/>
                  </a:cubicBezTo>
                  <a:cubicBezTo>
                    <a:pt x="143" y="15"/>
                    <a:pt x="143" y="15"/>
                    <a:pt x="144" y="16"/>
                  </a:cubicBezTo>
                  <a:cubicBezTo>
                    <a:pt x="144" y="16"/>
                    <a:pt x="144" y="16"/>
                    <a:pt x="144" y="16"/>
                  </a:cubicBezTo>
                  <a:cubicBezTo>
                    <a:pt x="144" y="16"/>
                    <a:pt x="145" y="16"/>
                    <a:pt x="145" y="16"/>
                  </a:cubicBezTo>
                  <a:cubicBezTo>
                    <a:pt x="145" y="16"/>
                    <a:pt x="146" y="16"/>
                    <a:pt x="146" y="16"/>
                  </a:cubicBezTo>
                  <a:cubicBezTo>
                    <a:pt x="147" y="16"/>
                    <a:pt x="148" y="16"/>
                    <a:pt x="149" y="16"/>
                  </a:cubicBezTo>
                  <a:cubicBezTo>
                    <a:pt x="149" y="16"/>
                    <a:pt x="150" y="16"/>
                    <a:pt x="150" y="16"/>
                  </a:cubicBezTo>
                  <a:cubicBezTo>
                    <a:pt x="150" y="15"/>
                    <a:pt x="151" y="15"/>
                    <a:pt x="151" y="15"/>
                  </a:cubicBezTo>
                  <a:cubicBezTo>
                    <a:pt x="152" y="15"/>
                    <a:pt x="152" y="16"/>
                    <a:pt x="153" y="16"/>
                  </a:cubicBezTo>
                  <a:cubicBezTo>
                    <a:pt x="152" y="17"/>
                    <a:pt x="152" y="17"/>
                    <a:pt x="152" y="17"/>
                  </a:cubicBezTo>
                  <a:cubicBezTo>
                    <a:pt x="151" y="17"/>
                    <a:pt x="151" y="17"/>
                    <a:pt x="151" y="17"/>
                  </a:cubicBezTo>
                  <a:cubicBezTo>
                    <a:pt x="151" y="17"/>
                    <a:pt x="151" y="17"/>
                    <a:pt x="151" y="17"/>
                  </a:cubicBezTo>
                  <a:cubicBezTo>
                    <a:pt x="151" y="18"/>
                    <a:pt x="151" y="17"/>
                    <a:pt x="151" y="17"/>
                  </a:cubicBezTo>
                  <a:cubicBezTo>
                    <a:pt x="151" y="17"/>
                    <a:pt x="151" y="17"/>
                    <a:pt x="152" y="17"/>
                  </a:cubicBezTo>
                  <a:cubicBezTo>
                    <a:pt x="152" y="18"/>
                    <a:pt x="153" y="18"/>
                    <a:pt x="153" y="17"/>
                  </a:cubicBezTo>
                  <a:cubicBezTo>
                    <a:pt x="153" y="17"/>
                    <a:pt x="153" y="18"/>
                    <a:pt x="153" y="18"/>
                  </a:cubicBezTo>
                  <a:cubicBezTo>
                    <a:pt x="154" y="18"/>
                    <a:pt x="154" y="19"/>
                    <a:pt x="154" y="19"/>
                  </a:cubicBezTo>
                  <a:cubicBezTo>
                    <a:pt x="154" y="20"/>
                    <a:pt x="155" y="20"/>
                    <a:pt x="154" y="20"/>
                  </a:cubicBezTo>
                  <a:cubicBezTo>
                    <a:pt x="154" y="20"/>
                    <a:pt x="154" y="20"/>
                    <a:pt x="154" y="20"/>
                  </a:cubicBezTo>
                  <a:cubicBezTo>
                    <a:pt x="155" y="21"/>
                    <a:pt x="155" y="21"/>
                    <a:pt x="154" y="22"/>
                  </a:cubicBezTo>
                  <a:cubicBezTo>
                    <a:pt x="154" y="22"/>
                    <a:pt x="153" y="22"/>
                    <a:pt x="153" y="22"/>
                  </a:cubicBezTo>
                  <a:cubicBezTo>
                    <a:pt x="153" y="22"/>
                    <a:pt x="153" y="22"/>
                    <a:pt x="153" y="23"/>
                  </a:cubicBezTo>
                  <a:cubicBezTo>
                    <a:pt x="154" y="23"/>
                    <a:pt x="155" y="23"/>
                    <a:pt x="156" y="23"/>
                  </a:cubicBezTo>
                  <a:cubicBezTo>
                    <a:pt x="156" y="24"/>
                    <a:pt x="156" y="24"/>
                    <a:pt x="156" y="25"/>
                  </a:cubicBezTo>
                  <a:cubicBezTo>
                    <a:pt x="156" y="25"/>
                    <a:pt x="156" y="25"/>
                    <a:pt x="157" y="26"/>
                  </a:cubicBezTo>
                  <a:cubicBezTo>
                    <a:pt x="157" y="26"/>
                    <a:pt x="157" y="26"/>
                    <a:pt x="156" y="27"/>
                  </a:cubicBezTo>
                  <a:cubicBezTo>
                    <a:pt x="156" y="27"/>
                    <a:pt x="156" y="27"/>
                    <a:pt x="155" y="27"/>
                  </a:cubicBezTo>
                  <a:cubicBezTo>
                    <a:pt x="155" y="26"/>
                    <a:pt x="155" y="26"/>
                    <a:pt x="154" y="27"/>
                  </a:cubicBezTo>
                  <a:cubicBezTo>
                    <a:pt x="154" y="27"/>
                    <a:pt x="153" y="27"/>
                    <a:pt x="153" y="27"/>
                  </a:cubicBezTo>
                  <a:cubicBezTo>
                    <a:pt x="153" y="28"/>
                    <a:pt x="154" y="28"/>
                    <a:pt x="154" y="28"/>
                  </a:cubicBezTo>
                  <a:cubicBezTo>
                    <a:pt x="154" y="29"/>
                    <a:pt x="155" y="29"/>
                    <a:pt x="155" y="29"/>
                  </a:cubicBezTo>
                  <a:cubicBezTo>
                    <a:pt x="155" y="28"/>
                    <a:pt x="155" y="28"/>
                    <a:pt x="155" y="29"/>
                  </a:cubicBezTo>
                  <a:cubicBezTo>
                    <a:pt x="156" y="29"/>
                    <a:pt x="155" y="29"/>
                    <a:pt x="155" y="29"/>
                  </a:cubicBezTo>
                  <a:cubicBezTo>
                    <a:pt x="155" y="30"/>
                    <a:pt x="154" y="29"/>
                    <a:pt x="154" y="29"/>
                  </a:cubicBezTo>
                  <a:cubicBezTo>
                    <a:pt x="153" y="29"/>
                    <a:pt x="153" y="29"/>
                    <a:pt x="153" y="29"/>
                  </a:cubicBezTo>
                  <a:cubicBezTo>
                    <a:pt x="153" y="29"/>
                    <a:pt x="153" y="29"/>
                    <a:pt x="153" y="29"/>
                  </a:cubicBezTo>
                  <a:cubicBezTo>
                    <a:pt x="154" y="30"/>
                    <a:pt x="154" y="30"/>
                    <a:pt x="154" y="30"/>
                  </a:cubicBezTo>
                  <a:cubicBezTo>
                    <a:pt x="154" y="30"/>
                    <a:pt x="155" y="30"/>
                    <a:pt x="155" y="30"/>
                  </a:cubicBezTo>
                  <a:cubicBezTo>
                    <a:pt x="155" y="30"/>
                    <a:pt x="155" y="30"/>
                    <a:pt x="155" y="30"/>
                  </a:cubicBezTo>
                  <a:cubicBezTo>
                    <a:pt x="154" y="30"/>
                    <a:pt x="154" y="31"/>
                    <a:pt x="154" y="30"/>
                  </a:cubicBezTo>
                  <a:cubicBezTo>
                    <a:pt x="154" y="30"/>
                    <a:pt x="153" y="30"/>
                    <a:pt x="153" y="30"/>
                  </a:cubicBezTo>
                  <a:cubicBezTo>
                    <a:pt x="153" y="31"/>
                    <a:pt x="153" y="30"/>
                    <a:pt x="153" y="31"/>
                  </a:cubicBezTo>
                  <a:cubicBezTo>
                    <a:pt x="154" y="31"/>
                    <a:pt x="154" y="31"/>
                    <a:pt x="154" y="31"/>
                  </a:cubicBezTo>
                  <a:cubicBezTo>
                    <a:pt x="154" y="31"/>
                    <a:pt x="154" y="31"/>
                    <a:pt x="153" y="31"/>
                  </a:cubicBezTo>
                  <a:cubicBezTo>
                    <a:pt x="153" y="31"/>
                    <a:pt x="152" y="31"/>
                    <a:pt x="152" y="31"/>
                  </a:cubicBezTo>
                  <a:cubicBezTo>
                    <a:pt x="151" y="31"/>
                    <a:pt x="149" y="31"/>
                    <a:pt x="148" y="31"/>
                  </a:cubicBezTo>
                  <a:cubicBezTo>
                    <a:pt x="147" y="31"/>
                    <a:pt x="147" y="31"/>
                    <a:pt x="147" y="31"/>
                  </a:cubicBezTo>
                  <a:cubicBezTo>
                    <a:pt x="146" y="31"/>
                    <a:pt x="145" y="31"/>
                    <a:pt x="145" y="31"/>
                  </a:cubicBezTo>
                  <a:cubicBezTo>
                    <a:pt x="145" y="31"/>
                    <a:pt x="145" y="31"/>
                    <a:pt x="145" y="31"/>
                  </a:cubicBezTo>
                  <a:cubicBezTo>
                    <a:pt x="145" y="31"/>
                    <a:pt x="145" y="31"/>
                    <a:pt x="145" y="31"/>
                  </a:cubicBezTo>
                  <a:cubicBezTo>
                    <a:pt x="145" y="31"/>
                    <a:pt x="146" y="31"/>
                    <a:pt x="147" y="31"/>
                  </a:cubicBezTo>
                  <a:cubicBezTo>
                    <a:pt x="148" y="32"/>
                    <a:pt x="149" y="32"/>
                    <a:pt x="151" y="32"/>
                  </a:cubicBezTo>
                  <a:cubicBezTo>
                    <a:pt x="152" y="32"/>
                    <a:pt x="152" y="33"/>
                    <a:pt x="153" y="32"/>
                  </a:cubicBezTo>
                  <a:cubicBezTo>
                    <a:pt x="153" y="32"/>
                    <a:pt x="153" y="32"/>
                    <a:pt x="153" y="32"/>
                  </a:cubicBezTo>
                  <a:cubicBezTo>
                    <a:pt x="153" y="33"/>
                    <a:pt x="153" y="33"/>
                    <a:pt x="153" y="33"/>
                  </a:cubicBezTo>
                  <a:cubicBezTo>
                    <a:pt x="153" y="33"/>
                    <a:pt x="153" y="33"/>
                    <a:pt x="153" y="34"/>
                  </a:cubicBezTo>
                  <a:cubicBezTo>
                    <a:pt x="153" y="34"/>
                    <a:pt x="152" y="34"/>
                    <a:pt x="152" y="34"/>
                  </a:cubicBezTo>
                  <a:cubicBezTo>
                    <a:pt x="151" y="34"/>
                    <a:pt x="151" y="34"/>
                    <a:pt x="150" y="34"/>
                  </a:cubicBezTo>
                  <a:cubicBezTo>
                    <a:pt x="150" y="34"/>
                    <a:pt x="150" y="34"/>
                    <a:pt x="150" y="34"/>
                  </a:cubicBezTo>
                  <a:cubicBezTo>
                    <a:pt x="150" y="34"/>
                    <a:pt x="150" y="34"/>
                    <a:pt x="150" y="34"/>
                  </a:cubicBezTo>
                  <a:cubicBezTo>
                    <a:pt x="151" y="35"/>
                    <a:pt x="151" y="35"/>
                    <a:pt x="151" y="35"/>
                  </a:cubicBezTo>
                  <a:cubicBezTo>
                    <a:pt x="152" y="35"/>
                    <a:pt x="152" y="35"/>
                    <a:pt x="152" y="35"/>
                  </a:cubicBezTo>
                  <a:cubicBezTo>
                    <a:pt x="153" y="36"/>
                    <a:pt x="154" y="35"/>
                    <a:pt x="156" y="35"/>
                  </a:cubicBezTo>
                  <a:cubicBezTo>
                    <a:pt x="156" y="35"/>
                    <a:pt x="157" y="35"/>
                    <a:pt x="158" y="35"/>
                  </a:cubicBezTo>
                  <a:cubicBezTo>
                    <a:pt x="158" y="35"/>
                    <a:pt x="158" y="35"/>
                    <a:pt x="158" y="35"/>
                  </a:cubicBezTo>
                  <a:cubicBezTo>
                    <a:pt x="159" y="35"/>
                    <a:pt x="159" y="35"/>
                    <a:pt x="160" y="36"/>
                  </a:cubicBezTo>
                  <a:cubicBezTo>
                    <a:pt x="160" y="36"/>
                    <a:pt x="160" y="36"/>
                    <a:pt x="161" y="36"/>
                  </a:cubicBezTo>
                  <a:cubicBezTo>
                    <a:pt x="161" y="35"/>
                    <a:pt x="162" y="36"/>
                    <a:pt x="162" y="36"/>
                  </a:cubicBezTo>
                  <a:cubicBezTo>
                    <a:pt x="163" y="36"/>
                    <a:pt x="164" y="36"/>
                    <a:pt x="165" y="36"/>
                  </a:cubicBezTo>
                  <a:cubicBezTo>
                    <a:pt x="165" y="36"/>
                    <a:pt x="166" y="36"/>
                    <a:pt x="166" y="36"/>
                  </a:cubicBezTo>
                  <a:cubicBezTo>
                    <a:pt x="167" y="36"/>
                    <a:pt x="167" y="36"/>
                    <a:pt x="167" y="35"/>
                  </a:cubicBezTo>
                  <a:cubicBezTo>
                    <a:pt x="167" y="35"/>
                    <a:pt x="167" y="35"/>
                    <a:pt x="168" y="35"/>
                  </a:cubicBezTo>
                  <a:cubicBezTo>
                    <a:pt x="168" y="35"/>
                    <a:pt x="168" y="35"/>
                    <a:pt x="168" y="35"/>
                  </a:cubicBezTo>
                  <a:cubicBezTo>
                    <a:pt x="168" y="35"/>
                    <a:pt x="168" y="35"/>
                    <a:pt x="168" y="35"/>
                  </a:cubicBezTo>
                  <a:cubicBezTo>
                    <a:pt x="168" y="35"/>
                    <a:pt x="168" y="35"/>
                    <a:pt x="168" y="36"/>
                  </a:cubicBezTo>
                  <a:cubicBezTo>
                    <a:pt x="168" y="36"/>
                    <a:pt x="168" y="36"/>
                    <a:pt x="168" y="36"/>
                  </a:cubicBezTo>
                  <a:cubicBezTo>
                    <a:pt x="168" y="36"/>
                    <a:pt x="168" y="36"/>
                    <a:pt x="168" y="36"/>
                  </a:cubicBezTo>
                  <a:cubicBezTo>
                    <a:pt x="168" y="36"/>
                    <a:pt x="169" y="36"/>
                    <a:pt x="169" y="36"/>
                  </a:cubicBezTo>
                  <a:cubicBezTo>
                    <a:pt x="169" y="35"/>
                    <a:pt x="170" y="35"/>
                    <a:pt x="170" y="36"/>
                  </a:cubicBezTo>
                  <a:cubicBezTo>
                    <a:pt x="170" y="36"/>
                    <a:pt x="170" y="36"/>
                    <a:pt x="170" y="37"/>
                  </a:cubicBezTo>
                  <a:cubicBezTo>
                    <a:pt x="170" y="37"/>
                    <a:pt x="169" y="37"/>
                    <a:pt x="169" y="37"/>
                  </a:cubicBezTo>
                  <a:cubicBezTo>
                    <a:pt x="169" y="37"/>
                    <a:pt x="168" y="37"/>
                    <a:pt x="168" y="37"/>
                  </a:cubicBezTo>
                  <a:cubicBezTo>
                    <a:pt x="168" y="37"/>
                    <a:pt x="168" y="38"/>
                    <a:pt x="169" y="38"/>
                  </a:cubicBezTo>
                  <a:cubicBezTo>
                    <a:pt x="169" y="38"/>
                    <a:pt x="170" y="38"/>
                    <a:pt x="170" y="38"/>
                  </a:cubicBezTo>
                  <a:cubicBezTo>
                    <a:pt x="171" y="38"/>
                    <a:pt x="171" y="38"/>
                    <a:pt x="171" y="39"/>
                  </a:cubicBezTo>
                  <a:cubicBezTo>
                    <a:pt x="171" y="40"/>
                    <a:pt x="171" y="41"/>
                    <a:pt x="171" y="42"/>
                  </a:cubicBezTo>
                  <a:cubicBezTo>
                    <a:pt x="171" y="42"/>
                    <a:pt x="171" y="42"/>
                    <a:pt x="171" y="43"/>
                  </a:cubicBezTo>
                  <a:cubicBezTo>
                    <a:pt x="171" y="43"/>
                    <a:pt x="171" y="43"/>
                    <a:pt x="172" y="43"/>
                  </a:cubicBezTo>
                  <a:cubicBezTo>
                    <a:pt x="172" y="42"/>
                    <a:pt x="172" y="43"/>
                    <a:pt x="172" y="43"/>
                  </a:cubicBezTo>
                  <a:cubicBezTo>
                    <a:pt x="172" y="43"/>
                    <a:pt x="172" y="44"/>
                    <a:pt x="172" y="44"/>
                  </a:cubicBezTo>
                  <a:cubicBezTo>
                    <a:pt x="173" y="45"/>
                    <a:pt x="172" y="45"/>
                    <a:pt x="172" y="45"/>
                  </a:cubicBezTo>
                  <a:cubicBezTo>
                    <a:pt x="171" y="45"/>
                    <a:pt x="171" y="46"/>
                    <a:pt x="170" y="46"/>
                  </a:cubicBezTo>
                  <a:cubicBezTo>
                    <a:pt x="170" y="46"/>
                    <a:pt x="169" y="45"/>
                    <a:pt x="169" y="45"/>
                  </a:cubicBezTo>
                  <a:cubicBezTo>
                    <a:pt x="169" y="45"/>
                    <a:pt x="169" y="45"/>
                    <a:pt x="169" y="46"/>
                  </a:cubicBezTo>
                  <a:cubicBezTo>
                    <a:pt x="169" y="46"/>
                    <a:pt x="169" y="46"/>
                    <a:pt x="169" y="46"/>
                  </a:cubicBezTo>
                  <a:cubicBezTo>
                    <a:pt x="169" y="46"/>
                    <a:pt x="169" y="46"/>
                    <a:pt x="169" y="46"/>
                  </a:cubicBezTo>
                  <a:cubicBezTo>
                    <a:pt x="170" y="46"/>
                    <a:pt x="170" y="46"/>
                    <a:pt x="170" y="46"/>
                  </a:cubicBezTo>
                  <a:cubicBezTo>
                    <a:pt x="170" y="47"/>
                    <a:pt x="169" y="47"/>
                    <a:pt x="169" y="47"/>
                  </a:cubicBezTo>
                  <a:cubicBezTo>
                    <a:pt x="169" y="47"/>
                    <a:pt x="169" y="47"/>
                    <a:pt x="169" y="47"/>
                  </a:cubicBezTo>
                  <a:cubicBezTo>
                    <a:pt x="169" y="47"/>
                    <a:pt x="169" y="47"/>
                    <a:pt x="169" y="47"/>
                  </a:cubicBezTo>
                  <a:cubicBezTo>
                    <a:pt x="169" y="47"/>
                    <a:pt x="169" y="47"/>
                    <a:pt x="169" y="47"/>
                  </a:cubicBezTo>
                  <a:cubicBezTo>
                    <a:pt x="170" y="47"/>
                    <a:pt x="170" y="47"/>
                    <a:pt x="171" y="48"/>
                  </a:cubicBezTo>
                  <a:cubicBezTo>
                    <a:pt x="172" y="48"/>
                    <a:pt x="172" y="48"/>
                    <a:pt x="173" y="48"/>
                  </a:cubicBezTo>
                  <a:cubicBezTo>
                    <a:pt x="173" y="48"/>
                    <a:pt x="173" y="48"/>
                    <a:pt x="173" y="48"/>
                  </a:cubicBezTo>
                  <a:cubicBezTo>
                    <a:pt x="173" y="49"/>
                    <a:pt x="174" y="50"/>
                    <a:pt x="173" y="51"/>
                  </a:cubicBezTo>
                  <a:cubicBezTo>
                    <a:pt x="173" y="51"/>
                    <a:pt x="173" y="51"/>
                    <a:pt x="173" y="51"/>
                  </a:cubicBezTo>
                  <a:cubicBezTo>
                    <a:pt x="174" y="52"/>
                    <a:pt x="174" y="52"/>
                    <a:pt x="173" y="52"/>
                  </a:cubicBezTo>
                  <a:cubicBezTo>
                    <a:pt x="172" y="52"/>
                    <a:pt x="172" y="52"/>
                    <a:pt x="172" y="52"/>
                  </a:cubicBezTo>
                  <a:cubicBezTo>
                    <a:pt x="172" y="52"/>
                    <a:pt x="171" y="52"/>
                    <a:pt x="171" y="52"/>
                  </a:cubicBezTo>
                  <a:cubicBezTo>
                    <a:pt x="170" y="52"/>
                    <a:pt x="168" y="53"/>
                    <a:pt x="167" y="53"/>
                  </a:cubicBezTo>
                  <a:cubicBezTo>
                    <a:pt x="166" y="53"/>
                    <a:pt x="165" y="53"/>
                    <a:pt x="165" y="53"/>
                  </a:cubicBezTo>
                  <a:cubicBezTo>
                    <a:pt x="164" y="53"/>
                    <a:pt x="164" y="53"/>
                    <a:pt x="163" y="53"/>
                  </a:cubicBezTo>
                  <a:cubicBezTo>
                    <a:pt x="162" y="53"/>
                    <a:pt x="161" y="53"/>
                    <a:pt x="160" y="52"/>
                  </a:cubicBezTo>
                  <a:cubicBezTo>
                    <a:pt x="160" y="52"/>
                    <a:pt x="160" y="52"/>
                    <a:pt x="160" y="53"/>
                  </a:cubicBezTo>
                  <a:cubicBezTo>
                    <a:pt x="160" y="53"/>
                    <a:pt x="160" y="53"/>
                    <a:pt x="160" y="53"/>
                  </a:cubicBezTo>
                  <a:cubicBezTo>
                    <a:pt x="162" y="53"/>
                    <a:pt x="163" y="54"/>
                    <a:pt x="164" y="54"/>
                  </a:cubicBezTo>
                  <a:cubicBezTo>
                    <a:pt x="165" y="54"/>
                    <a:pt x="167" y="54"/>
                    <a:pt x="167" y="55"/>
                  </a:cubicBezTo>
                  <a:cubicBezTo>
                    <a:pt x="168" y="55"/>
                    <a:pt x="169" y="55"/>
                    <a:pt x="170" y="56"/>
                  </a:cubicBezTo>
                  <a:cubicBezTo>
                    <a:pt x="170" y="56"/>
                    <a:pt x="170" y="56"/>
                    <a:pt x="170" y="56"/>
                  </a:cubicBezTo>
                  <a:cubicBezTo>
                    <a:pt x="170" y="57"/>
                    <a:pt x="171" y="57"/>
                    <a:pt x="171" y="57"/>
                  </a:cubicBezTo>
                  <a:cubicBezTo>
                    <a:pt x="171" y="57"/>
                    <a:pt x="171" y="57"/>
                    <a:pt x="171" y="58"/>
                  </a:cubicBezTo>
                  <a:cubicBezTo>
                    <a:pt x="171" y="58"/>
                    <a:pt x="171" y="58"/>
                    <a:pt x="171" y="58"/>
                  </a:cubicBezTo>
                  <a:cubicBezTo>
                    <a:pt x="169" y="59"/>
                    <a:pt x="168" y="59"/>
                    <a:pt x="167" y="58"/>
                  </a:cubicBezTo>
                  <a:cubicBezTo>
                    <a:pt x="166" y="58"/>
                    <a:pt x="166" y="58"/>
                    <a:pt x="166" y="58"/>
                  </a:cubicBezTo>
                  <a:cubicBezTo>
                    <a:pt x="165" y="58"/>
                    <a:pt x="165" y="58"/>
                    <a:pt x="165" y="57"/>
                  </a:cubicBezTo>
                  <a:cubicBezTo>
                    <a:pt x="165" y="57"/>
                    <a:pt x="165" y="57"/>
                    <a:pt x="164" y="57"/>
                  </a:cubicBezTo>
                  <a:cubicBezTo>
                    <a:pt x="164" y="57"/>
                    <a:pt x="163" y="56"/>
                    <a:pt x="162" y="57"/>
                  </a:cubicBezTo>
                  <a:cubicBezTo>
                    <a:pt x="162" y="57"/>
                    <a:pt x="162" y="57"/>
                    <a:pt x="162" y="57"/>
                  </a:cubicBezTo>
                  <a:cubicBezTo>
                    <a:pt x="161" y="56"/>
                    <a:pt x="159" y="56"/>
                    <a:pt x="158" y="56"/>
                  </a:cubicBezTo>
                  <a:cubicBezTo>
                    <a:pt x="158" y="56"/>
                    <a:pt x="158" y="56"/>
                    <a:pt x="158" y="56"/>
                  </a:cubicBezTo>
                  <a:cubicBezTo>
                    <a:pt x="157" y="56"/>
                    <a:pt x="157" y="56"/>
                    <a:pt x="156" y="56"/>
                  </a:cubicBezTo>
                  <a:cubicBezTo>
                    <a:pt x="155" y="55"/>
                    <a:pt x="155" y="55"/>
                    <a:pt x="154" y="54"/>
                  </a:cubicBezTo>
                  <a:cubicBezTo>
                    <a:pt x="154" y="54"/>
                    <a:pt x="154" y="54"/>
                    <a:pt x="153" y="54"/>
                  </a:cubicBezTo>
                  <a:cubicBezTo>
                    <a:pt x="153" y="54"/>
                    <a:pt x="152" y="54"/>
                    <a:pt x="152" y="54"/>
                  </a:cubicBezTo>
                  <a:cubicBezTo>
                    <a:pt x="150" y="54"/>
                    <a:pt x="149" y="54"/>
                    <a:pt x="148" y="54"/>
                  </a:cubicBezTo>
                  <a:cubicBezTo>
                    <a:pt x="147" y="54"/>
                    <a:pt x="146" y="53"/>
                    <a:pt x="145" y="53"/>
                  </a:cubicBezTo>
                  <a:cubicBezTo>
                    <a:pt x="144" y="54"/>
                    <a:pt x="143" y="53"/>
                    <a:pt x="143" y="53"/>
                  </a:cubicBezTo>
                  <a:cubicBezTo>
                    <a:pt x="143" y="53"/>
                    <a:pt x="142" y="53"/>
                    <a:pt x="142" y="53"/>
                  </a:cubicBezTo>
                  <a:cubicBezTo>
                    <a:pt x="141" y="53"/>
                    <a:pt x="141" y="53"/>
                    <a:pt x="140" y="53"/>
                  </a:cubicBezTo>
                  <a:cubicBezTo>
                    <a:pt x="140" y="53"/>
                    <a:pt x="140" y="53"/>
                    <a:pt x="140" y="53"/>
                  </a:cubicBezTo>
                  <a:cubicBezTo>
                    <a:pt x="140" y="53"/>
                    <a:pt x="139" y="53"/>
                    <a:pt x="139" y="53"/>
                  </a:cubicBezTo>
                  <a:cubicBezTo>
                    <a:pt x="139" y="53"/>
                    <a:pt x="139" y="53"/>
                    <a:pt x="138" y="53"/>
                  </a:cubicBezTo>
                  <a:cubicBezTo>
                    <a:pt x="138" y="53"/>
                    <a:pt x="139" y="53"/>
                    <a:pt x="139" y="53"/>
                  </a:cubicBezTo>
                  <a:cubicBezTo>
                    <a:pt x="139" y="52"/>
                    <a:pt x="139" y="53"/>
                    <a:pt x="140" y="53"/>
                  </a:cubicBezTo>
                  <a:cubicBezTo>
                    <a:pt x="140" y="53"/>
                    <a:pt x="140" y="53"/>
                    <a:pt x="140" y="53"/>
                  </a:cubicBezTo>
                  <a:cubicBezTo>
                    <a:pt x="140" y="52"/>
                    <a:pt x="140" y="52"/>
                    <a:pt x="140" y="52"/>
                  </a:cubicBezTo>
                  <a:cubicBezTo>
                    <a:pt x="141" y="52"/>
                    <a:pt x="141" y="52"/>
                    <a:pt x="141" y="52"/>
                  </a:cubicBezTo>
                  <a:cubicBezTo>
                    <a:pt x="142" y="52"/>
                    <a:pt x="142" y="52"/>
                    <a:pt x="143" y="52"/>
                  </a:cubicBezTo>
                  <a:cubicBezTo>
                    <a:pt x="143" y="51"/>
                    <a:pt x="143" y="51"/>
                    <a:pt x="143" y="51"/>
                  </a:cubicBezTo>
                  <a:cubicBezTo>
                    <a:pt x="143" y="51"/>
                    <a:pt x="143" y="51"/>
                    <a:pt x="143" y="51"/>
                  </a:cubicBezTo>
                  <a:cubicBezTo>
                    <a:pt x="142" y="51"/>
                    <a:pt x="141" y="51"/>
                    <a:pt x="139" y="51"/>
                  </a:cubicBezTo>
                  <a:cubicBezTo>
                    <a:pt x="138" y="51"/>
                    <a:pt x="137" y="51"/>
                    <a:pt x="136" y="51"/>
                  </a:cubicBezTo>
                  <a:cubicBezTo>
                    <a:pt x="135" y="51"/>
                    <a:pt x="134" y="51"/>
                    <a:pt x="133" y="51"/>
                  </a:cubicBezTo>
                  <a:cubicBezTo>
                    <a:pt x="132" y="51"/>
                    <a:pt x="131" y="51"/>
                    <a:pt x="131" y="51"/>
                  </a:cubicBezTo>
                  <a:cubicBezTo>
                    <a:pt x="131" y="51"/>
                    <a:pt x="130" y="51"/>
                    <a:pt x="130" y="51"/>
                  </a:cubicBezTo>
                  <a:cubicBezTo>
                    <a:pt x="130" y="51"/>
                    <a:pt x="131" y="51"/>
                    <a:pt x="131" y="51"/>
                  </a:cubicBezTo>
                  <a:cubicBezTo>
                    <a:pt x="131" y="51"/>
                    <a:pt x="131" y="51"/>
                    <a:pt x="131" y="51"/>
                  </a:cubicBezTo>
                  <a:cubicBezTo>
                    <a:pt x="131" y="51"/>
                    <a:pt x="131" y="52"/>
                    <a:pt x="131" y="52"/>
                  </a:cubicBezTo>
                  <a:cubicBezTo>
                    <a:pt x="130" y="52"/>
                    <a:pt x="129" y="52"/>
                    <a:pt x="128" y="52"/>
                  </a:cubicBezTo>
                  <a:cubicBezTo>
                    <a:pt x="127" y="52"/>
                    <a:pt x="126" y="52"/>
                    <a:pt x="125" y="52"/>
                  </a:cubicBezTo>
                  <a:cubicBezTo>
                    <a:pt x="124" y="53"/>
                    <a:pt x="124" y="53"/>
                    <a:pt x="123" y="53"/>
                  </a:cubicBezTo>
                  <a:cubicBezTo>
                    <a:pt x="122" y="53"/>
                    <a:pt x="121" y="53"/>
                    <a:pt x="121" y="53"/>
                  </a:cubicBezTo>
                  <a:cubicBezTo>
                    <a:pt x="120" y="53"/>
                    <a:pt x="120" y="53"/>
                    <a:pt x="119" y="53"/>
                  </a:cubicBezTo>
                  <a:cubicBezTo>
                    <a:pt x="119" y="53"/>
                    <a:pt x="118" y="53"/>
                    <a:pt x="118" y="53"/>
                  </a:cubicBezTo>
                  <a:cubicBezTo>
                    <a:pt x="117" y="53"/>
                    <a:pt x="116" y="53"/>
                    <a:pt x="115" y="53"/>
                  </a:cubicBezTo>
                  <a:cubicBezTo>
                    <a:pt x="114" y="53"/>
                    <a:pt x="113" y="53"/>
                    <a:pt x="111" y="53"/>
                  </a:cubicBezTo>
                  <a:cubicBezTo>
                    <a:pt x="111" y="53"/>
                    <a:pt x="110" y="53"/>
                    <a:pt x="109" y="53"/>
                  </a:cubicBezTo>
                  <a:cubicBezTo>
                    <a:pt x="109" y="53"/>
                    <a:pt x="109" y="53"/>
                    <a:pt x="108" y="53"/>
                  </a:cubicBezTo>
                  <a:cubicBezTo>
                    <a:pt x="108" y="53"/>
                    <a:pt x="107" y="53"/>
                    <a:pt x="106" y="53"/>
                  </a:cubicBezTo>
                  <a:cubicBezTo>
                    <a:pt x="106" y="53"/>
                    <a:pt x="105" y="53"/>
                    <a:pt x="105" y="53"/>
                  </a:cubicBezTo>
                  <a:cubicBezTo>
                    <a:pt x="104" y="53"/>
                    <a:pt x="103" y="53"/>
                    <a:pt x="102" y="53"/>
                  </a:cubicBezTo>
                  <a:cubicBezTo>
                    <a:pt x="102" y="53"/>
                    <a:pt x="102" y="53"/>
                    <a:pt x="102" y="53"/>
                  </a:cubicBezTo>
                  <a:cubicBezTo>
                    <a:pt x="102" y="53"/>
                    <a:pt x="101" y="53"/>
                    <a:pt x="100" y="53"/>
                  </a:cubicBezTo>
                  <a:cubicBezTo>
                    <a:pt x="100" y="53"/>
                    <a:pt x="100" y="53"/>
                    <a:pt x="100" y="53"/>
                  </a:cubicBezTo>
                  <a:cubicBezTo>
                    <a:pt x="100" y="53"/>
                    <a:pt x="100" y="53"/>
                    <a:pt x="100" y="52"/>
                  </a:cubicBezTo>
                  <a:cubicBezTo>
                    <a:pt x="101" y="52"/>
                    <a:pt x="101" y="53"/>
                    <a:pt x="101" y="52"/>
                  </a:cubicBezTo>
                  <a:cubicBezTo>
                    <a:pt x="101" y="52"/>
                    <a:pt x="101" y="52"/>
                    <a:pt x="101" y="52"/>
                  </a:cubicBezTo>
                  <a:cubicBezTo>
                    <a:pt x="102" y="52"/>
                    <a:pt x="102" y="51"/>
                    <a:pt x="103" y="51"/>
                  </a:cubicBezTo>
                  <a:cubicBezTo>
                    <a:pt x="104" y="52"/>
                    <a:pt x="105" y="52"/>
                    <a:pt x="106" y="52"/>
                  </a:cubicBezTo>
                  <a:cubicBezTo>
                    <a:pt x="107" y="52"/>
                    <a:pt x="108" y="52"/>
                    <a:pt x="110" y="52"/>
                  </a:cubicBezTo>
                  <a:cubicBezTo>
                    <a:pt x="110" y="51"/>
                    <a:pt x="112" y="51"/>
                    <a:pt x="112" y="52"/>
                  </a:cubicBezTo>
                  <a:cubicBezTo>
                    <a:pt x="113" y="52"/>
                    <a:pt x="113" y="52"/>
                    <a:pt x="113" y="51"/>
                  </a:cubicBezTo>
                  <a:cubicBezTo>
                    <a:pt x="113" y="51"/>
                    <a:pt x="114" y="51"/>
                    <a:pt x="114" y="51"/>
                  </a:cubicBezTo>
                  <a:cubicBezTo>
                    <a:pt x="115" y="51"/>
                    <a:pt x="116" y="51"/>
                    <a:pt x="117" y="51"/>
                  </a:cubicBezTo>
                  <a:cubicBezTo>
                    <a:pt x="117" y="51"/>
                    <a:pt x="117" y="52"/>
                    <a:pt x="118" y="52"/>
                  </a:cubicBezTo>
                  <a:cubicBezTo>
                    <a:pt x="118" y="52"/>
                    <a:pt x="118" y="51"/>
                    <a:pt x="118" y="51"/>
                  </a:cubicBezTo>
                  <a:cubicBezTo>
                    <a:pt x="118" y="51"/>
                    <a:pt x="118" y="51"/>
                    <a:pt x="118" y="51"/>
                  </a:cubicBezTo>
                  <a:cubicBezTo>
                    <a:pt x="118" y="51"/>
                    <a:pt x="118" y="51"/>
                    <a:pt x="118" y="51"/>
                  </a:cubicBezTo>
                  <a:cubicBezTo>
                    <a:pt x="117" y="51"/>
                    <a:pt x="116" y="51"/>
                    <a:pt x="116" y="51"/>
                  </a:cubicBezTo>
                  <a:cubicBezTo>
                    <a:pt x="115" y="50"/>
                    <a:pt x="114" y="50"/>
                    <a:pt x="113" y="51"/>
                  </a:cubicBezTo>
                  <a:cubicBezTo>
                    <a:pt x="113" y="51"/>
                    <a:pt x="112" y="51"/>
                    <a:pt x="112" y="51"/>
                  </a:cubicBezTo>
                  <a:cubicBezTo>
                    <a:pt x="111" y="50"/>
                    <a:pt x="109" y="50"/>
                    <a:pt x="108" y="50"/>
                  </a:cubicBezTo>
                  <a:cubicBezTo>
                    <a:pt x="108" y="50"/>
                    <a:pt x="108" y="50"/>
                    <a:pt x="107" y="50"/>
                  </a:cubicBezTo>
                  <a:cubicBezTo>
                    <a:pt x="107" y="50"/>
                    <a:pt x="106" y="50"/>
                    <a:pt x="105" y="50"/>
                  </a:cubicBezTo>
                  <a:cubicBezTo>
                    <a:pt x="104" y="51"/>
                    <a:pt x="104" y="51"/>
                    <a:pt x="103" y="50"/>
                  </a:cubicBezTo>
                  <a:cubicBezTo>
                    <a:pt x="103" y="50"/>
                    <a:pt x="102" y="50"/>
                    <a:pt x="102" y="50"/>
                  </a:cubicBezTo>
                  <a:cubicBezTo>
                    <a:pt x="102" y="50"/>
                    <a:pt x="102" y="51"/>
                    <a:pt x="102" y="50"/>
                  </a:cubicBezTo>
                  <a:cubicBezTo>
                    <a:pt x="101" y="50"/>
                    <a:pt x="102" y="50"/>
                    <a:pt x="102" y="50"/>
                  </a:cubicBezTo>
                  <a:cubicBezTo>
                    <a:pt x="103" y="50"/>
                    <a:pt x="105" y="49"/>
                    <a:pt x="106" y="49"/>
                  </a:cubicBezTo>
                  <a:cubicBezTo>
                    <a:pt x="106" y="49"/>
                    <a:pt x="107" y="49"/>
                    <a:pt x="107" y="49"/>
                  </a:cubicBezTo>
                  <a:cubicBezTo>
                    <a:pt x="107" y="49"/>
                    <a:pt x="108" y="50"/>
                    <a:pt x="108" y="49"/>
                  </a:cubicBezTo>
                  <a:cubicBezTo>
                    <a:pt x="108" y="49"/>
                    <a:pt x="108" y="49"/>
                    <a:pt x="108" y="49"/>
                  </a:cubicBezTo>
                  <a:cubicBezTo>
                    <a:pt x="109" y="49"/>
                    <a:pt x="109" y="49"/>
                    <a:pt x="110" y="49"/>
                  </a:cubicBezTo>
                  <a:cubicBezTo>
                    <a:pt x="110" y="49"/>
                    <a:pt x="110" y="49"/>
                    <a:pt x="110" y="49"/>
                  </a:cubicBezTo>
                  <a:cubicBezTo>
                    <a:pt x="111" y="48"/>
                    <a:pt x="111" y="48"/>
                    <a:pt x="112" y="48"/>
                  </a:cubicBezTo>
                  <a:cubicBezTo>
                    <a:pt x="112" y="48"/>
                    <a:pt x="112" y="48"/>
                    <a:pt x="112" y="48"/>
                  </a:cubicBezTo>
                  <a:cubicBezTo>
                    <a:pt x="113" y="48"/>
                    <a:pt x="113" y="48"/>
                    <a:pt x="114" y="48"/>
                  </a:cubicBezTo>
                  <a:cubicBezTo>
                    <a:pt x="115" y="48"/>
                    <a:pt x="115" y="48"/>
                    <a:pt x="116" y="48"/>
                  </a:cubicBezTo>
                  <a:cubicBezTo>
                    <a:pt x="116" y="48"/>
                    <a:pt x="116" y="48"/>
                    <a:pt x="116" y="48"/>
                  </a:cubicBezTo>
                  <a:cubicBezTo>
                    <a:pt x="116" y="49"/>
                    <a:pt x="116" y="48"/>
                    <a:pt x="116" y="48"/>
                  </a:cubicBezTo>
                  <a:cubicBezTo>
                    <a:pt x="116" y="49"/>
                    <a:pt x="115" y="48"/>
                    <a:pt x="115" y="49"/>
                  </a:cubicBezTo>
                  <a:cubicBezTo>
                    <a:pt x="115" y="49"/>
                    <a:pt x="116" y="49"/>
                    <a:pt x="116" y="49"/>
                  </a:cubicBezTo>
                  <a:cubicBezTo>
                    <a:pt x="117" y="49"/>
                    <a:pt x="118" y="49"/>
                    <a:pt x="119" y="49"/>
                  </a:cubicBezTo>
                  <a:cubicBezTo>
                    <a:pt x="119" y="49"/>
                    <a:pt x="120" y="49"/>
                    <a:pt x="121" y="49"/>
                  </a:cubicBezTo>
                  <a:cubicBezTo>
                    <a:pt x="122" y="49"/>
                    <a:pt x="124" y="49"/>
                    <a:pt x="125" y="49"/>
                  </a:cubicBezTo>
                  <a:cubicBezTo>
                    <a:pt x="126" y="49"/>
                    <a:pt x="127" y="49"/>
                    <a:pt x="128" y="49"/>
                  </a:cubicBezTo>
                  <a:cubicBezTo>
                    <a:pt x="129" y="49"/>
                    <a:pt x="129" y="49"/>
                    <a:pt x="130" y="49"/>
                  </a:cubicBezTo>
                  <a:cubicBezTo>
                    <a:pt x="130" y="49"/>
                    <a:pt x="131" y="49"/>
                    <a:pt x="131" y="49"/>
                  </a:cubicBezTo>
                  <a:cubicBezTo>
                    <a:pt x="131" y="48"/>
                    <a:pt x="131" y="49"/>
                    <a:pt x="132" y="49"/>
                  </a:cubicBezTo>
                  <a:cubicBezTo>
                    <a:pt x="133" y="49"/>
                    <a:pt x="135" y="49"/>
                    <a:pt x="136" y="49"/>
                  </a:cubicBezTo>
                  <a:cubicBezTo>
                    <a:pt x="136" y="49"/>
                    <a:pt x="136" y="49"/>
                    <a:pt x="136" y="48"/>
                  </a:cubicBezTo>
                  <a:cubicBezTo>
                    <a:pt x="136" y="48"/>
                    <a:pt x="136" y="48"/>
                    <a:pt x="136" y="48"/>
                  </a:cubicBezTo>
                  <a:cubicBezTo>
                    <a:pt x="135" y="48"/>
                    <a:pt x="134" y="48"/>
                    <a:pt x="133" y="48"/>
                  </a:cubicBezTo>
                  <a:cubicBezTo>
                    <a:pt x="133" y="48"/>
                    <a:pt x="133" y="48"/>
                    <a:pt x="133" y="48"/>
                  </a:cubicBezTo>
                  <a:cubicBezTo>
                    <a:pt x="131" y="47"/>
                    <a:pt x="130" y="47"/>
                    <a:pt x="128" y="47"/>
                  </a:cubicBezTo>
                  <a:cubicBezTo>
                    <a:pt x="128" y="47"/>
                    <a:pt x="127" y="47"/>
                    <a:pt x="126" y="47"/>
                  </a:cubicBezTo>
                  <a:cubicBezTo>
                    <a:pt x="126" y="47"/>
                    <a:pt x="126" y="47"/>
                    <a:pt x="125" y="46"/>
                  </a:cubicBezTo>
                  <a:cubicBezTo>
                    <a:pt x="124" y="46"/>
                    <a:pt x="124" y="46"/>
                    <a:pt x="123" y="46"/>
                  </a:cubicBezTo>
                  <a:cubicBezTo>
                    <a:pt x="122" y="46"/>
                    <a:pt x="121" y="47"/>
                    <a:pt x="120" y="46"/>
                  </a:cubicBezTo>
                  <a:cubicBezTo>
                    <a:pt x="120" y="46"/>
                    <a:pt x="120" y="46"/>
                    <a:pt x="120" y="46"/>
                  </a:cubicBezTo>
                  <a:cubicBezTo>
                    <a:pt x="120" y="46"/>
                    <a:pt x="120" y="46"/>
                    <a:pt x="120" y="46"/>
                  </a:cubicBezTo>
                  <a:cubicBezTo>
                    <a:pt x="121" y="46"/>
                    <a:pt x="121" y="46"/>
                    <a:pt x="122" y="46"/>
                  </a:cubicBezTo>
                  <a:cubicBezTo>
                    <a:pt x="122" y="46"/>
                    <a:pt x="122" y="46"/>
                    <a:pt x="122" y="46"/>
                  </a:cubicBezTo>
                  <a:cubicBezTo>
                    <a:pt x="122" y="45"/>
                    <a:pt x="122" y="46"/>
                    <a:pt x="122" y="46"/>
                  </a:cubicBezTo>
                  <a:cubicBezTo>
                    <a:pt x="122" y="46"/>
                    <a:pt x="121" y="46"/>
                    <a:pt x="121" y="46"/>
                  </a:cubicBezTo>
                  <a:cubicBezTo>
                    <a:pt x="121" y="46"/>
                    <a:pt x="121" y="45"/>
                    <a:pt x="121" y="46"/>
                  </a:cubicBezTo>
                  <a:cubicBezTo>
                    <a:pt x="120" y="46"/>
                    <a:pt x="119" y="46"/>
                    <a:pt x="118" y="46"/>
                  </a:cubicBezTo>
                  <a:cubicBezTo>
                    <a:pt x="118" y="46"/>
                    <a:pt x="117" y="46"/>
                    <a:pt x="116" y="46"/>
                  </a:cubicBezTo>
                  <a:cubicBezTo>
                    <a:pt x="116" y="46"/>
                    <a:pt x="116" y="46"/>
                    <a:pt x="116" y="46"/>
                  </a:cubicBezTo>
                  <a:cubicBezTo>
                    <a:pt x="115" y="46"/>
                    <a:pt x="115" y="46"/>
                    <a:pt x="114" y="46"/>
                  </a:cubicBezTo>
                  <a:cubicBezTo>
                    <a:pt x="114" y="46"/>
                    <a:pt x="113" y="46"/>
                    <a:pt x="112" y="46"/>
                  </a:cubicBezTo>
                  <a:cubicBezTo>
                    <a:pt x="112" y="45"/>
                    <a:pt x="111" y="45"/>
                    <a:pt x="110" y="45"/>
                  </a:cubicBezTo>
                  <a:cubicBezTo>
                    <a:pt x="109" y="45"/>
                    <a:pt x="108" y="45"/>
                    <a:pt x="107" y="45"/>
                  </a:cubicBezTo>
                  <a:cubicBezTo>
                    <a:pt x="105" y="45"/>
                    <a:pt x="104" y="45"/>
                    <a:pt x="103" y="45"/>
                  </a:cubicBezTo>
                  <a:cubicBezTo>
                    <a:pt x="102" y="45"/>
                    <a:pt x="101" y="46"/>
                    <a:pt x="100" y="45"/>
                  </a:cubicBezTo>
                  <a:cubicBezTo>
                    <a:pt x="100" y="45"/>
                    <a:pt x="100" y="45"/>
                    <a:pt x="100" y="45"/>
                  </a:cubicBezTo>
                  <a:cubicBezTo>
                    <a:pt x="99" y="46"/>
                    <a:pt x="99" y="46"/>
                    <a:pt x="98" y="46"/>
                  </a:cubicBezTo>
                  <a:cubicBezTo>
                    <a:pt x="97" y="45"/>
                    <a:pt x="96" y="45"/>
                    <a:pt x="96" y="45"/>
                  </a:cubicBezTo>
                  <a:cubicBezTo>
                    <a:pt x="94" y="45"/>
                    <a:pt x="92" y="45"/>
                    <a:pt x="90" y="45"/>
                  </a:cubicBezTo>
                  <a:cubicBezTo>
                    <a:pt x="89" y="45"/>
                    <a:pt x="89" y="45"/>
                    <a:pt x="88" y="46"/>
                  </a:cubicBezTo>
                  <a:cubicBezTo>
                    <a:pt x="88" y="46"/>
                    <a:pt x="87" y="46"/>
                    <a:pt x="87" y="46"/>
                  </a:cubicBezTo>
                  <a:cubicBezTo>
                    <a:pt x="85" y="46"/>
                    <a:pt x="84" y="46"/>
                    <a:pt x="82" y="46"/>
                  </a:cubicBezTo>
                  <a:cubicBezTo>
                    <a:pt x="82" y="46"/>
                    <a:pt x="81" y="46"/>
                    <a:pt x="80" y="46"/>
                  </a:cubicBezTo>
                  <a:cubicBezTo>
                    <a:pt x="80" y="46"/>
                    <a:pt x="79" y="46"/>
                    <a:pt x="79" y="46"/>
                  </a:cubicBezTo>
                  <a:cubicBezTo>
                    <a:pt x="78" y="46"/>
                    <a:pt x="77" y="46"/>
                    <a:pt x="76" y="46"/>
                  </a:cubicBezTo>
                  <a:cubicBezTo>
                    <a:pt x="75" y="46"/>
                    <a:pt x="74" y="46"/>
                    <a:pt x="74" y="47"/>
                  </a:cubicBezTo>
                  <a:cubicBezTo>
                    <a:pt x="74" y="47"/>
                    <a:pt x="74" y="47"/>
                    <a:pt x="74" y="47"/>
                  </a:cubicBezTo>
                  <a:cubicBezTo>
                    <a:pt x="73" y="47"/>
                    <a:pt x="72" y="47"/>
                    <a:pt x="72" y="47"/>
                  </a:cubicBezTo>
                  <a:cubicBezTo>
                    <a:pt x="72" y="47"/>
                    <a:pt x="71" y="47"/>
                    <a:pt x="71" y="47"/>
                  </a:cubicBezTo>
                  <a:cubicBezTo>
                    <a:pt x="71" y="47"/>
                    <a:pt x="70" y="47"/>
                    <a:pt x="70" y="48"/>
                  </a:cubicBezTo>
                  <a:cubicBezTo>
                    <a:pt x="70" y="48"/>
                    <a:pt x="70" y="48"/>
                    <a:pt x="70" y="48"/>
                  </a:cubicBezTo>
                  <a:cubicBezTo>
                    <a:pt x="69" y="48"/>
                    <a:pt x="69" y="48"/>
                    <a:pt x="68" y="48"/>
                  </a:cubicBezTo>
                  <a:cubicBezTo>
                    <a:pt x="68" y="48"/>
                    <a:pt x="68" y="49"/>
                    <a:pt x="68" y="49"/>
                  </a:cubicBezTo>
                  <a:cubicBezTo>
                    <a:pt x="68" y="49"/>
                    <a:pt x="68" y="49"/>
                    <a:pt x="68" y="49"/>
                  </a:cubicBezTo>
                  <a:cubicBezTo>
                    <a:pt x="70" y="49"/>
                    <a:pt x="71" y="49"/>
                    <a:pt x="73" y="49"/>
                  </a:cubicBezTo>
                  <a:cubicBezTo>
                    <a:pt x="73" y="49"/>
                    <a:pt x="74" y="49"/>
                    <a:pt x="74" y="49"/>
                  </a:cubicBezTo>
                  <a:cubicBezTo>
                    <a:pt x="75" y="49"/>
                    <a:pt x="76" y="48"/>
                    <a:pt x="77" y="49"/>
                  </a:cubicBezTo>
                  <a:cubicBezTo>
                    <a:pt x="77" y="49"/>
                    <a:pt x="77" y="49"/>
                    <a:pt x="77" y="49"/>
                  </a:cubicBezTo>
                  <a:cubicBezTo>
                    <a:pt x="78" y="49"/>
                    <a:pt x="79" y="49"/>
                    <a:pt x="80" y="49"/>
                  </a:cubicBezTo>
                  <a:cubicBezTo>
                    <a:pt x="81" y="49"/>
                    <a:pt x="81" y="49"/>
                    <a:pt x="82" y="49"/>
                  </a:cubicBezTo>
                  <a:cubicBezTo>
                    <a:pt x="82" y="48"/>
                    <a:pt x="82" y="48"/>
                    <a:pt x="82" y="48"/>
                  </a:cubicBezTo>
                  <a:cubicBezTo>
                    <a:pt x="82" y="48"/>
                    <a:pt x="83" y="48"/>
                    <a:pt x="83" y="48"/>
                  </a:cubicBezTo>
                  <a:cubicBezTo>
                    <a:pt x="83" y="48"/>
                    <a:pt x="84" y="48"/>
                    <a:pt x="84" y="48"/>
                  </a:cubicBezTo>
                  <a:cubicBezTo>
                    <a:pt x="85" y="49"/>
                    <a:pt x="85" y="49"/>
                    <a:pt x="86" y="48"/>
                  </a:cubicBezTo>
                  <a:cubicBezTo>
                    <a:pt x="87" y="48"/>
                    <a:pt x="88" y="48"/>
                    <a:pt x="89" y="48"/>
                  </a:cubicBezTo>
                  <a:cubicBezTo>
                    <a:pt x="89" y="49"/>
                    <a:pt x="90" y="48"/>
                    <a:pt x="90" y="48"/>
                  </a:cubicBezTo>
                  <a:cubicBezTo>
                    <a:pt x="91" y="48"/>
                    <a:pt x="92" y="49"/>
                    <a:pt x="93" y="49"/>
                  </a:cubicBezTo>
                  <a:cubicBezTo>
                    <a:pt x="94" y="48"/>
                    <a:pt x="94" y="48"/>
                    <a:pt x="95" y="48"/>
                  </a:cubicBezTo>
                  <a:cubicBezTo>
                    <a:pt x="95" y="48"/>
                    <a:pt x="95" y="48"/>
                    <a:pt x="95" y="48"/>
                  </a:cubicBezTo>
                  <a:cubicBezTo>
                    <a:pt x="95" y="48"/>
                    <a:pt x="95" y="49"/>
                    <a:pt x="95" y="49"/>
                  </a:cubicBezTo>
                  <a:cubicBezTo>
                    <a:pt x="94" y="49"/>
                    <a:pt x="94" y="49"/>
                    <a:pt x="93" y="49"/>
                  </a:cubicBezTo>
                  <a:cubicBezTo>
                    <a:pt x="93" y="49"/>
                    <a:pt x="93" y="49"/>
                    <a:pt x="93" y="50"/>
                  </a:cubicBezTo>
                  <a:cubicBezTo>
                    <a:pt x="93" y="50"/>
                    <a:pt x="93" y="50"/>
                    <a:pt x="93" y="50"/>
                  </a:cubicBezTo>
                  <a:cubicBezTo>
                    <a:pt x="94" y="50"/>
                    <a:pt x="94" y="50"/>
                    <a:pt x="94" y="50"/>
                  </a:cubicBezTo>
                  <a:cubicBezTo>
                    <a:pt x="96" y="50"/>
                    <a:pt x="97" y="50"/>
                    <a:pt x="99" y="50"/>
                  </a:cubicBezTo>
                  <a:cubicBezTo>
                    <a:pt x="99" y="50"/>
                    <a:pt x="99" y="50"/>
                    <a:pt x="99" y="50"/>
                  </a:cubicBezTo>
                  <a:cubicBezTo>
                    <a:pt x="99" y="51"/>
                    <a:pt x="99" y="50"/>
                    <a:pt x="99" y="50"/>
                  </a:cubicBezTo>
                  <a:cubicBezTo>
                    <a:pt x="97" y="50"/>
                    <a:pt x="95" y="51"/>
                    <a:pt x="93" y="51"/>
                  </a:cubicBezTo>
                  <a:cubicBezTo>
                    <a:pt x="92" y="51"/>
                    <a:pt x="91" y="51"/>
                    <a:pt x="89" y="51"/>
                  </a:cubicBezTo>
                  <a:cubicBezTo>
                    <a:pt x="89" y="51"/>
                    <a:pt x="88" y="51"/>
                    <a:pt x="87" y="51"/>
                  </a:cubicBezTo>
                  <a:cubicBezTo>
                    <a:pt x="86" y="52"/>
                    <a:pt x="85" y="52"/>
                    <a:pt x="85" y="52"/>
                  </a:cubicBezTo>
                  <a:cubicBezTo>
                    <a:pt x="83" y="51"/>
                    <a:pt x="82" y="52"/>
                    <a:pt x="80" y="52"/>
                  </a:cubicBezTo>
                  <a:cubicBezTo>
                    <a:pt x="80" y="52"/>
                    <a:pt x="79" y="52"/>
                    <a:pt x="79" y="52"/>
                  </a:cubicBezTo>
                  <a:cubicBezTo>
                    <a:pt x="78" y="52"/>
                    <a:pt x="77" y="52"/>
                    <a:pt x="76" y="52"/>
                  </a:cubicBezTo>
                  <a:cubicBezTo>
                    <a:pt x="76" y="52"/>
                    <a:pt x="76" y="52"/>
                    <a:pt x="76" y="52"/>
                  </a:cubicBezTo>
                  <a:cubicBezTo>
                    <a:pt x="75" y="53"/>
                    <a:pt x="74" y="52"/>
                    <a:pt x="74" y="52"/>
                  </a:cubicBezTo>
                  <a:cubicBezTo>
                    <a:pt x="73" y="52"/>
                    <a:pt x="72" y="52"/>
                    <a:pt x="72" y="52"/>
                  </a:cubicBezTo>
                  <a:cubicBezTo>
                    <a:pt x="72" y="52"/>
                    <a:pt x="71" y="52"/>
                    <a:pt x="71" y="52"/>
                  </a:cubicBezTo>
                  <a:cubicBezTo>
                    <a:pt x="70" y="53"/>
                    <a:pt x="69" y="53"/>
                    <a:pt x="68" y="53"/>
                  </a:cubicBezTo>
                  <a:cubicBezTo>
                    <a:pt x="67" y="53"/>
                    <a:pt x="67" y="53"/>
                    <a:pt x="67" y="53"/>
                  </a:cubicBezTo>
                  <a:cubicBezTo>
                    <a:pt x="67" y="53"/>
                    <a:pt x="67" y="53"/>
                    <a:pt x="68" y="53"/>
                  </a:cubicBezTo>
                  <a:cubicBezTo>
                    <a:pt x="68" y="53"/>
                    <a:pt x="68" y="53"/>
                    <a:pt x="69" y="53"/>
                  </a:cubicBezTo>
                  <a:cubicBezTo>
                    <a:pt x="70" y="53"/>
                    <a:pt x="71" y="53"/>
                    <a:pt x="72" y="53"/>
                  </a:cubicBezTo>
                  <a:cubicBezTo>
                    <a:pt x="72" y="53"/>
                    <a:pt x="72" y="53"/>
                    <a:pt x="73" y="53"/>
                  </a:cubicBezTo>
                  <a:cubicBezTo>
                    <a:pt x="74" y="53"/>
                    <a:pt x="76" y="53"/>
                    <a:pt x="77" y="53"/>
                  </a:cubicBezTo>
                  <a:cubicBezTo>
                    <a:pt x="78" y="53"/>
                    <a:pt x="79" y="53"/>
                    <a:pt x="80" y="53"/>
                  </a:cubicBezTo>
                  <a:cubicBezTo>
                    <a:pt x="80" y="53"/>
                    <a:pt x="80" y="53"/>
                    <a:pt x="80" y="53"/>
                  </a:cubicBezTo>
                  <a:cubicBezTo>
                    <a:pt x="80" y="53"/>
                    <a:pt x="81" y="52"/>
                    <a:pt x="81" y="53"/>
                  </a:cubicBezTo>
                  <a:cubicBezTo>
                    <a:pt x="81" y="53"/>
                    <a:pt x="80" y="53"/>
                    <a:pt x="80" y="53"/>
                  </a:cubicBezTo>
                  <a:cubicBezTo>
                    <a:pt x="80" y="53"/>
                    <a:pt x="79" y="53"/>
                    <a:pt x="79" y="53"/>
                  </a:cubicBezTo>
                  <a:cubicBezTo>
                    <a:pt x="79" y="53"/>
                    <a:pt x="79" y="54"/>
                    <a:pt x="79" y="54"/>
                  </a:cubicBezTo>
                  <a:cubicBezTo>
                    <a:pt x="78" y="54"/>
                    <a:pt x="77" y="54"/>
                    <a:pt x="76" y="54"/>
                  </a:cubicBezTo>
                  <a:cubicBezTo>
                    <a:pt x="75" y="54"/>
                    <a:pt x="74" y="55"/>
                    <a:pt x="73" y="55"/>
                  </a:cubicBezTo>
                  <a:cubicBezTo>
                    <a:pt x="72" y="55"/>
                    <a:pt x="71" y="55"/>
                    <a:pt x="71" y="55"/>
                  </a:cubicBezTo>
                  <a:cubicBezTo>
                    <a:pt x="70" y="54"/>
                    <a:pt x="69" y="55"/>
                    <a:pt x="68" y="55"/>
                  </a:cubicBezTo>
                  <a:cubicBezTo>
                    <a:pt x="66" y="55"/>
                    <a:pt x="65" y="56"/>
                    <a:pt x="63" y="55"/>
                  </a:cubicBezTo>
                  <a:cubicBezTo>
                    <a:pt x="63" y="55"/>
                    <a:pt x="62" y="56"/>
                    <a:pt x="61" y="56"/>
                  </a:cubicBezTo>
                  <a:cubicBezTo>
                    <a:pt x="60" y="56"/>
                    <a:pt x="59" y="56"/>
                    <a:pt x="59" y="57"/>
                  </a:cubicBezTo>
                  <a:cubicBezTo>
                    <a:pt x="59" y="57"/>
                    <a:pt x="59" y="57"/>
                    <a:pt x="59" y="57"/>
                  </a:cubicBezTo>
                  <a:cubicBezTo>
                    <a:pt x="56" y="57"/>
                    <a:pt x="54" y="58"/>
                    <a:pt x="52" y="58"/>
                  </a:cubicBezTo>
                  <a:cubicBezTo>
                    <a:pt x="50" y="58"/>
                    <a:pt x="49" y="58"/>
                    <a:pt x="47" y="59"/>
                  </a:cubicBezTo>
                  <a:cubicBezTo>
                    <a:pt x="46" y="59"/>
                    <a:pt x="45" y="59"/>
                    <a:pt x="44" y="58"/>
                  </a:cubicBezTo>
                  <a:cubicBezTo>
                    <a:pt x="44" y="58"/>
                    <a:pt x="43" y="58"/>
                    <a:pt x="43" y="58"/>
                  </a:cubicBezTo>
                  <a:cubicBezTo>
                    <a:pt x="42" y="58"/>
                    <a:pt x="42" y="58"/>
                    <a:pt x="42" y="58"/>
                  </a:cubicBezTo>
                  <a:cubicBezTo>
                    <a:pt x="42" y="58"/>
                    <a:pt x="43" y="58"/>
                    <a:pt x="43" y="58"/>
                  </a:cubicBezTo>
                  <a:cubicBezTo>
                    <a:pt x="43" y="58"/>
                    <a:pt x="43" y="58"/>
                    <a:pt x="43" y="59"/>
                  </a:cubicBezTo>
                  <a:cubicBezTo>
                    <a:pt x="43" y="59"/>
                    <a:pt x="43" y="59"/>
                    <a:pt x="43" y="59"/>
                  </a:cubicBezTo>
                  <a:cubicBezTo>
                    <a:pt x="42" y="59"/>
                    <a:pt x="42" y="59"/>
                    <a:pt x="42" y="60"/>
                  </a:cubicBezTo>
                  <a:cubicBezTo>
                    <a:pt x="42" y="60"/>
                    <a:pt x="41" y="60"/>
                    <a:pt x="41" y="60"/>
                  </a:cubicBezTo>
                  <a:cubicBezTo>
                    <a:pt x="40" y="60"/>
                    <a:pt x="39" y="60"/>
                    <a:pt x="38" y="60"/>
                  </a:cubicBezTo>
                  <a:cubicBezTo>
                    <a:pt x="37" y="60"/>
                    <a:pt x="36" y="60"/>
                    <a:pt x="35" y="60"/>
                  </a:cubicBezTo>
                  <a:cubicBezTo>
                    <a:pt x="35" y="60"/>
                    <a:pt x="35" y="60"/>
                    <a:pt x="35" y="60"/>
                  </a:cubicBezTo>
                  <a:cubicBezTo>
                    <a:pt x="35" y="61"/>
                    <a:pt x="34" y="61"/>
                    <a:pt x="34" y="61"/>
                  </a:cubicBezTo>
                  <a:cubicBezTo>
                    <a:pt x="33" y="61"/>
                    <a:pt x="32" y="62"/>
                    <a:pt x="31" y="62"/>
                  </a:cubicBezTo>
                  <a:cubicBezTo>
                    <a:pt x="30" y="62"/>
                    <a:pt x="30" y="62"/>
                    <a:pt x="29" y="62"/>
                  </a:cubicBezTo>
                  <a:cubicBezTo>
                    <a:pt x="29" y="62"/>
                    <a:pt x="29" y="62"/>
                    <a:pt x="28" y="63"/>
                  </a:cubicBezTo>
                  <a:cubicBezTo>
                    <a:pt x="28" y="63"/>
                    <a:pt x="28" y="63"/>
                    <a:pt x="28" y="63"/>
                  </a:cubicBezTo>
                  <a:cubicBezTo>
                    <a:pt x="27" y="63"/>
                    <a:pt x="27" y="63"/>
                    <a:pt x="26" y="63"/>
                  </a:cubicBezTo>
                  <a:cubicBezTo>
                    <a:pt x="26" y="64"/>
                    <a:pt x="25" y="64"/>
                    <a:pt x="24" y="64"/>
                  </a:cubicBezTo>
                  <a:cubicBezTo>
                    <a:pt x="23" y="64"/>
                    <a:pt x="23" y="65"/>
                    <a:pt x="22" y="65"/>
                  </a:cubicBezTo>
                  <a:cubicBezTo>
                    <a:pt x="21" y="65"/>
                    <a:pt x="21" y="65"/>
                    <a:pt x="21" y="64"/>
                  </a:cubicBezTo>
                  <a:cubicBezTo>
                    <a:pt x="21" y="63"/>
                    <a:pt x="21" y="63"/>
                    <a:pt x="20" y="63"/>
                  </a:cubicBezTo>
                  <a:cubicBezTo>
                    <a:pt x="20" y="63"/>
                    <a:pt x="20" y="63"/>
                    <a:pt x="20" y="63"/>
                  </a:cubicBezTo>
                  <a:cubicBezTo>
                    <a:pt x="20" y="63"/>
                    <a:pt x="20" y="63"/>
                    <a:pt x="20" y="63"/>
                  </a:cubicBezTo>
                  <a:cubicBezTo>
                    <a:pt x="20" y="63"/>
                    <a:pt x="21" y="62"/>
                    <a:pt x="21" y="63"/>
                  </a:cubicBezTo>
                  <a:cubicBezTo>
                    <a:pt x="21" y="63"/>
                    <a:pt x="22" y="62"/>
                    <a:pt x="22" y="62"/>
                  </a:cubicBezTo>
                  <a:cubicBezTo>
                    <a:pt x="23" y="62"/>
                    <a:pt x="24" y="61"/>
                    <a:pt x="25" y="62"/>
                  </a:cubicBezTo>
                  <a:cubicBezTo>
                    <a:pt x="25" y="62"/>
                    <a:pt x="26" y="61"/>
                    <a:pt x="26" y="61"/>
                  </a:cubicBezTo>
                  <a:cubicBezTo>
                    <a:pt x="27" y="61"/>
                    <a:pt x="27" y="61"/>
                    <a:pt x="28" y="61"/>
                  </a:cubicBezTo>
                  <a:cubicBezTo>
                    <a:pt x="28" y="61"/>
                    <a:pt x="28" y="61"/>
                    <a:pt x="28" y="61"/>
                  </a:cubicBezTo>
                  <a:cubicBezTo>
                    <a:pt x="29" y="60"/>
                    <a:pt x="29" y="61"/>
                    <a:pt x="30" y="61"/>
                  </a:cubicBezTo>
                  <a:cubicBezTo>
                    <a:pt x="30" y="61"/>
                    <a:pt x="30" y="61"/>
                    <a:pt x="31" y="61"/>
                  </a:cubicBezTo>
                  <a:cubicBezTo>
                    <a:pt x="31" y="61"/>
                    <a:pt x="32" y="61"/>
                    <a:pt x="33" y="61"/>
                  </a:cubicBezTo>
                  <a:cubicBezTo>
                    <a:pt x="33" y="61"/>
                    <a:pt x="34" y="60"/>
                    <a:pt x="34" y="61"/>
                  </a:cubicBezTo>
                  <a:cubicBezTo>
                    <a:pt x="34" y="61"/>
                    <a:pt x="34" y="60"/>
                    <a:pt x="34" y="60"/>
                  </a:cubicBezTo>
                  <a:cubicBezTo>
                    <a:pt x="34" y="60"/>
                    <a:pt x="34" y="60"/>
                    <a:pt x="34" y="60"/>
                  </a:cubicBezTo>
                  <a:cubicBezTo>
                    <a:pt x="34" y="60"/>
                    <a:pt x="33" y="60"/>
                    <a:pt x="33" y="60"/>
                  </a:cubicBezTo>
                  <a:cubicBezTo>
                    <a:pt x="33" y="60"/>
                    <a:pt x="33" y="60"/>
                    <a:pt x="33" y="60"/>
                  </a:cubicBezTo>
                  <a:cubicBezTo>
                    <a:pt x="33" y="60"/>
                    <a:pt x="33" y="60"/>
                    <a:pt x="33" y="60"/>
                  </a:cubicBezTo>
                  <a:cubicBezTo>
                    <a:pt x="34" y="59"/>
                    <a:pt x="34" y="59"/>
                    <a:pt x="35" y="59"/>
                  </a:cubicBezTo>
                  <a:cubicBezTo>
                    <a:pt x="36" y="59"/>
                    <a:pt x="37" y="59"/>
                    <a:pt x="37" y="59"/>
                  </a:cubicBezTo>
                  <a:cubicBezTo>
                    <a:pt x="37" y="59"/>
                    <a:pt x="38" y="59"/>
                    <a:pt x="38" y="59"/>
                  </a:cubicBezTo>
                  <a:cubicBezTo>
                    <a:pt x="38" y="59"/>
                    <a:pt x="38" y="59"/>
                    <a:pt x="38" y="59"/>
                  </a:cubicBezTo>
                  <a:cubicBezTo>
                    <a:pt x="38" y="59"/>
                    <a:pt x="38" y="59"/>
                    <a:pt x="38" y="59"/>
                  </a:cubicBezTo>
                  <a:cubicBezTo>
                    <a:pt x="37" y="59"/>
                    <a:pt x="37" y="59"/>
                    <a:pt x="37" y="59"/>
                  </a:cubicBezTo>
                  <a:cubicBezTo>
                    <a:pt x="36" y="59"/>
                    <a:pt x="36" y="59"/>
                    <a:pt x="36" y="58"/>
                  </a:cubicBezTo>
                  <a:cubicBezTo>
                    <a:pt x="36" y="58"/>
                    <a:pt x="36" y="58"/>
                    <a:pt x="37" y="58"/>
                  </a:cubicBezTo>
                  <a:cubicBezTo>
                    <a:pt x="37" y="58"/>
                    <a:pt x="38" y="58"/>
                    <a:pt x="38" y="57"/>
                  </a:cubicBezTo>
                  <a:cubicBezTo>
                    <a:pt x="38" y="57"/>
                    <a:pt x="38" y="57"/>
                    <a:pt x="38" y="57"/>
                  </a:cubicBezTo>
                  <a:cubicBezTo>
                    <a:pt x="38" y="57"/>
                    <a:pt x="38" y="57"/>
                    <a:pt x="38" y="57"/>
                  </a:cubicBezTo>
                  <a:cubicBezTo>
                    <a:pt x="38" y="57"/>
                    <a:pt x="37" y="57"/>
                    <a:pt x="37" y="57"/>
                  </a:cubicBezTo>
                  <a:cubicBezTo>
                    <a:pt x="35" y="57"/>
                    <a:pt x="34" y="57"/>
                    <a:pt x="33" y="58"/>
                  </a:cubicBezTo>
                  <a:cubicBezTo>
                    <a:pt x="33" y="58"/>
                    <a:pt x="33" y="58"/>
                    <a:pt x="33" y="58"/>
                  </a:cubicBezTo>
                  <a:cubicBezTo>
                    <a:pt x="32" y="57"/>
                    <a:pt x="31" y="57"/>
                    <a:pt x="31" y="57"/>
                  </a:cubicBezTo>
                  <a:cubicBezTo>
                    <a:pt x="30" y="57"/>
                    <a:pt x="30" y="57"/>
                    <a:pt x="30" y="58"/>
                  </a:cubicBezTo>
                  <a:cubicBezTo>
                    <a:pt x="30" y="59"/>
                    <a:pt x="29" y="59"/>
                    <a:pt x="28" y="59"/>
                  </a:cubicBezTo>
                  <a:cubicBezTo>
                    <a:pt x="28" y="59"/>
                    <a:pt x="27" y="60"/>
                    <a:pt x="26" y="60"/>
                  </a:cubicBezTo>
                  <a:cubicBezTo>
                    <a:pt x="25" y="60"/>
                    <a:pt x="24" y="60"/>
                    <a:pt x="23" y="61"/>
                  </a:cubicBezTo>
                  <a:cubicBezTo>
                    <a:pt x="23" y="62"/>
                    <a:pt x="22" y="61"/>
                    <a:pt x="22" y="62"/>
                  </a:cubicBezTo>
                  <a:cubicBezTo>
                    <a:pt x="21" y="62"/>
                    <a:pt x="21" y="62"/>
                    <a:pt x="21" y="62"/>
                  </a:cubicBezTo>
                  <a:cubicBezTo>
                    <a:pt x="20" y="62"/>
                    <a:pt x="20" y="62"/>
                    <a:pt x="20" y="62"/>
                  </a:cubicBezTo>
                  <a:cubicBezTo>
                    <a:pt x="20" y="61"/>
                    <a:pt x="20" y="61"/>
                    <a:pt x="20" y="60"/>
                  </a:cubicBezTo>
                  <a:cubicBezTo>
                    <a:pt x="20" y="60"/>
                    <a:pt x="20" y="59"/>
                    <a:pt x="21" y="60"/>
                  </a:cubicBezTo>
                  <a:cubicBezTo>
                    <a:pt x="22" y="60"/>
                    <a:pt x="23" y="59"/>
                    <a:pt x="24" y="59"/>
                  </a:cubicBezTo>
                  <a:cubicBezTo>
                    <a:pt x="24" y="59"/>
                    <a:pt x="25" y="59"/>
                    <a:pt x="25" y="59"/>
                  </a:cubicBezTo>
                  <a:cubicBezTo>
                    <a:pt x="25" y="59"/>
                    <a:pt x="25" y="59"/>
                    <a:pt x="26" y="59"/>
                  </a:cubicBezTo>
                  <a:cubicBezTo>
                    <a:pt x="26" y="59"/>
                    <a:pt x="26" y="58"/>
                    <a:pt x="26" y="58"/>
                  </a:cubicBezTo>
                  <a:cubicBezTo>
                    <a:pt x="26" y="58"/>
                    <a:pt x="26" y="58"/>
                    <a:pt x="25" y="58"/>
                  </a:cubicBezTo>
                  <a:cubicBezTo>
                    <a:pt x="25" y="58"/>
                    <a:pt x="24" y="58"/>
                    <a:pt x="24" y="58"/>
                  </a:cubicBezTo>
                  <a:cubicBezTo>
                    <a:pt x="24" y="58"/>
                    <a:pt x="24" y="58"/>
                    <a:pt x="23" y="58"/>
                  </a:cubicBezTo>
                  <a:cubicBezTo>
                    <a:pt x="23" y="58"/>
                    <a:pt x="21" y="58"/>
                    <a:pt x="21" y="58"/>
                  </a:cubicBezTo>
                  <a:cubicBezTo>
                    <a:pt x="20" y="58"/>
                    <a:pt x="20" y="58"/>
                    <a:pt x="19" y="58"/>
                  </a:cubicBezTo>
                  <a:cubicBezTo>
                    <a:pt x="19" y="58"/>
                    <a:pt x="19" y="58"/>
                    <a:pt x="19" y="59"/>
                  </a:cubicBezTo>
                  <a:cubicBezTo>
                    <a:pt x="19" y="59"/>
                    <a:pt x="18" y="59"/>
                    <a:pt x="18" y="59"/>
                  </a:cubicBezTo>
                  <a:cubicBezTo>
                    <a:pt x="17" y="59"/>
                    <a:pt x="17" y="59"/>
                    <a:pt x="17" y="59"/>
                  </a:cubicBezTo>
                  <a:cubicBezTo>
                    <a:pt x="16" y="59"/>
                    <a:pt x="16" y="59"/>
                    <a:pt x="16" y="58"/>
                  </a:cubicBezTo>
                  <a:cubicBezTo>
                    <a:pt x="16" y="58"/>
                    <a:pt x="16" y="57"/>
                    <a:pt x="16" y="57"/>
                  </a:cubicBezTo>
                  <a:cubicBezTo>
                    <a:pt x="16" y="56"/>
                    <a:pt x="16" y="55"/>
                    <a:pt x="17" y="55"/>
                  </a:cubicBezTo>
                  <a:cubicBezTo>
                    <a:pt x="17" y="55"/>
                    <a:pt x="17" y="55"/>
                    <a:pt x="17" y="55"/>
                  </a:cubicBezTo>
                  <a:cubicBezTo>
                    <a:pt x="18" y="55"/>
                    <a:pt x="18" y="55"/>
                    <a:pt x="18" y="55"/>
                  </a:cubicBezTo>
                  <a:cubicBezTo>
                    <a:pt x="18" y="55"/>
                    <a:pt x="17" y="55"/>
                    <a:pt x="17" y="55"/>
                  </a:cubicBezTo>
                  <a:cubicBezTo>
                    <a:pt x="17" y="55"/>
                    <a:pt x="17" y="55"/>
                    <a:pt x="16" y="54"/>
                  </a:cubicBezTo>
                  <a:cubicBezTo>
                    <a:pt x="16" y="54"/>
                    <a:pt x="16" y="54"/>
                    <a:pt x="16" y="54"/>
                  </a:cubicBezTo>
                  <a:cubicBezTo>
                    <a:pt x="16" y="54"/>
                    <a:pt x="15" y="54"/>
                    <a:pt x="16" y="53"/>
                  </a:cubicBezTo>
                  <a:cubicBezTo>
                    <a:pt x="16" y="52"/>
                    <a:pt x="16" y="52"/>
                    <a:pt x="15" y="51"/>
                  </a:cubicBezTo>
                  <a:cubicBezTo>
                    <a:pt x="14" y="51"/>
                    <a:pt x="13" y="51"/>
                    <a:pt x="12" y="50"/>
                  </a:cubicBezTo>
                  <a:cubicBezTo>
                    <a:pt x="11" y="49"/>
                    <a:pt x="10" y="49"/>
                    <a:pt x="9" y="49"/>
                  </a:cubicBezTo>
                  <a:cubicBezTo>
                    <a:pt x="9" y="49"/>
                    <a:pt x="8" y="49"/>
                    <a:pt x="8" y="49"/>
                  </a:cubicBezTo>
                  <a:cubicBezTo>
                    <a:pt x="8" y="49"/>
                    <a:pt x="8" y="49"/>
                    <a:pt x="8" y="49"/>
                  </a:cubicBezTo>
                  <a:cubicBezTo>
                    <a:pt x="8" y="49"/>
                    <a:pt x="8" y="49"/>
                    <a:pt x="8" y="49"/>
                  </a:cubicBezTo>
                  <a:cubicBezTo>
                    <a:pt x="9" y="49"/>
                    <a:pt x="10" y="49"/>
                    <a:pt x="12" y="48"/>
                  </a:cubicBezTo>
                  <a:cubicBezTo>
                    <a:pt x="13" y="48"/>
                    <a:pt x="14" y="47"/>
                    <a:pt x="15" y="47"/>
                  </a:cubicBezTo>
                  <a:cubicBezTo>
                    <a:pt x="15" y="47"/>
                    <a:pt x="15" y="47"/>
                    <a:pt x="15" y="47"/>
                  </a:cubicBezTo>
                  <a:cubicBezTo>
                    <a:pt x="16" y="46"/>
                    <a:pt x="17" y="46"/>
                    <a:pt x="18" y="46"/>
                  </a:cubicBezTo>
                  <a:cubicBezTo>
                    <a:pt x="18" y="46"/>
                    <a:pt x="19" y="46"/>
                    <a:pt x="19" y="46"/>
                  </a:cubicBezTo>
                  <a:cubicBezTo>
                    <a:pt x="19" y="45"/>
                    <a:pt x="20" y="45"/>
                    <a:pt x="21" y="45"/>
                  </a:cubicBezTo>
                  <a:cubicBezTo>
                    <a:pt x="21" y="45"/>
                    <a:pt x="21" y="45"/>
                    <a:pt x="22" y="45"/>
                  </a:cubicBezTo>
                  <a:cubicBezTo>
                    <a:pt x="22" y="45"/>
                    <a:pt x="22" y="45"/>
                    <a:pt x="22" y="45"/>
                  </a:cubicBezTo>
                  <a:cubicBezTo>
                    <a:pt x="23" y="44"/>
                    <a:pt x="22" y="44"/>
                    <a:pt x="22" y="44"/>
                  </a:cubicBezTo>
                  <a:cubicBezTo>
                    <a:pt x="22" y="44"/>
                    <a:pt x="23" y="44"/>
                    <a:pt x="23" y="44"/>
                  </a:cubicBezTo>
                  <a:cubicBezTo>
                    <a:pt x="24" y="43"/>
                    <a:pt x="24" y="43"/>
                    <a:pt x="24" y="43"/>
                  </a:cubicBezTo>
                  <a:cubicBezTo>
                    <a:pt x="24" y="43"/>
                    <a:pt x="24" y="43"/>
                    <a:pt x="23" y="43"/>
                  </a:cubicBezTo>
                  <a:cubicBezTo>
                    <a:pt x="23" y="43"/>
                    <a:pt x="23" y="43"/>
                    <a:pt x="23" y="42"/>
                  </a:cubicBezTo>
                  <a:cubicBezTo>
                    <a:pt x="24" y="42"/>
                    <a:pt x="23" y="41"/>
                    <a:pt x="24" y="41"/>
                  </a:cubicBezTo>
                  <a:cubicBezTo>
                    <a:pt x="25" y="41"/>
                    <a:pt x="25" y="41"/>
                    <a:pt x="24" y="40"/>
                  </a:cubicBezTo>
                  <a:cubicBezTo>
                    <a:pt x="24" y="40"/>
                    <a:pt x="24" y="39"/>
                    <a:pt x="25" y="39"/>
                  </a:cubicBezTo>
                  <a:cubicBezTo>
                    <a:pt x="25" y="39"/>
                    <a:pt x="26" y="39"/>
                    <a:pt x="26" y="39"/>
                  </a:cubicBezTo>
                  <a:cubicBezTo>
                    <a:pt x="27" y="40"/>
                    <a:pt x="28" y="41"/>
                    <a:pt x="29" y="40"/>
                  </a:cubicBezTo>
                  <a:cubicBezTo>
                    <a:pt x="29" y="40"/>
                    <a:pt x="30" y="40"/>
                    <a:pt x="30" y="41"/>
                  </a:cubicBezTo>
                  <a:cubicBezTo>
                    <a:pt x="30" y="41"/>
                    <a:pt x="30" y="41"/>
                    <a:pt x="30" y="41"/>
                  </a:cubicBezTo>
                  <a:cubicBezTo>
                    <a:pt x="32" y="41"/>
                    <a:pt x="33" y="41"/>
                    <a:pt x="34" y="40"/>
                  </a:cubicBezTo>
                  <a:cubicBezTo>
                    <a:pt x="34" y="40"/>
                    <a:pt x="35" y="41"/>
                    <a:pt x="35" y="41"/>
                  </a:cubicBezTo>
                  <a:cubicBezTo>
                    <a:pt x="36" y="40"/>
                    <a:pt x="37" y="41"/>
                    <a:pt x="37" y="41"/>
                  </a:cubicBezTo>
                  <a:cubicBezTo>
                    <a:pt x="38" y="41"/>
                    <a:pt x="39" y="41"/>
                    <a:pt x="40" y="41"/>
                  </a:cubicBezTo>
                  <a:cubicBezTo>
                    <a:pt x="41" y="40"/>
                    <a:pt x="43" y="40"/>
                    <a:pt x="44" y="40"/>
                  </a:cubicBezTo>
                  <a:cubicBezTo>
                    <a:pt x="44" y="40"/>
                    <a:pt x="44" y="40"/>
                    <a:pt x="45" y="40"/>
                  </a:cubicBezTo>
                  <a:cubicBezTo>
                    <a:pt x="45" y="40"/>
                    <a:pt x="45" y="40"/>
                    <a:pt x="45" y="40"/>
                  </a:cubicBezTo>
                  <a:cubicBezTo>
                    <a:pt x="45" y="39"/>
                    <a:pt x="45" y="39"/>
                    <a:pt x="44" y="39"/>
                  </a:cubicBezTo>
                  <a:cubicBezTo>
                    <a:pt x="44" y="39"/>
                    <a:pt x="43" y="39"/>
                    <a:pt x="42" y="40"/>
                  </a:cubicBezTo>
                  <a:cubicBezTo>
                    <a:pt x="41" y="40"/>
                    <a:pt x="40" y="39"/>
                    <a:pt x="41" y="38"/>
                  </a:cubicBezTo>
                  <a:cubicBezTo>
                    <a:pt x="41" y="38"/>
                    <a:pt x="41" y="38"/>
                    <a:pt x="41" y="38"/>
                  </a:cubicBezTo>
                  <a:cubicBezTo>
                    <a:pt x="42" y="38"/>
                    <a:pt x="42" y="38"/>
                    <a:pt x="43" y="38"/>
                  </a:cubicBezTo>
                  <a:cubicBezTo>
                    <a:pt x="43" y="38"/>
                    <a:pt x="43" y="38"/>
                    <a:pt x="44" y="37"/>
                  </a:cubicBezTo>
                  <a:cubicBezTo>
                    <a:pt x="45" y="37"/>
                    <a:pt x="45" y="37"/>
                    <a:pt x="46" y="37"/>
                  </a:cubicBezTo>
                  <a:cubicBezTo>
                    <a:pt x="46" y="37"/>
                    <a:pt x="46" y="37"/>
                    <a:pt x="46" y="37"/>
                  </a:cubicBezTo>
                  <a:cubicBezTo>
                    <a:pt x="46" y="37"/>
                    <a:pt x="46" y="37"/>
                    <a:pt x="46" y="37"/>
                  </a:cubicBezTo>
                  <a:cubicBezTo>
                    <a:pt x="46" y="37"/>
                    <a:pt x="46" y="37"/>
                    <a:pt x="46" y="37"/>
                  </a:cubicBezTo>
                  <a:cubicBezTo>
                    <a:pt x="45" y="36"/>
                    <a:pt x="45" y="36"/>
                    <a:pt x="44" y="37"/>
                  </a:cubicBezTo>
                  <a:cubicBezTo>
                    <a:pt x="42" y="37"/>
                    <a:pt x="41" y="37"/>
                    <a:pt x="39" y="37"/>
                  </a:cubicBezTo>
                  <a:cubicBezTo>
                    <a:pt x="38" y="37"/>
                    <a:pt x="36" y="37"/>
                    <a:pt x="35" y="37"/>
                  </a:cubicBezTo>
                  <a:cubicBezTo>
                    <a:pt x="34" y="38"/>
                    <a:pt x="33" y="38"/>
                    <a:pt x="32" y="38"/>
                  </a:cubicBezTo>
                  <a:cubicBezTo>
                    <a:pt x="32" y="38"/>
                    <a:pt x="32" y="38"/>
                    <a:pt x="32" y="38"/>
                  </a:cubicBezTo>
                  <a:cubicBezTo>
                    <a:pt x="32" y="38"/>
                    <a:pt x="32" y="38"/>
                    <a:pt x="32" y="37"/>
                  </a:cubicBezTo>
                  <a:cubicBezTo>
                    <a:pt x="33" y="37"/>
                    <a:pt x="34" y="37"/>
                    <a:pt x="35" y="37"/>
                  </a:cubicBezTo>
                  <a:cubicBezTo>
                    <a:pt x="35" y="37"/>
                    <a:pt x="35" y="37"/>
                    <a:pt x="35" y="37"/>
                  </a:cubicBezTo>
                  <a:cubicBezTo>
                    <a:pt x="35" y="37"/>
                    <a:pt x="35" y="37"/>
                    <a:pt x="35" y="36"/>
                  </a:cubicBezTo>
                  <a:cubicBezTo>
                    <a:pt x="35" y="36"/>
                    <a:pt x="35" y="36"/>
                    <a:pt x="35" y="36"/>
                  </a:cubicBezTo>
                  <a:cubicBezTo>
                    <a:pt x="34" y="37"/>
                    <a:pt x="33" y="37"/>
                    <a:pt x="31" y="37"/>
                  </a:cubicBezTo>
                  <a:cubicBezTo>
                    <a:pt x="31" y="37"/>
                    <a:pt x="31" y="37"/>
                    <a:pt x="31" y="37"/>
                  </a:cubicBezTo>
                  <a:cubicBezTo>
                    <a:pt x="31" y="37"/>
                    <a:pt x="30" y="37"/>
                    <a:pt x="30" y="37"/>
                  </a:cubicBezTo>
                  <a:cubicBezTo>
                    <a:pt x="29" y="36"/>
                    <a:pt x="29" y="37"/>
                    <a:pt x="28" y="37"/>
                  </a:cubicBezTo>
                  <a:cubicBezTo>
                    <a:pt x="28" y="37"/>
                    <a:pt x="28" y="37"/>
                    <a:pt x="27" y="37"/>
                  </a:cubicBezTo>
                  <a:cubicBezTo>
                    <a:pt x="27" y="37"/>
                    <a:pt x="27" y="37"/>
                    <a:pt x="27" y="37"/>
                  </a:cubicBezTo>
                  <a:cubicBezTo>
                    <a:pt x="27" y="37"/>
                    <a:pt x="27" y="37"/>
                    <a:pt x="27" y="37"/>
                  </a:cubicBezTo>
                  <a:cubicBezTo>
                    <a:pt x="28" y="36"/>
                    <a:pt x="29" y="36"/>
                    <a:pt x="29" y="36"/>
                  </a:cubicBezTo>
                  <a:cubicBezTo>
                    <a:pt x="30" y="36"/>
                    <a:pt x="31" y="36"/>
                    <a:pt x="31" y="36"/>
                  </a:cubicBezTo>
                  <a:cubicBezTo>
                    <a:pt x="31" y="36"/>
                    <a:pt x="31" y="36"/>
                    <a:pt x="31" y="36"/>
                  </a:cubicBezTo>
                  <a:cubicBezTo>
                    <a:pt x="32" y="36"/>
                    <a:pt x="33" y="35"/>
                    <a:pt x="33" y="35"/>
                  </a:cubicBezTo>
                  <a:cubicBezTo>
                    <a:pt x="33" y="35"/>
                    <a:pt x="33" y="35"/>
                    <a:pt x="33" y="35"/>
                  </a:cubicBezTo>
                  <a:cubicBezTo>
                    <a:pt x="33" y="35"/>
                    <a:pt x="33" y="35"/>
                    <a:pt x="33" y="36"/>
                  </a:cubicBezTo>
                  <a:cubicBezTo>
                    <a:pt x="33" y="36"/>
                    <a:pt x="33" y="36"/>
                    <a:pt x="34" y="36"/>
                  </a:cubicBezTo>
                  <a:cubicBezTo>
                    <a:pt x="34" y="35"/>
                    <a:pt x="35" y="35"/>
                    <a:pt x="36" y="35"/>
                  </a:cubicBezTo>
                  <a:cubicBezTo>
                    <a:pt x="36" y="35"/>
                    <a:pt x="36" y="35"/>
                    <a:pt x="37" y="35"/>
                  </a:cubicBezTo>
                  <a:cubicBezTo>
                    <a:pt x="38" y="35"/>
                    <a:pt x="40" y="34"/>
                    <a:pt x="42" y="34"/>
                  </a:cubicBezTo>
                  <a:cubicBezTo>
                    <a:pt x="42" y="34"/>
                    <a:pt x="42" y="34"/>
                    <a:pt x="42" y="34"/>
                  </a:cubicBezTo>
                  <a:cubicBezTo>
                    <a:pt x="42" y="34"/>
                    <a:pt x="42" y="34"/>
                    <a:pt x="42" y="34"/>
                  </a:cubicBezTo>
                  <a:cubicBezTo>
                    <a:pt x="43" y="34"/>
                    <a:pt x="43" y="33"/>
                    <a:pt x="44" y="33"/>
                  </a:cubicBezTo>
                  <a:cubicBezTo>
                    <a:pt x="45" y="33"/>
                    <a:pt x="45" y="33"/>
                    <a:pt x="46" y="33"/>
                  </a:cubicBezTo>
                  <a:cubicBezTo>
                    <a:pt x="47" y="33"/>
                    <a:pt x="47" y="32"/>
                    <a:pt x="47" y="32"/>
                  </a:cubicBezTo>
                  <a:cubicBezTo>
                    <a:pt x="47" y="32"/>
                    <a:pt x="48" y="32"/>
                    <a:pt x="48" y="33"/>
                  </a:cubicBezTo>
                  <a:cubicBezTo>
                    <a:pt x="48" y="33"/>
                    <a:pt x="48" y="33"/>
                    <a:pt x="47" y="33"/>
                  </a:cubicBezTo>
                  <a:cubicBezTo>
                    <a:pt x="47" y="33"/>
                    <a:pt x="48" y="33"/>
                    <a:pt x="48" y="33"/>
                  </a:cubicBezTo>
                  <a:cubicBezTo>
                    <a:pt x="48" y="33"/>
                    <a:pt x="48" y="33"/>
                    <a:pt x="48" y="33"/>
                  </a:cubicBezTo>
                  <a:cubicBezTo>
                    <a:pt x="49" y="33"/>
                    <a:pt x="50" y="33"/>
                    <a:pt x="51" y="33"/>
                  </a:cubicBezTo>
                  <a:cubicBezTo>
                    <a:pt x="51" y="33"/>
                    <a:pt x="52" y="32"/>
                    <a:pt x="52" y="33"/>
                  </a:cubicBezTo>
                  <a:cubicBezTo>
                    <a:pt x="53" y="33"/>
                    <a:pt x="53" y="32"/>
                    <a:pt x="53" y="32"/>
                  </a:cubicBezTo>
                  <a:cubicBezTo>
                    <a:pt x="54" y="32"/>
                    <a:pt x="54" y="32"/>
                    <a:pt x="55" y="32"/>
                  </a:cubicBezTo>
                  <a:cubicBezTo>
                    <a:pt x="55" y="33"/>
                    <a:pt x="56" y="32"/>
                    <a:pt x="57" y="32"/>
                  </a:cubicBezTo>
                  <a:cubicBezTo>
                    <a:pt x="57" y="32"/>
                    <a:pt x="57" y="32"/>
                    <a:pt x="58" y="32"/>
                  </a:cubicBezTo>
                  <a:cubicBezTo>
                    <a:pt x="58" y="32"/>
                    <a:pt x="59" y="32"/>
                    <a:pt x="59" y="32"/>
                  </a:cubicBezTo>
                  <a:cubicBezTo>
                    <a:pt x="59" y="31"/>
                    <a:pt x="59" y="31"/>
                    <a:pt x="60" y="32"/>
                  </a:cubicBezTo>
                  <a:cubicBezTo>
                    <a:pt x="60" y="33"/>
                    <a:pt x="60" y="33"/>
                    <a:pt x="61" y="33"/>
                  </a:cubicBezTo>
                  <a:cubicBezTo>
                    <a:pt x="62" y="32"/>
                    <a:pt x="62" y="32"/>
                    <a:pt x="63" y="32"/>
                  </a:cubicBezTo>
                  <a:cubicBezTo>
                    <a:pt x="63" y="32"/>
                    <a:pt x="64" y="32"/>
                    <a:pt x="65" y="32"/>
                  </a:cubicBezTo>
                  <a:cubicBezTo>
                    <a:pt x="65" y="32"/>
                    <a:pt x="66" y="32"/>
                    <a:pt x="67" y="32"/>
                  </a:cubicBezTo>
                  <a:cubicBezTo>
                    <a:pt x="67" y="32"/>
                    <a:pt x="68" y="31"/>
                    <a:pt x="69" y="32"/>
                  </a:cubicBezTo>
                  <a:cubicBezTo>
                    <a:pt x="69" y="32"/>
                    <a:pt x="69" y="32"/>
                    <a:pt x="69" y="32"/>
                  </a:cubicBezTo>
                  <a:cubicBezTo>
                    <a:pt x="70" y="31"/>
                    <a:pt x="71" y="31"/>
                    <a:pt x="72" y="31"/>
                  </a:cubicBezTo>
                  <a:cubicBezTo>
                    <a:pt x="72" y="31"/>
                    <a:pt x="73" y="31"/>
                    <a:pt x="73" y="31"/>
                  </a:cubicBezTo>
                  <a:cubicBezTo>
                    <a:pt x="75" y="31"/>
                    <a:pt x="76" y="31"/>
                    <a:pt x="77" y="30"/>
                  </a:cubicBezTo>
                  <a:cubicBezTo>
                    <a:pt x="78" y="30"/>
                    <a:pt x="79" y="30"/>
                    <a:pt x="80" y="30"/>
                  </a:cubicBezTo>
                  <a:cubicBezTo>
                    <a:pt x="80" y="30"/>
                    <a:pt x="80" y="30"/>
                    <a:pt x="81" y="30"/>
                  </a:cubicBezTo>
                  <a:cubicBezTo>
                    <a:pt x="81" y="30"/>
                    <a:pt x="81" y="30"/>
                    <a:pt x="81" y="30"/>
                  </a:cubicBezTo>
                  <a:cubicBezTo>
                    <a:pt x="81" y="30"/>
                    <a:pt x="81" y="30"/>
                    <a:pt x="81" y="30"/>
                  </a:cubicBezTo>
                  <a:cubicBezTo>
                    <a:pt x="79" y="30"/>
                    <a:pt x="78" y="30"/>
                    <a:pt x="77" y="30"/>
                  </a:cubicBezTo>
                  <a:cubicBezTo>
                    <a:pt x="76" y="30"/>
                    <a:pt x="75" y="30"/>
                    <a:pt x="73" y="30"/>
                  </a:cubicBezTo>
                  <a:cubicBezTo>
                    <a:pt x="73" y="30"/>
                    <a:pt x="72" y="30"/>
                    <a:pt x="72" y="30"/>
                  </a:cubicBezTo>
                  <a:cubicBezTo>
                    <a:pt x="71" y="30"/>
                    <a:pt x="69" y="30"/>
                    <a:pt x="68" y="31"/>
                  </a:cubicBezTo>
                  <a:cubicBezTo>
                    <a:pt x="68" y="31"/>
                    <a:pt x="67" y="31"/>
                    <a:pt x="66" y="31"/>
                  </a:cubicBezTo>
                  <a:cubicBezTo>
                    <a:pt x="66" y="31"/>
                    <a:pt x="66" y="31"/>
                    <a:pt x="66" y="31"/>
                  </a:cubicBezTo>
                  <a:cubicBezTo>
                    <a:pt x="66" y="31"/>
                    <a:pt x="66" y="31"/>
                    <a:pt x="66" y="31"/>
                  </a:cubicBezTo>
                  <a:cubicBezTo>
                    <a:pt x="66" y="30"/>
                    <a:pt x="66" y="31"/>
                    <a:pt x="66" y="31"/>
                  </a:cubicBezTo>
                  <a:cubicBezTo>
                    <a:pt x="67" y="30"/>
                    <a:pt x="67" y="30"/>
                    <a:pt x="68" y="30"/>
                  </a:cubicBezTo>
                  <a:cubicBezTo>
                    <a:pt x="68" y="30"/>
                    <a:pt x="68" y="30"/>
                    <a:pt x="68" y="30"/>
                  </a:cubicBezTo>
                  <a:cubicBezTo>
                    <a:pt x="68" y="30"/>
                    <a:pt x="68" y="30"/>
                    <a:pt x="68" y="30"/>
                  </a:cubicBezTo>
                  <a:cubicBezTo>
                    <a:pt x="67" y="30"/>
                    <a:pt x="66" y="30"/>
                    <a:pt x="64" y="30"/>
                  </a:cubicBezTo>
                  <a:cubicBezTo>
                    <a:pt x="64" y="30"/>
                    <a:pt x="63" y="30"/>
                    <a:pt x="63" y="30"/>
                  </a:cubicBezTo>
                  <a:cubicBezTo>
                    <a:pt x="63" y="30"/>
                    <a:pt x="64" y="30"/>
                    <a:pt x="64" y="30"/>
                  </a:cubicBezTo>
                  <a:cubicBezTo>
                    <a:pt x="66" y="29"/>
                    <a:pt x="68" y="29"/>
                    <a:pt x="69" y="29"/>
                  </a:cubicBezTo>
                  <a:cubicBezTo>
                    <a:pt x="70" y="29"/>
                    <a:pt x="70" y="29"/>
                    <a:pt x="70" y="29"/>
                  </a:cubicBezTo>
                  <a:cubicBezTo>
                    <a:pt x="71" y="29"/>
                    <a:pt x="72" y="29"/>
                    <a:pt x="73" y="29"/>
                  </a:cubicBezTo>
                  <a:cubicBezTo>
                    <a:pt x="73" y="29"/>
                    <a:pt x="74" y="29"/>
                    <a:pt x="74" y="28"/>
                  </a:cubicBezTo>
                  <a:cubicBezTo>
                    <a:pt x="74" y="28"/>
                    <a:pt x="74" y="28"/>
                    <a:pt x="75" y="28"/>
                  </a:cubicBezTo>
                  <a:cubicBezTo>
                    <a:pt x="75" y="28"/>
                    <a:pt x="76" y="28"/>
                    <a:pt x="76" y="27"/>
                  </a:cubicBezTo>
                  <a:cubicBezTo>
                    <a:pt x="77" y="27"/>
                    <a:pt x="78" y="27"/>
                    <a:pt x="80" y="27"/>
                  </a:cubicBezTo>
                  <a:cubicBezTo>
                    <a:pt x="81" y="27"/>
                    <a:pt x="82" y="27"/>
                    <a:pt x="83" y="27"/>
                  </a:cubicBezTo>
                  <a:cubicBezTo>
                    <a:pt x="83" y="27"/>
                    <a:pt x="83" y="27"/>
                    <a:pt x="83" y="27"/>
                  </a:cubicBezTo>
                  <a:cubicBezTo>
                    <a:pt x="84" y="27"/>
                    <a:pt x="84" y="27"/>
                    <a:pt x="85" y="27"/>
                  </a:cubicBezTo>
                  <a:cubicBezTo>
                    <a:pt x="87" y="26"/>
                    <a:pt x="88" y="26"/>
                    <a:pt x="90" y="26"/>
                  </a:cubicBezTo>
                  <a:cubicBezTo>
                    <a:pt x="90" y="26"/>
                    <a:pt x="91" y="26"/>
                    <a:pt x="92" y="26"/>
                  </a:cubicBezTo>
                  <a:cubicBezTo>
                    <a:pt x="93" y="25"/>
                    <a:pt x="93" y="26"/>
                    <a:pt x="94" y="26"/>
                  </a:cubicBezTo>
                  <a:cubicBezTo>
                    <a:pt x="94" y="26"/>
                    <a:pt x="94" y="26"/>
                    <a:pt x="95" y="25"/>
                  </a:cubicBezTo>
                  <a:cubicBezTo>
                    <a:pt x="95" y="25"/>
                    <a:pt x="95" y="25"/>
                    <a:pt x="95" y="25"/>
                  </a:cubicBezTo>
                  <a:cubicBezTo>
                    <a:pt x="96" y="26"/>
                    <a:pt x="97" y="25"/>
                    <a:pt x="97" y="25"/>
                  </a:cubicBezTo>
                  <a:cubicBezTo>
                    <a:pt x="98" y="26"/>
                    <a:pt x="99" y="26"/>
                    <a:pt x="100" y="25"/>
                  </a:cubicBezTo>
                  <a:cubicBezTo>
                    <a:pt x="100" y="25"/>
                    <a:pt x="101" y="25"/>
                    <a:pt x="101" y="25"/>
                  </a:cubicBezTo>
                  <a:cubicBezTo>
                    <a:pt x="102" y="25"/>
                    <a:pt x="103" y="25"/>
                    <a:pt x="104" y="25"/>
                  </a:cubicBezTo>
                  <a:cubicBezTo>
                    <a:pt x="105" y="25"/>
                    <a:pt x="105" y="25"/>
                    <a:pt x="106" y="25"/>
                  </a:cubicBezTo>
                  <a:cubicBezTo>
                    <a:pt x="106" y="25"/>
                    <a:pt x="107" y="25"/>
                    <a:pt x="107" y="25"/>
                  </a:cubicBezTo>
                  <a:cubicBezTo>
                    <a:pt x="107" y="24"/>
                    <a:pt x="108" y="25"/>
                    <a:pt x="109" y="25"/>
                  </a:cubicBezTo>
                  <a:cubicBezTo>
                    <a:pt x="109" y="25"/>
                    <a:pt x="110" y="25"/>
                    <a:pt x="111" y="25"/>
                  </a:cubicBezTo>
                  <a:cubicBezTo>
                    <a:pt x="111" y="25"/>
                    <a:pt x="111" y="24"/>
                    <a:pt x="111" y="24"/>
                  </a:cubicBezTo>
                  <a:cubicBezTo>
                    <a:pt x="111" y="24"/>
                    <a:pt x="111" y="24"/>
                    <a:pt x="111" y="24"/>
                  </a:cubicBezTo>
                  <a:cubicBezTo>
                    <a:pt x="110" y="24"/>
                    <a:pt x="109" y="24"/>
                    <a:pt x="108" y="24"/>
                  </a:cubicBezTo>
                  <a:cubicBezTo>
                    <a:pt x="108" y="24"/>
                    <a:pt x="108" y="24"/>
                    <a:pt x="108" y="24"/>
                  </a:cubicBezTo>
                  <a:cubicBezTo>
                    <a:pt x="107" y="23"/>
                    <a:pt x="107" y="23"/>
                    <a:pt x="107" y="24"/>
                  </a:cubicBezTo>
                  <a:cubicBezTo>
                    <a:pt x="107" y="24"/>
                    <a:pt x="107" y="24"/>
                    <a:pt x="107" y="24"/>
                  </a:cubicBezTo>
                  <a:cubicBezTo>
                    <a:pt x="106" y="24"/>
                    <a:pt x="106" y="24"/>
                    <a:pt x="106" y="23"/>
                  </a:cubicBezTo>
                  <a:cubicBezTo>
                    <a:pt x="106" y="22"/>
                    <a:pt x="106" y="23"/>
                    <a:pt x="107" y="23"/>
                  </a:cubicBezTo>
                  <a:cubicBezTo>
                    <a:pt x="107" y="23"/>
                    <a:pt x="107" y="23"/>
                    <a:pt x="107" y="22"/>
                  </a:cubicBezTo>
                  <a:cubicBezTo>
                    <a:pt x="107" y="22"/>
                    <a:pt x="107" y="23"/>
                    <a:pt x="108" y="23"/>
                  </a:cubicBezTo>
                  <a:cubicBezTo>
                    <a:pt x="108" y="23"/>
                    <a:pt x="108" y="23"/>
                    <a:pt x="109" y="22"/>
                  </a:cubicBezTo>
                  <a:cubicBezTo>
                    <a:pt x="109" y="22"/>
                    <a:pt x="109" y="22"/>
                    <a:pt x="109" y="22"/>
                  </a:cubicBezTo>
                  <a:cubicBezTo>
                    <a:pt x="108" y="22"/>
                    <a:pt x="108" y="22"/>
                    <a:pt x="108" y="22"/>
                  </a:cubicBezTo>
                  <a:cubicBezTo>
                    <a:pt x="108" y="22"/>
                    <a:pt x="107" y="22"/>
                    <a:pt x="107" y="22"/>
                  </a:cubicBezTo>
                  <a:close/>
                  <a:moveTo>
                    <a:pt x="69" y="33"/>
                  </a:moveTo>
                  <a:cubicBezTo>
                    <a:pt x="68" y="33"/>
                    <a:pt x="68" y="33"/>
                    <a:pt x="68" y="33"/>
                  </a:cubicBezTo>
                  <a:cubicBezTo>
                    <a:pt x="68" y="32"/>
                    <a:pt x="68" y="33"/>
                    <a:pt x="67" y="33"/>
                  </a:cubicBezTo>
                  <a:cubicBezTo>
                    <a:pt x="67" y="33"/>
                    <a:pt x="67" y="33"/>
                    <a:pt x="67" y="33"/>
                  </a:cubicBezTo>
                  <a:cubicBezTo>
                    <a:pt x="67" y="33"/>
                    <a:pt x="67" y="33"/>
                    <a:pt x="67" y="33"/>
                  </a:cubicBezTo>
                  <a:cubicBezTo>
                    <a:pt x="68" y="33"/>
                    <a:pt x="68" y="33"/>
                    <a:pt x="68" y="33"/>
                  </a:cubicBezTo>
                  <a:cubicBezTo>
                    <a:pt x="68" y="33"/>
                    <a:pt x="69" y="33"/>
                    <a:pt x="69" y="33"/>
                  </a:cubicBezTo>
                  <a:cubicBezTo>
                    <a:pt x="69" y="33"/>
                    <a:pt x="69" y="33"/>
                    <a:pt x="69" y="33"/>
                  </a:cubicBezTo>
                  <a:cubicBezTo>
                    <a:pt x="69" y="33"/>
                    <a:pt x="69" y="33"/>
                    <a:pt x="69" y="33"/>
                  </a:cubicBezTo>
                  <a:cubicBezTo>
                    <a:pt x="70" y="33"/>
                    <a:pt x="70" y="33"/>
                    <a:pt x="70" y="33"/>
                  </a:cubicBezTo>
                  <a:cubicBezTo>
                    <a:pt x="71" y="33"/>
                    <a:pt x="72" y="33"/>
                    <a:pt x="73" y="33"/>
                  </a:cubicBezTo>
                  <a:cubicBezTo>
                    <a:pt x="73" y="33"/>
                    <a:pt x="74" y="33"/>
                    <a:pt x="74" y="34"/>
                  </a:cubicBezTo>
                  <a:cubicBezTo>
                    <a:pt x="75" y="34"/>
                    <a:pt x="75" y="34"/>
                    <a:pt x="75" y="34"/>
                  </a:cubicBezTo>
                  <a:cubicBezTo>
                    <a:pt x="77" y="34"/>
                    <a:pt x="79" y="34"/>
                    <a:pt x="80" y="34"/>
                  </a:cubicBezTo>
                  <a:cubicBezTo>
                    <a:pt x="81" y="34"/>
                    <a:pt x="81" y="34"/>
                    <a:pt x="81" y="34"/>
                  </a:cubicBezTo>
                  <a:cubicBezTo>
                    <a:pt x="83" y="34"/>
                    <a:pt x="84" y="34"/>
                    <a:pt x="86" y="34"/>
                  </a:cubicBezTo>
                  <a:cubicBezTo>
                    <a:pt x="87" y="34"/>
                    <a:pt x="87" y="33"/>
                    <a:pt x="88" y="33"/>
                  </a:cubicBezTo>
                  <a:cubicBezTo>
                    <a:pt x="88" y="34"/>
                    <a:pt x="89" y="34"/>
                    <a:pt x="90" y="34"/>
                  </a:cubicBezTo>
                  <a:cubicBezTo>
                    <a:pt x="92" y="34"/>
                    <a:pt x="95" y="34"/>
                    <a:pt x="97" y="33"/>
                  </a:cubicBezTo>
                  <a:cubicBezTo>
                    <a:pt x="98" y="33"/>
                    <a:pt x="99" y="33"/>
                    <a:pt x="100" y="33"/>
                  </a:cubicBezTo>
                  <a:cubicBezTo>
                    <a:pt x="102" y="33"/>
                    <a:pt x="104" y="33"/>
                    <a:pt x="106" y="33"/>
                  </a:cubicBezTo>
                  <a:cubicBezTo>
                    <a:pt x="107" y="33"/>
                    <a:pt x="108" y="33"/>
                    <a:pt x="110" y="33"/>
                  </a:cubicBezTo>
                  <a:cubicBezTo>
                    <a:pt x="110" y="33"/>
                    <a:pt x="110" y="33"/>
                    <a:pt x="110" y="33"/>
                  </a:cubicBezTo>
                  <a:cubicBezTo>
                    <a:pt x="110" y="34"/>
                    <a:pt x="110" y="34"/>
                    <a:pt x="110" y="34"/>
                  </a:cubicBezTo>
                  <a:cubicBezTo>
                    <a:pt x="108" y="33"/>
                    <a:pt x="106" y="34"/>
                    <a:pt x="105" y="34"/>
                  </a:cubicBezTo>
                  <a:cubicBezTo>
                    <a:pt x="104" y="34"/>
                    <a:pt x="104" y="34"/>
                    <a:pt x="104" y="34"/>
                  </a:cubicBezTo>
                  <a:cubicBezTo>
                    <a:pt x="102" y="34"/>
                    <a:pt x="101" y="34"/>
                    <a:pt x="100" y="34"/>
                  </a:cubicBezTo>
                  <a:cubicBezTo>
                    <a:pt x="99" y="34"/>
                    <a:pt x="98" y="34"/>
                    <a:pt x="97" y="35"/>
                  </a:cubicBezTo>
                  <a:cubicBezTo>
                    <a:pt x="97" y="35"/>
                    <a:pt x="97" y="34"/>
                    <a:pt x="97" y="35"/>
                  </a:cubicBezTo>
                  <a:cubicBezTo>
                    <a:pt x="97" y="35"/>
                    <a:pt x="97" y="35"/>
                    <a:pt x="97" y="35"/>
                  </a:cubicBezTo>
                  <a:cubicBezTo>
                    <a:pt x="99" y="35"/>
                    <a:pt x="101" y="35"/>
                    <a:pt x="103" y="35"/>
                  </a:cubicBezTo>
                  <a:cubicBezTo>
                    <a:pt x="104" y="35"/>
                    <a:pt x="106" y="35"/>
                    <a:pt x="107" y="35"/>
                  </a:cubicBezTo>
                  <a:cubicBezTo>
                    <a:pt x="109" y="34"/>
                    <a:pt x="111" y="35"/>
                    <a:pt x="112" y="35"/>
                  </a:cubicBezTo>
                  <a:cubicBezTo>
                    <a:pt x="113" y="34"/>
                    <a:pt x="114" y="35"/>
                    <a:pt x="114" y="35"/>
                  </a:cubicBezTo>
                  <a:cubicBezTo>
                    <a:pt x="115" y="34"/>
                    <a:pt x="116" y="35"/>
                    <a:pt x="117" y="34"/>
                  </a:cubicBezTo>
                  <a:cubicBezTo>
                    <a:pt x="117" y="34"/>
                    <a:pt x="118" y="35"/>
                    <a:pt x="118" y="35"/>
                  </a:cubicBezTo>
                  <a:cubicBezTo>
                    <a:pt x="120" y="35"/>
                    <a:pt x="121" y="34"/>
                    <a:pt x="122" y="35"/>
                  </a:cubicBezTo>
                  <a:cubicBezTo>
                    <a:pt x="123" y="35"/>
                    <a:pt x="123" y="34"/>
                    <a:pt x="124" y="35"/>
                  </a:cubicBezTo>
                  <a:cubicBezTo>
                    <a:pt x="125" y="35"/>
                    <a:pt x="126" y="35"/>
                    <a:pt x="127" y="35"/>
                  </a:cubicBezTo>
                  <a:cubicBezTo>
                    <a:pt x="128" y="35"/>
                    <a:pt x="128" y="35"/>
                    <a:pt x="128" y="35"/>
                  </a:cubicBezTo>
                  <a:cubicBezTo>
                    <a:pt x="129" y="34"/>
                    <a:pt x="129" y="34"/>
                    <a:pt x="129" y="34"/>
                  </a:cubicBezTo>
                  <a:cubicBezTo>
                    <a:pt x="130" y="35"/>
                    <a:pt x="131" y="35"/>
                    <a:pt x="132" y="34"/>
                  </a:cubicBezTo>
                  <a:cubicBezTo>
                    <a:pt x="133" y="34"/>
                    <a:pt x="133" y="34"/>
                    <a:pt x="133" y="34"/>
                  </a:cubicBezTo>
                  <a:cubicBezTo>
                    <a:pt x="134" y="34"/>
                    <a:pt x="135" y="35"/>
                    <a:pt x="135" y="34"/>
                  </a:cubicBezTo>
                  <a:cubicBezTo>
                    <a:pt x="135" y="34"/>
                    <a:pt x="135" y="34"/>
                    <a:pt x="135" y="34"/>
                  </a:cubicBezTo>
                  <a:cubicBezTo>
                    <a:pt x="135" y="35"/>
                    <a:pt x="136" y="34"/>
                    <a:pt x="136" y="35"/>
                  </a:cubicBezTo>
                  <a:cubicBezTo>
                    <a:pt x="136" y="35"/>
                    <a:pt x="137" y="35"/>
                    <a:pt x="137" y="34"/>
                  </a:cubicBezTo>
                  <a:cubicBezTo>
                    <a:pt x="137" y="34"/>
                    <a:pt x="137" y="34"/>
                    <a:pt x="137" y="34"/>
                  </a:cubicBezTo>
                  <a:cubicBezTo>
                    <a:pt x="137" y="34"/>
                    <a:pt x="138" y="34"/>
                    <a:pt x="139" y="34"/>
                  </a:cubicBezTo>
                  <a:cubicBezTo>
                    <a:pt x="139" y="34"/>
                    <a:pt x="139" y="34"/>
                    <a:pt x="139" y="34"/>
                  </a:cubicBezTo>
                  <a:cubicBezTo>
                    <a:pt x="140" y="34"/>
                    <a:pt x="141" y="34"/>
                    <a:pt x="142" y="34"/>
                  </a:cubicBezTo>
                  <a:cubicBezTo>
                    <a:pt x="142" y="34"/>
                    <a:pt x="143" y="34"/>
                    <a:pt x="143" y="34"/>
                  </a:cubicBezTo>
                  <a:cubicBezTo>
                    <a:pt x="143" y="34"/>
                    <a:pt x="143" y="34"/>
                    <a:pt x="143" y="34"/>
                  </a:cubicBezTo>
                  <a:cubicBezTo>
                    <a:pt x="143" y="34"/>
                    <a:pt x="143" y="34"/>
                    <a:pt x="143" y="34"/>
                  </a:cubicBezTo>
                  <a:cubicBezTo>
                    <a:pt x="142" y="34"/>
                    <a:pt x="142" y="33"/>
                    <a:pt x="141" y="33"/>
                  </a:cubicBezTo>
                  <a:cubicBezTo>
                    <a:pt x="140" y="33"/>
                    <a:pt x="139" y="34"/>
                    <a:pt x="138" y="33"/>
                  </a:cubicBezTo>
                  <a:cubicBezTo>
                    <a:pt x="138" y="33"/>
                    <a:pt x="138" y="33"/>
                    <a:pt x="138" y="33"/>
                  </a:cubicBezTo>
                  <a:cubicBezTo>
                    <a:pt x="137" y="33"/>
                    <a:pt x="136" y="33"/>
                    <a:pt x="135" y="33"/>
                  </a:cubicBezTo>
                  <a:cubicBezTo>
                    <a:pt x="135" y="33"/>
                    <a:pt x="135" y="33"/>
                    <a:pt x="135" y="33"/>
                  </a:cubicBezTo>
                  <a:cubicBezTo>
                    <a:pt x="134" y="33"/>
                    <a:pt x="133" y="33"/>
                    <a:pt x="133" y="33"/>
                  </a:cubicBezTo>
                  <a:cubicBezTo>
                    <a:pt x="132" y="33"/>
                    <a:pt x="132" y="33"/>
                    <a:pt x="131" y="33"/>
                  </a:cubicBezTo>
                  <a:cubicBezTo>
                    <a:pt x="131" y="32"/>
                    <a:pt x="130" y="32"/>
                    <a:pt x="130" y="32"/>
                  </a:cubicBezTo>
                  <a:cubicBezTo>
                    <a:pt x="128" y="32"/>
                    <a:pt x="126" y="32"/>
                    <a:pt x="125" y="32"/>
                  </a:cubicBezTo>
                  <a:cubicBezTo>
                    <a:pt x="124" y="32"/>
                    <a:pt x="123" y="32"/>
                    <a:pt x="122" y="32"/>
                  </a:cubicBezTo>
                  <a:cubicBezTo>
                    <a:pt x="121" y="32"/>
                    <a:pt x="120" y="32"/>
                    <a:pt x="119" y="32"/>
                  </a:cubicBezTo>
                  <a:cubicBezTo>
                    <a:pt x="117" y="32"/>
                    <a:pt x="116" y="32"/>
                    <a:pt x="114" y="32"/>
                  </a:cubicBezTo>
                  <a:cubicBezTo>
                    <a:pt x="113" y="32"/>
                    <a:pt x="112" y="32"/>
                    <a:pt x="111" y="32"/>
                  </a:cubicBezTo>
                  <a:cubicBezTo>
                    <a:pt x="110" y="32"/>
                    <a:pt x="109" y="32"/>
                    <a:pt x="108" y="32"/>
                  </a:cubicBezTo>
                  <a:cubicBezTo>
                    <a:pt x="108" y="32"/>
                    <a:pt x="107" y="32"/>
                    <a:pt x="107" y="32"/>
                  </a:cubicBezTo>
                  <a:cubicBezTo>
                    <a:pt x="106" y="32"/>
                    <a:pt x="104" y="32"/>
                    <a:pt x="103" y="32"/>
                  </a:cubicBezTo>
                  <a:cubicBezTo>
                    <a:pt x="102" y="32"/>
                    <a:pt x="101" y="32"/>
                    <a:pt x="100" y="32"/>
                  </a:cubicBezTo>
                  <a:cubicBezTo>
                    <a:pt x="99" y="32"/>
                    <a:pt x="99" y="32"/>
                    <a:pt x="98" y="32"/>
                  </a:cubicBezTo>
                  <a:cubicBezTo>
                    <a:pt x="98" y="32"/>
                    <a:pt x="98" y="32"/>
                    <a:pt x="98" y="32"/>
                  </a:cubicBezTo>
                  <a:cubicBezTo>
                    <a:pt x="98" y="32"/>
                    <a:pt x="98" y="32"/>
                    <a:pt x="98" y="32"/>
                  </a:cubicBezTo>
                  <a:cubicBezTo>
                    <a:pt x="98" y="32"/>
                    <a:pt x="99" y="32"/>
                    <a:pt x="100" y="32"/>
                  </a:cubicBezTo>
                  <a:cubicBezTo>
                    <a:pt x="100" y="32"/>
                    <a:pt x="101" y="32"/>
                    <a:pt x="101" y="32"/>
                  </a:cubicBezTo>
                  <a:cubicBezTo>
                    <a:pt x="103" y="31"/>
                    <a:pt x="105" y="32"/>
                    <a:pt x="106" y="31"/>
                  </a:cubicBezTo>
                  <a:cubicBezTo>
                    <a:pt x="108" y="31"/>
                    <a:pt x="109" y="32"/>
                    <a:pt x="110" y="31"/>
                  </a:cubicBezTo>
                  <a:cubicBezTo>
                    <a:pt x="111" y="31"/>
                    <a:pt x="112" y="32"/>
                    <a:pt x="113" y="32"/>
                  </a:cubicBezTo>
                  <a:cubicBezTo>
                    <a:pt x="114" y="32"/>
                    <a:pt x="115" y="31"/>
                    <a:pt x="116" y="32"/>
                  </a:cubicBezTo>
                  <a:cubicBezTo>
                    <a:pt x="117" y="32"/>
                    <a:pt x="118" y="32"/>
                    <a:pt x="119" y="32"/>
                  </a:cubicBezTo>
                  <a:cubicBezTo>
                    <a:pt x="120" y="32"/>
                    <a:pt x="121" y="32"/>
                    <a:pt x="122" y="32"/>
                  </a:cubicBezTo>
                  <a:cubicBezTo>
                    <a:pt x="123" y="31"/>
                    <a:pt x="123" y="32"/>
                    <a:pt x="124" y="32"/>
                  </a:cubicBezTo>
                  <a:cubicBezTo>
                    <a:pt x="125" y="32"/>
                    <a:pt x="126" y="32"/>
                    <a:pt x="127" y="32"/>
                  </a:cubicBezTo>
                  <a:cubicBezTo>
                    <a:pt x="127" y="32"/>
                    <a:pt x="127" y="32"/>
                    <a:pt x="127" y="32"/>
                  </a:cubicBezTo>
                  <a:cubicBezTo>
                    <a:pt x="128" y="32"/>
                    <a:pt x="129" y="32"/>
                    <a:pt x="131" y="32"/>
                  </a:cubicBezTo>
                  <a:cubicBezTo>
                    <a:pt x="131" y="32"/>
                    <a:pt x="131" y="32"/>
                    <a:pt x="131" y="32"/>
                  </a:cubicBezTo>
                  <a:cubicBezTo>
                    <a:pt x="133" y="32"/>
                    <a:pt x="135" y="32"/>
                    <a:pt x="136" y="32"/>
                  </a:cubicBezTo>
                  <a:cubicBezTo>
                    <a:pt x="137" y="32"/>
                    <a:pt x="138" y="32"/>
                    <a:pt x="138" y="32"/>
                  </a:cubicBezTo>
                  <a:cubicBezTo>
                    <a:pt x="139" y="32"/>
                    <a:pt x="141" y="32"/>
                    <a:pt x="142" y="32"/>
                  </a:cubicBezTo>
                  <a:cubicBezTo>
                    <a:pt x="142" y="32"/>
                    <a:pt x="143" y="32"/>
                    <a:pt x="143" y="32"/>
                  </a:cubicBezTo>
                  <a:cubicBezTo>
                    <a:pt x="143" y="32"/>
                    <a:pt x="144" y="32"/>
                    <a:pt x="144" y="32"/>
                  </a:cubicBezTo>
                  <a:cubicBezTo>
                    <a:pt x="144" y="32"/>
                    <a:pt x="144" y="32"/>
                    <a:pt x="144" y="32"/>
                  </a:cubicBezTo>
                  <a:cubicBezTo>
                    <a:pt x="143" y="32"/>
                    <a:pt x="143" y="31"/>
                    <a:pt x="143" y="31"/>
                  </a:cubicBezTo>
                  <a:cubicBezTo>
                    <a:pt x="143" y="31"/>
                    <a:pt x="144" y="31"/>
                    <a:pt x="144" y="31"/>
                  </a:cubicBezTo>
                  <a:cubicBezTo>
                    <a:pt x="144" y="31"/>
                    <a:pt x="144" y="31"/>
                    <a:pt x="144" y="31"/>
                  </a:cubicBezTo>
                  <a:cubicBezTo>
                    <a:pt x="144" y="31"/>
                    <a:pt x="144" y="31"/>
                    <a:pt x="144" y="31"/>
                  </a:cubicBezTo>
                  <a:cubicBezTo>
                    <a:pt x="144" y="31"/>
                    <a:pt x="143" y="31"/>
                    <a:pt x="143" y="31"/>
                  </a:cubicBezTo>
                  <a:cubicBezTo>
                    <a:pt x="143" y="31"/>
                    <a:pt x="143" y="30"/>
                    <a:pt x="142" y="30"/>
                  </a:cubicBezTo>
                  <a:cubicBezTo>
                    <a:pt x="142" y="30"/>
                    <a:pt x="142" y="29"/>
                    <a:pt x="141" y="30"/>
                  </a:cubicBezTo>
                  <a:cubicBezTo>
                    <a:pt x="141" y="30"/>
                    <a:pt x="140" y="30"/>
                    <a:pt x="140" y="30"/>
                  </a:cubicBezTo>
                  <a:cubicBezTo>
                    <a:pt x="139" y="29"/>
                    <a:pt x="138" y="29"/>
                    <a:pt x="137" y="29"/>
                  </a:cubicBezTo>
                  <a:cubicBezTo>
                    <a:pt x="137" y="29"/>
                    <a:pt x="136" y="30"/>
                    <a:pt x="136" y="29"/>
                  </a:cubicBezTo>
                  <a:cubicBezTo>
                    <a:pt x="136" y="29"/>
                    <a:pt x="135" y="29"/>
                    <a:pt x="135" y="29"/>
                  </a:cubicBezTo>
                  <a:cubicBezTo>
                    <a:pt x="134" y="29"/>
                    <a:pt x="133" y="29"/>
                    <a:pt x="132" y="29"/>
                  </a:cubicBezTo>
                  <a:cubicBezTo>
                    <a:pt x="131" y="29"/>
                    <a:pt x="129" y="29"/>
                    <a:pt x="128" y="29"/>
                  </a:cubicBezTo>
                  <a:cubicBezTo>
                    <a:pt x="126" y="29"/>
                    <a:pt x="124" y="29"/>
                    <a:pt x="123" y="29"/>
                  </a:cubicBezTo>
                  <a:cubicBezTo>
                    <a:pt x="121" y="29"/>
                    <a:pt x="120" y="29"/>
                    <a:pt x="118" y="29"/>
                  </a:cubicBezTo>
                  <a:cubicBezTo>
                    <a:pt x="118" y="29"/>
                    <a:pt x="118" y="29"/>
                    <a:pt x="117" y="29"/>
                  </a:cubicBezTo>
                  <a:cubicBezTo>
                    <a:pt x="116" y="29"/>
                    <a:pt x="115" y="29"/>
                    <a:pt x="115" y="29"/>
                  </a:cubicBezTo>
                  <a:cubicBezTo>
                    <a:pt x="114" y="29"/>
                    <a:pt x="113" y="30"/>
                    <a:pt x="113" y="29"/>
                  </a:cubicBezTo>
                  <a:cubicBezTo>
                    <a:pt x="113" y="29"/>
                    <a:pt x="113" y="29"/>
                    <a:pt x="113" y="29"/>
                  </a:cubicBezTo>
                  <a:cubicBezTo>
                    <a:pt x="113" y="29"/>
                    <a:pt x="112" y="29"/>
                    <a:pt x="112" y="29"/>
                  </a:cubicBezTo>
                  <a:cubicBezTo>
                    <a:pt x="111" y="29"/>
                    <a:pt x="110" y="29"/>
                    <a:pt x="109" y="29"/>
                  </a:cubicBezTo>
                  <a:cubicBezTo>
                    <a:pt x="108" y="29"/>
                    <a:pt x="107" y="29"/>
                    <a:pt x="106" y="29"/>
                  </a:cubicBezTo>
                  <a:cubicBezTo>
                    <a:pt x="106" y="29"/>
                    <a:pt x="105" y="29"/>
                    <a:pt x="104" y="29"/>
                  </a:cubicBezTo>
                  <a:cubicBezTo>
                    <a:pt x="103" y="29"/>
                    <a:pt x="103" y="29"/>
                    <a:pt x="102" y="29"/>
                  </a:cubicBezTo>
                  <a:cubicBezTo>
                    <a:pt x="101" y="29"/>
                    <a:pt x="101" y="30"/>
                    <a:pt x="100" y="30"/>
                  </a:cubicBezTo>
                  <a:cubicBezTo>
                    <a:pt x="98" y="30"/>
                    <a:pt x="97" y="30"/>
                    <a:pt x="96" y="30"/>
                  </a:cubicBezTo>
                  <a:cubicBezTo>
                    <a:pt x="95" y="30"/>
                    <a:pt x="95" y="30"/>
                    <a:pt x="94" y="30"/>
                  </a:cubicBezTo>
                  <a:cubicBezTo>
                    <a:pt x="93" y="30"/>
                    <a:pt x="92" y="30"/>
                    <a:pt x="91" y="30"/>
                  </a:cubicBezTo>
                  <a:cubicBezTo>
                    <a:pt x="90" y="30"/>
                    <a:pt x="90" y="30"/>
                    <a:pt x="89" y="30"/>
                  </a:cubicBezTo>
                  <a:cubicBezTo>
                    <a:pt x="88" y="30"/>
                    <a:pt x="86" y="30"/>
                    <a:pt x="85" y="31"/>
                  </a:cubicBezTo>
                  <a:cubicBezTo>
                    <a:pt x="84" y="31"/>
                    <a:pt x="83" y="31"/>
                    <a:pt x="81" y="31"/>
                  </a:cubicBezTo>
                  <a:cubicBezTo>
                    <a:pt x="81" y="31"/>
                    <a:pt x="80" y="31"/>
                    <a:pt x="79" y="31"/>
                  </a:cubicBezTo>
                  <a:cubicBezTo>
                    <a:pt x="77" y="31"/>
                    <a:pt x="75" y="32"/>
                    <a:pt x="74" y="32"/>
                  </a:cubicBezTo>
                  <a:cubicBezTo>
                    <a:pt x="73" y="32"/>
                    <a:pt x="73" y="32"/>
                    <a:pt x="73" y="32"/>
                  </a:cubicBezTo>
                  <a:cubicBezTo>
                    <a:pt x="73" y="33"/>
                    <a:pt x="73" y="33"/>
                    <a:pt x="73" y="33"/>
                  </a:cubicBezTo>
                  <a:cubicBezTo>
                    <a:pt x="73" y="32"/>
                    <a:pt x="72" y="32"/>
                    <a:pt x="72" y="32"/>
                  </a:cubicBezTo>
                  <a:cubicBezTo>
                    <a:pt x="71" y="32"/>
                    <a:pt x="70" y="32"/>
                    <a:pt x="69" y="33"/>
                  </a:cubicBezTo>
                  <a:cubicBezTo>
                    <a:pt x="69" y="33"/>
                    <a:pt x="69" y="33"/>
                    <a:pt x="69" y="33"/>
                  </a:cubicBezTo>
                  <a:close/>
                  <a:moveTo>
                    <a:pt x="92" y="17"/>
                  </a:moveTo>
                  <a:cubicBezTo>
                    <a:pt x="92" y="16"/>
                    <a:pt x="92" y="16"/>
                    <a:pt x="92" y="16"/>
                  </a:cubicBezTo>
                  <a:cubicBezTo>
                    <a:pt x="92" y="16"/>
                    <a:pt x="91" y="16"/>
                    <a:pt x="91" y="16"/>
                  </a:cubicBezTo>
                  <a:cubicBezTo>
                    <a:pt x="91" y="17"/>
                    <a:pt x="92" y="16"/>
                    <a:pt x="92" y="17"/>
                  </a:cubicBezTo>
                  <a:cubicBezTo>
                    <a:pt x="92" y="16"/>
                    <a:pt x="92" y="17"/>
                    <a:pt x="92" y="16"/>
                  </a:cubicBezTo>
                  <a:cubicBezTo>
                    <a:pt x="92" y="16"/>
                    <a:pt x="92" y="16"/>
                    <a:pt x="92" y="16"/>
                  </a:cubicBezTo>
                  <a:cubicBezTo>
                    <a:pt x="92" y="16"/>
                    <a:pt x="92" y="16"/>
                    <a:pt x="92" y="17"/>
                  </a:cubicBezTo>
                  <a:close/>
                  <a:moveTo>
                    <a:pt x="95" y="6"/>
                  </a:moveTo>
                  <a:cubicBezTo>
                    <a:pt x="95" y="6"/>
                    <a:pt x="95" y="6"/>
                    <a:pt x="95" y="6"/>
                  </a:cubicBezTo>
                  <a:cubicBezTo>
                    <a:pt x="95" y="6"/>
                    <a:pt x="95" y="6"/>
                    <a:pt x="95" y="6"/>
                  </a:cubicBezTo>
                  <a:cubicBezTo>
                    <a:pt x="95" y="6"/>
                    <a:pt x="95" y="6"/>
                    <a:pt x="95" y="6"/>
                  </a:cubicBezTo>
                  <a:cubicBezTo>
                    <a:pt x="95" y="6"/>
                    <a:pt x="95" y="6"/>
                    <a:pt x="94" y="6"/>
                  </a:cubicBezTo>
                  <a:cubicBezTo>
                    <a:pt x="94" y="6"/>
                    <a:pt x="94" y="6"/>
                    <a:pt x="94" y="6"/>
                  </a:cubicBezTo>
                  <a:cubicBezTo>
                    <a:pt x="95" y="6"/>
                    <a:pt x="95" y="6"/>
                    <a:pt x="95" y="6"/>
                  </a:cubicBezTo>
                  <a:cubicBezTo>
                    <a:pt x="95" y="6"/>
                    <a:pt x="95" y="6"/>
                    <a:pt x="95" y="6"/>
                  </a:cubicBezTo>
                  <a:close/>
                  <a:moveTo>
                    <a:pt x="13" y="21"/>
                  </a:moveTo>
                  <a:cubicBezTo>
                    <a:pt x="14" y="21"/>
                    <a:pt x="14" y="21"/>
                    <a:pt x="14" y="21"/>
                  </a:cubicBezTo>
                  <a:cubicBezTo>
                    <a:pt x="15" y="21"/>
                    <a:pt x="15" y="21"/>
                    <a:pt x="16" y="21"/>
                  </a:cubicBezTo>
                  <a:cubicBezTo>
                    <a:pt x="16" y="20"/>
                    <a:pt x="17" y="20"/>
                    <a:pt x="16" y="20"/>
                  </a:cubicBezTo>
                  <a:cubicBezTo>
                    <a:pt x="16" y="20"/>
                    <a:pt x="16" y="20"/>
                    <a:pt x="16" y="20"/>
                  </a:cubicBezTo>
                  <a:cubicBezTo>
                    <a:pt x="15" y="20"/>
                    <a:pt x="14" y="20"/>
                    <a:pt x="14" y="21"/>
                  </a:cubicBezTo>
                  <a:cubicBezTo>
                    <a:pt x="14" y="21"/>
                    <a:pt x="14" y="21"/>
                    <a:pt x="13" y="21"/>
                  </a:cubicBezTo>
                  <a:cubicBezTo>
                    <a:pt x="13" y="21"/>
                    <a:pt x="13" y="21"/>
                    <a:pt x="13" y="21"/>
                  </a:cubicBezTo>
                  <a:cubicBezTo>
                    <a:pt x="13" y="21"/>
                    <a:pt x="13" y="21"/>
                    <a:pt x="13" y="21"/>
                  </a:cubicBezTo>
                  <a:cubicBezTo>
                    <a:pt x="13" y="21"/>
                    <a:pt x="13" y="21"/>
                    <a:pt x="13" y="21"/>
                  </a:cubicBezTo>
                  <a:cubicBezTo>
                    <a:pt x="13" y="21"/>
                    <a:pt x="13" y="21"/>
                    <a:pt x="13" y="21"/>
                  </a:cubicBezTo>
                  <a:close/>
                  <a:moveTo>
                    <a:pt x="85" y="7"/>
                  </a:moveTo>
                  <a:cubicBezTo>
                    <a:pt x="85" y="7"/>
                    <a:pt x="85" y="7"/>
                    <a:pt x="85" y="7"/>
                  </a:cubicBezTo>
                  <a:cubicBezTo>
                    <a:pt x="85" y="7"/>
                    <a:pt x="85" y="7"/>
                    <a:pt x="85" y="7"/>
                  </a:cubicBezTo>
                  <a:cubicBezTo>
                    <a:pt x="85" y="7"/>
                    <a:pt x="85" y="7"/>
                    <a:pt x="85" y="7"/>
                  </a:cubicBezTo>
                  <a:cubicBezTo>
                    <a:pt x="86" y="7"/>
                    <a:pt x="86" y="7"/>
                    <a:pt x="86" y="7"/>
                  </a:cubicBezTo>
                  <a:cubicBezTo>
                    <a:pt x="86" y="7"/>
                    <a:pt x="86" y="7"/>
                    <a:pt x="86" y="7"/>
                  </a:cubicBezTo>
                  <a:cubicBezTo>
                    <a:pt x="87" y="7"/>
                    <a:pt x="88" y="7"/>
                    <a:pt x="89" y="7"/>
                  </a:cubicBezTo>
                  <a:cubicBezTo>
                    <a:pt x="89" y="7"/>
                    <a:pt x="90" y="7"/>
                    <a:pt x="91" y="7"/>
                  </a:cubicBezTo>
                  <a:cubicBezTo>
                    <a:pt x="91" y="7"/>
                    <a:pt x="91" y="7"/>
                    <a:pt x="91" y="7"/>
                  </a:cubicBezTo>
                  <a:cubicBezTo>
                    <a:pt x="92" y="7"/>
                    <a:pt x="92" y="6"/>
                    <a:pt x="93" y="6"/>
                  </a:cubicBezTo>
                  <a:cubicBezTo>
                    <a:pt x="93" y="6"/>
                    <a:pt x="93" y="6"/>
                    <a:pt x="93" y="6"/>
                  </a:cubicBezTo>
                  <a:cubicBezTo>
                    <a:pt x="93" y="6"/>
                    <a:pt x="93" y="6"/>
                    <a:pt x="93" y="6"/>
                  </a:cubicBezTo>
                  <a:cubicBezTo>
                    <a:pt x="93" y="6"/>
                    <a:pt x="92" y="6"/>
                    <a:pt x="92" y="6"/>
                  </a:cubicBezTo>
                  <a:cubicBezTo>
                    <a:pt x="92" y="6"/>
                    <a:pt x="91" y="6"/>
                    <a:pt x="91" y="7"/>
                  </a:cubicBezTo>
                  <a:cubicBezTo>
                    <a:pt x="90" y="6"/>
                    <a:pt x="90" y="6"/>
                    <a:pt x="89" y="6"/>
                  </a:cubicBezTo>
                  <a:cubicBezTo>
                    <a:pt x="88" y="6"/>
                    <a:pt x="87" y="6"/>
                    <a:pt x="86" y="7"/>
                  </a:cubicBezTo>
                  <a:cubicBezTo>
                    <a:pt x="86" y="7"/>
                    <a:pt x="86" y="7"/>
                    <a:pt x="85" y="7"/>
                  </a:cubicBezTo>
                  <a:close/>
                  <a:moveTo>
                    <a:pt x="48" y="42"/>
                  </a:moveTo>
                  <a:cubicBezTo>
                    <a:pt x="48" y="42"/>
                    <a:pt x="48" y="42"/>
                    <a:pt x="48" y="42"/>
                  </a:cubicBezTo>
                  <a:cubicBezTo>
                    <a:pt x="49" y="42"/>
                    <a:pt x="49" y="41"/>
                    <a:pt x="50" y="41"/>
                  </a:cubicBezTo>
                  <a:cubicBezTo>
                    <a:pt x="51" y="42"/>
                    <a:pt x="52" y="41"/>
                    <a:pt x="53" y="41"/>
                  </a:cubicBezTo>
                  <a:cubicBezTo>
                    <a:pt x="54" y="41"/>
                    <a:pt x="56" y="41"/>
                    <a:pt x="57" y="41"/>
                  </a:cubicBezTo>
                  <a:cubicBezTo>
                    <a:pt x="57" y="40"/>
                    <a:pt x="58" y="40"/>
                    <a:pt x="59" y="40"/>
                  </a:cubicBezTo>
                  <a:cubicBezTo>
                    <a:pt x="59" y="40"/>
                    <a:pt x="59" y="40"/>
                    <a:pt x="60" y="40"/>
                  </a:cubicBezTo>
                  <a:cubicBezTo>
                    <a:pt x="60" y="40"/>
                    <a:pt x="61" y="40"/>
                    <a:pt x="61" y="40"/>
                  </a:cubicBezTo>
                  <a:cubicBezTo>
                    <a:pt x="61" y="40"/>
                    <a:pt x="61" y="40"/>
                    <a:pt x="61" y="40"/>
                  </a:cubicBezTo>
                  <a:cubicBezTo>
                    <a:pt x="61" y="40"/>
                    <a:pt x="61" y="40"/>
                    <a:pt x="61" y="40"/>
                  </a:cubicBezTo>
                  <a:cubicBezTo>
                    <a:pt x="60" y="40"/>
                    <a:pt x="59" y="40"/>
                    <a:pt x="58" y="40"/>
                  </a:cubicBezTo>
                  <a:cubicBezTo>
                    <a:pt x="58" y="40"/>
                    <a:pt x="57" y="40"/>
                    <a:pt x="57" y="40"/>
                  </a:cubicBezTo>
                  <a:cubicBezTo>
                    <a:pt x="57" y="40"/>
                    <a:pt x="56" y="40"/>
                    <a:pt x="56" y="40"/>
                  </a:cubicBezTo>
                  <a:cubicBezTo>
                    <a:pt x="55" y="41"/>
                    <a:pt x="55" y="40"/>
                    <a:pt x="55" y="40"/>
                  </a:cubicBezTo>
                  <a:cubicBezTo>
                    <a:pt x="55" y="40"/>
                    <a:pt x="54" y="40"/>
                    <a:pt x="54" y="40"/>
                  </a:cubicBezTo>
                  <a:cubicBezTo>
                    <a:pt x="54" y="40"/>
                    <a:pt x="54" y="40"/>
                    <a:pt x="54" y="40"/>
                  </a:cubicBezTo>
                  <a:cubicBezTo>
                    <a:pt x="53" y="40"/>
                    <a:pt x="52" y="40"/>
                    <a:pt x="52" y="41"/>
                  </a:cubicBezTo>
                  <a:cubicBezTo>
                    <a:pt x="52" y="41"/>
                    <a:pt x="51" y="41"/>
                    <a:pt x="51" y="41"/>
                  </a:cubicBezTo>
                  <a:cubicBezTo>
                    <a:pt x="51" y="41"/>
                    <a:pt x="51" y="41"/>
                    <a:pt x="51" y="41"/>
                  </a:cubicBezTo>
                  <a:cubicBezTo>
                    <a:pt x="50" y="41"/>
                    <a:pt x="49" y="42"/>
                    <a:pt x="48" y="42"/>
                  </a:cubicBezTo>
                  <a:cubicBezTo>
                    <a:pt x="48" y="42"/>
                    <a:pt x="48" y="42"/>
                    <a:pt x="48" y="42"/>
                  </a:cubicBezTo>
                  <a:cubicBezTo>
                    <a:pt x="48" y="42"/>
                    <a:pt x="48" y="42"/>
                    <a:pt x="48" y="42"/>
                  </a:cubicBezTo>
                  <a:cubicBezTo>
                    <a:pt x="48" y="42"/>
                    <a:pt x="47" y="42"/>
                    <a:pt x="47" y="42"/>
                  </a:cubicBezTo>
                  <a:cubicBezTo>
                    <a:pt x="47" y="42"/>
                    <a:pt x="47" y="42"/>
                    <a:pt x="47" y="42"/>
                  </a:cubicBezTo>
                  <a:cubicBezTo>
                    <a:pt x="47" y="42"/>
                    <a:pt x="48" y="42"/>
                    <a:pt x="48" y="42"/>
                  </a:cubicBezTo>
                  <a:cubicBezTo>
                    <a:pt x="48" y="42"/>
                    <a:pt x="48" y="42"/>
                    <a:pt x="48" y="42"/>
                  </a:cubicBezTo>
                  <a:close/>
                  <a:moveTo>
                    <a:pt x="84" y="7"/>
                  </a:moveTo>
                  <a:cubicBezTo>
                    <a:pt x="84" y="7"/>
                    <a:pt x="84" y="7"/>
                    <a:pt x="84" y="7"/>
                  </a:cubicBezTo>
                  <a:cubicBezTo>
                    <a:pt x="84" y="7"/>
                    <a:pt x="84" y="7"/>
                    <a:pt x="84" y="7"/>
                  </a:cubicBezTo>
                  <a:cubicBezTo>
                    <a:pt x="84" y="7"/>
                    <a:pt x="84" y="7"/>
                    <a:pt x="84" y="7"/>
                  </a:cubicBezTo>
                  <a:cubicBezTo>
                    <a:pt x="84" y="7"/>
                    <a:pt x="83" y="7"/>
                    <a:pt x="83" y="7"/>
                  </a:cubicBezTo>
                  <a:cubicBezTo>
                    <a:pt x="82" y="7"/>
                    <a:pt x="82" y="7"/>
                    <a:pt x="81" y="7"/>
                  </a:cubicBezTo>
                  <a:cubicBezTo>
                    <a:pt x="80" y="7"/>
                    <a:pt x="79" y="7"/>
                    <a:pt x="78" y="7"/>
                  </a:cubicBezTo>
                  <a:cubicBezTo>
                    <a:pt x="78" y="7"/>
                    <a:pt x="78" y="7"/>
                    <a:pt x="77" y="7"/>
                  </a:cubicBezTo>
                  <a:cubicBezTo>
                    <a:pt x="77" y="7"/>
                    <a:pt x="77" y="7"/>
                    <a:pt x="77" y="7"/>
                  </a:cubicBezTo>
                  <a:cubicBezTo>
                    <a:pt x="77" y="7"/>
                    <a:pt x="77" y="7"/>
                    <a:pt x="77" y="7"/>
                  </a:cubicBezTo>
                  <a:cubicBezTo>
                    <a:pt x="77" y="8"/>
                    <a:pt x="77" y="8"/>
                    <a:pt x="77" y="8"/>
                  </a:cubicBezTo>
                  <a:cubicBezTo>
                    <a:pt x="77" y="8"/>
                    <a:pt x="77" y="8"/>
                    <a:pt x="77" y="8"/>
                  </a:cubicBezTo>
                  <a:cubicBezTo>
                    <a:pt x="78" y="7"/>
                    <a:pt x="79" y="8"/>
                    <a:pt x="80" y="8"/>
                  </a:cubicBezTo>
                  <a:cubicBezTo>
                    <a:pt x="81" y="7"/>
                    <a:pt x="82" y="7"/>
                    <a:pt x="83" y="7"/>
                  </a:cubicBezTo>
                  <a:cubicBezTo>
                    <a:pt x="83" y="7"/>
                    <a:pt x="84" y="7"/>
                    <a:pt x="84" y="7"/>
                  </a:cubicBezTo>
                  <a:close/>
                  <a:moveTo>
                    <a:pt x="82" y="28"/>
                  </a:moveTo>
                  <a:cubicBezTo>
                    <a:pt x="82" y="28"/>
                    <a:pt x="82" y="28"/>
                    <a:pt x="82" y="28"/>
                  </a:cubicBezTo>
                  <a:cubicBezTo>
                    <a:pt x="82" y="28"/>
                    <a:pt x="82" y="28"/>
                    <a:pt x="82" y="28"/>
                  </a:cubicBezTo>
                  <a:cubicBezTo>
                    <a:pt x="82" y="28"/>
                    <a:pt x="82" y="28"/>
                    <a:pt x="83" y="28"/>
                  </a:cubicBezTo>
                  <a:cubicBezTo>
                    <a:pt x="83" y="28"/>
                    <a:pt x="83" y="28"/>
                    <a:pt x="83" y="28"/>
                  </a:cubicBezTo>
                  <a:cubicBezTo>
                    <a:pt x="83" y="28"/>
                    <a:pt x="83" y="28"/>
                    <a:pt x="83" y="28"/>
                  </a:cubicBezTo>
                  <a:cubicBezTo>
                    <a:pt x="83" y="28"/>
                    <a:pt x="82" y="28"/>
                    <a:pt x="82" y="28"/>
                  </a:cubicBezTo>
                  <a:close/>
                  <a:moveTo>
                    <a:pt x="135" y="27"/>
                  </a:moveTo>
                  <a:cubicBezTo>
                    <a:pt x="136" y="28"/>
                    <a:pt x="136" y="28"/>
                    <a:pt x="136" y="27"/>
                  </a:cubicBezTo>
                  <a:cubicBezTo>
                    <a:pt x="136" y="27"/>
                    <a:pt x="136" y="27"/>
                    <a:pt x="136" y="27"/>
                  </a:cubicBezTo>
                  <a:cubicBezTo>
                    <a:pt x="136" y="27"/>
                    <a:pt x="136" y="27"/>
                    <a:pt x="135" y="27"/>
                  </a:cubicBezTo>
                  <a:cubicBezTo>
                    <a:pt x="135" y="27"/>
                    <a:pt x="135" y="27"/>
                    <a:pt x="135" y="27"/>
                  </a:cubicBezTo>
                  <a:cubicBezTo>
                    <a:pt x="135" y="27"/>
                    <a:pt x="134" y="27"/>
                    <a:pt x="134" y="27"/>
                  </a:cubicBezTo>
                  <a:cubicBezTo>
                    <a:pt x="134" y="27"/>
                    <a:pt x="134" y="28"/>
                    <a:pt x="134" y="28"/>
                  </a:cubicBezTo>
                  <a:cubicBezTo>
                    <a:pt x="134" y="28"/>
                    <a:pt x="135" y="28"/>
                    <a:pt x="135" y="28"/>
                  </a:cubicBezTo>
                  <a:cubicBezTo>
                    <a:pt x="135" y="28"/>
                    <a:pt x="135" y="28"/>
                    <a:pt x="135" y="27"/>
                  </a:cubicBezTo>
                  <a:close/>
                  <a:moveTo>
                    <a:pt x="122" y="51"/>
                  </a:moveTo>
                  <a:cubicBezTo>
                    <a:pt x="121" y="51"/>
                    <a:pt x="121" y="51"/>
                    <a:pt x="121" y="51"/>
                  </a:cubicBezTo>
                  <a:cubicBezTo>
                    <a:pt x="121" y="51"/>
                    <a:pt x="120" y="51"/>
                    <a:pt x="120" y="51"/>
                  </a:cubicBezTo>
                  <a:cubicBezTo>
                    <a:pt x="119" y="51"/>
                    <a:pt x="119" y="51"/>
                    <a:pt x="119" y="51"/>
                  </a:cubicBezTo>
                  <a:cubicBezTo>
                    <a:pt x="119" y="51"/>
                    <a:pt x="119" y="51"/>
                    <a:pt x="119" y="51"/>
                  </a:cubicBezTo>
                  <a:cubicBezTo>
                    <a:pt x="119" y="51"/>
                    <a:pt x="119" y="51"/>
                    <a:pt x="119" y="51"/>
                  </a:cubicBezTo>
                  <a:cubicBezTo>
                    <a:pt x="120" y="51"/>
                    <a:pt x="121" y="51"/>
                    <a:pt x="122" y="51"/>
                  </a:cubicBezTo>
                  <a:cubicBezTo>
                    <a:pt x="122" y="51"/>
                    <a:pt x="123" y="51"/>
                    <a:pt x="124" y="51"/>
                  </a:cubicBezTo>
                  <a:cubicBezTo>
                    <a:pt x="124" y="51"/>
                    <a:pt x="124" y="51"/>
                    <a:pt x="124" y="51"/>
                  </a:cubicBezTo>
                  <a:cubicBezTo>
                    <a:pt x="124" y="51"/>
                    <a:pt x="124" y="51"/>
                    <a:pt x="124" y="51"/>
                  </a:cubicBezTo>
                  <a:cubicBezTo>
                    <a:pt x="123" y="51"/>
                    <a:pt x="122" y="51"/>
                    <a:pt x="122" y="51"/>
                  </a:cubicBezTo>
                  <a:cubicBezTo>
                    <a:pt x="122" y="51"/>
                    <a:pt x="122" y="51"/>
                    <a:pt x="122" y="51"/>
                  </a:cubicBezTo>
                  <a:close/>
                  <a:moveTo>
                    <a:pt x="95" y="28"/>
                  </a:moveTo>
                  <a:cubicBezTo>
                    <a:pt x="95" y="27"/>
                    <a:pt x="95" y="27"/>
                    <a:pt x="94" y="27"/>
                  </a:cubicBezTo>
                  <a:cubicBezTo>
                    <a:pt x="93" y="27"/>
                    <a:pt x="93" y="27"/>
                    <a:pt x="92" y="27"/>
                  </a:cubicBezTo>
                  <a:cubicBezTo>
                    <a:pt x="92" y="27"/>
                    <a:pt x="91" y="27"/>
                    <a:pt x="91" y="28"/>
                  </a:cubicBezTo>
                  <a:cubicBezTo>
                    <a:pt x="91" y="28"/>
                    <a:pt x="92" y="28"/>
                    <a:pt x="92" y="28"/>
                  </a:cubicBezTo>
                  <a:cubicBezTo>
                    <a:pt x="93" y="28"/>
                    <a:pt x="94" y="28"/>
                    <a:pt x="95" y="28"/>
                  </a:cubicBezTo>
                  <a:cubicBezTo>
                    <a:pt x="96" y="28"/>
                    <a:pt x="96" y="28"/>
                    <a:pt x="96" y="28"/>
                  </a:cubicBezTo>
                  <a:cubicBezTo>
                    <a:pt x="96" y="28"/>
                    <a:pt x="96" y="28"/>
                    <a:pt x="97" y="28"/>
                  </a:cubicBezTo>
                  <a:cubicBezTo>
                    <a:pt x="97" y="28"/>
                    <a:pt x="97" y="28"/>
                    <a:pt x="97" y="28"/>
                  </a:cubicBezTo>
                  <a:cubicBezTo>
                    <a:pt x="97" y="28"/>
                    <a:pt x="97" y="28"/>
                    <a:pt x="97" y="28"/>
                  </a:cubicBezTo>
                  <a:cubicBezTo>
                    <a:pt x="97" y="29"/>
                    <a:pt x="97" y="29"/>
                    <a:pt x="97" y="29"/>
                  </a:cubicBezTo>
                  <a:cubicBezTo>
                    <a:pt x="96" y="29"/>
                    <a:pt x="96" y="29"/>
                    <a:pt x="96" y="29"/>
                  </a:cubicBezTo>
                  <a:cubicBezTo>
                    <a:pt x="96" y="29"/>
                    <a:pt x="96" y="29"/>
                    <a:pt x="97" y="29"/>
                  </a:cubicBezTo>
                  <a:cubicBezTo>
                    <a:pt x="97" y="29"/>
                    <a:pt x="97" y="29"/>
                    <a:pt x="97" y="29"/>
                  </a:cubicBezTo>
                  <a:cubicBezTo>
                    <a:pt x="97" y="29"/>
                    <a:pt x="98" y="29"/>
                    <a:pt x="98" y="29"/>
                  </a:cubicBezTo>
                  <a:cubicBezTo>
                    <a:pt x="100" y="29"/>
                    <a:pt x="102" y="29"/>
                    <a:pt x="104" y="29"/>
                  </a:cubicBezTo>
                  <a:cubicBezTo>
                    <a:pt x="105" y="29"/>
                    <a:pt x="106" y="29"/>
                    <a:pt x="107" y="28"/>
                  </a:cubicBezTo>
                  <a:cubicBezTo>
                    <a:pt x="107" y="28"/>
                    <a:pt x="107" y="28"/>
                    <a:pt x="107" y="29"/>
                  </a:cubicBezTo>
                  <a:cubicBezTo>
                    <a:pt x="107" y="29"/>
                    <a:pt x="107" y="29"/>
                    <a:pt x="107" y="29"/>
                  </a:cubicBezTo>
                  <a:cubicBezTo>
                    <a:pt x="108" y="29"/>
                    <a:pt x="108" y="29"/>
                    <a:pt x="109" y="28"/>
                  </a:cubicBezTo>
                  <a:cubicBezTo>
                    <a:pt x="109" y="28"/>
                    <a:pt x="110" y="28"/>
                    <a:pt x="110" y="28"/>
                  </a:cubicBezTo>
                  <a:cubicBezTo>
                    <a:pt x="110" y="28"/>
                    <a:pt x="111" y="28"/>
                    <a:pt x="111" y="28"/>
                  </a:cubicBezTo>
                  <a:cubicBezTo>
                    <a:pt x="111" y="29"/>
                    <a:pt x="111" y="29"/>
                    <a:pt x="111" y="28"/>
                  </a:cubicBezTo>
                  <a:cubicBezTo>
                    <a:pt x="111" y="28"/>
                    <a:pt x="112" y="28"/>
                    <a:pt x="112" y="28"/>
                  </a:cubicBezTo>
                  <a:cubicBezTo>
                    <a:pt x="112" y="29"/>
                    <a:pt x="112" y="29"/>
                    <a:pt x="112" y="29"/>
                  </a:cubicBezTo>
                  <a:cubicBezTo>
                    <a:pt x="113" y="29"/>
                    <a:pt x="114" y="29"/>
                    <a:pt x="115" y="29"/>
                  </a:cubicBezTo>
                  <a:cubicBezTo>
                    <a:pt x="116" y="28"/>
                    <a:pt x="117" y="28"/>
                    <a:pt x="117" y="29"/>
                  </a:cubicBezTo>
                  <a:cubicBezTo>
                    <a:pt x="118" y="29"/>
                    <a:pt x="119" y="28"/>
                    <a:pt x="120" y="28"/>
                  </a:cubicBezTo>
                  <a:cubicBezTo>
                    <a:pt x="120" y="28"/>
                    <a:pt x="120" y="28"/>
                    <a:pt x="120" y="28"/>
                  </a:cubicBezTo>
                  <a:cubicBezTo>
                    <a:pt x="120" y="28"/>
                    <a:pt x="121" y="28"/>
                    <a:pt x="121" y="28"/>
                  </a:cubicBezTo>
                  <a:cubicBezTo>
                    <a:pt x="122" y="28"/>
                    <a:pt x="122" y="28"/>
                    <a:pt x="122" y="28"/>
                  </a:cubicBezTo>
                  <a:cubicBezTo>
                    <a:pt x="123" y="28"/>
                    <a:pt x="123" y="28"/>
                    <a:pt x="123" y="28"/>
                  </a:cubicBezTo>
                  <a:cubicBezTo>
                    <a:pt x="123" y="28"/>
                    <a:pt x="124" y="28"/>
                    <a:pt x="124" y="28"/>
                  </a:cubicBezTo>
                  <a:cubicBezTo>
                    <a:pt x="125" y="28"/>
                    <a:pt x="126" y="28"/>
                    <a:pt x="126" y="28"/>
                  </a:cubicBezTo>
                  <a:cubicBezTo>
                    <a:pt x="127" y="28"/>
                    <a:pt x="128" y="28"/>
                    <a:pt x="128" y="28"/>
                  </a:cubicBezTo>
                  <a:cubicBezTo>
                    <a:pt x="128" y="28"/>
                    <a:pt x="128" y="27"/>
                    <a:pt x="128" y="27"/>
                  </a:cubicBezTo>
                  <a:cubicBezTo>
                    <a:pt x="128" y="27"/>
                    <a:pt x="128" y="27"/>
                    <a:pt x="127" y="27"/>
                  </a:cubicBezTo>
                  <a:cubicBezTo>
                    <a:pt x="127" y="27"/>
                    <a:pt x="127" y="27"/>
                    <a:pt x="127" y="27"/>
                  </a:cubicBezTo>
                  <a:cubicBezTo>
                    <a:pt x="125" y="27"/>
                    <a:pt x="124" y="27"/>
                    <a:pt x="122" y="27"/>
                  </a:cubicBezTo>
                  <a:cubicBezTo>
                    <a:pt x="122" y="27"/>
                    <a:pt x="122" y="27"/>
                    <a:pt x="121" y="27"/>
                  </a:cubicBezTo>
                  <a:cubicBezTo>
                    <a:pt x="120" y="27"/>
                    <a:pt x="119" y="27"/>
                    <a:pt x="118" y="27"/>
                  </a:cubicBezTo>
                  <a:cubicBezTo>
                    <a:pt x="116" y="27"/>
                    <a:pt x="115" y="27"/>
                    <a:pt x="114" y="28"/>
                  </a:cubicBezTo>
                  <a:cubicBezTo>
                    <a:pt x="113" y="28"/>
                    <a:pt x="113" y="27"/>
                    <a:pt x="112" y="27"/>
                  </a:cubicBezTo>
                  <a:cubicBezTo>
                    <a:pt x="110" y="27"/>
                    <a:pt x="109" y="27"/>
                    <a:pt x="108" y="27"/>
                  </a:cubicBezTo>
                  <a:cubicBezTo>
                    <a:pt x="107" y="27"/>
                    <a:pt x="106" y="27"/>
                    <a:pt x="105" y="27"/>
                  </a:cubicBezTo>
                  <a:cubicBezTo>
                    <a:pt x="105" y="27"/>
                    <a:pt x="104" y="27"/>
                    <a:pt x="103" y="27"/>
                  </a:cubicBezTo>
                  <a:cubicBezTo>
                    <a:pt x="102" y="27"/>
                    <a:pt x="102" y="27"/>
                    <a:pt x="101" y="27"/>
                  </a:cubicBezTo>
                  <a:cubicBezTo>
                    <a:pt x="100" y="27"/>
                    <a:pt x="99" y="27"/>
                    <a:pt x="98" y="27"/>
                  </a:cubicBezTo>
                  <a:cubicBezTo>
                    <a:pt x="97" y="27"/>
                    <a:pt x="96" y="27"/>
                    <a:pt x="96" y="27"/>
                  </a:cubicBezTo>
                  <a:cubicBezTo>
                    <a:pt x="96" y="27"/>
                    <a:pt x="95" y="27"/>
                    <a:pt x="95" y="28"/>
                  </a:cubicBezTo>
                  <a:close/>
                  <a:moveTo>
                    <a:pt x="89" y="16"/>
                  </a:moveTo>
                  <a:cubicBezTo>
                    <a:pt x="88" y="16"/>
                    <a:pt x="88" y="16"/>
                    <a:pt x="87" y="16"/>
                  </a:cubicBezTo>
                  <a:cubicBezTo>
                    <a:pt x="87" y="17"/>
                    <a:pt x="86" y="17"/>
                    <a:pt x="86" y="16"/>
                  </a:cubicBezTo>
                  <a:cubicBezTo>
                    <a:pt x="85" y="16"/>
                    <a:pt x="85" y="16"/>
                    <a:pt x="84" y="16"/>
                  </a:cubicBezTo>
                  <a:cubicBezTo>
                    <a:pt x="84" y="16"/>
                    <a:pt x="84" y="17"/>
                    <a:pt x="84" y="17"/>
                  </a:cubicBezTo>
                  <a:cubicBezTo>
                    <a:pt x="83" y="16"/>
                    <a:pt x="83" y="16"/>
                    <a:pt x="82" y="17"/>
                  </a:cubicBezTo>
                  <a:cubicBezTo>
                    <a:pt x="81" y="17"/>
                    <a:pt x="80" y="17"/>
                    <a:pt x="79" y="17"/>
                  </a:cubicBezTo>
                  <a:cubicBezTo>
                    <a:pt x="78" y="17"/>
                    <a:pt x="77" y="17"/>
                    <a:pt x="76" y="17"/>
                  </a:cubicBezTo>
                  <a:cubicBezTo>
                    <a:pt x="75" y="17"/>
                    <a:pt x="74" y="17"/>
                    <a:pt x="73" y="17"/>
                  </a:cubicBezTo>
                  <a:cubicBezTo>
                    <a:pt x="72" y="17"/>
                    <a:pt x="72" y="18"/>
                    <a:pt x="72" y="18"/>
                  </a:cubicBezTo>
                  <a:cubicBezTo>
                    <a:pt x="71" y="17"/>
                    <a:pt x="71" y="18"/>
                    <a:pt x="70" y="18"/>
                  </a:cubicBezTo>
                  <a:cubicBezTo>
                    <a:pt x="70" y="18"/>
                    <a:pt x="69" y="18"/>
                    <a:pt x="69" y="18"/>
                  </a:cubicBezTo>
                  <a:cubicBezTo>
                    <a:pt x="68" y="18"/>
                    <a:pt x="68" y="18"/>
                    <a:pt x="68" y="18"/>
                  </a:cubicBezTo>
                  <a:cubicBezTo>
                    <a:pt x="68" y="18"/>
                    <a:pt x="67" y="18"/>
                    <a:pt x="67" y="19"/>
                  </a:cubicBezTo>
                  <a:cubicBezTo>
                    <a:pt x="67" y="19"/>
                    <a:pt x="67" y="19"/>
                    <a:pt x="67" y="19"/>
                  </a:cubicBezTo>
                  <a:cubicBezTo>
                    <a:pt x="67" y="19"/>
                    <a:pt x="67" y="19"/>
                    <a:pt x="67" y="19"/>
                  </a:cubicBezTo>
                  <a:cubicBezTo>
                    <a:pt x="67" y="19"/>
                    <a:pt x="67" y="19"/>
                    <a:pt x="68" y="19"/>
                  </a:cubicBezTo>
                  <a:cubicBezTo>
                    <a:pt x="68" y="19"/>
                    <a:pt x="68" y="19"/>
                    <a:pt x="69" y="19"/>
                  </a:cubicBezTo>
                  <a:cubicBezTo>
                    <a:pt x="69" y="19"/>
                    <a:pt x="70" y="19"/>
                    <a:pt x="70" y="19"/>
                  </a:cubicBezTo>
                  <a:cubicBezTo>
                    <a:pt x="71" y="19"/>
                    <a:pt x="72" y="19"/>
                    <a:pt x="73" y="19"/>
                  </a:cubicBezTo>
                  <a:cubicBezTo>
                    <a:pt x="74" y="19"/>
                    <a:pt x="75" y="19"/>
                    <a:pt x="75" y="18"/>
                  </a:cubicBezTo>
                  <a:cubicBezTo>
                    <a:pt x="77" y="18"/>
                    <a:pt x="78" y="18"/>
                    <a:pt x="79" y="18"/>
                  </a:cubicBezTo>
                  <a:cubicBezTo>
                    <a:pt x="80" y="19"/>
                    <a:pt x="81" y="18"/>
                    <a:pt x="82" y="18"/>
                  </a:cubicBezTo>
                  <a:cubicBezTo>
                    <a:pt x="82" y="18"/>
                    <a:pt x="82" y="18"/>
                    <a:pt x="82" y="18"/>
                  </a:cubicBezTo>
                  <a:cubicBezTo>
                    <a:pt x="83" y="19"/>
                    <a:pt x="84" y="19"/>
                    <a:pt x="84" y="19"/>
                  </a:cubicBezTo>
                  <a:cubicBezTo>
                    <a:pt x="85" y="18"/>
                    <a:pt x="86" y="18"/>
                    <a:pt x="86" y="18"/>
                  </a:cubicBezTo>
                  <a:cubicBezTo>
                    <a:pt x="87" y="18"/>
                    <a:pt x="87" y="18"/>
                    <a:pt x="87" y="18"/>
                  </a:cubicBezTo>
                  <a:cubicBezTo>
                    <a:pt x="88" y="18"/>
                    <a:pt x="88" y="18"/>
                    <a:pt x="89" y="18"/>
                  </a:cubicBezTo>
                  <a:cubicBezTo>
                    <a:pt x="89" y="18"/>
                    <a:pt x="89" y="16"/>
                    <a:pt x="89" y="16"/>
                  </a:cubicBezTo>
                  <a:close/>
                  <a:moveTo>
                    <a:pt x="109" y="22"/>
                  </a:moveTo>
                  <a:cubicBezTo>
                    <a:pt x="109" y="22"/>
                    <a:pt x="109" y="22"/>
                    <a:pt x="109" y="23"/>
                  </a:cubicBezTo>
                  <a:cubicBezTo>
                    <a:pt x="109" y="23"/>
                    <a:pt x="109" y="23"/>
                    <a:pt x="110" y="23"/>
                  </a:cubicBezTo>
                  <a:cubicBezTo>
                    <a:pt x="111" y="23"/>
                    <a:pt x="112" y="22"/>
                    <a:pt x="113" y="23"/>
                  </a:cubicBezTo>
                  <a:cubicBezTo>
                    <a:pt x="115" y="23"/>
                    <a:pt x="116" y="22"/>
                    <a:pt x="118" y="23"/>
                  </a:cubicBezTo>
                  <a:cubicBezTo>
                    <a:pt x="118" y="23"/>
                    <a:pt x="118" y="23"/>
                    <a:pt x="119" y="23"/>
                  </a:cubicBezTo>
                  <a:cubicBezTo>
                    <a:pt x="119" y="23"/>
                    <a:pt x="119" y="22"/>
                    <a:pt x="119" y="22"/>
                  </a:cubicBezTo>
                  <a:cubicBezTo>
                    <a:pt x="119" y="22"/>
                    <a:pt x="119" y="22"/>
                    <a:pt x="119" y="22"/>
                  </a:cubicBezTo>
                  <a:cubicBezTo>
                    <a:pt x="118" y="22"/>
                    <a:pt x="117" y="22"/>
                    <a:pt x="116" y="22"/>
                  </a:cubicBezTo>
                  <a:cubicBezTo>
                    <a:pt x="116" y="22"/>
                    <a:pt x="115" y="22"/>
                    <a:pt x="115" y="22"/>
                  </a:cubicBezTo>
                  <a:cubicBezTo>
                    <a:pt x="114" y="22"/>
                    <a:pt x="113" y="22"/>
                    <a:pt x="112" y="22"/>
                  </a:cubicBezTo>
                  <a:cubicBezTo>
                    <a:pt x="111" y="22"/>
                    <a:pt x="110" y="22"/>
                    <a:pt x="109" y="22"/>
                  </a:cubicBezTo>
                  <a:cubicBezTo>
                    <a:pt x="109" y="22"/>
                    <a:pt x="109" y="22"/>
                    <a:pt x="109" y="22"/>
                  </a:cubicBezTo>
                  <a:close/>
                  <a:moveTo>
                    <a:pt x="93" y="16"/>
                  </a:moveTo>
                  <a:cubicBezTo>
                    <a:pt x="93" y="16"/>
                    <a:pt x="93" y="16"/>
                    <a:pt x="93" y="16"/>
                  </a:cubicBezTo>
                  <a:cubicBezTo>
                    <a:pt x="94" y="17"/>
                    <a:pt x="96" y="16"/>
                    <a:pt x="97" y="16"/>
                  </a:cubicBezTo>
                  <a:cubicBezTo>
                    <a:pt x="98" y="16"/>
                    <a:pt x="99" y="16"/>
                    <a:pt x="100" y="16"/>
                  </a:cubicBezTo>
                  <a:cubicBezTo>
                    <a:pt x="100" y="15"/>
                    <a:pt x="100" y="15"/>
                    <a:pt x="101" y="16"/>
                  </a:cubicBezTo>
                  <a:cubicBezTo>
                    <a:pt x="102" y="16"/>
                    <a:pt x="102" y="16"/>
                    <a:pt x="103" y="16"/>
                  </a:cubicBezTo>
                  <a:cubicBezTo>
                    <a:pt x="103" y="15"/>
                    <a:pt x="103" y="15"/>
                    <a:pt x="103" y="15"/>
                  </a:cubicBezTo>
                  <a:cubicBezTo>
                    <a:pt x="103" y="15"/>
                    <a:pt x="103" y="15"/>
                    <a:pt x="103" y="15"/>
                  </a:cubicBezTo>
                  <a:cubicBezTo>
                    <a:pt x="102" y="15"/>
                    <a:pt x="102" y="15"/>
                    <a:pt x="101" y="15"/>
                  </a:cubicBezTo>
                  <a:cubicBezTo>
                    <a:pt x="100" y="15"/>
                    <a:pt x="99" y="15"/>
                    <a:pt x="99" y="15"/>
                  </a:cubicBezTo>
                  <a:cubicBezTo>
                    <a:pt x="97" y="16"/>
                    <a:pt x="95" y="16"/>
                    <a:pt x="94" y="16"/>
                  </a:cubicBezTo>
                  <a:cubicBezTo>
                    <a:pt x="94" y="16"/>
                    <a:pt x="93" y="16"/>
                    <a:pt x="93" y="16"/>
                  </a:cubicBezTo>
                  <a:close/>
                  <a:moveTo>
                    <a:pt x="108" y="6"/>
                  </a:moveTo>
                  <a:cubicBezTo>
                    <a:pt x="108" y="6"/>
                    <a:pt x="108" y="6"/>
                    <a:pt x="108" y="6"/>
                  </a:cubicBezTo>
                  <a:cubicBezTo>
                    <a:pt x="106" y="5"/>
                    <a:pt x="105" y="6"/>
                    <a:pt x="104" y="6"/>
                  </a:cubicBezTo>
                  <a:cubicBezTo>
                    <a:pt x="104" y="6"/>
                    <a:pt x="103" y="6"/>
                    <a:pt x="103" y="7"/>
                  </a:cubicBezTo>
                  <a:cubicBezTo>
                    <a:pt x="104" y="7"/>
                    <a:pt x="104" y="7"/>
                    <a:pt x="104" y="7"/>
                  </a:cubicBezTo>
                  <a:cubicBezTo>
                    <a:pt x="105" y="6"/>
                    <a:pt x="107" y="7"/>
                    <a:pt x="108" y="6"/>
                  </a:cubicBezTo>
                  <a:cubicBezTo>
                    <a:pt x="108" y="6"/>
                    <a:pt x="108" y="7"/>
                    <a:pt x="108" y="6"/>
                  </a:cubicBezTo>
                  <a:cubicBezTo>
                    <a:pt x="108" y="6"/>
                    <a:pt x="108" y="6"/>
                    <a:pt x="108" y="6"/>
                  </a:cubicBezTo>
                  <a:close/>
                  <a:moveTo>
                    <a:pt x="81" y="13"/>
                  </a:moveTo>
                  <a:cubicBezTo>
                    <a:pt x="81" y="13"/>
                    <a:pt x="81" y="14"/>
                    <a:pt x="81" y="14"/>
                  </a:cubicBezTo>
                  <a:cubicBezTo>
                    <a:pt x="82" y="14"/>
                    <a:pt x="82" y="14"/>
                    <a:pt x="83" y="14"/>
                  </a:cubicBezTo>
                  <a:cubicBezTo>
                    <a:pt x="84" y="14"/>
                    <a:pt x="86" y="13"/>
                    <a:pt x="87" y="14"/>
                  </a:cubicBezTo>
                  <a:cubicBezTo>
                    <a:pt x="87" y="14"/>
                    <a:pt x="88" y="14"/>
                    <a:pt x="88" y="13"/>
                  </a:cubicBezTo>
                  <a:cubicBezTo>
                    <a:pt x="88" y="13"/>
                    <a:pt x="88" y="13"/>
                    <a:pt x="88" y="13"/>
                  </a:cubicBezTo>
                  <a:cubicBezTo>
                    <a:pt x="88" y="13"/>
                    <a:pt x="87" y="13"/>
                    <a:pt x="87" y="13"/>
                  </a:cubicBezTo>
                  <a:cubicBezTo>
                    <a:pt x="87" y="13"/>
                    <a:pt x="87" y="13"/>
                    <a:pt x="86" y="13"/>
                  </a:cubicBezTo>
                  <a:cubicBezTo>
                    <a:pt x="86" y="13"/>
                    <a:pt x="85" y="13"/>
                    <a:pt x="84" y="13"/>
                  </a:cubicBezTo>
                  <a:cubicBezTo>
                    <a:pt x="83" y="13"/>
                    <a:pt x="83" y="13"/>
                    <a:pt x="81" y="13"/>
                  </a:cubicBezTo>
                  <a:cubicBezTo>
                    <a:pt x="81" y="13"/>
                    <a:pt x="81" y="13"/>
                    <a:pt x="81" y="13"/>
                  </a:cubicBezTo>
                  <a:close/>
                  <a:moveTo>
                    <a:pt x="103" y="6"/>
                  </a:moveTo>
                  <a:cubicBezTo>
                    <a:pt x="103" y="6"/>
                    <a:pt x="103" y="6"/>
                    <a:pt x="103" y="6"/>
                  </a:cubicBezTo>
                  <a:cubicBezTo>
                    <a:pt x="102" y="6"/>
                    <a:pt x="102" y="6"/>
                    <a:pt x="101" y="6"/>
                  </a:cubicBezTo>
                  <a:cubicBezTo>
                    <a:pt x="101" y="6"/>
                    <a:pt x="100" y="6"/>
                    <a:pt x="100" y="6"/>
                  </a:cubicBezTo>
                  <a:cubicBezTo>
                    <a:pt x="101" y="6"/>
                    <a:pt x="100" y="6"/>
                    <a:pt x="100" y="7"/>
                  </a:cubicBezTo>
                  <a:cubicBezTo>
                    <a:pt x="100" y="7"/>
                    <a:pt x="100" y="7"/>
                    <a:pt x="100" y="7"/>
                  </a:cubicBezTo>
                  <a:cubicBezTo>
                    <a:pt x="100" y="7"/>
                    <a:pt x="100" y="7"/>
                    <a:pt x="100" y="7"/>
                  </a:cubicBezTo>
                  <a:cubicBezTo>
                    <a:pt x="100" y="7"/>
                    <a:pt x="100" y="7"/>
                    <a:pt x="101" y="7"/>
                  </a:cubicBezTo>
                  <a:cubicBezTo>
                    <a:pt x="101" y="7"/>
                    <a:pt x="101" y="7"/>
                    <a:pt x="102" y="7"/>
                  </a:cubicBezTo>
                  <a:cubicBezTo>
                    <a:pt x="102" y="7"/>
                    <a:pt x="103" y="7"/>
                    <a:pt x="103" y="6"/>
                  </a:cubicBezTo>
                  <a:close/>
                  <a:moveTo>
                    <a:pt x="38" y="55"/>
                  </a:moveTo>
                  <a:cubicBezTo>
                    <a:pt x="38" y="55"/>
                    <a:pt x="38" y="55"/>
                    <a:pt x="38" y="54"/>
                  </a:cubicBezTo>
                  <a:cubicBezTo>
                    <a:pt x="38" y="54"/>
                    <a:pt x="38" y="54"/>
                    <a:pt x="37" y="54"/>
                  </a:cubicBezTo>
                  <a:cubicBezTo>
                    <a:pt x="37" y="55"/>
                    <a:pt x="36" y="55"/>
                    <a:pt x="35" y="55"/>
                  </a:cubicBezTo>
                  <a:cubicBezTo>
                    <a:pt x="34" y="55"/>
                    <a:pt x="34" y="55"/>
                    <a:pt x="34" y="55"/>
                  </a:cubicBezTo>
                  <a:cubicBezTo>
                    <a:pt x="34" y="55"/>
                    <a:pt x="33" y="55"/>
                    <a:pt x="34" y="55"/>
                  </a:cubicBezTo>
                  <a:cubicBezTo>
                    <a:pt x="34" y="55"/>
                    <a:pt x="34" y="55"/>
                    <a:pt x="34" y="55"/>
                  </a:cubicBezTo>
                  <a:cubicBezTo>
                    <a:pt x="35" y="55"/>
                    <a:pt x="36" y="55"/>
                    <a:pt x="36" y="55"/>
                  </a:cubicBezTo>
                  <a:cubicBezTo>
                    <a:pt x="37" y="55"/>
                    <a:pt x="37" y="55"/>
                    <a:pt x="38" y="55"/>
                  </a:cubicBezTo>
                  <a:close/>
                  <a:moveTo>
                    <a:pt x="130" y="51"/>
                  </a:moveTo>
                  <a:cubicBezTo>
                    <a:pt x="129" y="51"/>
                    <a:pt x="129" y="51"/>
                    <a:pt x="128" y="51"/>
                  </a:cubicBezTo>
                  <a:cubicBezTo>
                    <a:pt x="127" y="51"/>
                    <a:pt x="126" y="51"/>
                    <a:pt x="125" y="51"/>
                  </a:cubicBezTo>
                  <a:cubicBezTo>
                    <a:pt x="125" y="51"/>
                    <a:pt x="125" y="51"/>
                    <a:pt x="125" y="51"/>
                  </a:cubicBezTo>
                  <a:cubicBezTo>
                    <a:pt x="125" y="51"/>
                    <a:pt x="125" y="51"/>
                    <a:pt x="125" y="51"/>
                  </a:cubicBezTo>
                  <a:cubicBezTo>
                    <a:pt x="127" y="51"/>
                    <a:pt x="128" y="52"/>
                    <a:pt x="129" y="51"/>
                  </a:cubicBezTo>
                  <a:cubicBezTo>
                    <a:pt x="129" y="51"/>
                    <a:pt x="129" y="52"/>
                    <a:pt x="130" y="51"/>
                  </a:cubicBezTo>
                  <a:cubicBezTo>
                    <a:pt x="130" y="51"/>
                    <a:pt x="130" y="51"/>
                    <a:pt x="130" y="51"/>
                  </a:cubicBezTo>
                  <a:cubicBezTo>
                    <a:pt x="130" y="51"/>
                    <a:pt x="130" y="51"/>
                    <a:pt x="130" y="51"/>
                  </a:cubicBezTo>
                  <a:close/>
                  <a:moveTo>
                    <a:pt x="76" y="14"/>
                  </a:moveTo>
                  <a:cubicBezTo>
                    <a:pt x="76" y="14"/>
                    <a:pt x="76" y="14"/>
                    <a:pt x="76" y="14"/>
                  </a:cubicBezTo>
                  <a:cubicBezTo>
                    <a:pt x="76" y="14"/>
                    <a:pt x="76" y="14"/>
                    <a:pt x="76" y="14"/>
                  </a:cubicBezTo>
                  <a:cubicBezTo>
                    <a:pt x="77" y="14"/>
                    <a:pt x="77" y="14"/>
                    <a:pt x="78" y="14"/>
                  </a:cubicBezTo>
                  <a:cubicBezTo>
                    <a:pt x="78" y="14"/>
                    <a:pt x="78" y="14"/>
                    <a:pt x="78" y="14"/>
                  </a:cubicBezTo>
                  <a:cubicBezTo>
                    <a:pt x="79" y="14"/>
                    <a:pt x="79" y="14"/>
                    <a:pt x="78" y="13"/>
                  </a:cubicBezTo>
                  <a:cubicBezTo>
                    <a:pt x="78" y="13"/>
                    <a:pt x="78" y="13"/>
                    <a:pt x="78" y="13"/>
                  </a:cubicBezTo>
                  <a:cubicBezTo>
                    <a:pt x="78" y="13"/>
                    <a:pt x="77" y="14"/>
                    <a:pt x="77" y="14"/>
                  </a:cubicBezTo>
                  <a:cubicBezTo>
                    <a:pt x="76" y="14"/>
                    <a:pt x="76" y="14"/>
                    <a:pt x="76" y="14"/>
                  </a:cubicBezTo>
                  <a:close/>
                  <a:moveTo>
                    <a:pt x="145" y="21"/>
                  </a:moveTo>
                  <a:cubicBezTo>
                    <a:pt x="145" y="21"/>
                    <a:pt x="145" y="21"/>
                    <a:pt x="145" y="21"/>
                  </a:cubicBezTo>
                  <a:cubicBezTo>
                    <a:pt x="144" y="21"/>
                    <a:pt x="143" y="21"/>
                    <a:pt x="142" y="21"/>
                  </a:cubicBezTo>
                  <a:cubicBezTo>
                    <a:pt x="142" y="21"/>
                    <a:pt x="142" y="21"/>
                    <a:pt x="141" y="21"/>
                  </a:cubicBezTo>
                  <a:cubicBezTo>
                    <a:pt x="141" y="21"/>
                    <a:pt x="141" y="21"/>
                    <a:pt x="141" y="21"/>
                  </a:cubicBezTo>
                  <a:cubicBezTo>
                    <a:pt x="141" y="21"/>
                    <a:pt x="141" y="21"/>
                    <a:pt x="141" y="21"/>
                  </a:cubicBezTo>
                  <a:cubicBezTo>
                    <a:pt x="142" y="21"/>
                    <a:pt x="142" y="21"/>
                    <a:pt x="142" y="21"/>
                  </a:cubicBezTo>
                  <a:cubicBezTo>
                    <a:pt x="143" y="21"/>
                    <a:pt x="144" y="21"/>
                    <a:pt x="145" y="21"/>
                  </a:cubicBezTo>
                  <a:cubicBezTo>
                    <a:pt x="145" y="21"/>
                    <a:pt x="145" y="21"/>
                    <a:pt x="145" y="21"/>
                  </a:cubicBezTo>
                  <a:cubicBezTo>
                    <a:pt x="145" y="21"/>
                    <a:pt x="145" y="21"/>
                    <a:pt x="145" y="21"/>
                  </a:cubicBezTo>
                  <a:close/>
                  <a:moveTo>
                    <a:pt x="42" y="57"/>
                  </a:moveTo>
                  <a:cubicBezTo>
                    <a:pt x="42" y="57"/>
                    <a:pt x="42" y="57"/>
                    <a:pt x="42" y="57"/>
                  </a:cubicBezTo>
                  <a:cubicBezTo>
                    <a:pt x="41" y="57"/>
                    <a:pt x="40" y="57"/>
                    <a:pt x="40" y="57"/>
                  </a:cubicBezTo>
                  <a:cubicBezTo>
                    <a:pt x="40" y="57"/>
                    <a:pt x="39" y="57"/>
                    <a:pt x="39" y="57"/>
                  </a:cubicBezTo>
                  <a:cubicBezTo>
                    <a:pt x="40" y="57"/>
                    <a:pt x="40" y="58"/>
                    <a:pt x="40" y="58"/>
                  </a:cubicBezTo>
                  <a:cubicBezTo>
                    <a:pt x="40" y="58"/>
                    <a:pt x="41" y="58"/>
                    <a:pt x="42" y="57"/>
                  </a:cubicBezTo>
                  <a:cubicBezTo>
                    <a:pt x="42" y="57"/>
                    <a:pt x="42" y="57"/>
                    <a:pt x="42" y="57"/>
                  </a:cubicBezTo>
                  <a:cubicBezTo>
                    <a:pt x="42" y="57"/>
                    <a:pt x="42" y="57"/>
                    <a:pt x="42" y="57"/>
                  </a:cubicBezTo>
                  <a:close/>
                  <a:moveTo>
                    <a:pt x="81" y="10"/>
                  </a:moveTo>
                  <a:cubicBezTo>
                    <a:pt x="81" y="10"/>
                    <a:pt x="81" y="10"/>
                    <a:pt x="81" y="10"/>
                  </a:cubicBezTo>
                  <a:cubicBezTo>
                    <a:pt x="80" y="10"/>
                    <a:pt x="79" y="10"/>
                    <a:pt x="78" y="10"/>
                  </a:cubicBezTo>
                  <a:cubicBezTo>
                    <a:pt x="78" y="10"/>
                    <a:pt x="78" y="11"/>
                    <a:pt x="78" y="11"/>
                  </a:cubicBezTo>
                  <a:cubicBezTo>
                    <a:pt x="78" y="11"/>
                    <a:pt x="78" y="11"/>
                    <a:pt x="78" y="11"/>
                  </a:cubicBezTo>
                  <a:cubicBezTo>
                    <a:pt x="79" y="10"/>
                    <a:pt x="80" y="11"/>
                    <a:pt x="80" y="10"/>
                  </a:cubicBezTo>
                  <a:cubicBezTo>
                    <a:pt x="80" y="10"/>
                    <a:pt x="81" y="10"/>
                    <a:pt x="81" y="10"/>
                  </a:cubicBezTo>
                  <a:cubicBezTo>
                    <a:pt x="81" y="10"/>
                    <a:pt x="81" y="10"/>
                    <a:pt x="81" y="10"/>
                  </a:cubicBezTo>
                  <a:close/>
                  <a:moveTo>
                    <a:pt x="82" y="30"/>
                  </a:moveTo>
                  <a:cubicBezTo>
                    <a:pt x="82" y="31"/>
                    <a:pt x="82" y="30"/>
                    <a:pt x="83" y="30"/>
                  </a:cubicBezTo>
                  <a:cubicBezTo>
                    <a:pt x="83" y="30"/>
                    <a:pt x="83" y="30"/>
                    <a:pt x="83" y="30"/>
                  </a:cubicBezTo>
                  <a:cubicBezTo>
                    <a:pt x="82" y="30"/>
                    <a:pt x="82" y="29"/>
                    <a:pt x="81" y="30"/>
                  </a:cubicBezTo>
                  <a:cubicBezTo>
                    <a:pt x="81" y="30"/>
                    <a:pt x="81" y="30"/>
                    <a:pt x="82" y="30"/>
                  </a:cubicBezTo>
                  <a:close/>
                  <a:moveTo>
                    <a:pt x="76" y="11"/>
                  </a:moveTo>
                  <a:cubicBezTo>
                    <a:pt x="76" y="11"/>
                    <a:pt x="75" y="11"/>
                    <a:pt x="75" y="11"/>
                  </a:cubicBezTo>
                  <a:cubicBezTo>
                    <a:pt x="75" y="11"/>
                    <a:pt x="75" y="11"/>
                    <a:pt x="75" y="11"/>
                  </a:cubicBezTo>
                  <a:cubicBezTo>
                    <a:pt x="75" y="12"/>
                    <a:pt x="76" y="12"/>
                    <a:pt x="76" y="11"/>
                  </a:cubicBezTo>
                  <a:cubicBezTo>
                    <a:pt x="76" y="11"/>
                    <a:pt x="76" y="11"/>
                    <a:pt x="76" y="11"/>
                  </a:cubicBezTo>
                  <a:close/>
                  <a:moveTo>
                    <a:pt x="113" y="49"/>
                  </a:moveTo>
                  <a:cubicBezTo>
                    <a:pt x="113" y="49"/>
                    <a:pt x="113" y="49"/>
                    <a:pt x="113" y="49"/>
                  </a:cubicBezTo>
                  <a:cubicBezTo>
                    <a:pt x="112" y="49"/>
                    <a:pt x="112" y="49"/>
                    <a:pt x="111" y="49"/>
                  </a:cubicBezTo>
                  <a:cubicBezTo>
                    <a:pt x="111" y="49"/>
                    <a:pt x="111" y="49"/>
                    <a:pt x="111" y="49"/>
                  </a:cubicBezTo>
                  <a:cubicBezTo>
                    <a:pt x="111" y="49"/>
                    <a:pt x="111" y="49"/>
                    <a:pt x="111" y="49"/>
                  </a:cubicBezTo>
                  <a:cubicBezTo>
                    <a:pt x="112" y="49"/>
                    <a:pt x="112" y="49"/>
                    <a:pt x="113" y="49"/>
                  </a:cubicBezTo>
                  <a:cubicBezTo>
                    <a:pt x="113" y="49"/>
                    <a:pt x="113" y="49"/>
                    <a:pt x="113" y="49"/>
                  </a:cubicBezTo>
                  <a:cubicBezTo>
                    <a:pt x="113" y="49"/>
                    <a:pt x="113" y="49"/>
                    <a:pt x="113" y="49"/>
                  </a:cubicBezTo>
                  <a:close/>
                  <a:moveTo>
                    <a:pt x="94" y="35"/>
                  </a:moveTo>
                  <a:cubicBezTo>
                    <a:pt x="94" y="35"/>
                    <a:pt x="94" y="35"/>
                    <a:pt x="94" y="35"/>
                  </a:cubicBezTo>
                  <a:cubicBezTo>
                    <a:pt x="94" y="35"/>
                    <a:pt x="94" y="35"/>
                    <a:pt x="94" y="35"/>
                  </a:cubicBezTo>
                  <a:cubicBezTo>
                    <a:pt x="94" y="35"/>
                    <a:pt x="94" y="35"/>
                    <a:pt x="95" y="35"/>
                  </a:cubicBezTo>
                  <a:cubicBezTo>
                    <a:pt x="95" y="35"/>
                    <a:pt x="96" y="35"/>
                    <a:pt x="96" y="35"/>
                  </a:cubicBezTo>
                  <a:cubicBezTo>
                    <a:pt x="97" y="35"/>
                    <a:pt x="96" y="35"/>
                    <a:pt x="96" y="35"/>
                  </a:cubicBezTo>
                  <a:cubicBezTo>
                    <a:pt x="96" y="35"/>
                    <a:pt x="95" y="35"/>
                    <a:pt x="94" y="35"/>
                  </a:cubicBezTo>
                  <a:close/>
                  <a:moveTo>
                    <a:pt x="121" y="22"/>
                  </a:moveTo>
                  <a:cubicBezTo>
                    <a:pt x="121" y="22"/>
                    <a:pt x="121" y="22"/>
                    <a:pt x="121" y="22"/>
                  </a:cubicBezTo>
                  <a:cubicBezTo>
                    <a:pt x="121" y="22"/>
                    <a:pt x="120" y="22"/>
                    <a:pt x="120" y="22"/>
                  </a:cubicBezTo>
                  <a:cubicBezTo>
                    <a:pt x="120" y="22"/>
                    <a:pt x="119" y="22"/>
                    <a:pt x="119" y="22"/>
                  </a:cubicBezTo>
                  <a:cubicBezTo>
                    <a:pt x="119" y="22"/>
                    <a:pt x="120" y="22"/>
                    <a:pt x="120" y="22"/>
                  </a:cubicBezTo>
                  <a:cubicBezTo>
                    <a:pt x="120" y="22"/>
                    <a:pt x="121" y="22"/>
                    <a:pt x="121" y="22"/>
                  </a:cubicBezTo>
                  <a:cubicBezTo>
                    <a:pt x="121" y="22"/>
                    <a:pt x="121" y="22"/>
                    <a:pt x="121" y="22"/>
                  </a:cubicBezTo>
                  <a:close/>
                  <a:moveTo>
                    <a:pt x="164" y="55"/>
                  </a:moveTo>
                  <a:cubicBezTo>
                    <a:pt x="164" y="55"/>
                    <a:pt x="163" y="55"/>
                    <a:pt x="163" y="55"/>
                  </a:cubicBezTo>
                  <a:cubicBezTo>
                    <a:pt x="163" y="55"/>
                    <a:pt x="163" y="55"/>
                    <a:pt x="163" y="55"/>
                  </a:cubicBezTo>
                  <a:cubicBezTo>
                    <a:pt x="164" y="56"/>
                    <a:pt x="164" y="56"/>
                    <a:pt x="164" y="56"/>
                  </a:cubicBezTo>
                  <a:cubicBezTo>
                    <a:pt x="164" y="55"/>
                    <a:pt x="164" y="55"/>
                    <a:pt x="164" y="55"/>
                  </a:cubicBezTo>
                  <a:close/>
                  <a:moveTo>
                    <a:pt x="169" y="57"/>
                  </a:moveTo>
                  <a:cubicBezTo>
                    <a:pt x="169" y="57"/>
                    <a:pt x="168" y="57"/>
                    <a:pt x="169" y="57"/>
                  </a:cubicBezTo>
                  <a:cubicBezTo>
                    <a:pt x="169" y="57"/>
                    <a:pt x="169" y="58"/>
                    <a:pt x="169" y="57"/>
                  </a:cubicBezTo>
                  <a:cubicBezTo>
                    <a:pt x="169" y="57"/>
                    <a:pt x="170" y="57"/>
                    <a:pt x="169" y="57"/>
                  </a:cubicBezTo>
                  <a:cubicBezTo>
                    <a:pt x="169" y="57"/>
                    <a:pt x="169" y="57"/>
                    <a:pt x="169" y="57"/>
                  </a:cubicBezTo>
                  <a:close/>
                  <a:moveTo>
                    <a:pt x="99" y="8"/>
                  </a:moveTo>
                  <a:cubicBezTo>
                    <a:pt x="99" y="8"/>
                    <a:pt x="98" y="7"/>
                    <a:pt x="98" y="8"/>
                  </a:cubicBezTo>
                  <a:cubicBezTo>
                    <a:pt x="98" y="8"/>
                    <a:pt x="98" y="8"/>
                    <a:pt x="98" y="8"/>
                  </a:cubicBezTo>
                  <a:cubicBezTo>
                    <a:pt x="98" y="8"/>
                    <a:pt x="99" y="8"/>
                    <a:pt x="99" y="8"/>
                  </a:cubicBezTo>
                  <a:cubicBezTo>
                    <a:pt x="99" y="8"/>
                    <a:pt x="99" y="8"/>
                    <a:pt x="99" y="8"/>
                  </a:cubicBezTo>
                  <a:close/>
                  <a:moveTo>
                    <a:pt x="150" y="16"/>
                  </a:moveTo>
                  <a:cubicBezTo>
                    <a:pt x="150" y="16"/>
                    <a:pt x="150" y="16"/>
                    <a:pt x="150" y="16"/>
                  </a:cubicBezTo>
                  <a:cubicBezTo>
                    <a:pt x="150" y="16"/>
                    <a:pt x="150" y="16"/>
                    <a:pt x="150" y="16"/>
                  </a:cubicBezTo>
                  <a:cubicBezTo>
                    <a:pt x="151" y="16"/>
                    <a:pt x="151" y="16"/>
                    <a:pt x="151" y="16"/>
                  </a:cubicBezTo>
                  <a:cubicBezTo>
                    <a:pt x="151" y="16"/>
                    <a:pt x="151" y="16"/>
                    <a:pt x="152" y="16"/>
                  </a:cubicBezTo>
                  <a:cubicBezTo>
                    <a:pt x="152" y="16"/>
                    <a:pt x="151" y="16"/>
                    <a:pt x="151" y="16"/>
                  </a:cubicBezTo>
                  <a:cubicBezTo>
                    <a:pt x="151" y="16"/>
                    <a:pt x="150" y="16"/>
                    <a:pt x="150" y="16"/>
                  </a:cubicBezTo>
                  <a:close/>
                  <a:moveTo>
                    <a:pt x="86" y="28"/>
                  </a:moveTo>
                  <a:cubicBezTo>
                    <a:pt x="85" y="28"/>
                    <a:pt x="85" y="28"/>
                    <a:pt x="85" y="28"/>
                  </a:cubicBezTo>
                  <a:cubicBezTo>
                    <a:pt x="84" y="28"/>
                    <a:pt x="84" y="28"/>
                    <a:pt x="85" y="28"/>
                  </a:cubicBezTo>
                  <a:cubicBezTo>
                    <a:pt x="85" y="28"/>
                    <a:pt x="85" y="28"/>
                    <a:pt x="86" y="28"/>
                  </a:cubicBezTo>
                  <a:cubicBezTo>
                    <a:pt x="86" y="28"/>
                    <a:pt x="86" y="28"/>
                    <a:pt x="86" y="28"/>
                  </a:cubicBezTo>
                  <a:close/>
                  <a:moveTo>
                    <a:pt x="94" y="5"/>
                  </a:moveTo>
                  <a:cubicBezTo>
                    <a:pt x="93" y="5"/>
                    <a:pt x="93" y="5"/>
                    <a:pt x="92" y="5"/>
                  </a:cubicBezTo>
                  <a:cubicBezTo>
                    <a:pt x="92" y="5"/>
                    <a:pt x="92" y="5"/>
                    <a:pt x="92" y="5"/>
                  </a:cubicBezTo>
                  <a:cubicBezTo>
                    <a:pt x="93" y="5"/>
                    <a:pt x="93" y="5"/>
                    <a:pt x="93" y="5"/>
                  </a:cubicBezTo>
                  <a:cubicBezTo>
                    <a:pt x="93" y="5"/>
                    <a:pt x="93" y="5"/>
                    <a:pt x="93" y="5"/>
                  </a:cubicBezTo>
                  <a:cubicBezTo>
                    <a:pt x="94" y="5"/>
                    <a:pt x="94" y="5"/>
                    <a:pt x="94" y="5"/>
                  </a:cubicBezTo>
                  <a:cubicBezTo>
                    <a:pt x="94" y="5"/>
                    <a:pt x="94" y="5"/>
                    <a:pt x="94" y="5"/>
                  </a:cubicBezTo>
                  <a:close/>
                  <a:moveTo>
                    <a:pt x="91" y="29"/>
                  </a:moveTo>
                  <a:cubicBezTo>
                    <a:pt x="90" y="29"/>
                    <a:pt x="90" y="29"/>
                    <a:pt x="91" y="29"/>
                  </a:cubicBezTo>
                  <a:cubicBezTo>
                    <a:pt x="91" y="30"/>
                    <a:pt x="91" y="30"/>
                    <a:pt x="91" y="29"/>
                  </a:cubicBezTo>
                  <a:cubicBezTo>
                    <a:pt x="91" y="29"/>
                    <a:pt x="92" y="29"/>
                    <a:pt x="91" y="29"/>
                  </a:cubicBezTo>
                  <a:cubicBezTo>
                    <a:pt x="91" y="29"/>
                    <a:pt x="91" y="29"/>
                    <a:pt x="91" y="29"/>
                  </a:cubicBezTo>
                  <a:close/>
                  <a:moveTo>
                    <a:pt x="66" y="19"/>
                  </a:moveTo>
                  <a:cubicBezTo>
                    <a:pt x="66" y="19"/>
                    <a:pt x="67" y="19"/>
                    <a:pt x="67" y="18"/>
                  </a:cubicBezTo>
                  <a:cubicBezTo>
                    <a:pt x="67" y="18"/>
                    <a:pt x="66" y="18"/>
                    <a:pt x="66" y="18"/>
                  </a:cubicBezTo>
                  <a:cubicBezTo>
                    <a:pt x="66" y="19"/>
                    <a:pt x="66" y="19"/>
                    <a:pt x="66" y="19"/>
                  </a:cubicBezTo>
                  <a:cubicBezTo>
                    <a:pt x="65" y="19"/>
                    <a:pt x="65" y="19"/>
                    <a:pt x="65" y="19"/>
                  </a:cubicBezTo>
                  <a:cubicBezTo>
                    <a:pt x="65" y="19"/>
                    <a:pt x="65" y="19"/>
                    <a:pt x="66" y="19"/>
                  </a:cubicBezTo>
                  <a:cubicBezTo>
                    <a:pt x="66" y="19"/>
                    <a:pt x="66" y="19"/>
                    <a:pt x="66" y="19"/>
                  </a:cubicBezTo>
                  <a:close/>
                  <a:moveTo>
                    <a:pt x="67" y="54"/>
                  </a:moveTo>
                  <a:cubicBezTo>
                    <a:pt x="67" y="54"/>
                    <a:pt x="67" y="54"/>
                    <a:pt x="67" y="54"/>
                  </a:cubicBezTo>
                  <a:cubicBezTo>
                    <a:pt x="67" y="54"/>
                    <a:pt x="66" y="54"/>
                    <a:pt x="66" y="54"/>
                  </a:cubicBezTo>
                  <a:cubicBezTo>
                    <a:pt x="66" y="54"/>
                    <a:pt x="66" y="54"/>
                    <a:pt x="66" y="54"/>
                  </a:cubicBezTo>
                  <a:cubicBezTo>
                    <a:pt x="66" y="54"/>
                    <a:pt x="66" y="54"/>
                    <a:pt x="66" y="54"/>
                  </a:cubicBezTo>
                  <a:cubicBezTo>
                    <a:pt x="66" y="54"/>
                    <a:pt x="66" y="54"/>
                    <a:pt x="67" y="54"/>
                  </a:cubicBezTo>
                  <a:close/>
                  <a:moveTo>
                    <a:pt x="10" y="16"/>
                  </a:moveTo>
                  <a:cubicBezTo>
                    <a:pt x="10" y="16"/>
                    <a:pt x="10" y="16"/>
                    <a:pt x="10" y="16"/>
                  </a:cubicBezTo>
                  <a:cubicBezTo>
                    <a:pt x="10" y="16"/>
                    <a:pt x="10" y="16"/>
                    <a:pt x="10" y="17"/>
                  </a:cubicBezTo>
                  <a:cubicBezTo>
                    <a:pt x="10" y="17"/>
                    <a:pt x="10" y="17"/>
                    <a:pt x="10" y="16"/>
                  </a:cubicBezTo>
                  <a:cubicBezTo>
                    <a:pt x="10" y="16"/>
                    <a:pt x="10" y="16"/>
                    <a:pt x="10" y="16"/>
                  </a:cubicBezTo>
                  <a:close/>
                  <a:moveTo>
                    <a:pt x="79" y="14"/>
                  </a:moveTo>
                  <a:cubicBezTo>
                    <a:pt x="79" y="14"/>
                    <a:pt x="79" y="14"/>
                    <a:pt x="79" y="14"/>
                  </a:cubicBezTo>
                  <a:cubicBezTo>
                    <a:pt x="80" y="14"/>
                    <a:pt x="80" y="14"/>
                    <a:pt x="80" y="14"/>
                  </a:cubicBezTo>
                  <a:cubicBezTo>
                    <a:pt x="80" y="14"/>
                    <a:pt x="80" y="14"/>
                    <a:pt x="80" y="14"/>
                  </a:cubicBezTo>
                  <a:cubicBezTo>
                    <a:pt x="80" y="14"/>
                    <a:pt x="80" y="14"/>
                    <a:pt x="80" y="14"/>
                  </a:cubicBezTo>
                  <a:cubicBezTo>
                    <a:pt x="80" y="14"/>
                    <a:pt x="79" y="13"/>
                    <a:pt x="79" y="14"/>
                  </a:cubicBezTo>
                  <a:close/>
                  <a:moveTo>
                    <a:pt x="91" y="16"/>
                  </a:moveTo>
                  <a:cubicBezTo>
                    <a:pt x="91" y="16"/>
                    <a:pt x="91" y="16"/>
                    <a:pt x="90" y="16"/>
                  </a:cubicBezTo>
                  <a:cubicBezTo>
                    <a:pt x="90" y="16"/>
                    <a:pt x="90" y="16"/>
                    <a:pt x="90" y="17"/>
                  </a:cubicBezTo>
                  <a:cubicBezTo>
                    <a:pt x="90" y="17"/>
                    <a:pt x="91" y="17"/>
                    <a:pt x="91" y="17"/>
                  </a:cubicBezTo>
                  <a:cubicBezTo>
                    <a:pt x="91" y="16"/>
                    <a:pt x="91" y="16"/>
                    <a:pt x="91" y="16"/>
                  </a:cubicBezTo>
                  <a:close/>
                  <a:moveTo>
                    <a:pt x="43" y="43"/>
                  </a:moveTo>
                  <a:cubicBezTo>
                    <a:pt x="43" y="43"/>
                    <a:pt x="43" y="43"/>
                    <a:pt x="43" y="43"/>
                  </a:cubicBezTo>
                  <a:cubicBezTo>
                    <a:pt x="43" y="43"/>
                    <a:pt x="44" y="43"/>
                    <a:pt x="44" y="43"/>
                  </a:cubicBezTo>
                  <a:cubicBezTo>
                    <a:pt x="44" y="43"/>
                    <a:pt x="44" y="43"/>
                    <a:pt x="44" y="43"/>
                  </a:cubicBezTo>
                  <a:cubicBezTo>
                    <a:pt x="44" y="42"/>
                    <a:pt x="43" y="42"/>
                    <a:pt x="43" y="43"/>
                  </a:cubicBezTo>
                  <a:close/>
                  <a:moveTo>
                    <a:pt x="166" y="55"/>
                  </a:moveTo>
                  <a:cubicBezTo>
                    <a:pt x="166" y="55"/>
                    <a:pt x="166" y="55"/>
                    <a:pt x="166" y="55"/>
                  </a:cubicBezTo>
                  <a:cubicBezTo>
                    <a:pt x="165" y="56"/>
                    <a:pt x="165" y="56"/>
                    <a:pt x="165" y="56"/>
                  </a:cubicBezTo>
                  <a:cubicBezTo>
                    <a:pt x="166" y="56"/>
                    <a:pt x="166" y="56"/>
                    <a:pt x="166" y="56"/>
                  </a:cubicBezTo>
                  <a:cubicBezTo>
                    <a:pt x="166" y="56"/>
                    <a:pt x="166" y="56"/>
                    <a:pt x="166" y="55"/>
                  </a:cubicBezTo>
                  <a:close/>
                  <a:moveTo>
                    <a:pt x="64" y="54"/>
                  </a:moveTo>
                  <a:cubicBezTo>
                    <a:pt x="64" y="54"/>
                    <a:pt x="64" y="54"/>
                    <a:pt x="64" y="54"/>
                  </a:cubicBezTo>
                  <a:cubicBezTo>
                    <a:pt x="63" y="54"/>
                    <a:pt x="63" y="54"/>
                    <a:pt x="63" y="54"/>
                  </a:cubicBezTo>
                  <a:cubicBezTo>
                    <a:pt x="64" y="55"/>
                    <a:pt x="64" y="54"/>
                    <a:pt x="64" y="54"/>
                  </a:cubicBezTo>
                  <a:cubicBezTo>
                    <a:pt x="64" y="54"/>
                    <a:pt x="64" y="54"/>
                    <a:pt x="64" y="54"/>
                  </a:cubicBezTo>
                  <a:close/>
                  <a:moveTo>
                    <a:pt x="79" y="13"/>
                  </a:moveTo>
                  <a:cubicBezTo>
                    <a:pt x="79" y="13"/>
                    <a:pt x="79" y="13"/>
                    <a:pt x="78" y="13"/>
                  </a:cubicBezTo>
                  <a:cubicBezTo>
                    <a:pt x="78" y="13"/>
                    <a:pt x="78" y="13"/>
                    <a:pt x="78" y="13"/>
                  </a:cubicBezTo>
                  <a:cubicBezTo>
                    <a:pt x="78" y="13"/>
                    <a:pt x="78" y="13"/>
                    <a:pt x="78" y="13"/>
                  </a:cubicBezTo>
                  <a:cubicBezTo>
                    <a:pt x="79" y="13"/>
                    <a:pt x="79" y="13"/>
                    <a:pt x="79" y="13"/>
                  </a:cubicBezTo>
                  <a:cubicBezTo>
                    <a:pt x="79" y="13"/>
                    <a:pt x="79" y="13"/>
                    <a:pt x="79" y="13"/>
                  </a:cubicBezTo>
                  <a:cubicBezTo>
                    <a:pt x="80" y="13"/>
                    <a:pt x="79" y="13"/>
                    <a:pt x="79" y="13"/>
                  </a:cubicBezTo>
                  <a:close/>
                  <a:moveTo>
                    <a:pt x="92" y="8"/>
                  </a:moveTo>
                  <a:cubicBezTo>
                    <a:pt x="91" y="8"/>
                    <a:pt x="91" y="8"/>
                    <a:pt x="91" y="8"/>
                  </a:cubicBezTo>
                  <a:cubicBezTo>
                    <a:pt x="91" y="8"/>
                    <a:pt x="91" y="8"/>
                    <a:pt x="91" y="8"/>
                  </a:cubicBezTo>
                  <a:cubicBezTo>
                    <a:pt x="91" y="9"/>
                    <a:pt x="91" y="8"/>
                    <a:pt x="92" y="8"/>
                  </a:cubicBezTo>
                  <a:cubicBezTo>
                    <a:pt x="92" y="8"/>
                    <a:pt x="92" y="8"/>
                    <a:pt x="92" y="8"/>
                  </a:cubicBezTo>
                  <a:close/>
                  <a:moveTo>
                    <a:pt x="89" y="9"/>
                  </a:moveTo>
                  <a:cubicBezTo>
                    <a:pt x="89" y="9"/>
                    <a:pt x="89" y="9"/>
                    <a:pt x="89" y="9"/>
                  </a:cubicBezTo>
                  <a:cubicBezTo>
                    <a:pt x="89" y="9"/>
                    <a:pt x="89" y="9"/>
                    <a:pt x="89" y="9"/>
                  </a:cubicBezTo>
                  <a:cubicBezTo>
                    <a:pt x="89" y="9"/>
                    <a:pt x="89" y="9"/>
                    <a:pt x="89" y="9"/>
                  </a:cubicBezTo>
                  <a:cubicBezTo>
                    <a:pt x="89" y="9"/>
                    <a:pt x="89" y="9"/>
                    <a:pt x="89" y="9"/>
                  </a:cubicBezTo>
                  <a:close/>
                  <a:moveTo>
                    <a:pt x="90" y="16"/>
                  </a:moveTo>
                  <a:cubicBezTo>
                    <a:pt x="90" y="16"/>
                    <a:pt x="89" y="16"/>
                    <a:pt x="89" y="16"/>
                  </a:cubicBezTo>
                  <a:cubicBezTo>
                    <a:pt x="89" y="16"/>
                    <a:pt x="89" y="17"/>
                    <a:pt x="89" y="17"/>
                  </a:cubicBezTo>
                  <a:cubicBezTo>
                    <a:pt x="89" y="17"/>
                    <a:pt x="90" y="17"/>
                    <a:pt x="90" y="17"/>
                  </a:cubicBezTo>
                  <a:cubicBezTo>
                    <a:pt x="90" y="17"/>
                    <a:pt x="90" y="16"/>
                    <a:pt x="90" y="16"/>
                  </a:cubicBezTo>
                  <a:close/>
                  <a:moveTo>
                    <a:pt x="170" y="42"/>
                  </a:moveTo>
                  <a:cubicBezTo>
                    <a:pt x="171" y="42"/>
                    <a:pt x="170" y="42"/>
                    <a:pt x="170" y="42"/>
                  </a:cubicBezTo>
                  <a:cubicBezTo>
                    <a:pt x="170" y="41"/>
                    <a:pt x="170" y="41"/>
                    <a:pt x="170" y="42"/>
                  </a:cubicBezTo>
                  <a:cubicBezTo>
                    <a:pt x="170" y="42"/>
                    <a:pt x="170" y="42"/>
                    <a:pt x="170" y="42"/>
                  </a:cubicBezTo>
                  <a:cubicBezTo>
                    <a:pt x="170" y="42"/>
                    <a:pt x="170" y="42"/>
                    <a:pt x="170" y="42"/>
                  </a:cubicBezTo>
                  <a:close/>
                  <a:moveTo>
                    <a:pt x="61" y="11"/>
                  </a:moveTo>
                  <a:cubicBezTo>
                    <a:pt x="60" y="11"/>
                    <a:pt x="60" y="11"/>
                    <a:pt x="60" y="11"/>
                  </a:cubicBezTo>
                  <a:cubicBezTo>
                    <a:pt x="60" y="11"/>
                    <a:pt x="60" y="11"/>
                    <a:pt x="60" y="11"/>
                  </a:cubicBezTo>
                  <a:cubicBezTo>
                    <a:pt x="60" y="11"/>
                    <a:pt x="60" y="11"/>
                    <a:pt x="60" y="11"/>
                  </a:cubicBezTo>
                  <a:cubicBezTo>
                    <a:pt x="60" y="11"/>
                    <a:pt x="60" y="11"/>
                    <a:pt x="61" y="11"/>
                  </a:cubicBezTo>
                  <a:close/>
                  <a:moveTo>
                    <a:pt x="46" y="42"/>
                  </a:moveTo>
                  <a:cubicBezTo>
                    <a:pt x="46" y="42"/>
                    <a:pt x="46" y="42"/>
                    <a:pt x="46" y="42"/>
                  </a:cubicBezTo>
                  <a:cubicBezTo>
                    <a:pt x="46" y="42"/>
                    <a:pt x="46" y="42"/>
                    <a:pt x="46" y="42"/>
                  </a:cubicBezTo>
                  <a:cubicBezTo>
                    <a:pt x="46" y="42"/>
                    <a:pt x="46" y="42"/>
                    <a:pt x="46" y="42"/>
                  </a:cubicBezTo>
                  <a:cubicBezTo>
                    <a:pt x="46" y="42"/>
                    <a:pt x="46" y="42"/>
                    <a:pt x="46" y="42"/>
                  </a:cubicBezTo>
                  <a:close/>
                  <a:moveTo>
                    <a:pt x="11" y="23"/>
                  </a:moveTo>
                  <a:cubicBezTo>
                    <a:pt x="11" y="23"/>
                    <a:pt x="11" y="23"/>
                    <a:pt x="11" y="23"/>
                  </a:cubicBezTo>
                  <a:cubicBezTo>
                    <a:pt x="11" y="23"/>
                    <a:pt x="10" y="23"/>
                    <a:pt x="10" y="23"/>
                  </a:cubicBezTo>
                  <a:cubicBezTo>
                    <a:pt x="10" y="23"/>
                    <a:pt x="10" y="23"/>
                    <a:pt x="10" y="23"/>
                  </a:cubicBezTo>
                  <a:cubicBezTo>
                    <a:pt x="11" y="23"/>
                    <a:pt x="11" y="23"/>
                    <a:pt x="11" y="23"/>
                  </a:cubicBezTo>
                  <a:close/>
                  <a:moveTo>
                    <a:pt x="12" y="21"/>
                  </a:moveTo>
                  <a:cubicBezTo>
                    <a:pt x="12" y="21"/>
                    <a:pt x="12" y="21"/>
                    <a:pt x="11" y="21"/>
                  </a:cubicBezTo>
                  <a:cubicBezTo>
                    <a:pt x="11" y="21"/>
                    <a:pt x="11" y="22"/>
                    <a:pt x="11" y="22"/>
                  </a:cubicBezTo>
                  <a:cubicBezTo>
                    <a:pt x="12" y="22"/>
                    <a:pt x="12" y="22"/>
                    <a:pt x="12" y="21"/>
                  </a:cubicBezTo>
                  <a:cubicBezTo>
                    <a:pt x="12" y="21"/>
                    <a:pt x="12" y="21"/>
                    <a:pt x="12" y="21"/>
                  </a:cubicBezTo>
                  <a:close/>
                  <a:moveTo>
                    <a:pt x="158" y="53"/>
                  </a:moveTo>
                  <a:cubicBezTo>
                    <a:pt x="158" y="52"/>
                    <a:pt x="158" y="52"/>
                    <a:pt x="158" y="53"/>
                  </a:cubicBezTo>
                  <a:cubicBezTo>
                    <a:pt x="158" y="53"/>
                    <a:pt x="158" y="53"/>
                    <a:pt x="158" y="53"/>
                  </a:cubicBezTo>
                  <a:cubicBezTo>
                    <a:pt x="158" y="53"/>
                    <a:pt x="158" y="53"/>
                    <a:pt x="158" y="53"/>
                  </a:cubicBezTo>
                  <a:cubicBezTo>
                    <a:pt x="158" y="53"/>
                    <a:pt x="158" y="53"/>
                    <a:pt x="158" y="53"/>
                  </a:cubicBezTo>
                  <a:close/>
                  <a:moveTo>
                    <a:pt x="126" y="22"/>
                  </a:moveTo>
                  <a:cubicBezTo>
                    <a:pt x="126" y="22"/>
                    <a:pt x="126" y="22"/>
                    <a:pt x="126" y="22"/>
                  </a:cubicBezTo>
                  <a:cubicBezTo>
                    <a:pt x="126" y="22"/>
                    <a:pt x="126" y="23"/>
                    <a:pt x="126" y="22"/>
                  </a:cubicBezTo>
                  <a:cubicBezTo>
                    <a:pt x="126" y="22"/>
                    <a:pt x="126" y="22"/>
                    <a:pt x="126" y="22"/>
                  </a:cubicBezTo>
                  <a:cubicBezTo>
                    <a:pt x="126" y="22"/>
                    <a:pt x="126" y="22"/>
                    <a:pt x="126" y="22"/>
                  </a:cubicBezTo>
                  <a:close/>
                  <a:moveTo>
                    <a:pt x="83" y="28"/>
                  </a:moveTo>
                  <a:cubicBezTo>
                    <a:pt x="83" y="28"/>
                    <a:pt x="83" y="28"/>
                    <a:pt x="83" y="28"/>
                  </a:cubicBezTo>
                  <a:cubicBezTo>
                    <a:pt x="83" y="28"/>
                    <a:pt x="83" y="28"/>
                    <a:pt x="83" y="28"/>
                  </a:cubicBezTo>
                  <a:cubicBezTo>
                    <a:pt x="83" y="28"/>
                    <a:pt x="83" y="28"/>
                    <a:pt x="84" y="28"/>
                  </a:cubicBezTo>
                  <a:cubicBezTo>
                    <a:pt x="84" y="28"/>
                    <a:pt x="84" y="28"/>
                    <a:pt x="83" y="28"/>
                  </a:cubicBezTo>
                  <a:close/>
                  <a:moveTo>
                    <a:pt x="84" y="9"/>
                  </a:moveTo>
                  <a:cubicBezTo>
                    <a:pt x="84" y="9"/>
                    <a:pt x="84" y="9"/>
                    <a:pt x="83" y="9"/>
                  </a:cubicBezTo>
                  <a:cubicBezTo>
                    <a:pt x="83" y="9"/>
                    <a:pt x="83" y="9"/>
                    <a:pt x="84" y="9"/>
                  </a:cubicBezTo>
                  <a:cubicBezTo>
                    <a:pt x="84" y="9"/>
                    <a:pt x="84" y="9"/>
                    <a:pt x="84" y="9"/>
                  </a:cubicBezTo>
                  <a:cubicBezTo>
                    <a:pt x="84" y="9"/>
                    <a:pt x="84" y="9"/>
                    <a:pt x="84" y="9"/>
                  </a:cubicBezTo>
                  <a:close/>
                  <a:moveTo>
                    <a:pt x="81" y="13"/>
                  </a:moveTo>
                  <a:cubicBezTo>
                    <a:pt x="81" y="13"/>
                    <a:pt x="80" y="13"/>
                    <a:pt x="80" y="13"/>
                  </a:cubicBezTo>
                  <a:cubicBezTo>
                    <a:pt x="80" y="13"/>
                    <a:pt x="80" y="13"/>
                    <a:pt x="80" y="13"/>
                  </a:cubicBezTo>
                  <a:cubicBezTo>
                    <a:pt x="80" y="13"/>
                    <a:pt x="81" y="13"/>
                    <a:pt x="81" y="13"/>
                  </a:cubicBezTo>
                  <a:cubicBezTo>
                    <a:pt x="81" y="13"/>
                    <a:pt x="81" y="13"/>
                    <a:pt x="81" y="13"/>
                  </a:cubicBezTo>
                  <a:close/>
                  <a:moveTo>
                    <a:pt x="133" y="27"/>
                  </a:moveTo>
                  <a:cubicBezTo>
                    <a:pt x="133" y="27"/>
                    <a:pt x="133" y="27"/>
                    <a:pt x="133" y="27"/>
                  </a:cubicBezTo>
                  <a:cubicBezTo>
                    <a:pt x="133" y="27"/>
                    <a:pt x="133" y="27"/>
                    <a:pt x="133" y="27"/>
                  </a:cubicBezTo>
                  <a:cubicBezTo>
                    <a:pt x="133" y="28"/>
                    <a:pt x="133" y="28"/>
                    <a:pt x="134" y="27"/>
                  </a:cubicBezTo>
                  <a:cubicBezTo>
                    <a:pt x="134" y="27"/>
                    <a:pt x="134" y="27"/>
                    <a:pt x="133" y="27"/>
                  </a:cubicBezTo>
                  <a:close/>
                  <a:moveTo>
                    <a:pt x="67" y="53"/>
                  </a:moveTo>
                  <a:cubicBezTo>
                    <a:pt x="67" y="53"/>
                    <a:pt x="67" y="53"/>
                    <a:pt x="67" y="53"/>
                  </a:cubicBezTo>
                  <a:cubicBezTo>
                    <a:pt x="67" y="53"/>
                    <a:pt x="67" y="53"/>
                    <a:pt x="67" y="53"/>
                  </a:cubicBezTo>
                  <a:cubicBezTo>
                    <a:pt x="67" y="53"/>
                    <a:pt x="67" y="53"/>
                    <a:pt x="67" y="53"/>
                  </a:cubicBezTo>
                  <a:cubicBezTo>
                    <a:pt x="67" y="53"/>
                    <a:pt x="67" y="53"/>
                    <a:pt x="67" y="53"/>
                  </a:cubicBezTo>
                  <a:close/>
                  <a:moveTo>
                    <a:pt x="77" y="11"/>
                  </a:moveTo>
                  <a:cubicBezTo>
                    <a:pt x="77" y="11"/>
                    <a:pt x="77" y="11"/>
                    <a:pt x="77" y="11"/>
                  </a:cubicBezTo>
                  <a:cubicBezTo>
                    <a:pt x="77" y="11"/>
                    <a:pt x="77" y="11"/>
                    <a:pt x="77" y="11"/>
                  </a:cubicBezTo>
                  <a:cubicBezTo>
                    <a:pt x="77" y="11"/>
                    <a:pt x="77" y="11"/>
                    <a:pt x="77" y="11"/>
                  </a:cubicBezTo>
                  <a:cubicBezTo>
                    <a:pt x="77" y="11"/>
                    <a:pt x="77" y="11"/>
                    <a:pt x="77" y="11"/>
                  </a:cubicBezTo>
                  <a:close/>
                  <a:moveTo>
                    <a:pt x="139" y="13"/>
                  </a:moveTo>
                  <a:cubicBezTo>
                    <a:pt x="139" y="13"/>
                    <a:pt x="139" y="13"/>
                    <a:pt x="139" y="13"/>
                  </a:cubicBezTo>
                  <a:cubicBezTo>
                    <a:pt x="139" y="13"/>
                    <a:pt x="139" y="13"/>
                    <a:pt x="139" y="13"/>
                  </a:cubicBezTo>
                  <a:cubicBezTo>
                    <a:pt x="139" y="13"/>
                    <a:pt x="139" y="13"/>
                    <a:pt x="139" y="13"/>
                  </a:cubicBezTo>
                  <a:cubicBezTo>
                    <a:pt x="139" y="13"/>
                    <a:pt x="139" y="13"/>
                    <a:pt x="139" y="13"/>
                  </a:cubicBezTo>
                  <a:close/>
                  <a:moveTo>
                    <a:pt x="109" y="6"/>
                  </a:moveTo>
                  <a:cubicBezTo>
                    <a:pt x="109" y="6"/>
                    <a:pt x="109" y="7"/>
                    <a:pt x="109" y="7"/>
                  </a:cubicBezTo>
                  <a:cubicBezTo>
                    <a:pt x="109" y="7"/>
                    <a:pt x="109" y="7"/>
                    <a:pt x="109" y="6"/>
                  </a:cubicBezTo>
                  <a:cubicBezTo>
                    <a:pt x="109" y="6"/>
                    <a:pt x="109" y="6"/>
                    <a:pt x="109" y="6"/>
                  </a:cubicBezTo>
                  <a:cubicBezTo>
                    <a:pt x="109" y="6"/>
                    <a:pt x="109" y="6"/>
                    <a:pt x="109" y="6"/>
                  </a:cubicBezTo>
                  <a:close/>
                  <a:moveTo>
                    <a:pt x="14" y="20"/>
                  </a:moveTo>
                  <a:cubicBezTo>
                    <a:pt x="14" y="20"/>
                    <a:pt x="14" y="20"/>
                    <a:pt x="14" y="20"/>
                  </a:cubicBezTo>
                  <a:cubicBezTo>
                    <a:pt x="14" y="20"/>
                    <a:pt x="14" y="20"/>
                    <a:pt x="14" y="20"/>
                  </a:cubicBezTo>
                  <a:cubicBezTo>
                    <a:pt x="14" y="20"/>
                    <a:pt x="14" y="20"/>
                    <a:pt x="14" y="20"/>
                  </a:cubicBezTo>
                  <a:close/>
                  <a:moveTo>
                    <a:pt x="87" y="28"/>
                  </a:moveTo>
                  <a:cubicBezTo>
                    <a:pt x="87" y="28"/>
                    <a:pt x="87" y="28"/>
                    <a:pt x="87" y="28"/>
                  </a:cubicBezTo>
                  <a:cubicBezTo>
                    <a:pt x="87" y="28"/>
                    <a:pt x="87" y="28"/>
                    <a:pt x="87" y="28"/>
                  </a:cubicBezTo>
                  <a:cubicBezTo>
                    <a:pt x="87" y="28"/>
                    <a:pt x="87" y="28"/>
                    <a:pt x="87" y="28"/>
                  </a:cubicBezTo>
                  <a:cubicBezTo>
                    <a:pt x="87" y="28"/>
                    <a:pt x="87" y="28"/>
                    <a:pt x="87" y="28"/>
                  </a:cubicBezTo>
                  <a:close/>
                  <a:moveTo>
                    <a:pt x="121" y="1"/>
                  </a:moveTo>
                  <a:cubicBezTo>
                    <a:pt x="121" y="1"/>
                    <a:pt x="121" y="1"/>
                    <a:pt x="121" y="1"/>
                  </a:cubicBezTo>
                  <a:cubicBezTo>
                    <a:pt x="121" y="1"/>
                    <a:pt x="121" y="1"/>
                    <a:pt x="121" y="1"/>
                  </a:cubicBezTo>
                  <a:close/>
                  <a:moveTo>
                    <a:pt x="78" y="13"/>
                  </a:moveTo>
                  <a:cubicBezTo>
                    <a:pt x="78" y="13"/>
                    <a:pt x="78" y="13"/>
                    <a:pt x="78" y="13"/>
                  </a:cubicBezTo>
                  <a:cubicBezTo>
                    <a:pt x="78" y="13"/>
                    <a:pt x="78" y="13"/>
                    <a:pt x="78" y="13"/>
                  </a:cubicBezTo>
                  <a:cubicBezTo>
                    <a:pt x="78" y="13"/>
                    <a:pt x="78" y="13"/>
                    <a:pt x="78" y="13"/>
                  </a:cubicBezTo>
                  <a:cubicBezTo>
                    <a:pt x="78" y="13"/>
                    <a:pt x="78" y="13"/>
                    <a:pt x="78" y="13"/>
                  </a:cubicBezTo>
                  <a:close/>
                  <a:moveTo>
                    <a:pt x="67" y="18"/>
                  </a:moveTo>
                  <a:cubicBezTo>
                    <a:pt x="67" y="18"/>
                    <a:pt x="67" y="18"/>
                    <a:pt x="67" y="18"/>
                  </a:cubicBezTo>
                  <a:cubicBezTo>
                    <a:pt x="67" y="18"/>
                    <a:pt x="67" y="18"/>
                    <a:pt x="67" y="18"/>
                  </a:cubicBezTo>
                  <a:cubicBezTo>
                    <a:pt x="67" y="18"/>
                    <a:pt x="67" y="18"/>
                    <a:pt x="67" y="18"/>
                  </a:cubicBezTo>
                  <a:cubicBezTo>
                    <a:pt x="67" y="18"/>
                    <a:pt x="67" y="18"/>
                    <a:pt x="67" y="18"/>
                  </a:cubicBezTo>
                  <a:close/>
                  <a:moveTo>
                    <a:pt x="9" y="23"/>
                  </a:moveTo>
                  <a:cubicBezTo>
                    <a:pt x="9" y="23"/>
                    <a:pt x="9" y="23"/>
                    <a:pt x="9" y="24"/>
                  </a:cubicBezTo>
                  <a:cubicBezTo>
                    <a:pt x="9" y="24"/>
                    <a:pt x="9" y="24"/>
                    <a:pt x="9" y="24"/>
                  </a:cubicBezTo>
                  <a:cubicBezTo>
                    <a:pt x="9" y="24"/>
                    <a:pt x="9" y="24"/>
                    <a:pt x="9" y="24"/>
                  </a:cubicBezTo>
                  <a:cubicBezTo>
                    <a:pt x="9" y="24"/>
                    <a:pt x="9" y="23"/>
                    <a:pt x="9" y="23"/>
                  </a:cubicBezTo>
                  <a:close/>
                  <a:moveTo>
                    <a:pt x="28" y="62"/>
                  </a:moveTo>
                  <a:cubicBezTo>
                    <a:pt x="28" y="62"/>
                    <a:pt x="28" y="62"/>
                    <a:pt x="28" y="62"/>
                  </a:cubicBezTo>
                  <a:cubicBezTo>
                    <a:pt x="28" y="62"/>
                    <a:pt x="28" y="62"/>
                    <a:pt x="28" y="62"/>
                  </a:cubicBezTo>
                  <a:cubicBezTo>
                    <a:pt x="28" y="62"/>
                    <a:pt x="28" y="62"/>
                    <a:pt x="28" y="62"/>
                  </a:cubicBezTo>
                  <a:cubicBezTo>
                    <a:pt x="28" y="62"/>
                    <a:pt x="28" y="62"/>
                    <a:pt x="28" y="62"/>
                  </a:cubicBezTo>
                  <a:close/>
                  <a:moveTo>
                    <a:pt x="141" y="21"/>
                  </a:moveTo>
                  <a:cubicBezTo>
                    <a:pt x="141" y="21"/>
                    <a:pt x="141" y="21"/>
                    <a:pt x="141" y="21"/>
                  </a:cubicBezTo>
                  <a:cubicBezTo>
                    <a:pt x="141" y="21"/>
                    <a:pt x="141" y="21"/>
                    <a:pt x="141" y="21"/>
                  </a:cubicBezTo>
                  <a:cubicBezTo>
                    <a:pt x="141" y="21"/>
                    <a:pt x="141" y="21"/>
                    <a:pt x="141" y="21"/>
                  </a:cubicBezTo>
                  <a:cubicBezTo>
                    <a:pt x="141" y="21"/>
                    <a:pt x="141" y="21"/>
                    <a:pt x="141" y="21"/>
                  </a:cubicBezTo>
                  <a:close/>
                  <a:moveTo>
                    <a:pt x="65" y="9"/>
                  </a:moveTo>
                  <a:cubicBezTo>
                    <a:pt x="65" y="9"/>
                    <a:pt x="65" y="9"/>
                    <a:pt x="65" y="9"/>
                  </a:cubicBezTo>
                  <a:cubicBezTo>
                    <a:pt x="65" y="9"/>
                    <a:pt x="65" y="9"/>
                    <a:pt x="65" y="9"/>
                  </a:cubicBezTo>
                  <a:close/>
                  <a:moveTo>
                    <a:pt x="39" y="22"/>
                  </a:moveTo>
                  <a:cubicBezTo>
                    <a:pt x="39" y="22"/>
                    <a:pt x="39" y="22"/>
                    <a:pt x="39" y="22"/>
                  </a:cubicBezTo>
                  <a:cubicBezTo>
                    <a:pt x="39" y="22"/>
                    <a:pt x="39" y="22"/>
                    <a:pt x="3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 name="Freeform 6"/>
            <p:cNvSpPr>
              <a:spLocks noEditPoints="1"/>
            </p:cNvSpPr>
            <p:nvPr/>
          </p:nvSpPr>
          <p:spPr bwMode="auto">
            <a:xfrm>
              <a:off x="504825" y="1082675"/>
              <a:ext cx="708025" cy="215900"/>
            </a:xfrm>
            <a:custGeom>
              <a:avLst/>
              <a:gdLst>
                <a:gd name="T0" fmla="*/ 15 w 47"/>
                <a:gd name="T1" fmla="*/ 6 h 14"/>
                <a:gd name="T2" fmla="*/ 13 w 47"/>
                <a:gd name="T3" fmla="*/ 6 h 14"/>
                <a:gd name="T4" fmla="*/ 10 w 47"/>
                <a:gd name="T5" fmla="*/ 8 h 14"/>
                <a:gd name="T6" fmla="*/ 6 w 47"/>
                <a:gd name="T7" fmla="*/ 10 h 14"/>
                <a:gd name="T8" fmla="*/ 5 w 47"/>
                <a:gd name="T9" fmla="*/ 12 h 14"/>
                <a:gd name="T10" fmla="*/ 8 w 47"/>
                <a:gd name="T11" fmla="*/ 12 h 14"/>
                <a:gd name="T12" fmla="*/ 8 w 47"/>
                <a:gd name="T13" fmla="*/ 12 h 14"/>
                <a:gd name="T14" fmla="*/ 4 w 47"/>
                <a:gd name="T15" fmla="*/ 14 h 14"/>
                <a:gd name="T16" fmla="*/ 4 w 47"/>
                <a:gd name="T17" fmla="*/ 14 h 14"/>
                <a:gd name="T18" fmla="*/ 1 w 47"/>
                <a:gd name="T19" fmla="*/ 13 h 14"/>
                <a:gd name="T20" fmla="*/ 0 w 47"/>
                <a:gd name="T21" fmla="*/ 11 h 14"/>
                <a:gd name="T22" fmla="*/ 1 w 47"/>
                <a:gd name="T23" fmla="*/ 8 h 14"/>
                <a:gd name="T24" fmla="*/ 5 w 47"/>
                <a:gd name="T25" fmla="*/ 7 h 14"/>
                <a:gd name="T26" fmla="*/ 5 w 47"/>
                <a:gd name="T27" fmla="*/ 7 h 14"/>
                <a:gd name="T28" fmla="*/ 4 w 47"/>
                <a:gd name="T29" fmla="*/ 8 h 14"/>
                <a:gd name="T30" fmla="*/ 7 w 47"/>
                <a:gd name="T31" fmla="*/ 8 h 14"/>
                <a:gd name="T32" fmla="*/ 9 w 47"/>
                <a:gd name="T33" fmla="*/ 7 h 14"/>
                <a:gd name="T34" fmla="*/ 12 w 47"/>
                <a:gd name="T35" fmla="*/ 6 h 14"/>
                <a:gd name="T36" fmla="*/ 9 w 47"/>
                <a:gd name="T37" fmla="*/ 6 h 14"/>
                <a:gd name="T38" fmla="*/ 9 w 47"/>
                <a:gd name="T39" fmla="*/ 5 h 14"/>
                <a:gd name="T40" fmla="*/ 9 w 47"/>
                <a:gd name="T41" fmla="*/ 4 h 14"/>
                <a:gd name="T42" fmla="*/ 7 w 47"/>
                <a:gd name="T43" fmla="*/ 4 h 14"/>
                <a:gd name="T44" fmla="*/ 9 w 47"/>
                <a:gd name="T45" fmla="*/ 3 h 14"/>
                <a:gd name="T46" fmla="*/ 14 w 47"/>
                <a:gd name="T47" fmla="*/ 3 h 14"/>
                <a:gd name="T48" fmla="*/ 13 w 47"/>
                <a:gd name="T49" fmla="*/ 3 h 14"/>
                <a:gd name="T50" fmla="*/ 12 w 47"/>
                <a:gd name="T51" fmla="*/ 3 h 14"/>
                <a:gd name="T52" fmla="*/ 13 w 47"/>
                <a:gd name="T53" fmla="*/ 3 h 14"/>
                <a:gd name="T54" fmla="*/ 14 w 47"/>
                <a:gd name="T55" fmla="*/ 3 h 14"/>
                <a:gd name="T56" fmla="*/ 17 w 47"/>
                <a:gd name="T57" fmla="*/ 3 h 14"/>
                <a:gd name="T58" fmla="*/ 22 w 47"/>
                <a:gd name="T59" fmla="*/ 2 h 14"/>
                <a:gd name="T60" fmla="*/ 26 w 47"/>
                <a:gd name="T61" fmla="*/ 2 h 14"/>
                <a:gd name="T62" fmla="*/ 32 w 47"/>
                <a:gd name="T63" fmla="*/ 2 h 14"/>
                <a:gd name="T64" fmla="*/ 35 w 47"/>
                <a:gd name="T65" fmla="*/ 2 h 14"/>
                <a:gd name="T66" fmla="*/ 41 w 47"/>
                <a:gd name="T67" fmla="*/ 1 h 14"/>
                <a:gd name="T68" fmla="*/ 45 w 47"/>
                <a:gd name="T69" fmla="*/ 1 h 14"/>
                <a:gd name="T70" fmla="*/ 47 w 47"/>
                <a:gd name="T71" fmla="*/ 0 h 14"/>
                <a:gd name="T72" fmla="*/ 47 w 47"/>
                <a:gd name="T73" fmla="*/ 1 h 14"/>
                <a:gd name="T74" fmla="*/ 44 w 47"/>
                <a:gd name="T75" fmla="*/ 2 h 14"/>
                <a:gd name="T76" fmla="*/ 42 w 47"/>
                <a:gd name="T77" fmla="*/ 2 h 14"/>
                <a:gd name="T78" fmla="*/ 43 w 47"/>
                <a:gd name="T79" fmla="*/ 3 h 14"/>
                <a:gd name="T80" fmla="*/ 37 w 47"/>
                <a:gd name="T81" fmla="*/ 4 h 14"/>
                <a:gd name="T82" fmla="*/ 36 w 47"/>
                <a:gd name="T83" fmla="*/ 4 h 14"/>
                <a:gd name="T84" fmla="*/ 32 w 47"/>
                <a:gd name="T85" fmla="*/ 5 h 14"/>
                <a:gd name="T86" fmla="*/ 30 w 47"/>
                <a:gd name="T87" fmla="*/ 5 h 14"/>
                <a:gd name="T88" fmla="*/ 26 w 47"/>
                <a:gd name="T89" fmla="*/ 6 h 14"/>
                <a:gd name="T90" fmla="*/ 19 w 47"/>
                <a:gd name="T91" fmla="*/ 6 h 14"/>
                <a:gd name="T92" fmla="*/ 16 w 47"/>
                <a:gd name="T93" fmla="*/ 7 h 14"/>
                <a:gd name="T94" fmla="*/ 15 w 47"/>
                <a:gd name="T95" fmla="*/ 7 h 14"/>
                <a:gd name="T96" fmla="*/ 16 w 47"/>
                <a:gd name="T97" fmla="*/ 6 h 14"/>
                <a:gd name="T98" fmla="*/ 16 w 47"/>
                <a:gd name="T99" fmla="*/ 6 h 14"/>
                <a:gd name="T100" fmla="*/ 23 w 47"/>
                <a:gd name="T101" fmla="*/ 2 h 14"/>
                <a:gd name="T102" fmla="*/ 23 w 47"/>
                <a:gd name="T10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 h="14">
                  <a:moveTo>
                    <a:pt x="16" y="6"/>
                  </a:moveTo>
                  <a:cubicBezTo>
                    <a:pt x="15" y="6"/>
                    <a:pt x="15" y="6"/>
                    <a:pt x="15" y="6"/>
                  </a:cubicBezTo>
                  <a:cubicBezTo>
                    <a:pt x="14" y="6"/>
                    <a:pt x="14" y="7"/>
                    <a:pt x="13" y="6"/>
                  </a:cubicBezTo>
                  <a:cubicBezTo>
                    <a:pt x="13" y="6"/>
                    <a:pt x="13" y="6"/>
                    <a:pt x="13" y="6"/>
                  </a:cubicBezTo>
                  <a:cubicBezTo>
                    <a:pt x="12" y="7"/>
                    <a:pt x="12" y="7"/>
                    <a:pt x="11" y="7"/>
                  </a:cubicBezTo>
                  <a:cubicBezTo>
                    <a:pt x="11" y="8"/>
                    <a:pt x="11" y="8"/>
                    <a:pt x="10" y="8"/>
                  </a:cubicBezTo>
                  <a:cubicBezTo>
                    <a:pt x="9" y="8"/>
                    <a:pt x="8" y="9"/>
                    <a:pt x="8" y="9"/>
                  </a:cubicBezTo>
                  <a:cubicBezTo>
                    <a:pt x="7" y="10"/>
                    <a:pt x="7" y="10"/>
                    <a:pt x="6" y="10"/>
                  </a:cubicBezTo>
                  <a:cubicBezTo>
                    <a:pt x="6" y="11"/>
                    <a:pt x="6" y="11"/>
                    <a:pt x="5" y="12"/>
                  </a:cubicBezTo>
                  <a:cubicBezTo>
                    <a:pt x="5" y="12"/>
                    <a:pt x="5" y="12"/>
                    <a:pt x="5" y="12"/>
                  </a:cubicBezTo>
                  <a:cubicBezTo>
                    <a:pt x="5" y="12"/>
                    <a:pt x="6" y="12"/>
                    <a:pt x="6" y="12"/>
                  </a:cubicBezTo>
                  <a:cubicBezTo>
                    <a:pt x="7" y="11"/>
                    <a:pt x="7" y="12"/>
                    <a:pt x="8" y="12"/>
                  </a:cubicBezTo>
                  <a:cubicBezTo>
                    <a:pt x="8" y="12"/>
                    <a:pt x="8" y="12"/>
                    <a:pt x="8" y="12"/>
                  </a:cubicBezTo>
                  <a:cubicBezTo>
                    <a:pt x="8" y="12"/>
                    <a:pt x="8" y="12"/>
                    <a:pt x="8" y="12"/>
                  </a:cubicBezTo>
                  <a:cubicBezTo>
                    <a:pt x="7" y="13"/>
                    <a:pt x="6" y="13"/>
                    <a:pt x="5" y="13"/>
                  </a:cubicBezTo>
                  <a:cubicBezTo>
                    <a:pt x="5" y="13"/>
                    <a:pt x="4" y="13"/>
                    <a:pt x="4" y="14"/>
                  </a:cubicBezTo>
                  <a:cubicBezTo>
                    <a:pt x="4" y="14"/>
                    <a:pt x="4" y="14"/>
                    <a:pt x="4" y="14"/>
                  </a:cubicBezTo>
                  <a:cubicBezTo>
                    <a:pt x="4" y="14"/>
                    <a:pt x="4" y="14"/>
                    <a:pt x="4" y="14"/>
                  </a:cubicBezTo>
                  <a:cubicBezTo>
                    <a:pt x="4" y="13"/>
                    <a:pt x="3" y="13"/>
                    <a:pt x="3" y="13"/>
                  </a:cubicBezTo>
                  <a:cubicBezTo>
                    <a:pt x="2" y="13"/>
                    <a:pt x="1" y="13"/>
                    <a:pt x="1" y="13"/>
                  </a:cubicBezTo>
                  <a:cubicBezTo>
                    <a:pt x="0" y="13"/>
                    <a:pt x="0" y="12"/>
                    <a:pt x="0" y="12"/>
                  </a:cubicBezTo>
                  <a:cubicBezTo>
                    <a:pt x="1" y="12"/>
                    <a:pt x="0" y="11"/>
                    <a:pt x="0" y="11"/>
                  </a:cubicBezTo>
                  <a:cubicBezTo>
                    <a:pt x="1" y="10"/>
                    <a:pt x="1" y="10"/>
                    <a:pt x="0" y="9"/>
                  </a:cubicBezTo>
                  <a:cubicBezTo>
                    <a:pt x="0" y="9"/>
                    <a:pt x="1" y="9"/>
                    <a:pt x="1" y="8"/>
                  </a:cubicBezTo>
                  <a:cubicBezTo>
                    <a:pt x="2" y="8"/>
                    <a:pt x="2" y="8"/>
                    <a:pt x="3" y="8"/>
                  </a:cubicBezTo>
                  <a:cubicBezTo>
                    <a:pt x="4" y="8"/>
                    <a:pt x="4" y="7"/>
                    <a:pt x="5" y="7"/>
                  </a:cubicBezTo>
                  <a:cubicBezTo>
                    <a:pt x="5" y="7"/>
                    <a:pt x="5" y="7"/>
                    <a:pt x="5" y="7"/>
                  </a:cubicBezTo>
                  <a:cubicBezTo>
                    <a:pt x="5" y="7"/>
                    <a:pt x="5" y="7"/>
                    <a:pt x="5" y="7"/>
                  </a:cubicBezTo>
                  <a:cubicBezTo>
                    <a:pt x="5" y="8"/>
                    <a:pt x="4" y="8"/>
                    <a:pt x="4" y="8"/>
                  </a:cubicBezTo>
                  <a:cubicBezTo>
                    <a:pt x="4" y="8"/>
                    <a:pt x="3" y="8"/>
                    <a:pt x="4" y="8"/>
                  </a:cubicBezTo>
                  <a:cubicBezTo>
                    <a:pt x="4" y="9"/>
                    <a:pt x="4" y="9"/>
                    <a:pt x="4" y="9"/>
                  </a:cubicBezTo>
                  <a:cubicBezTo>
                    <a:pt x="5" y="8"/>
                    <a:pt x="6" y="8"/>
                    <a:pt x="7" y="8"/>
                  </a:cubicBezTo>
                  <a:cubicBezTo>
                    <a:pt x="7" y="7"/>
                    <a:pt x="8" y="7"/>
                    <a:pt x="8" y="7"/>
                  </a:cubicBezTo>
                  <a:cubicBezTo>
                    <a:pt x="9" y="8"/>
                    <a:pt x="9" y="7"/>
                    <a:pt x="9" y="7"/>
                  </a:cubicBezTo>
                  <a:cubicBezTo>
                    <a:pt x="10" y="7"/>
                    <a:pt x="11" y="7"/>
                    <a:pt x="11" y="7"/>
                  </a:cubicBezTo>
                  <a:cubicBezTo>
                    <a:pt x="12" y="7"/>
                    <a:pt x="12" y="7"/>
                    <a:pt x="12" y="6"/>
                  </a:cubicBezTo>
                  <a:cubicBezTo>
                    <a:pt x="12" y="6"/>
                    <a:pt x="12" y="6"/>
                    <a:pt x="11" y="6"/>
                  </a:cubicBezTo>
                  <a:cubicBezTo>
                    <a:pt x="11" y="6"/>
                    <a:pt x="10" y="6"/>
                    <a:pt x="9" y="6"/>
                  </a:cubicBezTo>
                  <a:cubicBezTo>
                    <a:pt x="9" y="6"/>
                    <a:pt x="9" y="5"/>
                    <a:pt x="9" y="5"/>
                  </a:cubicBezTo>
                  <a:cubicBezTo>
                    <a:pt x="9" y="5"/>
                    <a:pt x="9" y="5"/>
                    <a:pt x="9" y="5"/>
                  </a:cubicBezTo>
                  <a:cubicBezTo>
                    <a:pt x="10" y="5"/>
                    <a:pt x="10" y="4"/>
                    <a:pt x="10" y="4"/>
                  </a:cubicBezTo>
                  <a:cubicBezTo>
                    <a:pt x="10" y="3"/>
                    <a:pt x="9" y="4"/>
                    <a:pt x="9" y="4"/>
                  </a:cubicBezTo>
                  <a:cubicBezTo>
                    <a:pt x="9" y="4"/>
                    <a:pt x="8" y="4"/>
                    <a:pt x="8" y="4"/>
                  </a:cubicBezTo>
                  <a:cubicBezTo>
                    <a:pt x="8" y="4"/>
                    <a:pt x="7" y="4"/>
                    <a:pt x="7" y="4"/>
                  </a:cubicBezTo>
                  <a:cubicBezTo>
                    <a:pt x="7" y="3"/>
                    <a:pt x="8" y="3"/>
                    <a:pt x="8" y="3"/>
                  </a:cubicBezTo>
                  <a:cubicBezTo>
                    <a:pt x="8" y="3"/>
                    <a:pt x="9" y="3"/>
                    <a:pt x="9" y="3"/>
                  </a:cubicBezTo>
                  <a:cubicBezTo>
                    <a:pt x="10" y="3"/>
                    <a:pt x="11" y="3"/>
                    <a:pt x="11" y="3"/>
                  </a:cubicBezTo>
                  <a:cubicBezTo>
                    <a:pt x="12" y="3"/>
                    <a:pt x="13" y="2"/>
                    <a:pt x="14" y="3"/>
                  </a:cubicBezTo>
                  <a:cubicBezTo>
                    <a:pt x="13" y="3"/>
                    <a:pt x="13" y="3"/>
                    <a:pt x="13" y="3"/>
                  </a:cubicBezTo>
                  <a:cubicBezTo>
                    <a:pt x="13" y="3"/>
                    <a:pt x="13" y="3"/>
                    <a:pt x="13" y="3"/>
                  </a:cubicBezTo>
                  <a:cubicBezTo>
                    <a:pt x="13" y="3"/>
                    <a:pt x="13" y="3"/>
                    <a:pt x="13" y="3"/>
                  </a:cubicBezTo>
                  <a:cubicBezTo>
                    <a:pt x="13" y="3"/>
                    <a:pt x="12" y="3"/>
                    <a:pt x="12" y="3"/>
                  </a:cubicBezTo>
                  <a:cubicBezTo>
                    <a:pt x="12" y="3"/>
                    <a:pt x="13" y="3"/>
                    <a:pt x="13" y="3"/>
                  </a:cubicBezTo>
                  <a:cubicBezTo>
                    <a:pt x="13" y="3"/>
                    <a:pt x="13" y="3"/>
                    <a:pt x="13" y="3"/>
                  </a:cubicBezTo>
                  <a:cubicBezTo>
                    <a:pt x="13" y="3"/>
                    <a:pt x="13" y="3"/>
                    <a:pt x="13" y="3"/>
                  </a:cubicBezTo>
                  <a:cubicBezTo>
                    <a:pt x="14" y="3"/>
                    <a:pt x="14" y="3"/>
                    <a:pt x="14" y="3"/>
                  </a:cubicBezTo>
                  <a:cubicBezTo>
                    <a:pt x="15" y="3"/>
                    <a:pt x="15" y="3"/>
                    <a:pt x="15" y="3"/>
                  </a:cubicBezTo>
                  <a:cubicBezTo>
                    <a:pt x="16" y="3"/>
                    <a:pt x="17" y="3"/>
                    <a:pt x="17" y="3"/>
                  </a:cubicBezTo>
                  <a:cubicBezTo>
                    <a:pt x="18" y="3"/>
                    <a:pt x="18" y="3"/>
                    <a:pt x="18" y="3"/>
                  </a:cubicBezTo>
                  <a:cubicBezTo>
                    <a:pt x="20" y="2"/>
                    <a:pt x="21" y="3"/>
                    <a:pt x="22" y="2"/>
                  </a:cubicBezTo>
                  <a:cubicBezTo>
                    <a:pt x="23" y="2"/>
                    <a:pt x="23" y="2"/>
                    <a:pt x="24" y="2"/>
                  </a:cubicBezTo>
                  <a:cubicBezTo>
                    <a:pt x="24" y="3"/>
                    <a:pt x="25" y="3"/>
                    <a:pt x="26" y="2"/>
                  </a:cubicBezTo>
                  <a:cubicBezTo>
                    <a:pt x="27" y="2"/>
                    <a:pt x="28" y="2"/>
                    <a:pt x="29" y="2"/>
                  </a:cubicBezTo>
                  <a:cubicBezTo>
                    <a:pt x="30" y="2"/>
                    <a:pt x="31" y="2"/>
                    <a:pt x="32" y="2"/>
                  </a:cubicBezTo>
                  <a:cubicBezTo>
                    <a:pt x="33" y="2"/>
                    <a:pt x="34" y="2"/>
                    <a:pt x="34" y="2"/>
                  </a:cubicBezTo>
                  <a:cubicBezTo>
                    <a:pt x="35" y="2"/>
                    <a:pt x="35" y="2"/>
                    <a:pt x="35" y="2"/>
                  </a:cubicBezTo>
                  <a:cubicBezTo>
                    <a:pt x="36" y="2"/>
                    <a:pt x="37" y="2"/>
                    <a:pt x="38" y="1"/>
                  </a:cubicBezTo>
                  <a:cubicBezTo>
                    <a:pt x="39" y="1"/>
                    <a:pt x="40" y="1"/>
                    <a:pt x="41" y="1"/>
                  </a:cubicBezTo>
                  <a:cubicBezTo>
                    <a:pt x="42" y="1"/>
                    <a:pt x="43" y="1"/>
                    <a:pt x="44" y="1"/>
                  </a:cubicBezTo>
                  <a:cubicBezTo>
                    <a:pt x="45" y="0"/>
                    <a:pt x="45" y="0"/>
                    <a:pt x="45" y="1"/>
                  </a:cubicBezTo>
                  <a:cubicBezTo>
                    <a:pt x="46" y="1"/>
                    <a:pt x="46" y="1"/>
                    <a:pt x="47" y="0"/>
                  </a:cubicBezTo>
                  <a:cubicBezTo>
                    <a:pt x="47" y="0"/>
                    <a:pt x="47" y="0"/>
                    <a:pt x="47" y="0"/>
                  </a:cubicBezTo>
                  <a:cubicBezTo>
                    <a:pt x="47" y="0"/>
                    <a:pt x="47" y="0"/>
                    <a:pt x="47" y="1"/>
                  </a:cubicBezTo>
                  <a:cubicBezTo>
                    <a:pt x="47" y="1"/>
                    <a:pt x="47" y="1"/>
                    <a:pt x="47" y="1"/>
                  </a:cubicBezTo>
                  <a:cubicBezTo>
                    <a:pt x="47" y="1"/>
                    <a:pt x="46" y="1"/>
                    <a:pt x="46" y="1"/>
                  </a:cubicBezTo>
                  <a:cubicBezTo>
                    <a:pt x="46" y="2"/>
                    <a:pt x="45" y="2"/>
                    <a:pt x="44" y="2"/>
                  </a:cubicBezTo>
                  <a:cubicBezTo>
                    <a:pt x="44" y="2"/>
                    <a:pt x="43" y="2"/>
                    <a:pt x="43" y="2"/>
                  </a:cubicBezTo>
                  <a:cubicBezTo>
                    <a:pt x="42" y="2"/>
                    <a:pt x="42" y="2"/>
                    <a:pt x="42" y="2"/>
                  </a:cubicBezTo>
                  <a:cubicBezTo>
                    <a:pt x="42" y="2"/>
                    <a:pt x="42" y="2"/>
                    <a:pt x="43" y="2"/>
                  </a:cubicBezTo>
                  <a:cubicBezTo>
                    <a:pt x="43" y="2"/>
                    <a:pt x="43" y="3"/>
                    <a:pt x="43" y="3"/>
                  </a:cubicBezTo>
                  <a:cubicBezTo>
                    <a:pt x="42" y="3"/>
                    <a:pt x="41" y="3"/>
                    <a:pt x="40" y="3"/>
                  </a:cubicBezTo>
                  <a:cubicBezTo>
                    <a:pt x="39" y="3"/>
                    <a:pt x="38" y="3"/>
                    <a:pt x="37" y="4"/>
                  </a:cubicBezTo>
                  <a:cubicBezTo>
                    <a:pt x="37" y="4"/>
                    <a:pt x="36" y="4"/>
                    <a:pt x="36" y="4"/>
                  </a:cubicBezTo>
                  <a:cubicBezTo>
                    <a:pt x="36" y="4"/>
                    <a:pt x="36" y="4"/>
                    <a:pt x="36" y="4"/>
                  </a:cubicBezTo>
                  <a:cubicBezTo>
                    <a:pt x="35" y="4"/>
                    <a:pt x="35" y="4"/>
                    <a:pt x="34" y="4"/>
                  </a:cubicBezTo>
                  <a:cubicBezTo>
                    <a:pt x="34" y="4"/>
                    <a:pt x="33" y="5"/>
                    <a:pt x="32" y="5"/>
                  </a:cubicBezTo>
                  <a:cubicBezTo>
                    <a:pt x="32" y="5"/>
                    <a:pt x="32" y="5"/>
                    <a:pt x="31" y="5"/>
                  </a:cubicBezTo>
                  <a:cubicBezTo>
                    <a:pt x="31" y="5"/>
                    <a:pt x="30" y="5"/>
                    <a:pt x="30" y="5"/>
                  </a:cubicBezTo>
                  <a:cubicBezTo>
                    <a:pt x="29" y="5"/>
                    <a:pt x="28" y="5"/>
                    <a:pt x="27" y="6"/>
                  </a:cubicBezTo>
                  <a:cubicBezTo>
                    <a:pt x="26" y="6"/>
                    <a:pt x="26" y="6"/>
                    <a:pt x="26" y="6"/>
                  </a:cubicBezTo>
                  <a:cubicBezTo>
                    <a:pt x="25" y="5"/>
                    <a:pt x="24" y="6"/>
                    <a:pt x="23" y="6"/>
                  </a:cubicBezTo>
                  <a:cubicBezTo>
                    <a:pt x="21" y="6"/>
                    <a:pt x="20" y="6"/>
                    <a:pt x="19" y="6"/>
                  </a:cubicBezTo>
                  <a:cubicBezTo>
                    <a:pt x="18" y="6"/>
                    <a:pt x="17" y="6"/>
                    <a:pt x="16" y="6"/>
                  </a:cubicBezTo>
                  <a:cubicBezTo>
                    <a:pt x="16" y="6"/>
                    <a:pt x="16" y="6"/>
                    <a:pt x="16" y="7"/>
                  </a:cubicBezTo>
                  <a:cubicBezTo>
                    <a:pt x="16" y="7"/>
                    <a:pt x="15" y="7"/>
                    <a:pt x="15" y="7"/>
                  </a:cubicBezTo>
                  <a:cubicBezTo>
                    <a:pt x="15" y="7"/>
                    <a:pt x="15" y="7"/>
                    <a:pt x="15" y="7"/>
                  </a:cubicBezTo>
                  <a:cubicBezTo>
                    <a:pt x="15" y="6"/>
                    <a:pt x="15" y="6"/>
                    <a:pt x="16" y="6"/>
                  </a:cubicBezTo>
                  <a:cubicBezTo>
                    <a:pt x="16" y="6"/>
                    <a:pt x="16" y="6"/>
                    <a:pt x="16" y="6"/>
                  </a:cubicBezTo>
                  <a:cubicBezTo>
                    <a:pt x="16" y="6"/>
                    <a:pt x="16" y="6"/>
                    <a:pt x="16" y="6"/>
                  </a:cubicBezTo>
                  <a:cubicBezTo>
                    <a:pt x="16" y="6"/>
                    <a:pt x="16" y="6"/>
                    <a:pt x="16" y="6"/>
                  </a:cubicBezTo>
                  <a:close/>
                  <a:moveTo>
                    <a:pt x="23" y="2"/>
                  </a:moveTo>
                  <a:cubicBezTo>
                    <a:pt x="23" y="2"/>
                    <a:pt x="23" y="2"/>
                    <a:pt x="23" y="2"/>
                  </a:cubicBezTo>
                  <a:cubicBezTo>
                    <a:pt x="23" y="2"/>
                    <a:pt x="23" y="2"/>
                    <a:pt x="23" y="2"/>
                  </a:cubicBezTo>
                  <a:cubicBezTo>
                    <a:pt x="23" y="2"/>
                    <a:pt x="23" y="2"/>
                    <a:pt x="23" y="2"/>
                  </a:cubicBezTo>
                  <a:cubicBezTo>
                    <a:pt x="23" y="2"/>
                    <a:pt x="23" y="2"/>
                    <a:pt x="2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 name="Freeform 7"/>
            <p:cNvSpPr>
              <a:spLocks noEditPoints="1"/>
            </p:cNvSpPr>
            <p:nvPr/>
          </p:nvSpPr>
          <p:spPr bwMode="auto">
            <a:xfrm>
              <a:off x="2100263" y="1422400"/>
              <a:ext cx="452438" cy="46037"/>
            </a:xfrm>
            <a:custGeom>
              <a:avLst/>
              <a:gdLst>
                <a:gd name="T0" fmla="*/ 11 w 30"/>
                <a:gd name="T1" fmla="*/ 2 h 3"/>
                <a:gd name="T2" fmla="*/ 10 w 30"/>
                <a:gd name="T3" fmla="*/ 3 h 3"/>
                <a:gd name="T4" fmla="*/ 9 w 30"/>
                <a:gd name="T5" fmla="*/ 2 h 3"/>
                <a:gd name="T6" fmla="*/ 9 w 30"/>
                <a:gd name="T7" fmla="*/ 2 h 3"/>
                <a:gd name="T8" fmla="*/ 4 w 30"/>
                <a:gd name="T9" fmla="*/ 3 h 3"/>
                <a:gd name="T10" fmla="*/ 0 w 30"/>
                <a:gd name="T11" fmla="*/ 3 h 3"/>
                <a:gd name="T12" fmla="*/ 0 w 30"/>
                <a:gd name="T13" fmla="*/ 3 h 3"/>
                <a:gd name="T14" fmla="*/ 0 w 30"/>
                <a:gd name="T15" fmla="*/ 2 h 3"/>
                <a:gd name="T16" fmla="*/ 0 w 30"/>
                <a:gd name="T17" fmla="*/ 2 h 3"/>
                <a:gd name="T18" fmla="*/ 2 w 30"/>
                <a:gd name="T19" fmla="*/ 2 h 3"/>
                <a:gd name="T20" fmla="*/ 3 w 30"/>
                <a:gd name="T21" fmla="*/ 2 h 3"/>
                <a:gd name="T22" fmla="*/ 4 w 30"/>
                <a:gd name="T23" fmla="*/ 2 h 3"/>
                <a:gd name="T24" fmla="*/ 5 w 30"/>
                <a:gd name="T25" fmla="*/ 2 h 3"/>
                <a:gd name="T26" fmla="*/ 5 w 30"/>
                <a:gd name="T27" fmla="*/ 1 h 3"/>
                <a:gd name="T28" fmla="*/ 2 w 30"/>
                <a:gd name="T29" fmla="*/ 1 h 3"/>
                <a:gd name="T30" fmla="*/ 1 w 30"/>
                <a:gd name="T31" fmla="*/ 1 h 3"/>
                <a:gd name="T32" fmla="*/ 2 w 30"/>
                <a:gd name="T33" fmla="*/ 1 h 3"/>
                <a:gd name="T34" fmla="*/ 6 w 30"/>
                <a:gd name="T35" fmla="*/ 1 h 3"/>
                <a:gd name="T36" fmla="*/ 7 w 30"/>
                <a:gd name="T37" fmla="*/ 1 h 3"/>
                <a:gd name="T38" fmla="*/ 10 w 30"/>
                <a:gd name="T39" fmla="*/ 1 h 3"/>
                <a:gd name="T40" fmla="*/ 12 w 30"/>
                <a:gd name="T41" fmla="*/ 1 h 3"/>
                <a:gd name="T42" fmla="*/ 13 w 30"/>
                <a:gd name="T43" fmla="*/ 1 h 3"/>
                <a:gd name="T44" fmla="*/ 13 w 30"/>
                <a:gd name="T45" fmla="*/ 1 h 3"/>
                <a:gd name="T46" fmla="*/ 15 w 30"/>
                <a:gd name="T47" fmla="*/ 1 h 3"/>
                <a:gd name="T48" fmla="*/ 17 w 30"/>
                <a:gd name="T49" fmla="*/ 1 h 3"/>
                <a:gd name="T50" fmla="*/ 18 w 30"/>
                <a:gd name="T51" fmla="*/ 1 h 3"/>
                <a:gd name="T52" fmla="*/ 19 w 30"/>
                <a:gd name="T53" fmla="*/ 1 h 3"/>
                <a:gd name="T54" fmla="*/ 21 w 30"/>
                <a:gd name="T55" fmla="*/ 1 h 3"/>
                <a:gd name="T56" fmla="*/ 23 w 30"/>
                <a:gd name="T57" fmla="*/ 1 h 3"/>
                <a:gd name="T58" fmla="*/ 24 w 30"/>
                <a:gd name="T59" fmla="*/ 1 h 3"/>
                <a:gd name="T60" fmla="*/ 24 w 30"/>
                <a:gd name="T61" fmla="*/ 1 h 3"/>
                <a:gd name="T62" fmla="*/ 27 w 30"/>
                <a:gd name="T63" fmla="*/ 1 h 3"/>
                <a:gd name="T64" fmla="*/ 28 w 30"/>
                <a:gd name="T65" fmla="*/ 1 h 3"/>
                <a:gd name="T66" fmla="*/ 30 w 30"/>
                <a:gd name="T67" fmla="*/ 1 h 3"/>
                <a:gd name="T68" fmla="*/ 29 w 30"/>
                <a:gd name="T69" fmla="*/ 2 h 3"/>
                <a:gd name="T70" fmla="*/ 26 w 30"/>
                <a:gd name="T71" fmla="*/ 2 h 3"/>
                <a:gd name="T72" fmla="*/ 23 w 30"/>
                <a:gd name="T73" fmla="*/ 2 h 3"/>
                <a:gd name="T74" fmla="*/ 21 w 30"/>
                <a:gd name="T75" fmla="*/ 2 h 3"/>
                <a:gd name="T76" fmla="*/ 20 w 30"/>
                <a:gd name="T77" fmla="*/ 2 h 3"/>
                <a:gd name="T78" fmla="*/ 19 w 30"/>
                <a:gd name="T79" fmla="*/ 2 h 3"/>
                <a:gd name="T80" fmla="*/ 18 w 30"/>
                <a:gd name="T81" fmla="*/ 2 h 3"/>
                <a:gd name="T82" fmla="*/ 15 w 30"/>
                <a:gd name="T83" fmla="*/ 2 h 3"/>
                <a:gd name="T84" fmla="*/ 14 w 30"/>
                <a:gd name="T85" fmla="*/ 2 h 3"/>
                <a:gd name="T86" fmla="*/ 12 w 30"/>
                <a:gd name="T87" fmla="*/ 2 h 3"/>
                <a:gd name="T88" fmla="*/ 12 w 30"/>
                <a:gd name="T89" fmla="*/ 2 h 3"/>
                <a:gd name="T90" fmla="*/ 11 w 30"/>
                <a:gd name="T91" fmla="*/ 2 h 3"/>
                <a:gd name="T92" fmla="*/ 11 w 30"/>
                <a:gd name="T93" fmla="*/ 2 h 3"/>
                <a:gd name="T94" fmla="*/ 6 w 30"/>
                <a:gd name="T95" fmla="*/ 2 h 3"/>
                <a:gd name="T96" fmla="*/ 5 w 30"/>
                <a:gd name="T97" fmla="*/ 2 h 3"/>
                <a:gd name="T98" fmla="*/ 5 w 30"/>
                <a:gd name="T99" fmla="*/ 2 h 3"/>
                <a:gd name="T100" fmla="*/ 6 w 30"/>
                <a:gd name="T101" fmla="*/ 2 h 3"/>
                <a:gd name="T102" fmla="*/ 6 w 30"/>
                <a:gd name="T10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 h="3">
                  <a:moveTo>
                    <a:pt x="11" y="2"/>
                  </a:moveTo>
                  <a:cubicBezTo>
                    <a:pt x="11" y="2"/>
                    <a:pt x="10" y="2"/>
                    <a:pt x="10" y="3"/>
                  </a:cubicBezTo>
                  <a:cubicBezTo>
                    <a:pt x="10" y="3"/>
                    <a:pt x="9" y="3"/>
                    <a:pt x="9" y="2"/>
                  </a:cubicBezTo>
                  <a:cubicBezTo>
                    <a:pt x="9" y="2"/>
                    <a:pt x="9" y="2"/>
                    <a:pt x="9" y="2"/>
                  </a:cubicBezTo>
                  <a:cubicBezTo>
                    <a:pt x="7" y="3"/>
                    <a:pt x="5" y="3"/>
                    <a:pt x="4" y="3"/>
                  </a:cubicBezTo>
                  <a:cubicBezTo>
                    <a:pt x="2" y="3"/>
                    <a:pt x="1" y="3"/>
                    <a:pt x="0" y="3"/>
                  </a:cubicBezTo>
                  <a:cubicBezTo>
                    <a:pt x="0" y="3"/>
                    <a:pt x="0" y="3"/>
                    <a:pt x="0" y="3"/>
                  </a:cubicBezTo>
                  <a:cubicBezTo>
                    <a:pt x="0" y="3"/>
                    <a:pt x="0" y="3"/>
                    <a:pt x="0" y="2"/>
                  </a:cubicBezTo>
                  <a:cubicBezTo>
                    <a:pt x="0" y="2"/>
                    <a:pt x="0" y="2"/>
                    <a:pt x="0" y="2"/>
                  </a:cubicBezTo>
                  <a:cubicBezTo>
                    <a:pt x="1" y="3"/>
                    <a:pt x="1" y="2"/>
                    <a:pt x="2" y="2"/>
                  </a:cubicBezTo>
                  <a:cubicBezTo>
                    <a:pt x="2" y="2"/>
                    <a:pt x="2" y="2"/>
                    <a:pt x="3" y="2"/>
                  </a:cubicBezTo>
                  <a:cubicBezTo>
                    <a:pt x="3" y="2"/>
                    <a:pt x="4" y="2"/>
                    <a:pt x="4" y="2"/>
                  </a:cubicBezTo>
                  <a:cubicBezTo>
                    <a:pt x="5" y="2"/>
                    <a:pt x="5" y="2"/>
                    <a:pt x="5" y="2"/>
                  </a:cubicBezTo>
                  <a:cubicBezTo>
                    <a:pt x="5" y="2"/>
                    <a:pt x="5" y="2"/>
                    <a:pt x="5" y="1"/>
                  </a:cubicBezTo>
                  <a:cubicBezTo>
                    <a:pt x="4" y="1"/>
                    <a:pt x="3" y="1"/>
                    <a:pt x="2" y="1"/>
                  </a:cubicBezTo>
                  <a:cubicBezTo>
                    <a:pt x="2" y="1"/>
                    <a:pt x="1" y="1"/>
                    <a:pt x="1" y="1"/>
                  </a:cubicBezTo>
                  <a:cubicBezTo>
                    <a:pt x="1" y="1"/>
                    <a:pt x="2" y="1"/>
                    <a:pt x="2" y="1"/>
                  </a:cubicBezTo>
                  <a:cubicBezTo>
                    <a:pt x="3" y="1"/>
                    <a:pt x="4" y="1"/>
                    <a:pt x="6" y="1"/>
                  </a:cubicBezTo>
                  <a:cubicBezTo>
                    <a:pt x="6" y="1"/>
                    <a:pt x="7" y="1"/>
                    <a:pt x="7" y="1"/>
                  </a:cubicBezTo>
                  <a:cubicBezTo>
                    <a:pt x="8" y="1"/>
                    <a:pt x="9" y="1"/>
                    <a:pt x="10" y="1"/>
                  </a:cubicBezTo>
                  <a:cubicBezTo>
                    <a:pt x="10" y="1"/>
                    <a:pt x="11" y="1"/>
                    <a:pt x="12" y="1"/>
                  </a:cubicBezTo>
                  <a:cubicBezTo>
                    <a:pt x="12" y="1"/>
                    <a:pt x="12" y="1"/>
                    <a:pt x="13" y="1"/>
                  </a:cubicBezTo>
                  <a:cubicBezTo>
                    <a:pt x="13" y="1"/>
                    <a:pt x="13" y="1"/>
                    <a:pt x="13" y="1"/>
                  </a:cubicBezTo>
                  <a:cubicBezTo>
                    <a:pt x="14" y="1"/>
                    <a:pt x="15" y="0"/>
                    <a:pt x="15" y="1"/>
                  </a:cubicBezTo>
                  <a:cubicBezTo>
                    <a:pt x="16" y="1"/>
                    <a:pt x="17" y="1"/>
                    <a:pt x="17" y="1"/>
                  </a:cubicBezTo>
                  <a:cubicBezTo>
                    <a:pt x="18" y="1"/>
                    <a:pt x="18" y="1"/>
                    <a:pt x="18" y="1"/>
                  </a:cubicBezTo>
                  <a:cubicBezTo>
                    <a:pt x="19" y="0"/>
                    <a:pt x="19" y="0"/>
                    <a:pt x="19" y="1"/>
                  </a:cubicBezTo>
                  <a:cubicBezTo>
                    <a:pt x="20" y="1"/>
                    <a:pt x="20" y="1"/>
                    <a:pt x="21" y="1"/>
                  </a:cubicBezTo>
                  <a:cubicBezTo>
                    <a:pt x="21" y="0"/>
                    <a:pt x="22" y="1"/>
                    <a:pt x="23" y="1"/>
                  </a:cubicBezTo>
                  <a:cubicBezTo>
                    <a:pt x="23" y="1"/>
                    <a:pt x="23" y="1"/>
                    <a:pt x="24" y="1"/>
                  </a:cubicBezTo>
                  <a:cubicBezTo>
                    <a:pt x="24" y="0"/>
                    <a:pt x="24" y="1"/>
                    <a:pt x="24" y="1"/>
                  </a:cubicBezTo>
                  <a:cubicBezTo>
                    <a:pt x="25" y="1"/>
                    <a:pt x="26" y="1"/>
                    <a:pt x="27" y="1"/>
                  </a:cubicBezTo>
                  <a:cubicBezTo>
                    <a:pt x="27" y="1"/>
                    <a:pt x="27" y="1"/>
                    <a:pt x="28" y="1"/>
                  </a:cubicBezTo>
                  <a:cubicBezTo>
                    <a:pt x="28" y="1"/>
                    <a:pt x="29" y="1"/>
                    <a:pt x="30" y="1"/>
                  </a:cubicBezTo>
                  <a:cubicBezTo>
                    <a:pt x="30" y="2"/>
                    <a:pt x="30" y="2"/>
                    <a:pt x="29" y="2"/>
                  </a:cubicBezTo>
                  <a:cubicBezTo>
                    <a:pt x="28" y="2"/>
                    <a:pt x="27" y="2"/>
                    <a:pt x="26" y="2"/>
                  </a:cubicBezTo>
                  <a:cubicBezTo>
                    <a:pt x="25" y="2"/>
                    <a:pt x="24" y="2"/>
                    <a:pt x="23" y="2"/>
                  </a:cubicBezTo>
                  <a:cubicBezTo>
                    <a:pt x="23" y="2"/>
                    <a:pt x="22" y="2"/>
                    <a:pt x="21" y="2"/>
                  </a:cubicBezTo>
                  <a:cubicBezTo>
                    <a:pt x="21" y="2"/>
                    <a:pt x="21" y="2"/>
                    <a:pt x="20" y="2"/>
                  </a:cubicBezTo>
                  <a:cubicBezTo>
                    <a:pt x="20" y="2"/>
                    <a:pt x="19" y="1"/>
                    <a:pt x="19" y="2"/>
                  </a:cubicBezTo>
                  <a:cubicBezTo>
                    <a:pt x="19" y="2"/>
                    <a:pt x="18" y="2"/>
                    <a:pt x="18" y="2"/>
                  </a:cubicBezTo>
                  <a:cubicBezTo>
                    <a:pt x="17" y="2"/>
                    <a:pt x="16" y="2"/>
                    <a:pt x="15" y="2"/>
                  </a:cubicBezTo>
                  <a:cubicBezTo>
                    <a:pt x="14" y="2"/>
                    <a:pt x="14" y="2"/>
                    <a:pt x="14" y="2"/>
                  </a:cubicBezTo>
                  <a:cubicBezTo>
                    <a:pt x="13" y="2"/>
                    <a:pt x="13" y="2"/>
                    <a:pt x="12" y="2"/>
                  </a:cubicBezTo>
                  <a:cubicBezTo>
                    <a:pt x="12" y="2"/>
                    <a:pt x="12" y="2"/>
                    <a:pt x="12" y="2"/>
                  </a:cubicBezTo>
                  <a:cubicBezTo>
                    <a:pt x="12" y="2"/>
                    <a:pt x="11" y="2"/>
                    <a:pt x="11" y="2"/>
                  </a:cubicBezTo>
                  <a:cubicBezTo>
                    <a:pt x="11" y="2"/>
                    <a:pt x="11" y="2"/>
                    <a:pt x="11" y="2"/>
                  </a:cubicBezTo>
                  <a:close/>
                  <a:moveTo>
                    <a:pt x="6" y="2"/>
                  </a:moveTo>
                  <a:cubicBezTo>
                    <a:pt x="6" y="2"/>
                    <a:pt x="5" y="2"/>
                    <a:pt x="5" y="2"/>
                  </a:cubicBezTo>
                  <a:cubicBezTo>
                    <a:pt x="5" y="2"/>
                    <a:pt x="5" y="2"/>
                    <a:pt x="5" y="2"/>
                  </a:cubicBezTo>
                  <a:cubicBezTo>
                    <a:pt x="5" y="2"/>
                    <a:pt x="6" y="2"/>
                    <a:pt x="6" y="2"/>
                  </a:cubicBezTo>
                  <a:cubicBezTo>
                    <a:pt x="6" y="2"/>
                    <a:pt x="6" y="2"/>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 name="Freeform 8"/>
            <p:cNvSpPr/>
            <p:nvPr/>
          </p:nvSpPr>
          <p:spPr bwMode="auto">
            <a:xfrm>
              <a:off x="579438" y="1036638"/>
              <a:ext cx="227013" cy="76200"/>
            </a:xfrm>
            <a:custGeom>
              <a:avLst/>
              <a:gdLst>
                <a:gd name="T0" fmla="*/ 13 w 15"/>
                <a:gd name="T1" fmla="*/ 1 h 5"/>
                <a:gd name="T2" fmla="*/ 10 w 15"/>
                <a:gd name="T3" fmla="*/ 2 h 5"/>
                <a:gd name="T4" fmla="*/ 8 w 15"/>
                <a:gd name="T5" fmla="*/ 3 h 5"/>
                <a:gd name="T6" fmla="*/ 8 w 15"/>
                <a:gd name="T7" fmla="*/ 3 h 5"/>
                <a:gd name="T8" fmla="*/ 9 w 15"/>
                <a:gd name="T9" fmla="*/ 4 h 5"/>
                <a:gd name="T10" fmla="*/ 9 w 15"/>
                <a:gd name="T11" fmla="*/ 4 h 5"/>
                <a:gd name="T12" fmla="*/ 11 w 15"/>
                <a:gd name="T13" fmla="*/ 3 h 5"/>
                <a:gd name="T14" fmla="*/ 14 w 15"/>
                <a:gd name="T15" fmla="*/ 2 h 5"/>
                <a:gd name="T16" fmla="*/ 15 w 15"/>
                <a:gd name="T17" fmla="*/ 2 h 5"/>
                <a:gd name="T18" fmla="*/ 14 w 15"/>
                <a:gd name="T19" fmla="*/ 2 h 5"/>
                <a:gd name="T20" fmla="*/ 14 w 15"/>
                <a:gd name="T21" fmla="*/ 3 h 5"/>
                <a:gd name="T22" fmla="*/ 11 w 15"/>
                <a:gd name="T23" fmla="*/ 3 h 5"/>
                <a:gd name="T24" fmla="*/ 10 w 15"/>
                <a:gd name="T25" fmla="*/ 4 h 5"/>
                <a:gd name="T26" fmla="*/ 8 w 15"/>
                <a:gd name="T27" fmla="*/ 5 h 5"/>
                <a:gd name="T28" fmla="*/ 7 w 15"/>
                <a:gd name="T29" fmla="*/ 4 h 5"/>
                <a:gd name="T30" fmla="*/ 6 w 15"/>
                <a:gd name="T31" fmla="*/ 4 h 5"/>
                <a:gd name="T32" fmla="*/ 0 w 15"/>
                <a:gd name="T33" fmla="*/ 5 h 5"/>
                <a:gd name="T34" fmla="*/ 0 w 15"/>
                <a:gd name="T35" fmla="*/ 5 h 5"/>
                <a:gd name="T36" fmla="*/ 0 w 15"/>
                <a:gd name="T37" fmla="*/ 5 h 5"/>
                <a:gd name="T38" fmla="*/ 0 w 15"/>
                <a:gd name="T39" fmla="*/ 5 h 5"/>
                <a:gd name="T40" fmla="*/ 2 w 15"/>
                <a:gd name="T41" fmla="*/ 5 h 5"/>
                <a:gd name="T42" fmla="*/ 3 w 15"/>
                <a:gd name="T43" fmla="*/ 4 h 5"/>
                <a:gd name="T44" fmla="*/ 5 w 15"/>
                <a:gd name="T45" fmla="*/ 4 h 5"/>
                <a:gd name="T46" fmla="*/ 6 w 15"/>
                <a:gd name="T47" fmla="*/ 3 h 5"/>
                <a:gd name="T48" fmla="*/ 5 w 15"/>
                <a:gd name="T49" fmla="*/ 3 h 5"/>
                <a:gd name="T50" fmla="*/ 4 w 15"/>
                <a:gd name="T51" fmla="*/ 3 h 5"/>
                <a:gd name="T52" fmla="*/ 5 w 15"/>
                <a:gd name="T53" fmla="*/ 2 h 5"/>
                <a:gd name="T54" fmla="*/ 6 w 15"/>
                <a:gd name="T55" fmla="*/ 1 h 5"/>
                <a:gd name="T56" fmla="*/ 6 w 15"/>
                <a:gd name="T57" fmla="*/ 2 h 5"/>
                <a:gd name="T58" fmla="*/ 7 w 15"/>
                <a:gd name="T59" fmla="*/ 2 h 5"/>
                <a:gd name="T60" fmla="*/ 8 w 15"/>
                <a:gd name="T61" fmla="*/ 1 h 5"/>
                <a:gd name="T62" fmla="*/ 9 w 15"/>
                <a:gd name="T63" fmla="*/ 1 h 5"/>
                <a:gd name="T64" fmla="*/ 9 w 15"/>
                <a:gd name="T65" fmla="*/ 2 h 5"/>
                <a:gd name="T66" fmla="*/ 10 w 15"/>
                <a:gd name="T67" fmla="*/ 1 h 5"/>
                <a:gd name="T68" fmla="*/ 13 w 15"/>
                <a:gd name="T6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 h="5">
                  <a:moveTo>
                    <a:pt x="13" y="1"/>
                  </a:moveTo>
                  <a:cubicBezTo>
                    <a:pt x="12" y="1"/>
                    <a:pt x="11" y="1"/>
                    <a:pt x="10" y="2"/>
                  </a:cubicBezTo>
                  <a:cubicBezTo>
                    <a:pt x="10" y="2"/>
                    <a:pt x="9" y="3"/>
                    <a:pt x="8" y="3"/>
                  </a:cubicBezTo>
                  <a:cubicBezTo>
                    <a:pt x="8" y="3"/>
                    <a:pt x="8" y="3"/>
                    <a:pt x="8" y="3"/>
                  </a:cubicBezTo>
                  <a:cubicBezTo>
                    <a:pt x="9" y="3"/>
                    <a:pt x="9" y="4"/>
                    <a:pt x="9" y="4"/>
                  </a:cubicBezTo>
                  <a:cubicBezTo>
                    <a:pt x="9" y="4"/>
                    <a:pt x="9" y="4"/>
                    <a:pt x="9" y="4"/>
                  </a:cubicBezTo>
                  <a:cubicBezTo>
                    <a:pt x="10" y="4"/>
                    <a:pt x="11" y="3"/>
                    <a:pt x="11" y="3"/>
                  </a:cubicBezTo>
                  <a:cubicBezTo>
                    <a:pt x="12" y="2"/>
                    <a:pt x="13" y="2"/>
                    <a:pt x="14" y="2"/>
                  </a:cubicBezTo>
                  <a:cubicBezTo>
                    <a:pt x="14" y="2"/>
                    <a:pt x="15" y="2"/>
                    <a:pt x="15" y="2"/>
                  </a:cubicBezTo>
                  <a:cubicBezTo>
                    <a:pt x="15" y="2"/>
                    <a:pt x="14" y="2"/>
                    <a:pt x="14" y="2"/>
                  </a:cubicBezTo>
                  <a:cubicBezTo>
                    <a:pt x="14" y="3"/>
                    <a:pt x="14" y="3"/>
                    <a:pt x="14" y="3"/>
                  </a:cubicBezTo>
                  <a:cubicBezTo>
                    <a:pt x="13" y="2"/>
                    <a:pt x="12" y="2"/>
                    <a:pt x="11" y="3"/>
                  </a:cubicBezTo>
                  <a:cubicBezTo>
                    <a:pt x="11" y="4"/>
                    <a:pt x="10" y="4"/>
                    <a:pt x="10" y="4"/>
                  </a:cubicBezTo>
                  <a:cubicBezTo>
                    <a:pt x="9" y="4"/>
                    <a:pt x="9" y="4"/>
                    <a:pt x="8" y="5"/>
                  </a:cubicBezTo>
                  <a:cubicBezTo>
                    <a:pt x="8" y="5"/>
                    <a:pt x="7" y="5"/>
                    <a:pt x="7" y="4"/>
                  </a:cubicBezTo>
                  <a:cubicBezTo>
                    <a:pt x="7" y="4"/>
                    <a:pt x="6" y="4"/>
                    <a:pt x="6" y="4"/>
                  </a:cubicBezTo>
                  <a:cubicBezTo>
                    <a:pt x="4" y="4"/>
                    <a:pt x="2" y="5"/>
                    <a:pt x="0" y="5"/>
                  </a:cubicBezTo>
                  <a:cubicBezTo>
                    <a:pt x="0" y="5"/>
                    <a:pt x="0" y="5"/>
                    <a:pt x="0" y="5"/>
                  </a:cubicBezTo>
                  <a:cubicBezTo>
                    <a:pt x="0" y="5"/>
                    <a:pt x="0" y="5"/>
                    <a:pt x="0" y="5"/>
                  </a:cubicBezTo>
                  <a:cubicBezTo>
                    <a:pt x="0" y="5"/>
                    <a:pt x="0" y="5"/>
                    <a:pt x="0" y="5"/>
                  </a:cubicBezTo>
                  <a:cubicBezTo>
                    <a:pt x="0" y="5"/>
                    <a:pt x="1" y="5"/>
                    <a:pt x="2" y="5"/>
                  </a:cubicBezTo>
                  <a:cubicBezTo>
                    <a:pt x="2" y="4"/>
                    <a:pt x="3" y="4"/>
                    <a:pt x="3" y="4"/>
                  </a:cubicBezTo>
                  <a:cubicBezTo>
                    <a:pt x="4" y="4"/>
                    <a:pt x="4" y="4"/>
                    <a:pt x="5" y="4"/>
                  </a:cubicBezTo>
                  <a:cubicBezTo>
                    <a:pt x="5" y="4"/>
                    <a:pt x="6" y="4"/>
                    <a:pt x="6" y="3"/>
                  </a:cubicBezTo>
                  <a:cubicBezTo>
                    <a:pt x="6" y="3"/>
                    <a:pt x="5" y="3"/>
                    <a:pt x="5" y="3"/>
                  </a:cubicBezTo>
                  <a:cubicBezTo>
                    <a:pt x="5" y="3"/>
                    <a:pt x="4" y="3"/>
                    <a:pt x="4" y="3"/>
                  </a:cubicBezTo>
                  <a:cubicBezTo>
                    <a:pt x="4" y="2"/>
                    <a:pt x="5" y="2"/>
                    <a:pt x="5" y="2"/>
                  </a:cubicBezTo>
                  <a:cubicBezTo>
                    <a:pt x="5" y="2"/>
                    <a:pt x="5" y="2"/>
                    <a:pt x="6" y="1"/>
                  </a:cubicBezTo>
                  <a:cubicBezTo>
                    <a:pt x="6" y="1"/>
                    <a:pt x="6" y="1"/>
                    <a:pt x="6" y="2"/>
                  </a:cubicBezTo>
                  <a:cubicBezTo>
                    <a:pt x="6" y="2"/>
                    <a:pt x="7" y="2"/>
                    <a:pt x="7" y="2"/>
                  </a:cubicBezTo>
                  <a:cubicBezTo>
                    <a:pt x="7" y="2"/>
                    <a:pt x="8" y="2"/>
                    <a:pt x="8" y="1"/>
                  </a:cubicBezTo>
                  <a:cubicBezTo>
                    <a:pt x="8" y="1"/>
                    <a:pt x="9" y="1"/>
                    <a:pt x="9" y="1"/>
                  </a:cubicBezTo>
                  <a:cubicBezTo>
                    <a:pt x="9" y="2"/>
                    <a:pt x="9" y="2"/>
                    <a:pt x="9" y="2"/>
                  </a:cubicBezTo>
                  <a:cubicBezTo>
                    <a:pt x="10" y="2"/>
                    <a:pt x="10" y="1"/>
                    <a:pt x="10" y="1"/>
                  </a:cubicBezTo>
                  <a:cubicBezTo>
                    <a:pt x="11" y="0"/>
                    <a:pt x="12" y="1"/>
                    <a:pt x="1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 name="Freeform 9"/>
            <p:cNvSpPr/>
            <p:nvPr/>
          </p:nvSpPr>
          <p:spPr bwMode="auto">
            <a:xfrm>
              <a:off x="2898775" y="1484313"/>
              <a:ext cx="106363" cy="61912"/>
            </a:xfrm>
            <a:custGeom>
              <a:avLst/>
              <a:gdLst>
                <a:gd name="T0" fmla="*/ 4 w 7"/>
                <a:gd name="T1" fmla="*/ 1 h 4"/>
                <a:gd name="T2" fmla="*/ 5 w 7"/>
                <a:gd name="T3" fmla="*/ 2 h 4"/>
                <a:gd name="T4" fmla="*/ 5 w 7"/>
                <a:gd name="T5" fmla="*/ 2 h 4"/>
                <a:gd name="T6" fmla="*/ 6 w 7"/>
                <a:gd name="T7" fmla="*/ 3 h 4"/>
                <a:gd name="T8" fmla="*/ 5 w 7"/>
                <a:gd name="T9" fmla="*/ 3 h 4"/>
                <a:gd name="T10" fmla="*/ 4 w 7"/>
                <a:gd name="T11" fmla="*/ 3 h 4"/>
                <a:gd name="T12" fmla="*/ 4 w 7"/>
                <a:gd name="T13" fmla="*/ 3 h 4"/>
                <a:gd name="T14" fmla="*/ 2 w 7"/>
                <a:gd name="T15" fmla="*/ 3 h 4"/>
                <a:gd name="T16" fmla="*/ 1 w 7"/>
                <a:gd name="T17" fmla="*/ 3 h 4"/>
                <a:gd name="T18" fmla="*/ 0 w 7"/>
                <a:gd name="T19" fmla="*/ 3 h 4"/>
                <a:gd name="T20" fmla="*/ 0 w 7"/>
                <a:gd name="T21" fmla="*/ 2 h 4"/>
                <a:gd name="T22" fmla="*/ 0 w 7"/>
                <a:gd name="T23" fmla="*/ 2 h 4"/>
                <a:gd name="T24" fmla="*/ 3 w 7"/>
                <a:gd name="T25" fmla="*/ 2 h 4"/>
                <a:gd name="T26" fmla="*/ 3 w 7"/>
                <a:gd name="T27" fmla="*/ 2 h 4"/>
                <a:gd name="T28" fmla="*/ 3 w 7"/>
                <a:gd name="T29" fmla="*/ 1 h 4"/>
                <a:gd name="T30" fmla="*/ 3 w 7"/>
                <a:gd name="T31" fmla="*/ 1 h 4"/>
                <a:gd name="T32" fmla="*/ 5 w 7"/>
                <a:gd name="T33" fmla="*/ 1 h 4"/>
                <a:gd name="T34" fmla="*/ 6 w 7"/>
                <a:gd name="T35" fmla="*/ 1 h 4"/>
                <a:gd name="T36" fmla="*/ 6 w 7"/>
                <a:gd name="T37" fmla="*/ 2 h 4"/>
                <a:gd name="T38" fmla="*/ 6 w 7"/>
                <a:gd name="T39" fmla="*/ 2 h 4"/>
                <a:gd name="T40" fmla="*/ 5 w 7"/>
                <a:gd name="T41" fmla="*/ 1 h 4"/>
                <a:gd name="T42" fmla="*/ 4 w 7"/>
                <a:gd name="T4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4">
                  <a:moveTo>
                    <a:pt x="4" y="1"/>
                  </a:moveTo>
                  <a:cubicBezTo>
                    <a:pt x="4" y="1"/>
                    <a:pt x="4" y="2"/>
                    <a:pt x="5" y="2"/>
                  </a:cubicBezTo>
                  <a:cubicBezTo>
                    <a:pt x="5" y="2"/>
                    <a:pt x="5" y="2"/>
                    <a:pt x="5" y="2"/>
                  </a:cubicBezTo>
                  <a:cubicBezTo>
                    <a:pt x="6" y="2"/>
                    <a:pt x="6" y="3"/>
                    <a:pt x="6" y="3"/>
                  </a:cubicBezTo>
                  <a:cubicBezTo>
                    <a:pt x="6" y="3"/>
                    <a:pt x="6" y="3"/>
                    <a:pt x="5" y="3"/>
                  </a:cubicBezTo>
                  <a:cubicBezTo>
                    <a:pt x="5" y="3"/>
                    <a:pt x="5" y="3"/>
                    <a:pt x="4" y="3"/>
                  </a:cubicBezTo>
                  <a:cubicBezTo>
                    <a:pt x="4" y="3"/>
                    <a:pt x="4" y="3"/>
                    <a:pt x="4" y="3"/>
                  </a:cubicBezTo>
                  <a:cubicBezTo>
                    <a:pt x="3" y="4"/>
                    <a:pt x="3" y="3"/>
                    <a:pt x="2" y="3"/>
                  </a:cubicBezTo>
                  <a:cubicBezTo>
                    <a:pt x="2" y="3"/>
                    <a:pt x="2" y="3"/>
                    <a:pt x="1" y="3"/>
                  </a:cubicBezTo>
                  <a:cubicBezTo>
                    <a:pt x="1" y="3"/>
                    <a:pt x="0" y="3"/>
                    <a:pt x="0" y="3"/>
                  </a:cubicBezTo>
                  <a:cubicBezTo>
                    <a:pt x="0" y="2"/>
                    <a:pt x="0" y="2"/>
                    <a:pt x="0" y="2"/>
                  </a:cubicBezTo>
                  <a:cubicBezTo>
                    <a:pt x="0" y="2"/>
                    <a:pt x="0" y="2"/>
                    <a:pt x="0" y="2"/>
                  </a:cubicBezTo>
                  <a:cubicBezTo>
                    <a:pt x="1" y="2"/>
                    <a:pt x="2" y="2"/>
                    <a:pt x="3" y="2"/>
                  </a:cubicBezTo>
                  <a:cubicBezTo>
                    <a:pt x="3" y="2"/>
                    <a:pt x="3" y="2"/>
                    <a:pt x="3" y="2"/>
                  </a:cubicBezTo>
                  <a:cubicBezTo>
                    <a:pt x="4" y="1"/>
                    <a:pt x="3" y="1"/>
                    <a:pt x="3" y="1"/>
                  </a:cubicBezTo>
                  <a:cubicBezTo>
                    <a:pt x="3" y="1"/>
                    <a:pt x="3" y="1"/>
                    <a:pt x="3" y="1"/>
                  </a:cubicBezTo>
                  <a:cubicBezTo>
                    <a:pt x="4" y="0"/>
                    <a:pt x="4" y="0"/>
                    <a:pt x="5" y="1"/>
                  </a:cubicBezTo>
                  <a:cubicBezTo>
                    <a:pt x="6" y="1"/>
                    <a:pt x="6" y="1"/>
                    <a:pt x="6" y="1"/>
                  </a:cubicBezTo>
                  <a:cubicBezTo>
                    <a:pt x="6" y="1"/>
                    <a:pt x="7" y="2"/>
                    <a:pt x="6" y="2"/>
                  </a:cubicBezTo>
                  <a:cubicBezTo>
                    <a:pt x="6" y="2"/>
                    <a:pt x="6" y="2"/>
                    <a:pt x="6" y="2"/>
                  </a:cubicBezTo>
                  <a:cubicBezTo>
                    <a:pt x="5" y="2"/>
                    <a:pt x="5" y="2"/>
                    <a:pt x="5" y="1"/>
                  </a:cubicBezTo>
                  <a:cubicBezTo>
                    <a:pt x="4" y="1"/>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 name="Freeform 10"/>
            <p:cNvSpPr/>
            <p:nvPr/>
          </p:nvSpPr>
          <p:spPr bwMode="auto">
            <a:xfrm>
              <a:off x="881063" y="1592263"/>
              <a:ext cx="120650" cy="30162"/>
            </a:xfrm>
            <a:custGeom>
              <a:avLst/>
              <a:gdLst>
                <a:gd name="T0" fmla="*/ 0 w 8"/>
                <a:gd name="T1" fmla="*/ 2 h 2"/>
                <a:gd name="T2" fmla="*/ 2 w 8"/>
                <a:gd name="T3" fmla="*/ 1 h 2"/>
                <a:gd name="T4" fmla="*/ 7 w 8"/>
                <a:gd name="T5" fmla="*/ 0 h 2"/>
                <a:gd name="T6" fmla="*/ 8 w 8"/>
                <a:gd name="T7" fmla="*/ 0 h 2"/>
                <a:gd name="T8" fmla="*/ 7 w 8"/>
                <a:gd name="T9" fmla="*/ 1 h 2"/>
                <a:gd name="T10" fmla="*/ 6 w 8"/>
                <a:gd name="T11" fmla="*/ 1 h 2"/>
                <a:gd name="T12" fmla="*/ 4 w 8"/>
                <a:gd name="T13" fmla="*/ 2 h 2"/>
                <a:gd name="T14" fmla="*/ 4 w 8"/>
                <a:gd name="T15" fmla="*/ 2 h 2"/>
                <a:gd name="T16" fmla="*/ 3 w 8"/>
                <a:gd name="T17" fmla="*/ 2 h 2"/>
                <a:gd name="T18" fmla="*/ 0 w 8"/>
                <a:gd name="T19" fmla="*/ 2 h 2"/>
                <a:gd name="T20" fmla="*/ 0 w 8"/>
                <a:gd name="T21" fmla="*/ 2 h 2"/>
                <a:gd name="T22" fmla="*/ 0 w 8"/>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
                  <a:moveTo>
                    <a:pt x="0" y="2"/>
                  </a:moveTo>
                  <a:cubicBezTo>
                    <a:pt x="1" y="1"/>
                    <a:pt x="1" y="1"/>
                    <a:pt x="2" y="1"/>
                  </a:cubicBezTo>
                  <a:cubicBezTo>
                    <a:pt x="3" y="1"/>
                    <a:pt x="5" y="1"/>
                    <a:pt x="7" y="0"/>
                  </a:cubicBezTo>
                  <a:cubicBezTo>
                    <a:pt x="7" y="0"/>
                    <a:pt x="8" y="0"/>
                    <a:pt x="8" y="0"/>
                  </a:cubicBezTo>
                  <a:cubicBezTo>
                    <a:pt x="8" y="0"/>
                    <a:pt x="8" y="0"/>
                    <a:pt x="7" y="1"/>
                  </a:cubicBezTo>
                  <a:cubicBezTo>
                    <a:pt x="7" y="1"/>
                    <a:pt x="6" y="1"/>
                    <a:pt x="6" y="1"/>
                  </a:cubicBezTo>
                  <a:cubicBezTo>
                    <a:pt x="5" y="1"/>
                    <a:pt x="5" y="2"/>
                    <a:pt x="4" y="2"/>
                  </a:cubicBezTo>
                  <a:cubicBezTo>
                    <a:pt x="4" y="2"/>
                    <a:pt x="4" y="2"/>
                    <a:pt x="4" y="2"/>
                  </a:cubicBezTo>
                  <a:cubicBezTo>
                    <a:pt x="3" y="2"/>
                    <a:pt x="3" y="2"/>
                    <a:pt x="3" y="2"/>
                  </a:cubicBezTo>
                  <a:cubicBezTo>
                    <a:pt x="2" y="2"/>
                    <a:pt x="1"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 name="Freeform 11"/>
            <p:cNvSpPr/>
            <p:nvPr/>
          </p:nvSpPr>
          <p:spPr bwMode="auto">
            <a:xfrm>
              <a:off x="850900" y="774700"/>
              <a:ext cx="166688" cy="30162"/>
            </a:xfrm>
            <a:custGeom>
              <a:avLst/>
              <a:gdLst>
                <a:gd name="T0" fmla="*/ 0 w 11"/>
                <a:gd name="T1" fmla="*/ 2 h 2"/>
                <a:gd name="T2" fmla="*/ 2 w 11"/>
                <a:gd name="T3" fmla="*/ 2 h 2"/>
                <a:gd name="T4" fmla="*/ 8 w 11"/>
                <a:gd name="T5" fmla="*/ 1 h 2"/>
                <a:gd name="T6" fmla="*/ 10 w 11"/>
                <a:gd name="T7" fmla="*/ 0 h 2"/>
                <a:gd name="T8" fmla="*/ 11 w 11"/>
                <a:gd name="T9" fmla="*/ 1 h 2"/>
                <a:gd name="T10" fmla="*/ 10 w 11"/>
                <a:gd name="T11" fmla="*/ 1 h 2"/>
                <a:gd name="T12" fmla="*/ 7 w 11"/>
                <a:gd name="T13" fmla="*/ 1 h 2"/>
                <a:gd name="T14" fmla="*/ 6 w 11"/>
                <a:gd name="T15" fmla="*/ 2 h 2"/>
                <a:gd name="T16" fmla="*/ 4 w 11"/>
                <a:gd name="T17" fmla="*/ 2 h 2"/>
                <a:gd name="T18" fmla="*/ 2 w 11"/>
                <a:gd name="T19" fmla="*/ 2 h 2"/>
                <a:gd name="T20" fmla="*/ 0 w 11"/>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
                  <a:moveTo>
                    <a:pt x="0" y="2"/>
                  </a:moveTo>
                  <a:cubicBezTo>
                    <a:pt x="1" y="2"/>
                    <a:pt x="1" y="2"/>
                    <a:pt x="2" y="2"/>
                  </a:cubicBezTo>
                  <a:cubicBezTo>
                    <a:pt x="4" y="1"/>
                    <a:pt x="6" y="1"/>
                    <a:pt x="8" y="1"/>
                  </a:cubicBezTo>
                  <a:cubicBezTo>
                    <a:pt x="9" y="0"/>
                    <a:pt x="10" y="0"/>
                    <a:pt x="10" y="0"/>
                  </a:cubicBezTo>
                  <a:cubicBezTo>
                    <a:pt x="10" y="0"/>
                    <a:pt x="10" y="1"/>
                    <a:pt x="11" y="1"/>
                  </a:cubicBezTo>
                  <a:cubicBezTo>
                    <a:pt x="11" y="1"/>
                    <a:pt x="10" y="1"/>
                    <a:pt x="10" y="1"/>
                  </a:cubicBezTo>
                  <a:cubicBezTo>
                    <a:pt x="9" y="1"/>
                    <a:pt x="8" y="1"/>
                    <a:pt x="7" y="1"/>
                  </a:cubicBezTo>
                  <a:cubicBezTo>
                    <a:pt x="7" y="1"/>
                    <a:pt x="6" y="2"/>
                    <a:pt x="6" y="2"/>
                  </a:cubicBezTo>
                  <a:cubicBezTo>
                    <a:pt x="5" y="1"/>
                    <a:pt x="5" y="2"/>
                    <a:pt x="4" y="2"/>
                  </a:cubicBezTo>
                  <a:cubicBezTo>
                    <a:pt x="4" y="2"/>
                    <a:pt x="3" y="2"/>
                    <a:pt x="2" y="2"/>
                  </a:cubicBezTo>
                  <a:cubicBezTo>
                    <a:pt x="2"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 name="Freeform 12"/>
            <p:cNvSpPr/>
            <p:nvPr/>
          </p:nvSpPr>
          <p:spPr bwMode="auto">
            <a:xfrm>
              <a:off x="2552700" y="558801"/>
              <a:ext cx="74613" cy="30162"/>
            </a:xfrm>
            <a:custGeom>
              <a:avLst/>
              <a:gdLst>
                <a:gd name="T0" fmla="*/ 3 w 5"/>
                <a:gd name="T1" fmla="*/ 1 h 2"/>
                <a:gd name="T2" fmla="*/ 2 w 5"/>
                <a:gd name="T3" fmla="*/ 1 h 2"/>
                <a:gd name="T4" fmla="*/ 0 w 5"/>
                <a:gd name="T5" fmla="*/ 1 h 2"/>
                <a:gd name="T6" fmla="*/ 0 w 5"/>
                <a:gd name="T7" fmla="*/ 1 h 2"/>
                <a:gd name="T8" fmla="*/ 0 w 5"/>
                <a:gd name="T9" fmla="*/ 0 h 2"/>
                <a:gd name="T10" fmla="*/ 3 w 5"/>
                <a:gd name="T11" fmla="*/ 0 h 2"/>
                <a:gd name="T12" fmla="*/ 5 w 5"/>
                <a:gd name="T13" fmla="*/ 1 h 2"/>
                <a:gd name="T14" fmla="*/ 5 w 5"/>
                <a:gd name="T15" fmla="*/ 1 h 2"/>
                <a:gd name="T16" fmla="*/ 4 w 5"/>
                <a:gd name="T17" fmla="*/ 2 h 2"/>
                <a:gd name="T18" fmla="*/ 4 w 5"/>
                <a:gd name="T19" fmla="*/ 2 h 2"/>
                <a:gd name="T20" fmla="*/ 3 w 5"/>
                <a:gd name="T21" fmla="*/ 2 h 2"/>
                <a:gd name="T22" fmla="*/ 3 w 5"/>
                <a:gd name="T23" fmla="*/ 2 h 2"/>
                <a:gd name="T24" fmla="*/ 3 w 5"/>
                <a:gd name="T25" fmla="*/ 1 h 2"/>
                <a:gd name="T26" fmla="*/ 3 w 5"/>
                <a:gd name="T27" fmla="*/ 1 h 2"/>
                <a:gd name="T28" fmla="*/ 3 w 5"/>
                <a:gd name="T2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2">
                  <a:moveTo>
                    <a:pt x="3" y="1"/>
                  </a:moveTo>
                  <a:cubicBezTo>
                    <a:pt x="3" y="1"/>
                    <a:pt x="3" y="1"/>
                    <a:pt x="2" y="1"/>
                  </a:cubicBezTo>
                  <a:cubicBezTo>
                    <a:pt x="2" y="1"/>
                    <a:pt x="1" y="1"/>
                    <a:pt x="0" y="1"/>
                  </a:cubicBezTo>
                  <a:cubicBezTo>
                    <a:pt x="0" y="1"/>
                    <a:pt x="0" y="1"/>
                    <a:pt x="0" y="1"/>
                  </a:cubicBezTo>
                  <a:cubicBezTo>
                    <a:pt x="0" y="0"/>
                    <a:pt x="0" y="0"/>
                    <a:pt x="0" y="0"/>
                  </a:cubicBezTo>
                  <a:cubicBezTo>
                    <a:pt x="1" y="0"/>
                    <a:pt x="2" y="1"/>
                    <a:pt x="3" y="0"/>
                  </a:cubicBezTo>
                  <a:cubicBezTo>
                    <a:pt x="4" y="0"/>
                    <a:pt x="4" y="0"/>
                    <a:pt x="5" y="1"/>
                  </a:cubicBezTo>
                  <a:cubicBezTo>
                    <a:pt x="5" y="1"/>
                    <a:pt x="5" y="1"/>
                    <a:pt x="5" y="1"/>
                  </a:cubicBezTo>
                  <a:cubicBezTo>
                    <a:pt x="5" y="1"/>
                    <a:pt x="5" y="2"/>
                    <a:pt x="4" y="2"/>
                  </a:cubicBezTo>
                  <a:cubicBezTo>
                    <a:pt x="4" y="2"/>
                    <a:pt x="4" y="2"/>
                    <a:pt x="4" y="2"/>
                  </a:cubicBezTo>
                  <a:cubicBezTo>
                    <a:pt x="4" y="2"/>
                    <a:pt x="4" y="2"/>
                    <a:pt x="3" y="2"/>
                  </a:cubicBezTo>
                  <a:cubicBezTo>
                    <a:pt x="3" y="2"/>
                    <a:pt x="3" y="2"/>
                    <a:pt x="3" y="2"/>
                  </a:cubicBezTo>
                  <a:cubicBezTo>
                    <a:pt x="3" y="2"/>
                    <a:pt x="3" y="2"/>
                    <a:pt x="3" y="1"/>
                  </a:cubicBezTo>
                  <a:cubicBezTo>
                    <a:pt x="3" y="1"/>
                    <a:pt x="3" y="1"/>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 name="Freeform 13"/>
            <p:cNvSpPr/>
            <p:nvPr/>
          </p:nvSpPr>
          <p:spPr bwMode="auto">
            <a:xfrm>
              <a:off x="1814513" y="1500188"/>
              <a:ext cx="120650" cy="14287"/>
            </a:xfrm>
            <a:custGeom>
              <a:avLst/>
              <a:gdLst>
                <a:gd name="T0" fmla="*/ 0 w 8"/>
                <a:gd name="T1" fmla="*/ 0 h 1"/>
                <a:gd name="T2" fmla="*/ 2 w 8"/>
                <a:gd name="T3" fmla="*/ 0 h 1"/>
                <a:gd name="T4" fmla="*/ 8 w 8"/>
                <a:gd name="T5" fmla="*/ 0 h 1"/>
                <a:gd name="T6" fmla="*/ 8 w 8"/>
                <a:gd name="T7" fmla="*/ 0 h 1"/>
                <a:gd name="T8" fmla="*/ 8 w 8"/>
                <a:gd name="T9" fmla="*/ 1 h 1"/>
                <a:gd name="T10" fmla="*/ 5 w 8"/>
                <a:gd name="T11" fmla="*/ 1 h 1"/>
                <a:gd name="T12" fmla="*/ 1 w 8"/>
                <a:gd name="T13" fmla="*/ 1 h 1"/>
                <a:gd name="T14" fmla="*/ 0 w 8"/>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
                  <a:moveTo>
                    <a:pt x="0" y="0"/>
                  </a:moveTo>
                  <a:cubicBezTo>
                    <a:pt x="1" y="0"/>
                    <a:pt x="1" y="0"/>
                    <a:pt x="2" y="0"/>
                  </a:cubicBezTo>
                  <a:cubicBezTo>
                    <a:pt x="4" y="0"/>
                    <a:pt x="6" y="0"/>
                    <a:pt x="8" y="0"/>
                  </a:cubicBezTo>
                  <a:cubicBezTo>
                    <a:pt x="8" y="0"/>
                    <a:pt x="8" y="0"/>
                    <a:pt x="8" y="0"/>
                  </a:cubicBezTo>
                  <a:cubicBezTo>
                    <a:pt x="8" y="1"/>
                    <a:pt x="8" y="1"/>
                    <a:pt x="8" y="1"/>
                  </a:cubicBezTo>
                  <a:cubicBezTo>
                    <a:pt x="7" y="1"/>
                    <a:pt x="6" y="1"/>
                    <a:pt x="5" y="1"/>
                  </a:cubicBezTo>
                  <a:cubicBezTo>
                    <a:pt x="3" y="1"/>
                    <a:pt x="2"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 name="Freeform 14"/>
            <p:cNvSpPr/>
            <p:nvPr/>
          </p:nvSpPr>
          <p:spPr bwMode="auto">
            <a:xfrm>
              <a:off x="2763838" y="788988"/>
              <a:ext cx="74613" cy="15875"/>
            </a:xfrm>
            <a:custGeom>
              <a:avLst/>
              <a:gdLst>
                <a:gd name="T0" fmla="*/ 5 w 5"/>
                <a:gd name="T1" fmla="*/ 1 h 1"/>
                <a:gd name="T2" fmla="*/ 4 w 5"/>
                <a:gd name="T3" fmla="*/ 1 h 1"/>
                <a:gd name="T4" fmla="*/ 4 w 5"/>
                <a:gd name="T5" fmla="*/ 1 h 1"/>
                <a:gd name="T6" fmla="*/ 3 w 5"/>
                <a:gd name="T7" fmla="*/ 1 h 1"/>
                <a:gd name="T8" fmla="*/ 0 w 5"/>
                <a:gd name="T9" fmla="*/ 1 h 1"/>
                <a:gd name="T10" fmla="*/ 0 w 5"/>
                <a:gd name="T11" fmla="*/ 0 h 1"/>
                <a:gd name="T12" fmla="*/ 1 w 5"/>
                <a:gd name="T13" fmla="*/ 0 h 1"/>
                <a:gd name="T14" fmla="*/ 2 w 5"/>
                <a:gd name="T15" fmla="*/ 0 h 1"/>
                <a:gd name="T16" fmla="*/ 4 w 5"/>
                <a:gd name="T17" fmla="*/ 0 h 1"/>
                <a:gd name="T18" fmla="*/ 5 w 5"/>
                <a:gd name="T19" fmla="*/ 0 h 1"/>
                <a:gd name="T20" fmla="*/ 5 w 5"/>
                <a:gd name="T21" fmla="*/ 0 h 1"/>
                <a:gd name="T22" fmla="*/ 5 w 5"/>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
                  <a:moveTo>
                    <a:pt x="5" y="1"/>
                  </a:moveTo>
                  <a:cubicBezTo>
                    <a:pt x="5" y="1"/>
                    <a:pt x="5" y="1"/>
                    <a:pt x="4" y="1"/>
                  </a:cubicBezTo>
                  <a:cubicBezTo>
                    <a:pt x="4" y="1"/>
                    <a:pt x="4" y="1"/>
                    <a:pt x="4" y="1"/>
                  </a:cubicBezTo>
                  <a:cubicBezTo>
                    <a:pt x="4" y="1"/>
                    <a:pt x="3" y="1"/>
                    <a:pt x="3" y="1"/>
                  </a:cubicBezTo>
                  <a:cubicBezTo>
                    <a:pt x="2" y="0"/>
                    <a:pt x="1" y="1"/>
                    <a:pt x="0" y="1"/>
                  </a:cubicBezTo>
                  <a:cubicBezTo>
                    <a:pt x="0" y="1"/>
                    <a:pt x="0" y="1"/>
                    <a:pt x="0" y="0"/>
                  </a:cubicBezTo>
                  <a:cubicBezTo>
                    <a:pt x="0" y="0"/>
                    <a:pt x="0" y="0"/>
                    <a:pt x="1" y="0"/>
                  </a:cubicBezTo>
                  <a:cubicBezTo>
                    <a:pt x="1" y="0"/>
                    <a:pt x="2" y="0"/>
                    <a:pt x="2" y="0"/>
                  </a:cubicBezTo>
                  <a:cubicBezTo>
                    <a:pt x="3" y="0"/>
                    <a:pt x="3" y="0"/>
                    <a:pt x="4" y="0"/>
                  </a:cubicBezTo>
                  <a:cubicBezTo>
                    <a:pt x="4" y="0"/>
                    <a:pt x="4" y="0"/>
                    <a:pt x="5" y="0"/>
                  </a:cubicBezTo>
                  <a:cubicBezTo>
                    <a:pt x="5" y="0"/>
                    <a:pt x="5" y="0"/>
                    <a:pt x="5" y="0"/>
                  </a:cubicBezTo>
                  <a:cubicBezTo>
                    <a:pt x="5" y="1"/>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 name="Freeform 15"/>
            <p:cNvSpPr/>
            <p:nvPr/>
          </p:nvSpPr>
          <p:spPr bwMode="auto">
            <a:xfrm>
              <a:off x="2190750" y="1468438"/>
              <a:ext cx="136525" cy="15875"/>
            </a:xfrm>
            <a:custGeom>
              <a:avLst/>
              <a:gdLst>
                <a:gd name="T0" fmla="*/ 9 w 9"/>
                <a:gd name="T1" fmla="*/ 0 h 1"/>
                <a:gd name="T2" fmla="*/ 9 w 9"/>
                <a:gd name="T3" fmla="*/ 0 h 1"/>
                <a:gd name="T4" fmla="*/ 9 w 9"/>
                <a:gd name="T5" fmla="*/ 0 h 1"/>
                <a:gd name="T6" fmla="*/ 7 w 9"/>
                <a:gd name="T7" fmla="*/ 1 h 1"/>
                <a:gd name="T8" fmla="*/ 3 w 9"/>
                <a:gd name="T9" fmla="*/ 1 h 1"/>
                <a:gd name="T10" fmla="*/ 3 w 9"/>
                <a:gd name="T11" fmla="*/ 1 h 1"/>
                <a:gd name="T12" fmla="*/ 1 w 9"/>
                <a:gd name="T13" fmla="*/ 1 h 1"/>
                <a:gd name="T14" fmla="*/ 0 w 9"/>
                <a:gd name="T15" fmla="*/ 1 h 1"/>
                <a:gd name="T16" fmla="*/ 0 w 9"/>
                <a:gd name="T17" fmla="*/ 0 h 1"/>
                <a:gd name="T18" fmla="*/ 0 w 9"/>
                <a:gd name="T19" fmla="*/ 0 h 1"/>
                <a:gd name="T20" fmla="*/ 1 w 9"/>
                <a:gd name="T21" fmla="*/ 0 h 1"/>
                <a:gd name="T22" fmla="*/ 5 w 9"/>
                <a:gd name="T23" fmla="*/ 0 h 1"/>
                <a:gd name="T24" fmla="*/ 9 w 9"/>
                <a:gd name="T25" fmla="*/ 0 h 1"/>
                <a:gd name="T26" fmla="*/ 9 w 9"/>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
                  <a:moveTo>
                    <a:pt x="9" y="0"/>
                  </a:moveTo>
                  <a:cubicBezTo>
                    <a:pt x="9" y="0"/>
                    <a:pt x="9" y="0"/>
                    <a:pt x="9" y="0"/>
                  </a:cubicBezTo>
                  <a:cubicBezTo>
                    <a:pt x="9" y="0"/>
                    <a:pt x="9" y="0"/>
                    <a:pt x="9" y="0"/>
                  </a:cubicBezTo>
                  <a:cubicBezTo>
                    <a:pt x="8" y="0"/>
                    <a:pt x="8" y="1"/>
                    <a:pt x="7" y="1"/>
                  </a:cubicBezTo>
                  <a:cubicBezTo>
                    <a:pt x="6" y="0"/>
                    <a:pt x="5" y="1"/>
                    <a:pt x="3" y="1"/>
                  </a:cubicBezTo>
                  <a:cubicBezTo>
                    <a:pt x="3" y="1"/>
                    <a:pt x="3" y="1"/>
                    <a:pt x="3" y="1"/>
                  </a:cubicBezTo>
                  <a:cubicBezTo>
                    <a:pt x="2" y="0"/>
                    <a:pt x="2" y="1"/>
                    <a:pt x="1" y="1"/>
                  </a:cubicBezTo>
                  <a:cubicBezTo>
                    <a:pt x="1" y="1"/>
                    <a:pt x="0" y="1"/>
                    <a:pt x="0" y="1"/>
                  </a:cubicBezTo>
                  <a:cubicBezTo>
                    <a:pt x="0" y="1"/>
                    <a:pt x="0" y="1"/>
                    <a:pt x="0" y="0"/>
                  </a:cubicBezTo>
                  <a:cubicBezTo>
                    <a:pt x="0" y="0"/>
                    <a:pt x="0" y="0"/>
                    <a:pt x="0" y="0"/>
                  </a:cubicBezTo>
                  <a:cubicBezTo>
                    <a:pt x="1" y="0"/>
                    <a:pt x="1" y="0"/>
                    <a:pt x="1" y="0"/>
                  </a:cubicBezTo>
                  <a:cubicBezTo>
                    <a:pt x="3" y="0"/>
                    <a:pt x="4" y="0"/>
                    <a:pt x="5" y="0"/>
                  </a:cubicBezTo>
                  <a:cubicBezTo>
                    <a:pt x="7" y="0"/>
                    <a:pt x="8" y="0"/>
                    <a:pt x="9" y="0"/>
                  </a:cubicBezTo>
                  <a:cubicBezTo>
                    <a:pt x="9"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6" name="Freeform 16"/>
            <p:cNvSpPr/>
            <p:nvPr/>
          </p:nvSpPr>
          <p:spPr bwMode="auto">
            <a:xfrm>
              <a:off x="504825" y="1036638"/>
              <a:ext cx="60325" cy="30162"/>
            </a:xfrm>
            <a:custGeom>
              <a:avLst/>
              <a:gdLst>
                <a:gd name="T0" fmla="*/ 0 w 4"/>
                <a:gd name="T1" fmla="*/ 0 h 2"/>
                <a:gd name="T2" fmla="*/ 1 w 4"/>
                <a:gd name="T3" fmla="*/ 0 h 2"/>
                <a:gd name="T4" fmla="*/ 3 w 4"/>
                <a:gd name="T5" fmla="*/ 0 h 2"/>
                <a:gd name="T6" fmla="*/ 3 w 4"/>
                <a:gd name="T7" fmla="*/ 0 h 2"/>
                <a:gd name="T8" fmla="*/ 4 w 4"/>
                <a:gd name="T9" fmla="*/ 1 h 2"/>
                <a:gd name="T10" fmla="*/ 4 w 4"/>
                <a:gd name="T11" fmla="*/ 1 h 2"/>
                <a:gd name="T12" fmla="*/ 4 w 4"/>
                <a:gd name="T13" fmla="*/ 1 h 2"/>
                <a:gd name="T14" fmla="*/ 3 w 4"/>
                <a:gd name="T15" fmla="*/ 1 h 2"/>
                <a:gd name="T16" fmla="*/ 3 w 4"/>
                <a:gd name="T17" fmla="*/ 1 h 2"/>
                <a:gd name="T18" fmla="*/ 0 w 4"/>
                <a:gd name="T19" fmla="*/ 1 h 2"/>
                <a:gd name="T20" fmla="*/ 0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0" y="0"/>
                  </a:moveTo>
                  <a:cubicBezTo>
                    <a:pt x="0" y="0"/>
                    <a:pt x="0" y="0"/>
                    <a:pt x="1" y="0"/>
                  </a:cubicBezTo>
                  <a:cubicBezTo>
                    <a:pt x="1" y="0"/>
                    <a:pt x="2" y="0"/>
                    <a:pt x="3" y="0"/>
                  </a:cubicBezTo>
                  <a:cubicBezTo>
                    <a:pt x="3" y="0"/>
                    <a:pt x="4" y="0"/>
                    <a:pt x="3" y="0"/>
                  </a:cubicBezTo>
                  <a:cubicBezTo>
                    <a:pt x="3" y="1"/>
                    <a:pt x="3" y="1"/>
                    <a:pt x="4" y="1"/>
                  </a:cubicBezTo>
                  <a:cubicBezTo>
                    <a:pt x="4" y="1"/>
                    <a:pt x="4" y="0"/>
                    <a:pt x="4" y="1"/>
                  </a:cubicBezTo>
                  <a:cubicBezTo>
                    <a:pt x="4" y="1"/>
                    <a:pt x="4" y="1"/>
                    <a:pt x="4" y="1"/>
                  </a:cubicBezTo>
                  <a:cubicBezTo>
                    <a:pt x="4" y="1"/>
                    <a:pt x="4" y="2"/>
                    <a:pt x="3" y="1"/>
                  </a:cubicBezTo>
                  <a:cubicBezTo>
                    <a:pt x="3" y="1"/>
                    <a:pt x="3" y="1"/>
                    <a:pt x="3" y="1"/>
                  </a:cubicBezTo>
                  <a:cubicBezTo>
                    <a:pt x="2"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7" name="Freeform 17"/>
            <p:cNvSpPr/>
            <p:nvPr/>
          </p:nvSpPr>
          <p:spPr bwMode="auto">
            <a:xfrm>
              <a:off x="2854325" y="1484313"/>
              <a:ext cx="90488" cy="15875"/>
            </a:xfrm>
            <a:custGeom>
              <a:avLst/>
              <a:gdLst>
                <a:gd name="T0" fmla="*/ 5 w 6"/>
                <a:gd name="T1" fmla="*/ 0 h 1"/>
                <a:gd name="T2" fmla="*/ 5 w 6"/>
                <a:gd name="T3" fmla="*/ 1 h 1"/>
                <a:gd name="T4" fmla="*/ 4 w 6"/>
                <a:gd name="T5" fmla="*/ 1 h 1"/>
                <a:gd name="T6" fmla="*/ 3 w 6"/>
                <a:gd name="T7" fmla="*/ 1 h 1"/>
                <a:gd name="T8" fmla="*/ 3 w 6"/>
                <a:gd name="T9" fmla="*/ 1 h 1"/>
                <a:gd name="T10" fmla="*/ 1 w 6"/>
                <a:gd name="T11" fmla="*/ 0 h 1"/>
                <a:gd name="T12" fmla="*/ 0 w 6"/>
                <a:gd name="T13" fmla="*/ 0 h 1"/>
                <a:gd name="T14" fmla="*/ 0 w 6"/>
                <a:gd name="T15" fmla="*/ 0 h 1"/>
                <a:gd name="T16" fmla="*/ 0 w 6"/>
                <a:gd name="T17" fmla="*/ 0 h 1"/>
                <a:gd name="T18" fmla="*/ 2 w 6"/>
                <a:gd name="T19" fmla="*/ 0 h 1"/>
                <a:gd name="T20" fmla="*/ 3 w 6"/>
                <a:gd name="T21" fmla="*/ 0 h 1"/>
                <a:gd name="T22" fmla="*/ 3 w 6"/>
                <a:gd name="T23" fmla="*/ 0 h 1"/>
                <a:gd name="T24" fmla="*/ 5 w 6"/>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
                  <a:moveTo>
                    <a:pt x="5" y="0"/>
                  </a:moveTo>
                  <a:cubicBezTo>
                    <a:pt x="6" y="0"/>
                    <a:pt x="6" y="1"/>
                    <a:pt x="5" y="1"/>
                  </a:cubicBezTo>
                  <a:cubicBezTo>
                    <a:pt x="5" y="1"/>
                    <a:pt x="4" y="1"/>
                    <a:pt x="4" y="1"/>
                  </a:cubicBezTo>
                  <a:cubicBezTo>
                    <a:pt x="4" y="1"/>
                    <a:pt x="3" y="1"/>
                    <a:pt x="3" y="1"/>
                  </a:cubicBezTo>
                  <a:cubicBezTo>
                    <a:pt x="3" y="1"/>
                    <a:pt x="3" y="1"/>
                    <a:pt x="3" y="1"/>
                  </a:cubicBezTo>
                  <a:cubicBezTo>
                    <a:pt x="2" y="1"/>
                    <a:pt x="2" y="1"/>
                    <a:pt x="1" y="0"/>
                  </a:cubicBezTo>
                  <a:cubicBezTo>
                    <a:pt x="1" y="0"/>
                    <a:pt x="1" y="0"/>
                    <a:pt x="0" y="0"/>
                  </a:cubicBezTo>
                  <a:cubicBezTo>
                    <a:pt x="0" y="0"/>
                    <a:pt x="0" y="0"/>
                    <a:pt x="0" y="0"/>
                  </a:cubicBezTo>
                  <a:cubicBezTo>
                    <a:pt x="0" y="0"/>
                    <a:pt x="0" y="0"/>
                    <a:pt x="0" y="0"/>
                  </a:cubicBezTo>
                  <a:cubicBezTo>
                    <a:pt x="1" y="0"/>
                    <a:pt x="1" y="0"/>
                    <a:pt x="2" y="0"/>
                  </a:cubicBezTo>
                  <a:cubicBezTo>
                    <a:pt x="2" y="1"/>
                    <a:pt x="3" y="0"/>
                    <a:pt x="3" y="0"/>
                  </a:cubicBezTo>
                  <a:cubicBezTo>
                    <a:pt x="3" y="0"/>
                    <a:pt x="3" y="0"/>
                    <a:pt x="3" y="0"/>
                  </a:cubicBezTo>
                  <a:cubicBezTo>
                    <a:pt x="4"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8" name="Freeform 18"/>
            <p:cNvSpPr/>
            <p:nvPr/>
          </p:nvSpPr>
          <p:spPr bwMode="auto">
            <a:xfrm>
              <a:off x="2100263" y="1500188"/>
              <a:ext cx="76200" cy="0"/>
            </a:xfrm>
            <a:custGeom>
              <a:avLst/>
              <a:gdLst>
                <a:gd name="T0" fmla="*/ 0 w 5"/>
                <a:gd name="T1" fmla="*/ 1 w 5"/>
                <a:gd name="T2" fmla="*/ 3 w 5"/>
                <a:gd name="T3" fmla="*/ 5 w 5"/>
                <a:gd name="T4" fmla="*/ 5 w 5"/>
                <a:gd name="T5" fmla="*/ 5 w 5"/>
                <a:gd name="T6" fmla="*/ 2 w 5"/>
                <a:gd name="T7" fmla="*/ 0 w 5"/>
                <a:gd name="T8" fmla="*/ 0 w 5"/>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5">
                  <a:moveTo>
                    <a:pt x="0" y="0"/>
                  </a:moveTo>
                  <a:cubicBezTo>
                    <a:pt x="0" y="0"/>
                    <a:pt x="1" y="0"/>
                    <a:pt x="1" y="0"/>
                  </a:cubicBezTo>
                  <a:cubicBezTo>
                    <a:pt x="1" y="0"/>
                    <a:pt x="2" y="0"/>
                    <a:pt x="3" y="0"/>
                  </a:cubicBezTo>
                  <a:cubicBezTo>
                    <a:pt x="4" y="0"/>
                    <a:pt x="4" y="0"/>
                    <a:pt x="5" y="0"/>
                  </a:cubicBezTo>
                  <a:cubicBezTo>
                    <a:pt x="5" y="0"/>
                    <a:pt x="5" y="0"/>
                    <a:pt x="5" y="0"/>
                  </a:cubicBezTo>
                  <a:cubicBezTo>
                    <a:pt x="5" y="0"/>
                    <a:pt x="5" y="0"/>
                    <a:pt x="5" y="0"/>
                  </a:cubicBezTo>
                  <a:cubicBezTo>
                    <a:pt x="4" y="0"/>
                    <a:pt x="3" y="0"/>
                    <a:pt x="2" y="0"/>
                  </a:cubicBezTo>
                  <a:cubicBezTo>
                    <a:pt x="2"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9" name="Freeform 19"/>
            <p:cNvSpPr/>
            <p:nvPr/>
          </p:nvSpPr>
          <p:spPr bwMode="auto">
            <a:xfrm>
              <a:off x="2085975" y="1330325"/>
              <a:ext cx="74613" cy="14287"/>
            </a:xfrm>
            <a:custGeom>
              <a:avLst/>
              <a:gdLst>
                <a:gd name="T0" fmla="*/ 5 w 5"/>
                <a:gd name="T1" fmla="*/ 0 h 1"/>
                <a:gd name="T2" fmla="*/ 5 w 5"/>
                <a:gd name="T3" fmla="*/ 0 h 1"/>
                <a:gd name="T4" fmla="*/ 5 w 5"/>
                <a:gd name="T5" fmla="*/ 1 h 1"/>
                <a:gd name="T6" fmla="*/ 2 w 5"/>
                <a:gd name="T7" fmla="*/ 1 h 1"/>
                <a:gd name="T8" fmla="*/ 0 w 5"/>
                <a:gd name="T9" fmla="*/ 1 h 1"/>
                <a:gd name="T10" fmla="*/ 0 w 5"/>
                <a:gd name="T11" fmla="*/ 1 h 1"/>
                <a:gd name="T12" fmla="*/ 0 w 5"/>
                <a:gd name="T13" fmla="*/ 0 h 1"/>
                <a:gd name="T14" fmla="*/ 2 w 5"/>
                <a:gd name="T15" fmla="*/ 0 h 1"/>
                <a:gd name="T16" fmla="*/ 3 w 5"/>
                <a:gd name="T17" fmla="*/ 0 h 1"/>
                <a:gd name="T18" fmla="*/ 5 w 5"/>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
                  <a:moveTo>
                    <a:pt x="5" y="0"/>
                  </a:moveTo>
                  <a:cubicBezTo>
                    <a:pt x="5" y="0"/>
                    <a:pt x="5" y="0"/>
                    <a:pt x="5" y="0"/>
                  </a:cubicBezTo>
                  <a:cubicBezTo>
                    <a:pt x="5" y="0"/>
                    <a:pt x="5" y="0"/>
                    <a:pt x="5" y="1"/>
                  </a:cubicBezTo>
                  <a:cubicBezTo>
                    <a:pt x="4" y="1"/>
                    <a:pt x="3" y="1"/>
                    <a:pt x="2" y="1"/>
                  </a:cubicBezTo>
                  <a:cubicBezTo>
                    <a:pt x="1" y="1"/>
                    <a:pt x="1" y="1"/>
                    <a:pt x="0" y="1"/>
                  </a:cubicBezTo>
                  <a:cubicBezTo>
                    <a:pt x="0" y="1"/>
                    <a:pt x="0" y="1"/>
                    <a:pt x="0" y="1"/>
                  </a:cubicBezTo>
                  <a:cubicBezTo>
                    <a:pt x="0" y="0"/>
                    <a:pt x="0" y="0"/>
                    <a:pt x="0" y="0"/>
                  </a:cubicBezTo>
                  <a:cubicBezTo>
                    <a:pt x="1" y="0"/>
                    <a:pt x="1" y="0"/>
                    <a:pt x="2" y="0"/>
                  </a:cubicBezTo>
                  <a:cubicBezTo>
                    <a:pt x="2" y="1"/>
                    <a:pt x="3" y="0"/>
                    <a:pt x="3" y="0"/>
                  </a:cubicBezTo>
                  <a:cubicBezTo>
                    <a:pt x="4" y="0"/>
                    <a:pt x="4"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0" name="Freeform 20"/>
            <p:cNvSpPr/>
            <p:nvPr/>
          </p:nvSpPr>
          <p:spPr bwMode="auto">
            <a:xfrm>
              <a:off x="760413" y="804863"/>
              <a:ext cx="46038" cy="31750"/>
            </a:xfrm>
            <a:custGeom>
              <a:avLst/>
              <a:gdLst>
                <a:gd name="T0" fmla="*/ 3 w 3"/>
                <a:gd name="T1" fmla="*/ 1 h 2"/>
                <a:gd name="T2" fmla="*/ 3 w 3"/>
                <a:gd name="T3" fmla="*/ 1 h 2"/>
                <a:gd name="T4" fmla="*/ 2 w 3"/>
                <a:gd name="T5" fmla="*/ 2 h 2"/>
                <a:gd name="T6" fmla="*/ 0 w 3"/>
                <a:gd name="T7" fmla="*/ 2 h 2"/>
                <a:gd name="T8" fmla="*/ 0 w 3"/>
                <a:gd name="T9" fmla="*/ 2 h 2"/>
                <a:gd name="T10" fmla="*/ 0 w 3"/>
                <a:gd name="T11" fmla="*/ 2 h 2"/>
                <a:gd name="T12" fmla="*/ 3 w 3"/>
                <a:gd name="T13" fmla="*/ 1 h 2"/>
                <a:gd name="T14" fmla="*/ 3 w 3"/>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1"/>
                  </a:moveTo>
                  <a:cubicBezTo>
                    <a:pt x="3" y="1"/>
                    <a:pt x="3" y="1"/>
                    <a:pt x="3" y="1"/>
                  </a:cubicBezTo>
                  <a:cubicBezTo>
                    <a:pt x="3" y="1"/>
                    <a:pt x="2" y="2"/>
                    <a:pt x="2" y="2"/>
                  </a:cubicBezTo>
                  <a:cubicBezTo>
                    <a:pt x="1" y="2"/>
                    <a:pt x="0" y="2"/>
                    <a:pt x="0" y="2"/>
                  </a:cubicBezTo>
                  <a:cubicBezTo>
                    <a:pt x="0" y="2"/>
                    <a:pt x="0" y="2"/>
                    <a:pt x="0" y="2"/>
                  </a:cubicBezTo>
                  <a:cubicBezTo>
                    <a:pt x="0" y="2"/>
                    <a:pt x="0" y="2"/>
                    <a:pt x="0" y="2"/>
                  </a:cubicBezTo>
                  <a:cubicBezTo>
                    <a:pt x="1" y="1"/>
                    <a:pt x="2" y="0"/>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1" name="Freeform 21"/>
            <p:cNvSpPr/>
            <p:nvPr/>
          </p:nvSpPr>
          <p:spPr bwMode="auto">
            <a:xfrm>
              <a:off x="2220913" y="1500188"/>
              <a:ext cx="76200" cy="0"/>
            </a:xfrm>
            <a:custGeom>
              <a:avLst/>
              <a:gdLst>
                <a:gd name="T0" fmla="*/ 5 w 5"/>
                <a:gd name="T1" fmla="*/ 5 w 5"/>
                <a:gd name="T2" fmla="*/ 5 w 5"/>
                <a:gd name="T3" fmla="*/ 2 w 5"/>
                <a:gd name="T4" fmla="*/ 0 w 5"/>
                <a:gd name="T5" fmla="*/ 0 w 5"/>
                <a:gd name="T6" fmla="*/ 0 w 5"/>
                <a:gd name="T7" fmla="*/ 5 w 5"/>
                <a:gd name="T8" fmla="*/ 5 w 5"/>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5">
                  <a:moveTo>
                    <a:pt x="5" y="0"/>
                  </a:moveTo>
                  <a:cubicBezTo>
                    <a:pt x="5" y="0"/>
                    <a:pt x="5" y="0"/>
                    <a:pt x="5" y="0"/>
                  </a:cubicBezTo>
                  <a:cubicBezTo>
                    <a:pt x="5" y="0"/>
                    <a:pt x="5" y="0"/>
                    <a:pt x="5" y="0"/>
                  </a:cubicBezTo>
                  <a:cubicBezTo>
                    <a:pt x="4" y="0"/>
                    <a:pt x="3" y="0"/>
                    <a:pt x="2" y="0"/>
                  </a:cubicBezTo>
                  <a:cubicBezTo>
                    <a:pt x="1" y="0"/>
                    <a:pt x="1" y="0"/>
                    <a:pt x="0" y="0"/>
                  </a:cubicBezTo>
                  <a:cubicBezTo>
                    <a:pt x="0" y="0"/>
                    <a:pt x="0" y="0"/>
                    <a:pt x="0" y="0"/>
                  </a:cubicBezTo>
                  <a:cubicBezTo>
                    <a:pt x="0" y="0"/>
                    <a:pt x="0" y="0"/>
                    <a:pt x="0" y="0"/>
                  </a:cubicBezTo>
                  <a:cubicBezTo>
                    <a:pt x="2" y="0"/>
                    <a:pt x="3" y="0"/>
                    <a:pt x="5" y="0"/>
                  </a:cubicBezTo>
                  <a:cubicBezTo>
                    <a:pt x="5"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2" name="Freeform 22"/>
            <p:cNvSpPr/>
            <p:nvPr/>
          </p:nvSpPr>
          <p:spPr bwMode="auto">
            <a:xfrm>
              <a:off x="3065463" y="1082675"/>
              <a:ext cx="30163" cy="30162"/>
            </a:xfrm>
            <a:custGeom>
              <a:avLst/>
              <a:gdLst>
                <a:gd name="T0" fmla="*/ 0 w 2"/>
                <a:gd name="T1" fmla="*/ 1 h 2"/>
                <a:gd name="T2" fmla="*/ 2 w 2"/>
                <a:gd name="T3" fmla="*/ 1 h 2"/>
                <a:gd name="T4" fmla="*/ 2 w 2"/>
                <a:gd name="T5" fmla="*/ 1 h 2"/>
                <a:gd name="T6" fmla="*/ 1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1" y="0"/>
                    <a:pt x="1" y="0"/>
                    <a:pt x="2" y="1"/>
                  </a:cubicBezTo>
                  <a:cubicBezTo>
                    <a:pt x="2" y="1"/>
                    <a:pt x="2" y="1"/>
                    <a:pt x="2" y="1"/>
                  </a:cubicBezTo>
                  <a:cubicBezTo>
                    <a:pt x="1" y="1"/>
                    <a:pt x="1" y="2"/>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3" name="Freeform 23"/>
            <p:cNvSpPr/>
            <p:nvPr/>
          </p:nvSpPr>
          <p:spPr bwMode="auto">
            <a:xfrm>
              <a:off x="1152525" y="1112838"/>
              <a:ext cx="44450" cy="15875"/>
            </a:xfrm>
            <a:custGeom>
              <a:avLst/>
              <a:gdLst>
                <a:gd name="T0" fmla="*/ 3 w 3"/>
                <a:gd name="T1" fmla="*/ 0 h 1"/>
                <a:gd name="T2" fmla="*/ 2 w 3"/>
                <a:gd name="T3" fmla="*/ 1 h 1"/>
                <a:gd name="T4" fmla="*/ 2 w 3"/>
                <a:gd name="T5" fmla="*/ 1 h 1"/>
                <a:gd name="T6" fmla="*/ 1 w 3"/>
                <a:gd name="T7" fmla="*/ 1 h 1"/>
                <a:gd name="T8" fmla="*/ 0 w 3"/>
                <a:gd name="T9" fmla="*/ 0 h 1"/>
                <a:gd name="T10" fmla="*/ 1 w 3"/>
                <a:gd name="T11" fmla="*/ 0 h 1"/>
                <a:gd name="T12" fmla="*/ 3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3" y="0"/>
                  </a:moveTo>
                  <a:cubicBezTo>
                    <a:pt x="3" y="0"/>
                    <a:pt x="2" y="0"/>
                    <a:pt x="2" y="1"/>
                  </a:cubicBezTo>
                  <a:cubicBezTo>
                    <a:pt x="2" y="1"/>
                    <a:pt x="2" y="1"/>
                    <a:pt x="2" y="1"/>
                  </a:cubicBezTo>
                  <a:cubicBezTo>
                    <a:pt x="2" y="0"/>
                    <a:pt x="1" y="1"/>
                    <a:pt x="1" y="1"/>
                  </a:cubicBezTo>
                  <a:cubicBezTo>
                    <a:pt x="1" y="0"/>
                    <a:pt x="1" y="0"/>
                    <a:pt x="0" y="0"/>
                  </a:cubicBezTo>
                  <a:cubicBezTo>
                    <a:pt x="1" y="0"/>
                    <a:pt x="1" y="0"/>
                    <a:pt x="1" y="0"/>
                  </a:cubicBezTo>
                  <a:cubicBezTo>
                    <a:pt x="2"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4" name="Freeform 24"/>
            <p:cNvSpPr/>
            <p:nvPr/>
          </p:nvSpPr>
          <p:spPr bwMode="auto">
            <a:xfrm>
              <a:off x="2041525" y="1314450"/>
              <a:ext cx="30163" cy="15875"/>
            </a:xfrm>
            <a:custGeom>
              <a:avLst/>
              <a:gdLst>
                <a:gd name="T0" fmla="*/ 2 w 2"/>
                <a:gd name="T1" fmla="*/ 0 h 1"/>
                <a:gd name="T2" fmla="*/ 2 w 2"/>
                <a:gd name="T3" fmla="*/ 0 h 1"/>
                <a:gd name="T4" fmla="*/ 2 w 2"/>
                <a:gd name="T5" fmla="*/ 0 h 1"/>
                <a:gd name="T6" fmla="*/ 0 w 2"/>
                <a:gd name="T7" fmla="*/ 0 h 1"/>
                <a:gd name="T8" fmla="*/ 0 w 2"/>
                <a:gd name="T9" fmla="*/ 0 h 1"/>
                <a:gd name="T10" fmla="*/ 2 w 2"/>
                <a:gd name="T11" fmla="*/ 0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0"/>
                  </a:moveTo>
                  <a:cubicBezTo>
                    <a:pt x="2" y="0"/>
                    <a:pt x="2" y="0"/>
                    <a:pt x="2" y="0"/>
                  </a:cubicBezTo>
                  <a:cubicBezTo>
                    <a:pt x="2" y="0"/>
                    <a:pt x="2" y="0"/>
                    <a:pt x="2" y="0"/>
                  </a:cubicBezTo>
                  <a:cubicBezTo>
                    <a:pt x="1" y="1"/>
                    <a:pt x="1" y="1"/>
                    <a:pt x="0" y="0"/>
                  </a:cubicBezTo>
                  <a:cubicBezTo>
                    <a:pt x="0" y="0"/>
                    <a:pt x="0" y="0"/>
                    <a:pt x="0" y="0"/>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5" name="Freeform 25"/>
            <p:cNvSpPr/>
            <p:nvPr/>
          </p:nvSpPr>
          <p:spPr bwMode="auto">
            <a:xfrm>
              <a:off x="1017588" y="774700"/>
              <a:ext cx="14288" cy="14287"/>
            </a:xfrm>
            <a:custGeom>
              <a:avLst/>
              <a:gdLst>
                <a:gd name="T0" fmla="*/ 1 w 1"/>
                <a:gd name="T1" fmla="*/ 0 h 1"/>
                <a:gd name="T2" fmla="*/ 0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1"/>
                    <a:pt x="0" y="1"/>
                  </a:cubicBezTo>
                  <a:cubicBezTo>
                    <a:pt x="0" y="1"/>
                    <a:pt x="0"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6" name="Freeform 26"/>
            <p:cNvSpPr/>
            <p:nvPr/>
          </p:nvSpPr>
          <p:spPr bwMode="auto">
            <a:xfrm>
              <a:off x="2116138" y="1314450"/>
              <a:ext cx="30163" cy="0"/>
            </a:xfrm>
            <a:custGeom>
              <a:avLst/>
              <a:gdLst>
                <a:gd name="T0" fmla="*/ 0 w 2"/>
                <a:gd name="T1" fmla="*/ 1 w 2"/>
                <a:gd name="T2" fmla="*/ 2 w 2"/>
                <a:gd name="T3" fmla="*/ 2 w 2"/>
                <a:gd name="T4" fmla="*/ 2 w 2"/>
                <a:gd name="T5" fmla="*/ 1 w 2"/>
                <a:gd name="T6" fmla="*/ 0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cubicBezTo>
                    <a:pt x="0" y="0"/>
                    <a:pt x="1" y="0"/>
                    <a:pt x="1" y="0"/>
                  </a:cubicBezTo>
                  <a:cubicBezTo>
                    <a:pt x="1" y="0"/>
                    <a:pt x="1" y="0"/>
                    <a:pt x="2" y="0"/>
                  </a:cubicBezTo>
                  <a:cubicBezTo>
                    <a:pt x="2" y="0"/>
                    <a:pt x="2" y="0"/>
                    <a:pt x="2" y="0"/>
                  </a:cubicBezTo>
                  <a:cubicBezTo>
                    <a:pt x="2" y="0"/>
                    <a:pt x="2" y="0"/>
                    <a:pt x="2" y="0"/>
                  </a:cubicBezTo>
                  <a:cubicBezTo>
                    <a:pt x="1" y="0"/>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7" name="Freeform 27"/>
            <p:cNvSpPr/>
            <p:nvPr/>
          </p:nvSpPr>
          <p:spPr bwMode="auto">
            <a:xfrm>
              <a:off x="1619250" y="696913"/>
              <a:ext cx="30163" cy="15875"/>
            </a:xfrm>
            <a:custGeom>
              <a:avLst/>
              <a:gdLst>
                <a:gd name="T0" fmla="*/ 2 w 2"/>
                <a:gd name="T1" fmla="*/ 1 h 1"/>
                <a:gd name="T2" fmla="*/ 2 w 2"/>
                <a:gd name="T3" fmla="*/ 1 h 1"/>
                <a:gd name="T4" fmla="*/ 1 w 2"/>
                <a:gd name="T5" fmla="*/ 1 h 1"/>
                <a:gd name="T6" fmla="*/ 0 w 2"/>
                <a:gd name="T7" fmla="*/ 1 h 1"/>
                <a:gd name="T8" fmla="*/ 0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2" y="1"/>
                    <a:pt x="2" y="1"/>
                    <a:pt x="2" y="1"/>
                  </a:cubicBezTo>
                  <a:cubicBezTo>
                    <a:pt x="1" y="1"/>
                    <a:pt x="1" y="1"/>
                    <a:pt x="1" y="1"/>
                  </a:cubicBezTo>
                  <a:cubicBezTo>
                    <a:pt x="1" y="1"/>
                    <a:pt x="0" y="1"/>
                    <a:pt x="0" y="1"/>
                  </a:cubicBezTo>
                  <a:cubicBezTo>
                    <a:pt x="0" y="1"/>
                    <a:pt x="0" y="1"/>
                    <a:pt x="0" y="1"/>
                  </a:cubicBezTo>
                  <a:cubicBezTo>
                    <a:pt x="1" y="1"/>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8" name="Freeform 28"/>
            <p:cNvSpPr/>
            <p:nvPr/>
          </p:nvSpPr>
          <p:spPr bwMode="auto">
            <a:xfrm>
              <a:off x="3035300" y="1128713"/>
              <a:ext cx="14288" cy="15875"/>
            </a:xfrm>
            <a:custGeom>
              <a:avLst/>
              <a:gdLst>
                <a:gd name="T0" fmla="*/ 1 w 1"/>
                <a:gd name="T1" fmla="*/ 1 h 1"/>
                <a:gd name="T2" fmla="*/ 0 w 1"/>
                <a:gd name="T3" fmla="*/ 1 h 1"/>
                <a:gd name="T4" fmla="*/ 0 w 1"/>
                <a:gd name="T5" fmla="*/ 1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1"/>
                    <a:pt x="0" y="1"/>
                    <a:pt x="0" y="1"/>
                  </a:cubicBezTo>
                  <a:cubicBezTo>
                    <a:pt x="0" y="1"/>
                    <a:pt x="0" y="1"/>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29" name="Freeform 29"/>
            <p:cNvSpPr/>
            <p:nvPr/>
          </p:nvSpPr>
          <p:spPr bwMode="auto">
            <a:xfrm>
              <a:off x="2763838" y="804863"/>
              <a:ext cx="30163" cy="15875"/>
            </a:xfrm>
            <a:custGeom>
              <a:avLst/>
              <a:gdLst>
                <a:gd name="T0" fmla="*/ 2 w 2"/>
                <a:gd name="T1" fmla="*/ 0 h 1"/>
                <a:gd name="T2" fmla="*/ 0 w 2"/>
                <a:gd name="T3" fmla="*/ 0 h 1"/>
                <a:gd name="T4" fmla="*/ 0 w 2"/>
                <a:gd name="T5" fmla="*/ 0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0"/>
                  </a:cubicBezTo>
                  <a:cubicBezTo>
                    <a:pt x="0" y="0"/>
                    <a:pt x="0" y="0"/>
                    <a:pt x="0" y="0"/>
                  </a:cubicBezTo>
                  <a:cubicBezTo>
                    <a:pt x="0" y="0"/>
                    <a:pt x="0"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0" name="Freeform 30"/>
            <p:cNvSpPr/>
            <p:nvPr/>
          </p:nvSpPr>
          <p:spPr bwMode="auto">
            <a:xfrm>
              <a:off x="2011363" y="619125"/>
              <a:ext cx="30163" cy="15875"/>
            </a:xfrm>
            <a:custGeom>
              <a:avLst/>
              <a:gdLst>
                <a:gd name="T0" fmla="*/ 0 w 2"/>
                <a:gd name="T1" fmla="*/ 0 h 1"/>
                <a:gd name="T2" fmla="*/ 2 w 2"/>
                <a:gd name="T3" fmla="*/ 0 h 1"/>
                <a:gd name="T4" fmla="*/ 2 w 2"/>
                <a:gd name="T5" fmla="*/ 1 h 1"/>
                <a:gd name="T6" fmla="*/ 0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1" y="0"/>
                    <a:pt x="1" y="0"/>
                    <a:pt x="2" y="0"/>
                  </a:cubicBezTo>
                  <a:cubicBezTo>
                    <a:pt x="2" y="0"/>
                    <a:pt x="2" y="1"/>
                    <a:pt x="2" y="1"/>
                  </a:cubicBezTo>
                  <a:cubicBezTo>
                    <a:pt x="2"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1" name="Freeform 31"/>
            <p:cNvSpPr/>
            <p:nvPr/>
          </p:nvSpPr>
          <p:spPr bwMode="auto">
            <a:xfrm>
              <a:off x="1951038" y="1452563"/>
              <a:ext cx="44450" cy="0"/>
            </a:xfrm>
            <a:custGeom>
              <a:avLst/>
              <a:gdLst>
                <a:gd name="T0" fmla="*/ 2 w 3"/>
                <a:gd name="T1" fmla="*/ 2 w 3"/>
                <a:gd name="T2" fmla="*/ 1 w 3"/>
                <a:gd name="T3" fmla="*/ 0 w 3"/>
                <a:gd name="T4" fmla="*/ 1 w 3"/>
                <a:gd name="T5" fmla="*/ 2 w 3"/>
                <a:gd name="T6" fmla="*/ 2 w 3"/>
              </a:gdLst>
              <a:ahLst/>
              <a:cxnLst>
                <a:cxn ang="0">
                  <a:pos x="T0" y="0"/>
                </a:cxn>
                <a:cxn ang="0">
                  <a:pos x="T1" y="0"/>
                </a:cxn>
                <a:cxn ang="0">
                  <a:pos x="T2" y="0"/>
                </a:cxn>
                <a:cxn ang="0">
                  <a:pos x="T3" y="0"/>
                </a:cxn>
                <a:cxn ang="0">
                  <a:pos x="T4" y="0"/>
                </a:cxn>
                <a:cxn ang="0">
                  <a:pos x="T5" y="0"/>
                </a:cxn>
                <a:cxn ang="0">
                  <a:pos x="T6" y="0"/>
                </a:cxn>
              </a:cxnLst>
              <a:rect l="0" t="0" r="r" b="b"/>
              <a:pathLst>
                <a:path w="3">
                  <a:moveTo>
                    <a:pt x="2" y="0"/>
                  </a:moveTo>
                  <a:cubicBezTo>
                    <a:pt x="2" y="0"/>
                    <a:pt x="2" y="0"/>
                    <a:pt x="2" y="0"/>
                  </a:cubicBezTo>
                  <a:cubicBezTo>
                    <a:pt x="2" y="0"/>
                    <a:pt x="1" y="0"/>
                    <a:pt x="1" y="0"/>
                  </a:cubicBezTo>
                  <a:cubicBezTo>
                    <a:pt x="1" y="0"/>
                    <a:pt x="0" y="0"/>
                    <a:pt x="0" y="0"/>
                  </a:cubicBezTo>
                  <a:cubicBezTo>
                    <a:pt x="0" y="0"/>
                    <a:pt x="1" y="0"/>
                    <a:pt x="1" y="0"/>
                  </a:cubicBezTo>
                  <a:cubicBezTo>
                    <a:pt x="1" y="0"/>
                    <a:pt x="2" y="0"/>
                    <a:pt x="2" y="0"/>
                  </a:cubicBezTo>
                  <a:cubicBezTo>
                    <a:pt x="3" y="0"/>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2" name="Freeform 32"/>
            <p:cNvSpPr/>
            <p:nvPr/>
          </p:nvSpPr>
          <p:spPr bwMode="auto">
            <a:xfrm>
              <a:off x="1995488" y="1452563"/>
              <a:ext cx="30163" cy="0"/>
            </a:xfrm>
            <a:custGeom>
              <a:avLst/>
              <a:gdLst>
                <a:gd name="T0" fmla="*/ 2 w 2"/>
                <a:gd name="T1" fmla="*/ 2 w 2"/>
                <a:gd name="T2" fmla="*/ 2 w 2"/>
                <a:gd name="T3" fmla="*/ 1 w 2"/>
                <a:gd name="T4" fmla="*/ 0 w 2"/>
                <a:gd name="T5" fmla="*/ 1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cubicBezTo>
                    <a:pt x="2" y="0"/>
                    <a:pt x="2" y="0"/>
                    <a:pt x="2" y="0"/>
                  </a:cubicBezTo>
                  <a:cubicBezTo>
                    <a:pt x="2" y="0"/>
                    <a:pt x="2" y="0"/>
                    <a:pt x="2" y="0"/>
                  </a:cubicBezTo>
                  <a:cubicBezTo>
                    <a:pt x="1" y="0"/>
                    <a:pt x="1" y="0"/>
                    <a:pt x="1" y="0"/>
                  </a:cubicBezTo>
                  <a:cubicBezTo>
                    <a:pt x="1" y="0"/>
                    <a:pt x="1" y="0"/>
                    <a:pt x="0" y="0"/>
                  </a:cubicBezTo>
                  <a:cubicBezTo>
                    <a:pt x="1" y="0"/>
                    <a:pt x="1" y="0"/>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3" name="Freeform 33"/>
            <p:cNvSpPr/>
            <p:nvPr/>
          </p:nvSpPr>
          <p:spPr bwMode="auto">
            <a:xfrm>
              <a:off x="565150" y="1052513"/>
              <a:ext cx="30163" cy="0"/>
            </a:xfrm>
            <a:custGeom>
              <a:avLst/>
              <a:gdLst>
                <a:gd name="T0" fmla="*/ 0 w 2"/>
                <a:gd name="T1" fmla="*/ 2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1" y="0"/>
                    <a:pt x="1" y="0"/>
                    <a:pt x="2" y="0"/>
                  </a:cubicBezTo>
                  <a:cubicBezTo>
                    <a:pt x="2" y="0"/>
                    <a:pt x="2" y="0"/>
                    <a:pt x="2" y="0"/>
                  </a:cubicBezTo>
                  <a:cubicBezTo>
                    <a:pt x="2" y="0"/>
                    <a:pt x="2"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4" name="Freeform 34"/>
            <p:cNvSpPr/>
            <p:nvPr/>
          </p:nvSpPr>
          <p:spPr bwMode="auto">
            <a:xfrm>
              <a:off x="565150" y="1298575"/>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5" name="Freeform 35"/>
            <p:cNvSpPr/>
            <p:nvPr/>
          </p:nvSpPr>
          <p:spPr bwMode="auto">
            <a:xfrm>
              <a:off x="2868613" y="1020763"/>
              <a:ext cx="15875"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1" y="1"/>
                    <a:pt x="1"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6" name="Freeform 36"/>
            <p:cNvSpPr/>
            <p:nvPr/>
          </p:nvSpPr>
          <p:spPr bwMode="auto">
            <a:xfrm>
              <a:off x="2071688" y="1500188"/>
              <a:ext cx="28575" cy="0"/>
            </a:xfrm>
            <a:custGeom>
              <a:avLst/>
              <a:gdLst>
                <a:gd name="T0" fmla="*/ 2 w 2"/>
                <a:gd name="T1" fmla="*/ 0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1" y="0"/>
                    <a:pt x="0" y="0"/>
                  </a:cubicBezTo>
                  <a:cubicBezTo>
                    <a:pt x="0" y="0"/>
                    <a:pt x="0" y="0"/>
                    <a:pt x="0" y="0"/>
                  </a:cubicBezTo>
                  <a:cubicBezTo>
                    <a:pt x="1" y="0"/>
                    <a:pt x="1"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7" name="Freeform 37"/>
            <p:cNvSpPr/>
            <p:nvPr/>
          </p:nvSpPr>
          <p:spPr bwMode="auto">
            <a:xfrm>
              <a:off x="1573213" y="774700"/>
              <a:ext cx="30163" cy="14287"/>
            </a:xfrm>
            <a:custGeom>
              <a:avLst/>
              <a:gdLst>
                <a:gd name="T0" fmla="*/ 0 w 2"/>
                <a:gd name="T1" fmla="*/ 1 h 1"/>
                <a:gd name="T2" fmla="*/ 1 w 2"/>
                <a:gd name="T3" fmla="*/ 1 h 1"/>
                <a:gd name="T4" fmla="*/ 2 w 2"/>
                <a:gd name="T5" fmla="*/ 1 h 1"/>
                <a:gd name="T6" fmla="*/ 2 w 2"/>
                <a:gd name="T7" fmla="*/ 1 h 1"/>
                <a:gd name="T8" fmla="*/ 1 w 2"/>
                <a:gd name="T9" fmla="*/ 1 h 1"/>
                <a:gd name="T10" fmla="*/ 0 w 2"/>
                <a:gd name="T11" fmla="*/ 1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cubicBezTo>
                    <a:pt x="1" y="1"/>
                    <a:pt x="1" y="1"/>
                    <a:pt x="1" y="1"/>
                  </a:cubicBezTo>
                  <a:cubicBezTo>
                    <a:pt x="1" y="0"/>
                    <a:pt x="1" y="1"/>
                    <a:pt x="2" y="1"/>
                  </a:cubicBezTo>
                  <a:cubicBezTo>
                    <a:pt x="2" y="1"/>
                    <a:pt x="2" y="1"/>
                    <a:pt x="2" y="1"/>
                  </a:cubicBezTo>
                  <a:cubicBezTo>
                    <a:pt x="1" y="1"/>
                    <a:pt x="1" y="1"/>
                    <a:pt x="1" y="1"/>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8" name="Freeform 38"/>
            <p:cNvSpPr/>
            <p:nvPr/>
          </p:nvSpPr>
          <p:spPr bwMode="auto">
            <a:xfrm>
              <a:off x="2717800" y="788988"/>
              <a:ext cx="30163" cy="15875"/>
            </a:xfrm>
            <a:custGeom>
              <a:avLst/>
              <a:gdLst>
                <a:gd name="T0" fmla="*/ 1 w 2"/>
                <a:gd name="T1" fmla="*/ 0 h 1"/>
                <a:gd name="T2" fmla="*/ 1 w 2"/>
                <a:gd name="T3" fmla="*/ 0 h 1"/>
                <a:gd name="T4" fmla="*/ 1 w 2"/>
                <a:gd name="T5" fmla="*/ 0 h 1"/>
                <a:gd name="T6" fmla="*/ 1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2" y="0"/>
                    <a:pt x="1" y="0"/>
                    <a:pt x="1" y="0"/>
                  </a:cubicBezTo>
                  <a:cubicBezTo>
                    <a:pt x="1" y="1"/>
                    <a:pt x="1" y="1"/>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39" name="Freeform 39"/>
            <p:cNvSpPr/>
            <p:nvPr/>
          </p:nvSpPr>
          <p:spPr bwMode="auto">
            <a:xfrm>
              <a:off x="1603375" y="712788"/>
              <a:ext cx="15875" cy="14287"/>
            </a:xfrm>
            <a:custGeom>
              <a:avLst/>
              <a:gdLst>
                <a:gd name="T0" fmla="*/ 0 w 1"/>
                <a:gd name="T1" fmla="*/ 0 h 1"/>
                <a:gd name="T2" fmla="*/ 1 w 1"/>
                <a:gd name="T3" fmla="*/ 0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1" y="0"/>
                  </a:cubicBezTo>
                  <a:cubicBezTo>
                    <a:pt x="1" y="0"/>
                    <a:pt x="1" y="1"/>
                    <a:pt x="1" y="1"/>
                  </a:cubicBezTo>
                  <a:cubicBezTo>
                    <a:pt x="1" y="1"/>
                    <a:pt x="1"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0" name="Freeform 40"/>
            <p:cNvSpPr/>
            <p:nvPr/>
          </p:nvSpPr>
          <p:spPr bwMode="auto">
            <a:xfrm>
              <a:off x="896938" y="1098550"/>
              <a:ext cx="14288" cy="14287"/>
            </a:xfrm>
            <a:custGeom>
              <a:avLst/>
              <a:gdLst>
                <a:gd name="T0" fmla="*/ 1 w 1"/>
                <a:gd name="T1" fmla="*/ 1 h 1"/>
                <a:gd name="T2" fmla="*/ 0 w 1"/>
                <a:gd name="T3" fmla="*/ 1 h 1"/>
                <a:gd name="T4" fmla="*/ 1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0"/>
                    <a:pt x="0" y="0"/>
                    <a:pt x="1" y="0"/>
                  </a:cubicBezTo>
                  <a:cubicBezTo>
                    <a:pt x="1" y="0"/>
                    <a:pt x="1" y="0"/>
                    <a:pt x="1"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1" name="Freeform 41"/>
            <p:cNvSpPr/>
            <p:nvPr/>
          </p:nvSpPr>
          <p:spPr bwMode="auto">
            <a:xfrm>
              <a:off x="3124200" y="1500188"/>
              <a:ext cx="15875" cy="14287"/>
            </a:xfrm>
            <a:custGeom>
              <a:avLst/>
              <a:gdLst>
                <a:gd name="T0" fmla="*/ 0 w 1"/>
                <a:gd name="T1" fmla="*/ 0 h 1"/>
                <a:gd name="T2" fmla="*/ 1 w 1"/>
                <a:gd name="T3" fmla="*/ 1 h 1"/>
                <a:gd name="T4" fmla="*/ 1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1" y="0"/>
                    <a:pt x="1" y="0"/>
                    <a:pt x="1" y="1"/>
                  </a:cubicBezTo>
                  <a:cubicBezTo>
                    <a:pt x="1" y="1"/>
                    <a:pt x="1" y="1"/>
                    <a:pt x="1" y="1"/>
                  </a:cubicBezTo>
                  <a:cubicBezTo>
                    <a:pt x="1" y="1"/>
                    <a:pt x="1" y="1"/>
                    <a:pt x="0" y="1"/>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2" name="Freeform 42"/>
            <p:cNvSpPr/>
            <p:nvPr/>
          </p:nvSpPr>
          <p:spPr bwMode="auto">
            <a:xfrm>
              <a:off x="2794000" y="804863"/>
              <a:ext cx="14288" cy="15875"/>
            </a:xfrm>
            <a:custGeom>
              <a:avLst/>
              <a:gdLst>
                <a:gd name="T0" fmla="*/ 0 w 1"/>
                <a:gd name="T1" fmla="*/ 0 h 1"/>
                <a:gd name="T2" fmla="*/ 1 w 1"/>
                <a:gd name="T3" fmla="*/ 0 h 1"/>
                <a:gd name="T4" fmla="*/ 1 w 1"/>
                <a:gd name="T5" fmla="*/ 0 h 1"/>
                <a:gd name="T6" fmla="*/ 1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1" y="0"/>
                  </a:cubicBezTo>
                  <a:cubicBezTo>
                    <a:pt x="1" y="0"/>
                    <a:pt x="1" y="0"/>
                    <a:pt x="1" y="0"/>
                  </a:cubicBezTo>
                  <a:cubicBezTo>
                    <a:pt x="1" y="1"/>
                    <a:pt x="1" y="1"/>
                    <a:pt x="1" y="1"/>
                  </a:cubicBezTo>
                  <a:cubicBezTo>
                    <a:pt x="0" y="0"/>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3" name="Freeform 43"/>
            <p:cNvSpPr/>
            <p:nvPr/>
          </p:nvSpPr>
          <p:spPr bwMode="auto">
            <a:xfrm>
              <a:off x="2417763" y="558801"/>
              <a:ext cx="14288" cy="14287"/>
            </a:xfrm>
            <a:custGeom>
              <a:avLst/>
              <a:gdLst>
                <a:gd name="T0" fmla="*/ 0 w 1"/>
                <a:gd name="T1" fmla="*/ 0 h 1"/>
                <a:gd name="T2" fmla="*/ 0 w 1"/>
                <a:gd name="T3" fmla="*/ 0 h 1"/>
                <a:gd name="T4" fmla="*/ 1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1" y="0"/>
                    <a:pt x="1" y="0"/>
                    <a:pt x="1" y="0"/>
                  </a:cubicBezTo>
                  <a:cubicBezTo>
                    <a:pt x="1" y="1"/>
                    <a:pt x="1"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4" name="Freeform 44"/>
            <p:cNvSpPr/>
            <p:nvPr/>
          </p:nvSpPr>
          <p:spPr bwMode="auto">
            <a:xfrm>
              <a:off x="1484313" y="1082675"/>
              <a:ext cx="14288" cy="158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1"/>
                    <a:pt x="0" y="1"/>
                  </a:cubicBezTo>
                  <a:cubicBezTo>
                    <a:pt x="0" y="1"/>
                    <a:pt x="1" y="1"/>
                    <a:pt x="1"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5" name="Freeform 45"/>
            <p:cNvSpPr/>
            <p:nvPr/>
          </p:nvSpPr>
          <p:spPr bwMode="auto">
            <a:xfrm>
              <a:off x="820738" y="804863"/>
              <a:ext cx="15875" cy="15875"/>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1" y="0"/>
                    <a:pt x="1" y="0"/>
                  </a:cubicBezTo>
                  <a:cubicBezTo>
                    <a:pt x="1" y="0"/>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6" name="Freeform 46"/>
            <p:cNvSpPr/>
            <p:nvPr/>
          </p:nvSpPr>
          <p:spPr bwMode="auto">
            <a:xfrm>
              <a:off x="2538413" y="588963"/>
              <a:ext cx="30163" cy="0"/>
            </a:xfrm>
            <a:custGeom>
              <a:avLst/>
              <a:gdLst>
                <a:gd name="T0" fmla="*/ 2 w 2"/>
                <a:gd name="T1" fmla="*/ 2 w 2"/>
                <a:gd name="T2" fmla="*/ 1 w 2"/>
                <a:gd name="T3" fmla="*/ 0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2" y="0"/>
                    <a:pt x="2" y="0"/>
                  </a:cubicBezTo>
                  <a:cubicBezTo>
                    <a:pt x="1" y="0"/>
                    <a:pt x="1" y="0"/>
                    <a:pt x="1" y="0"/>
                  </a:cubicBezTo>
                  <a:cubicBezTo>
                    <a:pt x="0" y="0"/>
                    <a:pt x="0"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7" name="Freeform 47"/>
            <p:cNvSpPr/>
            <p:nvPr/>
          </p:nvSpPr>
          <p:spPr bwMode="auto">
            <a:xfrm>
              <a:off x="2824163" y="1438275"/>
              <a:ext cx="14288" cy="14287"/>
            </a:xfrm>
            <a:custGeom>
              <a:avLst/>
              <a:gdLst>
                <a:gd name="T0" fmla="*/ 0 w 1"/>
                <a:gd name="T1" fmla="*/ 0 h 1"/>
                <a:gd name="T2" fmla="*/ 0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1" y="1"/>
                    <a:pt x="0" y="1"/>
                  </a:cubicBez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8" name="Freeform 48"/>
            <p:cNvSpPr/>
            <p:nvPr/>
          </p:nvSpPr>
          <p:spPr bwMode="auto">
            <a:xfrm>
              <a:off x="2041525" y="1406525"/>
              <a:ext cx="14288" cy="15875"/>
            </a:xfrm>
            <a:custGeom>
              <a:avLst/>
              <a:gdLst>
                <a:gd name="T0" fmla="*/ 0 w 1"/>
                <a:gd name="T1" fmla="*/ 1 h 1"/>
                <a:gd name="T2" fmla="*/ 0 w 1"/>
                <a:gd name="T3" fmla="*/ 0 h 1"/>
                <a:gd name="T4" fmla="*/ 1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0" y="0"/>
                    <a:pt x="0" y="0"/>
                  </a:cubicBezTo>
                  <a:cubicBezTo>
                    <a:pt x="1" y="0"/>
                    <a:pt x="1" y="1"/>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49" name="Freeform 49"/>
            <p:cNvSpPr/>
            <p:nvPr/>
          </p:nvSpPr>
          <p:spPr bwMode="auto">
            <a:xfrm>
              <a:off x="1920875" y="635000"/>
              <a:ext cx="14288"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0" name="Freeform 50"/>
            <p:cNvSpPr/>
            <p:nvPr/>
          </p:nvSpPr>
          <p:spPr bwMode="auto">
            <a:xfrm>
              <a:off x="2055813" y="1500188"/>
              <a:ext cx="15875" cy="14287"/>
            </a:xfrm>
            <a:custGeom>
              <a:avLst/>
              <a:gdLst>
                <a:gd name="T0" fmla="*/ 0 w 1"/>
                <a:gd name="T1" fmla="*/ 0 h 1"/>
                <a:gd name="T2" fmla="*/ 0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0"/>
                    <a:pt x="0" y="0"/>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1" name="Freeform 51"/>
            <p:cNvSpPr/>
            <p:nvPr/>
          </p:nvSpPr>
          <p:spPr bwMode="auto">
            <a:xfrm>
              <a:off x="2025650" y="1314450"/>
              <a:ext cx="15875"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0" y="1"/>
                    <a:pt x="0" y="1"/>
                    <a:pt x="0" y="1"/>
                  </a:cubicBezTo>
                  <a:cubicBezTo>
                    <a:pt x="0" y="1"/>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2" name="Freeform 52"/>
            <p:cNvSpPr/>
            <p:nvPr/>
          </p:nvSpPr>
          <p:spPr bwMode="auto">
            <a:xfrm>
              <a:off x="1031875" y="774700"/>
              <a:ext cx="15875" cy="0"/>
            </a:xfrm>
            <a:custGeom>
              <a:avLst/>
              <a:gdLst>
                <a:gd name="T0" fmla="*/ 0 w 1"/>
                <a:gd name="T1" fmla="*/ 0 w 1"/>
                <a:gd name="T2" fmla="*/ 1 w 1"/>
                <a:gd name="T3" fmla="*/ 1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3" name="Freeform 53"/>
            <p:cNvSpPr/>
            <p:nvPr/>
          </p:nvSpPr>
          <p:spPr bwMode="auto">
            <a:xfrm>
              <a:off x="715963" y="1112838"/>
              <a:ext cx="0" cy="15875"/>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0"/>
                  </a:cubicBez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4" name="Oval 54"/>
            <p:cNvSpPr>
              <a:spLocks noChangeArrowheads="1"/>
            </p:cNvSpPr>
            <p:nvPr/>
          </p:nvSpPr>
          <p:spPr bwMode="auto">
            <a:xfrm>
              <a:off x="2190750" y="558801"/>
              <a:ext cx="1588" cy="142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5" name="Freeform 55"/>
            <p:cNvSpPr/>
            <p:nvPr/>
          </p:nvSpPr>
          <p:spPr bwMode="auto">
            <a:xfrm>
              <a:off x="911225" y="1098550"/>
              <a:ext cx="15875" cy="0"/>
            </a:xfrm>
            <a:custGeom>
              <a:avLst/>
              <a:gdLst>
                <a:gd name="T0" fmla="*/ 1 w 1"/>
                <a:gd name="T1" fmla="*/ 1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6" name="Freeform 56"/>
            <p:cNvSpPr/>
            <p:nvPr/>
          </p:nvSpPr>
          <p:spPr bwMode="auto">
            <a:xfrm>
              <a:off x="520700" y="1004888"/>
              <a:ext cx="14288"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7" name="Freeform 57"/>
            <p:cNvSpPr/>
            <p:nvPr/>
          </p:nvSpPr>
          <p:spPr bwMode="auto">
            <a:xfrm>
              <a:off x="2071688" y="619125"/>
              <a:ext cx="14288" cy="15875"/>
            </a:xfrm>
            <a:custGeom>
              <a:avLst/>
              <a:gdLst>
                <a:gd name="T0" fmla="*/ 1 w 1"/>
                <a:gd name="T1" fmla="*/ 0 h 1"/>
                <a:gd name="T2" fmla="*/ 1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1"/>
                    <a:pt x="0" y="1"/>
                    <a:pt x="0" y="1"/>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8" name="Freeform 58"/>
            <p:cNvSpPr/>
            <p:nvPr/>
          </p:nvSpPr>
          <p:spPr bwMode="auto">
            <a:xfrm>
              <a:off x="2146300" y="1468438"/>
              <a:ext cx="14288" cy="1587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1"/>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59" name="Freeform 59"/>
            <p:cNvSpPr/>
            <p:nvPr/>
          </p:nvSpPr>
          <p:spPr bwMode="auto">
            <a:xfrm>
              <a:off x="1047750" y="774700"/>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0" name="Freeform 60"/>
            <p:cNvSpPr/>
            <p:nvPr/>
          </p:nvSpPr>
          <p:spPr bwMode="auto">
            <a:xfrm>
              <a:off x="2055813" y="619125"/>
              <a:ext cx="0" cy="15875"/>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1" name="Freeform 61"/>
            <p:cNvSpPr/>
            <p:nvPr/>
          </p:nvSpPr>
          <p:spPr bwMode="auto">
            <a:xfrm>
              <a:off x="911225" y="1004888"/>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2" name="Oval 62"/>
            <p:cNvSpPr>
              <a:spLocks noChangeArrowheads="1"/>
            </p:cNvSpPr>
            <p:nvPr/>
          </p:nvSpPr>
          <p:spPr bwMode="auto">
            <a:xfrm>
              <a:off x="609600" y="12985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3" name="Freeform 63"/>
            <p:cNvSpPr/>
            <p:nvPr/>
          </p:nvSpPr>
          <p:spPr bwMode="auto">
            <a:xfrm>
              <a:off x="2357438" y="558801"/>
              <a:ext cx="0" cy="142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4" name="Oval 64"/>
            <p:cNvSpPr>
              <a:spLocks noChangeArrowheads="1"/>
            </p:cNvSpPr>
            <p:nvPr/>
          </p:nvSpPr>
          <p:spPr bwMode="auto">
            <a:xfrm>
              <a:off x="2176463" y="131445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5" name="Freeform 65"/>
            <p:cNvSpPr/>
            <p:nvPr/>
          </p:nvSpPr>
          <p:spPr bwMode="auto">
            <a:xfrm>
              <a:off x="2447925" y="558801"/>
              <a:ext cx="14288" cy="14287"/>
            </a:xfrm>
            <a:custGeom>
              <a:avLst/>
              <a:gdLst>
                <a:gd name="T0" fmla="*/ 0 w 1"/>
                <a:gd name="T1" fmla="*/ 0 h 1"/>
                <a:gd name="T2" fmla="*/ 1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1" y="1"/>
                    <a:pt x="1"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6" name="Oval 66"/>
            <p:cNvSpPr>
              <a:spLocks noChangeArrowheads="1"/>
            </p:cNvSpPr>
            <p:nvPr/>
          </p:nvSpPr>
          <p:spPr bwMode="auto">
            <a:xfrm>
              <a:off x="896938" y="10048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7" name="Freeform 67"/>
            <p:cNvSpPr/>
            <p:nvPr/>
          </p:nvSpPr>
          <p:spPr bwMode="auto">
            <a:xfrm>
              <a:off x="866775" y="1282700"/>
              <a:ext cx="14288" cy="15875"/>
            </a:xfrm>
            <a:custGeom>
              <a:avLst/>
              <a:gdLst>
                <a:gd name="T0" fmla="*/ 1 w 1"/>
                <a:gd name="T1" fmla="*/ 0 h 1"/>
                <a:gd name="T2" fmla="*/ 1 w 1"/>
                <a:gd name="T3" fmla="*/ 0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0"/>
                    <a:pt x="1" y="1"/>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8" name="Oval 68"/>
            <p:cNvSpPr>
              <a:spLocks noChangeArrowheads="1"/>
            </p:cNvSpPr>
            <p:nvPr/>
          </p:nvSpPr>
          <p:spPr bwMode="auto">
            <a:xfrm>
              <a:off x="1784350" y="1514475"/>
              <a:ext cx="15875"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69" name="Oval 69"/>
            <p:cNvSpPr>
              <a:spLocks noChangeArrowheads="1"/>
            </p:cNvSpPr>
            <p:nvPr/>
          </p:nvSpPr>
          <p:spPr bwMode="auto">
            <a:xfrm>
              <a:off x="1589088" y="8207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0" name="Freeform 70"/>
            <p:cNvSpPr/>
            <p:nvPr/>
          </p:nvSpPr>
          <p:spPr bwMode="auto">
            <a:xfrm>
              <a:off x="927100" y="8207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1" name="Oval 71"/>
            <p:cNvSpPr>
              <a:spLocks noChangeArrowheads="1"/>
            </p:cNvSpPr>
            <p:nvPr/>
          </p:nvSpPr>
          <p:spPr bwMode="auto">
            <a:xfrm>
              <a:off x="760413" y="1112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2" name="Oval 72"/>
            <p:cNvSpPr>
              <a:spLocks noChangeArrowheads="1"/>
            </p:cNvSpPr>
            <p:nvPr/>
          </p:nvSpPr>
          <p:spPr bwMode="auto">
            <a:xfrm>
              <a:off x="820738" y="10668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3" name="Freeform 73"/>
            <p:cNvSpPr/>
            <p:nvPr/>
          </p:nvSpPr>
          <p:spPr bwMode="auto">
            <a:xfrm>
              <a:off x="2733675" y="836613"/>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4" name="Freeform 74"/>
            <p:cNvSpPr/>
            <p:nvPr/>
          </p:nvSpPr>
          <p:spPr bwMode="auto">
            <a:xfrm>
              <a:off x="820738" y="8207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5" name="Freeform 75"/>
            <p:cNvSpPr/>
            <p:nvPr/>
          </p:nvSpPr>
          <p:spPr bwMode="auto">
            <a:xfrm>
              <a:off x="730250" y="836613"/>
              <a:ext cx="15875" cy="0"/>
            </a:xfrm>
            <a:custGeom>
              <a:avLst/>
              <a:gdLst>
                <a:gd name="T0" fmla="*/ 1 w 1"/>
                <a:gd name="T1" fmla="*/ 1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6" name="Freeform 76"/>
            <p:cNvSpPr/>
            <p:nvPr/>
          </p:nvSpPr>
          <p:spPr bwMode="auto">
            <a:xfrm>
              <a:off x="836613" y="804863"/>
              <a:ext cx="14288" cy="15875"/>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0"/>
                    <a:pt x="1" y="0"/>
                    <a:pt x="1" y="0"/>
                  </a:cubicBezTo>
                  <a:cubicBezTo>
                    <a:pt x="1" y="0"/>
                    <a:pt x="1" y="0"/>
                    <a:pt x="1" y="0"/>
                  </a:cubicBezTo>
                  <a:cubicBezTo>
                    <a:pt x="1"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7" name="Oval 77"/>
            <p:cNvSpPr>
              <a:spLocks noChangeArrowheads="1"/>
            </p:cNvSpPr>
            <p:nvPr/>
          </p:nvSpPr>
          <p:spPr bwMode="auto">
            <a:xfrm>
              <a:off x="2130425" y="14843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8" name="Freeform 78"/>
            <p:cNvSpPr/>
            <p:nvPr/>
          </p:nvSpPr>
          <p:spPr bwMode="auto">
            <a:xfrm>
              <a:off x="1106488" y="944563"/>
              <a:ext cx="0" cy="14287"/>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1"/>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79" name="Freeform 79"/>
            <p:cNvSpPr/>
            <p:nvPr/>
          </p:nvSpPr>
          <p:spPr bwMode="auto">
            <a:xfrm>
              <a:off x="1603375" y="774700"/>
              <a:ext cx="0" cy="14287"/>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0" name="Freeform 80"/>
            <p:cNvSpPr/>
            <p:nvPr/>
          </p:nvSpPr>
          <p:spPr bwMode="auto">
            <a:xfrm>
              <a:off x="2703513" y="804863"/>
              <a:ext cx="142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1" name="Oval 81"/>
            <p:cNvSpPr>
              <a:spLocks noChangeArrowheads="1"/>
            </p:cNvSpPr>
            <p:nvPr/>
          </p:nvSpPr>
          <p:spPr bwMode="auto">
            <a:xfrm>
              <a:off x="1844675" y="14382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2" name="Oval 82"/>
            <p:cNvSpPr>
              <a:spLocks noChangeArrowheads="1"/>
            </p:cNvSpPr>
            <p:nvPr/>
          </p:nvSpPr>
          <p:spPr bwMode="auto">
            <a:xfrm>
              <a:off x="850900" y="10668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3" name="Oval 83"/>
            <p:cNvSpPr>
              <a:spLocks noChangeArrowheads="1"/>
            </p:cNvSpPr>
            <p:nvPr/>
          </p:nvSpPr>
          <p:spPr bwMode="auto">
            <a:xfrm>
              <a:off x="1814513" y="6350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4" name="Freeform 84"/>
            <p:cNvSpPr/>
            <p:nvPr/>
          </p:nvSpPr>
          <p:spPr bwMode="auto">
            <a:xfrm>
              <a:off x="1408113" y="1500188"/>
              <a:ext cx="0" cy="142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5" name="Freeform 85"/>
            <p:cNvSpPr/>
            <p:nvPr/>
          </p:nvSpPr>
          <p:spPr bwMode="auto">
            <a:xfrm>
              <a:off x="2130425" y="974725"/>
              <a:ext cx="15875"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6" name="Freeform 86"/>
            <p:cNvSpPr/>
            <p:nvPr/>
          </p:nvSpPr>
          <p:spPr bwMode="auto">
            <a:xfrm>
              <a:off x="2176463" y="1468438"/>
              <a:ext cx="0" cy="15875"/>
            </a:xfrm>
            <a:custGeom>
              <a:avLst/>
              <a:gdLst>
                <a:gd name="T0" fmla="*/ 0 h 1"/>
                <a:gd name="T1" fmla="*/ 0 h 1"/>
                <a:gd name="T2" fmla="*/ 0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0"/>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7" name="Oval 87"/>
            <p:cNvSpPr>
              <a:spLocks noChangeArrowheads="1"/>
            </p:cNvSpPr>
            <p:nvPr/>
          </p:nvSpPr>
          <p:spPr bwMode="auto">
            <a:xfrm>
              <a:off x="2747963" y="7889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8" name="Oval 88"/>
            <p:cNvSpPr>
              <a:spLocks noChangeArrowheads="1"/>
            </p:cNvSpPr>
            <p:nvPr/>
          </p:nvSpPr>
          <p:spPr bwMode="auto">
            <a:xfrm>
              <a:off x="595313" y="10366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89" name="Freeform 89"/>
            <p:cNvSpPr/>
            <p:nvPr/>
          </p:nvSpPr>
          <p:spPr bwMode="auto">
            <a:xfrm>
              <a:off x="911225" y="820738"/>
              <a:ext cx="158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0" name="Freeform 90"/>
            <p:cNvSpPr/>
            <p:nvPr/>
          </p:nvSpPr>
          <p:spPr bwMode="auto">
            <a:xfrm>
              <a:off x="1001713" y="882650"/>
              <a:ext cx="0" cy="14287"/>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1" name="Oval 91"/>
            <p:cNvSpPr>
              <a:spLocks noChangeArrowheads="1"/>
            </p:cNvSpPr>
            <p:nvPr/>
          </p:nvSpPr>
          <p:spPr bwMode="auto">
            <a:xfrm>
              <a:off x="987425" y="9906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2" name="Oval 92"/>
            <p:cNvSpPr>
              <a:spLocks noChangeArrowheads="1"/>
            </p:cNvSpPr>
            <p:nvPr/>
          </p:nvSpPr>
          <p:spPr bwMode="auto">
            <a:xfrm>
              <a:off x="1017588" y="100488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3" name="Oval 93"/>
            <p:cNvSpPr>
              <a:spLocks noChangeArrowheads="1"/>
            </p:cNvSpPr>
            <p:nvPr/>
          </p:nvSpPr>
          <p:spPr bwMode="auto">
            <a:xfrm>
              <a:off x="2206625" y="604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4" name="Freeform 94"/>
            <p:cNvSpPr/>
            <p:nvPr/>
          </p:nvSpPr>
          <p:spPr bwMode="auto">
            <a:xfrm>
              <a:off x="1693863" y="102076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5" name="Freeform 95"/>
            <p:cNvSpPr/>
            <p:nvPr/>
          </p:nvSpPr>
          <p:spPr bwMode="auto">
            <a:xfrm>
              <a:off x="2432050" y="604838"/>
              <a:ext cx="158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6" name="Freeform 96"/>
            <p:cNvSpPr/>
            <p:nvPr/>
          </p:nvSpPr>
          <p:spPr bwMode="auto">
            <a:xfrm>
              <a:off x="836613" y="804863"/>
              <a:ext cx="0" cy="1587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7" name="Freeform 97"/>
            <p:cNvSpPr/>
            <p:nvPr/>
          </p:nvSpPr>
          <p:spPr bwMode="auto">
            <a:xfrm>
              <a:off x="2447925" y="604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8" name="Oval 98"/>
            <p:cNvSpPr>
              <a:spLocks noChangeArrowheads="1"/>
            </p:cNvSpPr>
            <p:nvPr/>
          </p:nvSpPr>
          <p:spPr bwMode="auto">
            <a:xfrm>
              <a:off x="1273175" y="8509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99" name="Oval 99"/>
            <p:cNvSpPr>
              <a:spLocks noChangeArrowheads="1"/>
            </p:cNvSpPr>
            <p:nvPr/>
          </p:nvSpPr>
          <p:spPr bwMode="auto">
            <a:xfrm>
              <a:off x="2327275" y="6191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0" name="Oval 100"/>
            <p:cNvSpPr>
              <a:spLocks noChangeArrowheads="1"/>
            </p:cNvSpPr>
            <p:nvPr/>
          </p:nvSpPr>
          <p:spPr bwMode="auto">
            <a:xfrm>
              <a:off x="2160588" y="131445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1" name="Oval 101"/>
            <p:cNvSpPr>
              <a:spLocks noChangeArrowheads="1"/>
            </p:cNvSpPr>
            <p:nvPr/>
          </p:nvSpPr>
          <p:spPr bwMode="auto">
            <a:xfrm>
              <a:off x="1377950" y="8366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2" name="Freeform 102"/>
            <p:cNvSpPr/>
            <p:nvPr/>
          </p:nvSpPr>
          <p:spPr bwMode="auto">
            <a:xfrm>
              <a:off x="2854325" y="85090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3" name="Oval 103"/>
            <p:cNvSpPr>
              <a:spLocks noChangeArrowheads="1"/>
            </p:cNvSpPr>
            <p:nvPr/>
          </p:nvSpPr>
          <p:spPr bwMode="auto">
            <a:xfrm>
              <a:off x="2492375" y="14065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4" name="Freeform 104"/>
            <p:cNvSpPr/>
            <p:nvPr/>
          </p:nvSpPr>
          <p:spPr bwMode="auto">
            <a:xfrm>
              <a:off x="1498600" y="1082675"/>
              <a:ext cx="0" cy="15875"/>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5" name="Oval 105"/>
            <p:cNvSpPr>
              <a:spLocks noChangeArrowheads="1"/>
            </p:cNvSpPr>
            <p:nvPr/>
          </p:nvSpPr>
          <p:spPr bwMode="auto">
            <a:xfrm>
              <a:off x="2854325" y="145256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6" name="Oval 106"/>
            <p:cNvSpPr>
              <a:spLocks noChangeArrowheads="1"/>
            </p:cNvSpPr>
            <p:nvPr/>
          </p:nvSpPr>
          <p:spPr bwMode="auto">
            <a:xfrm>
              <a:off x="866775" y="8366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7" name="Freeform 107"/>
            <p:cNvSpPr/>
            <p:nvPr/>
          </p:nvSpPr>
          <p:spPr bwMode="auto">
            <a:xfrm>
              <a:off x="1603375" y="774700"/>
              <a:ext cx="15875" cy="14287"/>
            </a:xfrm>
            <a:custGeom>
              <a:avLst/>
              <a:gdLst>
                <a:gd name="T0" fmla="*/ 0 w 1"/>
                <a:gd name="T1" fmla="*/ 0 h 1"/>
                <a:gd name="T2" fmla="*/ 1 w 1"/>
                <a:gd name="T3" fmla="*/ 1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1" y="1"/>
                    <a:pt x="1" y="1"/>
                  </a:cubicBezTo>
                  <a:cubicBezTo>
                    <a:pt x="1" y="1"/>
                    <a:pt x="1" y="1"/>
                    <a:pt x="1"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8" name="Freeform 108"/>
            <p:cNvSpPr/>
            <p:nvPr/>
          </p:nvSpPr>
          <p:spPr bwMode="auto">
            <a:xfrm>
              <a:off x="1196975"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09" name="Oval 109"/>
            <p:cNvSpPr>
              <a:spLocks noChangeArrowheads="1"/>
            </p:cNvSpPr>
            <p:nvPr/>
          </p:nvSpPr>
          <p:spPr bwMode="auto">
            <a:xfrm>
              <a:off x="2116138" y="148431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0" name="Freeform 110"/>
            <p:cNvSpPr/>
            <p:nvPr/>
          </p:nvSpPr>
          <p:spPr bwMode="auto">
            <a:xfrm>
              <a:off x="1814513" y="1500188"/>
              <a:ext cx="0" cy="14287"/>
            </a:xfrm>
            <a:custGeom>
              <a:avLst/>
              <a:gdLst>
                <a:gd name="T0" fmla="*/ 0 h 1"/>
                <a:gd name="T1" fmla="*/ 0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1" name="Oval 111"/>
            <p:cNvSpPr>
              <a:spLocks noChangeArrowheads="1"/>
            </p:cNvSpPr>
            <p:nvPr/>
          </p:nvSpPr>
          <p:spPr bwMode="auto">
            <a:xfrm>
              <a:off x="1136650"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2" name="Freeform 112"/>
            <p:cNvSpPr/>
            <p:nvPr/>
          </p:nvSpPr>
          <p:spPr bwMode="auto">
            <a:xfrm>
              <a:off x="2176463" y="14684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3" name="Rectangle 113"/>
            <p:cNvSpPr>
              <a:spLocks noChangeArrowheads="1"/>
            </p:cNvSpPr>
            <p:nvPr/>
          </p:nvSpPr>
          <p:spPr bwMode="auto">
            <a:xfrm>
              <a:off x="625475" y="117475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4" name="Oval 114"/>
            <p:cNvSpPr>
              <a:spLocks noChangeArrowheads="1"/>
            </p:cNvSpPr>
            <p:nvPr/>
          </p:nvSpPr>
          <p:spPr bwMode="auto">
            <a:xfrm>
              <a:off x="2100263" y="6350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5" name="Freeform 115"/>
            <p:cNvSpPr/>
            <p:nvPr/>
          </p:nvSpPr>
          <p:spPr bwMode="auto">
            <a:xfrm>
              <a:off x="850900" y="8366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6" name="Freeform 116"/>
            <p:cNvSpPr/>
            <p:nvPr/>
          </p:nvSpPr>
          <p:spPr bwMode="auto">
            <a:xfrm>
              <a:off x="2552700" y="14382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7" name="Freeform 117"/>
            <p:cNvSpPr/>
            <p:nvPr/>
          </p:nvSpPr>
          <p:spPr bwMode="auto">
            <a:xfrm>
              <a:off x="1106488" y="75882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8" name="Freeform 118"/>
            <p:cNvSpPr/>
            <p:nvPr/>
          </p:nvSpPr>
          <p:spPr bwMode="auto">
            <a:xfrm>
              <a:off x="2914650" y="1500188"/>
              <a:ext cx="0" cy="14287"/>
            </a:xfrm>
            <a:custGeom>
              <a:avLst/>
              <a:gdLst>
                <a:gd name="T0" fmla="*/ 0 h 1"/>
                <a:gd name="T1" fmla="*/ 0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19" name="Freeform 119"/>
            <p:cNvSpPr/>
            <p:nvPr/>
          </p:nvSpPr>
          <p:spPr bwMode="auto">
            <a:xfrm>
              <a:off x="1468438" y="1098550"/>
              <a:ext cx="158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0" name="Oval 120"/>
            <p:cNvSpPr>
              <a:spLocks noChangeArrowheads="1"/>
            </p:cNvSpPr>
            <p:nvPr/>
          </p:nvSpPr>
          <p:spPr bwMode="auto">
            <a:xfrm>
              <a:off x="1438275" y="990600"/>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1" name="Oval 121"/>
            <p:cNvSpPr>
              <a:spLocks noChangeArrowheads="1"/>
            </p:cNvSpPr>
            <p:nvPr/>
          </p:nvSpPr>
          <p:spPr bwMode="auto">
            <a:xfrm>
              <a:off x="2838450" y="15144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2" name="Oval 122"/>
            <p:cNvSpPr>
              <a:spLocks noChangeArrowheads="1"/>
            </p:cNvSpPr>
            <p:nvPr/>
          </p:nvSpPr>
          <p:spPr bwMode="auto">
            <a:xfrm>
              <a:off x="1152525"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3" name="Oval 123"/>
            <p:cNvSpPr>
              <a:spLocks noChangeArrowheads="1"/>
            </p:cNvSpPr>
            <p:nvPr/>
          </p:nvSpPr>
          <p:spPr bwMode="auto">
            <a:xfrm>
              <a:off x="1136650" y="75882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4" name="Rectangle 124"/>
            <p:cNvSpPr>
              <a:spLocks noChangeArrowheads="1"/>
            </p:cNvSpPr>
            <p:nvPr/>
          </p:nvSpPr>
          <p:spPr bwMode="auto">
            <a:xfrm>
              <a:off x="911225" y="1004888"/>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5" name="Freeform 125"/>
            <p:cNvSpPr/>
            <p:nvPr/>
          </p:nvSpPr>
          <p:spPr bwMode="auto">
            <a:xfrm>
              <a:off x="2116138" y="14843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6" name="Freeform 126"/>
            <p:cNvSpPr/>
            <p:nvPr/>
          </p:nvSpPr>
          <p:spPr bwMode="auto">
            <a:xfrm>
              <a:off x="1062038" y="77470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7" name="Freeform 127"/>
            <p:cNvSpPr/>
            <p:nvPr/>
          </p:nvSpPr>
          <p:spPr bwMode="auto">
            <a:xfrm>
              <a:off x="2130425" y="1468438"/>
              <a:ext cx="0" cy="1587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8" name="Freeform 128"/>
            <p:cNvSpPr/>
            <p:nvPr/>
          </p:nvSpPr>
          <p:spPr bwMode="auto">
            <a:xfrm>
              <a:off x="2130425" y="1484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29" name="Rectangle 129"/>
            <p:cNvSpPr>
              <a:spLocks noChangeArrowheads="1"/>
            </p:cNvSpPr>
            <p:nvPr/>
          </p:nvSpPr>
          <p:spPr bwMode="auto">
            <a:xfrm>
              <a:off x="776288" y="1052513"/>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0" name="Rectangle 130"/>
            <p:cNvSpPr>
              <a:spLocks noChangeArrowheads="1"/>
            </p:cNvSpPr>
            <p:nvPr/>
          </p:nvSpPr>
          <p:spPr bwMode="auto">
            <a:xfrm>
              <a:off x="2717800" y="804863"/>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1" name="Freeform 131"/>
            <p:cNvSpPr/>
            <p:nvPr/>
          </p:nvSpPr>
          <p:spPr bwMode="auto">
            <a:xfrm>
              <a:off x="1212850" y="1098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2" name="Freeform 132"/>
            <p:cNvSpPr/>
            <p:nvPr/>
          </p:nvSpPr>
          <p:spPr bwMode="auto">
            <a:xfrm>
              <a:off x="850900" y="8366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3" name="Freeform 133"/>
            <p:cNvSpPr/>
            <p:nvPr/>
          </p:nvSpPr>
          <p:spPr bwMode="auto">
            <a:xfrm>
              <a:off x="1212850" y="1098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4" name="Rectangle 134"/>
            <p:cNvSpPr>
              <a:spLocks noChangeArrowheads="1"/>
            </p:cNvSpPr>
            <p:nvPr/>
          </p:nvSpPr>
          <p:spPr bwMode="auto">
            <a:xfrm>
              <a:off x="2417763" y="558801"/>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5" name="Oval 135"/>
            <p:cNvSpPr>
              <a:spLocks noChangeArrowheads="1"/>
            </p:cNvSpPr>
            <p:nvPr/>
          </p:nvSpPr>
          <p:spPr bwMode="auto">
            <a:xfrm>
              <a:off x="2266950" y="1452563"/>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6" name="Freeform 136"/>
            <p:cNvSpPr/>
            <p:nvPr/>
          </p:nvSpPr>
          <p:spPr bwMode="auto">
            <a:xfrm>
              <a:off x="2447925" y="604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7" name="Freeform 137"/>
            <p:cNvSpPr/>
            <p:nvPr/>
          </p:nvSpPr>
          <p:spPr bwMode="auto">
            <a:xfrm>
              <a:off x="565150" y="10525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8" name="Rectangle 138"/>
            <p:cNvSpPr>
              <a:spLocks noChangeArrowheads="1"/>
            </p:cNvSpPr>
            <p:nvPr/>
          </p:nvSpPr>
          <p:spPr bwMode="auto">
            <a:xfrm>
              <a:off x="3049588" y="1144588"/>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39" name="Freeform 139"/>
            <p:cNvSpPr/>
            <p:nvPr/>
          </p:nvSpPr>
          <p:spPr bwMode="auto">
            <a:xfrm>
              <a:off x="1800225" y="15144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0" name="Freeform 140"/>
            <p:cNvSpPr/>
            <p:nvPr/>
          </p:nvSpPr>
          <p:spPr bwMode="auto">
            <a:xfrm>
              <a:off x="1106488" y="9588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1" name="Freeform 141"/>
            <p:cNvSpPr/>
            <p:nvPr/>
          </p:nvSpPr>
          <p:spPr bwMode="auto">
            <a:xfrm>
              <a:off x="1649413" y="7127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2" name="Oval 142"/>
            <p:cNvSpPr>
              <a:spLocks noChangeArrowheads="1"/>
            </p:cNvSpPr>
            <p:nvPr/>
          </p:nvSpPr>
          <p:spPr bwMode="auto">
            <a:xfrm>
              <a:off x="2417763" y="1112838"/>
              <a:ext cx="14288"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3" name="Freeform 143"/>
            <p:cNvSpPr/>
            <p:nvPr/>
          </p:nvSpPr>
          <p:spPr bwMode="auto">
            <a:xfrm>
              <a:off x="1995488" y="1098550"/>
              <a:ext cx="15875" cy="14287"/>
            </a:xfrm>
            <a:custGeom>
              <a:avLst/>
              <a:gdLst>
                <a:gd name="T0" fmla="*/ 0 w 1"/>
                <a:gd name="T1" fmla="*/ 0 h 1"/>
                <a:gd name="T2" fmla="*/ 0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0" y="0"/>
                  </a:cubicBezTo>
                  <a:cubicBezTo>
                    <a:pt x="0" y="0"/>
                    <a:pt x="0" y="1"/>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4" name="Freeform 144"/>
            <p:cNvSpPr/>
            <p:nvPr/>
          </p:nvSpPr>
          <p:spPr bwMode="auto">
            <a:xfrm>
              <a:off x="2552700" y="1066800"/>
              <a:ext cx="15875" cy="15875"/>
            </a:xfrm>
            <a:custGeom>
              <a:avLst/>
              <a:gdLst>
                <a:gd name="T0" fmla="*/ 0 w 1"/>
                <a:gd name="T1" fmla="*/ 1 h 1"/>
                <a:gd name="T2" fmla="*/ 0 w 1"/>
                <a:gd name="T3" fmla="*/ 1 h 1"/>
                <a:gd name="T4" fmla="*/ 0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1"/>
                    <a:pt x="0" y="0"/>
                    <a:pt x="0" y="1"/>
                  </a:cubicBezTo>
                  <a:cubicBezTo>
                    <a:pt x="0"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5" name="Freeform 145"/>
            <p:cNvSpPr/>
            <p:nvPr/>
          </p:nvSpPr>
          <p:spPr bwMode="auto">
            <a:xfrm>
              <a:off x="1860550" y="1112838"/>
              <a:ext cx="142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6" name="Oval 146"/>
            <p:cNvSpPr>
              <a:spLocks noChangeArrowheads="1"/>
            </p:cNvSpPr>
            <p:nvPr/>
          </p:nvSpPr>
          <p:spPr bwMode="auto">
            <a:xfrm>
              <a:off x="2220913" y="11128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7" name="Freeform 147"/>
            <p:cNvSpPr/>
            <p:nvPr/>
          </p:nvSpPr>
          <p:spPr bwMode="auto">
            <a:xfrm>
              <a:off x="2478088" y="1112838"/>
              <a:ext cx="0" cy="15875"/>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8" name="Freeform 148"/>
            <p:cNvSpPr/>
            <p:nvPr/>
          </p:nvSpPr>
          <p:spPr bwMode="auto">
            <a:xfrm>
              <a:off x="1754188"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49" name="Freeform 149"/>
            <p:cNvSpPr/>
            <p:nvPr/>
          </p:nvSpPr>
          <p:spPr bwMode="auto">
            <a:xfrm>
              <a:off x="1754188" y="11128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0" name="Freeform 150"/>
            <p:cNvSpPr/>
            <p:nvPr/>
          </p:nvSpPr>
          <p:spPr bwMode="auto">
            <a:xfrm>
              <a:off x="2432050" y="11128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1" name="Freeform 151"/>
            <p:cNvSpPr/>
            <p:nvPr/>
          </p:nvSpPr>
          <p:spPr bwMode="auto">
            <a:xfrm>
              <a:off x="1649413" y="109855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2" name="Freeform 152"/>
            <p:cNvSpPr/>
            <p:nvPr/>
          </p:nvSpPr>
          <p:spPr bwMode="auto">
            <a:xfrm>
              <a:off x="2071688" y="1036638"/>
              <a:ext cx="14288" cy="15875"/>
            </a:xfrm>
            <a:custGeom>
              <a:avLst/>
              <a:gdLst>
                <a:gd name="T0" fmla="*/ 1 w 1"/>
                <a:gd name="T1" fmla="*/ 0 h 1"/>
                <a:gd name="T2" fmla="*/ 1 w 1"/>
                <a:gd name="T3" fmla="*/ 0 h 1"/>
                <a:gd name="T4" fmla="*/ 0 w 1"/>
                <a:gd name="T5" fmla="*/ 0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1"/>
                    <a:pt x="1"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3" name="Oval 153"/>
            <p:cNvSpPr>
              <a:spLocks noChangeArrowheads="1"/>
            </p:cNvSpPr>
            <p:nvPr/>
          </p:nvSpPr>
          <p:spPr bwMode="auto">
            <a:xfrm>
              <a:off x="2071688" y="1036638"/>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4" name="Freeform 154"/>
            <p:cNvSpPr/>
            <p:nvPr/>
          </p:nvSpPr>
          <p:spPr bwMode="auto">
            <a:xfrm>
              <a:off x="2236788" y="10366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5" name="Freeform 155"/>
            <p:cNvSpPr/>
            <p:nvPr/>
          </p:nvSpPr>
          <p:spPr bwMode="auto">
            <a:xfrm>
              <a:off x="1814513" y="866775"/>
              <a:ext cx="60325" cy="15875"/>
            </a:xfrm>
            <a:custGeom>
              <a:avLst/>
              <a:gdLst>
                <a:gd name="T0" fmla="*/ 0 w 4"/>
                <a:gd name="T1" fmla="*/ 1 h 1"/>
                <a:gd name="T2" fmla="*/ 0 w 4"/>
                <a:gd name="T3" fmla="*/ 0 h 1"/>
                <a:gd name="T4" fmla="*/ 3 w 4"/>
                <a:gd name="T5" fmla="*/ 0 h 1"/>
                <a:gd name="T6" fmla="*/ 4 w 4"/>
                <a:gd name="T7" fmla="*/ 0 h 1"/>
                <a:gd name="T8" fmla="*/ 3 w 4"/>
                <a:gd name="T9" fmla="*/ 0 h 1"/>
                <a:gd name="T10" fmla="*/ 1 w 4"/>
                <a:gd name="T11" fmla="*/ 1 h 1"/>
                <a:gd name="T12" fmla="*/ 0 w 4"/>
                <a:gd name="T13" fmla="*/ 1 h 1"/>
                <a:gd name="T14" fmla="*/ 0 w 4"/>
                <a:gd name="T15" fmla="*/ 1 h 1"/>
                <a:gd name="T16" fmla="*/ 0 w 4"/>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0" y="1"/>
                  </a:moveTo>
                  <a:cubicBezTo>
                    <a:pt x="0" y="1"/>
                    <a:pt x="0" y="0"/>
                    <a:pt x="0" y="0"/>
                  </a:cubicBezTo>
                  <a:cubicBezTo>
                    <a:pt x="1" y="1"/>
                    <a:pt x="2" y="0"/>
                    <a:pt x="3" y="0"/>
                  </a:cubicBezTo>
                  <a:cubicBezTo>
                    <a:pt x="3" y="0"/>
                    <a:pt x="4" y="0"/>
                    <a:pt x="4" y="0"/>
                  </a:cubicBezTo>
                  <a:cubicBezTo>
                    <a:pt x="4" y="0"/>
                    <a:pt x="3" y="0"/>
                    <a:pt x="3" y="0"/>
                  </a:cubicBezTo>
                  <a:cubicBezTo>
                    <a:pt x="2" y="0"/>
                    <a:pt x="2" y="0"/>
                    <a:pt x="1" y="1"/>
                  </a:cubicBezTo>
                  <a:cubicBezTo>
                    <a:pt x="1" y="1"/>
                    <a:pt x="1"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sp>
          <p:nvSpPr>
            <p:cNvPr id="156" name="Oval 156"/>
            <p:cNvSpPr>
              <a:spLocks noChangeArrowheads="1"/>
            </p:cNvSpPr>
            <p:nvPr/>
          </p:nvSpPr>
          <p:spPr bwMode="auto">
            <a:xfrm>
              <a:off x="1874838" y="866775"/>
              <a:ext cx="1588" cy="15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50000"/>
                  </a:schemeClr>
                </a:solidFill>
                <a:effectLst/>
                <a:uLnTx/>
                <a:uFillTx/>
                <a:latin typeface="Calibri" panose="020F0502020204030204"/>
                <a:ea typeface="宋体" panose="02010600030101010101" pitchFamily="2" charset="-122"/>
                <a:cs typeface="+mn-cs"/>
              </a:endParaRPr>
            </a:p>
          </p:txBody>
        </p:sp>
      </p:grpSp>
      <p:sp>
        <p:nvSpPr>
          <p:cNvPr id="2" name="文本框 1"/>
          <p:cNvSpPr txBox="1"/>
          <p:nvPr/>
        </p:nvSpPr>
        <p:spPr>
          <a:xfrm>
            <a:off x="2696845" y="1784985"/>
            <a:ext cx="3611880" cy="922020"/>
          </a:xfrm>
          <a:prstGeom prst="rect">
            <a:avLst/>
          </a:prstGeom>
          <a:noFill/>
        </p:spPr>
        <p:txBody>
          <a:bodyPr wrap="none" rtlCol="0" anchor="t">
            <a:spAutoFit/>
          </a:bodyPr>
          <a:lstStyle/>
          <a:p>
            <a:pPr algn="just"/>
            <a:r>
              <a:rPr altLang="zh-CN" sz="5400" b="1">
                <a:effectLst>
                  <a:outerShdw blurRad="38100" dist="19050" dir="2700000" algn="tl" rotWithShape="0">
                    <a:schemeClr val="dk1">
                      <a:alpha val="40000"/>
                    </a:schemeClr>
                  </a:outerShdw>
                </a:effectLst>
                <a:latin typeface="华文仿宋" panose="02010600040101010101" charset="-122"/>
                <a:ea typeface="华文仿宋" panose="02010600040101010101" charset="-122"/>
                <a:sym typeface="+mn-ea"/>
              </a:rPr>
              <a:t>数据库设计</a:t>
            </a:r>
            <a:endParaRPr altLang="zh-CN" sz="5400" b="1">
              <a:effectLst>
                <a:outerShdw blurRad="38100" dist="19050" dir="2700000" algn="tl" rotWithShape="0">
                  <a:schemeClr val="dk1">
                    <a:alpha val="40000"/>
                  </a:schemeClr>
                </a:outerShdw>
              </a:effectLst>
              <a:latin typeface="华文仿宋" panose="02010600040101010101" charset="-122"/>
              <a:ea typeface="华文仿宋" panose="02010600040101010101" charset="-122"/>
            </a:endParaRPr>
          </a:p>
        </p:txBody>
      </p:sp>
      <p:grpSp>
        <p:nvGrpSpPr>
          <p:cNvPr id="373" name="组合 372"/>
          <p:cNvGrpSpPr/>
          <p:nvPr/>
        </p:nvGrpSpPr>
        <p:grpSpPr>
          <a:xfrm>
            <a:off x="5591810" y="2111375"/>
            <a:ext cx="1414145" cy="1209040"/>
            <a:chOff x="8481179" y="608582"/>
            <a:chExt cx="2782819" cy="2489089"/>
          </a:xfrm>
        </p:grpSpPr>
        <p:sp>
          <p:nvSpPr>
            <p:cNvPr id="336" name="任意多边形: 形状 335"/>
            <p:cNvSpPr/>
            <p:nvPr/>
          </p:nvSpPr>
          <p:spPr>
            <a:xfrm>
              <a:off x="10801709" y="901040"/>
              <a:ext cx="364247" cy="525400"/>
            </a:xfrm>
            <a:custGeom>
              <a:avLst/>
              <a:gdLst>
                <a:gd name="connsiteX0" fmla="*/ 284741 w 364247"/>
                <a:gd name="connsiteY0" fmla="*/ 192367 h 525400"/>
                <a:gd name="connsiteX1" fmla="*/ 362176 w 364247"/>
                <a:gd name="connsiteY1" fmla="*/ 525400 h 525400"/>
                <a:gd name="connsiteX2" fmla="*/ 79506 w 364247"/>
                <a:gd name="connsiteY2" fmla="*/ 333033 h 525400"/>
                <a:gd name="connsiteX3" fmla="*/ 2071 w 364247"/>
                <a:gd name="connsiteY3" fmla="*/ 0 h 525400"/>
                <a:gd name="connsiteX4" fmla="*/ 284741 w 364247"/>
                <a:gd name="connsiteY4" fmla="*/ 192367 h 52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7" h="525400">
                  <a:moveTo>
                    <a:pt x="284741" y="192367"/>
                  </a:moveTo>
                  <a:cubicBezTo>
                    <a:pt x="384181" y="337453"/>
                    <a:pt x="362176" y="525400"/>
                    <a:pt x="362176" y="525400"/>
                  </a:cubicBezTo>
                  <a:cubicBezTo>
                    <a:pt x="362176" y="525400"/>
                    <a:pt x="178947" y="478118"/>
                    <a:pt x="79506" y="333033"/>
                  </a:cubicBezTo>
                  <a:cubicBezTo>
                    <a:pt x="-19934" y="187948"/>
                    <a:pt x="2071" y="0"/>
                    <a:pt x="2071" y="0"/>
                  </a:cubicBezTo>
                  <a:cubicBezTo>
                    <a:pt x="2071" y="0"/>
                    <a:pt x="185301" y="47282"/>
                    <a:pt x="284741" y="192367"/>
                  </a:cubicBezTo>
                  <a:close/>
                </a:path>
              </a:pathLst>
            </a:custGeom>
            <a:solidFill>
              <a:srgbClr val="2F2E41"/>
            </a:solidFill>
            <a:ln w="3718" cap="flat">
              <a:noFill/>
              <a:prstDash val="solid"/>
              <a:miter/>
            </a:ln>
          </p:spPr>
          <p:txBody>
            <a:bodyPr rtlCol="0" anchor="ctr"/>
            <a:lstStyle/>
            <a:p>
              <a:endParaRPr lang="zh-CN" altLang="en-US"/>
            </a:p>
          </p:txBody>
        </p:sp>
        <p:sp>
          <p:nvSpPr>
            <p:cNvPr id="337" name="任意多边形: 形状 336"/>
            <p:cNvSpPr/>
            <p:nvPr/>
          </p:nvSpPr>
          <p:spPr>
            <a:xfrm>
              <a:off x="11014072" y="795097"/>
              <a:ext cx="249926" cy="635566"/>
            </a:xfrm>
            <a:custGeom>
              <a:avLst/>
              <a:gdLst>
                <a:gd name="connsiteX0" fmla="*/ 829 w 249926"/>
                <a:gd name="connsiteY0" fmla="*/ 326013 h 635566"/>
                <a:gd name="connsiteX1" fmla="*/ 146032 w 249926"/>
                <a:gd name="connsiteY1" fmla="*/ 635567 h 635566"/>
                <a:gd name="connsiteX2" fmla="*/ 249098 w 249926"/>
                <a:gd name="connsiteY2" fmla="*/ 309553 h 635566"/>
                <a:gd name="connsiteX3" fmla="*/ 103894 w 249926"/>
                <a:gd name="connsiteY3" fmla="*/ 0 h 635566"/>
                <a:gd name="connsiteX4" fmla="*/ 829 w 249926"/>
                <a:gd name="connsiteY4" fmla="*/ 326013 h 635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926" h="635566">
                  <a:moveTo>
                    <a:pt x="829" y="326013"/>
                  </a:moveTo>
                  <a:cubicBezTo>
                    <a:pt x="12465" y="501520"/>
                    <a:pt x="146032" y="635567"/>
                    <a:pt x="146032" y="635567"/>
                  </a:cubicBezTo>
                  <a:cubicBezTo>
                    <a:pt x="146032" y="635567"/>
                    <a:pt x="260734" y="485060"/>
                    <a:pt x="249098" y="309553"/>
                  </a:cubicBezTo>
                  <a:cubicBezTo>
                    <a:pt x="237462" y="134046"/>
                    <a:pt x="103894" y="0"/>
                    <a:pt x="103894" y="0"/>
                  </a:cubicBezTo>
                  <a:cubicBezTo>
                    <a:pt x="103894" y="0"/>
                    <a:pt x="-10807" y="150506"/>
                    <a:pt x="829" y="326013"/>
                  </a:cubicBezTo>
                  <a:close/>
                </a:path>
              </a:pathLst>
            </a:custGeom>
            <a:solidFill>
              <a:schemeClr val="accent1"/>
            </a:solidFill>
            <a:ln w="3718" cap="flat">
              <a:noFill/>
              <a:prstDash val="solid"/>
              <a:miter/>
            </a:ln>
          </p:spPr>
          <p:txBody>
            <a:bodyPr rtlCol="0" anchor="ctr"/>
            <a:lstStyle/>
            <a:p>
              <a:endParaRPr lang="zh-CN" altLang="en-US"/>
            </a:p>
          </p:txBody>
        </p:sp>
        <p:sp>
          <p:nvSpPr>
            <p:cNvPr id="338" name="任意多边形: 形状 337"/>
            <p:cNvSpPr/>
            <p:nvPr/>
          </p:nvSpPr>
          <p:spPr>
            <a:xfrm>
              <a:off x="9753174" y="608582"/>
              <a:ext cx="1505287" cy="1935117"/>
            </a:xfrm>
            <a:custGeom>
              <a:avLst/>
              <a:gdLst>
                <a:gd name="connsiteX0" fmla="*/ 120036 w 1505287"/>
                <a:gd name="connsiteY0" fmla="*/ 3619 h 1935117"/>
                <a:gd name="connsiteX1" fmla="*/ 1470122 w 1505287"/>
                <a:gd name="connsiteY1" fmla="*/ 682391 h 1935117"/>
                <a:gd name="connsiteX2" fmla="*/ 1505142 w 1505287"/>
                <a:gd name="connsiteY2" fmla="*/ 743730 h 1935117"/>
                <a:gd name="connsiteX3" fmla="*/ 1426702 w 1505287"/>
                <a:gd name="connsiteY3" fmla="*/ 1905615 h 1935117"/>
                <a:gd name="connsiteX4" fmla="*/ 1393011 w 1505287"/>
                <a:gd name="connsiteY4" fmla="*/ 1935044 h 1935117"/>
                <a:gd name="connsiteX5" fmla="*/ 1380872 w 1505287"/>
                <a:gd name="connsiteY5" fmla="*/ 1931714 h 1935117"/>
                <a:gd name="connsiteX6" fmla="*/ 0 w 1505287"/>
                <a:gd name="connsiteY6" fmla="*/ 1226987 h 1935117"/>
                <a:gd name="connsiteX7" fmla="*/ 70892 w 1505287"/>
                <a:gd name="connsiteY7" fmla="*/ 31943 h 1935117"/>
                <a:gd name="connsiteX8" fmla="*/ 106796 w 1505287"/>
                <a:gd name="connsiteY8" fmla="*/ 61 h 1935117"/>
                <a:gd name="connsiteX9" fmla="*/ 120036 w 1505287"/>
                <a:gd name="connsiteY9" fmla="*/ 3619 h 193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5287" h="1935117">
                  <a:moveTo>
                    <a:pt x="120036" y="3619"/>
                  </a:moveTo>
                  <a:lnTo>
                    <a:pt x="1470122" y="682391"/>
                  </a:lnTo>
                  <a:cubicBezTo>
                    <a:pt x="1493072" y="693930"/>
                    <a:pt x="1506872" y="718100"/>
                    <a:pt x="1505142" y="743730"/>
                  </a:cubicBezTo>
                  <a:lnTo>
                    <a:pt x="1426702" y="1905615"/>
                  </a:lnTo>
                  <a:cubicBezTo>
                    <a:pt x="1425525" y="1923045"/>
                    <a:pt x="1410441" y="1936221"/>
                    <a:pt x="1393011" y="1935044"/>
                  </a:cubicBezTo>
                  <a:cubicBezTo>
                    <a:pt x="1388783" y="1934759"/>
                    <a:pt x="1384654" y="1933626"/>
                    <a:pt x="1380872" y="1931714"/>
                  </a:cubicBezTo>
                  <a:lnTo>
                    <a:pt x="0" y="1226987"/>
                  </a:lnTo>
                  <a:lnTo>
                    <a:pt x="70892" y="31943"/>
                  </a:lnTo>
                  <a:cubicBezTo>
                    <a:pt x="72003" y="13224"/>
                    <a:pt x="88077" y="-1050"/>
                    <a:pt x="106796" y="61"/>
                  </a:cubicBezTo>
                  <a:cubicBezTo>
                    <a:pt x="111405" y="334"/>
                    <a:pt x="115911" y="1545"/>
                    <a:pt x="120036" y="3619"/>
                  </a:cubicBezTo>
                  <a:close/>
                </a:path>
              </a:pathLst>
            </a:custGeom>
            <a:solidFill>
              <a:srgbClr val="D0CDE1"/>
            </a:solidFill>
            <a:ln w="3718" cap="flat">
              <a:noFill/>
              <a:prstDash val="solid"/>
              <a:miter/>
            </a:ln>
          </p:spPr>
          <p:txBody>
            <a:bodyPr rtlCol="0" anchor="ctr"/>
            <a:lstStyle/>
            <a:p>
              <a:endParaRPr lang="zh-CN" altLang="en-US"/>
            </a:p>
          </p:txBody>
        </p:sp>
        <p:sp>
          <p:nvSpPr>
            <p:cNvPr id="339" name="任意多边形: 形状 338"/>
            <p:cNvSpPr/>
            <p:nvPr/>
          </p:nvSpPr>
          <p:spPr>
            <a:xfrm>
              <a:off x="9771661" y="632348"/>
              <a:ext cx="1468313" cy="1887585"/>
            </a:xfrm>
            <a:custGeom>
              <a:avLst/>
              <a:gdLst>
                <a:gd name="connsiteX0" fmla="*/ 117088 w 1468313"/>
                <a:gd name="connsiteY0" fmla="*/ 3530 h 1887585"/>
                <a:gd name="connsiteX1" fmla="*/ 1434012 w 1468313"/>
                <a:gd name="connsiteY1" fmla="*/ 665630 h 1887585"/>
                <a:gd name="connsiteX2" fmla="*/ 1468172 w 1468313"/>
                <a:gd name="connsiteY2" fmla="*/ 725462 h 1887585"/>
                <a:gd name="connsiteX3" fmla="*/ 1391659 w 1468313"/>
                <a:gd name="connsiteY3" fmla="*/ 1858808 h 1887585"/>
                <a:gd name="connsiteX4" fmla="*/ 1358796 w 1468313"/>
                <a:gd name="connsiteY4" fmla="*/ 1887514 h 1887585"/>
                <a:gd name="connsiteX5" fmla="*/ 1346954 w 1468313"/>
                <a:gd name="connsiteY5" fmla="*/ 1884266 h 1887585"/>
                <a:gd name="connsiteX6" fmla="*/ 0 w 1468313"/>
                <a:gd name="connsiteY6" fmla="*/ 1196849 h 1887585"/>
                <a:gd name="connsiteX7" fmla="*/ 69151 w 1468313"/>
                <a:gd name="connsiteY7" fmla="*/ 31158 h 1887585"/>
                <a:gd name="connsiteX8" fmla="*/ 104173 w 1468313"/>
                <a:gd name="connsiteY8" fmla="*/ 59 h 1887585"/>
                <a:gd name="connsiteX9" fmla="*/ 117088 w 1468313"/>
                <a:gd name="connsiteY9" fmla="*/ 3530 h 188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8313" h="1887585">
                  <a:moveTo>
                    <a:pt x="117088" y="3530"/>
                  </a:moveTo>
                  <a:lnTo>
                    <a:pt x="1434012" y="665630"/>
                  </a:lnTo>
                  <a:cubicBezTo>
                    <a:pt x="1456399" y="676885"/>
                    <a:pt x="1469859" y="700462"/>
                    <a:pt x="1468172" y="725462"/>
                  </a:cubicBezTo>
                  <a:lnTo>
                    <a:pt x="1391659" y="1858808"/>
                  </a:lnTo>
                  <a:cubicBezTo>
                    <a:pt x="1390511" y="1875810"/>
                    <a:pt x="1375798" y="1888662"/>
                    <a:pt x="1358796" y="1887514"/>
                  </a:cubicBezTo>
                  <a:cubicBezTo>
                    <a:pt x="1354671" y="1887236"/>
                    <a:pt x="1350644" y="1886131"/>
                    <a:pt x="1346954" y="1884266"/>
                  </a:cubicBezTo>
                  <a:lnTo>
                    <a:pt x="0" y="1196849"/>
                  </a:lnTo>
                  <a:lnTo>
                    <a:pt x="69151" y="31158"/>
                  </a:lnTo>
                  <a:cubicBezTo>
                    <a:pt x="70234" y="12900"/>
                    <a:pt x="85914" y="-1024"/>
                    <a:pt x="104173" y="59"/>
                  </a:cubicBezTo>
                  <a:cubicBezTo>
                    <a:pt x="108669" y="326"/>
                    <a:pt x="113064" y="1507"/>
                    <a:pt x="117088" y="3530"/>
                  </a:cubicBezTo>
                  <a:close/>
                </a:path>
              </a:pathLst>
            </a:custGeom>
            <a:solidFill>
              <a:srgbClr val="3F3D56"/>
            </a:solidFill>
            <a:ln w="3718" cap="flat">
              <a:noFill/>
              <a:prstDash val="solid"/>
              <a:miter/>
            </a:ln>
          </p:spPr>
          <p:txBody>
            <a:bodyPr rtlCol="0" anchor="ctr"/>
            <a:lstStyle/>
            <a:p>
              <a:endParaRPr lang="zh-CN" altLang="en-US"/>
            </a:p>
          </p:txBody>
        </p:sp>
        <p:sp>
          <p:nvSpPr>
            <p:cNvPr id="340" name="任意多边形: 形状 339"/>
            <p:cNvSpPr/>
            <p:nvPr/>
          </p:nvSpPr>
          <p:spPr>
            <a:xfrm>
              <a:off x="9840326" y="720620"/>
              <a:ext cx="1330982" cy="1711040"/>
            </a:xfrm>
            <a:custGeom>
              <a:avLst/>
              <a:gdLst>
                <a:gd name="connsiteX0" fmla="*/ 106137 w 1330982"/>
                <a:gd name="connsiteY0" fmla="*/ 3200 h 1711040"/>
                <a:gd name="connsiteX1" fmla="*/ 1299889 w 1330982"/>
                <a:gd name="connsiteY1" fmla="*/ 603373 h 1711040"/>
                <a:gd name="connsiteX2" fmla="*/ 1330854 w 1330982"/>
                <a:gd name="connsiteY2" fmla="*/ 657610 h 1711040"/>
                <a:gd name="connsiteX3" fmla="*/ 1261498 w 1330982"/>
                <a:gd name="connsiteY3" fmla="*/ 1684954 h 1711040"/>
                <a:gd name="connsiteX4" fmla="*/ 1231708 w 1330982"/>
                <a:gd name="connsiteY4" fmla="*/ 1710976 h 1711040"/>
                <a:gd name="connsiteX5" fmla="*/ 1220974 w 1330982"/>
                <a:gd name="connsiteY5" fmla="*/ 1708032 h 1711040"/>
                <a:gd name="connsiteX6" fmla="*/ 0 w 1330982"/>
                <a:gd name="connsiteY6" fmla="*/ 1084908 h 1711040"/>
                <a:gd name="connsiteX7" fmla="*/ 62684 w 1330982"/>
                <a:gd name="connsiteY7" fmla="*/ 28244 h 1711040"/>
                <a:gd name="connsiteX8" fmla="*/ 94430 w 1330982"/>
                <a:gd name="connsiteY8" fmla="*/ 54 h 1711040"/>
                <a:gd name="connsiteX9" fmla="*/ 106137 w 1330982"/>
                <a:gd name="connsiteY9" fmla="*/ 3200 h 171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0982" h="1711040">
                  <a:moveTo>
                    <a:pt x="106137" y="3200"/>
                  </a:moveTo>
                  <a:lnTo>
                    <a:pt x="1299889" y="603373"/>
                  </a:lnTo>
                  <a:cubicBezTo>
                    <a:pt x="1320182" y="613576"/>
                    <a:pt x="1332384" y="634948"/>
                    <a:pt x="1330854" y="657610"/>
                  </a:cubicBezTo>
                  <a:lnTo>
                    <a:pt x="1261498" y="1684954"/>
                  </a:lnTo>
                  <a:cubicBezTo>
                    <a:pt x="1260457" y="1700366"/>
                    <a:pt x="1247120" y="1712017"/>
                    <a:pt x="1231708" y="1710976"/>
                  </a:cubicBezTo>
                  <a:cubicBezTo>
                    <a:pt x="1227969" y="1710724"/>
                    <a:pt x="1224319" y="1709723"/>
                    <a:pt x="1220974" y="1708032"/>
                  </a:cubicBezTo>
                  <a:lnTo>
                    <a:pt x="0" y="1084908"/>
                  </a:lnTo>
                  <a:lnTo>
                    <a:pt x="62684" y="28244"/>
                  </a:lnTo>
                  <a:cubicBezTo>
                    <a:pt x="63666" y="11693"/>
                    <a:pt x="77879" y="-928"/>
                    <a:pt x="94430" y="54"/>
                  </a:cubicBezTo>
                  <a:cubicBezTo>
                    <a:pt x="98505" y="295"/>
                    <a:pt x="102489" y="1366"/>
                    <a:pt x="106137" y="3200"/>
                  </a:cubicBezTo>
                  <a:close/>
                </a:path>
              </a:pathLst>
            </a:custGeom>
            <a:solidFill>
              <a:srgbClr val="FFFFFF"/>
            </a:solidFill>
            <a:ln w="3718" cap="flat">
              <a:noFill/>
              <a:prstDash val="solid"/>
              <a:miter/>
            </a:ln>
          </p:spPr>
          <p:txBody>
            <a:bodyPr rtlCol="0" anchor="ctr"/>
            <a:lstStyle/>
            <a:p>
              <a:endParaRPr lang="zh-CN" altLang="en-US"/>
            </a:p>
          </p:txBody>
        </p:sp>
        <p:sp>
          <p:nvSpPr>
            <p:cNvPr id="341" name="任意多边形: 形状 340"/>
            <p:cNvSpPr/>
            <p:nvPr/>
          </p:nvSpPr>
          <p:spPr>
            <a:xfrm>
              <a:off x="8694022" y="1825532"/>
              <a:ext cx="2462698" cy="1272138"/>
            </a:xfrm>
            <a:custGeom>
              <a:avLst/>
              <a:gdLst>
                <a:gd name="connsiteX0" fmla="*/ 20668 w 2462698"/>
                <a:gd name="connsiteY0" fmla="*/ 581755 h 1272138"/>
                <a:gd name="connsiteX1" fmla="*/ 1372478 w 2462698"/>
                <a:gd name="connsiteY1" fmla="*/ 1262545 h 1272138"/>
                <a:gd name="connsiteX2" fmla="*/ 1453555 w 2462698"/>
                <a:gd name="connsiteY2" fmla="*/ 1262440 h 1272138"/>
                <a:gd name="connsiteX3" fmla="*/ 2453587 w 2462698"/>
                <a:gd name="connsiteY3" fmla="*/ 754791 h 1272138"/>
                <a:gd name="connsiteX4" fmla="*/ 2459925 w 2462698"/>
                <a:gd name="connsiteY4" fmla="*/ 712641 h 1272138"/>
                <a:gd name="connsiteX5" fmla="*/ 2452531 w 2462698"/>
                <a:gd name="connsiteY5" fmla="*/ 694419 h 1272138"/>
                <a:gd name="connsiteX6" fmla="*/ 2316256 w 2462698"/>
                <a:gd name="connsiteY6" fmla="*/ 622743 h 1272138"/>
                <a:gd name="connsiteX7" fmla="*/ 1170496 w 2462698"/>
                <a:gd name="connsiteY7" fmla="*/ 51078 h 1272138"/>
                <a:gd name="connsiteX8" fmla="*/ 1102041 w 2462698"/>
                <a:gd name="connsiteY8" fmla="*/ 14738 h 1272138"/>
                <a:gd name="connsiteX9" fmla="*/ 984307 w 2462698"/>
                <a:gd name="connsiteY9" fmla="*/ 14262 h 1272138"/>
                <a:gd name="connsiteX10" fmla="*/ 20245 w 2462698"/>
                <a:gd name="connsiteY10" fmla="*/ 515044 h 1272138"/>
                <a:gd name="connsiteX11" fmla="*/ 4190 w 2462698"/>
                <a:gd name="connsiteY11" fmla="*/ 565484 h 1272138"/>
                <a:gd name="connsiteX12" fmla="*/ 20668 w 2462698"/>
                <a:gd name="connsiteY12" fmla="*/ 581755 h 127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2698" h="1272138">
                  <a:moveTo>
                    <a:pt x="20668" y="581755"/>
                  </a:moveTo>
                  <a:lnTo>
                    <a:pt x="1372478" y="1262545"/>
                  </a:lnTo>
                  <a:cubicBezTo>
                    <a:pt x="1397990" y="1275374"/>
                    <a:pt x="1428076" y="1275334"/>
                    <a:pt x="1453555" y="1262440"/>
                  </a:cubicBezTo>
                  <a:lnTo>
                    <a:pt x="2453587" y="754791"/>
                  </a:lnTo>
                  <a:cubicBezTo>
                    <a:pt x="2465313" y="743065"/>
                    <a:pt x="2463675" y="725688"/>
                    <a:pt x="2459925" y="712641"/>
                  </a:cubicBezTo>
                  <a:cubicBezTo>
                    <a:pt x="2458105" y="706325"/>
                    <a:pt x="2455627" y="700217"/>
                    <a:pt x="2452531" y="694419"/>
                  </a:cubicBezTo>
                  <a:lnTo>
                    <a:pt x="2316256" y="622743"/>
                  </a:lnTo>
                  <a:lnTo>
                    <a:pt x="1170496" y="51078"/>
                  </a:lnTo>
                  <a:lnTo>
                    <a:pt x="1102041" y="14738"/>
                  </a:lnTo>
                  <a:cubicBezTo>
                    <a:pt x="1065255" y="-4743"/>
                    <a:pt x="1021249" y="-4921"/>
                    <a:pt x="984307" y="14262"/>
                  </a:cubicBezTo>
                  <a:lnTo>
                    <a:pt x="20245" y="515044"/>
                  </a:lnTo>
                  <a:cubicBezTo>
                    <a:pt x="1883" y="524539"/>
                    <a:pt x="-5305" y="547122"/>
                    <a:pt x="4190" y="565484"/>
                  </a:cubicBezTo>
                  <a:cubicBezTo>
                    <a:pt x="7825" y="572513"/>
                    <a:pt x="13594" y="578209"/>
                    <a:pt x="20668" y="581755"/>
                  </a:cubicBezTo>
                  <a:close/>
                </a:path>
              </a:pathLst>
            </a:custGeom>
            <a:solidFill>
              <a:srgbClr val="D0CDE1"/>
            </a:solidFill>
            <a:ln w="3718" cap="flat">
              <a:noFill/>
              <a:prstDash val="solid"/>
              <a:miter/>
            </a:ln>
          </p:spPr>
          <p:txBody>
            <a:bodyPr rtlCol="0" anchor="ctr"/>
            <a:lstStyle/>
            <a:p>
              <a:endParaRPr lang="zh-CN" altLang="en-US"/>
            </a:p>
          </p:txBody>
        </p:sp>
        <p:sp>
          <p:nvSpPr>
            <p:cNvPr id="342" name="任意多边形: 形状 341"/>
            <p:cNvSpPr/>
            <p:nvPr/>
          </p:nvSpPr>
          <p:spPr>
            <a:xfrm>
              <a:off x="8694012" y="2367831"/>
              <a:ext cx="2462708" cy="729840"/>
            </a:xfrm>
            <a:custGeom>
              <a:avLst/>
              <a:gdLst>
                <a:gd name="connsiteX0" fmla="*/ 20678 w 2462708"/>
                <a:gd name="connsiteY0" fmla="*/ 39456 h 729840"/>
                <a:gd name="connsiteX1" fmla="*/ 1372488 w 2462708"/>
                <a:gd name="connsiteY1" fmla="*/ 720247 h 729840"/>
                <a:gd name="connsiteX2" fmla="*/ 1453565 w 2462708"/>
                <a:gd name="connsiteY2" fmla="*/ 720141 h 729840"/>
                <a:gd name="connsiteX3" fmla="*/ 2453597 w 2462708"/>
                <a:gd name="connsiteY3" fmla="*/ 212493 h 729840"/>
                <a:gd name="connsiteX4" fmla="*/ 2459936 w 2462708"/>
                <a:gd name="connsiteY4" fmla="*/ 170343 h 729840"/>
                <a:gd name="connsiteX5" fmla="*/ 1462892 w 2462708"/>
                <a:gd name="connsiteY5" fmla="*/ 688582 h 729840"/>
                <a:gd name="connsiteX6" fmla="*/ 1383997 w 2462708"/>
                <a:gd name="connsiteY6" fmla="*/ 689258 h 729840"/>
                <a:gd name="connsiteX7" fmla="*/ 501 w 2462708"/>
                <a:gd name="connsiteY7" fmla="*/ 0 h 729840"/>
                <a:gd name="connsiteX8" fmla="*/ 20678 w 2462708"/>
                <a:gd name="connsiteY8" fmla="*/ 39456 h 72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2708" h="729840">
                  <a:moveTo>
                    <a:pt x="20678" y="39456"/>
                  </a:moveTo>
                  <a:lnTo>
                    <a:pt x="1372488" y="720247"/>
                  </a:lnTo>
                  <a:cubicBezTo>
                    <a:pt x="1398000" y="733075"/>
                    <a:pt x="1428086" y="733036"/>
                    <a:pt x="1453565" y="720141"/>
                  </a:cubicBezTo>
                  <a:lnTo>
                    <a:pt x="2453597" y="212493"/>
                  </a:lnTo>
                  <a:cubicBezTo>
                    <a:pt x="2465323" y="200767"/>
                    <a:pt x="2463685" y="183390"/>
                    <a:pt x="2459936" y="170343"/>
                  </a:cubicBezTo>
                  <a:lnTo>
                    <a:pt x="1462892" y="688582"/>
                  </a:lnTo>
                  <a:cubicBezTo>
                    <a:pt x="1438215" y="701409"/>
                    <a:pt x="1408891" y="701660"/>
                    <a:pt x="1383997" y="689258"/>
                  </a:cubicBezTo>
                  <a:lnTo>
                    <a:pt x="501" y="0"/>
                  </a:lnTo>
                  <a:cubicBezTo>
                    <a:pt x="-2169" y="16156"/>
                    <a:pt x="6017" y="32163"/>
                    <a:pt x="20678" y="39456"/>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3" name="任意多边形: 形状 342"/>
            <p:cNvSpPr/>
            <p:nvPr/>
          </p:nvSpPr>
          <p:spPr>
            <a:xfrm>
              <a:off x="9239685" y="2383426"/>
              <a:ext cx="766882" cy="405686"/>
            </a:xfrm>
            <a:custGeom>
              <a:avLst/>
              <a:gdLst>
                <a:gd name="connsiteX0" fmla="*/ 758089 w 766882"/>
                <a:gd name="connsiteY0" fmla="*/ 227840 h 405686"/>
                <a:gd name="connsiteX1" fmla="*/ 320303 w 766882"/>
                <a:gd name="connsiteY1" fmla="*/ 6612 h 405686"/>
                <a:gd name="connsiteX2" fmla="*/ 263572 w 766882"/>
                <a:gd name="connsiteY2" fmla="*/ 7258 h 405686"/>
                <a:gd name="connsiteX3" fmla="*/ 9610 w 766882"/>
                <a:gd name="connsiteY3" fmla="*/ 142936 h 405686"/>
                <a:gd name="connsiteX4" fmla="*/ 2147 w 766882"/>
                <a:gd name="connsiteY4" fmla="*/ 167520 h 405686"/>
                <a:gd name="connsiteX5" fmla="*/ 9990 w 766882"/>
                <a:gd name="connsiteY5" fmla="*/ 175180 h 405686"/>
                <a:gd name="connsiteX6" fmla="*/ 456357 w 766882"/>
                <a:gd name="connsiteY6" fmla="*/ 400271 h 405686"/>
                <a:gd name="connsiteX7" fmla="*/ 503941 w 766882"/>
                <a:gd name="connsiteY7" fmla="*/ 399177 h 405686"/>
                <a:gd name="connsiteX8" fmla="*/ 758915 w 766882"/>
                <a:gd name="connsiteY8" fmla="*/ 255529 h 405686"/>
                <a:gd name="connsiteX9" fmla="*/ 764866 w 766882"/>
                <a:gd name="connsiteY9" fmla="*/ 234224 h 405686"/>
                <a:gd name="connsiteX10" fmla="*/ 758089 w 766882"/>
                <a:gd name="connsiteY10" fmla="*/ 227840 h 40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882" h="405686">
                  <a:moveTo>
                    <a:pt x="758089" y="227840"/>
                  </a:moveTo>
                  <a:lnTo>
                    <a:pt x="320303" y="6612"/>
                  </a:lnTo>
                  <a:cubicBezTo>
                    <a:pt x="302416" y="-2427"/>
                    <a:pt x="281248" y="-2186"/>
                    <a:pt x="263572" y="7258"/>
                  </a:cubicBezTo>
                  <a:lnTo>
                    <a:pt x="9610" y="142936"/>
                  </a:lnTo>
                  <a:cubicBezTo>
                    <a:pt x="760" y="147664"/>
                    <a:pt x="-2581" y="158670"/>
                    <a:pt x="2147" y="167520"/>
                  </a:cubicBezTo>
                  <a:cubicBezTo>
                    <a:pt x="3910" y="170820"/>
                    <a:pt x="6649" y="173496"/>
                    <a:pt x="9990" y="175180"/>
                  </a:cubicBezTo>
                  <a:lnTo>
                    <a:pt x="456357" y="400271"/>
                  </a:lnTo>
                  <a:cubicBezTo>
                    <a:pt x="471409" y="407862"/>
                    <a:pt x="489254" y="407451"/>
                    <a:pt x="503941" y="399177"/>
                  </a:cubicBezTo>
                  <a:lnTo>
                    <a:pt x="758915" y="255529"/>
                  </a:lnTo>
                  <a:cubicBezTo>
                    <a:pt x="766442" y="251289"/>
                    <a:pt x="769106" y="241751"/>
                    <a:pt x="764866" y="234224"/>
                  </a:cubicBezTo>
                  <a:cubicBezTo>
                    <a:pt x="763307" y="231458"/>
                    <a:pt x="760943" y="229231"/>
                    <a:pt x="758089" y="227840"/>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4" name="任意多边形: 形状 343"/>
            <p:cNvSpPr/>
            <p:nvPr/>
          </p:nvSpPr>
          <p:spPr>
            <a:xfrm>
              <a:off x="9178981" y="1878417"/>
              <a:ext cx="1855578" cy="950599"/>
            </a:xfrm>
            <a:custGeom>
              <a:avLst/>
              <a:gdLst>
                <a:gd name="connsiteX0" fmla="*/ 1849845 w 1855578"/>
                <a:gd name="connsiteY0" fmla="*/ 695851 h 950599"/>
                <a:gd name="connsiteX1" fmla="*/ 1378748 w 1855578"/>
                <a:gd name="connsiteY1" fmla="*/ 946121 h 950599"/>
                <a:gd name="connsiteX2" fmla="*/ 1343477 w 1855578"/>
                <a:gd name="connsiteY2" fmla="*/ 946476 h 950599"/>
                <a:gd name="connsiteX3" fmla="*/ 12425 w 1855578"/>
                <a:gd name="connsiteY3" fmla="*/ 273359 h 950599"/>
                <a:gd name="connsiteX4" fmla="*/ 2441 w 1855578"/>
                <a:gd name="connsiteY4" fmla="*/ 242944 h 950599"/>
                <a:gd name="connsiteX5" fmla="*/ 12600 w 1855578"/>
                <a:gd name="connsiteY5" fmla="*/ 232872 h 950599"/>
                <a:gd name="connsiteX6" fmla="*/ 472637 w 1855578"/>
                <a:gd name="connsiteY6" fmla="*/ 5177 h 950599"/>
                <a:gd name="connsiteX7" fmla="*/ 517212 w 1855578"/>
                <a:gd name="connsiteY7" fmla="*/ 5335 h 950599"/>
                <a:gd name="connsiteX8" fmla="*/ 1849638 w 1855578"/>
                <a:gd name="connsiteY8" fmla="*/ 676673 h 950599"/>
                <a:gd name="connsiteX9" fmla="*/ 1854421 w 1855578"/>
                <a:gd name="connsiteY9" fmla="*/ 691174 h 950599"/>
                <a:gd name="connsiteX10" fmla="*/ 1849844 w 1855578"/>
                <a:gd name="connsiteY10" fmla="*/ 695851 h 95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578" h="950599">
                  <a:moveTo>
                    <a:pt x="1849845" y="695851"/>
                  </a:moveTo>
                  <a:lnTo>
                    <a:pt x="1378748" y="946121"/>
                  </a:lnTo>
                  <a:cubicBezTo>
                    <a:pt x="1367747" y="951965"/>
                    <a:pt x="1354593" y="952097"/>
                    <a:pt x="1343477" y="946476"/>
                  </a:cubicBezTo>
                  <a:lnTo>
                    <a:pt x="12425" y="273359"/>
                  </a:lnTo>
                  <a:cubicBezTo>
                    <a:pt x="1269" y="267717"/>
                    <a:pt x="-3201" y="254100"/>
                    <a:pt x="2441" y="242944"/>
                  </a:cubicBezTo>
                  <a:cubicBezTo>
                    <a:pt x="4649" y="238577"/>
                    <a:pt x="8214" y="235043"/>
                    <a:pt x="12600" y="232872"/>
                  </a:cubicBezTo>
                  <a:lnTo>
                    <a:pt x="472637" y="5177"/>
                  </a:lnTo>
                  <a:cubicBezTo>
                    <a:pt x="486694" y="-1781"/>
                    <a:pt x="503205" y="-1722"/>
                    <a:pt x="517212" y="5335"/>
                  </a:cubicBezTo>
                  <a:lnTo>
                    <a:pt x="1849638" y="676673"/>
                  </a:lnTo>
                  <a:cubicBezTo>
                    <a:pt x="1854963" y="679356"/>
                    <a:pt x="1857105" y="685848"/>
                    <a:pt x="1854421" y="691174"/>
                  </a:cubicBezTo>
                  <a:cubicBezTo>
                    <a:pt x="1853416" y="693169"/>
                    <a:pt x="1851817" y="694803"/>
                    <a:pt x="1849844" y="695851"/>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45" name="任意多边形: 形状 344"/>
            <p:cNvSpPr/>
            <p:nvPr/>
          </p:nvSpPr>
          <p:spPr>
            <a:xfrm rot="17793903">
              <a:off x="10490006" y="1194661"/>
              <a:ext cx="5282" cy="484242"/>
            </a:xfrm>
            <a:custGeom>
              <a:avLst/>
              <a:gdLst>
                <a:gd name="connsiteX0" fmla="*/ -227 w 5282"/>
                <a:gd name="connsiteY0" fmla="*/ -116 h 484242"/>
                <a:gd name="connsiteX1" fmla="*/ 5055 w 5282"/>
                <a:gd name="connsiteY1" fmla="*/ -116 h 484242"/>
                <a:gd name="connsiteX2" fmla="*/ 5055 w 5282"/>
                <a:gd name="connsiteY2" fmla="*/ 484127 h 484242"/>
                <a:gd name="connsiteX3" fmla="*/ -227 w 5282"/>
                <a:gd name="connsiteY3" fmla="*/ 484127 h 484242"/>
              </a:gdLst>
              <a:ahLst/>
              <a:cxnLst>
                <a:cxn ang="0">
                  <a:pos x="connsiteX0" y="connsiteY0"/>
                </a:cxn>
                <a:cxn ang="0">
                  <a:pos x="connsiteX1" y="connsiteY1"/>
                </a:cxn>
                <a:cxn ang="0">
                  <a:pos x="connsiteX2" y="connsiteY2"/>
                </a:cxn>
                <a:cxn ang="0">
                  <a:pos x="connsiteX3" y="connsiteY3"/>
                </a:cxn>
              </a:cxnLst>
              <a:rect l="l" t="t" r="r" b="b"/>
              <a:pathLst>
                <a:path w="5282" h="484242">
                  <a:moveTo>
                    <a:pt x="-227" y="-116"/>
                  </a:moveTo>
                  <a:lnTo>
                    <a:pt x="5055" y="-116"/>
                  </a:lnTo>
                  <a:lnTo>
                    <a:pt x="5055" y="484127"/>
                  </a:lnTo>
                  <a:lnTo>
                    <a:pt x="-227" y="484127"/>
                  </a:lnTo>
                  <a:close/>
                </a:path>
              </a:pathLst>
            </a:custGeom>
            <a:solidFill>
              <a:schemeClr val="accent1"/>
            </a:solidFill>
            <a:ln w="3718" cap="flat">
              <a:noFill/>
              <a:prstDash val="solid"/>
              <a:miter/>
            </a:ln>
          </p:spPr>
          <p:txBody>
            <a:bodyPr rtlCol="0" anchor="ctr"/>
            <a:lstStyle/>
            <a:p>
              <a:endParaRPr lang="zh-CN" altLang="en-US"/>
            </a:p>
          </p:txBody>
        </p:sp>
        <p:sp>
          <p:nvSpPr>
            <p:cNvPr id="346" name="任意多边形: 形状 345"/>
            <p:cNvSpPr/>
            <p:nvPr/>
          </p:nvSpPr>
          <p:spPr>
            <a:xfrm rot="17825455">
              <a:off x="10490008" y="1259493"/>
              <a:ext cx="5278" cy="486627"/>
            </a:xfrm>
            <a:custGeom>
              <a:avLst/>
              <a:gdLst>
                <a:gd name="connsiteX0" fmla="*/ -227 w 5278"/>
                <a:gd name="connsiteY0" fmla="*/ -116 h 486627"/>
                <a:gd name="connsiteX1" fmla="*/ 5051 w 5278"/>
                <a:gd name="connsiteY1" fmla="*/ -116 h 486627"/>
                <a:gd name="connsiteX2" fmla="*/ 5051 w 5278"/>
                <a:gd name="connsiteY2" fmla="*/ 486512 h 486627"/>
                <a:gd name="connsiteX3" fmla="*/ -227 w 5278"/>
                <a:gd name="connsiteY3" fmla="*/ 486512 h 486627"/>
              </a:gdLst>
              <a:ahLst/>
              <a:cxnLst>
                <a:cxn ang="0">
                  <a:pos x="connsiteX0" y="connsiteY0"/>
                </a:cxn>
                <a:cxn ang="0">
                  <a:pos x="connsiteX1" y="connsiteY1"/>
                </a:cxn>
                <a:cxn ang="0">
                  <a:pos x="connsiteX2" y="connsiteY2"/>
                </a:cxn>
                <a:cxn ang="0">
                  <a:pos x="connsiteX3" y="connsiteY3"/>
                </a:cxn>
              </a:cxnLst>
              <a:rect l="l" t="t" r="r" b="b"/>
              <a:pathLst>
                <a:path w="5278" h="486627">
                  <a:moveTo>
                    <a:pt x="-227" y="-116"/>
                  </a:moveTo>
                  <a:lnTo>
                    <a:pt x="5051" y="-116"/>
                  </a:lnTo>
                  <a:lnTo>
                    <a:pt x="5051" y="486512"/>
                  </a:lnTo>
                  <a:lnTo>
                    <a:pt x="-227" y="486512"/>
                  </a:lnTo>
                  <a:close/>
                </a:path>
              </a:pathLst>
            </a:custGeom>
            <a:solidFill>
              <a:schemeClr val="accent1"/>
            </a:solidFill>
            <a:ln w="3718" cap="flat">
              <a:noFill/>
              <a:prstDash val="solid"/>
              <a:miter/>
            </a:ln>
          </p:spPr>
          <p:txBody>
            <a:bodyPr rtlCol="0" anchor="ctr"/>
            <a:lstStyle/>
            <a:p>
              <a:endParaRPr lang="zh-CN" altLang="en-US"/>
            </a:p>
          </p:txBody>
        </p:sp>
        <p:sp>
          <p:nvSpPr>
            <p:cNvPr id="347" name="任意多边形: 形状 346"/>
            <p:cNvSpPr/>
            <p:nvPr/>
          </p:nvSpPr>
          <p:spPr>
            <a:xfrm rot="17823927">
              <a:off x="10476801" y="1437381"/>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chemeClr val="accent1"/>
            </a:solidFill>
            <a:ln w="3718" cap="flat">
              <a:noFill/>
              <a:prstDash val="solid"/>
              <a:miter/>
            </a:ln>
          </p:spPr>
          <p:txBody>
            <a:bodyPr rtlCol="0" anchor="ctr"/>
            <a:lstStyle/>
            <a:p>
              <a:endParaRPr lang="zh-CN" altLang="en-US"/>
            </a:p>
          </p:txBody>
        </p:sp>
        <p:sp>
          <p:nvSpPr>
            <p:cNvPr id="348" name="任意多边形: 形状 347"/>
            <p:cNvSpPr/>
            <p:nvPr/>
          </p:nvSpPr>
          <p:spPr>
            <a:xfrm>
              <a:off x="8836694" y="1755720"/>
              <a:ext cx="163741" cy="52816"/>
            </a:xfrm>
            <a:custGeom>
              <a:avLst/>
              <a:gdLst>
                <a:gd name="connsiteX0" fmla="*/ 163742 w 163741"/>
                <a:gd name="connsiteY0" fmla="*/ 19707 h 52816"/>
                <a:gd name="connsiteX1" fmla="*/ 8513 w 163741"/>
                <a:gd name="connsiteY1" fmla="*/ 22301 h 52816"/>
                <a:gd name="connsiteX2" fmla="*/ 163742 w 163741"/>
                <a:gd name="connsiteY2" fmla="*/ 19707 h 52816"/>
              </a:gdLst>
              <a:ahLst/>
              <a:cxnLst>
                <a:cxn ang="0">
                  <a:pos x="connsiteX0" y="connsiteY0"/>
                </a:cxn>
                <a:cxn ang="0">
                  <a:pos x="connsiteX1" y="connsiteY1"/>
                </a:cxn>
                <a:cxn ang="0">
                  <a:pos x="connsiteX2" y="connsiteY2"/>
                </a:cxn>
              </a:cxnLst>
              <a:rect l="l" t="t" r="r" b="b"/>
              <a:pathLst>
                <a:path w="163741" h="52816">
                  <a:moveTo>
                    <a:pt x="163742" y="19707"/>
                  </a:moveTo>
                  <a:cubicBezTo>
                    <a:pt x="163742" y="19707"/>
                    <a:pt x="58122" y="-26315"/>
                    <a:pt x="8513" y="22301"/>
                  </a:cubicBezTo>
                  <a:cubicBezTo>
                    <a:pt x="-41096" y="70917"/>
                    <a:pt x="141338" y="54914"/>
                    <a:pt x="163742" y="19707"/>
                  </a:cubicBezTo>
                  <a:close/>
                </a:path>
              </a:pathLst>
            </a:custGeom>
            <a:solidFill>
              <a:srgbClr val="3F3D56"/>
            </a:solidFill>
            <a:ln w="3718" cap="flat">
              <a:noFill/>
              <a:prstDash val="solid"/>
              <a:miter/>
            </a:ln>
          </p:spPr>
          <p:txBody>
            <a:bodyPr rtlCol="0" anchor="ctr"/>
            <a:lstStyle/>
            <a:p>
              <a:endParaRPr lang="zh-CN" altLang="en-US"/>
            </a:p>
          </p:txBody>
        </p:sp>
        <p:sp>
          <p:nvSpPr>
            <p:cNvPr id="349" name="任意多边形: 形状 348"/>
            <p:cNvSpPr/>
            <p:nvPr/>
          </p:nvSpPr>
          <p:spPr>
            <a:xfrm>
              <a:off x="8797603" y="1494167"/>
              <a:ext cx="294342" cy="274671"/>
            </a:xfrm>
            <a:custGeom>
              <a:avLst/>
              <a:gdLst>
                <a:gd name="connsiteX0" fmla="*/ 20455 w 294342"/>
                <a:gd name="connsiteY0" fmla="*/ 62995 h 274671"/>
                <a:gd name="connsiteX1" fmla="*/ 126171 w 294342"/>
                <a:gd name="connsiteY1" fmla="*/ 226 h 274671"/>
                <a:gd name="connsiteX2" fmla="*/ 238494 w 294342"/>
                <a:gd name="connsiteY2" fmla="*/ 82817 h 274671"/>
                <a:gd name="connsiteX3" fmla="*/ 247585 w 294342"/>
                <a:gd name="connsiteY3" fmla="*/ 270086 h 274671"/>
                <a:gd name="connsiteX4" fmla="*/ 231637 w 294342"/>
                <a:gd name="connsiteY4" fmla="*/ 220449 h 274671"/>
                <a:gd name="connsiteX5" fmla="*/ 221761 w 294342"/>
                <a:gd name="connsiteY5" fmla="*/ 273781 h 274671"/>
                <a:gd name="connsiteX6" fmla="*/ 183985 w 294342"/>
                <a:gd name="connsiteY6" fmla="*/ 274427 h 274671"/>
                <a:gd name="connsiteX7" fmla="*/ 2285 w 294342"/>
                <a:gd name="connsiteY7" fmla="*/ 241391 h 274671"/>
                <a:gd name="connsiteX8" fmla="*/ 20455 w 294342"/>
                <a:gd name="connsiteY8" fmla="*/ 62995 h 27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342" h="274671">
                  <a:moveTo>
                    <a:pt x="20455" y="62995"/>
                  </a:moveTo>
                  <a:cubicBezTo>
                    <a:pt x="55949" y="3021"/>
                    <a:pt x="126171" y="226"/>
                    <a:pt x="126171" y="226"/>
                  </a:cubicBezTo>
                  <a:cubicBezTo>
                    <a:pt x="126171" y="226"/>
                    <a:pt x="194599" y="-8524"/>
                    <a:pt x="238494" y="82817"/>
                  </a:cubicBezTo>
                  <a:cubicBezTo>
                    <a:pt x="279409" y="167954"/>
                    <a:pt x="335876" y="250156"/>
                    <a:pt x="247585" y="270086"/>
                  </a:cubicBezTo>
                  <a:lnTo>
                    <a:pt x="231637" y="220449"/>
                  </a:lnTo>
                  <a:lnTo>
                    <a:pt x="221761" y="273781"/>
                  </a:lnTo>
                  <a:cubicBezTo>
                    <a:pt x="209190" y="274685"/>
                    <a:pt x="196579" y="274901"/>
                    <a:pt x="183985" y="274427"/>
                  </a:cubicBezTo>
                  <a:cubicBezTo>
                    <a:pt x="89432" y="271374"/>
                    <a:pt x="-614" y="275320"/>
                    <a:pt x="2285" y="241391"/>
                  </a:cubicBezTo>
                  <a:cubicBezTo>
                    <a:pt x="6139" y="196287"/>
                    <a:pt x="-13697" y="120702"/>
                    <a:pt x="20455" y="62995"/>
                  </a:cubicBezTo>
                  <a:close/>
                </a:path>
              </a:pathLst>
            </a:custGeom>
            <a:solidFill>
              <a:srgbClr val="2F2E41"/>
            </a:solidFill>
            <a:ln w="3718" cap="flat">
              <a:noFill/>
              <a:prstDash val="solid"/>
              <a:miter/>
            </a:ln>
          </p:spPr>
          <p:txBody>
            <a:bodyPr rtlCol="0" anchor="ctr"/>
            <a:lstStyle/>
            <a:p>
              <a:endParaRPr lang="zh-CN" altLang="en-US"/>
            </a:p>
          </p:txBody>
        </p:sp>
        <p:sp>
          <p:nvSpPr>
            <p:cNvPr id="350" name="任意多边形: 形状 349"/>
            <p:cNvSpPr/>
            <p:nvPr/>
          </p:nvSpPr>
          <p:spPr>
            <a:xfrm>
              <a:off x="8691579" y="2644386"/>
              <a:ext cx="179123" cy="306123"/>
            </a:xfrm>
            <a:custGeom>
              <a:avLst/>
              <a:gdLst>
                <a:gd name="connsiteX0" fmla="*/ 76814 w 179123"/>
                <a:gd name="connsiteY0" fmla="*/ 0 h 306123"/>
                <a:gd name="connsiteX1" fmla="*/ 150428 w 179123"/>
                <a:gd name="connsiteY1" fmla="*/ 83215 h 306123"/>
                <a:gd name="connsiteX2" fmla="*/ 169631 w 179123"/>
                <a:gd name="connsiteY2" fmla="*/ 150428 h 306123"/>
                <a:gd name="connsiteX3" fmla="*/ 172832 w 179123"/>
                <a:gd name="connsiteY3" fmla="*/ 233643 h 306123"/>
                <a:gd name="connsiteX4" fmla="*/ 174306 w 179123"/>
                <a:gd name="connsiteY4" fmla="*/ 279964 h 306123"/>
                <a:gd name="connsiteX5" fmla="*/ 95936 w 179123"/>
                <a:gd name="connsiteY5" fmla="*/ 263975 h 306123"/>
                <a:gd name="connsiteX6" fmla="*/ 96018 w 179123"/>
                <a:gd name="connsiteY6" fmla="*/ 262448 h 306123"/>
                <a:gd name="connsiteX7" fmla="*/ 48009 w 179123"/>
                <a:gd name="connsiteY7" fmla="*/ 112021 h 306123"/>
                <a:gd name="connsiteX8" fmla="*/ 0 w 179123"/>
                <a:gd name="connsiteY8" fmla="*/ 41608 h 30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23" h="306123">
                  <a:moveTo>
                    <a:pt x="76814" y="0"/>
                  </a:moveTo>
                  <a:cubicBezTo>
                    <a:pt x="76814" y="0"/>
                    <a:pt x="121622" y="83215"/>
                    <a:pt x="150428" y="83215"/>
                  </a:cubicBezTo>
                  <a:cubicBezTo>
                    <a:pt x="179233" y="83215"/>
                    <a:pt x="176032" y="137625"/>
                    <a:pt x="169631" y="150428"/>
                  </a:cubicBezTo>
                  <a:cubicBezTo>
                    <a:pt x="163230" y="163230"/>
                    <a:pt x="147227" y="192035"/>
                    <a:pt x="172832" y="233643"/>
                  </a:cubicBezTo>
                  <a:cubicBezTo>
                    <a:pt x="181775" y="248176"/>
                    <a:pt x="180175" y="264662"/>
                    <a:pt x="174306" y="279964"/>
                  </a:cubicBezTo>
                  <a:cubicBezTo>
                    <a:pt x="157862" y="322836"/>
                    <a:pt x="93895" y="309847"/>
                    <a:pt x="95936" y="263975"/>
                  </a:cubicBezTo>
                  <a:cubicBezTo>
                    <a:pt x="95958" y="263469"/>
                    <a:pt x="95986" y="262960"/>
                    <a:pt x="96018" y="262448"/>
                  </a:cubicBezTo>
                  <a:cubicBezTo>
                    <a:pt x="99218" y="211239"/>
                    <a:pt x="73613" y="131224"/>
                    <a:pt x="48009" y="112021"/>
                  </a:cubicBezTo>
                  <a:cubicBezTo>
                    <a:pt x="22404" y="92817"/>
                    <a:pt x="0" y="41608"/>
                    <a:pt x="0" y="41608"/>
                  </a:cubicBezTo>
                  <a:close/>
                </a:path>
              </a:pathLst>
            </a:custGeom>
            <a:solidFill>
              <a:srgbClr val="FFB8B8"/>
            </a:solidFill>
            <a:ln w="3718" cap="flat">
              <a:noFill/>
              <a:prstDash val="solid"/>
              <a:miter/>
            </a:ln>
          </p:spPr>
          <p:txBody>
            <a:bodyPr rtlCol="0" anchor="ctr"/>
            <a:lstStyle/>
            <a:p>
              <a:endParaRPr lang="zh-CN" altLang="en-US"/>
            </a:p>
          </p:txBody>
        </p:sp>
        <p:sp>
          <p:nvSpPr>
            <p:cNvPr id="351" name="任意多边形: 形状 350"/>
            <p:cNvSpPr/>
            <p:nvPr/>
          </p:nvSpPr>
          <p:spPr>
            <a:xfrm>
              <a:off x="8973339" y="2625183"/>
              <a:ext cx="179123" cy="306123"/>
            </a:xfrm>
            <a:custGeom>
              <a:avLst/>
              <a:gdLst>
                <a:gd name="connsiteX0" fmla="*/ 102310 w 179123"/>
                <a:gd name="connsiteY0" fmla="*/ 0 h 306123"/>
                <a:gd name="connsiteX1" fmla="*/ 28696 w 179123"/>
                <a:gd name="connsiteY1" fmla="*/ 83215 h 306123"/>
                <a:gd name="connsiteX2" fmla="*/ 9493 w 179123"/>
                <a:gd name="connsiteY2" fmla="*/ 150428 h 306123"/>
                <a:gd name="connsiteX3" fmla="*/ 6292 w 179123"/>
                <a:gd name="connsiteY3" fmla="*/ 233643 h 306123"/>
                <a:gd name="connsiteX4" fmla="*/ 4818 w 179123"/>
                <a:gd name="connsiteY4" fmla="*/ 279964 h 306123"/>
                <a:gd name="connsiteX5" fmla="*/ 83188 w 179123"/>
                <a:gd name="connsiteY5" fmla="*/ 263975 h 306123"/>
                <a:gd name="connsiteX6" fmla="*/ 83106 w 179123"/>
                <a:gd name="connsiteY6" fmla="*/ 262448 h 306123"/>
                <a:gd name="connsiteX7" fmla="*/ 131115 w 179123"/>
                <a:gd name="connsiteY7" fmla="*/ 112020 h 306123"/>
                <a:gd name="connsiteX8" fmla="*/ 179124 w 179123"/>
                <a:gd name="connsiteY8" fmla="*/ 41608 h 30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23" h="306123">
                  <a:moveTo>
                    <a:pt x="102310" y="0"/>
                  </a:moveTo>
                  <a:cubicBezTo>
                    <a:pt x="102310" y="0"/>
                    <a:pt x="57502" y="83215"/>
                    <a:pt x="28696" y="83215"/>
                  </a:cubicBezTo>
                  <a:cubicBezTo>
                    <a:pt x="-109" y="83215"/>
                    <a:pt x="3092" y="137625"/>
                    <a:pt x="9493" y="150428"/>
                  </a:cubicBezTo>
                  <a:cubicBezTo>
                    <a:pt x="15894" y="163230"/>
                    <a:pt x="31897" y="192035"/>
                    <a:pt x="6292" y="233643"/>
                  </a:cubicBezTo>
                  <a:cubicBezTo>
                    <a:pt x="-2651" y="248176"/>
                    <a:pt x="-1052" y="264662"/>
                    <a:pt x="4818" y="279964"/>
                  </a:cubicBezTo>
                  <a:cubicBezTo>
                    <a:pt x="21262" y="322836"/>
                    <a:pt x="85229" y="309847"/>
                    <a:pt x="83188" y="263975"/>
                  </a:cubicBezTo>
                  <a:cubicBezTo>
                    <a:pt x="83166" y="263469"/>
                    <a:pt x="83138" y="262960"/>
                    <a:pt x="83106" y="262448"/>
                  </a:cubicBezTo>
                  <a:cubicBezTo>
                    <a:pt x="79906" y="211238"/>
                    <a:pt x="105510" y="131224"/>
                    <a:pt x="131115" y="112020"/>
                  </a:cubicBezTo>
                  <a:cubicBezTo>
                    <a:pt x="156720" y="92817"/>
                    <a:pt x="179124" y="41608"/>
                    <a:pt x="179124" y="41608"/>
                  </a:cubicBezTo>
                  <a:close/>
                </a:path>
              </a:pathLst>
            </a:custGeom>
            <a:solidFill>
              <a:srgbClr val="FFB8B8"/>
            </a:solidFill>
            <a:ln w="3718" cap="flat">
              <a:noFill/>
              <a:prstDash val="solid"/>
              <a:miter/>
            </a:ln>
          </p:spPr>
          <p:txBody>
            <a:bodyPr rtlCol="0" anchor="ctr"/>
            <a:lstStyle/>
            <a:p>
              <a:endParaRPr lang="zh-CN" altLang="en-US"/>
            </a:p>
          </p:txBody>
        </p:sp>
        <p:sp>
          <p:nvSpPr>
            <p:cNvPr id="352" name="任意多边形: 形状 351"/>
            <p:cNvSpPr/>
            <p:nvPr/>
          </p:nvSpPr>
          <p:spPr>
            <a:xfrm>
              <a:off x="8481179" y="2180301"/>
              <a:ext cx="836160" cy="556159"/>
            </a:xfrm>
            <a:custGeom>
              <a:avLst/>
              <a:gdLst>
                <a:gd name="connsiteX0" fmla="*/ 559264 w 836160"/>
                <a:gd name="connsiteY0" fmla="*/ 35206 h 556159"/>
                <a:gd name="connsiteX1" fmla="*/ 578468 w 836160"/>
                <a:gd name="connsiteY1" fmla="*/ 76814 h 556159"/>
                <a:gd name="connsiteX2" fmla="*/ 834515 w 836160"/>
                <a:gd name="connsiteY2" fmla="*/ 278451 h 556159"/>
                <a:gd name="connsiteX3" fmla="*/ 664884 w 836160"/>
                <a:gd name="connsiteY3" fmla="*/ 550501 h 556159"/>
                <a:gd name="connsiteX4" fmla="*/ 540061 w 836160"/>
                <a:gd name="connsiteY4" fmla="*/ 470486 h 556159"/>
                <a:gd name="connsiteX5" fmla="*/ 613674 w 836160"/>
                <a:gd name="connsiteY5" fmla="*/ 320059 h 556159"/>
                <a:gd name="connsiteX6" fmla="*/ 508055 w 836160"/>
                <a:gd name="connsiteY6" fmla="*/ 224041 h 556159"/>
                <a:gd name="connsiteX7" fmla="*/ 354362 w 836160"/>
                <a:gd name="connsiteY7" fmla="*/ 220840 h 556159"/>
                <a:gd name="connsiteX8" fmla="*/ 223203 w 836160"/>
                <a:gd name="connsiteY8" fmla="*/ 320059 h 556159"/>
                <a:gd name="connsiteX9" fmla="*/ 300017 w 836160"/>
                <a:gd name="connsiteY9" fmla="*/ 489690 h 556159"/>
                <a:gd name="connsiteX10" fmla="*/ 136787 w 836160"/>
                <a:gd name="connsiteY10" fmla="*/ 550501 h 556159"/>
                <a:gd name="connsiteX11" fmla="*/ 2362 w 836160"/>
                <a:gd name="connsiteY11" fmla="*/ 220840 h 556159"/>
                <a:gd name="connsiteX12" fmla="*/ 252008 w 836160"/>
                <a:gd name="connsiteY12" fmla="*/ 99218 h 556159"/>
                <a:gd name="connsiteX13" fmla="*/ 312819 w 836160"/>
                <a:gd name="connsiteY13" fmla="*/ 12802 h 556159"/>
                <a:gd name="connsiteX14" fmla="*/ 549662 w 836160"/>
                <a:gd name="connsiteY14" fmla="*/ 0 h 5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6160" h="556159">
                  <a:moveTo>
                    <a:pt x="559264" y="35206"/>
                  </a:moveTo>
                  <a:lnTo>
                    <a:pt x="578468" y="76814"/>
                  </a:lnTo>
                  <a:cubicBezTo>
                    <a:pt x="578468" y="76814"/>
                    <a:pt x="860119" y="169631"/>
                    <a:pt x="834515" y="278451"/>
                  </a:cubicBezTo>
                  <a:cubicBezTo>
                    <a:pt x="808910" y="387271"/>
                    <a:pt x="684087" y="556902"/>
                    <a:pt x="664884" y="550501"/>
                  </a:cubicBezTo>
                  <a:cubicBezTo>
                    <a:pt x="645680" y="544100"/>
                    <a:pt x="543261" y="524896"/>
                    <a:pt x="540061" y="470486"/>
                  </a:cubicBezTo>
                  <a:cubicBezTo>
                    <a:pt x="536860" y="416076"/>
                    <a:pt x="613674" y="320059"/>
                    <a:pt x="613674" y="320059"/>
                  </a:cubicBezTo>
                  <a:lnTo>
                    <a:pt x="508055" y="224041"/>
                  </a:lnTo>
                  <a:lnTo>
                    <a:pt x="354362" y="220840"/>
                  </a:lnTo>
                  <a:lnTo>
                    <a:pt x="223203" y="320059"/>
                  </a:lnTo>
                  <a:cubicBezTo>
                    <a:pt x="223203" y="320059"/>
                    <a:pt x="360828" y="441681"/>
                    <a:pt x="300017" y="489690"/>
                  </a:cubicBezTo>
                  <a:cubicBezTo>
                    <a:pt x="239206" y="537698"/>
                    <a:pt x="149589" y="569704"/>
                    <a:pt x="136787" y="550501"/>
                  </a:cubicBezTo>
                  <a:cubicBezTo>
                    <a:pt x="123984" y="531297"/>
                    <a:pt x="-20042" y="246445"/>
                    <a:pt x="2362" y="220840"/>
                  </a:cubicBezTo>
                  <a:cubicBezTo>
                    <a:pt x="24766" y="195236"/>
                    <a:pt x="252008" y="99218"/>
                    <a:pt x="252008" y="99218"/>
                  </a:cubicBezTo>
                  <a:lnTo>
                    <a:pt x="312819" y="12802"/>
                  </a:lnTo>
                  <a:lnTo>
                    <a:pt x="549662" y="0"/>
                  </a:lnTo>
                  <a:close/>
                </a:path>
              </a:pathLst>
            </a:custGeom>
            <a:solidFill>
              <a:srgbClr val="2F2E41"/>
            </a:solidFill>
            <a:ln w="3718" cap="flat">
              <a:noFill/>
              <a:prstDash val="solid"/>
              <a:miter/>
            </a:ln>
          </p:spPr>
          <p:txBody>
            <a:bodyPr rtlCol="0" anchor="ctr"/>
            <a:lstStyle/>
            <a:p>
              <a:endParaRPr lang="zh-CN" altLang="en-US"/>
            </a:p>
          </p:txBody>
        </p:sp>
        <p:sp>
          <p:nvSpPr>
            <p:cNvPr id="353" name="任意多边形: 形状 352"/>
            <p:cNvSpPr/>
            <p:nvPr/>
          </p:nvSpPr>
          <p:spPr>
            <a:xfrm>
              <a:off x="8845207" y="1663229"/>
              <a:ext cx="160159" cy="209816"/>
            </a:xfrm>
            <a:custGeom>
              <a:avLst/>
              <a:gdLst>
                <a:gd name="connsiteX0" fmla="*/ 137625 w 160159"/>
                <a:gd name="connsiteY0" fmla="*/ 24182 h 209816"/>
                <a:gd name="connsiteX1" fmla="*/ 153628 w 160159"/>
                <a:gd name="connsiteY1" fmla="*/ 142604 h 209816"/>
                <a:gd name="connsiteX2" fmla="*/ 89616 w 160159"/>
                <a:gd name="connsiteY2" fmla="*/ 209816 h 209816"/>
                <a:gd name="connsiteX3" fmla="*/ 35206 w 160159"/>
                <a:gd name="connsiteY3" fmla="*/ 209816 h 209816"/>
                <a:gd name="connsiteX4" fmla="*/ 0 w 160159"/>
                <a:gd name="connsiteY4" fmla="*/ 136203 h 209816"/>
                <a:gd name="connsiteX5" fmla="*/ 12802 w 160159"/>
                <a:gd name="connsiteY5" fmla="*/ 24182 h 209816"/>
                <a:gd name="connsiteX6" fmla="*/ 137625 w 160159"/>
                <a:gd name="connsiteY6" fmla="*/ 24182 h 20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59" h="209816">
                  <a:moveTo>
                    <a:pt x="137625" y="24182"/>
                  </a:moveTo>
                  <a:cubicBezTo>
                    <a:pt x="137625" y="24182"/>
                    <a:pt x="121622" y="129802"/>
                    <a:pt x="153628" y="142604"/>
                  </a:cubicBezTo>
                  <a:cubicBezTo>
                    <a:pt x="185634" y="155406"/>
                    <a:pt x="89616" y="209816"/>
                    <a:pt x="89616" y="209816"/>
                  </a:cubicBezTo>
                  <a:lnTo>
                    <a:pt x="35206" y="209816"/>
                  </a:lnTo>
                  <a:lnTo>
                    <a:pt x="0" y="136203"/>
                  </a:lnTo>
                  <a:cubicBezTo>
                    <a:pt x="0" y="136203"/>
                    <a:pt x="32006" y="78592"/>
                    <a:pt x="12802" y="24182"/>
                  </a:cubicBezTo>
                  <a:cubicBezTo>
                    <a:pt x="-6401" y="-30228"/>
                    <a:pt x="137625" y="24182"/>
                    <a:pt x="137625" y="24182"/>
                  </a:cubicBezTo>
                  <a:close/>
                </a:path>
              </a:pathLst>
            </a:custGeom>
            <a:solidFill>
              <a:srgbClr val="FFB8B8"/>
            </a:solidFill>
            <a:ln w="3718" cap="flat">
              <a:noFill/>
              <a:prstDash val="solid"/>
              <a:miter/>
            </a:ln>
          </p:spPr>
          <p:txBody>
            <a:bodyPr rtlCol="0" anchor="ctr"/>
            <a:lstStyle/>
            <a:p>
              <a:endParaRPr lang="zh-CN" altLang="en-US"/>
            </a:p>
          </p:txBody>
        </p:sp>
        <p:sp>
          <p:nvSpPr>
            <p:cNvPr id="354" name="任意多边形: 形状 353"/>
            <p:cNvSpPr/>
            <p:nvPr/>
          </p:nvSpPr>
          <p:spPr>
            <a:xfrm>
              <a:off x="8845207" y="1663229"/>
              <a:ext cx="160159" cy="209816"/>
            </a:xfrm>
            <a:custGeom>
              <a:avLst/>
              <a:gdLst>
                <a:gd name="connsiteX0" fmla="*/ 137625 w 160159"/>
                <a:gd name="connsiteY0" fmla="*/ 24182 h 209816"/>
                <a:gd name="connsiteX1" fmla="*/ 153628 w 160159"/>
                <a:gd name="connsiteY1" fmla="*/ 142604 h 209816"/>
                <a:gd name="connsiteX2" fmla="*/ 89616 w 160159"/>
                <a:gd name="connsiteY2" fmla="*/ 209816 h 209816"/>
                <a:gd name="connsiteX3" fmla="*/ 35206 w 160159"/>
                <a:gd name="connsiteY3" fmla="*/ 209816 h 209816"/>
                <a:gd name="connsiteX4" fmla="*/ 0 w 160159"/>
                <a:gd name="connsiteY4" fmla="*/ 136203 h 209816"/>
                <a:gd name="connsiteX5" fmla="*/ 12802 w 160159"/>
                <a:gd name="connsiteY5" fmla="*/ 24182 h 209816"/>
                <a:gd name="connsiteX6" fmla="*/ 137625 w 160159"/>
                <a:gd name="connsiteY6" fmla="*/ 24182 h 20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59" h="209816">
                  <a:moveTo>
                    <a:pt x="137625" y="24182"/>
                  </a:moveTo>
                  <a:cubicBezTo>
                    <a:pt x="137625" y="24182"/>
                    <a:pt x="121622" y="129802"/>
                    <a:pt x="153628" y="142604"/>
                  </a:cubicBezTo>
                  <a:cubicBezTo>
                    <a:pt x="185634" y="155406"/>
                    <a:pt x="89616" y="209816"/>
                    <a:pt x="89616" y="209816"/>
                  </a:cubicBezTo>
                  <a:lnTo>
                    <a:pt x="35206" y="209816"/>
                  </a:lnTo>
                  <a:lnTo>
                    <a:pt x="0" y="136203"/>
                  </a:lnTo>
                  <a:cubicBezTo>
                    <a:pt x="0" y="136203"/>
                    <a:pt x="32006" y="78592"/>
                    <a:pt x="12802" y="24182"/>
                  </a:cubicBezTo>
                  <a:cubicBezTo>
                    <a:pt x="-6401" y="-30228"/>
                    <a:pt x="137625" y="24182"/>
                    <a:pt x="137625" y="24182"/>
                  </a:cubicBezTo>
                  <a:close/>
                </a:path>
              </a:pathLst>
            </a:custGeom>
            <a:solidFill>
              <a:srgbClr val="000000">
                <a:alpha val="10000"/>
              </a:srgbClr>
            </a:solidFill>
            <a:ln w="3718" cap="flat">
              <a:noFill/>
              <a:prstDash val="solid"/>
              <a:miter/>
            </a:ln>
          </p:spPr>
          <p:txBody>
            <a:bodyPr rtlCol="0" anchor="ctr"/>
            <a:lstStyle/>
            <a:p>
              <a:endParaRPr lang="zh-CN" altLang="en-US"/>
            </a:p>
          </p:txBody>
        </p:sp>
        <p:sp>
          <p:nvSpPr>
            <p:cNvPr id="355" name="任意多边形: 形状 354"/>
            <p:cNvSpPr/>
            <p:nvPr/>
          </p:nvSpPr>
          <p:spPr>
            <a:xfrm>
              <a:off x="8800399" y="1777028"/>
              <a:ext cx="236843" cy="437409"/>
            </a:xfrm>
            <a:custGeom>
              <a:avLst/>
              <a:gdLst>
                <a:gd name="connsiteX0" fmla="*/ 204838 w 236843"/>
                <a:gd name="connsiteY0" fmla="*/ 0 h 437409"/>
                <a:gd name="connsiteX1" fmla="*/ 163230 w 236843"/>
                <a:gd name="connsiteY1" fmla="*/ 44808 h 437409"/>
                <a:gd name="connsiteX2" fmla="*/ 67212 w 236843"/>
                <a:gd name="connsiteY2" fmla="*/ 35207 h 437409"/>
                <a:gd name="connsiteX3" fmla="*/ 0 w 236843"/>
                <a:gd name="connsiteY3" fmla="*/ 44808 h 437409"/>
                <a:gd name="connsiteX4" fmla="*/ 0 w 236843"/>
                <a:gd name="connsiteY4" fmla="*/ 428879 h 437409"/>
                <a:gd name="connsiteX5" fmla="*/ 92817 w 236843"/>
                <a:gd name="connsiteY5" fmla="*/ 428879 h 437409"/>
                <a:gd name="connsiteX6" fmla="*/ 220840 w 236843"/>
                <a:gd name="connsiteY6" fmla="*/ 422477 h 437409"/>
                <a:gd name="connsiteX7" fmla="*/ 236843 w 236843"/>
                <a:gd name="connsiteY7" fmla="*/ 25605 h 43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43" h="437409">
                  <a:moveTo>
                    <a:pt x="204838" y="0"/>
                  </a:moveTo>
                  <a:cubicBezTo>
                    <a:pt x="204838" y="0"/>
                    <a:pt x="169631" y="38407"/>
                    <a:pt x="163230" y="44808"/>
                  </a:cubicBezTo>
                  <a:cubicBezTo>
                    <a:pt x="156829" y="51209"/>
                    <a:pt x="128023" y="86416"/>
                    <a:pt x="67212" y="35207"/>
                  </a:cubicBezTo>
                  <a:cubicBezTo>
                    <a:pt x="6401" y="-16003"/>
                    <a:pt x="0" y="44808"/>
                    <a:pt x="0" y="44808"/>
                  </a:cubicBezTo>
                  <a:lnTo>
                    <a:pt x="0" y="428879"/>
                  </a:lnTo>
                  <a:cubicBezTo>
                    <a:pt x="0" y="428879"/>
                    <a:pt x="51209" y="406474"/>
                    <a:pt x="92817" y="428879"/>
                  </a:cubicBezTo>
                  <a:cubicBezTo>
                    <a:pt x="134425" y="451283"/>
                    <a:pt x="220840" y="422477"/>
                    <a:pt x="220840" y="422477"/>
                  </a:cubicBezTo>
                  <a:lnTo>
                    <a:pt x="236843" y="25605"/>
                  </a:lnTo>
                  <a:close/>
                </a:path>
              </a:pathLst>
            </a:custGeom>
            <a:solidFill>
              <a:srgbClr val="D0CDE1"/>
            </a:solidFill>
            <a:ln w="3718" cap="flat">
              <a:noFill/>
              <a:prstDash val="solid"/>
              <a:miter/>
            </a:ln>
          </p:spPr>
          <p:txBody>
            <a:bodyPr rtlCol="0" anchor="ctr"/>
            <a:lstStyle/>
            <a:p>
              <a:endParaRPr lang="zh-CN" altLang="en-US"/>
            </a:p>
          </p:txBody>
        </p:sp>
        <p:sp>
          <p:nvSpPr>
            <p:cNvPr id="356" name="任意多边形: 形状 355"/>
            <p:cNvSpPr/>
            <p:nvPr/>
          </p:nvSpPr>
          <p:spPr>
            <a:xfrm>
              <a:off x="8940625" y="1771338"/>
              <a:ext cx="240643" cy="559391"/>
            </a:xfrm>
            <a:custGeom>
              <a:avLst/>
              <a:gdLst>
                <a:gd name="connsiteX0" fmla="*/ 41102 w 240643"/>
                <a:gd name="connsiteY0" fmla="*/ 5690 h 559391"/>
                <a:gd name="connsiteX1" fmla="*/ 96617 w 240643"/>
                <a:gd name="connsiteY1" fmla="*/ 5690 h 559391"/>
                <a:gd name="connsiteX2" fmla="*/ 205437 w 240643"/>
                <a:gd name="connsiteY2" fmla="*/ 111309 h 559391"/>
                <a:gd name="connsiteX3" fmla="*/ 173432 w 240643"/>
                <a:gd name="connsiteY3" fmla="*/ 437769 h 559391"/>
                <a:gd name="connsiteX4" fmla="*/ 240644 w 240643"/>
                <a:gd name="connsiteY4" fmla="*/ 559391 h 559391"/>
                <a:gd name="connsiteX5" fmla="*/ 99818 w 240643"/>
                <a:gd name="connsiteY5" fmla="*/ 485778 h 559391"/>
                <a:gd name="connsiteX6" fmla="*/ 600 w 240643"/>
                <a:gd name="connsiteY6" fmla="*/ 376958 h 559391"/>
                <a:gd name="connsiteX7" fmla="*/ 41102 w 240643"/>
                <a:gd name="connsiteY7" fmla="*/ 5690 h 55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643" h="559391">
                  <a:moveTo>
                    <a:pt x="41102" y="5690"/>
                  </a:moveTo>
                  <a:cubicBezTo>
                    <a:pt x="41102" y="5690"/>
                    <a:pt x="71013" y="-7112"/>
                    <a:pt x="96617" y="5690"/>
                  </a:cubicBezTo>
                  <a:cubicBezTo>
                    <a:pt x="122222" y="18492"/>
                    <a:pt x="211839" y="82504"/>
                    <a:pt x="205437" y="111309"/>
                  </a:cubicBezTo>
                  <a:cubicBezTo>
                    <a:pt x="199036" y="140115"/>
                    <a:pt x="115821" y="341751"/>
                    <a:pt x="173432" y="437769"/>
                  </a:cubicBezTo>
                  <a:cubicBezTo>
                    <a:pt x="231042" y="533787"/>
                    <a:pt x="240644" y="559391"/>
                    <a:pt x="240644" y="559391"/>
                  </a:cubicBezTo>
                  <a:lnTo>
                    <a:pt x="99818" y="485778"/>
                  </a:lnTo>
                  <a:cubicBezTo>
                    <a:pt x="99818" y="485778"/>
                    <a:pt x="-9002" y="418566"/>
                    <a:pt x="600" y="376958"/>
                  </a:cubicBezTo>
                  <a:cubicBezTo>
                    <a:pt x="10202" y="335350"/>
                    <a:pt x="41102" y="5690"/>
                    <a:pt x="41102" y="5690"/>
                  </a:cubicBezTo>
                  <a:close/>
                </a:path>
              </a:pathLst>
            </a:custGeom>
            <a:solidFill>
              <a:srgbClr val="3F3D56"/>
            </a:solidFill>
            <a:ln w="3718" cap="flat">
              <a:noFill/>
              <a:prstDash val="solid"/>
              <a:miter/>
            </a:ln>
          </p:spPr>
          <p:txBody>
            <a:bodyPr rtlCol="0" anchor="ctr"/>
            <a:lstStyle/>
            <a:p>
              <a:endParaRPr lang="zh-CN" altLang="en-US"/>
            </a:p>
          </p:txBody>
        </p:sp>
        <p:sp>
          <p:nvSpPr>
            <p:cNvPr id="357" name="任意多边形: 形状 356"/>
            <p:cNvSpPr/>
            <p:nvPr/>
          </p:nvSpPr>
          <p:spPr>
            <a:xfrm>
              <a:off x="8661336" y="1777028"/>
              <a:ext cx="222992" cy="532856"/>
            </a:xfrm>
            <a:custGeom>
              <a:avLst/>
              <a:gdLst>
                <a:gd name="connsiteX0" fmla="*/ 193434 w 222992"/>
                <a:gd name="connsiteY0" fmla="*/ 0 h 532856"/>
                <a:gd name="connsiteX1" fmla="*/ 123059 w 222992"/>
                <a:gd name="connsiteY1" fmla="*/ 12802 h 532856"/>
                <a:gd name="connsiteX2" fmla="*/ 28642 w 222992"/>
                <a:gd name="connsiteY2" fmla="*/ 75214 h 532856"/>
                <a:gd name="connsiteX3" fmla="*/ 84652 w 222992"/>
                <a:gd name="connsiteY3" fmla="*/ 409675 h 532856"/>
                <a:gd name="connsiteX4" fmla="*/ 4638 w 222992"/>
                <a:gd name="connsiteY4" fmla="*/ 531297 h 532856"/>
                <a:gd name="connsiteX5" fmla="*/ 103856 w 222992"/>
                <a:gd name="connsiteY5" fmla="*/ 531297 h 532856"/>
                <a:gd name="connsiteX6" fmla="*/ 222278 w 222992"/>
                <a:gd name="connsiteY6" fmla="*/ 374469 h 532856"/>
                <a:gd name="connsiteX7" fmla="*/ 193434 w 222992"/>
                <a:gd name="connsiteY7" fmla="*/ 0 h 53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992" h="532856">
                  <a:moveTo>
                    <a:pt x="193434" y="0"/>
                  </a:moveTo>
                  <a:cubicBezTo>
                    <a:pt x="193434" y="0"/>
                    <a:pt x="126260" y="6401"/>
                    <a:pt x="123059" y="12802"/>
                  </a:cubicBezTo>
                  <a:cubicBezTo>
                    <a:pt x="119859" y="19204"/>
                    <a:pt x="22241" y="46408"/>
                    <a:pt x="28642" y="75214"/>
                  </a:cubicBezTo>
                  <a:cubicBezTo>
                    <a:pt x="35043" y="104019"/>
                    <a:pt x="123059" y="361666"/>
                    <a:pt x="84652" y="409675"/>
                  </a:cubicBezTo>
                  <a:cubicBezTo>
                    <a:pt x="46245" y="457684"/>
                    <a:pt x="-17767" y="524896"/>
                    <a:pt x="4638" y="531297"/>
                  </a:cubicBezTo>
                  <a:cubicBezTo>
                    <a:pt x="27042" y="537698"/>
                    <a:pt x="65449" y="521696"/>
                    <a:pt x="103856" y="531297"/>
                  </a:cubicBezTo>
                  <a:cubicBezTo>
                    <a:pt x="142263" y="540899"/>
                    <a:pt x="231879" y="460884"/>
                    <a:pt x="222278" y="374469"/>
                  </a:cubicBezTo>
                  <a:cubicBezTo>
                    <a:pt x="212676" y="288053"/>
                    <a:pt x="222202" y="22404"/>
                    <a:pt x="193434" y="0"/>
                  </a:cubicBezTo>
                  <a:close/>
                </a:path>
              </a:pathLst>
            </a:custGeom>
            <a:solidFill>
              <a:srgbClr val="3F3D56"/>
            </a:solidFill>
            <a:ln w="3718" cap="flat">
              <a:noFill/>
              <a:prstDash val="solid"/>
              <a:miter/>
            </a:ln>
          </p:spPr>
          <p:txBody>
            <a:bodyPr rtlCol="0" anchor="ctr"/>
            <a:lstStyle/>
            <a:p>
              <a:endParaRPr lang="zh-CN" altLang="en-US"/>
            </a:p>
          </p:txBody>
        </p:sp>
        <p:sp>
          <p:nvSpPr>
            <p:cNvPr id="358" name="任意多边形: 形状 357"/>
            <p:cNvSpPr/>
            <p:nvPr/>
          </p:nvSpPr>
          <p:spPr>
            <a:xfrm>
              <a:off x="8950550" y="2372337"/>
              <a:ext cx="66655" cy="118523"/>
            </a:xfrm>
            <a:custGeom>
              <a:avLst/>
              <a:gdLst>
                <a:gd name="connsiteX0" fmla="*/ 64288 w 66655"/>
                <a:gd name="connsiteY0" fmla="*/ 16003 h 118523"/>
                <a:gd name="connsiteX1" fmla="*/ 64288 w 66655"/>
                <a:gd name="connsiteY1" fmla="*/ 48009 h 118523"/>
                <a:gd name="connsiteX2" fmla="*/ 29082 w 66655"/>
                <a:gd name="connsiteY2" fmla="*/ 118422 h 118523"/>
                <a:gd name="connsiteX3" fmla="*/ 9878 w 66655"/>
                <a:gd name="connsiteY3" fmla="*/ 28805 h 118523"/>
                <a:gd name="connsiteX4" fmla="*/ 13079 w 66655"/>
                <a:gd name="connsiteY4" fmla="*/ 0 h 118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5" h="118523">
                  <a:moveTo>
                    <a:pt x="64288" y="16003"/>
                  </a:moveTo>
                  <a:lnTo>
                    <a:pt x="64288" y="48009"/>
                  </a:lnTo>
                  <a:cubicBezTo>
                    <a:pt x="64288" y="48009"/>
                    <a:pt x="80291" y="121622"/>
                    <a:pt x="29082" y="118422"/>
                  </a:cubicBezTo>
                  <a:cubicBezTo>
                    <a:pt x="-22128" y="115221"/>
                    <a:pt x="9878" y="28805"/>
                    <a:pt x="9878" y="28805"/>
                  </a:cubicBezTo>
                  <a:lnTo>
                    <a:pt x="13079" y="0"/>
                  </a:lnTo>
                  <a:close/>
                </a:path>
              </a:pathLst>
            </a:custGeom>
            <a:solidFill>
              <a:srgbClr val="FFB8B8"/>
            </a:solidFill>
            <a:ln w="3718" cap="flat">
              <a:noFill/>
              <a:prstDash val="solid"/>
              <a:miter/>
            </a:ln>
          </p:spPr>
          <p:txBody>
            <a:bodyPr rtlCol="0" anchor="ctr"/>
            <a:lstStyle/>
            <a:p>
              <a:endParaRPr lang="zh-CN" altLang="en-US"/>
            </a:p>
          </p:txBody>
        </p:sp>
        <p:sp>
          <p:nvSpPr>
            <p:cNvPr id="359" name="任意多边形: 形状 358"/>
            <p:cNvSpPr/>
            <p:nvPr/>
          </p:nvSpPr>
          <p:spPr>
            <a:xfrm>
              <a:off x="8810000" y="2391540"/>
              <a:ext cx="76458" cy="80599"/>
            </a:xfrm>
            <a:custGeom>
              <a:avLst/>
              <a:gdLst>
                <a:gd name="connsiteX0" fmla="*/ 60811 w 76458"/>
                <a:gd name="connsiteY0" fmla="*/ 0 h 80599"/>
                <a:gd name="connsiteX1" fmla="*/ 60811 w 76458"/>
                <a:gd name="connsiteY1" fmla="*/ 80014 h 80599"/>
                <a:gd name="connsiteX2" fmla="*/ 0 w 76458"/>
                <a:gd name="connsiteY2" fmla="*/ 25605 h 80599"/>
                <a:gd name="connsiteX3" fmla="*/ 60811 w 76458"/>
                <a:gd name="connsiteY3" fmla="*/ 0 h 80599"/>
              </a:gdLst>
              <a:ahLst/>
              <a:cxnLst>
                <a:cxn ang="0">
                  <a:pos x="connsiteX0" y="connsiteY0"/>
                </a:cxn>
                <a:cxn ang="0">
                  <a:pos x="connsiteX1" y="connsiteY1"/>
                </a:cxn>
                <a:cxn ang="0">
                  <a:pos x="connsiteX2" y="connsiteY2"/>
                </a:cxn>
                <a:cxn ang="0">
                  <a:pos x="connsiteX3" y="connsiteY3"/>
                </a:cxn>
              </a:cxnLst>
              <a:rect l="l" t="t" r="r" b="b"/>
              <a:pathLst>
                <a:path w="76458" h="80599">
                  <a:moveTo>
                    <a:pt x="60811" y="0"/>
                  </a:moveTo>
                  <a:cubicBezTo>
                    <a:pt x="60811" y="0"/>
                    <a:pt x="96018" y="73613"/>
                    <a:pt x="60811" y="80014"/>
                  </a:cubicBezTo>
                  <a:cubicBezTo>
                    <a:pt x="25605" y="86416"/>
                    <a:pt x="0" y="38407"/>
                    <a:pt x="0" y="25605"/>
                  </a:cubicBezTo>
                  <a:cubicBezTo>
                    <a:pt x="0" y="12802"/>
                    <a:pt x="60811" y="0"/>
                    <a:pt x="60811" y="0"/>
                  </a:cubicBezTo>
                  <a:close/>
                </a:path>
              </a:pathLst>
            </a:custGeom>
            <a:solidFill>
              <a:srgbClr val="FFB8B8"/>
            </a:solidFill>
            <a:ln w="3718" cap="flat">
              <a:noFill/>
              <a:prstDash val="solid"/>
              <a:miter/>
            </a:ln>
          </p:spPr>
          <p:txBody>
            <a:bodyPr rtlCol="0" anchor="ctr"/>
            <a:lstStyle/>
            <a:p>
              <a:endParaRPr lang="zh-CN" altLang="en-US"/>
            </a:p>
          </p:txBody>
        </p:sp>
        <p:sp>
          <p:nvSpPr>
            <p:cNvPr id="360" name="任意多边形: 形状 359"/>
            <p:cNvSpPr/>
            <p:nvPr/>
          </p:nvSpPr>
          <p:spPr>
            <a:xfrm>
              <a:off x="8818002" y="1631401"/>
              <a:ext cx="12802" cy="25604"/>
            </a:xfrm>
            <a:custGeom>
              <a:avLst/>
              <a:gdLst>
                <a:gd name="connsiteX0" fmla="*/ 12802 w 12802"/>
                <a:gd name="connsiteY0" fmla="*/ 12802 h 25604"/>
                <a:gd name="connsiteX1" fmla="*/ 6401 w 12802"/>
                <a:gd name="connsiteY1" fmla="*/ 25605 h 25604"/>
                <a:gd name="connsiteX2" fmla="*/ 0 w 12802"/>
                <a:gd name="connsiteY2" fmla="*/ 12802 h 25604"/>
                <a:gd name="connsiteX3" fmla="*/ 6401 w 12802"/>
                <a:gd name="connsiteY3" fmla="*/ 0 h 25604"/>
                <a:gd name="connsiteX4" fmla="*/ 12802 w 12802"/>
                <a:gd name="connsiteY4" fmla="*/ 12802 h 25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2" h="25604">
                  <a:moveTo>
                    <a:pt x="12802" y="12802"/>
                  </a:moveTo>
                  <a:cubicBezTo>
                    <a:pt x="12802" y="19873"/>
                    <a:pt x="9936" y="25605"/>
                    <a:pt x="6401" y="25605"/>
                  </a:cubicBezTo>
                  <a:cubicBezTo>
                    <a:pt x="2866" y="25605"/>
                    <a:pt x="0" y="19873"/>
                    <a:pt x="0" y="12802"/>
                  </a:cubicBezTo>
                  <a:cubicBezTo>
                    <a:pt x="0" y="5732"/>
                    <a:pt x="2866" y="0"/>
                    <a:pt x="6401" y="0"/>
                  </a:cubicBezTo>
                  <a:cubicBezTo>
                    <a:pt x="9936" y="0"/>
                    <a:pt x="12802" y="5732"/>
                    <a:pt x="12802" y="12802"/>
                  </a:cubicBezTo>
                  <a:close/>
                </a:path>
              </a:pathLst>
            </a:custGeom>
            <a:solidFill>
              <a:srgbClr val="FFB8B8"/>
            </a:solidFill>
            <a:ln w="3718" cap="flat">
              <a:noFill/>
              <a:prstDash val="solid"/>
              <a:miter/>
            </a:ln>
          </p:spPr>
          <p:txBody>
            <a:bodyPr rtlCol="0" anchor="ctr"/>
            <a:lstStyle/>
            <a:p>
              <a:endParaRPr lang="zh-CN" altLang="en-US"/>
            </a:p>
          </p:txBody>
        </p:sp>
        <p:sp>
          <p:nvSpPr>
            <p:cNvPr id="361" name="任意多边形: 形状 360"/>
            <p:cNvSpPr/>
            <p:nvPr/>
          </p:nvSpPr>
          <p:spPr>
            <a:xfrm>
              <a:off x="9006837" y="1631401"/>
              <a:ext cx="12802" cy="25604"/>
            </a:xfrm>
            <a:custGeom>
              <a:avLst/>
              <a:gdLst>
                <a:gd name="connsiteX0" fmla="*/ 12802 w 12802"/>
                <a:gd name="connsiteY0" fmla="*/ 12802 h 25604"/>
                <a:gd name="connsiteX1" fmla="*/ 6401 w 12802"/>
                <a:gd name="connsiteY1" fmla="*/ 25605 h 25604"/>
                <a:gd name="connsiteX2" fmla="*/ 0 w 12802"/>
                <a:gd name="connsiteY2" fmla="*/ 12802 h 25604"/>
                <a:gd name="connsiteX3" fmla="*/ 6401 w 12802"/>
                <a:gd name="connsiteY3" fmla="*/ 0 h 25604"/>
                <a:gd name="connsiteX4" fmla="*/ 12802 w 12802"/>
                <a:gd name="connsiteY4" fmla="*/ 12802 h 25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2" h="25604">
                  <a:moveTo>
                    <a:pt x="12802" y="12802"/>
                  </a:moveTo>
                  <a:cubicBezTo>
                    <a:pt x="12802" y="19873"/>
                    <a:pt x="9936" y="25605"/>
                    <a:pt x="6401" y="25605"/>
                  </a:cubicBezTo>
                  <a:cubicBezTo>
                    <a:pt x="2866" y="25605"/>
                    <a:pt x="0" y="19873"/>
                    <a:pt x="0" y="12802"/>
                  </a:cubicBezTo>
                  <a:cubicBezTo>
                    <a:pt x="0" y="5732"/>
                    <a:pt x="2866" y="0"/>
                    <a:pt x="6401" y="0"/>
                  </a:cubicBezTo>
                  <a:cubicBezTo>
                    <a:pt x="9936" y="0"/>
                    <a:pt x="12802" y="5732"/>
                    <a:pt x="12802" y="12802"/>
                  </a:cubicBezTo>
                  <a:close/>
                </a:path>
              </a:pathLst>
            </a:custGeom>
            <a:solidFill>
              <a:srgbClr val="FFB8B8"/>
            </a:solidFill>
            <a:ln w="3718" cap="flat">
              <a:noFill/>
              <a:prstDash val="solid"/>
              <a:miter/>
            </a:ln>
          </p:spPr>
          <p:txBody>
            <a:bodyPr rtlCol="0" anchor="ctr"/>
            <a:lstStyle/>
            <a:p>
              <a:endParaRPr lang="zh-CN" altLang="en-US"/>
            </a:p>
          </p:txBody>
        </p:sp>
        <p:sp>
          <p:nvSpPr>
            <p:cNvPr id="362" name="任意多边形: 形状 361"/>
            <p:cNvSpPr/>
            <p:nvPr/>
          </p:nvSpPr>
          <p:spPr>
            <a:xfrm>
              <a:off x="8691485" y="1818635"/>
              <a:ext cx="192128" cy="614512"/>
            </a:xfrm>
            <a:custGeom>
              <a:avLst/>
              <a:gdLst>
                <a:gd name="connsiteX0" fmla="*/ 76908 w 192128"/>
                <a:gd name="connsiteY0" fmla="*/ 0 h 614512"/>
                <a:gd name="connsiteX1" fmla="*/ 94 w 192128"/>
                <a:gd name="connsiteY1" fmla="*/ 32006 h 614512"/>
                <a:gd name="connsiteX2" fmla="*/ 108914 w 192128"/>
                <a:gd name="connsiteY2" fmla="*/ 614512 h 614512"/>
                <a:gd name="connsiteX3" fmla="*/ 192129 w 192128"/>
                <a:gd name="connsiteY3" fmla="*/ 582507 h 614512"/>
              </a:gdLst>
              <a:ahLst/>
              <a:cxnLst>
                <a:cxn ang="0">
                  <a:pos x="connsiteX0" y="connsiteY0"/>
                </a:cxn>
                <a:cxn ang="0">
                  <a:pos x="connsiteX1" y="connsiteY1"/>
                </a:cxn>
                <a:cxn ang="0">
                  <a:pos x="connsiteX2" y="connsiteY2"/>
                </a:cxn>
                <a:cxn ang="0">
                  <a:pos x="connsiteX3" y="connsiteY3"/>
                </a:cxn>
              </a:cxnLst>
              <a:rect l="l" t="t" r="r" b="b"/>
              <a:pathLst>
                <a:path w="192128" h="614512">
                  <a:moveTo>
                    <a:pt x="76908" y="0"/>
                  </a:moveTo>
                  <a:cubicBezTo>
                    <a:pt x="76908" y="0"/>
                    <a:pt x="-3107" y="0"/>
                    <a:pt x="94" y="32006"/>
                  </a:cubicBezTo>
                  <a:cubicBezTo>
                    <a:pt x="3294" y="64012"/>
                    <a:pt x="108914" y="614512"/>
                    <a:pt x="108914" y="614512"/>
                  </a:cubicBezTo>
                  <a:cubicBezTo>
                    <a:pt x="108914" y="614512"/>
                    <a:pt x="153722" y="572905"/>
                    <a:pt x="192129" y="582507"/>
                  </a:cubicBezTo>
                  <a:close/>
                </a:path>
              </a:pathLst>
            </a:custGeom>
            <a:solidFill>
              <a:srgbClr val="3F3D56"/>
            </a:solidFill>
            <a:ln w="3718" cap="flat">
              <a:noFill/>
              <a:prstDash val="solid"/>
              <a:miter/>
            </a:ln>
          </p:spPr>
          <p:txBody>
            <a:bodyPr rtlCol="0" anchor="ctr"/>
            <a:lstStyle/>
            <a:p>
              <a:endParaRPr lang="zh-CN" altLang="en-US"/>
            </a:p>
          </p:txBody>
        </p:sp>
        <p:sp>
          <p:nvSpPr>
            <p:cNvPr id="363" name="任意多边形: 形状 362"/>
            <p:cNvSpPr/>
            <p:nvPr/>
          </p:nvSpPr>
          <p:spPr>
            <a:xfrm>
              <a:off x="8950826" y="1828237"/>
              <a:ext cx="208038" cy="572904"/>
            </a:xfrm>
            <a:custGeom>
              <a:avLst/>
              <a:gdLst>
                <a:gd name="connsiteX0" fmla="*/ 128023 w 208038"/>
                <a:gd name="connsiteY0" fmla="*/ 0 h 572904"/>
                <a:gd name="connsiteX1" fmla="*/ 208038 w 208038"/>
                <a:gd name="connsiteY1" fmla="*/ 64012 h 572904"/>
                <a:gd name="connsiteX2" fmla="*/ 76814 w 208038"/>
                <a:gd name="connsiteY2" fmla="*/ 572905 h 572904"/>
                <a:gd name="connsiteX3" fmla="*/ 0 w 208038"/>
                <a:gd name="connsiteY3" fmla="*/ 547300 h 572904"/>
                <a:gd name="connsiteX4" fmla="*/ 128023 w 208038"/>
                <a:gd name="connsiteY4" fmla="*/ 0 h 57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8" h="572904">
                  <a:moveTo>
                    <a:pt x="128023" y="0"/>
                  </a:moveTo>
                  <a:cubicBezTo>
                    <a:pt x="128023" y="0"/>
                    <a:pt x="208038" y="16003"/>
                    <a:pt x="208038" y="64012"/>
                  </a:cubicBezTo>
                  <a:cubicBezTo>
                    <a:pt x="208038" y="112020"/>
                    <a:pt x="92817" y="572905"/>
                    <a:pt x="76814" y="572905"/>
                  </a:cubicBezTo>
                  <a:cubicBezTo>
                    <a:pt x="60811" y="572905"/>
                    <a:pt x="0" y="563303"/>
                    <a:pt x="0" y="547300"/>
                  </a:cubicBezTo>
                  <a:cubicBezTo>
                    <a:pt x="0" y="531297"/>
                    <a:pt x="128023" y="0"/>
                    <a:pt x="128023" y="0"/>
                  </a:cubicBezTo>
                  <a:close/>
                </a:path>
              </a:pathLst>
            </a:custGeom>
            <a:solidFill>
              <a:srgbClr val="3F3D56"/>
            </a:solidFill>
            <a:ln w="3718" cap="flat">
              <a:noFill/>
              <a:prstDash val="solid"/>
              <a:miter/>
            </a:ln>
          </p:spPr>
          <p:txBody>
            <a:bodyPr rtlCol="0" anchor="ctr"/>
            <a:lstStyle/>
            <a:p>
              <a:endParaRPr lang="zh-CN" altLang="en-US"/>
            </a:p>
          </p:txBody>
        </p:sp>
        <p:sp>
          <p:nvSpPr>
            <p:cNvPr id="364" name="任意多边形: 形状 363"/>
            <p:cNvSpPr/>
            <p:nvPr/>
          </p:nvSpPr>
          <p:spPr>
            <a:xfrm>
              <a:off x="8989233" y="1922654"/>
              <a:ext cx="72013" cy="281622"/>
            </a:xfrm>
            <a:custGeom>
              <a:avLst/>
              <a:gdLst>
                <a:gd name="connsiteX0" fmla="*/ 72013 w 72013"/>
                <a:gd name="connsiteY0" fmla="*/ 0 h 281622"/>
                <a:gd name="connsiteX1" fmla="*/ 0 w 72013"/>
                <a:gd name="connsiteY1" fmla="*/ 281623 h 281622"/>
                <a:gd name="connsiteX2" fmla="*/ 72013 w 72013"/>
                <a:gd name="connsiteY2" fmla="*/ 0 h 281622"/>
              </a:gdLst>
              <a:ahLst/>
              <a:cxnLst>
                <a:cxn ang="0">
                  <a:pos x="connsiteX0" y="connsiteY0"/>
                </a:cxn>
                <a:cxn ang="0">
                  <a:pos x="connsiteX1" y="connsiteY1"/>
                </a:cxn>
                <a:cxn ang="0">
                  <a:pos x="connsiteX2" y="connsiteY2"/>
                </a:cxn>
              </a:cxnLst>
              <a:rect l="l" t="t" r="r" b="b"/>
              <a:pathLst>
                <a:path w="72013" h="281622">
                  <a:moveTo>
                    <a:pt x="72013" y="0"/>
                  </a:moveTo>
                  <a:lnTo>
                    <a:pt x="0" y="281623"/>
                  </a:lnTo>
                  <a:cubicBezTo>
                    <a:pt x="0" y="281623"/>
                    <a:pt x="33606" y="35206"/>
                    <a:pt x="72013" y="0"/>
                  </a:cubicBezTo>
                  <a:close/>
                </a:path>
              </a:pathLst>
            </a:custGeom>
            <a:solidFill>
              <a:srgbClr val="000000">
                <a:alpha val="20000"/>
              </a:srgbClr>
            </a:solidFill>
            <a:ln w="3718" cap="flat">
              <a:noFill/>
              <a:prstDash val="solid"/>
              <a:miter/>
            </a:ln>
          </p:spPr>
          <p:txBody>
            <a:bodyPr rtlCol="0" anchor="ctr"/>
            <a:lstStyle/>
            <a:p>
              <a:endParaRPr lang="zh-CN" altLang="en-US"/>
            </a:p>
          </p:txBody>
        </p:sp>
        <p:sp>
          <p:nvSpPr>
            <p:cNvPr id="365" name="任意多边形: 形状 364"/>
            <p:cNvSpPr/>
            <p:nvPr/>
          </p:nvSpPr>
          <p:spPr>
            <a:xfrm>
              <a:off x="8781141" y="1883083"/>
              <a:ext cx="72832" cy="368206"/>
            </a:xfrm>
            <a:custGeom>
              <a:avLst/>
              <a:gdLst>
                <a:gd name="connsiteX0" fmla="*/ 0 w 72832"/>
                <a:gd name="connsiteY0" fmla="*/ 0 h 368206"/>
                <a:gd name="connsiteX1" fmla="*/ 72832 w 72832"/>
                <a:gd name="connsiteY1" fmla="*/ 368207 h 368206"/>
                <a:gd name="connsiteX2" fmla="*/ 0 w 72832"/>
                <a:gd name="connsiteY2" fmla="*/ 0 h 368206"/>
              </a:gdLst>
              <a:ahLst/>
              <a:cxnLst>
                <a:cxn ang="0">
                  <a:pos x="connsiteX0" y="connsiteY0"/>
                </a:cxn>
                <a:cxn ang="0">
                  <a:pos x="connsiteX1" y="connsiteY1"/>
                </a:cxn>
                <a:cxn ang="0">
                  <a:pos x="connsiteX2" y="connsiteY2"/>
                </a:cxn>
              </a:cxnLst>
              <a:rect l="l" t="t" r="r" b="b"/>
              <a:pathLst>
                <a:path w="72832" h="368206">
                  <a:moveTo>
                    <a:pt x="0" y="0"/>
                  </a:moveTo>
                  <a:lnTo>
                    <a:pt x="72832" y="368207"/>
                  </a:lnTo>
                  <a:cubicBezTo>
                    <a:pt x="72832" y="368207"/>
                    <a:pt x="49555" y="21240"/>
                    <a:pt x="0" y="0"/>
                  </a:cubicBezTo>
                  <a:close/>
                </a:path>
              </a:pathLst>
            </a:custGeom>
            <a:solidFill>
              <a:srgbClr val="000000">
                <a:alpha val="20000"/>
              </a:srgbClr>
            </a:solidFill>
            <a:ln w="3718" cap="flat">
              <a:noFill/>
              <a:prstDash val="solid"/>
              <a:miter/>
            </a:ln>
          </p:spPr>
          <p:txBody>
            <a:bodyPr rtlCol="0" anchor="ctr"/>
            <a:lstStyle/>
            <a:p>
              <a:endParaRPr lang="zh-CN" altLang="en-US"/>
            </a:p>
          </p:txBody>
        </p:sp>
        <p:sp>
          <p:nvSpPr>
            <p:cNvPr id="366" name="任意多边形: 形状 365"/>
            <p:cNvSpPr/>
            <p:nvPr/>
          </p:nvSpPr>
          <p:spPr>
            <a:xfrm>
              <a:off x="8826003" y="1552987"/>
              <a:ext cx="185634" cy="185633"/>
            </a:xfrm>
            <a:custGeom>
              <a:avLst/>
              <a:gdLst>
                <a:gd name="connsiteX0" fmla="*/ 185634 w 185634"/>
                <a:gd name="connsiteY0" fmla="*/ 92817 h 185633"/>
                <a:gd name="connsiteX1" fmla="*/ 92817 w 185634"/>
                <a:gd name="connsiteY1" fmla="*/ 185634 h 185633"/>
                <a:gd name="connsiteX2" fmla="*/ 0 w 185634"/>
                <a:gd name="connsiteY2" fmla="*/ 92817 h 185633"/>
                <a:gd name="connsiteX3" fmla="*/ 92817 w 185634"/>
                <a:gd name="connsiteY3" fmla="*/ 0 h 185633"/>
                <a:gd name="connsiteX4" fmla="*/ 185634 w 185634"/>
                <a:gd name="connsiteY4" fmla="*/ 92817 h 18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34" h="185633">
                  <a:moveTo>
                    <a:pt x="185634" y="92817"/>
                  </a:moveTo>
                  <a:cubicBezTo>
                    <a:pt x="185634" y="144078"/>
                    <a:pt x="144078" y="185634"/>
                    <a:pt x="92817" y="185634"/>
                  </a:cubicBezTo>
                  <a:cubicBezTo>
                    <a:pt x="41556" y="185634"/>
                    <a:pt x="0" y="144078"/>
                    <a:pt x="0" y="92817"/>
                  </a:cubicBezTo>
                  <a:cubicBezTo>
                    <a:pt x="0" y="41556"/>
                    <a:pt x="41556" y="0"/>
                    <a:pt x="92817" y="0"/>
                  </a:cubicBezTo>
                  <a:cubicBezTo>
                    <a:pt x="144078" y="0"/>
                    <a:pt x="185634" y="41556"/>
                    <a:pt x="185634" y="92817"/>
                  </a:cubicBezTo>
                  <a:close/>
                </a:path>
              </a:pathLst>
            </a:custGeom>
            <a:solidFill>
              <a:srgbClr val="FFB8B8"/>
            </a:solidFill>
            <a:ln w="3718" cap="flat">
              <a:noFill/>
              <a:prstDash val="solid"/>
              <a:miter/>
            </a:ln>
          </p:spPr>
          <p:txBody>
            <a:bodyPr rtlCol="0" anchor="ctr"/>
            <a:lstStyle/>
            <a:p>
              <a:endParaRPr lang="zh-CN" altLang="en-US"/>
            </a:p>
          </p:txBody>
        </p:sp>
        <p:sp>
          <p:nvSpPr>
            <p:cNvPr id="367" name="任意多边形: 形状 366"/>
            <p:cNvSpPr/>
            <p:nvPr/>
          </p:nvSpPr>
          <p:spPr>
            <a:xfrm>
              <a:off x="8830446" y="1515042"/>
              <a:ext cx="188306" cy="102409"/>
            </a:xfrm>
            <a:custGeom>
              <a:avLst/>
              <a:gdLst>
                <a:gd name="connsiteX0" fmla="*/ 3305 w 188306"/>
                <a:gd name="connsiteY0" fmla="*/ 36337 h 102409"/>
                <a:gd name="connsiteX1" fmla="*/ 72682 w 188306"/>
                <a:gd name="connsiteY1" fmla="*/ 0 h 102409"/>
                <a:gd name="connsiteX2" fmla="*/ 168486 w 188306"/>
                <a:gd name="connsiteY2" fmla="*/ 14864 h 102409"/>
                <a:gd name="connsiteX3" fmla="*/ 188307 w 188306"/>
                <a:gd name="connsiteY3" fmla="*/ 102410 h 102409"/>
                <a:gd name="connsiteX4" fmla="*/ 138967 w 188306"/>
                <a:gd name="connsiteY4" fmla="*/ 100515 h 102409"/>
                <a:gd name="connsiteX5" fmla="*/ 125182 w 188306"/>
                <a:gd name="connsiteY5" fmla="*/ 68350 h 102409"/>
                <a:gd name="connsiteX6" fmla="*/ 125182 w 188306"/>
                <a:gd name="connsiteY6" fmla="*/ 99983 h 102409"/>
                <a:gd name="connsiteX7" fmla="*/ 102413 w 188306"/>
                <a:gd name="connsiteY7" fmla="*/ 99109 h 102409"/>
                <a:gd name="connsiteX8" fmla="*/ 89198 w 188306"/>
                <a:gd name="connsiteY8" fmla="*/ 47900 h 102409"/>
                <a:gd name="connsiteX9" fmla="*/ 80940 w 188306"/>
                <a:gd name="connsiteY9" fmla="*/ 102410 h 102409"/>
                <a:gd name="connsiteX10" fmla="*/ 0 w 188306"/>
                <a:gd name="connsiteY10" fmla="*/ 100761 h 102409"/>
                <a:gd name="connsiteX11" fmla="*/ 3305 w 188306"/>
                <a:gd name="connsiteY11" fmla="*/ 36337 h 10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8306" h="102409">
                  <a:moveTo>
                    <a:pt x="3305" y="36337"/>
                  </a:moveTo>
                  <a:lnTo>
                    <a:pt x="72682" y="0"/>
                  </a:lnTo>
                  <a:lnTo>
                    <a:pt x="168486" y="14864"/>
                  </a:lnTo>
                  <a:lnTo>
                    <a:pt x="188307" y="102410"/>
                  </a:lnTo>
                  <a:lnTo>
                    <a:pt x="138967" y="100515"/>
                  </a:lnTo>
                  <a:lnTo>
                    <a:pt x="125182" y="68350"/>
                  </a:lnTo>
                  <a:lnTo>
                    <a:pt x="125182" y="99983"/>
                  </a:lnTo>
                  <a:lnTo>
                    <a:pt x="102413" y="99109"/>
                  </a:lnTo>
                  <a:lnTo>
                    <a:pt x="89198" y="47900"/>
                  </a:lnTo>
                  <a:lnTo>
                    <a:pt x="80940" y="102410"/>
                  </a:lnTo>
                  <a:lnTo>
                    <a:pt x="0" y="100761"/>
                  </a:lnTo>
                  <a:lnTo>
                    <a:pt x="3305" y="36337"/>
                  </a:lnTo>
                  <a:close/>
                </a:path>
              </a:pathLst>
            </a:custGeom>
            <a:solidFill>
              <a:srgbClr val="2F2E41"/>
            </a:solidFill>
            <a:ln w="3718" cap="flat">
              <a:noFill/>
              <a:prstDash val="solid"/>
              <a:miter/>
            </a:ln>
          </p:spPr>
          <p:txBody>
            <a:bodyPr rtlCol="0" anchor="ctr"/>
            <a:lstStyle/>
            <a:p>
              <a:endParaRPr lang="zh-CN" altLang="en-US"/>
            </a:p>
          </p:txBody>
        </p:sp>
        <p:sp>
          <p:nvSpPr>
            <p:cNvPr id="368" name="任意多边形: 形状 367"/>
            <p:cNvSpPr/>
            <p:nvPr/>
          </p:nvSpPr>
          <p:spPr>
            <a:xfrm>
              <a:off x="9835824" y="954651"/>
              <a:ext cx="431700" cy="318360"/>
            </a:xfrm>
            <a:custGeom>
              <a:avLst/>
              <a:gdLst>
                <a:gd name="connsiteX0" fmla="*/ 38258 w 431700"/>
                <a:gd name="connsiteY0" fmla="*/ 57874 h 318360"/>
                <a:gd name="connsiteX1" fmla="*/ 0 w 431700"/>
                <a:gd name="connsiteY1" fmla="*/ 148862 h 318360"/>
                <a:gd name="connsiteX2" fmla="*/ 322912 w 431700"/>
                <a:gd name="connsiteY2" fmla="*/ 318360 h 318360"/>
                <a:gd name="connsiteX3" fmla="*/ 431700 w 431700"/>
                <a:gd name="connsiteY3" fmla="*/ 0 h 318360"/>
              </a:gdLst>
              <a:ahLst/>
              <a:cxnLst>
                <a:cxn ang="0">
                  <a:pos x="connsiteX0" y="connsiteY0"/>
                </a:cxn>
                <a:cxn ang="0">
                  <a:pos x="connsiteX1" y="connsiteY1"/>
                </a:cxn>
                <a:cxn ang="0">
                  <a:pos x="connsiteX2" y="connsiteY2"/>
                </a:cxn>
                <a:cxn ang="0">
                  <a:pos x="connsiteX3" y="connsiteY3"/>
                </a:cxn>
              </a:cxnLst>
              <a:rect l="l" t="t" r="r" b="b"/>
              <a:pathLst>
                <a:path w="431700" h="318360">
                  <a:moveTo>
                    <a:pt x="38258" y="57874"/>
                  </a:moveTo>
                  <a:lnTo>
                    <a:pt x="0" y="148862"/>
                  </a:lnTo>
                  <a:lnTo>
                    <a:pt x="322912" y="318360"/>
                  </a:lnTo>
                  <a:lnTo>
                    <a:pt x="431700" y="0"/>
                  </a:lnTo>
                </a:path>
              </a:pathLst>
            </a:custGeom>
            <a:solidFill>
              <a:srgbClr val="F2F2F2"/>
            </a:solidFill>
            <a:ln w="3718" cap="flat">
              <a:noFill/>
              <a:prstDash val="solid"/>
              <a:miter/>
            </a:ln>
          </p:spPr>
          <p:txBody>
            <a:bodyPr rtlCol="0" anchor="ctr"/>
            <a:lstStyle/>
            <a:p>
              <a:endParaRPr lang="zh-CN" altLang="en-US"/>
            </a:p>
          </p:txBody>
        </p:sp>
        <p:sp>
          <p:nvSpPr>
            <p:cNvPr id="369" name="任意多边形: 形状 368"/>
            <p:cNvSpPr/>
            <p:nvPr/>
          </p:nvSpPr>
          <p:spPr>
            <a:xfrm>
              <a:off x="9828381" y="720193"/>
              <a:ext cx="465562" cy="496994"/>
            </a:xfrm>
            <a:custGeom>
              <a:avLst/>
              <a:gdLst>
                <a:gd name="connsiteX0" fmla="*/ 322912 w 465562"/>
                <a:gd name="connsiteY0" fmla="*/ 496995 h 496994"/>
                <a:gd name="connsiteX1" fmla="*/ 465563 w 465562"/>
                <a:gd name="connsiteY1" fmla="*/ 161337 h 496994"/>
                <a:gd name="connsiteX2" fmla="*/ 137697 w 465562"/>
                <a:gd name="connsiteY2" fmla="*/ 0 h 496994"/>
                <a:gd name="connsiteX3" fmla="*/ 0 w 465562"/>
                <a:gd name="connsiteY3" fmla="*/ 327497 h 496994"/>
                <a:gd name="connsiteX4" fmla="*/ 322912 w 465562"/>
                <a:gd name="connsiteY4" fmla="*/ 496995 h 49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562" h="496994">
                  <a:moveTo>
                    <a:pt x="322912" y="496995"/>
                  </a:moveTo>
                  <a:lnTo>
                    <a:pt x="465563" y="161337"/>
                  </a:lnTo>
                  <a:lnTo>
                    <a:pt x="137697" y="0"/>
                  </a:lnTo>
                  <a:lnTo>
                    <a:pt x="0" y="327497"/>
                  </a:lnTo>
                  <a:lnTo>
                    <a:pt x="322912" y="496995"/>
                  </a:lnTo>
                  <a:close/>
                </a:path>
              </a:pathLst>
            </a:custGeom>
            <a:solidFill>
              <a:schemeClr val="accent1"/>
            </a:solidFill>
            <a:ln w="3718" cap="flat">
              <a:noFill/>
              <a:prstDash val="solid"/>
              <a:miter/>
            </a:ln>
          </p:spPr>
          <p:txBody>
            <a:bodyPr rtlCol="0" anchor="ctr"/>
            <a:lstStyle/>
            <a:p>
              <a:endParaRPr lang="zh-CN" altLang="en-US"/>
            </a:p>
          </p:txBody>
        </p:sp>
        <p:sp>
          <p:nvSpPr>
            <p:cNvPr id="370" name="任意多边形: 形状 369"/>
            <p:cNvSpPr/>
            <p:nvPr/>
          </p:nvSpPr>
          <p:spPr>
            <a:xfrm rot="17823927">
              <a:off x="10078595" y="774945"/>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rgbClr val="FFFFFF"/>
            </a:solidFill>
            <a:ln w="3718" cap="flat">
              <a:noFill/>
              <a:prstDash val="solid"/>
              <a:miter/>
            </a:ln>
          </p:spPr>
          <p:txBody>
            <a:bodyPr rtlCol="0" anchor="ctr"/>
            <a:lstStyle/>
            <a:p>
              <a:endParaRPr lang="zh-CN" altLang="en-US"/>
            </a:p>
          </p:txBody>
        </p:sp>
        <p:sp>
          <p:nvSpPr>
            <p:cNvPr id="371" name="任意多边形: 形状 370"/>
            <p:cNvSpPr/>
            <p:nvPr/>
          </p:nvSpPr>
          <p:spPr>
            <a:xfrm rot="17823927">
              <a:off x="10059987" y="819604"/>
              <a:ext cx="5282" cy="278744"/>
            </a:xfrm>
            <a:custGeom>
              <a:avLst/>
              <a:gdLst>
                <a:gd name="connsiteX0" fmla="*/ -227 w 5282"/>
                <a:gd name="connsiteY0" fmla="*/ -116 h 278744"/>
                <a:gd name="connsiteX1" fmla="*/ 5056 w 5282"/>
                <a:gd name="connsiteY1" fmla="*/ -116 h 278744"/>
                <a:gd name="connsiteX2" fmla="*/ 5056 w 5282"/>
                <a:gd name="connsiteY2" fmla="*/ 278629 h 278744"/>
                <a:gd name="connsiteX3" fmla="*/ -227 w 5282"/>
                <a:gd name="connsiteY3" fmla="*/ 278629 h 278744"/>
              </a:gdLst>
              <a:ahLst/>
              <a:cxnLst>
                <a:cxn ang="0">
                  <a:pos x="connsiteX0" y="connsiteY0"/>
                </a:cxn>
                <a:cxn ang="0">
                  <a:pos x="connsiteX1" y="connsiteY1"/>
                </a:cxn>
                <a:cxn ang="0">
                  <a:pos x="connsiteX2" y="connsiteY2"/>
                </a:cxn>
                <a:cxn ang="0">
                  <a:pos x="connsiteX3" y="connsiteY3"/>
                </a:cxn>
              </a:cxnLst>
              <a:rect l="l" t="t" r="r" b="b"/>
              <a:pathLst>
                <a:path w="5282" h="278744">
                  <a:moveTo>
                    <a:pt x="-227" y="-116"/>
                  </a:moveTo>
                  <a:lnTo>
                    <a:pt x="5056" y="-116"/>
                  </a:lnTo>
                  <a:lnTo>
                    <a:pt x="5056" y="278629"/>
                  </a:lnTo>
                  <a:lnTo>
                    <a:pt x="-227" y="278629"/>
                  </a:lnTo>
                  <a:close/>
                </a:path>
              </a:pathLst>
            </a:custGeom>
            <a:solidFill>
              <a:srgbClr val="FFFFFF"/>
            </a:solidFill>
            <a:ln w="3718" cap="flat">
              <a:noFill/>
              <a:prstDash val="solid"/>
              <a:miter/>
            </a:ln>
          </p:spPr>
          <p:txBody>
            <a:bodyPr rtlCol="0" anchor="ctr"/>
            <a:lstStyle/>
            <a:p>
              <a:endParaRPr lang="zh-CN" altLang="en-US"/>
            </a:p>
          </p:txBody>
        </p:sp>
      </p:grpSp>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1"/>
          <a:stretch>
            <a:fillRect/>
          </a:stretch>
        </p:blipFill>
        <p:spPr>
          <a:xfrm>
            <a:off x="29210" y="6985"/>
            <a:ext cx="9118600" cy="5129530"/>
          </a:xfrm>
          <a:prstGeom prst="rect">
            <a:avLst/>
          </a:prstGeom>
        </p:spPr>
      </p:pic>
      <p:pic>
        <p:nvPicPr>
          <p:cNvPr id="3" name="图片 2"/>
          <p:cNvPicPr>
            <a:picLocks noChangeAspect="1"/>
          </p:cNvPicPr>
          <p:nvPr/>
        </p:nvPicPr>
        <p:blipFill>
          <a:blip r:embed="rId2"/>
          <a:srcRect l="1294" r="975"/>
          <a:stretch>
            <a:fillRect/>
          </a:stretch>
        </p:blipFill>
        <p:spPr>
          <a:xfrm>
            <a:off x="927735" y="130175"/>
            <a:ext cx="7287895" cy="4882515"/>
          </a:xfrm>
          <a:prstGeom prst="rect">
            <a:avLst/>
          </a:prstGeom>
        </p:spPr>
      </p:pic>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4.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2684"/>
</p:tagLst>
</file>

<file path=ppt/tags/tag135.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2684"/>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9.xml><?xml version="1.0" encoding="utf-8"?>
<p:tagLst xmlns:p="http://schemas.openxmlformats.org/presentationml/2006/main">
  <p:tag name="KSO_WM_TEMPLATE_THUMBS_INDEX" val="1、4、7、8、9、10、11、12、13、14、15"/>
  <p:tag name="KSO_WM_TEMPLATE_SUBCATEGORY" val="0"/>
  <p:tag name="KSO_WM_TAG_VERSION" val="1.0"/>
  <p:tag name="KSO_WM_BEAUTIFY_FLAG" val="#wm#"/>
  <p:tag name="KSO_WM_TEMPLATE_CATEGORY" val="custom"/>
  <p:tag name="KSO_WM_TEMPLATE_INDEX" val="20202684"/>
  <p:tag name="KSO_WM_TEMPLATE_MASTER_TYPE" val="1"/>
  <p:tag name="KSO_WM_TEMPLATE_COLOR_TYPE" val="1"/>
  <p:tag name="KSO_WM_TEMPLATE_MASTER_THUMB_INDEX" val="1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TEMPLATE_CATEGORY" val="custom"/>
  <p:tag name="KSO_WM_TEMPLATE_INDEX" val="20202684"/>
</p:tagLst>
</file>

<file path=ppt/tags/tag141.xml><?xml version="1.0" encoding="utf-8"?>
<p:tagLst xmlns:p="http://schemas.openxmlformats.org/presentationml/2006/main">
  <p:tag name="KSO_WM_TEMPLATE_CATEGORY" val="custom"/>
  <p:tag name="KSO_WM_TEMPLATE_INDEX" val="20202684"/>
</p:tagLst>
</file>

<file path=ppt/tags/tag142.xml><?xml version="1.0" encoding="utf-8"?>
<p:tagLst xmlns:p="http://schemas.openxmlformats.org/presentationml/2006/main">
  <p:tag name="KSO_WM_TEMPLATE_CATEGORY" val="custom"/>
  <p:tag name="KSO_WM_TEMPLATE_INDEX" val="20202684"/>
</p:tagLst>
</file>

<file path=ppt/tags/tag143.xml><?xml version="1.0" encoding="utf-8"?>
<p:tagLst xmlns:p="http://schemas.openxmlformats.org/presentationml/2006/main">
  <p:tag name="KSO_WM_TEMPLATE_CATEGORY" val="custom"/>
  <p:tag name="KSO_WM_TEMPLATE_INDEX" val="20202684"/>
</p:tagLst>
</file>

<file path=ppt/tags/tag144.xml><?xml version="1.0" encoding="utf-8"?>
<p:tagLst xmlns:p="http://schemas.openxmlformats.org/presentationml/2006/main">
  <p:tag name="KSO_WM_BEAUTIFY_FLAG" val="#wm#"/>
  <p:tag name="KSO_WM_TEMPLATE_CATEGORY" val="custom"/>
  <p:tag name="KSO_WM_TEMPLATE_INDEX" val="20202684"/>
</p:tagLst>
</file>

<file path=ppt/tags/tag145.xml><?xml version="1.0" encoding="utf-8"?>
<p:tagLst xmlns:p="http://schemas.openxmlformats.org/presentationml/2006/main">
  <p:tag name="KSO_WM_TEMPLATE_CATEGORY" val="custom"/>
  <p:tag name="KSO_WM_TEMPLATE_INDEX" val="20202684"/>
</p:tagLst>
</file>

<file path=ppt/tags/tag146.xml><?xml version="1.0" encoding="utf-8"?>
<p:tagLst xmlns:p="http://schemas.openxmlformats.org/presentationml/2006/main">
  <p:tag name="KSO_WM_TEMPLATE_CATEGORY" val="custom"/>
  <p:tag name="KSO_WM_TEMPLATE_INDEX" val="20202684"/>
</p:tagLst>
</file>

<file path=ppt/tags/tag147.xml><?xml version="1.0" encoding="utf-8"?>
<p:tagLst xmlns:p="http://schemas.openxmlformats.org/presentationml/2006/main">
  <p:tag name="KSO_WM_TEMPLATE_CATEGORY" val="custom"/>
  <p:tag name="KSO_WM_TEMPLATE_INDEX" val="20202684"/>
</p:tagLst>
</file>

<file path=ppt/tags/tag148.xml><?xml version="1.0" encoding="utf-8"?>
<p:tagLst xmlns:p="http://schemas.openxmlformats.org/presentationml/2006/main">
  <p:tag name="KSO_WM_TEMPLATE_CATEGORY" val="custom"/>
  <p:tag name="KSO_WM_TEMPLATE_INDEX" val="20202684"/>
</p:tagLst>
</file>

<file path=ppt/tags/tag149.xml><?xml version="1.0" encoding="utf-8"?>
<p:tagLst xmlns:p="http://schemas.openxmlformats.org/presentationml/2006/main">
  <p:tag name="KSO_WM_TEMPLATE_CATEGORY" val="custom"/>
  <p:tag name="KSO_WM_TEMPLATE_INDEX" val="20202684"/>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TEMPLATE_CATEGORY" val="custom"/>
  <p:tag name="KSO_WM_TEMPLATE_INDEX" val="20202684"/>
</p:tagLst>
</file>

<file path=ppt/tags/tag151.xml><?xml version="1.0" encoding="utf-8"?>
<p:tagLst xmlns:p="http://schemas.openxmlformats.org/presentationml/2006/main">
  <p:tag name="KSO_WM_TEMPLATE_CATEGORY" val="custom"/>
  <p:tag name="KSO_WM_TEMPLATE_INDEX" val="20202684"/>
</p:tagLst>
</file>

<file path=ppt/tags/tag152.xml><?xml version="1.0" encoding="utf-8"?>
<p:tagLst xmlns:p="http://schemas.openxmlformats.org/presentationml/2006/main">
  <p:tag name="KSO_WM_TEMPLATE_CATEGORY" val="custom"/>
  <p:tag name="KSO_WM_TEMPLATE_INDEX" val="20202684"/>
</p:tagLst>
</file>

<file path=ppt/tags/tag153.xml><?xml version="1.0" encoding="utf-8"?>
<p:tagLst xmlns:p="http://schemas.openxmlformats.org/presentationml/2006/main">
  <p:tag name="KSO_WM_TEMPLATE_CATEGORY" val="custom"/>
  <p:tag name="KSO_WM_TEMPLATE_INDEX" val="20202684"/>
</p:tagLst>
</file>

<file path=ppt/tags/tag154.xml><?xml version="1.0" encoding="utf-8"?>
<p:tagLst xmlns:p="http://schemas.openxmlformats.org/presentationml/2006/main">
  <p:tag name="KSO_WM_BEAUTIFY_FLAG" val="#wm#"/>
  <p:tag name="KSO_WM_TEMPLATE_CATEGORY" val="custom"/>
  <p:tag name="KSO_WM_TEMPLATE_INDEX" val="20202684"/>
</p:tagLst>
</file>

<file path=ppt/tags/tag155.xml><?xml version="1.0" encoding="utf-8"?>
<p:tagLst xmlns:p="http://schemas.openxmlformats.org/presentationml/2006/main">
  <p:tag name="KSO_WM_TEMPLATE_CATEGORY" val="custom"/>
  <p:tag name="KSO_WM_TEMPLATE_INDEX" val="20202684"/>
</p:tagLst>
</file>

<file path=ppt/tags/tag156.xml><?xml version="1.0" encoding="utf-8"?>
<p:tagLst xmlns:p="http://schemas.openxmlformats.org/presentationml/2006/main">
  <p:tag name="KSO_WM_TEMPLATE_CATEGORY" val="custom"/>
  <p:tag name="KSO_WM_TEMPLATE_INDEX" val="20202684"/>
</p:tagLst>
</file>

<file path=ppt/tags/tag157.xml><?xml version="1.0" encoding="utf-8"?>
<p:tagLst xmlns:p="http://schemas.openxmlformats.org/presentationml/2006/main">
  <p:tag name="MH_TYPE" val="#NeiR#"/>
  <p:tag name="MH_NUMBER" val="5"/>
  <p:tag name="MH_CATEGORY" val="#LiuChBZh#"/>
  <p:tag name="MH_LAYOUT" val="TitleSubTitleDesc"/>
  <p:tag name="MH" val="20150820163548"/>
  <p:tag name="MH_LIBRARY" val="GRAPHIC"/>
  <p:tag name="KSO_WM_TEMPLATE_CATEGORY" val="custom"/>
  <p:tag name="KSO_WM_TEMPLATE_INDEX" val="20202684"/>
</p:tagLst>
</file>

<file path=ppt/tags/tag158.xml><?xml version="1.0" encoding="utf-8"?>
<p:tagLst xmlns:p="http://schemas.openxmlformats.org/presentationml/2006/main">
  <p:tag name="KSO_WM_BEAUTIFY_FLAG" val="#wm#"/>
  <p:tag name="KSO_WM_TEMPLATE_CATEGORY" val="custom"/>
  <p:tag name="KSO_WM_TEMPLATE_INDEX" val="20202684"/>
</p:tagLst>
</file>

<file path=ppt/tags/tag159.xml><?xml version="1.0" encoding="utf-8"?>
<p:tagLst xmlns:p="http://schemas.openxmlformats.org/presentationml/2006/main">
  <p:tag name="KSO_WM_TEMPLATE_CATEGORY" val="custom"/>
  <p:tag name="KSO_WM_TEMPLATE_INDEX" val="20202684"/>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TEMPLATE_CATEGORY" val="custom"/>
  <p:tag name="KSO_WM_TEMPLATE_INDEX" val="20202684"/>
</p:tagLst>
</file>

<file path=ppt/tags/tag161.xml><?xml version="1.0" encoding="utf-8"?>
<p:tagLst xmlns:p="http://schemas.openxmlformats.org/presentationml/2006/main">
  <p:tag name="KSO_WM_TEMPLATE_CATEGORY" val="custom"/>
  <p:tag name="KSO_WM_TEMPLATE_INDEX" val="20202684"/>
</p:tagLst>
</file>

<file path=ppt/tags/tag162.xml><?xml version="1.0" encoding="utf-8"?>
<p:tagLst xmlns:p="http://schemas.openxmlformats.org/presentationml/2006/main">
  <p:tag name="KSO_WM_BEAUTIFY_FLAG" val="#wm#"/>
  <p:tag name="KSO_WM_TEMPLATE_CATEGORY" val="custom"/>
  <p:tag name="KSO_WM_TEMPLATE_INDEX" val="20202684"/>
</p:tagLst>
</file>

<file path=ppt/tags/tag163.xml><?xml version="1.0" encoding="utf-8"?>
<p:tagLst xmlns:p="http://schemas.openxmlformats.org/presentationml/2006/main">
  <p:tag name="KSO_WM_BEAUTIFY_FLAG" val="#wm#"/>
  <p:tag name="KSO_WM_TEMPLATE_CATEGORY" val="custom"/>
  <p:tag name="KSO_WM_TEMPLATE_INDEX" val="20202684"/>
</p:tagLst>
</file>

<file path=ppt/tags/tag164.xml><?xml version="1.0" encoding="utf-8"?>
<p:tagLst xmlns:p="http://schemas.openxmlformats.org/presentationml/2006/main">
  <p:tag name="KSO_WM_BEAUTIFY_FLAG" val="#wm#"/>
  <p:tag name="KSO_WM_TEMPLATE_CATEGORY" val="custom"/>
  <p:tag name="KSO_WM_TEMPLATE_INDEX" val="20202684"/>
</p:tagLst>
</file>

<file path=ppt/tags/tag165.xml><?xml version="1.0" encoding="utf-8"?>
<p:tagLst xmlns:p="http://schemas.openxmlformats.org/presentationml/2006/main">
  <p:tag name="KSO_WM_BEAUTIFY_FLAG" val="#wm#"/>
  <p:tag name="KSO_WM_TEMPLATE_CATEGORY" val="custom"/>
  <p:tag name="KSO_WM_TEMPLATE_INDEX" val="20202684"/>
</p:tagLst>
</file>

<file path=ppt/tags/tag166.xml><?xml version="1.0" encoding="utf-8"?>
<p:tagLst xmlns:p="http://schemas.openxmlformats.org/presentationml/2006/main">
  <p:tag name="KSO_WM_BEAUTIFY_FLAG" val="#wm#"/>
  <p:tag name="KSO_WM_TEMPLATE_CATEGORY" val="custom"/>
  <p:tag name="KSO_WM_TEMPLATE_INDEX" val="20202684"/>
</p:tagLst>
</file>

<file path=ppt/tags/tag167.xml><?xml version="1.0" encoding="utf-8"?>
<p:tagLst xmlns:p="http://schemas.openxmlformats.org/presentationml/2006/main">
  <p:tag name="KSO_WM_BEAUTIFY_FLAG" val="#wm#"/>
  <p:tag name="KSO_WM_TEMPLATE_CATEGORY" val="custom"/>
  <p:tag name="KSO_WM_TEMPLATE_INDEX" val="20202684"/>
</p:tagLst>
</file>

<file path=ppt/tags/tag168.xml><?xml version="1.0" encoding="utf-8"?>
<p:tagLst xmlns:p="http://schemas.openxmlformats.org/presentationml/2006/main">
  <p:tag name="KSO_WM_BEAUTIFY_FLAG" val="#wm#"/>
  <p:tag name="KSO_WM_TEMPLATE_CATEGORY" val="custom"/>
  <p:tag name="KSO_WM_TEMPLATE_INDEX" val="20202684"/>
</p:tagLst>
</file>

<file path=ppt/tags/tag169.xml><?xml version="1.0" encoding="utf-8"?>
<p:tagLst xmlns:p="http://schemas.openxmlformats.org/presentationml/2006/main">
  <p:tag name="KSO_WM_BEAUTIFY_FLAG" val="#wm#"/>
  <p:tag name="KSO_WM_TEMPLATE_CATEGORY" val="custom"/>
  <p:tag name="KSO_WM_TEMPLATE_INDEX" val="20202684"/>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BEAUTIFY_FLAG" val="#wm#"/>
  <p:tag name="KSO_WM_TEMPLATE_CATEGORY" val="custom"/>
  <p:tag name="KSO_WM_TEMPLATE_INDEX" val="20202684"/>
</p:tagLst>
</file>

<file path=ppt/tags/tag171.xml><?xml version="1.0" encoding="utf-8"?>
<p:tagLst xmlns:p="http://schemas.openxmlformats.org/presentationml/2006/main">
  <p:tag name="KSO_WM_BEAUTIFY_FLAG" val="#wm#"/>
  <p:tag name="KSO_WM_TEMPLATE_CATEGORY" val="custom"/>
  <p:tag name="KSO_WM_TEMPLATE_INDEX" val="20202684"/>
</p:tagLst>
</file>

<file path=ppt/tags/tag172.xml><?xml version="1.0" encoding="utf-8"?>
<p:tagLst xmlns:p="http://schemas.openxmlformats.org/presentationml/2006/main">
  <p:tag name="KSO_WM_BEAUTIFY_FLAG" val="#wm#"/>
  <p:tag name="KSO_WM_TEMPLATE_CATEGORY" val="custom"/>
  <p:tag name="KSO_WM_TEMPLATE_INDEX" val="20202684"/>
</p:tagLst>
</file>

<file path=ppt/tags/tag173.xml><?xml version="1.0" encoding="utf-8"?>
<p:tagLst xmlns:p="http://schemas.openxmlformats.org/presentationml/2006/main">
  <p:tag name="KSO_WM_TEMPLATE_CATEGORY" val="custom"/>
  <p:tag name="KSO_WM_TEMPLATE_INDEX" val="20202684"/>
</p:tagLst>
</file>

<file path=ppt/tags/tag174.xml><?xml version="1.0" encoding="utf-8"?>
<p:tagLst xmlns:p="http://schemas.openxmlformats.org/presentationml/2006/main">
  <p:tag name="KSO_WM_TEMPLATE_CATEGORY" val="custom"/>
  <p:tag name="KSO_WM_TEMPLATE_INDEX" val="20202684"/>
</p:tagLst>
</file>

<file path=ppt/tags/tag175.xml><?xml version="1.0" encoding="utf-8"?>
<p:tagLst xmlns:p="http://schemas.openxmlformats.org/presentationml/2006/main">
  <p:tag name="KSO_WM_TEMPLATE_CATEGORY" val="custom"/>
  <p:tag name="KSO_WM_TEMPLATE_INDEX" val="20202684"/>
</p:tagLst>
</file>

<file path=ppt/tags/tag176.xml><?xml version="1.0" encoding="utf-8"?>
<p:tagLst xmlns:p="http://schemas.openxmlformats.org/presentationml/2006/main">
  <p:tag name="KSO_WM_BEAUTIFY_FLAG" val="#wm#"/>
  <p:tag name="KSO_WM_TEMPLATE_CATEGORY" val="custom"/>
  <p:tag name="KSO_WM_TEMPLATE_INDEX" val="20202684"/>
</p:tagLst>
</file>

<file path=ppt/tags/tag177.xml><?xml version="1.0" encoding="utf-8"?>
<p:tagLst xmlns:p="http://schemas.openxmlformats.org/presentationml/2006/main">
  <p:tag name="KSO_WM_BEAUTIFY_FLAG" val="#wm#"/>
  <p:tag name="KSO_WM_TEMPLATE_CATEGORY" val="custom"/>
  <p:tag name="KSO_WM_TEMPLATE_INDEX" val="20202684"/>
</p:tagLst>
</file>

<file path=ppt/tags/tag178.xml><?xml version="1.0" encoding="utf-8"?>
<p:tagLst xmlns:p="http://schemas.openxmlformats.org/presentationml/2006/main">
  <p:tag name="KSO_WM_BEAUTIFY_FLAG" val="#wm#"/>
  <p:tag name="KSO_WM_TEMPLATE_CATEGORY" val="custom"/>
  <p:tag name="KSO_WM_TEMPLATE_INDEX" val="20202684"/>
</p:tagLst>
</file>

<file path=ppt/tags/tag179.xml><?xml version="1.0" encoding="utf-8"?>
<p:tagLst xmlns:p="http://schemas.openxmlformats.org/presentationml/2006/main">
  <p:tag name="KSO_WM_BEAUTIFY_FLAG" val="#wm#"/>
  <p:tag name="KSO_WM_TEMPLATE_CATEGORY" val="custom"/>
  <p:tag name="KSO_WM_TEMPLATE_INDEX" val="20202684"/>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BEAUTIFY_FLAG" val="#wm#"/>
  <p:tag name="KSO_WM_TEMPLATE_CATEGORY" val="custom"/>
  <p:tag name="KSO_WM_TEMPLATE_INDEX" val="20202684"/>
</p:tagLst>
</file>

<file path=ppt/tags/tag181.xml><?xml version="1.0" encoding="utf-8"?>
<p:tagLst xmlns:p="http://schemas.openxmlformats.org/presentationml/2006/main">
  <p:tag name="KSO_WM_BEAUTIFY_FLAG" val="#wm#"/>
  <p:tag name="KSO_WM_TEMPLATE_CATEGORY" val="custom"/>
  <p:tag name="KSO_WM_TEMPLATE_INDEX" val="20202684"/>
</p:tagLst>
</file>

<file path=ppt/tags/tag182.xml><?xml version="1.0" encoding="utf-8"?>
<p:tagLst xmlns:p="http://schemas.openxmlformats.org/presentationml/2006/main">
  <p:tag name="KSO_WM_BEAUTIFY_FLAG" val="#wm#"/>
  <p:tag name="KSO_WM_TEMPLATE_CATEGORY" val="custom"/>
  <p:tag name="KSO_WM_TEMPLATE_INDEX" val="20202684"/>
</p:tagLst>
</file>

<file path=ppt/tags/tag183.xml><?xml version="1.0" encoding="utf-8"?>
<p:tagLst xmlns:p="http://schemas.openxmlformats.org/presentationml/2006/main">
  <p:tag name="KSO_WM_BEAUTIFY_FLAG" val="#wm#"/>
  <p:tag name="KSO_WM_TEMPLATE_CATEGORY" val="custom"/>
  <p:tag name="KSO_WM_TEMPLATE_INDEX" val="20202684"/>
</p:tagLst>
</file>

<file path=ppt/tags/tag184.xml><?xml version="1.0" encoding="utf-8"?>
<p:tagLst xmlns:p="http://schemas.openxmlformats.org/presentationml/2006/main">
  <p:tag name="KSO_WM_BEAUTIFY_FLAG" val="#wm#"/>
  <p:tag name="KSO_WM_TEMPLATE_CATEGORY" val="custom"/>
  <p:tag name="KSO_WM_TEMPLATE_INDEX" val="20202684"/>
</p:tagLst>
</file>

<file path=ppt/tags/tag185.xml><?xml version="1.0" encoding="utf-8"?>
<p:tagLst xmlns:p="http://schemas.openxmlformats.org/presentationml/2006/main">
  <p:tag name="KSO_WM_BEAUTIFY_FLAG" val="#wm#"/>
  <p:tag name="KSO_WM_TEMPLATE_CATEGORY" val="custom"/>
  <p:tag name="KSO_WM_TEMPLATE_INDEX" val="20202684"/>
</p:tagLst>
</file>

<file path=ppt/tags/tag186.xml><?xml version="1.0" encoding="utf-8"?>
<p:tagLst xmlns:p="http://schemas.openxmlformats.org/presentationml/2006/main">
  <p:tag name="KSO_WM_TEMPLATE_CATEGORY" val="custom"/>
  <p:tag name="KSO_WM_TEMPLATE_INDEX" val="20202684"/>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SLIDE_BACKGROUND_TYPE" val="leftRight"/>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 name="KSO_WM_SLIDE_BACKGROUND_TYPE" val="topBottom"/>
  <p:tag name="KSO_WM_SLIDE_BK_DARK_LIGHT" val="2"/>
</p:tagLst>
</file>

<file path=ppt/theme/theme1.xml><?xml version="1.0" encoding="utf-8"?>
<a:theme xmlns:a="http://schemas.openxmlformats.org/drawingml/2006/main" name="Office 主题​​">
  <a:themeElements>
    <a:clrScheme name="自定义 89">
      <a:dk1>
        <a:srgbClr val="000000"/>
      </a:dk1>
      <a:lt1>
        <a:srgbClr val="FFFFFF"/>
      </a:lt1>
      <a:dk2>
        <a:srgbClr val="EBEBEB"/>
      </a:dk2>
      <a:lt2>
        <a:srgbClr val="FFFFFF"/>
      </a:lt2>
      <a:accent1>
        <a:srgbClr val="000000"/>
      </a:accent1>
      <a:accent2>
        <a:srgbClr val="1E1E1E"/>
      </a:accent2>
      <a:accent3>
        <a:srgbClr val="343434"/>
      </a:accent3>
      <a:accent4>
        <a:srgbClr val="4E4E4E"/>
      </a:accent4>
      <a:accent5>
        <a:srgbClr val="6A6A6A"/>
      </a:accent5>
      <a:accent6>
        <a:srgbClr val="858585"/>
      </a:accent6>
      <a:hlink>
        <a:srgbClr val="658BD5"/>
      </a:hlink>
      <a:folHlink>
        <a:srgbClr val="9F69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4289</Words>
  <Application>WPS 演示</Application>
  <PresentationFormat>全屏显示(16:9)</PresentationFormat>
  <Paragraphs>284</Paragraphs>
  <Slides>57</Slides>
  <Notes>5</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57</vt:i4>
      </vt:variant>
    </vt:vector>
  </HeadingPairs>
  <TitlesOfParts>
    <vt:vector size="72" baseType="lpstr">
      <vt:lpstr>Arial</vt:lpstr>
      <vt:lpstr>宋体</vt:lpstr>
      <vt:lpstr>Wingdings</vt:lpstr>
      <vt:lpstr>微软雅黑</vt:lpstr>
      <vt:lpstr>汉仪旗黑-85S</vt:lpstr>
      <vt:lpstr>(使用中文字体)</vt:lpstr>
      <vt:lpstr>方正兰亭刊黑_GBK</vt:lpstr>
      <vt:lpstr>Calibri</vt:lpstr>
      <vt:lpstr>Impact</vt:lpstr>
      <vt:lpstr>黑体</vt:lpstr>
      <vt:lpstr>华文仿宋</vt:lpstr>
      <vt:lpstr>Arial Unicode MS</vt:lpstr>
      <vt:lpstr>华文中宋</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运营管理系统（姜云腾、徐家珺） </vt:lpstr>
      <vt:lpstr>运营管理系统（姜云腾、徐家珺） </vt:lpstr>
      <vt:lpstr>运营管理系统（姜云腾、徐家珺） </vt:lpstr>
      <vt:lpstr>运营管理系统（姜云腾、徐家珺） </vt:lpstr>
      <vt:lpstr>运营管理系统（姜云腾、徐家珺） </vt:lpstr>
      <vt:lpstr>运营管理系统（姜云腾、徐家珺） </vt:lpstr>
      <vt:lpstr>运营管理系统（姜云腾、徐家珺） </vt:lpstr>
      <vt:lpstr>运营管理系统（姜云腾、徐家珺） </vt:lpstr>
      <vt:lpstr>运营管理系统（姜云腾、徐家珺） </vt:lpstr>
      <vt:lpstr>运营管理系统（姜云腾、徐家珺） </vt:lpstr>
      <vt:lpstr>问题：一开始做分页查询时做的比较吃力，后来通过在网上查找模块找代码与询问老师同学，最终实现了分页与查询功能。 浏览器统一问题，在进入登录页面时程序并无报错，找了很久也没有发现错误，后来换了浏览器后成功进入； 做分页查询时编写完代码运行时查询不到值，后来用mysql中用sql语句查询发现出错，改正html代码后查询成功。  各模块完成后合代码时出现包名文件名数据库不一样等问题，改非常费时，所以合代码之前一定要统一数据库名与包名，以免出现各种错误。  收获：通过学习改进分页查询功能，掌握了分页查询，能看懂大部分代码，能够自己套用模板和代码，一开始对ajax代码不熟悉，现在也基本可以通过查阅等方式修改ajax代码从而实现功能，明悉了各个包之间的联</vt:lpstr>
      <vt:lpstr>PowerPoint 演示文稿</vt:lpstr>
      <vt:lpstr>PowerPoint 演示文稿</vt:lpstr>
      <vt:lpstr>PowerPoint 演示文稿</vt:lpstr>
      <vt:lpstr>电子商务系统（刘思宇、吕可鑫） </vt:lpstr>
      <vt:lpstr>电子商务系统（刘思宇、吕可鑫）</vt:lpstr>
      <vt:lpstr>电子商务系统（刘思宇、吕可鑫）</vt:lpstr>
      <vt:lpstr>电子商务系统（刘思宇、吕可鑫）</vt:lpstr>
      <vt:lpstr>电子商务系统（刘思宇，吕可鑫）</vt:lpstr>
      <vt:lpstr>电子商务系统（刘思宇、吕可鑫）</vt:lpstr>
      <vt:lpstr>电子商务系统（刘思宇、吕可鑫）</vt:lpstr>
      <vt:lpstr>电子商务系统（刘思宇，吕可鑫）</vt:lpstr>
      <vt:lpstr>电子商务系统（刘思宇，吕可鑫）</vt:lpstr>
      <vt:lpstr>PowerPoint 演示文稿</vt:lpstr>
      <vt:lpstr>PowerPoint 演示文稿</vt:lpstr>
      <vt:lpstr>PowerPoint 演示文稿</vt:lpstr>
      <vt:lpstr>PowerPoint 演示文稿</vt:lpstr>
      <vt:lpstr>PowerPoint 演示文稿</vt:lpstr>
      <vt:lpstr>页面展示部分： 登录：                                             注册：</vt:lpstr>
      <vt:lpstr>页面展示部分</vt:lpstr>
      <vt:lpstr>页面展示部分：</vt:lpstr>
      <vt:lpstr>页面展示部分：</vt:lpstr>
      <vt:lpstr>页面展示部分：</vt:lpstr>
      <vt:lpstr>页面展示部分：</vt:lpstr>
      <vt:lpstr>页面展示部分：</vt:lpstr>
      <vt:lpstr>模块总结</vt:lpstr>
      <vt:lpstr>项目总结</vt:lpstr>
      <vt:lpstr>PowerPoint 演示文稿</vt:lpstr>
      <vt:lpstr>PowerPoint 演示文稿</vt:lpstr>
    </vt:vector>
  </TitlesOfParts>
  <Company>Sky123.Org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Sky123.Org</dc:creator>
  <cp:lastModifiedBy>　</cp:lastModifiedBy>
  <cp:revision>138</cp:revision>
  <dcterms:created xsi:type="dcterms:W3CDTF">2015-10-07T07:05:00Z</dcterms:created>
  <dcterms:modified xsi:type="dcterms:W3CDTF">2019-12-05T06:20:41Z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2052-11.1.0.9305</vt:lpwstr>
  </property>
</Properties>
</file>